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20104100" cy="11309350"/>
  <p:notesSz cx="20104100" cy="11309350"/>
  <p:defaultTextStyle>
    <a:defPPr>
      <a:defRPr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0A15C55-8517-42AA-B614-E9B94910E393}"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>
              <a:solidFill>
                <a:schemeClr val="lt1"/>
              </a:solidFill>
            </a:ln>
          </a:left>
          <a:right>
            <a:ln w="12700">
              <a:solidFill>
                <a:schemeClr val="lt1"/>
              </a:solidFill>
            </a:ln>
          </a:right>
          <a:top>
            <a:ln w="12700">
              <a:solidFill>
                <a:schemeClr val="lt1"/>
              </a:solidFill>
            </a:ln>
          </a:top>
          <a:bottom>
            <a:ln w="12700">
              <a:solidFill>
                <a:schemeClr val="lt1"/>
              </a:solidFill>
            </a:ln>
          </a:bottom>
          <a:insideH>
            <a:ln w="12700">
              <a:solidFill>
                <a:schemeClr val="lt1"/>
              </a:solidFill>
            </a:ln>
          </a:insideH>
          <a:insideV>
            <a:ln w="12700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  <a:fill>
          <a:solidFill>
            <a:schemeClr val="accent4">
              <a:tint val="40000"/>
            </a:schemeClr>
          </a:solidFill>
        </a:fill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prstClr val="black"/>
        </a:fontRef>
        <a:schemeClr val="lt1"/>
      </a:tcTxStyle>
      <a:tcStyle>
        <a:tcBdr>
          <a:bottom>
            <a:ln w="38100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2D5ABB26-0587-4C30-8999-92F81FD0307C}" styleName="No Style, No Grid">
    <a:wholeTbl>
      <a:tcTxStyle>
        <a:fontRef idx="minor">
          <a:srgbClr val="000000"/>
        </a:fontRef>
        <a:schemeClr val="tx1"/>
      </a:tcTxStyle>
      <a:tcStyle>
        <a:tcBdr>
          <a:left>
            <a:ln w="12700">
              <a:noFill/>
            </a:ln>
          </a:left>
          <a:right>
            <a:ln w="12700">
              <a:noFill/>
            </a:ln>
          </a:right>
          <a:top>
            <a:ln w="12700">
              <a:noFill/>
            </a:ln>
          </a:top>
          <a:bottom>
            <a:ln w="12700">
              <a:noFill/>
            </a:ln>
          </a:bottom>
          <a:insideH>
            <a:ln w="12700">
              <a:noFill/>
            </a:ln>
          </a:insideH>
          <a:insideV>
            <a:ln w="12700">
              <a:noFill/>
            </a:ln>
          </a:insideV>
        </a:tcBdr>
        <a:fill>
          <a:noFill/>
        </a:fill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/>
      </a:tcStyle>
    </a:lastCol>
    <a:firstCol>
      <a:tcStyle>
        <a:tcBdr/>
      </a:tcStyle>
    </a:firstCol>
    <a:lastRow>
      <a:tcStyle>
        <a:tcBdr/>
      </a:tcStyle>
    </a:lastRow>
    <a:seCell>
      <a:tcStyle>
        <a:tcBdr/>
      </a:tcStyle>
    </a:seCell>
    <a:swCell>
      <a:tcStyle>
        <a:tcBdr/>
      </a:tcStyle>
    </a:swCell>
    <a:firstRow>
      <a:tcStyle>
        <a:tcBdr/>
      </a:tcStyle>
    </a:firstRow>
    <a:neCell>
      <a:tcStyle>
        <a:tcBdr/>
      </a:tcStyle>
    </a:neCell>
    <a:nwCell>
      <a:tcStyle>
        <a:tcBdr/>
      </a:tcStyle>
    </a:nwCell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>
              <a:solidFill>
                <a:schemeClr val="lt1"/>
              </a:solidFill>
            </a:ln>
          </a:left>
          <a:right>
            <a:ln w="12700">
              <a:solidFill>
                <a:schemeClr val="lt1"/>
              </a:solidFill>
            </a:ln>
          </a:right>
          <a:top>
            <a:ln w="12700">
              <a:solidFill>
                <a:schemeClr val="lt1"/>
              </a:solidFill>
            </a:ln>
          </a:top>
          <a:bottom>
            <a:ln w="12700">
              <a:solidFill>
                <a:schemeClr val="lt1"/>
              </a:solidFill>
            </a:ln>
          </a:bottom>
          <a:insideH>
            <a:ln w="12700">
              <a:solidFill>
                <a:schemeClr val="lt1"/>
              </a:solidFill>
            </a:ln>
          </a:insideH>
          <a:insideV>
            <a:ln w="12700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  <a:fill>
          <a:solidFill>
            <a:schemeClr val="accent6">
              <a:tint val="40000"/>
            </a:schemeClr>
          </a:solidFill>
        </a:fill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prstClr val="black"/>
        </a:fontRef>
        <a:schemeClr val="lt1"/>
      </a:tcTxStyle>
      <a:tcStyle>
        <a:tcBdr>
          <a:bottom>
            <a:ln w="38100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610" y="43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8.xml.rels><?xml version="1.0" encoding="UTF-8" standalone="yes"?>
<Relationships xmlns="http://schemas.openxmlformats.org/package/2006/relationships"><Relationship Id="rId2" Type="http://schemas.openxmlformats.org/officeDocument/2006/relationships/hyperlink" Target="https://vk.com/away.php?to=https://Tutor.ru&amp;utf=1" TargetMode="External"/><Relationship Id="rId1" Type="http://schemas.openxmlformats.org/officeDocument/2006/relationships/hyperlink" Target="https://vk.com/away.php?to=https://Profi.ru&amp;utf=1" TargetMode="External"/></Relationships>
</file>

<file path=ppt/diagrams/_rels/drawing8.xml.rels><?xml version="1.0" encoding="UTF-8" standalone="yes"?>
<Relationships xmlns="http://schemas.openxmlformats.org/package/2006/relationships"><Relationship Id="rId2" Type="http://schemas.openxmlformats.org/officeDocument/2006/relationships/hyperlink" Target="https://vk.com/away.php?to=https://Tutor.ru&amp;utf=1" TargetMode="External"/><Relationship Id="rId1" Type="http://schemas.openxmlformats.org/officeDocument/2006/relationships/hyperlink" Target="https://vk.com/away.php?to=https://Profi.ru&amp;utf=1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E724D3-FC2C-4E4A-8974-B6EE7BD9BCE5}" type="doc">
      <dgm:prSet loTypeId="urn:microsoft.com/office/officeart/2005/8/layout/matrix1" loCatId="matrix" qsTypeId="urn:microsoft.com/office/officeart/2005/8/quickstyle/simple2" qsCatId="simple" csTypeId="urn:microsoft.com/office/officeart/2005/8/colors/colorful5" csCatId="colorful" phldr="1"/>
      <dgm:spPr bwMode="auto"/>
      <dgm:t>
        <a:bodyPr/>
        <a:lstStyle/>
        <a:p>
          <a:pPr>
            <a:defRPr/>
          </a:pPr>
          <a:endParaRPr lang="ru-RU"/>
        </a:p>
      </dgm:t>
    </dgm:pt>
    <dgm:pt modelId="{4BD30727-9DD5-45D1-864D-06E6424250B3}">
      <dgm:prSet phldrT="[Текст]" phldr="0"/>
      <dgm:spPr bwMode="auto"/>
      <dgm:t>
        <a:bodyPr vertOverflow="overflow" horzOverflow="overflow" vert="horz" rtlCol="0" fromWordArt="0" anchor="ctr" forceAA="0" compatLnSpc="0"/>
        <a:lstStyle/>
        <a:p>
          <a:pPr marL="0" indent="0" algn="ctr" defTabSz="1511299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b="1">
              <a:solidFill>
                <a:schemeClr val="tx1"/>
              </a:solidFill>
            </a:rPr>
            <a:t>Наша идея:</a:t>
          </a:r>
          <a:r>
            <a:rPr lang="ru-RU" b="0">
              <a:solidFill>
                <a:schemeClr val="tx1"/>
              </a:solidFill>
            </a:rPr>
            <a:t> Сайт для преподавателей русского и китайского языка по созданию уроков и лекций для студентов вузов</a:t>
          </a:r>
          <a:endParaRPr b="1">
            <a:solidFill>
              <a:schemeClr val="tx1"/>
            </a:solidFill>
          </a:endParaRPr>
        </a:p>
      </dgm:t>
    </dgm:pt>
    <dgm:pt modelId="{66DD8716-77B6-4EE0-AC7E-76D2143FC422}" type="parTrans" cxnId="{986D0EF9-E89E-40A8-8033-C69CF737BFDB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AD281382-0086-40BA-8BF6-9BBBA825789A}" type="sibTrans" cxnId="{986D0EF9-E89E-40A8-8033-C69CF737BFDB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BB23DC9B-D92D-4485-8EDA-308E205A1044}">
      <dgm:prSet phldrT="[Текст]" phldr="0"/>
      <dgm:spPr bwMode="auto"/>
      <dgm:t>
        <a:bodyPr vertOverflow="overflow" horzOverflow="overflow" vert="horz" rtlCol="0" fromWordArt="0" anchor="ctr" forceAA="0" compatLnSpc="0"/>
        <a:lstStyle/>
        <a:p>
          <a:pPr marL="0" indent="0" algn="l" defTabSz="1511299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b="1">
              <a:solidFill>
                <a:schemeClr val="tx1"/>
              </a:solidFill>
            </a:rPr>
            <a:t>Технологические изменения в стране:</a:t>
          </a:r>
          <a:endParaRPr/>
        </a:p>
        <a:p>
          <a:pPr marL="0" indent="0" algn="l" defTabSz="1511299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b="0">
              <a:solidFill>
                <a:schemeClr val="tx1"/>
              </a:solidFill>
            </a:rPr>
            <a:t>1. Рост популярности онлайн обучения</a:t>
          </a:r>
          <a:endParaRPr/>
        </a:p>
        <a:p>
          <a:pPr marL="0" indent="0" algn="l" defTabSz="1511299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b="0">
              <a:solidFill>
                <a:schemeClr val="tx1"/>
              </a:solidFill>
            </a:rPr>
            <a:t>2. Интеграция искусственного интеллекта</a:t>
          </a:r>
          <a:endParaRPr/>
        </a:p>
        <a:p>
          <a:pPr marL="0" indent="0" algn="l" defTabSz="1511299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b="0">
              <a:solidFill>
                <a:schemeClr val="tx1"/>
              </a:solidFill>
            </a:rPr>
            <a:t>3. Развитие мобильных приложений</a:t>
          </a:r>
          <a:endParaRPr/>
        </a:p>
      </dgm:t>
    </dgm:pt>
    <dgm:pt modelId="{A00963AA-C2A2-49D3-AFA7-281AB37509CF}" type="parTrans" cxnId="{74B1DD1A-BCE6-4612-9347-C0CFDC588E78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8ABE06EF-090C-4C53-B73A-D3F8BC749255}" type="sibTrans" cxnId="{74B1DD1A-BCE6-4612-9347-C0CFDC588E78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320BB596-4CC8-4354-82C2-50AE81F302CA}">
      <dgm:prSet phldrT="[Текст]" phldr="0"/>
      <dgm:spPr bwMode="auto"/>
      <dgm:t>
        <a:bodyPr vertOverflow="overflow" horzOverflow="overflow" vert="horz" rtlCol="0" fromWordArt="0" anchor="ctr" forceAA="0" compatLnSpc="0"/>
        <a:lstStyle/>
        <a:p>
          <a:pPr marL="0" indent="0" algn="l" defTabSz="1511299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b="1">
              <a:solidFill>
                <a:schemeClr val="tx1"/>
              </a:solidFill>
            </a:rPr>
            <a:t>Экономические изменения в стране:</a:t>
          </a:r>
          <a:endParaRPr/>
        </a:p>
        <a:p>
          <a:pPr marL="0" indent="0" algn="l" defTabSz="1511299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b="0">
              <a:solidFill>
                <a:schemeClr val="tx1"/>
              </a:solidFill>
            </a:rPr>
            <a:t>1. Инвестиции в образовательные технологии</a:t>
          </a:r>
          <a:endParaRPr/>
        </a:p>
        <a:p>
          <a:pPr marL="0" indent="0" algn="l" defTabSz="1511299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b="0">
              <a:solidFill>
                <a:schemeClr val="tx1"/>
              </a:solidFill>
            </a:rPr>
            <a:t>2.Снижение бюджетов на традиционное образование </a:t>
          </a:r>
          <a:endParaRPr/>
        </a:p>
        <a:p>
          <a:pPr marL="0" indent="0" algn="l" defTabSz="1511299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b="0">
              <a:solidFill>
                <a:schemeClr val="tx1"/>
              </a:solidFill>
            </a:rPr>
            <a:t>3. Рост конкуренции</a:t>
          </a:r>
          <a:endParaRPr/>
        </a:p>
      </dgm:t>
    </dgm:pt>
    <dgm:pt modelId="{69AB77C3-DBB5-4023-9F5C-7C1AF3D50452}" type="parTrans" cxnId="{1A4CD25C-9801-4437-B1F0-D3263621B890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5B3AC643-80DE-4D39-B947-C866E77AFF1A}" type="sibTrans" cxnId="{1A4CD25C-9801-4437-B1F0-D3263621B890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5714CF15-3F84-40AA-9884-18D260BE34D2}">
      <dgm:prSet phldrT="[Текст]" phldr="0"/>
      <dgm:spPr bwMode="auto"/>
      <dgm:t>
        <a:bodyPr vertOverflow="overflow" horzOverflow="overflow" vert="horz" rtlCol="0" fromWordArt="0" anchor="ctr" forceAA="0" compatLnSpc="0"/>
        <a:lstStyle/>
        <a:p>
          <a:pPr marL="0" indent="0" algn="l" defTabSz="1511299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b="1" dirty="0">
              <a:solidFill>
                <a:schemeClr val="tx1"/>
              </a:solidFill>
            </a:rPr>
            <a:t>Социальные изменения в обществе: </a:t>
          </a:r>
          <a:endParaRPr dirty="0"/>
        </a:p>
        <a:p>
          <a:pPr marL="0" indent="0" algn="l" defTabSz="1511299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b="0" dirty="0">
              <a:solidFill>
                <a:schemeClr val="tx1"/>
              </a:solidFill>
            </a:rPr>
            <a:t>1. Увеличение интереса к гибкому обучению</a:t>
          </a:r>
          <a:endParaRPr dirty="0"/>
        </a:p>
        <a:p>
          <a:pPr marL="0" indent="0" algn="l" defTabSz="1511299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b="0" dirty="0">
              <a:solidFill>
                <a:schemeClr val="tx1"/>
              </a:solidFill>
            </a:rPr>
            <a:t>2. Тренд на ментальное здоровье и снижение перегрузки педагогов</a:t>
          </a:r>
          <a:r>
            <a:rPr dirty="0">
              <a:solidFill>
                <a:schemeClr val="tx1"/>
              </a:solidFill>
            </a:rPr>
            <a:t>и </a:t>
          </a:r>
          <a:r>
            <a:rPr dirty="0" err="1">
              <a:solidFill>
                <a:schemeClr val="tx1"/>
              </a:solidFill>
            </a:rPr>
            <a:t>ии</a:t>
          </a:r>
          <a:endParaRPr dirty="0">
            <a:solidFill>
              <a:schemeClr val="tx1"/>
            </a:solidFill>
          </a:endParaRPr>
        </a:p>
        <a:p>
          <a:pPr marL="0" indent="0" algn="l" defTabSz="1511299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b="0" dirty="0">
              <a:solidFill>
                <a:schemeClr val="tx1"/>
              </a:solidFill>
            </a:rPr>
            <a:t>3.Потребность в сообществе и сотрудничестве</a:t>
          </a:r>
          <a:endParaRPr dirty="0"/>
        </a:p>
      </dgm:t>
    </dgm:pt>
    <dgm:pt modelId="{613FC00D-27D0-4486-9973-0038FFC0ECE4}" type="parTrans" cxnId="{928EBA2F-2B6E-4444-89DE-8E0EFECD2032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999AF490-89BC-4E31-8702-A90F4981EE50}" type="sibTrans" cxnId="{928EBA2F-2B6E-4444-89DE-8E0EFECD2032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A7A0CE4A-61CD-4BAC-99CB-423D620AC23E}">
      <dgm:prSet phldrT="[Текст]" phldr="0"/>
      <dgm:spPr bwMode="auto"/>
      <dgm:t>
        <a:bodyPr vertOverflow="overflow" horzOverflow="overflow" vert="horz" rtlCol="0" fromWordArt="0" anchor="ctr" forceAA="0" compatLnSpc="0"/>
        <a:lstStyle/>
        <a:p>
          <a:pPr marL="0" indent="0" algn="l" defTabSz="1511299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b="1">
              <a:solidFill>
                <a:schemeClr val="tx1"/>
              </a:solidFill>
            </a:rPr>
            <a:t>Изменения в нашей сфере / отрасли:</a:t>
          </a:r>
          <a:endParaRPr/>
        </a:p>
        <a:p>
          <a:pPr marL="0" indent="0" algn="l" defTabSz="1511299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b="0">
              <a:solidFill>
                <a:schemeClr val="tx1"/>
              </a:solidFill>
            </a:rPr>
            <a:t>1.Рост требований к интерактивности </a:t>
          </a:r>
          <a:endParaRPr/>
        </a:p>
        <a:p>
          <a:pPr marL="0" indent="0" algn="l" defTabSz="1511299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b="0">
              <a:solidFill>
                <a:schemeClr val="tx1"/>
              </a:solidFill>
            </a:rPr>
            <a:t>2. Рост ценности методических сообществ</a:t>
          </a:r>
          <a:endParaRPr/>
        </a:p>
        <a:p>
          <a:pPr marL="0" indent="0" algn="l" defTabSz="1511299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b="0">
              <a:solidFill>
                <a:schemeClr val="tx1"/>
              </a:solidFill>
            </a:rPr>
            <a:t>3. Возрос запрос на обучение китайскому языку среди русских студентов</a:t>
          </a:r>
          <a:endParaRPr/>
        </a:p>
      </dgm:t>
    </dgm:pt>
    <dgm:pt modelId="{50B269EA-B828-4876-B71B-AF524FDDDFA2}" type="parTrans" cxnId="{EEA85FE7-98BA-4790-A857-A9D313E1A57C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85788540-2311-4D00-9955-5F178A8E48D8}" type="sibTrans" cxnId="{EEA85FE7-98BA-4790-A857-A9D313E1A57C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F3F3D6C8-A78F-4D70-ABBE-D84B28C79BCB}" type="pres">
      <dgm:prSet presAssocID="{D4E724D3-FC2C-4E4A-8974-B6EE7BD9BCE5}" presName="diagram" presStyleCnt="0">
        <dgm:presLayoutVars>
          <dgm:chMax val="1"/>
          <dgm:dir/>
          <dgm:animLvl val="ctr"/>
          <dgm:resizeHandles val="exact"/>
        </dgm:presLayoutVars>
      </dgm:prSet>
      <dgm:spPr bwMode="auto"/>
      <dgm:t>
        <a:bodyPr/>
        <a:lstStyle/>
        <a:p>
          <a:endParaRPr lang="ru-RU"/>
        </a:p>
      </dgm:t>
    </dgm:pt>
    <dgm:pt modelId="{EA2631B8-15D4-409F-AC64-E13D3D4DBC11}" type="pres">
      <dgm:prSet presAssocID="{D4E724D3-FC2C-4E4A-8974-B6EE7BD9BCE5}" presName="matrix" presStyleCnt="0"/>
      <dgm:spPr bwMode="auto"/>
    </dgm:pt>
    <dgm:pt modelId="{F19E9D84-D06A-47A4-9E6C-61C632978BED}" type="pres">
      <dgm:prSet presAssocID="{D4E724D3-FC2C-4E4A-8974-B6EE7BD9BCE5}" presName="tile1" presStyleLbl="node1" presStyleIdx="0" presStyleCnt="4"/>
      <dgm:spPr bwMode="auto"/>
      <dgm:t>
        <a:bodyPr/>
        <a:lstStyle/>
        <a:p>
          <a:endParaRPr lang="ru-RU"/>
        </a:p>
      </dgm:t>
    </dgm:pt>
    <dgm:pt modelId="{84231368-5771-4478-A5BB-E74F68867863}" type="pres">
      <dgm:prSet presAssocID="{D4E724D3-FC2C-4E4A-8974-B6EE7BD9BCE5}" presName="tile1text" presStyleLbl="node1" presStyleIdx="0" presStyleCnt="4">
        <dgm:presLayoutVars>
          <dgm:chMax val="0"/>
          <dgm:chPref val="0"/>
          <dgm:bulletEnabled val="1"/>
        </dgm:presLayoutVars>
      </dgm:prSet>
      <dgm:spPr bwMode="auto"/>
      <dgm:t>
        <a:bodyPr/>
        <a:lstStyle/>
        <a:p>
          <a:endParaRPr lang="ru-RU"/>
        </a:p>
      </dgm:t>
    </dgm:pt>
    <dgm:pt modelId="{2C85D575-0255-4916-89CD-1976CE21B481}" type="pres">
      <dgm:prSet presAssocID="{D4E724D3-FC2C-4E4A-8974-B6EE7BD9BCE5}" presName="tile2" presStyleLbl="node1" presStyleIdx="1" presStyleCnt="4"/>
      <dgm:spPr bwMode="auto"/>
      <dgm:t>
        <a:bodyPr/>
        <a:lstStyle/>
        <a:p>
          <a:endParaRPr lang="ru-RU"/>
        </a:p>
      </dgm:t>
    </dgm:pt>
    <dgm:pt modelId="{54AD9C7F-DF74-46C0-BE7C-338A2FB4A7FF}" type="pres">
      <dgm:prSet presAssocID="{D4E724D3-FC2C-4E4A-8974-B6EE7BD9BCE5}" presName="tile2text" presStyleLbl="node1" presStyleIdx="1" presStyleCnt="4">
        <dgm:presLayoutVars>
          <dgm:chMax val="0"/>
          <dgm:chPref val="0"/>
          <dgm:bulletEnabled val="1"/>
        </dgm:presLayoutVars>
      </dgm:prSet>
      <dgm:spPr bwMode="auto"/>
      <dgm:t>
        <a:bodyPr/>
        <a:lstStyle/>
        <a:p>
          <a:endParaRPr lang="ru-RU"/>
        </a:p>
      </dgm:t>
    </dgm:pt>
    <dgm:pt modelId="{4E1F8E35-5106-4AFC-BD67-4878891C9F65}" type="pres">
      <dgm:prSet presAssocID="{D4E724D3-FC2C-4E4A-8974-B6EE7BD9BCE5}" presName="tile3" presStyleLbl="node1" presStyleIdx="2" presStyleCnt="4"/>
      <dgm:spPr bwMode="auto"/>
      <dgm:t>
        <a:bodyPr/>
        <a:lstStyle/>
        <a:p>
          <a:endParaRPr lang="ru-RU"/>
        </a:p>
      </dgm:t>
    </dgm:pt>
    <dgm:pt modelId="{F9B406AA-1695-4411-ABF8-D27C7747F1CD}" type="pres">
      <dgm:prSet presAssocID="{D4E724D3-FC2C-4E4A-8974-B6EE7BD9BCE5}" presName="tile3text" presStyleLbl="node1" presStyleIdx="2" presStyleCnt="4">
        <dgm:presLayoutVars>
          <dgm:chMax val="0"/>
          <dgm:chPref val="0"/>
          <dgm:bulletEnabled val="1"/>
        </dgm:presLayoutVars>
      </dgm:prSet>
      <dgm:spPr bwMode="auto"/>
      <dgm:t>
        <a:bodyPr/>
        <a:lstStyle/>
        <a:p>
          <a:endParaRPr lang="ru-RU"/>
        </a:p>
      </dgm:t>
    </dgm:pt>
    <dgm:pt modelId="{11CA6D3F-4AC1-428A-9C49-3925732ABAEA}" type="pres">
      <dgm:prSet presAssocID="{D4E724D3-FC2C-4E4A-8974-B6EE7BD9BCE5}" presName="tile4" presStyleLbl="node1" presStyleIdx="3" presStyleCnt="4"/>
      <dgm:spPr bwMode="auto"/>
      <dgm:t>
        <a:bodyPr/>
        <a:lstStyle/>
        <a:p>
          <a:endParaRPr lang="ru-RU"/>
        </a:p>
      </dgm:t>
    </dgm:pt>
    <dgm:pt modelId="{5F7C14C5-6507-4929-AB5B-EB62AAA7A520}" type="pres">
      <dgm:prSet presAssocID="{D4E724D3-FC2C-4E4A-8974-B6EE7BD9BCE5}" presName="tile4text" presStyleLbl="node1" presStyleIdx="3" presStyleCnt="4">
        <dgm:presLayoutVars>
          <dgm:chMax val="0"/>
          <dgm:chPref val="0"/>
          <dgm:bulletEnabled val="1"/>
        </dgm:presLayoutVars>
      </dgm:prSet>
      <dgm:spPr bwMode="auto"/>
      <dgm:t>
        <a:bodyPr/>
        <a:lstStyle/>
        <a:p>
          <a:endParaRPr lang="ru-RU"/>
        </a:p>
      </dgm:t>
    </dgm:pt>
    <dgm:pt modelId="{342AF483-805B-49FE-866C-6F10A69CCD5F}" type="pres">
      <dgm:prSet presAssocID="{D4E724D3-FC2C-4E4A-8974-B6EE7BD9BCE5}" presName="centerTile" presStyleLbl="fgShp" presStyleIdx="0" presStyleCnt="1">
        <dgm:presLayoutVars>
          <dgm:chMax val="0"/>
          <dgm:chPref val="0"/>
        </dgm:presLayoutVars>
      </dgm:prSet>
      <dgm:spPr bwMode="auto"/>
      <dgm:t>
        <a:bodyPr/>
        <a:lstStyle/>
        <a:p>
          <a:endParaRPr lang="ru-RU"/>
        </a:p>
      </dgm:t>
    </dgm:pt>
  </dgm:ptLst>
  <dgm:cxnLst>
    <dgm:cxn modelId="{986D0EF9-E89E-40A8-8033-C69CF737BFDB}" srcId="{D4E724D3-FC2C-4E4A-8974-B6EE7BD9BCE5}" destId="{4BD30727-9DD5-45D1-864D-06E6424250B3}" srcOrd="0" destOrd="0" parTransId="{66DD8716-77B6-4EE0-AC7E-76D2143FC422}" sibTransId="{AD281382-0086-40BA-8BF6-9BBBA825789A}"/>
    <dgm:cxn modelId="{2239BACA-275F-4752-96D7-E3E173925FFD}" type="presOf" srcId="{A7A0CE4A-61CD-4BAC-99CB-423D620AC23E}" destId="{5F7C14C5-6507-4929-AB5B-EB62AAA7A520}" srcOrd="1" destOrd="0" presId="urn:microsoft.com/office/officeart/2005/8/layout/matrix1"/>
    <dgm:cxn modelId="{A54735A0-5AE1-431F-9FC6-165E454BA515}" type="presOf" srcId="{BB23DC9B-D92D-4485-8EDA-308E205A1044}" destId="{F19E9D84-D06A-47A4-9E6C-61C632978BED}" srcOrd="0" destOrd="0" presId="urn:microsoft.com/office/officeart/2005/8/layout/matrix1"/>
    <dgm:cxn modelId="{74B1DD1A-BCE6-4612-9347-C0CFDC588E78}" srcId="{4BD30727-9DD5-45D1-864D-06E6424250B3}" destId="{BB23DC9B-D92D-4485-8EDA-308E205A1044}" srcOrd="0" destOrd="0" parTransId="{A00963AA-C2A2-49D3-AFA7-281AB37509CF}" sibTransId="{8ABE06EF-090C-4C53-B73A-D3F8BC749255}"/>
    <dgm:cxn modelId="{EEA85FE7-98BA-4790-A857-A9D313E1A57C}" srcId="{4BD30727-9DD5-45D1-864D-06E6424250B3}" destId="{A7A0CE4A-61CD-4BAC-99CB-423D620AC23E}" srcOrd="3" destOrd="0" parTransId="{50B269EA-B828-4876-B71B-AF524FDDDFA2}" sibTransId="{85788540-2311-4D00-9955-5F178A8E48D8}"/>
    <dgm:cxn modelId="{7FCEF68B-CCBD-4EF8-9EE0-B8ABFADCA29C}" type="presOf" srcId="{D4E724D3-FC2C-4E4A-8974-B6EE7BD9BCE5}" destId="{F3F3D6C8-A78F-4D70-ABBE-D84B28C79BCB}" srcOrd="0" destOrd="0" presId="urn:microsoft.com/office/officeart/2005/8/layout/matrix1"/>
    <dgm:cxn modelId="{CB6096B5-91F1-40D3-8E6A-E48FA53B12CC}" type="presOf" srcId="{4BD30727-9DD5-45D1-864D-06E6424250B3}" destId="{342AF483-805B-49FE-866C-6F10A69CCD5F}" srcOrd="0" destOrd="0" presId="urn:microsoft.com/office/officeart/2005/8/layout/matrix1"/>
    <dgm:cxn modelId="{016EED92-7DB1-40D2-9BA2-E2D71F1A694F}" type="presOf" srcId="{320BB596-4CC8-4354-82C2-50AE81F302CA}" destId="{2C85D575-0255-4916-89CD-1976CE21B481}" srcOrd="0" destOrd="0" presId="urn:microsoft.com/office/officeart/2005/8/layout/matrix1"/>
    <dgm:cxn modelId="{ED105C65-1D2C-4F0F-8DEF-86AEED01A2EF}" type="presOf" srcId="{5714CF15-3F84-40AA-9884-18D260BE34D2}" destId="{F9B406AA-1695-4411-ABF8-D27C7747F1CD}" srcOrd="1" destOrd="0" presId="urn:microsoft.com/office/officeart/2005/8/layout/matrix1"/>
    <dgm:cxn modelId="{957BBDEF-8154-442F-9102-EA2E4CADC62C}" type="presOf" srcId="{5714CF15-3F84-40AA-9884-18D260BE34D2}" destId="{4E1F8E35-5106-4AFC-BD67-4878891C9F65}" srcOrd="0" destOrd="0" presId="urn:microsoft.com/office/officeart/2005/8/layout/matrix1"/>
    <dgm:cxn modelId="{39EEFE21-3EC5-418F-B8AA-315D03B3B6C5}" type="presOf" srcId="{BB23DC9B-D92D-4485-8EDA-308E205A1044}" destId="{84231368-5771-4478-A5BB-E74F68867863}" srcOrd="1" destOrd="0" presId="urn:microsoft.com/office/officeart/2005/8/layout/matrix1"/>
    <dgm:cxn modelId="{928EBA2F-2B6E-4444-89DE-8E0EFECD2032}" srcId="{4BD30727-9DD5-45D1-864D-06E6424250B3}" destId="{5714CF15-3F84-40AA-9884-18D260BE34D2}" srcOrd="2" destOrd="0" parTransId="{613FC00D-27D0-4486-9973-0038FFC0ECE4}" sibTransId="{999AF490-89BC-4E31-8702-A90F4981EE50}"/>
    <dgm:cxn modelId="{E673FD69-A4D1-4345-96B3-12E5994B7111}" type="presOf" srcId="{A7A0CE4A-61CD-4BAC-99CB-423D620AC23E}" destId="{11CA6D3F-4AC1-428A-9C49-3925732ABAEA}" srcOrd="0" destOrd="0" presId="urn:microsoft.com/office/officeart/2005/8/layout/matrix1"/>
    <dgm:cxn modelId="{1A4CD25C-9801-4437-B1F0-D3263621B890}" srcId="{4BD30727-9DD5-45D1-864D-06E6424250B3}" destId="{320BB596-4CC8-4354-82C2-50AE81F302CA}" srcOrd="1" destOrd="0" parTransId="{69AB77C3-DBB5-4023-9F5C-7C1AF3D50452}" sibTransId="{5B3AC643-80DE-4D39-B947-C866E77AFF1A}"/>
    <dgm:cxn modelId="{21670092-F227-471B-93C6-F5816EAF9BC1}" type="presOf" srcId="{320BB596-4CC8-4354-82C2-50AE81F302CA}" destId="{54AD9C7F-DF74-46C0-BE7C-338A2FB4A7FF}" srcOrd="1" destOrd="0" presId="urn:microsoft.com/office/officeart/2005/8/layout/matrix1"/>
    <dgm:cxn modelId="{68584FCA-1BF2-482E-A649-60424F79413A}" type="presParOf" srcId="{F3F3D6C8-A78F-4D70-ABBE-D84B28C79BCB}" destId="{EA2631B8-15D4-409F-AC64-E13D3D4DBC11}" srcOrd="0" destOrd="0" presId="urn:microsoft.com/office/officeart/2005/8/layout/matrix1"/>
    <dgm:cxn modelId="{77954EDF-A20A-4681-A5FE-68900D0ADD86}" type="presParOf" srcId="{EA2631B8-15D4-409F-AC64-E13D3D4DBC11}" destId="{F19E9D84-D06A-47A4-9E6C-61C632978BED}" srcOrd="0" destOrd="0" presId="urn:microsoft.com/office/officeart/2005/8/layout/matrix1"/>
    <dgm:cxn modelId="{97E20154-AC7B-4439-BB98-93231F17E508}" type="presParOf" srcId="{EA2631B8-15D4-409F-AC64-E13D3D4DBC11}" destId="{84231368-5771-4478-A5BB-E74F68867863}" srcOrd="1" destOrd="0" presId="urn:microsoft.com/office/officeart/2005/8/layout/matrix1"/>
    <dgm:cxn modelId="{DD7D0E9C-0489-4A26-8736-F01BA0935C7B}" type="presParOf" srcId="{EA2631B8-15D4-409F-AC64-E13D3D4DBC11}" destId="{2C85D575-0255-4916-89CD-1976CE21B481}" srcOrd="2" destOrd="0" presId="urn:microsoft.com/office/officeart/2005/8/layout/matrix1"/>
    <dgm:cxn modelId="{B8D16D4E-03B7-4607-8D63-7E25F74F1DEC}" type="presParOf" srcId="{EA2631B8-15D4-409F-AC64-E13D3D4DBC11}" destId="{54AD9C7F-DF74-46C0-BE7C-338A2FB4A7FF}" srcOrd="3" destOrd="0" presId="urn:microsoft.com/office/officeart/2005/8/layout/matrix1"/>
    <dgm:cxn modelId="{E70BEFE0-F35F-417E-828D-F3F64C58C6DA}" type="presParOf" srcId="{EA2631B8-15D4-409F-AC64-E13D3D4DBC11}" destId="{4E1F8E35-5106-4AFC-BD67-4878891C9F65}" srcOrd="4" destOrd="0" presId="urn:microsoft.com/office/officeart/2005/8/layout/matrix1"/>
    <dgm:cxn modelId="{3C2A1E94-9C33-4217-AC34-65D2B880D8AB}" type="presParOf" srcId="{EA2631B8-15D4-409F-AC64-E13D3D4DBC11}" destId="{F9B406AA-1695-4411-ABF8-D27C7747F1CD}" srcOrd="5" destOrd="0" presId="urn:microsoft.com/office/officeart/2005/8/layout/matrix1"/>
    <dgm:cxn modelId="{556AC270-E197-4F08-9FD0-2D6E53DBC8E2}" type="presParOf" srcId="{EA2631B8-15D4-409F-AC64-E13D3D4DBC11}" destId="{11CA6D3F-4AC1-428A-9C49-3925732ABAEA}" srcOrd="6" destOrd="0" presId="urn:microsoft.com/office/officeart/2005/8/layout/matrix1"/>
    <dgm:cxn modelId="{1BA95A1E-9177-45B9-8798-325E0B81BBCB}" type="presParOf" srcId="{EA2631B8-15D4-409F-AC64-E13D3D4DBC11}" destId="{5F7C14C5-6507-4929-AB5B-EB62AAA7A520}" srcOrd="7" destOrd="0" presId="urn:microsoft.com/office/officeart/2005/8/layout/matrix1"/>
    <dgm:cxn modelId="{6515B448-6F9B-4705-8CEB-BC3521ED119E}" type="presParOf" srcId="{F3F3D6C8-A78F-4D70-ABBE-D84B28C79BCB}" destId="{342AF483-805B-49FE-866C-6F10A69CCD5F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43E3C22-EC0E-419E-BEC3-DBF71296EF17}" type="doc">
      <dgm:prSet loTypeId="urn:microsoft.com/office/officeart/2008/layout/SquareAccentList#1" loCatId="list" qsTypeId="urn:microsoft.com/office/officeart/2005/8/quickstyle/simple1" qsCatId="simple" csTypeId="urn:microsoft.com/office/officeart/2005/8/colors/colorful5" csCatId="colorful" phldr="1"/>
      <dgm:spPr bwMode="auto"/>
      <dgm:t>
        <a:bodyPr/>
        <a:lstStyle/>
        <a:p>
          <a:pPr>
            <a:defRPr/>
          </a:pPr>
          <a:endParaRPr lang="ru-RU"/>
        </a:p>
      </dgm:t>
    </dgm:pt>
    <dgm:pt modelId="{E4D52EAD-B08A-41A4-AB9C-026F8C0E7108}">
      <dgm:prSet phldrT="[Текст]" phldr="0"/>
      <dgm:spPr bwMode="auto"/>
      <dgm:t>
        <a:bodyPr/>
        <a:lstStyle/>
        <a:p>
          <a:pPr>
            <a:defRPr/>
          </a:pPr>
          <a:r>
            <a:rPr lang="ru-RU" b="1"/>
            <a:t>ЦЕЛЬ ПРОЕКТА:</a:t>
          </a:r>
        </a:p>
      </dgm:t>
    </dgm:pt>
    <dgm:pt modelId="{74C15DB0-638E-4E72-B7F1-5985B74ABD72}" type="parTrans" cxnId="{BC06CD7D-43E9-4CC8-8633-6086F71C3796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C9C45787-BFF1-4422-81F6-AC707BBBA060}" type="sibTrans" cxnId="{BC06CD7D-43E9-4CC8-8633-6086F71C3796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D5E6BF68-BA73-4D76-8ECF-B2DE3F04EB9A}">
      <dgm:prSet phldrT="[Текст]" phldr="0" custT="1"/>
      <dgm:spPr bwMode="auto"/>
      <dgm:t>
        <a:bodyPr vertOverflow="overflow" horzOverflow="overflow" vert="horz" rtlCol="0" fromWordArt="0" anchor="ctr" forceAA="0" compatLnSpc="0"/>
        <a:lstStyle/>
        <a:p>
          <a:pPr marL="0" indent="0" algn="l" defTabSz="1600200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sz="2200"/>
            <a:t>Создать единое облачное пространство для преподавателей из разных городов по созданию уроков</a:t>
          </a:r>
          <a:endParaRPr sz="2200"/>
        </a:p>
      </dgm:t>
    </dgm:pt>
    <dgm:pt modelId="{02D211BF-EE0F-419E-8FCF-9FDC72160306}" type="parTrans" cxnId="{03AC0B53-4D4A-4707-B4B1-207A7E460EE4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7F784723-5D43-46F9-918D-6771D20D688B}" type="sibTrans" cxnId="{03AC0B53-4D4A-4707-B4B1-207A7E460EE4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7DE59DD1-377D-4F9A-8F16-7FE8C89B4D7C}">
      <dgm:prSet phldrT="[Текст]" phldr="0" custT="1"/>
      <dgm:spPr bwMode="auto"/>
      <dgm:t>
        <a:bodyPr vertOverflow="overflow" horzOverflow="overflow" vert="horz" rtlCol="0" fromWordArt="0" anchor="ctr" forceAA="0" compatLnSpc="0"/>
        <a:lstStyle/>
        <a:p>
          <a:pPr marL="0" indent="0" algn="l" defTabSz="1600200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sz="2200"/>
            <a:t>Сократить время подготовки к занятиям у преподавателей русского и китайского языков минимум на 30% за счет готовых шаблонов и библиотеки материалов</a:t>
          </a:r>
          <a:endParaRPr sz="2200"/>
        </a:p>
      </dgm:t>
    </dgm:pt>
    <dgm:pt modelId="{39D2F3DB-7D16-4B10-964B-5414162A3A64}" type="parTrans" cxnId="{C944A3F0-E87A-4B23-A819-0CEE966EF88C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6B8CB73A-01DB-4766-8A8C-359A95A14EC9}" type="sibTrans" cxnId="{C944A3F0-E87A-4B23-A819-0CEE966EF88C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D55FB50B-F6BF-47A9-8807-B4B2C4619872}">
      <dgm:prSet phldrT="[Текст]" phldr="0" custT="1"/>
      <dgm:spPr bwMode="auto"/>
      <dgm:t>
        <a:bodyPr vertOverflow="overflow" horzOverflow="overflow" vert="horz" rtlCol="0" fromWordArt="0" anchor="ctr" forceAA="0" compatLnSpc="0"/>
        <a:lstStyle/>
        <a:p>
          <a:pPr marL="0" indent="0" algn="l" defTabSz="1600200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sz="2200"/>
            <a:t>Повысить вовлеченность студентов вузов через интерактивные и культурно-адаптированные уроки</a:t>
          </a:r>
          <a:endParaRPr sz="2200"/>
        </a:p>
      </dgm:t>
    </dgm:pt>
    <dgm:pt modelId="{A3A7E143-A29B-44F6-9373-29F74F243CD3}" type="parTrans" cxnId="{ECBBCCE6-19B7-4F6C-9B0F-B4AF642EA2AF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D42E71A9-1AC6-40C9-A9C0-C3B970A2D1A7}" type="sibTrans" cxnId="{ECBBCCE6-19B7-4F6C-9B0F-B4AF642EA2AF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CBB921B1-441B-48B0-BA36-7EBBB06DA99B}">
      <dgm:prSet phldrT="[Текст]" phldr="0"/>
      <dgm:spPr bwMode="auto"/>
      <dgm:t>
        <a:bodyPr/>
        <a:lstStyle/>
        <a:p>
          <a:pPr>
            <a:defRPr/>
          </a:pPr>
          <a:r>
            <a:rPr lang="ru-RU" b="1"/>
            <a:t>ЗАДАЧИ ПРОЕКТА:</a:t>
          </a:r>
        </a:p>
      </dgm:t>
    </dgm:pt>
    <dgm:pt modelId="{1F416605-81A3-4654-8F41-8AC33376382A}" type="parTrans" cxnId="{1FB4FB5D-B3A5-47FC-B92C-4C6E8C6A06DD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DB2337FD-D6EA-4628-B095-20EBFFD86926}" type="sibTrans" cxnId="{1FB4FB5D-B3A5-47FC-B92C-4C6E8C6A06DD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76E8C834-0BBF-47D4-BB5D-4EBD14BB10D1}">
      <dgm:prSet phldrT="[Текст]" phldr="0" custT="1"/>
      <dgm:spPr bwMode="auto"/>
      <dgm:t>
        <a:bodyPr vertOverflow="overflow" horzOverflow="overflow" vert="horz" rtlCol="0" fromWordArt="0" anchor="ctr" forceAA="0" compatLnSpc="0"/>
        <a:lstStyle/>
        <a:p>
          <a:pPr marL="0" indent="0" algn="l" defTabSz="1600200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sz="2200"/>
            <a:t>Создание базы данных с видеоуроками и онлайн-уроками по русскому и китайскому языкам</a:t>
          </a:r>
          <a:endParaRPr sz="2200"/>
        </a:p>
      </dgm:t>
    </dgm:pt>
    <dgm:pt modelId="{FEB84A1F-5124-4129-8C75-00C5ACE82756}" type="parTrans" cxnId="{1691C56D-C003-474E-931B-12DC9E63177B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0CE97303-A7FD-4CD2-AF5D-421CEA1F2440}" type="sibTrans" cxnId="{1691C56D-C003-474E-931B-12DC9E63177B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33CF2A3F-7379-4D78-894B-8FCEF9332538}">
      <dgm:prSet phldrT="[Текст]" phldr="0" custT="1"/>
      <dgm:spPr bwMode="auto"/>
      <dgm:t>
        <a:bodyPr vertOverflow="overflow" horzOverflow="overflow" vert="horz" rtlCol="0" fromWordArt="0" anchor="ctr" forceAA="0" compatLnSpc="0"/>
        <a:lstStyle/>
        <a:p>
          <a:pPr marL="0" indent="0" algn="l" defTabSz="1600200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sz="2200"/>
            <a:t>Реализация системы для создания и размещения заданий, включая автоматизированные инструменты проверки</a:t>
          </a:r>
          <a:endParaRPr sz="1800"/>
        </a:p>
      </dgm:t>
    </dgm:pt>
    <dgm:pt modelId="{83391DE6-64A7-4BA8-AC43-E1CC3400C780}" type="parTrans" cxnId="{6F6277C4-0779-4226-AB35-7F6B21736324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E061A5CE-F876-4340-8DA1-21B55DA2CF70}" type="sibTrans" cxnId="{6F6277C4-0779-4226-AB35-7F6B21736324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F414BB70-4F40-4F29-8E3C-F70300339430}">
      <dgm:prSet phldrT="[Текст]" phldr="0" custT="1"/>
      <dgm:spPr bwMode="auto"/>
      <dgm:t>
        <a:bodyPr vertOverflow="overflow" horzOverflow="overflow" vert="horz" rtlCol="0" fromWordArt="0" anchor="ctr" forceAA="0" compatLnSpc="0"/>
        <a:lstStyle/>
        <a:p>
          <a:pPr marL="0" indent="0" algn="l" defTabSz="1600200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sz="2200"/>
            <a:t>Разработка интерфейса для удобного взаимодействия пользователей с платформой</a:t>
          </a:r>
          <a:endParaRPr sz="2200"/>
        </a:p>
      </dgm:t>
    </dgm:pt>
    <dgm:pt modelId="{7C8772EB-3A5B-4F7A-837F-15EFA32804EC}" type="parTrans" cxnId="{2FE8C0A6-576D-4CCD-9763-80A8D3E34BF8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56704374-ED8E-46DA-A69E-57AE2DA39805}" type="sibTrans" cxnId="{2FE8C0A6-576D-4CCD-9763-80A8D3E34BF8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9C833485-5790-4B75-BEE2-A4CA328EF480}">
      <dgm:prSet phldrT=""/>
      <dgm:spPr bwMode="auto"/>
      <dgm:t>
        <a:bodyPr/>
        <a:lstStyle/>
        <a:p>
          <a:pPr>
            <a:defRPr/>
          </a:pPr>
          <a:r>
            <a:rPr lang="ru-RU" b="1"/>
            <a:t>ОЖИДАЕМЫЕ РЕЗУЛЬТАТЫ:</a:t>
          </a:r>
        </a:p>
      </dgm:t>
    </dgm:pt>
    <dgm:pt modelId="{381F9318-699B-4B92-9568-F882ADC89719}" type="parTrans" cxnId="{2E9B0481-3987-4272-AD0B-84AF22FDEAF0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3910CBE5-1A87-4C37-A1F6-C93D4022D76A}" type="sibTrans" cxnId="{2E9B0481-3987-4272-AD0B-84AF22FDEAF0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E6EA8964-B869-4D98-91D5-D06321B6315D}">
      <dgm:prSet phldrT="" custT="1"/>
      <dgm:spPr bwMode="auto"/>
      <dgm:t>
        <a:bodyPr vertOverflow="overflow" horzOverflow="overflow" vert="horz" rtlCol="0" fromWordArt="0" anchor="ctr" forceAA="0" compatLnSpc="0"/>
        <a:lstStyle/>
        <a:p>
          <a:pPr marL="0" indent="0" algn="l" defTabSz="1600200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sz="2200"/>
            <a:t>Увеличение доступности образовательных ресурсов</a:t>
          </a:r>
          <a:endParaRPr sz="2200"/>
        </a:p>
      </dgm:t>
    </dgm:pt>
    <dgm:pt modelId="{E34B18DE-BEA5-4DC0-8A61-7563614CAA9B}" type="parTrans" cxnId="{3DAF29D9-49A1-4621-818E-06266E2FD7B8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2F931C53-27D2-4766-A8D4-19EF68831DFE}" type="sibTrans" cxnId="{3DAF29D9-49A1-4621-818E-06266E2FD7B8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D1079488-B4A8-4066-BE51-F6588719DEA8}">
      <dgm:prSet phldrT="" custT="1"/>
      <dgm:spPr bwMode="auto"/>
      <dgm:t>
        <a:bodyPr vertOverflow="overflow" horzOverflow="overflow" vert="horz" rtlCol="0" fromWordArt="0" anchor="ctr" forceAA="0" compatLnSpc="0"/>
        <a:lstStyle/>
        <a:p>
          <a:pPr marL="0" indent="0" algn="l" defTabSz="1600200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sz="2200"/>
            <a:t>Повышение эффективности преподавания</a:t>
          </a:r>
          <a:endParaRPr sz="2200"/>
        </a:p>
      </dgm:t>
    </dgm:pt>
    <dgm:pt modelId="{8B558335-E31C-45A4-AEF8-DE4540420FD5}" type="parTrans" cxnId="{E25FB823-C815-4439-B725-0EBB4A6E2C5A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3C6E6AA8-3135-43F3-B3D3-82B86BABC31B}" type="sibTrans" cxnId="{E25FB823-C815-4439-B725-0EBB4A6E2C5A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01AC9B06-CE11-4D95-A46D-70F68241144D}">
      <dgm:prSet phldrT="" custT="1"/>
      <dgm:spPr bwMode="auto"/>
      <dgm:t>
        <a:bodyPr vertOverflow="overflow" horzOverflow="overflow" vert="horz" rtlCol="0" fromWordArt="0" anchor="ctr" forceAA="0" compatLnSpc="0"/>
        <a:lstStyle/>
        <a:p>
          <a:pPr marL="0" indent="0" algn="l" defTabSz="1600200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sz="2200"/>
            <a:t>Адаптация к индивидуальным потребностям студентов</a:t>
          </a:r>
          <a:endParaRPr sz="2200"/>
        </a:p>
      </dgm:t>
    </dgm:pt>
    <dgm:pt modelId="{6CDFCBE1-0FDD-4770-87F6-73ED93ABD804}" type="parTrans" cxnId="{1439E97E-28DD-4690-B01D-31DD557CBF3B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5E93CF57-9C1A-44D5-9741-CD23AEA1A34C}" type="sibTrans" cxnId="{1439E97E-28DD-4690-B01D-31DD557CBF3B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FED35746-3DA6-45E0-A904-894582BF9795}" type="pres">
      <dgm:prSet presAssocID="{A43E3C22-EC0E-419E-BEC3-DBF71296EF17}" presName="layout" presStyleCnt="0">
        <dgm:presLayoutVars>
          <dgm:chMax val="0"/>
          <dgm:chPref val="0"/>
          <dgm:dir/>
          <dgm:resizeHandles val="exact"/>
        </dgm:presLayoutVars>
      </dgm:prSet>
      <dgm:spPr bwMode="auto"/>
      <dgm:t>
        <a:bodyPr/>
        <a:lstStyle/>
        <a:p>
          <a:endParaRPr lang="ru-RU"/>
        </a:p>
      </dgm:t>
    </dgm:pt>
    <dgm:pt modelId="{7B939EFD-42DC-4835-A84B-6D1B8DFCB42E}" type="pres">
      <dgm:prSet presAssocID="{E4D52EAD-B08A-41A4-AB9C-026F8C0E7108}" presName="root" presStyleCnt="0">
        <dgm:presLayoutVars>
          <dgm:chMax val="0"/>
          <dgm:chPref val="0"/>
        </dgm:presLayoutVars>
      </dgm:prSet>
      <dgm:spPr bwMode="auto"/>
    </dgm:pt>
    <dgm:pt modelId="{64C03223-E41A-47CA-94A4-C1B3AD6F9056}" type="pres">
      <dgm:prSet presAssocID="{E4D52EAD-B08A-41A4-AB9C-026F8C0E7108}" presName="rootComposite" presStyleCnt="0">
        <dgm:presLayoutVars/>
      </dgm:prSet>
      <dgm:spPr bwMode="auto"/>
    </dgm:pt>
    <dgm:pt modelId="{66CD8F41-C5C0-47DF-B16A-9C2EC0820925}" type="pres">
      <dgm:prSet presAssocID="{E4D52EAD-B08A-41A4-AB9C-026F8C0E7108}" presName="ParentAccent" presStyleLbl="alignNode1" presStyleIdx="0" presStyleCnt="3"/>
      <dgm:spPr bwMode="auto"/>
    </dgm:pt>
    <dgm:pt modelId="{E45F874E-B263-4543-92A3-C9899570FF9A}" type="pres">
      <dgm:prSet presAssocID="{E4D52EAD-B08A-41A4-AB9C-026F8C0E7108}" presName="ParentSmallAccent" presStyleLbl="fgAcc1" presStyleIdx="0" presStyleCnt="3"/>
      <dgm:spPr bwMode="auto"/>
    </dgm:pt>
    <dgm:pt modelId="{DEE05115-A1DE-40A6-8DC7-1351CC874AB7}" type="pres">
      <dgm:prSet presAssocID="{E4D52EAD-B08A-41A4-AB9C-026F8C0E7108}" presName="Parent" presStyleLbl="revTx" presStyleIdx="0" presStyleCnt="12">
        <dgm:presLayoutVars>
          <dgm:chMax val="0"/>
          <dgm:chPref val="4"/>
          <dgm:bulletEnabled val="1"/>
        </dgm:presLayoutVars>
      </dgm:prSet>
      <dgm:spPr bwMode="auto"/>
      <dgm:t>
        <a:bodyPr/>
        <a:lstStyle/>
        <a:p>
          <a:endParaRPr lang="ru-RU"/>
        </a:p>
      </dgm:t>
    </dgm:pt>
    <dgm:pt modelId="{3D6C0B13-7DBE-471C-B60B-9E50C78E467E}" type="pres">
      <dgm:prSet presAssocID="{E4D52EAD-B08A-41A4-AB9C-026F8C0E7108}" presName="childShape" presStyleCnt="0">
        <dgm:presLayoutVars>
          <dgm:chMax val="0"/>
          <dgm:chPref val="0"/>
        </dgm:presLayoutVars>
      </dgm:prSet>
      <dgm:spPr bwMode="auto"/>
    </dgm:pt>
    <dgm:pt modelId="{05C36EF0-9DDD-4F54-B0BC-E0B8D6390D07}" type="pres">
      <dgm:prSet presAssocID="{D5E6BF68-BA73-4D76-8ECF-B2DE3F04EB9A}" presName="childComposite" presStyleCnt="0">
        <dgm:presLayoutVars>
          <dgm:chMax val="0"/>
          <dgm:chPref val="0"/>
        </dgm:presLayoutVars>
      </dgm:prSet>
      <dgm:spPr bwMode="auto"/>
    </dgm:pt>
    <dgm:pt modelId="{83A3D15C-71B7-416F-A707-DAF750E4E5E0}" type="pres">
      <dgm:prSet presAssocID="{D5E6BF68-BA73-4D76-8ECF-B2DE3F04EB9A}" presName="ChildAccent" presStyleLbl="solidFgAcc1" presStyleIdx="0" presStyleCnt="9"/>
      <dgm:spPr bwMode="auto"/>
    </dgm:pt>
    <dgm:pt modelId="{DAD141BB-0021-4476-A052-F5B7F796B36E}" type="pres">
      <dgm:prSet presAssocID="{D5E6BF68-BA73-4D76-8ECF-B2DE3F04EB9A}" presName="Child" presStyleLbl="revTx" presStyleIdx="1" presStyleCnt="12" custLinFactX="372" custLinFactY="-10795">
        <dgm:presLayoutVars>
          <dgm:chMax val="0"/>
          <dgm:chPref val="0"/>
          <dgm:bulletEnabled val="1"/>
        </dgm:presLayoutVars>
      </dgm:prSet>
      <dgm:spPr bwMode="auto"/>
      <dgm:t>
        <a:bodyPr/>
        <a:lstStyle/>
        <a:p>
          <a:endParaRPr lang="ru-RU"/>
        </a:p>
      </dgm:t>
    </dgm:pt>
    <dgm:pt modelId="{321AB358-3C3F-4E84-AD9F-626566602B1E}" type="pres">
      <dgm:prSet presAssocID="{7DE59DD1-377D-4F9A-8F16-7FE8C89B4D7C}" presName="childComposite" presStyleCnt="0">
        <dgm:presLayoutVars>
          <dgm:chMax val="0"/>
          <dgm:chPref val="0"/>
        </dgm:presLayoutVars>
      </dgm:prSet>
      <dgm:spPr bwMode="auto"/>
    </dgm:pt>
    <dgm:pt modelId="{15F16D3B-CFC2-404A-9C71-4CCE79B9B6E5}" type="pres">
      <dgm:prSet presAssocID="{7DE59DD1-377D-4F9A-8F16-7FE8C89B4D7C}" presName="ChildAccent" presStyleLbl="solidFgAcc1" presStyleIdx="1" presStyleCnt="9"/>
      <dgm:spPr bwMode="auto"/>
    </dgm:pt>
    <dgm:pt modelId="{2B4637F0-65CD-4E49-8EB0-1605ADE65139}" type="pres">
      <dgm:prSet presAssocID="{7DE59DD1-377D-4F9A-8F16-7FE8C89B4D7C}" presName="Child" presStyleLbl="revTx" presStyleIdx="2" presStyleCnt="12" custLinFactX="372" custLinFactY="-1">
        <dgm:presLayoutVars>
          <dgm:chMax val="0"/>
          <dgm:chPref val="0"/>
          <dgm:bulletEnabled val="1"/>
        </dgm:presLayoutVars>
      </dgm:prSet>
      <dgm:spPr bwMode="auto"/>
      <dgm:t>
        <a:bodyPr/>
        <a:lstStyle/>
        <a:p>
          <a:endParaRPr lang="ru-RU"/>
        </a:p>
      </dgm:t>
    </dgm:pt>
    <dgm:pt modelId="{D1F4794E-BADA-431E-8D46-20864FCF3759}" type="pres">
      <dgm:prSet presAssocID="{D55FB50B-F6BF-47A9-8807-B4B2C4619872}" presName="childComposite" presStyleCnt="0">
        <dgm:presLayoutVars>
          <dgm:chMax val="0"/>
          <dgm:chPref val="0"/>
        </dgm:presLayoutVars>
      </dgm:prSet>
      <dgm:spPr bwMode="auto"/>
    </dgm:pt>
    <dgm:pt modelId="{B480290D-9593-4887-A375-75CFC4DB301F}" type="pres">
      <dgm:prSet presAssocID="{D55FB50B-F6BF-47A9-8807-B4B2C4619872}" presName="ChildAccent" presStyleLbl="solidFgAcc1" presStyleIdx="2" presStyleCnt="9"/>
      <dgm:spPr bwMode="auto"/>
    </dgm:pt>
    <dgm:pt modelId="{EA1A4841-FB99-445B-B3A5-EC63D905C2F9}" type="pres">
      <dgm:prSet presAssocID="{D55FB50B-F6BF-47A9-8807-B4B2C4619872}" presName="Child" presStyleLbl="revTx" presStyleIdx="3" presStyleCnt="12" custLinFactX="2839" custLinFactY="13879">
        <dgm:presLayoutVars>
          <dgm:chMax val="0"/>
          <dgm:chPref val="0"/>
          <dgm:bulletEnabled val="1"/>
        </dgm:presLayoutVars>
      </dgm:prSet>
      <dgm:spPr bwMode="auto"/>
      <dgm:t>
        <a:bodyPr/>
        <a:lstStyle/>
        <a:p>
          <a:endParaRPr lang="ru-RU"/>
        </a:p>
      </dgm:t>
    </dgm:pt>
    <dgm:pt modelId="{AEAFE73D-CB71-4154-B7EF-BE8F8A0AD6A3}" type="pres">
      <dgm:prSet presAssocID="{CBB921B1-441B-48B0-BA36-7EBBB06DA99B}" presName="root" presStyleCnt="0">
        <dgm:presLayoutVars>
          <dgm:chMax val="0"/>
          <dgm:chPref val="0"/>
        </dgm:presLayoutVars>
      </dgm:prSet>
      <dgm:spPr bwMode="auto"/>
    </dgm:pt>
    <dgm:pt modelId="{67995875-D06E-4A69-8D73-8FA145F2A064}" type="pres">
      <dgm:prSet presAssocID="{CBB921B1-441B-48B0-BA36-7EBBB06DA99B}" presName="rootComposite" presStyleCnt="0">
        <dgm:presLayoutVars/>
      </dgm:prSet>
      <dgm:spPr bwMode="auto"/>
    </dgm:pt>
    <dgm:pt modelId="{4D2307F9-3B5C-4576-89D9-EBB59EBE6C3F}" type="pres">
      <dgm:prSet presAssocID="{CBB921B1-441B-48B0-BA36-7EBBB06DA99B}" presName="ParentAccent" presStyleLbl="alignNode1" presStyleIdx="1" presStyleCnt="3"/>
      <dgm:spPr bwMode="auto"/>
    </dgm:pt>
    <dgm:pt modelId="{CB1BD3DE-6EB9-4790-AEF7-C980944ECAB1}" type="pres">
      <dgm:prSet presAssocID="{CBB921B1-441B-48B0-BA36-7EBBB06DA99B}" presName="ParentSmallAccent" presStyleLbl="fgAcc1" presStyleIdx="1" presStyleCnt="3"/>
      <dgm:spPr bwMode="auto"/>
    </dgm:pt>
    <dgm:pt modelId="{04F00377-C64F-434B-A8B9-E912E15846C9}" type="pres">
      <dgm:prSet presAssocID="{CBB921B1-441B-48B0-BA36-7EBBB06DA99B}" presName="Parent" presStyleLbl="revTx" presStyleIdx="4" presStyleCnt="12">
        <dgm:presLayoutVars>
          <dgm:chMax val="0"/>
          <dgm:chPref val="4"/>
          <dgm:bulletEnabled val="1"/>
        </dgm:presLayoutVars>
      </dgm:prSet>
      <dgm:spPr bwMode="auto"/>
      <dgm:t>
        <a:bodyPr/>
        <a:lstStyle/>
        <a:p>
          <a:endParaRPr lang="ru-RU"/>
        </a:p>
      </dgm:t>
    </dgm:pt>
    <dgm:pt modelId="{158F1D73-B779-47B0-87BB-9A846C249F73}" type="pres">
      <dgm:prSet presAssocID="{CBB921B1-441B-48B0-BA36-7EBBB06DA99B}" presName="childShape" presStyleCnt="0">
        <dgm:presLayoutVars>
          <dgm:chMax val="0"/>
          <dgm:chPref val="0"/>
        </dgm:presLayoutVars>
      </dgm:prSet>
      <dgm:spPr bwMode="auto"/>
    </dgm:pt>
    <dgm:pt modelId="{FC8ABCDA-F854-4AE1-9B3E-47C1855080B9}" type="pres">
      <dgm:prSet presAssocID="{76E8C834-0BBF-47D4-BB5D-4EBD14BB10D1}" presName="childComposite" presStyleCnt="0">
        <dgm:presLayoutVars>
          <dgm:chMax val="0"/>
          <dgm:chPref val="0"/>
        </dgm:presLayoutVars>
      </dgm:prSet>
      <dgm:spPr bwMode="auto"/>
    </dgm:pt>
    <dgm:pt modelId="{FACBC39E-F588-4BDE-99A7-7CB7C723BBE5}" type="pres">
      <dgm:prSet presAssocID="{76E8C834-0BBF-47D4-BB5D-4EBD14BB10D1}" presName="ChildAccent" presStyleLbl="solidFgAcc1" presStyleIdx="3" presStyleCnt="9"/>
      <dgm:spPr bwMode="auto"/>
    </dgm:pt>
    <dgm:pt modelId="{C04D678E-8DDF-4288-B783-FB0E7A549496}" type="pres">
      <dgm:prSet presAssocID="{76E8C834-0BBF-47D4-BB5D-4EBD14BB10D1}" presName="Child" presStyleLbl="revTx" presStyleIdx="5" presStyleCnt="12">
        <dgm:presLayoutVars>
          <dgm:chMax val="0"/>
          <dgm:chPref val="0"/>
          <dgm:bulletEnabled val="1"/>
        </dgm:presLayoutVars>
      </dgm:prSet>
      <dgm:spPr bwMode="auto"/>
      <dgm:t>
        <a:bodyPr/>
        <a:lstStyle/>
        <a:p>
          <a:endParaRPr lang="ru-RU"/>
        </a:p>
      </dgm:t>
    </dgm:pt>
    <dgm:pt modelId="{74489C53-DC02-4730-B23D-5736DFD14916}" type="pres">
      <dgm:prSet presAssocID="{33CF2A3F-7379-4D78-894B-8FCEF9332538}" presName="childComposite" presStyleCnt="0">
        <dgm:presLayoutVars>
          <dgm:chMax val="0"/>
          <dgm:chPref val="0"/>
        </dgm:presLayoutVars>
      </dgm:prSet>
      <dgm:spPr bwMode="auto"/>
    </dgm:pt>
    <dgm:pt modelId="{E6FDF9E8-9F20-4A4A-BF3C-E0D5760AAA85}" type="pres">
      <dgm:prSet presAssocID="{33CF2A3F-7379-4D78-894B-8FCEF9332538}" presName="ChildAccent" presStyleLbl="solidFgAcc1" presStyleIdx="4" presStyleCnt="9"/>
      <dgm:spPr bwMode="auto"/>
    </dgm:pt>
    <dgm:pt modelId="{2BD656E2-3C95-4533-9129-432563BC5D2C}" type="pres">
      <dgm:prSet presAssocID="{33CF2A3F-7379-4D78-894B-8FCEF9332538}" presName="Child" presStyleLbl="revTx" presStyleIdx="6" presStyleCnt="12" custLinFactY="13879">
        <dgm:presLayoutVars>
          <dgm:chMax val="0"/>
          <dgm:chPref val="0"/>
          <dgm:bulletEnabled val="1"/>
        </dgm:presLayoutVars>
      </dgm:prSet>
      <dgm:spPr bwMode="auto"/>
      <dgm:t>
        <a:bodyPr/>
        <a:lstStyle/>
        <a:p>
          <a:endParaRPr lang="ru-RU"/>
        </a:p>
      </dgm:t>
    </dgm:pt>
    <dgm:pt modelId="{BB846D79-356D-4E05-9870-912615EB47A0}" type="pres">
      <dgm:prSet presAssocID="{F414BB70-4F40-4F29-8E3C-F70300339430}" presName="childComposite" presStyleCnt="0">
        <dgm:presLayoutVars>
          <dgm:chMax val="0"/>
          <dgm:chPref val="0"/>
        </dgm:presLayoutVars>
      </dgm:prSet>
      <dgm:spPr bwMode="auto"/>
    </dgm:pt>
    <dgm:pt modelId="{073FC685-A36B-4E6E-AA5A-309F21B955BB}" type="pres">
      <dgm:prSet presAssocID="{F414BB70-4F40-4F29-8E3C-F70300339430}" presName="ChildAccent" presStyleLbl="solidFgAcc1" presStyleIdx="5" presStyleCnt="9"/>
      <dgm:spPr bwMode="auto"/>
    </dgm:pt>
    <dgm:pt modelId="{514AC89D-57B0-4C5F-99CA-D111126A1101}" type="pres">
      <dgm:prSet presAssocID="{F414BB70-4F40-4F29-8E3C-F70300339430}" presName="Child" presStyleLbl="revTx" presStyleIdx="7" presStyleCnt="12" custLinFactY="21449">
        <dgm:presLayoutVars>
          <dgm:chMax val="0"/>
          <dgm:chPref val="0"/>
          <dgm:bulletEnabled val="1"/>
        </dgm:presLayoutVars>
      </dgm:prSet>
      <dgm:spPr bwMode="auto"/>
      <dgm:t>
        <a:bodyPr/>
        <a:lstStyle/>
        <a:p>
          <a:endParaRPr lang="ru-RU"/>
        </a:p>
      </dgm:t>
    </dgm:pt>
    <dgm:pt modelId="{69B8011E-FE89-462A-BA64-63415D58757F}" type="pres">
      <dgm:prSet presAssocID="{9C833485-5790-4B75-BEE2-A4CA328EF480}" presName="root" presStyleCnt="0">
        <dgm:presLayoutVars>
          <dgm:chMax val="0"/>
          <dgm:chPref val="0"/>
        </dgm:presLayoutVars>
      </dgm:prSet>
      <dgm:spPr bwMode="auto"/>
    </dgm:pt>
    <dgm:pt modelId="{37ADE3E3-F693-4601-80DA-B414CCEEA1DA}" type="pres">
      <dgm:prSet presAssocID="{9C833485-5790-4B75-BEE2-A4CA328EF480}" presName="rootComposite" presStyleCnt="0">
        <dgm:presLayoutVars/>
      </dgm:prSet>
      <dgm:spPr bwMode="auto"/>
    </dgm:pt>
    <dgm:pt modelId="{80AD3A7D-C7DE-45D2-A560-DBA610DDCD42}" type="pres">
      <dgm:prSet presAssocID="{9C833485-5790-4B75-BEE2-A4CA328EF480}" presName="ParentAccent" presStyleLbl="alignNode1" presStyleIdx="2" presStyleCnt="3"/>
      <dgm:spPr bwMode="auto"/>
    </dgm:pt>
    <dgm:pt modelId="{2290D2BF-39E6-459A-93F9-C3B2A4C5A858}" type="pres">
      <dgm:prSet presAssocID="{9C833485-5790-4B75-BEE2-A4CA328EF480}" presName="ParentSmallAccent" presStyleLbl="fgAcc1" presStyleIdx="2" presStyleCnt="3"/>
      <dgm:spPr bwMode="auto"/>
    </dgm:pt>
    <dgm:pt modelId="{F934B0A4-470D-49B7-8321-275A1CBCD553}" type="pres">
      <dgm:prSet presAssocID="{9C833485-5790-4B75-BEE2-A4CA328EF480}" presName="Parent" presStyleLbl="revTx" presStyleIdx="8" presStyleCnt="12">
        <dgm:presLayoutVars>
          <dgm:chMax val="0"/>
          <dgm:chPref val="4"/>
          <dgm:bulletEnabled val="1"/>
        </dgm:presLayoutVars>
      </dgm:prSet>
      <dgm:spPr bwMode="auto"/>
      <dgm:t>
        <a:bodyPr/>
        <a:lstStyle/>
        <a:p>
          <a:endParaRPr lang="ru-RU"/>
        </a:p>
      </dgm:t>
    </dgm:pt>
    <dgm:pt modelId="{B4745F96-3ED5-4702-9C79-AE1BA4F4124B}" type="pres">
      <dgm:prSet presAssocID="{9C833485-5790-4B75-BEE2-A4CA328EF480}" presName="childShape" presStyleCnt="0">
        <dgm:presLayoutVars>
          <dgm:chMax val="0"/>
          <dgm:chPref val="0"/>
        </dgm:presLayoutVars>
      </dgm:prSet>
      <dgm:spPr bwMode="auto"/>
    </dgm:pt>
    <dgm:pt modelId="{69CAB853-7914-4DC1-87A0-9EE5A5424879}" type="pres">
      <dgm:prSet presAssocID="{E6EA8964-B869-4D98-91D5-D06321B6315D}" presName="childComposite" presStyleCnt="0">
        <dgm:presLayoutVars>
          <dgm:chMax val="0"/>
          <dgm:chPref val="0"/>
        </dgm:presLayoutVars>
      </dgm:prSet>
      <dgm:spPr bwMode="auto"/>
    </dgm:pt>
    <dgm:pt modelId="{E570FFE0-C17C-48FC-9FBF-87745A22EC50}" type="pres">
      <dgm:prSet presAssocID="{E6EA8964-B869-4D98-91D5-D06321B6315D}" presName="ChildAccent" presStyleLbl="solidFgAcc1" presStyleIdx="6" presStyleCnt="9"/>
      <dgm:spPr bwMode="auto"/>
    </dgm:pt>
    <dgm:pt modelId="{6D47EA05-E3D7-4E47-B151-A888053CD940}" type="pres">
      <dgm:prSet presAssocID="{E6EA8964-B869-4D98-91D5-D06321B6315D}" presName="Child" presStyleLbl="revTx" presStyleIdx="9" presStyleCnt="12">
        <dgm:presLayoutVars>
          <dgm:chMax val="0"/>
          <dgm:chPref val="0"/>
          <dgm:bulletEnabled val="1"/>
        </dgm:presLayoutVars>
      </dgm:prSet>
      <dgm:spPr bwMode="auto"/>
      <dgm:t>
        <a:bodyPr/>
        <a:lstStyle/>
        <a:p>
          <a:endParaRPr lang="ru-RU"/>
        </a:p>
      </dgm:t>
    </dgm:pt>
    <dgm:pt modelId="{1D31FC8E-BF1B-44D1-87FE-914FAB988EB0}" type="pres">
      <dgm:prSet presAssocID="{D1079488-B4A8-4066-BE51-F6588719DEA8}" presName="childComposite" presStyleCnt="0">
        <dgm:presLayoutVars>
          <dgm:chMax val="0"/>
          <dgm:chPref val="0"/>
        </dgm:presLayoutVars>
      </dgm:prSet>
      <dgm:spPr bwMode="auto"/>
    </dgm:pt>
    <dgm:pt modelId="{70ADD9E4-7852-4412-981A-08FA4EC8572A}" type="pres">
      <dgm:prSet presAssocID="{D1079488-B4A8-4066-BE51-F6588719DEA8}" presName="ChildAccent" presStyleLbl="solidFgAcc1" presStyleIdx="7" presStyleCnt="9"/>
      <dgm:spPr bwMode="auto"/>
    </dgm:pt>
    <dgm:pt modelId="{6B221224-8DCA-4598-AF03-5EA778C3E75A}" type="pres">
      <dgm:prSet presAssocID="{D1079488-B4A8-4066-BE51-F6588719DEA8}" presName="Child" presStyleLbl="revTx" presStyleIdx="10" presStyleCnt="12">
        <dgm:presLayoutVars>
          <dgm:chMax val="0"/>
          <dgm:chPref val="0"/>
          <dgm:bulletEnabled val="1"/>
        </dgm:presLayoutVars>
      </dgm:prSet>
      <dgm:spPr bwMode="auto"/>
      <dgm:t>
        <a:bodyPr/>
        <a:lstStyle/>
        <a:p>
          <a:endParaRPr lang="ru-RU"/>
        </a:p>
      </dgm:t>
    </dgm:pt>
    <dgm:pt modelId="{FDC6DA3E-803A-43A8-A3B9-6D7579D8FBB2}" type="pres">
      <dgm:prSet presAssocID="{01AC9B06-CE11-4D95-A46D-70F68241144D}" presName="childComposite" presStyleCnt="0">
        <dgm:presLayoutVars>
          <dgm:chMax val="0"/>
          <dgm:chPref val="0"/>
        </dgm:presLayoutVars>
      </dgm:prSet>
      <dgm:spPr bwMode="auto"/>
    </dgm:pt>
    <dgm:pt modelId="{08EB71D1-535D-48B8-A7C4-8D2DD4A5250C}" type="pres">
      <dgm:prSet presAssocID="{01AC9B06-CE11-4D95-A46D-70F68241144D}" presName="ChildAccent" presStyleLbl="solidFgAcc1" presStyleIdx="8" presStyleCnt="9"/>
      <dgm:spPr bwMode="auto"/>
    </dgm:pt>
    <dgm:pt modelId="{DECE3F2D-4A4D-4077-A0EE-6AF256C3523E}" type="pres">
      <dgm:prSet presAssocID="{01AC9B06-CE11-4D95-A46D-70F68241144D}" presName="Child" presStyleLbl="revTx" presStyleIdx="11" presStyleCnt="12">
        <dgm:presLayoutVars>
          <dgm:chMax val="0"/>
          <dgm:chPref val="0"/>
          <dgm:bulletEnabled val="1"/>
        </dgm:presLayoutVars>
      </dgm:prSet>
      <dgm:spPr bwMode="auto"/>
      <dgm:t>
        <a:bodyPr/>
        <a:lstStyle/>
        <a:p>
          <a:endParaRPr lang="ru-RU"/>
        </a:p>
      </dgm:t>
    </dgm:pt>
  </dgm:ptLst>
  <dgm:cxnLst>
    <dgm:cxn modelId="{2E9B0481-3987-4272-AD0B-84AF22FDEAF0}" srcId="{A43E3C22-EC0E-419E-BEC3-DBF71296EF17}" destId="{9C833485-5790-4B75-BEE2-A4CA328EF480}" srcOrd="2" destOrd="0" parTransId="{381F9318-699B-4B92-9568-F882ADC89719}" sibTransId="{3910CBE5-1A87-4C37-A1F6-C93D4022D76A}"/>
    <dgm:cxn modelId="{68757960-8A53-4569-AEA1-65AC12F3FA7B}" type="presOf" srcId="{F414BB70-4F40-4F29-8E3C-F70300339430}" destId="{514AC89D-57B0-4C5F-99CA-D111126A1101}" srcOrd="0" destOrd="0" presId="urn:microsoft.com/office/officeart/2008/layout/SquareAccentList#1"/>
    <dgm:cxn modelId="{BE80733C-84C4-4DCE-8BFB-2046E4F5704A}" type="presOf" srcId="{D1079488-B4A8-4066-BE51-F6588719DEA8}" destId="{6B221224-8DCA-4598-AF03-5EA778C3E75A}" srcOrd="0" destOrd="0" presId="urn:microsoft.com/office/officeart/2008/layout/SquareAccentList#1"/>
    <dgm:cxn modelId="{88660400-B5ED-4E71-BB31-1B2B04E1B4E3}" type="presOf" srcId="{E6EA8964-B869-4D98-91D5-D06321B6315D}" destId="{6D47EA05-E3D7-4E47-B151-A888053CD940}" srcOrd="0" destOrd="0" presId="urn:microsoft.com/office/officeart/2008/layout/SquareAccentList#1"/>
    <dgm:cxn modelId="{ECBBCCE6-19B7-4F6C-9B0F-B4AF642EA2AF}" srcId="{E4D52EAD-B08A-41A4-AB9C-026F8C0E7108}" destId="{D55FB50B-F6BF-47A9-8807-B4B2C4619872}" srcOrd="2" destOrd="0" parTransId="{A3A7E143-A29B-44F6-9373-29F74F243CD3}" sibTransId="{D42E71A9-1AC6-40C9-A9C0-C3B970A2D1A7}"/>
    <dgm:cxn modelId="{824FEBE0-697D-49D6-B712-6D0E662AA108}" type="presOf" srcId="{01AC9B06-CE11-4D95-A46D-70F68241144D}" destId="{DECE3F2D-4A4D-4077-A0EE-6AF256C3523E}" srcOrd="0" destOrd="0" presId="urn:microsoft.com/office/officeart/2008/layout/SquareAccentList#1"/>
    <dgm:cxn modelId="{92F58DBC-03F9-4C74-AEC1-E43F49D8C699}" type="presOf" srcId="{33CF2A3F-7379-4D78-894B-8FCEF9332538}" destId="{2BD656E2-3C95-4533-9129-432563BC5D2C}" srcOrd="0" destOrd="0" presId="urn:microsoft.com/office/officeart/2008/layout/SquareAccentList#1"/>
    <dgm:cxn modelId="{3DAF29D9-49A1-4621-818E-06266E2FD7B8}" srcId="{9C833485-5790-4B75-BEE2-A4CA328EF480}" destId="{E6EA8964-B869-4D98-91D5-D06321B6315D}" srcOrd="0" destOrd="0" parTransId="{E34B18DE-BEA5-4DC0-8A61-7563614CAA9B}" sibTransId="{2F931C53-27D2-4766-A8D4-19EF68831DFE}"/>
    <dgm:cxn modelId="{83B96846-C98F-475D-85D4-DA89D65B3F52}" type="presOf" srcId="{D5E6BF68-BA73-4D76-8ECF-B2DE3F04EB9A}" destId="{DAD141BB-0021-4476-A052-F5B7F796B36E}" srcOrd="0" destOrd="0" presId="urn:microsoft.com/office/officeart/2008/layout/SquareAccentList#1"/>
    <dgm:cxn modelId="{32091E47-A822-45CF-87DE-83787FCCCE53}" type="presOf" srcId="{76E8C834-0BBF-47D4-BB5D-4EBD14BB10D1}" destId="{C04D678E-8DDF-4288-B783-FB0E7A549496}" srcOrd="0" destOrd="0" presId="urn:microsoft.com/office/officeart/2008/layout/SquareAccentList#1"/>
    <dgm:cxn modelId="{D794A878-8DF1-4CFC-B062-2AE35F1C59B9}" type="presOf" srcId="{7DE59DD1-377D-4F9A-8F16-7FE8C89B4D7C}" destId="{2B4637F0-65CD-4E49-8EB0-1605ADE65139}" srcOrd="0" destOrd="0" presId="urn:microsoft.com/office/officeart/2008/layout/SquareAccentList#1"/>
    <dgm:cxn modelId="{69D6F790-3405-4A6E-BFCD-A68A81450A57}" type="presOf" srcId="{9C833485-5790-4B75-BEE2-A4CA328EF480}" destId="{F934B0A4-470D-49B7-8321-275A1CBCD553}" srcOrd="0" destOrd="0" presId="urn:microsoft.com/office/officeart/2008/layout/SquareAccentList#1"/>
    <dgm:cxn modelId="{7A5059A4-41F3-41CB-878D-2CA42F9F92CA}" type="presOf" srcId="{CBB921B1-441B-48B0-BA36-7EBBB06DA99B}" destId="{04F00377-C64F-434B-A8B9-E912E15846C9}" srcOrd="0" destOrd="0" presId="urn:microsoft.com/office/officeart/2008/layout/SquareAccentList#1"/>
    <dgm:cxn modelId="{1439E97E-28DD-4690-B01D-31DD557CBF3B}" srcId="{9C833485-5790-4B75-BEE2-A4CA328EF480}" destId="{01AC9B06-CE11-4D95-A46D-70F68241144D}" srcOrd="2" destOrd="0" parTransId="{6CDFCBE1-0FDD-4770-87F6-73ED93ABD804}" sibTransId="{5E93CF57-9C1A-44D5-9741-CD23AEA1A34C}"/>
    <dgm:cxn modelId="{34C22BD9-28B7-4A14-BB38-EC584CAD00C1}" type="presOf" srcId="{E4D52EAD-B08A-41A4-AB9C-026F8C0E7108}" destId="{DEE05115-A1DE-40A6-8DC7-1351CC874AB7}" srcOrd="0" destOrd="0" presId="urn:microsoft.com/office/officeart/2008/layout/SquareAccentList#1"/>
    <dgm:cxn modelId="{1FB4FB5D-B3A5-47FC-B92C-4C6E8C6A06DD}" srcId="{A43E3C22-EC0E-419E-BEC3-DBF71296EF17}" destId="{CBB921B1-441B-48B0-BA36-7EBBB06DA99B}" srcOrd="1" destOrd="0" parTransId="{1F416605-81A3-4654-8F41-8AC33376382A}" sibTransId="{DB2337FD-D6EA-4628-B095-20EBFFD86926}"/>
    <dgm:cxn modelId="{E25FB823-C815-4439-B725-0EBB4A6E2C5A}" srcId="{9C833485-5790-4B75-BEE2-A4CA328EF480}" destId="{D1079488-B4A8-4066-BE51-F6588719DEA8}" srcOrd="1" destOrd="0" parTransId="{8B558335-E31C-45A4-AEF8-DE4540420FD5}" sibTransId="{3C6E6AA8-3135-43F3-B3D3-82B86BABC31B}"/>
    <dgm:cxn modelId="{1CEAF15D-0B71-43CD-A4E1-4E3D7818D034}" type="presOf" srcId="{A43E3C22-EC0E-419E-BEC3-DBF71296EF17}" destId="{FED35746-3DA6-45E0-A904-894582BF9795}" srcOrd="0" destOrd="0" presId="urn:microsoft.com/office/officeart/2008/layout/SquareAccentList#1"/>
    <dgm:cxn modelId="{EF6E3BC6-B4C1-4178-9EF4-FE248F88B738}" type="presOf" srcId="{D55FB50B-F6BF-47A9-8807-B4B2C4619872}" destId="{EA1A4841-FB99-445B-B3A5-EC63D905C2F9}" srcOrd="0" destOrd="0" presId="urn:microsoft.com/office/officeart/2008/layout/SquareAccentList#1"/>
    <dgm:cxn modelId="{6F6277C4-0779-4226-AB35-7F6B21736324}" srcId="{CBB921B1-441B-48B0-BA36-7EBBB06DA99B}" destId="{33CF2A3F-7379-4D78-894B-8FCEF9332538}" srcOrd="1" destOrd="0" parTransId="{83391DE6-64A7-4BA8-AC43-E1CC3400C780}" sibTransId="{E061A5CE-F876-4340-8DA1-21B55DA2CF70}"/>
    <dgm:cxn modelId="{BC06CD7D-43E9-4CC8-8633-6086F71C3796}" srcId="{A43E3C22-EC0E-419E-BEC3-DBF71296EF17}" destId="{E4D52EAD-B08A-41A4-AB9C-026F8C0E7108}" srcOrd="0" destOrd="0" parTransId="{74C15DB0-638E-4E72-B7F1-5985B74ABD72}" sibTransId="{C9C45787-BFF1-4422-81F6-AC707BBBA060}"/>
    <dgm:cxn modelId="{1691C56D-C003-474E-931B-12DC9E63177B}" srcId="{CBB921B1-441B-48B0-BA36-7EBBB06DA99B}" destId="{76E8C834-0BBF-47D4-BB5D-4EBD14BB10D1}" srcOrd="0" destOrd="0" parTransId="{FEB84A1F-5124-4129-8C75-00C5ACE82756}" sibTransId="{0CE97303-A7FD-4CD2-AF5D-421CEA1F2440}"/>
    <dgm:cxn modelId="{03AC0B53-4D4A-4707-B4B1-207A7E460EE4}" srcId="{E4D52EAD-B08A-41A4-AB9C-026F8C0E7108}" destId="{D5E6BF68-BA73-4D76-8ECF-B2DE3F04EB9A}" srcOrd="0" destOrd="0" parTransId="{02D211BF-EE0F-419E-8FCF-9FDC72160306}" sibTransId="{7F784723-5D43-46F9-918D-6771D20D688B}"/>
    <dgm:cxn modelId="{C944A3F0-E87A-4B23-A819-0CEE966EF88C}" srcId="{E4D52EAD-B08A-41A4-AB9C-026F8C0E7108}" destId="{7DE59DD1-377D-4F9A-8F16-7FE8C89B4D7C}" srcOrd="1" destOrd="0" parTransId="{39D2F3DB-7D16-4B10-964B-5414162A3A64}" sibTransId="{6B8CB73A-01DB-4766-8A8C-359A95A14EC9}"/>
    <dgm:cxn modelId="{2FE8C0A6-576D-4CCD-9763-80A8D3E34BF8}" srcId="{CBB921B1-441B-48B0-BA36-7EBBB06DA99B}" destId="{F414BB70-4F40-4F29-8E3C-F70300339430}" srcOrd="2" destOrd="0" parTransId="{7C8772EB-3A5B-4F7A-837F-15EFA32804EC}" sibTransId="{56704374-ED8E-46DA-A69E-57AE2DA39805}"/>
    <dgm:cxn modelId="{BCC7D3D1-0DBB-451D-8EF9-76F2C8539E2A}" type="presParOf" srcId="{FED35746-3DA6-45E0-A904-894582BF9795}" destId="{7B939EFD-42DC-4835-A84B-6D1B8DFCB42E}" srcOrd="0" destOrd="0" presId="urn:microsoft.com/office/officeart/2008/layout/SquareAccentList#1"/>
    <dgm:cxn modelId="{34088D7C-D765-4766-92A3-39C64C77E36B}" type="presParOf" srcId="{7B939EFD-42DC-4835-A84B-6D1B8DFCB42E}" destId="{64C03223-E41A-47CA-94A4-C1B3AD6F9056}" srcOrd="0" destOrd="0" presId="urn:microsoft.com/office/officeart/2008/layout/SquareAccentList#1"/>
    <dgm:cxn modelId="{B7A94F41-2481-41BE-801A-12CC6832834C}" type="presParOf" srcId="{64C03223-E41A-47CA-94A4-C1B3AD6F9056}" destId="{66CD8F41-C5C0-47DF-B16A-9C2EC0820925}" srcOrd="0" destOrd="0" presId="urn:microsoft.com/office/officeart/2008/layout/SquareAccentList#1"/>
    <dgm:cxn modelId="{318FCCF1-E84A-44FD-93C0-D5F038DA332C}" type="presParOf" srcId="{64C03223-E41A-47CA-94A4-C1B3AD6F9056}" destId="{E45F874E-B263-4543-92A3-C9899570FF9A}" srcOrd="1" destOrd="0" presId="urn:microsoft.com/office/officeart/2008/layout/SquareAccentList#1"/>
    <dgm:cxn modelId="{F8BB0C69-BCAE-418C-88E7-8CDEC8E08EEB}" type="presParOf" srcId="{64C03223-E41A-47CA-94A4-C1B3AD6F9056}" destId="{DEE05115-A1DE-40A6-8DC7-1351CC874AB7}" srcOrd="2" destOrd="0" presId="urn:microsoft.com/office/officeart/2008/layout/SquareAccentList#1"/>
    <dgm:cxn modelId="{FA4F3380-0D0C-48BD-A2DF-038E6C4CA604}" type="presParOf" srcId="{7B939EFD-42DC-4835-A84B-6D1B8DFCB42E}" destId="{3D6C0B13-7DBE-471C-B60B-9E50C78E467E}" srcOrd="1" destOrd="0" presId="urn:microsoft.com/office/officeart/2008/layout/SquareAccentList#1"/>
    <dgm:cxn modelId="{14B8D919-E855-4AE1-9325-3762DBF1F5B7}" type="presParOf" srcId="{3D6C0B13-7DBE-471C-B60B-9E50C78E467E}" destId="{05C36EF0-9DDD-4F54-B0BC-E0B8D6390D07}" srcOrd="0" destOrd="0" presId="urn:microsoft.com/office/officeart/2008/layout/SquareAccentList#1"/>
    <dgm:cxn modelId="{FC99A458-26F7-460A-B1B5-A648D53FC0A5}" type="presParOf" srcId="{05C36EF0-9DDD-4F54-B0BC-E0B8D6390D07}" destId="{83A3D15C-71B7-416F-A707-DAF750E4E5E0}" srcOrd="0" destOrd="0" presId="urn:microsoft.com/office/officeart/2008/layout/SquareAccentList#1"/>
    <dgm:cxn modelId="{891F7B4A-C56C-4B67-97CE-B7FBFD262063}" type="presParOf" srcId="{05C36EF0-9DDD-4F54-B0BC-E0B8D6390D07}" destId="{DAD141BB-0021-4476-A052-F5B7F796B36E}" srcOrd="1" destOrd="0" presId="urn:microsoft.com/office/officeart/2008/layout/SquareAccentList#1"/>
    <dgm:cxn modelId="{B8931395-A22F-4720-9204-5925326FC9DB}" type="presParOf" srcId="{3D6C0B13-7DBE-471C-B60B-9E50C78E467E}" destId="{321AB358-3C3F-4E84-AD9F-626566602B1E}" srcOrd="1" destOrd="0" presId="urn:microsoft.com/office/officeart/2008/layout/SquareAccentList#1"/>
    <dgm:cxn modelId="{5FCFDEA4-A205-4C6A-A897-AD652E67FB26}" type="presParOf" srcId="{321AB358-3C3F-4E84-AD9F-626566602B1E}" destId="{15F16D3B-CFC2-404A-9C71-4CCE79B9B6E5}" srcOrd="0" destOrd="0" presId="urn:microsoft.com/office/officeart/2008/layout/SquareAccentList#1"/>
    <dgm:cxn modelId="{05E085F4-10AA-40FE-9190-1634A70BCE45}" type="presParOf" srcId="{321AB358-3C3F-4E84-AD9F-626566602B1E}" destId="{2B4637F0-65CD-4E49-8EB0-1605ADE65139}" srcOrd="1" destOrd="0" presId="urn:microsoft.com/office/officeart/2008/layout/SquareAccentList#1"/>
    <dgm:cxn modelId="{36C75234-2E27-4A53-875D-F6DF5143465A}" type="presParOf" srcId="{3D6C0B13-7DBE-471C-B60B-9E50C78E467E}" destId="{D1F4794E-BADA-431E-8D46-20864FCF3759}" srcOrd="2" destOrd="0" presId="urn:microsoft.com/office/officeart/2008/layout/SquareAccentList#1"/>
    <dgm:cxn modelId="{CF06565F-F091-4ABB-B3AE-998CB1A2210B}" type="presParOf" srcId="{D1F4794E-BADA-431E-8D46-20864FCF3759}" destId="{B480290D-9593-4887-A375-75CFC4DB301F}" srcOrd="0" destOrd="0" presId="urn:microsoft.com/office/officeart/2008/layout/SquareAccentList#1"/>
    <dgm:cxn modelId="{D42E3AF0-1242-4966-B259-5ABD4FD79031}" type="presParOf" srcId="{D1F4794E-BADA-431E-8D46-20864FCF3759}" destId="{EA1A4841-FB99-445B-B3A5-EC63D905C2F9}" srcOrd="1" destOrd="0" presId="urn:microsoft.com/office/officeart/2008/layout/SquareAccentList#1"/>
    <dgm:cxn modelId="{6A4E3AAD-F484-402C-9BAC-F0A431D03F70}" type="presParOf" srcId="{FED35746-3DA6-45E0-A904-894582BF9795}" destId="{AEAFE73D-CB71-4154-B7EF-BE8F8A0AD6A3}" srcOrd="1" destOrd="0" presId="urn:microsoft.com/office/officeart/2008/layout/SquareAccentList#1"/>
    <dgm:cxn modelId="{DC722CD1-503E-49C2-A532-B6A456BBA5EC}" type="presParOf" srcId="{AEAFE73D-CB71-4154-B7EF-BE8F8A0AD6A3}" destId="{67995875-D06E-4A69-8D73-8FA145F2A064}" srcOrd="0" destOrd="0" presId="urn:microsoft.com/office/officeart/2008/layout/SquareAccentList#1"/>
    <dgm:cxn modelId="{EF77C48D-EC1D-4BD9-B253-D3E5A11D5315}" type="presParOf" srcId="{67995875-D06E-4A69-8D73-8FA145F2A064}" destId="{4D2307F9-3B5C-4576-89D9-EBB59EBE6C3F}" srcOrd="0" destOrd="0" presId="urn:microsoft.com/office/officeart/2008/layout/SquareAccentList#1"/>
    <dgm:cxn modelId="{51801C7D-18A7-4C68-903E-3789AC51D2E6}" type="presParOf" srcId="{67995875-D06E-4A69-8D73-8FA145F2A064}" destId="{CB1BD3DE-6EB9-4790-AEF7-C980944ECAB1}" srcOrd="1" destOrd="0" presId="urn:microsoft.com/office/officeart/2008/layout/SquareAccentList#1"/>
    <dgm:cxn modelId="{87783DC8-0995-4151-A49E-8F27A25C0EB8}" type="presParOf" srcId="{67995875-D06E-4A69-8D73-8FA145F2A064}" destId="{04F00377-C64F-434B-A8B9-E912E15846C9}" srcOrd="2" destOrd="0" presId="urn:microsoft.com/office/officeart/2008/layout/SquareAccentList#1"/>
    <dgm:cxn modelId="{F5F68C4D-447F-41BF-B25A-B9BD1FE92B32}" type="presParOf" srcId="{AEAFE73D-CB71-4154-B7EF-BE8F8A0AD6A3}" destId="{158F1D73-B779-47B0-87BB-9A846C249F73}" srcOrd="1" destOrd="0" presId="urn:microsoft.com/office/officeart/2008/layout/SquareAccentList#1"/>
    <dgm:cxn modelId="{DFF0C8B7-5062-4B3A-800D-A32BCDCBA4E8}" type="presParOf" srcId="{158F1D73-B779-47B0-87BB-9A846C249F73}" destId="{FC8ABCDA-F854-4AE1-9B3E-47C1855080B9}" srcOrd="0" destOrd="0" presId="urn:microsoft.com/office/officeart/2008/layout/SquareAccentList#1"/>
    <dgm:cxn modelId="{FCF33827-9A75-4F47-AB92-6C4DFC09CE70}" type="presParOf" srcId="{FC8ABCDA-F854-4AE1-9B3E-47C1855080B9}" destId="{FACBC39E-F588-4BDE-99A7-7CB7C723BBE5}" srcOrd="0" destOrd="0" presId="urn:microsoft.com/office/officeart/2008/layout/SquareAccentList#1"/>
    <dgm:cxn modelId="{884452DB-FA1D-47BA-BBF1-B99219ED4994}" type="presParOf" srcId="{FC8ABCDA-F854-4AE1-9B3E-47C1855080B9}" destId="{C04D678E-8DDF-4288-B783-FB0E7A549496}" srcOrd="1" destOrd="0" presId="urn:microsoft.com/office/officeart/2008/layout/SquareAccentList#1"/>
    <dgm:cxn modelId="{B7648101-E987-4FBE-9CBD-B33D2016EAB7}" type="presParOf" srcId="{158F1D73-B779-47B0-87BB-9A846C249F73}" destId="{74489C53-DC02-4730-B23D-5736DFD14916}" srcOrd="1" destOrd="0" presId="urn:microsoft.com/office/officeart/2008/layout/SquareAccentList#1"/>
    <dgm:cxn modelId="{5A3F021E-1750-4E64-B33C-A9AD4AD034CF}" type="presParOf" srcId="{74489C53-DC02-4730-B23D-5736DFD14916}" destId="{E6FDF9E8-9F20-4A4A-BF3C-E0D5760AAA85}" srcOrd="0" destOrd="0" presId="urn:microsoft.com/office/officeart/2008/layout/SquareAccentList#1"/>
    <dgm:cxn modelId="{7E36BD9A-1D47-4BA7-A7F9-B358F6353F33}" type="presParOf" srcId="{74489C53-DC02-4730-B23D-5736DFD14916}" destId="{2BD656E2-3C95-4533-9129-432563BC5D2C}" srcOrd="1" destOrd="0" presId="urn:microsoft.com/office/officeart/2008/layout/SquareAccentList#1"/>
    <dgm:cxn modelId="{4C95B19A-B507-4423-B120-396786EFC0F1}" type="presParOf" srcId="{158F1D73-B779-47B0-87BB-9A846C249F73}" destId="{BB846D79-356D-4E05-9870-912615EB47A0}" srcOrd="2" destOrd="0" presId="urn:microsoft.com/office/officeart/2008/layout/SquareAccentList#1"/>
    <dgm:cxn modelId="{C3732DE4-3E5F-43F9-99ED-2BD4E5EBD70E}" type="presParOf" srcId="{BB846D79-356D-4E05-9870-912615EB47A0}" destId="{073FC685-A36B-4E6E-AA5A-309F21B955BB}" srcOrd="0" destOrd="0" presId="urn:microsoft.com/office/officeart/2008/layout/SquareAccentList#1"/>
    <dgm:cxn modelId="{06C88C4C-FCFB-4C62-BB7E-356D99E09907}" type="presParOf" srcId="{BB846D79-356D-4E05-9870-912615EB47A0}" destId="{514AC89D-57B0-4C5F-99CA-D111126A1101}" srcOrd="1" destOrd="0" presId="urn:microsoft.com/office/officeart/2008/layout/SquareAccentList#1"/>
    <dgm:cxn modelId="{6B6DE37A-073F-485C-83F6-46E6B9E5E5D6}" type="presParOf" srcId="{FED35746-3DA6-45E0-A904-894582BF9795}" destId="{69B8011E-FE89-462A-BA64-63415D58757F}" srcOrd="2" destOrd="0" presId="urn:microsoft.com/office/officeart/2008/layout/SquareAccentList#1"/>
    <dgm:cxn modelId="{4B52249C-C04A-45BD-94D0-8E214A00E2C6}" type="presParOf" srcId="{69B8011E-FE89-462A-BA64-63415D58757F}" destId="{37ADE3E3-F693-4601-80DA-B414CCEEA1DA}" srcOrd="0" destOrd="0" presId="urn:microsoft.com/office/officeart/2008/layout/SquareAccentList#1"/>
    <dgm:cxn modelId="{6B67209A-0B6F-4276-A8E2-58D249E1A583}" type="presParOf" srcId="{37ADE3E3-F693-4601-80DA-B414CCEEA1DA}" destId="{80AD3A7D-C7DE-45D2-A560-DBA610DDCD42}" srcOrd="0" destOrd="0" presId="urn:microsoft.com/office/officeart/2008/layout/SquareAccentList#1"/>
    <dgm:cxn modelId="{20CAABF0-EFE7-4587-9E88-A36D168BD05E}" type="presParOf" srcId="{37ADE3E3-F693-4601-80DA-B414CCEEA1DA}" destId="{2290D2BF-39E6-459A-93F9-C3B2A4C5A858}" srcOrd="1" destOrd="0" presId="urn:microsoft.com/office/officeart/2008/layout/SquareAccentList#1"/>
    <dgm:cxn modelId="{1C7B66CE-AD99-4C5F-8FAD-946153841EC7}" type="presParOf" srcId="{37ADE3E3-F693-4601-80DA-B414CCEEA1DA}" destId="{F934B0A4-470D-49B7-8321-275A1CBCD553}" srcOrd="2" destOrd="0" presId="urn:microsoft.com/office/officeart/2008/layout/SquareAccentList#1"/>
    <dgm:cxn modelId="{9337FE55-CE27-4E4B-8760-E55462E41F41}" type="presParOf" srcId="{69B8011E-FE89-462A-BA64-63415D58757F}" destId="{B4745F96-3ED5-4702-9C79-AE1BA4F4124B}" srcOrd="1" destOrd="0" presId="urn:microsoft.com/office/officeart/2008/layout/SquareAccentList#1"/>
    <dgm:cxn modelId="{BBA95955-7ECF-453F-AD6A-9BB997A805C5}" type="presParOf" srcId="{B4745F96-3ED5-4702-9C79-AE1BA4F4124B}" destId="{69CAB853-7914-4DC1-87A0-9EE5A5424879}" srcOrd="0" destOrd="0" presId="urn:microsoft.com/office/officeart/2008/layout/SquareAccentList#1"/>
    <dgm:cxn modelId="{169D7257-DCA6-44BF-A4B4-6F4A32DE69B8}" type="presParOf" srcId="{69CAB853-7914-4DC1-87A0-9EE5A5424879}" destId="{E570FFE0-C17C-48FC-9FBF-87745A22EC50}" srcOrd="0" destOrd="0" presId="urn:microsoft.com/office/officeart/2008/layout/SquareAccentList#1"/>
    <dgm:cxn modelId="{FCAE05D6-E351-49BA-9DF6-55134DA94262}" type="presParOf" srcId="{69CAB853-7914-4DC1-87A0-9EE5A5424879}" destId="{6D47EA05-E3D7-4E47-B151-A888053CD940}" srcOrd="1" destOrd="0" presId="urn:microsoft.com/office/officeart/2008/layout/SquareAccentList#1"/>
    <dgm:cxn modelId="{97AD095F-00D2-4904-8EB1-FE9C7D8D6476}" type="presParOf" srcId="{B4745F96-3ED5-4702-9C79-AE1BA4F4124B}" destId="{1D31FC8E-BF1B-44D1-87FE-914FAB988EB0}" srcOrd="1" destOrd="0" presId="urn:microsoft.com/office/officeart/2008/layout/SquareAccentList#1"/>
    <dgm:cxn modelId="{872932C2-56D5-43BE-A3B9-A2CA80E07DB9}" type="presParOf" srcId="{1D31FC8E-BF1B-44D1-87FE-914FAB988EB0}" destId="{70ADD9E4-7852-4412-981A-08FA4EC8572A}" srcOrd="0" destOrd="0" presId="urn:microsoft.com/office/officeart/2008/layout/SquareAccentList#1"/>
    <dgm:cxn modelId="{7C375EB7-6613-4AAC-A682-086345028DF7}" type="presParOf" srcId="{1D31FC8E-BF1B-44D1-87FE-914FAB988EB0}" destId="{6B221224-8DCA-4598-AF03-5EA778C3E75A}" srcOrd="1" destOrd="0" presId="urn:microsoft.com/office/officeart/2008/layout/SquareAccentList#1"/>
    <dgm:cxn modelId="{BB9DC7A7-F4EE-43E3-86D3-A40EE67A5AF0}" type="presParOf" srcId="{B4745F96-3ED5-4702-9C79-AE1BA4F4124B}" destId="{FDC6DA3E-803A-43A8-A3B9-6D7579D8FBB2}" srcOrd="2" destOrd="0" presId="urn:microsoft.com/office/officeart/2008/layout/SquareAccentList#1"/>
    <dgm:cxn modelId="{D22C353A-55C4-44C1-B6BD-319A3B051D83}" type="presParOf" srcId="{FDC6DA3E-803A-43A8-A3B9-6D7579D8FBB2}" destId="{08EB71D1-535D-48B8-A7C4-8D2DD4A5250C}" srcOrd="0" destOrd="0" presId="urn:microsoft.com/office/officeart/2008/layout/SquareAccentList#1"/>
    <dgm:cxn modelId="{7C16DCD8-A26F-4D98-8F42-67D38CB99DDF}" type="presParOf" srcId="{FDC6DA3E-803A-43A8-A3B9-6D7579D8FBB2}" destId="{DECE3F2D-4A4D-4077-A0EE-6AF256C3523E}" srcOrd="1" destOrd="0" presId="urn:microsoft.com/office/officeart/2008/layout/SquareAccentLis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32579B7-C435-489F-A1C4-959C52B9B67C}" type="doc">
      <dgm:prSet loTypeId="urn:microsoft.com/office/officeart/2005/8/layout/pList2" loCatId="list" qsTypeId="urn:microsoft.com/office/officeart/2005/8/quickstyle/3d3" qsCatId="3D" csTypeId="urn:microsoft.com/office/officeart/2005/8/colors/colorful5" csCatId="colorful" phldr="1"/>
      <dgm:spPr bwMode="auto"/>
      <dgm:t>
        <a:bodyPr/>
        <a:lstStyle/>
        <a:p>
          <a:pPr>
            <a:defRPr/>
          </a:pPr>
          <a:endParaRPr lang="ru-RU"/>
        </a:p>
      </dgm:t>
    </dgm:pt>
    <dgm:pt modelId="{AC1552E3-612D-4469-9046-FA34DDBA3925}">
      <dgm:prSet phldrT="[Текст]" phldr="0" custT="1"/>
      <dgm:spPr bwMode="auto"/>
      <dgm:t>
        <a:bodyPr vertOverflow="overflow" horzOverflow="overflow" vert="horz" rtlCol="0" fromWordArt="0" anchor="t" forceAA="0" compatLnSpc="0"/>
        <a:lstStyle/>
        <a:p>
          <a:pPr marL="0" indent="0" algn="ctr" defTabSz="2889249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sz="2600">
              <a:solidFill>
                <a:schemeClr val="tx1"/>
              </a:solidFill>
            </a:rPr>
            <a:t>По данным 2025 года доля студентов, пропускающих лекции из-за скучного формата, по сведениям опросов вузов достигает 40-60%.</a:t>
          </a:r>
          <a:endParaRPr sz="2300"/>
        </a:p>
      </dgm:t>
    </dgm:pt>
    <dgm:pt modelId="{613FD39A-CC83-4274-92FC-0C60976ABC3D}" type="parTrans" cxnId="{1378A9D4-D805-422C-8BC8-BD1A0CB325E9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8DF411CB-7BB6-46B5-84F4-F22DFD79DDF0}" type="sibTrans" cxnId="{1378A9D4-D805-422C-8BC8-BD1A0CB325E9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1AB52F85-AE54-4C96-8E9D-5F975BB7D893}">
      <dgm:prSet phldrT="[Текст]" phldr="0" custT="1"/>
      <dgm:spPr bwMode="auto"/>
      <dgm:t>
        <a:bodyPr vertOverflow="overflow" horzOverflow="overflow" vert="horz" rtlCol="0" fromWordArt="0" anchor="t" forceAA="0" compatLnSpc="0"/>
        <a:lstStyle/>
        <a:p>
          <a:pPr marL="0" indent="0" algn="ctr" defTabSz="2889249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sz="2400">
              <a:solidFill>
                <a:schemeClr val="tx1"/>
              </a:solidFill>
            </a:rPr>
            <a:t>За 2023-2025гг. поток китайских студентов в РФ вырос на 30-50%. При этом лишь каждый 5-й преподаватель русского имеет опыт работы именно с китайской аудиторией.</a:t>
          </a:r>
          <a:endParaRPr sz="2300"/>
        </a:p>
      </dgm:t>
    </dgm:pt>
    <dgm:pt modelId="{2BD7ECDE-B3D8-4CA2-81E1-0D3E5D4ABB15}" type="parTrans" cxnId="{D50046FD-6D10-438A-9C68-505BF0692602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C1CF9923-CD31-43E6-93BC-3F967D9A9A9D}" type="sibTrans" cxnId="{D50046FD-6D10-438A-9C68-505BF0692602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60133C50-E784-4BE6-941F-E6669A7DF27D}">
      <dgm:prSet phldrT="[Текст]" phldr="0" custT="1"/>
      <dgm:spPr bwMode="auto"/>
      <dgm:t>
        <a:bodyPr vertOverflow="overflow" horzOverflow="overflow" vert="horz" rtlCol="0" fromWordArt="0" anchor="t" forceAA="0" compatLnSpc="0"/>
        <a:lstStyle/>
        <a:p>
          <a:pPr marL="0" indent="0" algn="ctr" defTabSz="2889249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sz="2400">
              <a:solidFill>
                <a:schemeClr val="tx1"/>
              </a:solidFill>
            </a:rPr>
            <a:t>После пандемии 75% вузов оставили смешанное обучение. </a:t>
          </a:r>
          <a:endParaRPr sz="1800"/>
        </a:p>
      </dgm:t>
    </dgm:pt>
    <dgm:pt modelId="{FB35BFF9-24FC-458A-B43A-847624160AB3}" type="parTrans" cxnId="{81A9DFFD-E2B5-4D00-BF01-D0D98D4BD096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ADEB0D61-0E78-4428-82BE-C8C8B6B21519}" type="sibTrans" cxnId="{81A9DFFD-E2B5-4D00-BF01-D0D98D4BD096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DA21AFFB-42B7-4813-AC94-D211DAB07B11}">
      <dgm:prSet phldrT="" custT="1"/>
      <dgm:spPr bwMode="auto"/>
      <dgm:t>
        <a:bodyPr vertOverflow="overflow" horzOverflow="overflow" vert="horz" rtlCol="0" fromWordArt="0" anchor="t" forceAA="0" compatLnSpc="0"/>
        <a:lstStyle/>
        <a:p>
          <a:pPr marL="0" indent="0" algn="ctr" defTabSz="2889249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sz="2200">
              <a:solidFill>
                <a:schemeClr val="tx1"/>
              </a:solidFill>
            </a:rPr>
            <a:t>Опросы профсоюза «Учитель» показывают: 85% преподавателей вузов тратят на подготовку уникальных уроков свыше 20 часов в неделю (включая выходные).</a:t>
          </a:r>
          <a:endParaRPr sz="4000"/>
        </a:p>
      </dgm:t>
    </dgm:pt>
    <dgm:pt modelId="{7ACD7393-32D3-4C3E-AE53-29DBA01DE8D5}" type="parTrans" cxnId="{46CAD5BF-48F8-4248-BA2D-021E9BFC72A0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B64BCFBB-1BF3-4712-A13A-D466E76108DD}" type="sibTrans" cxnId="{46CAD5BF-48F8-4248-BA2D-021E9BFC72A0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3EE82EBE-33B1-4E2D-B404-EE554DB77A17}">
      <dgm:prSet phldrT="" custT="1"/>
      <dgm:spPr bwMode="auto"/>
      <dgm:t>
        <a:bodyPr vertOverflow="overflow" horzOverflow="overflow" vert="horz" rtlCol="0" fromWordArt="0" anchor="t" forceAA="0" compatLnSpc="0"/>
        <a:lstStyle/>
        <a:p>
          <a:pPr marL="0" indent="0" algn="ctr" defTabSz="2889249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sz="2400">
              <a:solidFill>
                <a:schemeClr val="tx1"/>
              </a:solidFill>
            </a:rPr>
            <a:t>С 2024 года многие вузы (по стандартам ФГОС ) требуют чтобы до 30%  студентов вели проектную деятельность  на базе университета.</a:t>
          </a:r>
          <a:endParaRPr sz="6400"/>
        </a:p>
      </dgm:t>
    </dgm:pt>
    <dgm:pt modelId="{0202E207-C64F-4B91-AA97-A53022CAE52F}" type="parTrans" cxnId="{78F24D60-6F89-482C-9956-A1F140BAC257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CCEEBEB6-EA29-4922-B8B3-14DE5040F24E}" type="sibTrans" cxnId="{78F24D60-6F89-482C-9956-A1F140BAC257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E191959F-758F-48D0-BA16-A9DE55D39497}" type="pres">
      <dgm:prSet presAssocID="{332579B7-C435-489F-A1C4-959C52B9B67C}" presName="Name0" presStyleCnt="0">
        <dgm:presLayoutVars>
          <dgm:dir/>
          <dgm:resizeHandles val="exact"/>
        </dgm:presLayoutVars>
      </dgm:prSet>
      <dgm:spPr bwMode="auto"/>
      <dgm:t>
        <a:bodyPr/>
        <a:lstStyle/>
        <a:p>
          <a:endParaRPr lang="ru-RU"/>
        </a:p>
      </dgm:t>
    </dgm:pt>
    <dgm:pt modelId="{8827B1A1-0714-4112-9852-A1F30A2A4101}" type="pres">
      <dgm:prSet presAssocID="{332579B7-C435-489F-A1C4-959C52B9B67C}" presName="bkgdShp" presStyleLbl="alignAccFollowNode1" presStyleIdx="0" presStyleCnt="1"/>
      <dgm:spPr bwMode="auto"/>
    </dgm:pt>
    <dgm:pt modelId="{9A7DDB07-2424-42D0-A70A-3CA21F96B123}" type="pres">
      <dgm:prSet presAssocID="{332579B7-C435-489F-A1C4-959C52B9B67C}" presName="linComp" presStyleCnt="0"/>
      <dgm:spPr bwMode="auto"/>
    </dgm:pt>
    <dgm:pt modelId="{456AF599-6835-4EEA-A586-D0A7D6F4DCC6}" type="pres">
      <dgm:prSet presAssocID="{AC1552E3-612D-4469-9046-FA34DDBA3925}" presName="compNode" presStyleCnt="0"/>
      <dgm:spPr bwMode="auto"/>
    </dgm:pt>
    <dgm:pt modelId="{CBE8C244-69B0-4CDF-9017-A0832CFC6E37}" type="pres">
      <dgm:prSet presAssocID="{AC1552E3-612D-4469-9046-FA34DDBA3925}" presName="node" presStyleLbl="node1" presStyleIdx="0" presStyleCnt="5">
        <dgm:presLayoutVars>
          <dgm:bulletEnabled val="1"/>
        </dgm:presLayoutVars>
      </dgm:prSet>
      <dgm:spPr bwMode="auto"/>
      <dgm:t>
        <a:bodyPr/>
        <a:lstStyle/>
        <a:p>
          <a:endParaRPr lang="ru-RU"/>
        </a:p>
      </dgm:t>
    </dgm:pt>
    <dgm:pt modelId="{9758EF15-1018-4CBB-88BE-A93B2736ED2B}" type="pres">
      <dgm:prSet presAssocID="{AC1552E3-612D-4469-9046-FA34DDBA3925}" presName="invisiNode" presStyleLbl="node1" presStyleIdx="0" presStyleCnt="5"/>
      <dgm:spPr bwMode="auto"/>
    </dgm:pt>
    <dgm:pt modelId="{30D43375-899E-48E6-B254-C85D097BD6E3}" type="pres">
      <dgm:prSet presAssocID="{AC1552E3-612D-4469-9046-FA34DDBA3925}" presName="imagNode" presStyleLbl="fgImgPlace1" presStyleIdx="0" presStyleCnt="5"/>
      <dgm:spPr bwMode="auto"/>
    </dgm:pt>
    <dgm:pt modelId="{F24E720B-3EA3-4A3D-8469-47D309EB45E6}" type="pres">
      <dgm:prSet presAssocID="{8DF411CB-7BB6-46B5-84F4-F22DFD79DDF0}" presName="sibTrans" presStyleLbl="sibTrans2D1" presStyleIdx="0" presStyleCnt="0"/>
      <dgm:spPr bwMode="auto"/>
      <dgm:t>
        <a:bodyPr/>
        <a:lstStyle/>
        <a:p>
          <a:endParaRPr lang="ru-RU"/>
        </a:p>
      </dgm:t>
    </dgm:pt>
    <dgm:pt modelId="{182122D9-E3D2-46FD-A3EB-C47D6C4EE4E2}" type="pres">
      <dgm:prSet presAssocID="{1AB52F85-AE54-4C96-8E9D-5F975BB7D893}" presName="compNode" presStyleCnt="0"/>
      <dgm:spPr bwMode="auto"/>
    </dgm:pt>
    <dgm:pt modelId="{2A883999-25AF-47C1-AD10-3A3FF4461E6B}" type="pres">
      <dgm:prSet presAssocID="{1AB52F85-AE54-4C96-8E9D-5F975BB7D893}" presName="node" presStyleLbl="node1" presStyleIdx="1" presStyleCnt="5">
        <dgm:presLayoutVars>
          <dgm:bulletEnabled val="1"/>
        </dgm:presLayoutVars>
      </dgm:prSet>
      <dgm:spPr bwMode="auto"/>
      <dgm:t>
        <a:bodyPr/>
        <a:lstStyle/>
        <a:p>
          <a:endParaRPr lang="ru-RU"/>
        </a:p>
      </dgm:t>
    </dgm:pt>
    <dgm:pt modelId="{017D6BAD-A017-4681-A6C1-4C97D1E0ABE1}" type="pres">
      <dgm:prSet presAssocID="{1AB52F85-AE54-4C96-8E9D-5F975BB7D893}" presName="invisiNode" presStyleLbl="node1" presStyleIdx="1" presStyleCnt="5"/>
      <dgm:spPr bwMode="auto"/>
    </dgm:pt>
    <dgm:pt modelId="{007039FB-DB64-4F2F-BD7E-68FEC057667D}" type="pres">
      <dgm:prSet presAssocID="{1AB52F85-AE54-4C96-8E9D-5F975BB7D893}" presName="imagNode" presStyleLbl="fgImgPlace1" presStyleIdx="1" presStyleCnt="5"/>
      <dgm:spPr bwMode="auto"/>
    </dgm:pt>
    <dgm:pt modelId="{B14329F2-2DAC-42BD-BE21-0F5060A6B1EB}" type="pres">
      <dgm:prSet presAssocID="{C1CF9923-CD31-43E6-93BC-3F967D9A9A9D}" presName="sibTrans" presStyleLbl="sibTrans2D1" presStyleIdx="0" presStyleCnt="0"/>
      <dgm:spPr bwMode="auto"/>
      <dgm:t>
        <a:bodyPr/>
        <a:lstStyle/>
        <a:p>
          <a:endParaRPr lang="ru-RU"/>
        </a:p>
      </dgm:t>
    </dgm:pt>
    <dgm:pt modelId="{8D2FCB61-7088-49DF-848B-207DC5681BAD}" type="pres">
      <dgm:prSet presAssocID="{60133C50-E784-4BE6-941F-E6669A7DF27D}" presName="compNode" presStyleCnt="0"/>
      <dgm:spPr bwMode="auto"/>
    </dgm:pt>
    <dgm:pt modelId="{27FD091D-0252-49DF-B88F-E3A8B9E46156}" type="pres">
      <dgm:prSet presAssocID="{60133C50-E784-4BE6-941F-E6669A7DF27D}" presName="node" presStyleLbl="node1" presStyleIdx="2" presStyleCnt="5">
        <dgm:presLayoutVars>
          <dgm:bulletEnabled val="1"/>
        </dgm:presLayoutVars>
      </dgm:prSet>
      <dgm:spPr bwMode="auto"/>
      <dgm:t>
        <a:bodyPr/>
        <a:lstStyle/>
        <a:p>
          <a:endParaRPr lang="ru-RU"/>
        </a:p>
      </dgm:t>
    </dgm:pt>
    <dgm:pt modelId="{9B398723-C60B-449F-8123-5EABF49CE7AA}" type="pres">
      <dgm:prSet presAssocID="{60133C50-E784-4BE6-941F-E6669A7DF27D}" presName="invisiNode" presStyleLbl="node1" presStyleIdx="2" presStyleCnt="5"/>
      <dgm:spPr bwMode="auto"/>
    </dgm:pt>
    <dgm:pt modelId="{DB380E61-7BC3-4E24-9724-BA685DFF328F}" type="pres">
      <dgm:prSet presAssocID="{60133C50-E784-4BE6-941F-E6669A7DF27D}" presName="imagNode" presStyleLbl="fgImgPlace1" presStyleIdx="2" presStyleCnt="5"/>
      <dgm:spPr bwMode="auto"/>
    </dgm:pt>
    <dgm:pt modelId="{35F53888-5BE6-4AAD-A07C-14C8D5A37109}" type="pres">
      <dgm:prSet presAssocID="{ADEB0D61-0E78-4428-82BE-C8C8B6B21519}" presName="sibTrans" presStyleLbl="sibTrans2D1" presStyleIdx="0" presStyleCnt="0"/>
      <dgm:spPr bwMode="auto"/>
      <dgm:t>
        <a:bodyPr/>
        <a:lstStyle/>
        <a:p>
          <a:endParaRPr lang="ru-RU"/>
        </a:p>
      </dgm:t>
    </dgm:pt>
    <dgm:pt modelId="{F38D5C8F-6444-41F9-A4D5-7131E7B56234}" type="pres">
      <dgm:prSet presAssocID="{DA21AFFB-42B7-4813-AC94-D211DAB07B11}" presName="compNode" presStyleCnt="0"/>
      <dgm:spPr bwMode="auto"/>
    </dgm:pt>
    <dgm:pt modelId="{9488B808-1B7C-4B7A-8AC6-77CC2D19373C}" type="pres">
      <dgm:prSet presAssocID="{DA21AFFB-42B7-4813-AC94-D211DAB07B11}" presName="node" presStyleLbl="node1" presStyleIdx="3" presStyleCnt="5">
        <dgm:presLayoutVars>
          <dgm:bulletEnabled val="1"/>
        </dgm:presLayoutVars>
      </dgm:prSet>
      <dgm:spPr bwMode="auto"/>
      <dgm:t>
        <a:bodyPr/>
        <a:lstStyle/>
        <a:p>
          <a:endParaRPr lang="ru-RU"/>
        </a:p>
      </dgm:t>
    </dgm:pt>
    <dgm:pt modelId="{3AB9CEBB-5F96-435A-8D29-9565EC7E66C8}" type="pres">
      <dgm:prSet presAssocID="{DA21AFFB-42B7-4813-AC94-D211DAB07B11}" presName="invisiNode" presStyleLbl="node1" presStyleIdx="3" presStyleCnt="5"/>
      <dgm:spPr bwMode="auto"/>
    </dgm:pt>
    <dgm:pt modelId="{D08C46B0-F978-4A0C-9CED-0905DA84D8A4}" type="pres">
      <dgm:prSet presAssocID="{DA21AFFB-42B7-4813-AC94-D211DAB07B11}" presName="imagNode" presStyleLbl="fgImgPlace1" presStyleIdx="3" presStyleCnt="5"/>
      <dgm:spPr bwMode="auto"/>
    </dgm:pt>
    <dgm:pt modelId="{E2D5AB30-CA4D-4D4C-8E52-28B78E104D5F}" type="pres">
      <dgm:prSet presAssocID="{B64BCFBB-1BF3-4712-A13A-D466E76108DD}" presName="sibTrans" presStyleLbl="sibTrans2D1" presStyleIdx="0" presStyleCnt="0"/>
      <dgm:spPr bwMode="auto"/>
      <dgm:t>
        <a:bodyPr/>
        <a:lstStyle/>
        <a:p>
          <a:endParaRPr lang="ru-RU"/>
        </a:p>
      </dgm:t>
    </dgm:pt>
    <dgm:pt modelId="{78256647-E93C-41D1-A3C8-D4EB52B353AB}" type="pres">
      <dgm:prSet presAssocID="{3EE82EBE-33B1-4E2D-B404-EE554DB77A17}" presName="compNode" presStyleCnt="0"/>
      <dgm:spPr bwMode="auto"/>
    </dgm:pt>
    <dgm:pt modelId="{2325D14B-FA85-4987-9695-B38EECF942E7}" type="pres">
      <dgm:prSet presAssocID="{3EE82EBE-33B1-4E2D-B404-EE554DB77A17}" presName="node" presStyleLbl="node1" presStyleIdx="4" presStyleCnt="5">
        <dgm:presLayoutVars>
          <dgm:bulletEnabled val="1"/>
        </dgm:presLayoutVars>
      </dgm:prSet>
      <dgm:spPr bwMode="auto"/>
      <dgm:t>
        <a:bodyPr/>
        <a:lstStyle/>
        <a:p>
          <a:endParaRPr lang="ru-RU"/>
        </a:p>
      </dgm:t>
    </dgm:pt>
    <dgm:pt modelId="{3489DA01-7D60-4054-AEED-88F87621F269}" type="pres">
      <dgm:prSet presAssocID="{3EE82EBE-33B1-4E2D-B404-EE554DB77A17}" presName="invisiNode" presStyleLbl="node1" presStyleIdx="4" presStyleCnt="5"/>
      <dgm:spPr bwMode="auto"/>
    </dgm:pt>
    <dgm:pt modelId="{3D437544-C64A-4846-A96B-C06B7C3FFFCE}" type="pres">
      <dgm:prSet presAssocID="{3EE82EBE-33B1-4E2D-B404-EE554DB77A17}" presName="imagNode" presStyleLbl="fgImgPlace1" presStyleIdx="4" presStyleCnt="5"/>
      <dgm:spPr bwMode="auto"/>
    </dgm:pt>
  </dgm:ptLst>
  <dgm:cxnLst>
    <dgm:cxn modelId="{D50046FD-6D10-438A-9C68-505BF0692602}" srcId="{332579B7-C435-489F-A1C4-959C52B9B67C}" destId="{1AB52F85-AE54-4C96-8E9D-5F975BB7D893}" srcOrd="1" destOrd="0" parTransId="{2BD7ECDE-B3D8-4CA2-81E1-0D3E5D4ABB15}" sibTransId="{C1CF9923-CD31-43E6-93BC-3F967D9A9A9D}"/>
    <dgm:cxn modelId="{E3E651A0-56A8-43F6-A193-9C903768CB29}" type="presOf" srcId="{3EE82EBE-33B1-4E2D-B404-EE554DB77A17}" destId="{2325D14B-FA85-4987-9695-B38EECF942E7}" srcOrd="0" destOrd="0" presId="urn:microsoft.com/office/officeart/2005/8/layout/pList2"/>
    <dgm:cxn modelId="{BF12A8CE-C74B-4F2B-A619-51AF25999374}" type="presOf" srcId="{B64BCFBB-1BF3-4712-A13A-D466E76108DD}" destId="{E2D5AB30-CA4D-4D4C-8E52-28B78E104D5F}" srcOrd="0" destOrd="0" presId="urn:microsoft.com/office/officeart/2005/8/layout/pList2"/>
    <dgm:cxn modelId="{C206B3B0-651D-40E7-8027-2D914DA83807}" type="presOf" srcId="{332579B7-C435-489F-A1C4-959C52B9B67C}" destId="{E191959F-758F-48D0-BA16-A9DE55D39497}" srcOrd="0" destOrd="0" presId="urn:microsoft.com/office/officeart/2005/8/layout/pList2"/>
    <dgm:cxn modelId="{81A9DFFD-E2B5-4D00-BF01-D0D98D4BD096}" srcId="{332579B7-C435-489F-A1C4-959C52B9B67C}" destId="{60133C50-E784-4BE6-941F-E6669A7DF27D}" srcOrd="2" destOrd="0" parTransId="{FB35BFF9-24FC-458A-B43A-847624160AB3}" sibTransId="{ADEB0D61-0E78-4428-82BE-C8C8B6B21519}"/>
    <dgm:cxn modelId="{46CAD5BF-48F8-4248-BA2D-021E9BFC72A0}" srcId="{332579B7-C435-489F-A1C4-959C52B9B67C}" destId="{DA21AFFB-42B7-4813-AC94-D211DAB07B11}" srcOrd="3" destOrd="0" parTransId="{7ACD7393-32D3-4C3E-AE53-29DBA01DE8D5}" sibTransId="{B64BCFBB-1BF3-4712-A13A-D466E76108DD}"/>
    <dgm:cxn modelId="{1EACB105-03DE-4CDD-A1B6-10F79626A255}" type="presOf" srcId="{60133C50-E784-4BE6-941F-E6669A7DF27D}" destId="{27FD091D-0252-49DF-B88F-E3A8B9E46156}" srcOrd="0" destOrd="0" presId="urn:microsoft.com/office/officeart/2005/8/layout/pList2"/>
    <dgm:cxn modelId="{8C54A50B-BD56-484B-B019-6DD539A0E495}" type="presOf" srcId="{AC1552E3-612D-4469-9046-FA34DDBA3925}" destId="{CBE8C244-69B0-4CDF-9017-A0832CFC6E37}" srcOrd="0" destOrd="0" presId="urn:microsoft.com/office/officeart/2005/8/layout/pList2"/>
    <dgm:cxn modelId="{EB3CAAEC-2CFA-4CD6-8676-DD28756059B3}" type="presOf" srcId="{C1CF9923-CD31-43E6-93BC-3F967D9A9A9D}" destId="{B14329F2-2DAC-42BD-BE21-0F5060A6B1EB}" srcOrd="0" destOrd="0" presId="urn:microsoft.com/office/officeart/2005/8/layout/pList2"/>
    <dgm:cxn modelId="{D78D1EF7-43C0-4CA4-A1ED-487C2002822A}" type="presOf" srcId="{ADEB0D61-0E78-4428-82BE-C8C8B6B21519}" destId="{35F53888-5BE6-4AAD-A07C-14C8D5A37109}" srcOrd="0" destOrd="0" presId="urn:microsoft.com/office/officeart/2005/8/layout/pList2"/>
    <dgm:cxn modelId="{9F5B482A-7663-49F5-A85C-841002F65DA8}" type="presOf" srcId="{DA21AFFB-42B7-4813-AC94-D211DAB07B11}" destId="{9488B808-1B7C-4B7A-8AC6-77CC2D19373C}" srcOrd="0" destOrd="0" presId="urn:microsoft.com/office/officeart/2005/8/layout/pList2"/>
    <dgm:cxn modelId="{1378A9D4-D805-422C-8BC8-BD1A0CB325E9}" srcId="{332579B7-C435-489F-A1C4-959C52B9B67C}" destId="{AC1552E3-612D-4469-9046-FA34DDBA3925}" srcOrd="0" destOrd="0" parTransId="{613FD39A-CC83-4274-92FC-0C60976ABC3D}" sibTransId="{8DF411CB-7BB6-46B5-84F4-F22DFD79DDF0}"/>
    <dgm:cxn modelId="{EF66CADB-809E-4FB0-8984-1EFF115E8539}" type="presOf" srcId="{8DF411CB-7BB6-46B5-84F4-F22DFD79DDF0}" destId="{F24E720B-3EA3-4A3D-8469-47D309EB45E6}" srcOrd="0" destOrd="0" presId="urn:microsoft.com/office/officeart/2005/8/layout/pList2"/>
    <dgm:cxn modelId="{6A29D820-0283-40B7-80AF-B01987B7BF99}" type="presOf" srcId="{1AB52F85-AE54-4C96-8E9D-5F975BB7D893}" destId="{2A883999-25AF-47C1-AD10-3A3FF4461E6B}" srcOrd="0" destOrd="0" presId="urn:microsoft.com/office/officeart/2005/8/layout/pList2"/>
    <dgm:cxn modelId="{78F24D60-6F89-482C-9956-A1F140BAC257}" srcId="{332579B7-C435-489F-A1C4-959C52B9B67C}" destId="{3EE82EBE-33B1-4E2D-B404-EE554DB77A17}" srcOrd="4" destOrd="0" parTransId="{0202E207-C64F-4B91-AA97-A53022CAE52F}" sibTransId="{CCEEBEB6-EA29-4922-B8B3-14DE5040F24E}"/>
    <dgm:cxn modelId="{6F4B9559-B81D-476F-B8EF-146F226B9587}" type="presParOf" srcId="{E191959F-758F-48D0-BA16-A9DE55D39497}" destId="{8827B1A1-0714-4112-9852-A1F30A2A4101}" srcOrd="0" destOrd="0" presId="urn:microsoft.com/office/officeart/2005/8/layout/pList2"/>
    <dgm:cxn modelId="{8710E649-30D9-4C58-89E5-5B4346ABC968}" type="presParOf" srcId="{E191959F-758F-48D0-BA16-A9DE55D39497}" destId="{9A7DDB07-2424-42D0-A70A-3CA21F96B123}" srcOrd="1" destOrd="0" presId="urn:microsoft.com/office/officeart/2005/8/layout/pList2"/>
    <dgm:cxn modelId="{98D73F0A-2CD6-4FBA-AB8D-73A9AC66E25C}" type="presParOf" srcId="{9A7DDB07-2424-42D0-A70A-3CA21F96B123}" destId="{456AF599-6835-4EEA-A586-D0A7D6F4DCC6}" srcOrd="0" destOrd="0" presId="urn:microsoft.com/office/officeart/2005/8/layout/pList2"/>
    <dgm:cxn modelId="{0645D64F-3C64-41FE-9024-57078FD5F7A9}" type="presParOf" srcId="{456AF599-6835-4EEA-A586-D0A7D6F4DCC6}" destId="{CBE8C244-69B0-4CDF-9017-A0832CFC6E37}" srcOrd="0" destOrd="0" presId="urn:microsoft.com/office/officeart/2005/8/layout/pList2"/>
    <dgm:cxn modelId="{B014F32A-891C-4D0D-A3B3-92755640B518}" type="presParOf" srcId="{456AF599-6835-4EEA-A586-D0A7D6F4DCC6}" destId="{9758EF15-1018-4CBB-88BE-A93B2736ED2B}" srcOrd="1" destOrd="0" presId="urn:microsoft.com/office/officeart/2005/8/layout/pList2"/>
    <dgm:cxn modelId="{FD115358-3DCE-4786-91D0-83DD2256AAB8}" type="presParOf" srcId="{456AF599-6835-4EEA-A586-D0A7D6F4DCC6}" destId="{30D43375-899E-48E6-B254-C85D097BD6E3}" srcOrd="2" destOrd="0" presId="urn:microsoft.com/office/officeart/2005/8/layout/pList2"/>
    <dgm:cxn modelId="{D50D2589-BE90-46CA-AC0B-C9FF91F82518}" type="presParOf" srcId="{9A7DDB07-2424-42D0-A70A-3CA21F96B123}" destId="{F24E720B-3EA3-4A3D-8469-47D309EB45E6}" srcOrd="1" destOrd="0" presId="urn:microsoft.com/office/officeart/2005/8/layout/pList2"/>
    <dgm:cxn modelId="{92940101-793C-4A41-84FA-7A5D055EF8DB}" type="presParOf" srcId="{9A7DDB07-2424-42D0-A70A-3CA21F96B123}" destId="{182122D9-E3D2-46FD-A3EB-C47D6C4EE4E2}" srcOrd="2" destOrd="0" presId="urn:microsoft.com/office/officeart/2005/8/layout/pList2"/>
    <dgm:cxn modelId="{65B4E325-0E60-4174-9BC9-AC6C822FBF2B}" type="presParOf" srcId="{182122D9-E3D2-46FD-A3EB-C47D6C4EE4E2}" destId="{2A883999-25AF-47C1-AD10-3A3FF4461E6B}" srcOrd="0" destOrd="0" presId="urn:microsoft.com/office/officeart/2005/8/layout/pList2"/>
    <dgm:cxn modelId="{567B837C-F3A8-409C-A57A-B8AFD67839A4}" type="presParOf" srcId="{182122D9-E3D2-46FD-A3EB-C47D6C4EE4E2}" destId="{017D6BAD-A017-4681-A6C1-4C97D1E0ABE1}" srcOrd="1" destOrd="0" presId="urn:microsoft.com/office/officeart/2005/8/layout/pList2"/>
    <dgm:cxn modelId="{C0E68221-28FB-4908-B27B-EE79272580AD}" type="presParOf" srcId="{182122D9-E3D2-46FD-A3EB-C47D6C4EE4E2}" destId="{007039FB-DB64-4F2F-BD7E-68FEC057667D}" srcOrd="2" destOrd="0" presId="urn:microsoft.com/office/officeart/2005/8/layout/pList2"/>
    <dgm:cxn modelId="{8E135905-C396-4A3B-A414-402FBAB9B2E8}" type="presParOf" srcId="{9A7DDB07-2424-42D0-A70A-3CA21F96B123}" destId="{B14329F2-2DAC-42BD-BE21-0F5060A6B1EB}" srcOrd="3" destOrd="0" presId="urn:microsoft.com/office/officeart/2005/8/layout/pList2"/>
    <dgm:cxn modelId="{EA687A58-B6CE-475D-B239-765438CCCD09}" type="presParOf" srcId="{9A7DDB07-2424-42D0-A70A-3CA21F96B123}" destId="{8D2FCB61-7088-49DF-848B-207DC5681BAD}" srcOrd="4" destOrd="0" presId="urn:microsoft.com/office/officeart/2005/8/layout/pList2"/>
    <dgm:cxn modelId="{C53C12E9-D587-4AC8-B71A-ADD1AF86A432}" type="presParOf" srcId="{8D2FCB61-7088-49DF-848B-207DC5681BAD}" destId="{27FD091D-0252-49DF-B88F-E3A8B9E46156}" srcOrd="0" destOrd="0" presId="urn:microsoft.com/office/officeart/2005/8/layout/pList2"/>
    <dgm:cxn modelId="{D9D40A6E-E503-4A10-9307-E0ADEA8711BE}" type="presParOf" srcId="{8D2FCB61-7088-49DF-848B-207DC5681BAD}" destId="{9B398723-C60B-449F-8123-5EABF49CE7AA}" srcOrd="1" destOrd="0" presId="urn:microsoft.com/office/officeart/2005/8/layout/pList2"/>
    <dgm:cxn modelId="{B633AFD4-CFEE-449B-87F0-9FECFAB62E8C}" type="presParOf" srcId="{8D2FCB61-7088-49DF-848B-207DC5681BAD}" destId="{DB380E61-7BC3-4E24-9724-BA685DFF328F}" srcOrd="2" destOrd="0" presId="urn:microsoft.com/office/officeart/2005/8/layout/pList2"/>
    <dgm:cxn modelId="{6A30CF4D-3367-4062-97E6-4001AFCA86D2}" type="presParOf" srcId="{9A7DDB07-2424-42D0-A70A-3CA21F96B123}" destId="{35F53888-5BE6-4AAD-A07C-14C8D5A37109}" srcOrd="5" destOrd="0" presId="urn:microsoft.com/office/officeart/2005/8/layout/pList2"/>
    <dgm:cxn modelId="{08AD24DF-6057-4AE6-8BE5-A2D5B7E57D26}" type="presParOf" srcId="{9A7DDB07-2424-42D0-A70A-3CA21F96B123}" destId="{F38D5C8F-6444-41F9-A4D5-7131E7B56234}" srcOrd="6" destOrd="0" presId="urn:microsoft.com/office/officeart/2005/8/layout/pList2"/>
    <dgm:cxn modelId="{360DA6AC-7490-4A9F-9681-60DDFA8CFFC7}" type="presParOf" srcId="{F38D5C8F-6444-41F9-A4D5-7131E7B56234}" destId="{9488B808-1B7C-4B7A-8AC6-77CC2D19373C}" srcOrd="0" destOrd="0" presId="urn:microsoft.com/office/officeart/2005/8/layout/pList2"/>
    <dgm:cxn modelId="{A6A9AFE2-FE33-4EC8-8FF1-4315BE5B2EDF}" type="presParOf" srcId="{F38D5C8F-6444-41F9-A4D5-7131E7B56234}" destId="{3AB9CEBB-5F96-435A-8D29-9565EC7E66C8}" srcOrd="1" destOrd="0" presId="urn:microsoft.com/office/officeart/2005/8/layout/pList2"/>
    <dgm:cxn modelId="{A876973E-96E0-449A-BDED-2EAE6D6E5682}" type="presParOf" srcId="{F38D5C8F-6444-41F9-A4D5-7131E7B56234}" destId="{D08C46B0-F978-4A0C-9CED-0905DA84D8A4}" srcOrd="2" destOrd="0" presId="urn:microsoft.com/office/officeart/2005/8/layout/pList2"/>
    <dgm:cxn modelId="{13EC4941-5AD7-4E37-BE25-5495C748F719}" type="presParOf" srcId="{9A7DDB07-2424-42D0-A70A-3CA21F96B123}" destId="{E2D5AB30-CA4D-4D4C-8E52-28B78E104D5F}" srcOrd="7" destOrd="0" presId="urn:microsoft.com/office/officeart/2005/8/layout/pList2"/>
    <dgm:cxn modelId="{C635FF96-14AC-4F3D-B4F8-3B35F2434B47}" type="presParOf" srcId="{9A7DDB07-2424-42D0-A70A-3CA21F96B123}" destId="{78256647-E93C-41D1-A3C8-D4EB52B353AB}" srcOrd="8" destOrd="0" presId="urn:microsoft.com/office/officeart/2005/8/layout/pList2"/>
    <dgm:cxn modelId="{B21409C4-BE03-45C0-BAB2-AC01861E68CB}" type="presParOf" srcId="{78256647-E93C-41D1-A3C8-D4EB52B353AB}" destId="{2325D14B-FA85-4987-9695-B38EECF942E7}" srcOrd="0" destOrd="0" presId="urn:microsoft.com/office/officeart/2005/8/layout/pList2"/>
    <dgm:cxn modelId="{4DFC4725-8322-4916-A6E3-B77F5C0426C5}" type="presParOf" srcId="{78256647-E93C-41D1-A3C8-D4EB52B353AB}" destId="{3489DA01-7D60-4054-AEED-88F87621F269}" srcOrd="1" destOrd="0" presId="urn:microsoft.com/office/officeart/2005/8/layout/pList2"/>
    <dgm:cxn modelId="{7A441F48-92E3-4DAC-B297-35586444F6FE}" type="presParOf" srcId="{78256647-E93C-41D1-A3C8-D4EB52B353AB}" destId="{3D437544-C64A-4846-A96B-C06B7C3FFFCE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32579B7-C435-489F-A1C4-959C52B9B67C}" type="doc">
      <dgm:prSet loTypeId="urn:microsoft.com/office/officeart/2005/8/layout/hList1" loCatId="list" qsTypeId="urn:microsoft.com/office/officeart/2005/8/quickstyle/3d2" qsCatId="3D" csTypeId="urn:microsoft.com/office/officeart/2005/8/colors/colorful5" csCatId="colorful" phldr="1"/>
      <dgm:spPr bwMode="auto"/>
      <dgm:t>
        <a:bodyPr/>
        <a:lstStyle/>
        <a:p>
          <a:pPr>
            <a:defRPr/>
          </a:pPr>
          <a:endParaRPr lang="ru-RU"/>
        </a:p>
      </dgm:t>
    </dgm:pt>
    <dgm:pt modelId="{AC1552E3-612D-4469-9046-FA34DDBA3925}">
      <dgm:prSet phldrT="[Текст]" phldr="0" custT="1"/>
      <dgm:spPr bwMode="auto"/>
      <dgm:t>
        <a:bodyPr vertOverflow="overflow" horzOverflow="overflow" vert="horz" rtlCol="0" fromWordArt="0" anchor="ctr" forceAA="0" compatLnSpc="0"/>
        <a:lstStyle/>
        <a:p>
          <a:pPr marL="0" indent="0" algn="ctr" defTabSz="1422399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sz="2400" b="1">
              <a:solidFill>
                <a:schemeClr val="tx1"/>
              </a:solidFill>
            </a:rPr>
            <a:t>ДЛЯ РЕГИОНА</a:t>
          </a:r>
          <a:endParaRPr sz="2400"/>
        </a:p>
      </dgm:t>
    </dgm:pt>
    <dgm:pt modelId="{613FD39A-CC83-4274-92FC-0C60976ABC3D}" type="parTrans" cxnId="{1378A9D4-D805-422C-8BC8-BD1A0CB325E9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8DF411CB-7BB6-46B5-84F4-F22DFD79DDF0}" type="sibTrans" cxnId="{1378A9D4-D805-422C-8BC8-BD1A0CB325E9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1AB52F85-AE54-4C96-8E9D-5F975BB7D893}">
      <dgm:prSet phldrT="[Текст]" phldr="0" custT="1"/>
      <dgm:spPr bwMode="auto"/>
      <dgm:t>
        <a:bodyPr vertOverflow="overflow" horzOverflow="overflow" vert="horz" rtlCol="0" fromWordArt="0" anchor="ctr" forceAA="0" compatLnSpc="0"/>
        <a:lstStyle/>
        <a:p>
          <a:pPr marL="0" indent="0" algn="ctr" defTabSz="1422399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sz="2400" b="1">
              <a:solidFill>
                <a:schemeClr val="tx1"/>
              </a:solidFill>
            </a:rPr>
            <a:t>ДЛЯ ВУЗА</a:t>
          </a:r>
          <a:endParaRPr sz="2400"/>
        </a:p>
      </dgm:t>
    </dgm:pt>
    <dgm:pt modelId="{2BD7ECDE-B3D8-4CA2-81E1-0D3E5D4ABB15}" type="parTrans" cxnId="{D50046FD-6D10-438A-9C68-505BF0692602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C1CF9923-CD31-43E6-93BC-3F967D9A9A9D}" type="sibTrans" cxnId="{D50046FD-6D10-438A-9C68-505BF0692602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60133C50-E784-4BE6-941F-E6669A7DF27D}">
      <dgm:prSet phldrT="[Текст]" phldr="0" custT="1"/>
      <dgm:spPr bwMode="auto"/>
      <dgm:t>
        <a:bodyPr vertOverflow="overflow" horzOverflow="overflow" vert="horz" rtlCol="0" fromWordArt="0" anchor="ctr" forceAA="0" compatLnSpc="0"/>
        <a:lstStyle/>
        <a:p>
          <a:pPr marL="0" indent="0" algn="ctr" defTabSz="1422399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sz="2400" b="1">
              <a:solidFill>
                <a:schemeClr val="tx1"/>
              </a:solidFill>
            </a:rPr>
            <a:t>ДЛЯ ТЕХНОЛОГИЧЕСКОГО СУВЕРЕНИТЕТА</a:t>
          </a:r>
          <a:endParaRPr sz="2400"/>
        </a:p>
      </dgm:t>
    </dgm:pt>
    <dgm:pt modelId="{FB35BFF9-24FC-458A-B43A-847624160AB3}" type="parTrans" cxnId="{81A9DFFD-E2B5-4D00-BF01-D0D98D4BD096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ADEB0D61-0E78-4428-82BE-C8C8B6B21519}" type="sibTrans" cxnId="{81A9DFFD-E2B5-4D00-BF01-D0D98D4BD096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DA21AFFB-42B7-4813-AC94-D211DAB07B11}">
      <dgm:prSet phldrT="" custT="1"/>
      <dgm:spPr bwMode="auto"/>
      <dgm:t>
        <a:bodyPr vertOverflow="overflow" horzOverflow="overflow" vert="horz" rtlCol="0" fromWordArt="0" anchor="ctr" forceAA="0" compatLnSpc="0"/>
        <a:lstStyle/>
        <a:p>
          <a:pPr marL="0" indent="0" algn="ctr" defTabSz="1422399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sz="2400" b="1">
              <a:solidFill>
                <a:schemeClr val="tx1"/>
              </a:solidFill>
            </a:rPr>
            <a:t>ДЛЯ ПОТЕНЦИАЛЬНОГО КЛИЕНТА</a:t>
          </a:r>
          <a:endParaRPr sz="2400"/>
        </a:p>
      </dgm:t>
    </dgm:pt>
    <dgm:pt modelId="{7ACD7393-32D3-4C3E-AE53-29DBA01DE8D5}" type="parTrans" cxnId="{46CAD5BF-48F8-4248-BA2D-021E9BFC72A0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B64BCFBB-1BF3-4712-A13A-D466E76108DD}" type="sibTrans" cxnId="{46CAD5BF-48F8-4248-BA2D-021E9BFC72A0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1F9ABC04-B038-4265-B8FB-E98891D8874B}">
      <dgm:prSet phldrT="" custT="1"/>
      <dgm:spPr bwMode="auto"/>
      <dgm:t>
        <a:bodyPr vertOverflow="overflow" horzOverflow="overflow" vert="horz" rtlCol="0" fromWordArt="0" anchor="t" forceAA="0" compatLnSpc="0"/>
        <a:lstStyle/>
        <a:p>
          <a:pPr marL="285750" indent="-285750" algn="l" defTabSz="1422399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sz="2400" dirty="0"/>
            <a:t>Повышение качества занятий по русскому и китайскому языкам для студентов в вузах Ставропольского края</a:t>
          </a:r>
          <a:endParaRPr sz="2400" dirty="0"/>
        </a:p>
      </dgm:t>
    </dgm:pt>
    <dgm:pt modelId="{8D2CC30F-E012-42A3-8A6E-9C9CBD79C240}" type="parTrans" cxnId="{DCABCC9A-FA2F-430F-947F-28341B2D5242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D6DC8FE9-FCDD-4CF9-8205-CF4020291E6F}" type="sibTrans" cxnId="{DCABCC9A-FA2F-430F-947F-28341B2D5242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F93D8533-C78D-4C58-8A70-6BE6AA884148}">
      <dgm:prSet phldrT="" custT="1"/>
      <dgm:spPr bwMode="auto"/>
      <dgm:t>
        <a:bodyPr vertOverflow="overflow" horzOverflow="overflow" vert="horz" rtlCol="0" fromWordArt="0" anchor="t" forceAA="0" compatLnSpc="0"/>
        <a:lstStyle/>
        <a:p>
          <a:pPr marL="285750" indent="-285750" algn="l" defTabSz="1422399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sz="2400" dirty="0"/>
            <a:t>Снижает нагрузку на преподавателей китайского и русского языка в вузах края</a:t>
          </a:r>
          <a:endParaRPr sz="2400" dirty="0"/>
        </a:p>
      </dgm:t>
    </dgm:pt>
    <dgm:pt modelId="{CD1BA7FB-89C3-43AF-ABCA-6D9DD136311A}" type="parTrans" cxnId="{4C0DB98B-D843-44E4-9943-B196B73539ED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90E5F50E-D10B-4A40-9418-D253287179F5}" type="sibTrans" cxnId="{4C0DB98B-D843-44E4-9943-B196B73539ED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7DB0F62B-1D85-45DE-934A-E7624712DB48}">
      <dgm:prSet phldrT=""/>
      <dgm:spPr bwMode="auto"/>
      <dgm:t>
        <a:bodyPr vertOverflow="overflow" horzOverflow="overflow" vert="horz" rtlCol="0" fromWordArt="0" anchor="t" forceAA="0" compatLnSpc="0"/>
        <a:lstStyle/>
        <a:p>
          <a:pPr marL="285750" indent="-285750" algn="l" defTabSz="1422399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/>
            <a:t>Снижает нагрузку на филолого-лингвистические кафедры </a:t>
          </a:r>
          <a:endParaRPr/>
        </a:p>
      </dgm:t>
    </dgm:pt>
    <dgm:pt modelId="{733BC539-4AAD-4013-8DF3-FC3900CF301A}" type="parTrans" cxnId="{A7B81730-D728-4AF3-9ACC-4971EBE0485A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86C8FBB1-021B-4DF1-B32F-6B862632F2EA}" type="sibTrans" cxnId="{A7B81730-D728-4AF3-9ACC-4971EBE0485A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F7D74773-911B-4F94-A862-1C82AC114194}">
      <dgm:prSet phldrT=""/>
      <dgm:spPr bwMode="auto"/>
      <dgm:t>
        <a:bodyPr vertOverflow="overflow" horzOverflow="overflow" vert="horz" rtlCol="0" fromWordArt="0" anchor="t" forceAA="0" compatLnSpc="0"/>
        <a:lstStyle/>
        <a:p>
          <a:pPr marL="285750" indent="-285750" algn="l" defTabSz="1422399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/>
            <a:t>Увеличивает конкурентоспособность вуза</a:t>
          </a:r>
          <a:endParaRPr/>
        </a:p>
      </dgm:t>
    </dgm:pt>
    <dgm:pt modelId="{8BBF7A94-EC1F-4C06-A5E9-DDEA06AB5B72}" type="parTrans" cxnId="{E3505759-553B-4B95-8DF2-6BDA487D4FEC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FBA21E27-D012-4719-8E20-E547999021A0}" type="sibTrans" cxnId="{E3505759-553B-4B95-8DF2-6BDA487D4FEC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C2105B5C-2B21-4911-8D27-7E2FB69A9AE4}">
      <dgm:prSet phldrT=""/>
      <dgm:spPr bwMode="auto"/>
      <dgm:t>
        <a:bodyPr vertOverflow="overflow" horzOverflow="overflow" vert="horz" rtlCol="0" fromWordArt="0" anchor="t" forceAA="0" compatLnSpc="0"/>
        <a:lstStyle/>
        <a:p>
          <a:pPr marL="285750" indent="-285750" algn="l" defTabSz="1422399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/>
            <a:t>Формирует национальную базу цифровых методических материалов по русскому и китайскому языкам</a:t>
          </a:r>
          <a:endParaRPr/>
        </a:p>
      </dgm:t>
    </dgm:pt>
    <dgm:pt modelId="{679B14D6-1015-42FE-B36F-996649035179}" type="parTrans" cxnId="{FB3737A4-A79E-4BD8-9A8F-DAB43CAA4AD4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5C2F88D0-7348-451C-A7B6-B61FE11D43F1}" type="sibTrans" cxnId="{FB3737A4-A79E-4BD8-9A8F-DAB43CAA4AD4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0FDC7208-6A99-401E-81CB-B0586FAE4A69}">
      <dgm:prSet phldrT=""/>
      <dgm:spPr bwMode="auto"/>
      <dgm:t>
        <a:bodyPr vertOverflow="overflow" horzOverflow="overflow" vert="horz" rtlCol="0" fromWordArt="0" anchor="t" forceAA="0" compatLnSpc="0"/>
        <a:lstStyle/>
        <a:p>
          <a:pPr marL="285750" indent="-285750" algn="l" defTabSz="1422399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/>
            <a:t>Обеспечивает защиту персональных данных преподавателей и студентов</a:t>
          </a:r>
          <a:endParaRPr/>
        </a:p>
      </dgm:t>
    </dgm:pt>
    <dgm:pt modelId="{A902AA12-F101-47AA-B2E3-ECAB0D99E382}" type="parTrans" cxnId="{A277A619-57A5-4EC5-A3E3-5C823A862DE9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F1FF66ED-C30C-43F3-A886-2CD79B63A0DD}" type="sibTrans" cxnId="{A277A619-57A5-4EC5-A3E3-5C823A862DE9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902DA4BC-C3D8-47CB-9CB6-2C3E35843473}">
      <dgm:prSet phldrT=""/>
      <dgm:spPr bwMode="auto"/>
      <dgm:t>
        <a:bodyPr vertOverflow="overflow" horzOverflow="overflow" vert="horz" rtlCol="0" fromWordArt="0" anchor="t" forceAA="0" compatLnSpc="0"/>
        <a:lstStyle/>
        <a:p>
          <a:pPr marL="285750" indent="-285750" algn="l" defTabSz="1422399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/>
            <a:t>Экономит 15-20 часов в неделю за счёт готовых шаблонов и библиотеки материалов</a:t>
          </a:r>
          <a:endParaRPr/>
        </a:p>
      </dgm:t>
    </dgm:pt>
    <dgm:pt modelId="{DB3E1461-4C18-452C-AC78-61F6A5E76081}" type="parTrans" cxnId="{889F7E98-FFA6-4BD4-922A-5FFD10EAFE75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B8CDEF6E-FCB4-45C9-AF69-732AAAB00396}" type="sibTrans" cxnId="{889F7E98-FFA6-4BD4-922A-5FFD10EAFE75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73414FE2-5A8D-42BB-8D49-D6F8B34D1C0D}">
      <dgm:prSet phldrT=""/>
      <dgm:spPr bwMode="auto"/>
      <dgm:t>
        <a:bodyPr vertOverflow="overflow" horzOverflow="overflow" vert="horz" rtlCol="0" fromWordArt="0" anchor="t" forceAA="0" compatLnSpc="0"/>
        <a:lstStyle/>
        <a:p>
          <a:pPr marL="285750" indent="-285750" algn="l" defTabSz="1422399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/>
            <a:t>Упрощает создание авторских курсов</a:t>
          </a:r>
          <a:endParaRPr/>
        </a:p>
      </dgm:t>
    </dgm:pt>
    <dgm:pt modelId="{A44F75F8-58A7-4608-B77A-EC42CB380435}" type="parTrans" cxnId="{AEFA8567-27A0-4637-A685-507F14B37274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5247CB11-540D-4846-8AF4-03F3A5F9A46C}" type="sibTrans" cxnId="{AEFA8567-27A0-4637-A685-507F14B37274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8D338D89-4EC1-4457-BA44-7F1B04F1BE05}">
      <dgm:prSet phldrT="" custT="1"/>
      <dgm:spPr bwMode="auto"/>
      <dgm:t>
        <a:bodyPr vertOverflow="overflow" horzOverflow="overflow" vert="horz" rtlCol="0" fromWordArt="0" anchor="t" forceAA="0" compatLnSpc="0"/>
        <a:lstStyle/>
        <a:p>
          <a:pPr marL="285750" indent="-285750" algn="l" defTabSz="1422399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sz="2400" dirty="0"/>
            <a:t>Создает цифровую инфраструктуру для экспорта образования в Китай</a:t>
          </a:r>
          <a:endParaRPr sz="2400" dirty="0"/>
        </a:p>
      </dgm:t>
    </dgm:pt>
    <dgm:pt modelId="{1D88F25C-85AB-41E2-8F1A-ABD62109A25E}" type="parTrans" cxnId="{D9659879-F439-49D3-B3A9-97237F740E0F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53898A7C-91A8-47CC-A7F0-093388C23165}" type="sibTrans" cxnId="{D9659879-F439-49D3-B3A9-97237F740E0F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B9B7478A-8127-4AD0-AFD5-E32E4C0FAB75}">
      <dgm:prSet phldrT=""/>
      <dgm:spPr bwMode="auto"/>
      <dgm:t>
        <a:bodyPr vertOverflow="overflow" horzOverflow="overflow" vert="horz" rtlCol="0" fromWordArt="0" anchor="t" forceAA="0" compatLnSpc="0"/>
        <a:lstStyle/>
        <a:p>
          <a:pPr marL="285750" indent="-285750" algn="l" defTabSz="1422399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/>
            <a:t>Повышает качество преподавания за счёт единой библиотеки методически выверенных уроков</a:t>
          </a:r>
          <a:endParaRPr/>
        </a:p>
      </dgm:t>
    </dgm:pt>
    <dgm:pt modelId="{46765FED-20A6-4022-B457-51F6C1351496}" type="parTrans" cxnId="{7BB6DFF7-58EB-4970-A003-CB644EEB6588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1E7D8807-9C98-4618-AED4-F687545DDD98}" type="sibTrans" cxnId="{7BB6DFF7-58EB-4970-A003-CB644EEB6588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C6DECF35-B507-46DA-8BB1-F554E6C892AA}">
      <dgm:prSet phldrT=""/>
      <dgm:spPr bwMode="auto"/>
      <dgm:t>
        <a:bodyPr vertOverflow="overflow" horzOverflow="overflow" vert="horz" rtlCol="0" fromWordArt="0" anchor="t" forceAA="0" compatLnSpc="0"/>
        <a:lstStyle/>
        <a:p>
          <a:pPr marL="285750" indent="-285750" algn="l" defTabSz="1422399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/>
            <a:t>Создаёт российский инструмент для преподавания китайского языка</a:t>
          </a:r>
          <a:endParaRPr/>
        </a:p>
      </dgm:t>
    </dgm:pt>
    <dgm:pt modelId="{60CE3B40-FF52-4336-A54C-DB88F722A407}" type="parTrans" cxnId="{A9427735-1836-4909-B0CD-D94A602530C7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98A13129-06B6-4299-90DD-2C64838501A9}" type="sibTrans" cxnId="{A9427735-1836-4909-B0CD-D94A602530C7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844A9758-762F-4159-A717-F9E6E27D415A}">
      <dgm:prSet phldrT=""/>
      <dgm:spPr bwMode="auto"/>
      <dgm:t>
        <a:bodyPr vertOverflow="overflow" horzOverflow="overflow" vert="horz" rtlCol="0" fromWordArt="0" anchor="t" forceAA="0" compatLnSpc="0"/>
        <a:lstStyle/>
        <a:p>
          <a:pPr marL="285750" indent="-285750" algn="l" defTabSz="1422399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/>
            <a:t>Повышает вовлечённость студентов</a:t>
          </a:r>
          <a:endParaRPr/>
        </a:p>
      </dgm:t>
    </dgm:pt>
    <dgm:pt modelId="{73837032-B461-4B3B-A16A-0D217961B494}" type="parTrans" cxnId="{D08636AB-8C13-4636-9BA9-C4039234463D}">
      <dgm:prSet/>
      <dgm:spPr bwMode="auto"/>
    </dgm:pt>
    <dgm:pt modelId="{0C59074E-7657-4962-B0AA-7EC37DA06192}" type="sibTrans" cxnId="{D08636AB-8C13-4636-9BA9-C4039234463D}">
      <dgm:prSet/>
      <dgm:spPr bwMode="auto"/>
    </dgm:pt>
    <dgm:pt modelId="{E2AA01BA-F0FE-4120-AFE1-2FDFABBFE971}" type="pres">
      <dgm:prSet presAssocID="{332579B7-C435-489F-A1C4-959C52B9B67C}" presName="Name0" presStyleCnt="0">
        <dgm:presLayoutVars>
          <dgm:dir/>
          <dgm:animLvl val="lvl"/>
          <dgm:resizeHandles val="exact"/>
        </dgm:presLayoutVars>
      </dgm:prSet>
      <dgm:spPr bwMode="auto"/>
      <dgm:t>
        <a:bodyPr/>
        <a:lstStyle/>
        <a:p>
          <a:endParaRPr lang="ru-RU"/>
        </a:p>
      </dgm:t>
    </dgm:pt>
    <dgm:pt modelId="{5BEE022B-08C7-4BE1-AACC-CFD30BCBDDA2}" type="pres">
      <dgm:prSet presAssocID="{AC1552E3-612D-4469-9046-FA34DDBA3925}" presName="composite" presStyleCnt="0"/>
      <dgm:spPr bwMode="auto"/>
    </dgm:pt>
    <dgm:pt modelId="{65C953A6-853B-4B33-B72F-22C2B8B774D4}" type="pres">
      <dgm:prSet presAssocID="{AC1552E3-612D-4469-9046-FA34DDBA3925}" presName="parTx" presStyleLbl="alignNode1" presStyleIdx="0" presStyleCnt="4" custLinFactX="-167" custLinFactY="4003">
        <dgm:presLayoutVars>
          <dgm:chMax val="0"/>
          <dgm:chPref val="0"/>
          <dgm:bulletEnabled val="1"/>
        </dgm:presLayoutVars>
      </dgm:prSet>
      <dgm:spPr bwMode="auto"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5600000" scaled="1"/>
        </a:gradFill>
        <a:ln>
          <a:noFill/>
        </a:ln>
      </dgm:spPr>
      <dgm:t>
        <a:bodyPr/>
        <a:lstStyle/>
        <a:p>
          <a:endParaRPr lang="ru-RU"/>
        </a:p>
      </dgm:t>
    </dgm:pt>
    <dgm:pt modelId="{4FB76896-D114-4BC9-99F9-8D73510FA186}" type="pres">
      <dgm:prSet presAssocID="{AC1552E3-612D-4469-9046-FA34DDBA3925}" presName="desTx" presStyleLbl="alignAccFollowNode1" presStyleIdx="0" presStyleCnt="4" custLinFactX="-167" custLinFactY="3341">
        <dgm:presLayoutVars>
          <dgm:bulletEnabled val="1"/>
        </dgm:presLayoutVars>
      </dgm:prSet>
      <dgm:spPr bwMode="auto"/>
      <dgm:t>
        <a:bodyPr/>
        <a:lstStyle/>
        <a:p>
          <a:endParaRPr lang="ru-RU"/>
        </a:p>
      </dgm:t>
    </dgm:pt>
    <dgm:pt modelId="{242E9D25-C1EB-4892-912F-243CE077B03D}" type="pres">
      <dgm:prSet presAssocID="{8DF411CB-7BB6-46B5-84F4-F22DFD79DDF0}" presName="space" presStyleCnt="0"/>
      <dgm:spPr bwMode="auto"/>
    </dgm:pt>
    <dgm:pt modelId="{818A0081-6C24-4245-87C8-C36088FE8AE5}" type="pres">
      <dgm:prSet presAssocID="{1AB52F85-AE54-4C96-8E9D-5F975BB7D893}" presName="composite" presStyleCnt="0"/>
      <dgm:spPr bwMode="auto"/>
    </dgm:pt>
    <dgm:pt modelId="{D8D82236-EE5C-463C-A6ED-507CBBF6E2AC}" type="pres">
      <dgm:prSet presAssocID="{1AB52F85-AE54-4C96-8E9D-5F975BB7D893}" presName="parTx" presStyleLbl="alignNode1" presStyleIdx="1" presStyleCnt="4">
        <dgm:presLayoutVars>
          <dgm:chMax val="0"/>
          <dgm:chPref val="0"/>
          <dgm:bulletEnabled val="1"/>
        </dgm:presLayoutVars>
      </dgm:prSet>
      <dgm:spPr bwMode="auto"/>
      <dgm:t>
        <a:bodyPr/>
        <a:lstStyle/>
        <a:p>
          <a:endParaRPr lang="ru-RU"/>
        </a:p>
      </dgm:t>
    </dgm:pt>
    <dgm:pt modelId="{B67CAEC4-5FB1-425D-81DB-25289AF742AE}" type="pres">
      <dgm:prSet presAssocID="{1AB52F85-AE54-4C96-8E9D-5F975BB7D893}" presName="desTx" presStyleLbl="alignAccFollowNode1" presStyleIdx="1" presStyleCnt="4">
        <dgm:presLayoutVars>
          <dgm:bulletEnabled val="1"/>
        </dgm:presLayoutVars>
      </dgm:prSet>
      <dgm:spPr bwMode="auto"/>
      <dgm:t>
        <a:bodyPr/>
        <a:lstStyle/>
        <a:p>
          <a:endParaRPr lang="ru-RU"/>
        </a:p>
      </dgm:t>
    </dgm:pt>
    <dgm:pt modelId="{B4438ED4-45B8-4AEA-B6A9-69271ADBF3F6}" type="pres">
      <dgm:prSet presAssocID="{C1CF9923-CD31-43E6-93BC-3F967D9A9A9D}" presName="space" presStyleCnt="0"/>
      <dgm:spPr bwMode="auto"/>
    </dgm:pt>
    <dgm:pt modelId="{DF263ED7-FA46-48A5-AC85-80B226D319BA}" type="pres">
      <dgm:prSet presAssocID="{60133C50-E784-4BE6-941F-E6669A7DF27D}" presName="composite" presStyleCnt="0"/>
      <dgm:spPr bwMode="auto"/>
    </dgm:pt>
    <dgm:pt modelId="{E790A4C1-AA2B-49B8-B2F0-25DAFD09BAC3}" type="pres">
      <dgm:prSet presAssocID="{60133C50-E784-4BE6-941F-E6669A7DF27D}" presName="parTx" presStyleLbl="alignNode1" presStyleIdx="2" presStyleCnt="4">
        <dgm:presLayoutVars>
          <dgm:chMax val="0"/>
          <dgm:chPref val="0"/>
          <dgm:bulletEnabled val="1"/>
        </dgm:presLayoutVars>
      </dgm:prSet>
      <dgm:spPr bwMode="auto"/>
      <dgm:t>
        <a:bodyPr/>
        <a:lstStyle/>
        <a:p>
          <a:endParaRPr lang="ru-RU"/>
        </a:p>
      </dgm:t>
    </dgm:pt>
    <dgm:pt modelId="{44DB8DFA-A694-4799-93DA-300E1633565B}" type="pres">
      <dgm:prSet presAssocID="{60133C50-E784-4BE6-941F-E6669A7DF27D}" presName="desTx" presStyleLbl="alignAccFollowNode1" presStyleIdx="2" presStyleCnt="4">
        <dgm:presLayoutVars>
          <dgm:bulletEnabled val="1"/>
        </dgm:presLayoutVars>
      </dgm:prSet>
      <dgm:spPr bwMode="auto"/>
      <dgm:t>
        <a:bodyPr/>
        <a:lstStyle/>
        <a:p>
          <a:endParaRPr lang="ru-RU"/>
        </a:p>
      </dgm:t>
    </dgm:pt>
    <dgm:pt modelId="{72182A99-8416-499D-BC26-EF22A6C2B271}" type="pres">
      <dgm:prSet presAssocID="{ADEB0D61-0E78-4428-82BE-C8C8B6B21519}" presName="space" presStyleCnt="0"/>
      <dgm:spPr bwMode="auto"/>
    </dgm:pt>
    <dgm:pt modelId="{E519A387-CA77-4410-83A8-2E5A0CBBC806}" type="pres">
      <dgm:prSet presAssocID="{DA21AFFB-42B7-4813-AC94-D211DAB07B11}" presName="composite" presStyleCnt="0"/>
      <dgm:spPr bwMode="auto"/>
    </dgm:pt>
    <dgm:pt modelId="{02424B29-C1BA-44C5-B692-23C0CC8AE421}" type="pres">
      <dgm:prSet presAssocID="{DA21AFFB-42B7-4813-AC94-D211DAB07B11}" presName="parTx" presStyleLbl="alignNode1" presStyleIdx="3" presStyleCnt="4">
        <dgm:presLayoutVars>
          <dgm:chMax val="0"/>
          <dgm:chPref val="0"/>
          <dgm:bulletEnabled val="1"/>
        </dgm:presLayoutVars>
      </dgm:prSet>
      <dgm:spPr bwMode="auto"/>
      <dgm:t>
        <a:bodyPr/>
        <a:lstStyle/>
        <a:p>
          <a:endParaRPr lang="ru-RU"/>
        </a:p>
      </dgm:t>
    </dgm:pt>
    <dgm:pt modelId="{96CD2FEE-8215-4477-92F2-1882509DF8D1}" type="pres">
      <dgm:prSet presAssocID="{DA21AFFB-42B7-4813-AC94-D211DAB07B11}" presName="desTx" presStyleLbl="alignAccFollowNode1" presStyleIdx="3" presStyleCnt="4">
        <dgm:presLayoutVars>
          <dgm:bulletEnabled val="1"/>
        </dgm:presLayoutVars>
      </dgm:prSet>
      <dgm:spPr bwMode="auto"/>
      <dgm:t>
        <a:bodyPr/>
        <a:lstStyle/>
        <a:p>
          <a:endParaRPr lang="ru-RU"/>
        </a:p>
      </dgm:t>
    </dgm:pt>
  </dgm:ptLst>
  <dgm:cxnLst>
    <dgm:cxn modelId="{9B3012F5-A361-4F00-9EEB-008F82BDEDA7}" type="presOf" srcId="{AC1552E3-612D-4469-9046-FA34DDBA3925}" destId="{65C953A6-853B-4B33-B72F-22C2B8B774D4}" srcOrd="0" destOrd="0" presId="urn:microsoft.com/office/officeart/2005/8/layout/hList1"/>
    <dgm:cxn modelId="{B8E1961A-028F-45A3-811F-1F70705AC278}" type="presOf" srcId="{DA21AFFB-42B7-4813-AC94-D211DAB07B11}" destId="{02424B29-C1BA-44C5-B692-23C0CC8AE421}" srcOrd="0" destOrd="0" presId="urn:microsoft.com/office/officeart/2005/8/layout/hList1"/>
    <dgm:cxn modelId="{3A9DB212-1D2D-4166-B31C-C73ACA22FFAF}" type="presOf" srcId="{8D338D89-4EC1-4457-BA44-7F1B04F1BE05}" destId="{4FB76896-D114-4BC9-99F9-8D73510FA186}" srcOrd="0" destOrd="2" presId="urn:microsoft.com/office/officeart/2005/8/layout/hList1"/>
    <dgm:cxn modelId="{55F0A570-3D86-45FE-A2EA-8EDA8D727C45}" type="presOf" srcId="{C2105B5C-2B21-4911-8D27-7E2FB69A9AE4}" destId="{44DB8DFA-A694-4799-93DA-300E1633565B}" srcOrd="0" destOrd="0" presId="urn:microsoft.com/office/officeart/2005/8/layout/hList1"/>
    <dgm:cxn modelId="{F93AFE1F-7119-443F-9D7D-4C57674C6264}" type="presOf" srcId="{F7D74773-911B-4F94-A862-1C82AC114194}" destId="{B67CAEC4-5FB1-425D-81DB-25289AF742AE}" srcOrd="0" destOrd="1" presId="urn:microsoft.com/office/officeart/2005/8/layout/hList1"/>
    <dgm:cxn modelId="{81A9DFFD-E2B5-4D00-BF01-D0D98D4BD096}" srcId="{332579B7-C435-489F-A1C4-959C52B9B67C}" destId="{60133C50-E784-4BE6-941F-E6669A7DF27D}" srcOrd="2" destOrd="0" parTransId="{FB35BFF9-24FC-458A-B43A-847624160AB3}" sibTransId="{ADEB0D61-0E78-4428-82BE-C8C8B6B21519}"/>
    <dgm:cxn modelId="{15548733-72B7-41D1-8811-9CAF90B51EF9}" type="presOf" srcId="{0FDC7208-6A99-401E-81CB-B0586FAE4A69}" destId="{44DB8DFA-A694-4799-93DA-300E1633565B}" srcOrd="0" destOrd="1" presId="urn:microsoft.com/office/officeart/2005/8/layout/hList1"/>
    <dgm:cxn modelId="{A277A619-57A5-4EC5-A3E3-5C823A862DE9}" srcId="{60133C50-E784-4BE6-941F-E6669A7DF27D}" destId="{0FDC7208-6A99-401E-81CB-B0586FAE4A69}" srcOrd="1" destOrd="0" parTransId="{A902AA12-F101-47AA-B2E3-ECAB0D99E382}" sibTransId="{F1FF66ED-C30C-43F3-A886-2CD79B63A0DD}"/>
    <dgm:cxn modelId="{889F7E98-FFA6-4BD4-922A-5FFD10EAFE75}" srcId="{DA21AFFB-42B7-4813-AC94-D211DAB07B11}" destId="{902DA4BC-C3D8-47CB-9CB6-2C3E35843473}" srcOrd="0" destOrd="0" parTransId="{DB3E1461-4C18-452C-AC78-61F6A5E76081}" sibTransId="{B8CDEF6E-FCB4-45C9-AF69-732AAAB00396}"/>
    <dgm:cxn modelId="{D9659879-F439-49D3-B3A9-97237F740E0F}" srcId="{AC1552E3-612D-4469-9046-FA34DDBA3925}" destId="{8D338D89-4EC1-4457-BA44-7F1B04F1BE05}" srcOrd="2" destOrd="0" parTransId="{1D88F25C-85AB-41E2-8F1A-ABD62109A25E}" sibTransId="{53898A7C-91A8-47CC-A7F0-093388C23165}"/>
    <dgm:cxn modelId="{E9F3D07C-7C0C-4357-8971-F1F24B9FE235}" type="presOf" srcId="{332579B7-C435-489F-A1C4-959C52B9B67C}" destId="{E2AA01BA-F0FE-4120-AFE1-2FDFABBFE971}" srcOrd="0" destOrd="0" presId="urn:microsoft.com/office/officeart/2005/8/layout/hList1"/>
    <dgm:cxn modelId="{69DB6A98-007A-4860-8CA1-CF8ADCFC7670}" type="presOf" srcId="{902DA4BC-C3D8-47CB-9CB6-2C3E35843473}" destId="{96CD2FEE-8215-4477-92F2-1882509DF8D1}" srcOrd="0" destOrd="0" presId="urn:microsoft.com/office/officeart/2005/8/layout/hList1"/>
    <dgm:cxn modelId="{46CAD5BF-48F8-4248-BA2D-021E9BFC72A0}" srcId="{332579B7-C435-489F-A1C4-959C52B9B67C}" destId="{DA21AFFB-42B7-4813-AC94-D211DAB07B11}" srcOrd="3" destOrd="0" parTransId="{7ACD7393-32D3-4C3E-AE53-29DBA01DE8D5}" sibTransId="{B64BCFBB-1BF3-4712-A13A-D466E76108DD}"/>
    <dgm:cxn modelId="{05C4D123-501F-4E14-A6C9-86B5137C53A0}" type="presOf" srcId="{73414FE2-5A8D-42BB-8D49-D6F8B34D1C0D}" destId="{96CD2FEE-8215-4477-92F2-1882509DF8D1}" srcOrd="0" destOrd="1" presId="urn:microsoft.com/office/officeart/2005/8/layout/hList1"/>
    <dgm:cxn modelId="{A3C2BA1F-BC1E-403A-A138-2443AF8C8BAE}" type="presOf" srcId="{7DB0F62B-1D85-45DE-934A-E7624712DB48}" destId="{B67CAEC4-5FB1-425D-81DB-25289AF742AE}" srcOrd="0" destOrd="0" presId="urn:microsoft.com/office/officeart/2005/8/layout/hList1"/>
    <dgm:cxn modelId="{52F07FF5-E7B4-47CB-B7FA-19E5C547B3AD}" type="presOf" srcId="{1F9ABC04-B038-4265-B8FB-E98891D8874B}" destId="{4FB76896-D114-4BC9-99F9-8D73510FA186}" srcOrd="0" destOrd="0" presId="urn:microsoft.com/office/officeart/2005/8/layout/hList1"/>
    <dgm:cxn modelId="{1C89B3B5-7DCD-47FD-80BE-93302CE3CBA6}" type="presOf" srcId="{60133C50-E784-4BE6-941F-E6669A7DF27D}" destId="{E790A4C1-AA2B-49B8-B2F0-25DAFD09BAC3}" srcOrd="0" destOrd="0" presId="urn:microsoft.com/office/officeart/2005/8/layout/hList1"/>
    <dgm:cxn modelId="{E34A9275-7CF4-4272-9FBD-7D034F5D4615}" type="presOf" srcId="{C6DECF35-B507-46DA-8BB1-F554E6C892AA}" destId="{44DB8DFA-A694-4799-93DA-300E1633565B}" srcOrd="0" destOrd="2" presId="urn:microsoft.com/office/officeart/2005/8/layout/hList1"/>
    <dgm:cxn modelId="{4C0DB98B-D843-44E4-9943-B196B73539ED}" srcId="{AC1552E3-612D-4469-9046-FA34DDBA3925}" destId="{F93D8533-C78D-4C58-8A70-6BE6AA884148}" srcOrd="1" destOrd="0" parTransId="{CD1BA7FB-89C3-43AF-ABCA-6D9DD136311A}" sibTransId="{90E5F50E-D10B-4A40-9418-D253287179F5}"/>
    <dgm:cxn modelId="{A81BFD03-56B5-45BE-AA3A-BB707BB96FF4}" type="presOf" srcId="{844A9758-762F-4159-A717-F9E6E27D415A}" destId="{96CD2FEE-8215-4477-92F2-1882509DF8D1}" srcOrd="0" destOrd="2" presId="urn:microsoft.com/office/officeart/2005/8/layout/hList1"/>
    <dgm:cxn modelId="{CB88054A-2678-4D20-B852-9D5ADC959A57}" type="presOf" srcId="{1AB52F85-AE54-4C96-8E9D-5F975BB7D893}" destId="{D8D82236-EE5C-463C-A6ED-507CBBF6E2AC}" srcOrd="0" destOrd="0" presId="urn:microsoft.com/office/officeart/2005/8/layout/hList1"/>
    <dgm:cxn modelId="{DCABCC9A-FA2F-430F-947F-28341B2D5242}" srcId="{AC1552E3-612D-4469-9046-FA34DDBA3925}" destId="{1F9ABC04-B038-4265-B8FB-E98891D8874B}" srcOrd="0" destOrd="0" parTransId="{8D2CC30F-E012-42A3-8A6E-9C9CBD79C240}" sibTransId="{D6DC8FE9-FCDD-4CF9-8205-CF4020291E6F}"/>
    <dgm:cxn modelId="{A9427735-1836-4909-B0CD-D94A602530C7}" srcId="{60133C50-E784-4BE6-941F-E6669A7DF27D}" destId="{C6DECF35-B507-46DA-8BB1-F554E6C892AA}" srcOrd="2" destOrd="0" parTransId="{60CE3B40-FF52-4336-A54C-DB88F722A407}" sibTransId="{98A13129-06B6-4299-90DD-2C64838501A9}"/>
    <dgm:cxn modelId="{D08636AB-8C13-4636-9BA9-C4039234463D}" srcId="{DA21AFFB-42B7-4813-AC94-D211DAB07B11}" destId="{844A9758-762F-4159-A717-F9E6E27D415A}" srcOrd="2" destOrd="0" parTransId="{73837032-B461-4B3B-A16A-0D217961B494}" sibTransId="{0C59074E-7657-4962-B0AA-7EC37DA06192}"/>
    <dgm:cxn modelId="{AEFA8567-27A0-4637-A685-507F14B37274}" srcId="{DA21AFFB-42B7-4813-AC94-D211DAB07B11}" destId="{73414FE2-5A8D-42BB-8D49-D6F8B34D1C0D}" srcOrd="1" destOrd="0" parTransId="{A44F75F8-58A7-4608-B77A-EC42CB380435}" sibTransId="{5247CB11-540D-4846-8AF4-03F3A5F9A46C}"/>
    <dgm:cxn modelId="{7BB6DFF7-58EB-4970-A003-CB644EEB6588}" srcId="{1AB52F85-AE54-4C96-8E9D-5F975BB7D893}" destId="{B9B7478A-8127-4AD0-AFD5-E32E4C0FAB75}" srcOrd="2" destOrd="0" parTransId="{46765FED-20A6-4022-B457-51F6C1351496}" sibTransId="{1E7D8807-9C98-4618-AED4-F687545DDD98}"/>
    <dgm:cxn modelId="{E3505759-553B-4B95-8DF2-6BDA487D4FEC}" srcId="{1AB52F85-AE54-4C96-8E9D-5F975BB7D893}" destId="{F7D74773-911B-4F94-A862-1C82AC114194}" srcOrd="1" destOrd="0" parTransId="{8BBF7A94-EC1F-4C06-A5E9-DDEA06AB5B72}" sibTransId="{FBA21E27-D012-4719-8E20-E547999021A0}"/>
    <dgm:cxn modelId="{A7B81730-D728-4AF3-9ACC-4971EBE0485A}" srcId="{1AB52F85-AE54-4C96-8E9D-5F975BB7D893}" destId="{7DB0F62B-1D85-45DE-934A-E7624712DB48}" srcOrd="0" destOrd="0" parTransId="{733BC539-4AAD-4013-8DF3-FC3900CF301A}" sibTransId="{86C8FBB1-021B-4DF1-B32F-6B862632F2EA}"/>
    <dgm:cxn modelId="{74F749F6-4D6C-4618-A10C-A4D37A18AECE}" type="presOf" srcId="{B9B7478A-8127-4AD0-AFD5-E32E4C0FAB75}" destId="{B67CAEC4-5FB1-425D-81DB-25289AF742AE}" srcOrd="0" destOrd="2" presId="urn:microsoft.com/office/officeart/2005/8/layout/hList1"/>
    <dgm:cxn modelId="{1378A9D4-D805-422C-8BC8-BD1A0CB325E9}" srcId="{332579B7-C435-489F-A1C4-959C52B9B67C}" destId="{AC1552E3-612D-4469-9046-FA34DDBA3925}" srcOrd="0" destOrd="0" parTransId="{613FD39A-CC83-4274-92FC-0C60976ABC3D}" sibTransId="{8DF411CB-7BB6-46B5-84F4-F22DFD79DDF0}"/>
    <dgm:cxn modelId="{D50046FD-6D10-438A-9C68-505BF0692602}" srcId="{332579B7-C435-489F-A1C4-959C52B9B67C}" destId="{1AB52F85-AE54-4C96-8E9D-5F975BB7D893}" srcOrd="1" destOrd="0" parTransId="{2BD7ECDE-B3D8-4CA2-81E1-0D3E5D4ABB15}" sibTransId="{C1CF9923-CD31-43E6-93BC-3F967D9A9A9D}"/>
    <dgm:cxn modelId="{153A2543-C63C-490A-9B25-968F2A2FE932}" type="presOf" srcId="{F93D8533-C78D-4C58-8A70-6BE6AA884148}" destId="{4FB76896-D114-4BC9-99F9-8D73510FA186}" srcOrd="0" destOrd="1" presId="urn:microsoft.com/office/officeart/2005/8/layout/hList1"/>
    <dgm:cxn modelId="{FB3737A4-A79E-4BD8-9A8F-DAB43CAA4AD4}" srcId="{60133C50-E784-4BE6-941F-E6669A7DF27D}" destId="{C2105B5C-2B21-4911-8D27-7E2FB69A9AE4}" srcOrd="0" destOrd="0" parTransId="{679B14D6-1015-42FE-B36F-996649035179}" sibTransId="{5C2F88D0-7348-451C-A7B6-B61FE11D43F1}"/>
    <dgm:cxn modelId="{6060A523-48D9-4A3B-A310-8C6CDE5C072F}" type="presParOf" srcId="{E2AA01BA-F0FE-4120-AFE1-2FDFABBFE971}" destId="{5BEE022B-08C7-4BE1-AACC-CFD30BCBDDA2}" srcOrd="0" destOrd="0" presId="urn:microsoft.com/office/officeart/2005/8/layout/hList1"/>
    <dgm:cxn modelId="{06D27DF7-CC7D-4D7F-BC2F-14F2A57855E8}" type="presParOf" srcId="{5BEE022B-08C7-4BE1-AACC-CFD30BCBDDA2}" destId="{65C953A6-853B-4B33-B72F-22C2B8B774D4}" srcOrd="0" destOrd="0" presId="urn:microsoft.com/office/officeart/2005/8/layout/hList1"/>
    <dgm:cxn modelId="{F5480330-0CC4-4956-A009-98D0BA1FBB51}" type="presParOf" srcId="{5BEE022B-08C7-4BE1-AACC-CFD30BCBDDA2}" destId="{4FB76896-D114-4BC9-99F9-8D73510FA186}" srcOrd="1" destOrd="0" presId="urn:microsoft.com/office/officeart/2005/8/layout/hList1"/>
    <dgm:cxn modelId="{2EF82309-F498-400F-8000-E903F1D78394}" type="presParOf" srcId="{E2AA01BA-F0FE-4120-AFE1-2FDFABBFE971}" destId="{242E9D25-C1EB-4892-912F-243CE077B03D}" srcOrd="1" destOrd="0" presId="urn:microsoft.com/office/officeart/2005/8/layout/hList1"/>
    <dgm:cxn modelId="{A8D19CB3-13B3-41AD-B0CA-022A9E14AF47}" type="presParOf" srcId="{E2AA01BA-F0FE-4120-AFE1-2FDFABBFE971}" destId="{818A0081-6C24-4245-87C8-C36088FE8AE5}" srcOrd="2" destOrd="0" presId="urn:microsoft.com/office/officeart/2005/8/layout/hList1"/>
    <dgm:cxn modelId="{6B750447-539C-43B2-B7B8-214E02D570B4}" type="presParOf" srcId="{818A0081-6C24-4245-87C8-C36088FE8AE5}" destId="{D8D82236-EE5C-463C-A6ED-507CBBF6E2AC}" srcOrd="0" destOrd="0" presId="urn:microsoft.com/office/officeart/2005/8/layout/hList1"/>
    <dgm:cxn modelId="{3D9EA9FB-C2C0-4F90-BE6C-5A2AFD4862B4}" type="presParOf" srcId="{818A0081-6C24-4245-87C8-C36088FE8AE5}" destId="{B67CAEC4-5FB1-425D-81DB-25289AF742AE}" srcOrd="1" destOrd="0" presId="urn:microsoft.com/office/officeart/2005/8/layout/hList1"/>
    <dgm:cxn modelId="{2B2FE91E-33A4-46EE-ABFC-ADC0CCD117E1}" type="presParOf" srcId="{E2AA01BA-F0FE-4120-AFE1-2FDFABBFE971}" destId="{B4438ED4-45B8-4AEA-B6A9-69271ADBF3F6}" srcOrd="3" destOrd="0" presId="urn:microsoft.com/office/officeart/2005/8/layout/hList1"/>
    <dgm:cxn modelId="{07B9E3DC-6D51-441B-A382-2ADD43806AF3}" type="presParOf" srcId="{E2AA01BA-F0FE-4120-AFE1-2FDFABBFE971}" destId="{DF263ED7-FA46-48A5-AC85-80B226D319BA}" srcOrd="4" destOrd="0" presId="urn:microsoft.com/office/officeart/2005/8/layout/hList1"/>
    <dgm:cxn modelId="{4C2FF70B-868E-4C42-8734-9BAF3588575A}" type="presParOf" srcId="{DF263ED7-FA46-48A5-AC85-80B226D319BA}" destId="{E790A4C1-AA2B-49B8-B2F0-25DAFD09BAC3}" srcOrd="0" destOrd="0" presId="urn:microsoft.com/office/officeart/2005/8/layout/hList1"/>
    <dgm:cxn modelId="{63CB182D-9866-4FDB-982B-E86CB48A6238}" type="presParOf" srcId="{DF263ED7-FA46-48A5-AC85-80B226D319BA}" destId="{44DB8DFA-A694-4799-93DA-300E1633565B}" srcOrd="1" destOrd="0" presId="urn:microsoft.com/office/officeart/2005/8/layout/hList1"/>
    <dgm:cxn modelId="{BAAE32AD-8CD4-4574-8F1F-F789FEEEB531}" type="presParOf" srcId="{E2AA01BA-F0FE-4120-AFE1-2FDFABBFE971}" destId="{72182A99-8416-499D-BC26-EF22A6C2B271}" srcOrd="5" destOrd="0" presId="urn:microsoft.com/office/officeart/2005/8/layout/hList1"/>
    <dgm:cxn modelId="{9F7547BD-05E8-43D4-B6BE-4D036220B9FC}" type="presParOf" srcId="{E2AA01BA-F0FE-4120-AFE1-2FDFABBFE971}" destId="{E519A387-CA77-4410-83A8-2E5A0CBBC806}" srcOrd="6" destOrd="0" presId="urn:microsoft.com/office/officeart/2005/8/layout/hList1"/>
    <dgm:cxn modelId="{B37E7509-5ECD-4AC4-973B-A96777523B94}" type="presParOf" srcId="{E519A387-CA77-4410-83A8-2E5A0CBBC806}" destId="{02424B29-C1BA-44C5-B692-23C0CC8AE421}" srcOrd="0" destOrd="0" presId="urn:microsoft.com/office/officeart/2005/8/layout/hList1"/>
    <dgm:cxn modelId="{143EE30E-4A98-42EA-9DA3-4908E1763386}" type="presParOf" srcId="{E519A387-CA77-4410-83A8-2E5A0CBBC806}" destId="{96CD2FEE-8215-4477-92F2-1882509DF8D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1FFC7EF-14A3-4EB2-97AC-A5DFE5337A6F}" type="doc">
      <dgm:prSet loTypeId="urn:microsoft.com/office/officeart/2005/8/layout/hList1" loCatId="list" qsTypeId="urn:microsoft.com/office/officeart/2005/8/quickstyle/simple1" qsCatId="simple" csTypeId="urn:microsoft.com/office/officeart/2005/8/colors/colorful5" csCatId="colorful" phldr="1"/>
      <dgm:spPr bwMode="auto"/>
      <dgm:t>
        <a:bodyPr/>
        <a:lstStyle/>
        <a:p>
          <a:pPr>
            <a:defRPr/>
          </a:pPr>
          <a:endParaRPr lang="ru-RU"/>
        </a:p>
      </dgm:t>
    </dgm:pt>
    <dgm:pt modelId="{1DD5D0A7-515D-44D4-98C8-B8F3BF0D0F9A}">
      <dgm:prSet phldrT="[Текст]" phldr="0" custT="1"/>
      <dgm:spPr bwMode="auto"/>
      <dgm:t>
        <a:bodyPr/>
        <a:lstStyle/>
        <a:p>
          <a:pPr>
            <a:defRPr/>
          </a:pPr>
          <a:r>
            <a:rPr lang="ru-RU" sz="2000" b="1" dirty="0">
              <a:solidFill>
                <a:schemeClr val="tx1"/>
              </a:solidFill>
            </a:rPr>
            <a:t>НАШИ ЛИЧНЫЕ ЦЕЛИ ОТ УЧАСТИЯ В АКСЕЛЕРАТОРЕ</a:t>
          </a:r>
          <a:endParaRPr sz="2000" dirty="0"/>
        </a:p>
      </dgm:t>
    </dgm:pt>
    <dgm:pt modelId="{7740956B-5035-4D2C-A4E3-C8E94AA67CBD}" type="parTrans" cxnId="{E8BBF262-9E46-484B-97A9-83436BB0ABBC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F8CB30C3-706E-4F33-8685-3C263FF1D8F4}" type="sibTrans" cxnId="{E8BBF262-9E46-484B-97A9-83436BB0ABBC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027AEC8A-4130-4F19-BD7B-5778BB4E0B1B}">
      <dgm:prSet phldrT="[Текст]" phldr="0" custT="1"/>
      <dgm:spPr bwMode="auto"/>
      <dgm:t>
        <a:bodyPr vertOverflow="overflow" horzOverflow="overflow" vert="horz" rtlCol="0" fromWordArt="0" anchor="t" forceAA="0" compatLnSpc="0"/>
        <a:lstStyle/>
        <a:p>
          <a:pPr marL="228600" indent="-228600" algn="l" defTabSz="1200150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sz="2400" dirty="0"/>
            <a:t>получить опыт в создании </a:t>
          </a:r>
          <a:r>
            <a:rPr lang="ru-RU" sz="2400" dirty="0" err="1"/>
            <a:t>стартапа</a:t>
          </a:r>
          <a:endParaRPr sz="2400" dirty="0"/>
        </a:p>
      </dgm:t>
    </dgm:pt>
    <dgm:pt modelId="{FD991504-9127-4E7A-83C1-3E175BC8414A}" type="parTrans" cxnId="{B86BF60C-E55E-495A-A996-D6C2910921F1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4A408216-F5D2-407D-8522-7D023A96E52C}" type="sibTrans" cxnId="{B86BF60C-E55E-495A-A996-D6C2910921F1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A7AB93A4-DC67-450A-9EF6-E40029216D16}">
      <dgm:prSet phldrT="[Текст]" phldr="0" custT="1"/>
      <dgm:spPr bwMode="auto"/>
      <dgm:t>
        <a:bodyPr vertOverflow="overflow" horzOverflow="overflow" vert="horz" rtlCol="0" fromWordArt="0" anchor="t" forceAA="0" compatLnSpc="0"/>
        <a:lstStyle/>
        <a:p>
          <a:pPr marL="228600" indent="-228600" algn="l" defTabSz="1200150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sz="2400" dirty="0"/>
            <a:t>получить </a:t>
          </a:r>
          <a:r>
            <a:rPr lang="ru-RU" sz="2400" dirty="0" err="1"/>
            <a:t>надпрофессиональные</a:t>
          </a:r>
          <a:r>
            <a:rPr lang="ru-RU" sz="2400" dirty="0"/>
            <a:t> компетенции</a:t>
          </a:r>
          <a:endParaRPr sz="2400" dirty="0"/>
        </a:p>
      </dgm:t>
    </dgm:pt>
    <dgm:pt modelId="{0841DFFC-82ED-433A-80CC-874AA5711384}" type="parTrans" cxnId="{B50E2899-8360-4B68-BC6A-4E16FF04276B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C76615B4-14BE-437B-BD4A-FBF8B8DA0411}" type="sibTrans" cxnId="{B50E2899-8360-4B68-BC6A-4E16FF04276B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B5B1E026-B54A-4FBE-97A8-C9698838E27E}">
      <dgm:prSet phldrT="[Текст]" phldr="0" custT="1"/>
      <dgm:spPr bwMode="auto"/>
      <dgm:t>
        <a:bodyPr/>
        <a:lstStyle/>
        <a:p>
          <a:pPr>
            <a:defRPr/>
          </a:pPr>
          <a:r>
            <a:rPr lang="ru-RU" sz="2400" b="1" dirty="0">
              <a:solidFill>
                <a:schemeClr val="tx1"/>
              </a:solidFill>
            </a:rPr>
            <a:t>ПРИНЦИПЫ НАШЕЙ РАБОТЫ В КОМАНДЕ</a:t>
          </a:r>
          <a:endParaRPr sz="2400" dirty="0"/>
        </a:p>
      </dgm:t>
    </dgm:pt>
    <dgm:pt modelId="{0387FD12-1A32-4AF7-A513-93298C8C2981}" type="parTrans" cxnId="{AA7A683E-B666-42AE-8969-855CA515D2AB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37488399-3870-488C-B252-A3B084BD8888}" type="sibTrans" cxnId="{AA7A683E-B666-42AE-8969-855CA515D2AB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85AC9DD1-19D0-4BBB-A204-E3A6A1091014}">
      <dgm:prSet phldrT="[Текст]" phldr="0" custT="1"/>
      <dgm:spPr bwMode="auto"/>
      <dgm:t>
        <a:bodyPr vertOverflow="overflow" horzOverflow="overflow" vert="horz" rtlCol="0" fromWordArt="0" anchor="t" forceAA="0" compatLnSpc="0"/>
        <a:lstStyle/>
        <a:p>
          <a:pPr marL="228600" indent="-228600" algn="l" defTabSz="1200150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sz="2200" dirty="0" err="1"/>
            <a:t>взаимоувапжение</a:t>
          </a:r>
          <a:endParaRPr sz="2200" dirty="0"/>
        </a:p>
      </dgm:t>
    </dgm:pt>
    <dgm:pt modelId="{F7D0F72B-35D2-4D5E-A90E-6DE2B9D4871A}" type="parTrans" cxnId="{AEFCB1F2-3E21-4163-8E3F-3530C6AFA2BE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0E28E951-ED7E-4C6C-BC67-EE7E3F5DE737}" type="sibTrans" cxnId="{AEFCB1F2-3E21-4163-8E3F-3530C6AFA2BE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100A59CB-B3C5-439C-810A-E6DFD848EA50}">
      <dgm:prSet phldrT="[Текст]" phldr="0" custT="1"/>
      <dgm:spPr bwMode="auto"/>
      <dgm:t>
        <a:bodyPr vertOverflow="overflow" horzOverflow="overflow" vert="horz" rtlCol="0" fromWordArt="0" anchor="t" forceAA="0" compatLnSpc="0"/>
        <a:lstStyle/>
        <a:p>
          <a:pPr marL="228600" indent="-228600" algn="l" defTabSz="1200150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sz="2200"/>
            <a:t>ответственность </a:t>
          </a:r>
          <a:endParaRPr sz="2200"/>
        </a:p>
      </dgm:t>
    </dgm:pt>
    <dgm:pt modelId="{F540DA06-1C97-44CB-9908-2A4D5A550CEC}" type="parTrans" cxnId="{BC770206-CF99-44DB-A945-E4AD9A7FC85F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665F467C-712A-4C5A-8D2B-3C50692397D4}" type="sibTrans" cxnId="{BC770206-CF99-44DB-A945-E4AD9A7FC85F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848CDE60-6D33-4ABB-B654-DA424311A41E}">
      <dgm:prSet phldrT="[Текст]" phldr="0" custT="1"/>
      <dgm:spPr bwMode="auto"/>
      <dgm:t>
        <a:bodyPr/>
        <a:lstStyle/>
        <a:p>
          <a:pPr>
            <a:defRPr/>
          </a:pPr>
          <a:r>
            <a:rPr lang="ru-RU" sz="2400" b="1" dirty="0">
              <a:solidFill>
                <a:schemeClr val="tx1"/>
              </a:solidFill>
            </a:rPr>
            <a:t>НАШИ ОЖИДАНИЯ ОТ СОВМЕСТНОЙ РАБОТЫ</a:t>
          </a:r>
          <a:endParaRPr sz="2400" dirty="0"/>
        </a:p>
      </dgm:t>
    </dgm:pt>
    <dgm:pt modelId="{C95A96EE-BBE4-4C2B-9DD9-25CF327E60B0}" type="parTrans" cxnId="{FD894114-438C-47CF-BF51-188F35EC2E50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37E85BA1-D8C6-470C-9C79-9605213C3204}" type="sibTrans" cxnId="{FD894114-438C-47CF-BF51-188F35EC2E50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EC7A2196-DBF3-4803-8451-B82B3683245B}">
      <dgm:prSet phldrT="[Текст]" phldr="0" custT="1"/>
      <dgm:spPr bwMode="auto"/>
      <dgm:t>
        <a:bodyPr vertOverflow="overflow" horzOverflow="overflow" vert="horz" rtlCol="0" fromWordArt="0" anchor="t" forceAA="0" compatLnSpc="0"/>
        <a:lstStyle/>
        <a:p>
          <a:pPr marL="228600" indent="-228600" algn="l" defTabSz="1200150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sz="2400" dirty="0"/>
            <a:t>слаженность</a:t>
          </a:r>
          <a:endParaRPr sz="2400" dirty="0"/>
        </a:p>
      </dgm:t>
    </dgm:pt>
    <dgm:pt modelId="{D836892E-7F6C-4C74-9C2E-E32F41BB4365}" type="parTrans" cxnId="{2255388B-E788-46CD-B63D-8F5B19DCB173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73AB1C96-1746-48AD-894E-E73A75E5577B}" type="sibTrans" cxnId="{2255388B-E788-46CD-B63D-8F5B19DCB173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4A24BCD7-5BF7-4E9F-AB03-01D35EDE4BBA}">
      <dgm:prSet phldrT="[Текст]" phldr="0" custT="1"/>
      <dgm:spPr bwMode="auto"/>
      <dgm:t>
        <a:bodyPr vertOverflow="overflow" horzOverflow="overflow" vert="horz" rtlCol="0" fromWordArt="0" anchor="t" forceAA="0" compatLnSpc="0"/>
        <a:lstStyle/>
        <a:p>
          <a:pPr marL="228600" indent="-228600" algn="l" defTabSz="1200150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sz="2400" dirty="0"/>
            <a:t>наличие «командного духа»</a:t>
          </a:r>
          <a:endParaRPr sz="2400" dirty="0"/>
        </a:p>
      </dgm:t>
    </dgm:pt>
    <dgm:pt modelId="{0DD61E4B-5D09-48C3-A606-229E45ABC1CD}" type="parTrans" cxnId="{06E354BB-9A85-4628-8761-9F3E84B2B8D3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F15B522D-A7A6-42A2-BAC6-5B42D0AE7759}" type="sibTrans" cxnId="{06E354BB-9A85-4628-8761-9F3E84B2B8D3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166F7A00-BFA7-475A-B5FA-0F27EB1A7E6C}">
      <dgm:prSet phldrT="" custT="1"/>
      <dgm:spPr bwMode="auto"/>
      <dgm:t>
        <a:bodyPr/>
        <a:lstStyle/>
        <a:p>
          <a:pPr>
            <a:defRPr/>
          </a:pPr>
          <a:r>
            <a:rPr lang="ru-RU" sz="2400" b="1" dirty="0">
              <a:solidFill>
                <a:schemeClr val="tx1"/>
              </a:solidFill>
            </a:rPr>
            <a:t>РОЛИ В НАШЕЙ КОМАНДЕ</a:t>
          </a:r>
          <a:endParaRPr sz="2400" dirty="0"/>
        </a:p>
      </dgm:t>
    </dgm:pt>
    <dgm:pt modelId="{1D69649B-98D6-4595-9D59-C65EB8D4D097}" type="parTrans" cxnId="{A24DCFBA-2120-4514-BDCF-DF2A529CDCA9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F104C2DB-DD7F-49ED-97A1-D051D5B427C6}" type="sibTrans" cxnId="{A24DCFBA-2120-4514-BDCF-DF2A529CDCA9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4C5574A6-1EAD-4D82-ADA5-831C4BF2FD86}">
      <dgm:prSet phldrT="" custT="1"/>
      <dgm:spPr bwMode="auto"/>
      <dgm:t>
        <a:bodyPr vertOverflow="overflow" horzOverflow="overflow" vert="horz" rtlCol="0" fromWordArt="0" anchor="t" forceAA="0" compatLnSpc="0"/>
        <a:lstStyle/>
        <a:p>
          <a:pPr marL="228600" indent="-228600" algn="l" defTabSz="1200150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sz="2400" dirty="0"/>
            <a:t>Диана -</a:t>
          </a:r>
          <a:r>
            <a:rPr lang="ru-RU" sz="2400" dirty="0" err="1"/>
            <a:t>лидер,коммуникатор</a:t>
          </a:r>
          <a:r>
            <a:rPr lang="ru-RU" sz="2400" dirty="0"/>
            <a:t>, </a:t>
          </a:r>
          <a:r>
            <a:rPr lang="ru-RU" sz="2400" dirty="0" err="1"/>
            <a:t>мотиватор</a:t>
          </a:r>
          <a:endParaRPr sz="2400" dirty="0"/>
        </a:p>
      </dgm:t>
    </dgm:pt>
    <dgm:pt modelId="{B1825768-BDBA-48F8-BF8C-BF15B1E62D8B}" type="parTrans" cxnId="{41A7CDBE-78E6-4F8E-BE0D-09D8DE93DDEC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988E2246-8762-4FE1-847A-4F78685AA428}" type="sibTrans" cxnId="{41A7CDBE-78E6-4F8E-BE0D-09D8DE93DDEC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9F3D0CA5-D0E2-4057-A4EA-A29F788EA073}">
      <dgm:prSet phldrT="" custT="1"/>
      <dgm:spPr bwMode="auto"/>
      <dgm:t>
        <a:bodyPr vertOverflow="overflow" horzOverflow="overflow" vert="horz" rtlCol="0" fromWordArt="0" anchor="t" forceAA="0" compatLnSpc="0"/>
        <a:lstStyle/>
        <a:p>
          <a:pPr marL="228600" indent="-228600" algn="l" defTabSz="1200150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sz="2400" dirty="0"/>
            <a:t>Яна-</a:t>
          </a:r>
          <a:r>
            <a:rPr lang="ru-RU" sz="2400" dirty="0" err="1"/>
            <a:t>аналитик,дизайнер,специалист</a:t>
          </a:r>
          <a:endParaRPr sz="2400" dirty="0"/>
        </a:p>
      </dgm:t>
    </dgm:pt>
    <dgm:pt modelId="{8583A804-2921-49E3-8E99-3E3EED489094}" type="parTrans" cxnId="{FEAAAFD3-6010-41DB-9D9D-B487E5860574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1ED136D4-6C4B-4397-BE22-A9F0692556E2}" type="sibTrans" cxnId="{FEAAAFD3-6010-41DB-9D9D-B487E5860574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CC46B5EC-5979-428A-AFAD-4E9D7948CA8D}">
      <dgm:prSet phldrT="" custT="1"/>
      <dgm:spPr bwMode="auto"/>
      <dgm:t>
        <a:bodyPr/>
        <a:lstStyle/>
        <a:p>
          <a:pPr>
            <a:defRPr/>
          </a:pPr>
          <a:r>
            <a:rPr lang="ru-RU" sz="2400" b="1" dirty="0" smtClean="0">
              <a:solidFill>
                <a:schemeClr val="tx1"/>
              </a:solidFill>
            </a:rPr>
            <a:t>НАШЕГО ВЗАИМОПРАВИЛАДЕЙСТВИЯ</a:t>
          </a:r>
          <a:endParaRPr sz="2400" dirty="0"/>
        </a:p>
      </dgm:t>
    </dgm:pt>
    <dgm:pt modelId="{81E8DD1A-3AC9-43AA-9362-689FC950059F}" type="parTrans" cxnId="{CD3023BB-26CF-45C0-92D7-68F90CA51BD1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17EBA5E9-A8A0-4126-99CE-7D676E13A85F}" type="sibTrans" cxnId="{CD3023BB-26CF-45C0-92D7-68F90CA51BD1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05CC33DA-60C1-4204-9A9C-B227F451B7FD}">
      <dgm:prSet phldrT="" custT="1"/>
      <dgm:spPr bwMode="auto"/>
      <dgm:t>
        <a:bodyPr vertOverflow="overflow" horzOverflow="overflow" vert="horz" rtlCol="0" fromWordArt="0" anchor="t" forceAA="0" compatLnSpc="0"/>
        <a:lstStyle/>
        <a:p>
          <a:pPr marL="228600" indent="-228600" algn="l" defTabSz="1200150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sz="2400" dirty="0"/>
            <a:t>чёткое определение ролей</a:t>
          </a:r>
          <a:endParaRPr sz="2400" dirty="0"/>
        </a:p>
      </dgm:t>
    </dgm:pt>
    <dgm:pt modelId="{6070AE92-7F8B-456A-8F9F-7340FFFC4619}" type="parTrans" cxnId="{ED77FD57-7892-4A09-A95B-82B06E58FE19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042540B0-D472-425C-9702-FB2E1EA15A15}" type="sibTrans" cxnId="{ED77FD57-7892-4A09-A95B-82B06E58FE19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17CF5250-C1BE-4416-B511-8160039A59CD}">
      <dgm:prSet phldrT="" custT="1"/>
      <dgm:spPr bwMode="auto"/>
      <dgm:t>
        <a:bodyPr vertOverflow="overflow" horzOverflow="overflow" vert="horz" rtlCol="0" fromWordArt="0" anchor="t" forceAA="0" compatLnSpc="0"/>
        <a:lstStyle/>
        <a:p>
          <a:pPr marL="228600" indent="-228600" algn="l" defTabSz="1200150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sz="2400" dirty="0"/>
            <a:t>совместное приятие решений</a:t>
          </a:r>
          <a:endParaRPr sz="2400" dirty="0"/>
        </a:p>
      </dgm:t>
    </dgm:pt>
    <dgm:pt modelId="{C1B7D150-C416-4119-AD02-3D5788A66B23}" type="parTrans" cxnId="{19192593-C15F-4434-B6B7-A1FF56EC7E2B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C9E1E2B6-3354-44D2-B67C-DA7490C41411}" type="sibTrans" cxnId="{19192593-C15F-4434-B6B7-A1FF56EC7E2B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D6456D01-4817-4B8D-8682-888FCE797F6A}" type="pres">
      <dgm:prSet presAssocID="{91FFC7EF-14A3-4EB2-97AC-A5DFE5337A6F}" presName="Name0" presStyleCnt="0">
        <dgm:presLayoutVars>
          <dgm:dir/>
          <dgm:animLvl val="lvl"/>
          <dgm:resizeHandles val="exact"/>
        </dgm:presLayoutVars>
      </dgm:prSet>
      <dgm:spPr bwMode="auto"/>
      <dgm:t>
        <a:bodyPr/>
        <a:lstStyle/>
        <a:p>
          <a:endParaRPr lang="ru-RU"/>
        </a:p>
      </dgm:t>
    </dgm:pt>
    <dgm:pt modelId="{7916D9A0-8E86-476A-A8CA-1CE666963F0B}" type="pres">
      <dgm:prSet presAssocID="{1DD5D0A7-515D-44D4-98C8-B8F3BF0D0F9A}" presName="composite" presStyleCnt="0"/>
      <dgm:spPr bwMode="auto"/>
    </dgm:pt>
    <dgm:pt modelId="{EC8E2A34-590D-47E4-9248-A8F4BB6A811E}" type="pres">
      <dgm:prSet presAssocID="{1DD5D0A7-515D-44D4-98C8-B8F3BF0D0F9A}" presName="parTx" presStyleLbl="alignNode1" presStyleIdx="0" presStyleCnt="5" custScaleY="110548" custLinFactNeighborX="-84" custLinFactNeighborY="-17936">
        <dgm:presLayoutVars>
          <dgm:chMax val="0"/>
          <dgm:chPref val="0"/>
          <dgm:bulletEnabled val="1"/>
        </dgm:presLayoutVars>
      </dgm:prSet>
      <dgm:spPr bwMode="auto"/>
      <dgm:t>
        <a:bodyPr/>
        <a:lstStyle/>
        <a:p>
          <a:endParaRPr lang="ru-RU"/>
        </a:p>
      </dgm:t>
    </dgm:pt>
    <dgm:pt modelId="{13A3E97B-063A-48BF-912A-F93916FEDF00}" type="pres">
      <dgm:prSet presAssocID="{1DD5D0A7-515D-44D4-98C8-B8F3BF0D0F9A}" presName="desTx" presStyleLbl="alignAccFollowNode1" presStyleIdx="0" presStyleCnt="5" custLinFactNeighborX="-84" custLinFactNeighborY="-2601">
        <dgm:presLayoutVars>
          <dgm:bulletEnabled val="1"/>
        </dgm:presLayoutVars>
      </dgm:prSet>
      <dgm:spPr bwMode="auto"/>
      <dgm:t>
        <a:bodyPr/>
        <a:lstStyle/>
        <a:p>
          <a:endParaRPr lang="ru-RU"/>
        </a:p>
      </dgm:t>
    </dgm:pt>
    <dgm:pt modelId="{0C2B77E2-4B04-4355-9D83-89392F730863}" type="pres">
      <dgm:prSet presAssocID="{F8CB30C3-706E-4F33-8685-3C263FF1D8F4}" presName="space" presStyleCnt="0"/>
      <dgm:spPr bwMode="auto"/>
    </dgm:pt>
    <dgm:pt modelId="{A3446680-D629-4F71-9C35-2B0397E049AD}" type="pres">
      <dgm:prSet presAssocID="{B5B1E026-B54A-4FBE-97A8-C9698838E27E}" presName="composite" presStyleCnt="0"/>
      <dgm:spPr bwMode="auto"/>
    </dgm:pt>
    <dgm:pt modelId="{F10DD248-6F82-4439-9B88-4E6AF3886C59}" type="pres">
      <dgm:prSet presAssocID="{B5B1E026-B54A-4FBE-97A8-C9698838E27E}" presName="parTx" presStyleLbl="alignNode1" presStyleIdx="1" presStyleCnt="5" custLinFactNeighborX="1175" custLinFactNeighborY="-15238">
        <dgm:presLayoutVars>
          <dgm:chMax val="0"/>
          <dgm:chPref val="0"/>
          <dgm:bulletEnabled val="1"/>
        </dgm:presLayoutVars>
      </dgm:prSet>
      <dgm:spPr bwMode="auto"/>
      <dgm:t>
        <a:bodyPr/>
        <a:lstStyle/>
        <a:p>
          <a:endParaRPr lang="ru-RU"/>
        </a:p>
      </dgm:t>
    </dgm:pt>
    <dgm:pt modelId="{CBD70D4F-5D80-4830-9A25-BC6EA257376A}" type="pres">
      <dgm:prSet presAssocID="{B5B1E026-B54A-4FBE-97A8-C9698838E27E}" presName="desTx" presStyleLbl="alignAccFollowNode1" presStyleIdx="1" presStyleCnt="5" custLinFactNeighborX="1175" custLinFactNeighborY="-5057">
        <dgm:presLayoutVars>
          <dgm:bulletEnabled val="1"/>
        </dgm:presLayoutVars>
      </dgm:prSet>
      <dgm:spPr bwMode="auto"/>
      <dgm:t>
        <a:bodyPr/>
        <a:lstStyle/>
        <a:p>
          <a:endParaRPr lang="ru-RU"/>
        </a:p>
      </dgm:t>
    </dgm:pt>
    <dgm:pt modelId="{FE902BE0-60A0-40FB-AB06-27456F04C8A8}" type="pres">
      <dgm:prSet presAssocID="{37488399-3870-488C-B252-A3B084BD8888}" presName="space" presStyleCnt="0"/>
      <dgm:spPr bwMode="auto"/>
    </dgm:pt>
    <dgm:pt modelId="{5C64DACD-39CD-4916-BCE6-800EF30B2044}" type="pres">
      <dgm:prSet presAssocID="{848CDE60-6D33-4ABB-B654-DA424311A41E}" presName="composite" presStyleCnt="0"/>
      <dgm:spPr bwMode="auto"/>
    </dgm:pt>
    <dgm:pt modelId="{1DEA5E67-14FE-4FBF-A3DE-3194A86FE87E}" type="pres">
      <dgm:prSet presAssocID="{848CDE60-6D33-4ABB-B654-DA424311A41E}" presName="parTx" presStyleLbl="alignNode1" presStyleIdx="2" presStyleCnt="5" custLinFactNeighborX="611" custLinFactNeighborY="-15239">
        <dgm:presLayoutVars>
          <dgm:chMax val="0"/>
          <dgm:chPref val="0"/>
          <dgm:bulletEnabled val="1"/>
        </dgm:presLayoutVars>
      </dgm:prSet>
      <dgm:spPr bwMode="auto"/>
      <dgm:t>
        <a:bodyPr/>
        <a:lstStyle/>
        <a:p>
          <a:endParaRPr lang="ru-RU"/>
        </a:p>
      </dgm:t>
    </dgm:pt>
    <dgm:pt modelId="{B2355610-E9C4-48CF-9080-3C4D6C54734C}" type="pres">
      <dgm:prSet presAssocID="{848CDE60-6D33-4ABB-B654-DA424311A41E}" presName="desTx" presStyleLbl="alignAccFollowNode1" presStyleIdx="2" presStyleCnt="5" custLinFactNeighborX="611" custLinFactNeighborY="-5057">
        <dgm:presLayoutVars>
          <dgm:bulletEnabled val="1"/>
        </dgm:presLayoutVars>
      </dgm:prSet>
      <dgm:spPr bwMode="auto"/>
      <dgm:t>
        <a:bodyPr/>
        <a:lstStyle/>
        <a:p>
          <a:endParaRPr lang="ru-RU"/>
        </a:p>
      </dgm:t>
    </dgm:pt>
    <dgm:pt modelId="{7EA7A6F6-FF3E-453B-9BE5-FEE857AAB36E}" type="pres">
      <dgm:prSet presAssocID="{37E85BA1-D8C6-470C-9C79-9605213C3204}" presName="space" presStyleCnt="0"/>
      <dgm:spPr bwMode="auto"/>
    </dgm:pt>
    <dgm:pt modelId="{4F480D06-95AE-4ECE-A336-57F19749DA7A}" type="pres">
      <dgm:prSet presAssocID="{166F7A00-BFA7-475A-B5FA-0F27EB1A7E6C}" presName="composite" presStyleCnt="0"/>
      <dgm:spPr bwMode="auto"/>
    </dgm:pt>
    <dgm:pt modelId="{FF0A8E2A-F2FF-44A4-BA73-5A5ACB310F3C}" type="pres">
      <dgm:prSet presAssocID="{166F7A00-BFA7-475A-B5FA-0F27EB1A7E6C}" presName="parTx" presStyleLbl="alignNode1" presStyleIdx="3" presStyleCnt="5" custLinFactNeighborX="-1366" custLinFactNeighborY="-14085">
        <dgm:presLayoutVars>
          <dgm:chMax val="0"/>
          <dgm:chPref val="0"/>
          <dgm:bulletEnabled val="1"/>
        </dgm:presLayoutVars>
      </dgm:prSet>
      <dgm:spPr bwMode="auto"/>
      <dgm:t>
        <a:bodyPr/>
        <a:lstStyle/>
        <a:p>
          <a:endParaRPr lang="ru-RU"/>
        </a:p>
      </dgm:t>
    </dgm:pt>
    <dgm:pt modelId="{CA71B65E-54A4-4AE7-90CE-6FF9B176FFB1}" type="pres">
      <dgm:prSet presAssocID="{166F7A00-BFA7-475A-B5FA-0F27EB1A7E6C}" presName="desTx" presStyleLbl="alignAccFollowNode1" presStyleIdx="3" presStyleCnt="5">
        <dgm:presLayoutVars>
          <dgm:bulletEnabled val="1"/>
        </dgm:presLayoutVars>
      </dgm:prSet>
      <dgm:spPr bwMode="auto"/>
      <dgm:t>
        <a:bodyPr/>
        <a:lstStyle/>
        <a:p>
          <a:endParaRPr lang="ru-RU"/>
        </a:p>
      </dgm:t>
    </dgm:pt>
    <dgm:pt modelId="{D88BFD2B-691E-4F1D-A3C0-97C326F71187}" type="pres">
      <dgm:prSet presAssocID="{F104C2DB-DD7F-49ED-97A1-D051D5B427C6}" presName="space" presStyleCnt="0"/>
      <dgm:spPr bwMode="auto"/>
    </dgm:pt>
    <dgm:pt modelId="{C5E9970D-3EF0-47FA-BBC2-C4204E29B6C7}" type="pres">
      <dgm:prSet presAssocID="{CC46B5EC-5979-428A-AFAD-4E9D7948CA8D}" presName="composite" presStyleCnt="0"/>
      <dgm:spPr bwMode="auto"/>
    </dgm:pt>
    <dgm:pt modelId="{A415FB01-EF15-44E2-B1B4-9EEA8B5120BF}" type="pres">
      <dgm:prSet presAssocID="{CC46B5EC-5979-428A-AFAD-4E9D7948CA8D}" presName="parTx" presStyleLbl="alignNode1" presStyleIdx="4" presStyleCnt="5">
        <dgm:presLayoutVars>
          <dgm:chMax val="0"/>
          <dgm:chPref val="0"/>
          <dgm:bulletEnabled val="1"/>
        </dgm:presLayoutVars>
      </dgm:prSet>
      <dgm:spPr bwMode="auto"/>
      <dgm:t>
        <a:bodyPr/>
        <a:lstStyle/>
        <a:p>
          <a:endParaRPr lang="ru-RU"/>
        </a:p>
      </dgm:t>
    </dgm:pt>
    <dgm:pt modelId="{46750678-0DFB-4CA5-8BFB-03181E3EA5EC}" type="pres">
      <dgm:prSet presAssocID="{CC46B5EC-5979-428A-AFAD-4E9D7948CA8D}" presName="desTx" presStyleLbl="alignAccFollowNode1" presStyleIdx="4" presStyleCnt="5">
        <dgm:presLayoutVars>
          <dgm:bulletEnabled val="1"/>
        </dgm:presLayoutVars>
      </dgm:prSet>
      <dgm:spPr bwMode="auto"/>
      <dgm:t>
        <a:bodyPr/>
        <a:lstStyle/>
        <a:p>
          <a:endParaRPr lang="ru-RU"/>
        </a:p>
      </dgm:t>
    </dgm:pt>
  </dgm:ptLst>
  <dgm:cxnLst>
    <dgm:cxn modelId="{BC770206-CF99-44DB-A945-E4AD9A7FC85F}" srcId="{B5B1E026-B54A-4FBE-97A8-C9698838E27E}" destId="{100A59CB-B3C5-439C-810A-E6DFD848EA50}" srcOrd="1" destOrd="0" parTransId="{F540DA06-1C97-44CB-9908-2A4D5A550CEC}" sibTransId="{665F467C-712A-4C5A-8D2B-3C50692397D4}"/>
    <dgm:cxn modelId="{358772A7-E481-431D-B22D-50C65CAF9748}" type="presOf" srcId="{1DD5D0A7-515D-44D4-98C8-B8F3BF0D0F9A}" destId="{EC8E2A34-590D-47E4-9248-A8F4BB6A811E}" srcOrd="0" destOrd="0" presId="urn:microsoft.com/office/officeart/2005/8/layout/hList1"/>
    <dgm:cxn modelId="{09683583-B898-494E-A921-80150DB33F92}" type="presOf" srcId="{9F3D0CA5-D0E2-4057-A4EA-A29F788EA073}" destId="{CA71B65E-54A4-4AE7-90CE-6FF9B176FFB1}" srcOrd="0" destOrd="1" presId="urn:microsoft.com/office/officeart/2005/8/layout/hList1"/>
    <dgm:cxn modelId="{FD894114-438C-47CF-BF51-188F35EC2E50}" srcId="{91FFC7EF-14A3-4EB2-97AC-A5DFE5337A6F}" destId="{848CDE60-6D33-4ABB-B654-DA424311A41E}" srcOrd="2" destOrd="0" parTransId="{C95A96EE-BBE4-4C2B-9DD9-25CF327E60B0}" sibTransId="{37E85BA1-D8C6-470C-9C79-9605213C3204}"/>
    <dgm:cxn modelId="{D13872E0-D506-4586-B233-5A52E919E3F1}" type="presOf" srcId="{4A24BCD7-5BF7-4E9F-AB03-01D35EDE4BBA}" destId="{B2355610-E9C4-48CF-9080-3C4D6C54734C}" srcOrd="0" destOrd="1" presId="urn:microsoft.com/office/officeart/2005/8/layout/hList1"/>
    <dgm:cxn modelId="{AA7A683E-B666-42AE-8969-855CA515D2AB}" srcId="{91FFC7EF-14A3-4EB2-97AC-A5DFE5337A6F}" destId="{B5B1E026-B54A-4FBE-97A8-C9698838E27E}" srcOrd="1" destOrd="0" parTransId="{0387FD12-1A32-4AF7-A513-93298C8C2981}" sibTransId="{37488399-3870-488C-B252-A3B084BD8888}"/>
    <dgm:cxn modelId="{BA868191-185B-48A8-B5B2-BAA160E77E3A}" type="presOf" srcId="{91FFC7EF-14A3-4EB2-97AC-A5DFE5337A6F}" destId="{D6456D01-4817-4B8D-8682-888FCE797F6A}" srcOrd="0" destOrd="0" presId="urn:microsoft.com/office/officeart/2005/8/layout/hList1"/>
    <dgm:cxn modelId="{A24DCFBA-2120-4514-BDCF-DF2A529CDCA9}" srcId="{91FFC7EF-14A3-4EB2-97AC-A5DFE5337A6F}" destId="{166F7A00-BFA7-475A-B5FA-0F27EB1A7E6C}" srcOrd="3" destOrd="0" parTransId="{1D69649B-98D6-4595-9D59-C65EB8D4D097}" sibTransId="{F104C2DB-DD7F-49ED-97A1-D051D5B427C6}"/>
    <dgm:cxn modelId="{BC562ECB-1F7A-458E-BE34-A2846C6E536E}" type="presOf" srcId="{05CC33DA-60C1-4204-9A9C-B227F451B7FD}" destId="{46750678-0DFB-4CA5-8BFB-03181E3EA5EC}" srcOrd="0" destOrd="0" presId="urn:microsoft.com/office/officeart/2005/8/layout/hList1"/>
    <dgm:cxn modelId="{41A7CDBE-78E6-4F8E-BE0D-09D8DE93DDEC}" srcId="{166F7A00-BFA7-475A-B5FA-0F27EB1A7E6C}" destId="{4C5574A6-1EAD-4D82-ADA5-831C4BF2FD86}" srcOrd="0" destOrd="0" parTransId="{B1825768-BDBA-48F8-BF8C-BF15B1E62D8B}" sibTransId="{988E2246-8762-4FE1-847A-4F78685AA428}"/>
    <dgm:cxn modelId="{AEFCB1F2-3E21-4163-8E3F-3530C6AFA2BE}" srcId="{B5B1E026-B54A-4FBE-97A8-C9698838E27E}" destId="{85AC9DD1-19D0-4BBB-A204-E3A6A1091014}" srcOrd="0" destOrd="0" parTransId="{F7D0F72B-35D2-4D5E-A90E-6DE2B9D4871A}" sibTransId="{0E28E951-ED7E-4C6C-BC67-EE7E3F5DE737}"/>
    <dgm:cxn modelId="{2D9DBB99-35EB-41A8-8043-A957974E0B9C}" type="presOf" srcId="{B5B1E026-B54A-4FBE-97A8-C9698838E27E}" destId="{F10DD248-6F82-4439-9B88-4E6AF3886C59}" srcOrd="0" destOrd="0" presId="urn:microsoft.com/office/officeart/2005/8/layout/hList1"/>
    <dgm:cxn modelId="{7EB772A1-C826-437C-9044-BE79CE77604C}" type="presOf" srcId="{100A59CB-B3C5-439C-810A-E6DFD848EA50}" destId="{CBD70D4F-5D80-4830-9A25-BC6EA257376A}" srcOrd="0" destOrd="1" presId="urn:microsoft.com/office/officeart/2005/8/layout/hList1"/>
    <dgm:cxn modelId="{943BC096-F624-4B25-B5D3-EB7E57DE62CB}" type="presOf" srcId="{EC7A2196-DBF3-4803-8451-B82B3683245B}" destId="{B2355610-E9C4-48CF-9080-3C4D6C54734C}" srcOrd="0" destOrd="0" presId="urn:microsoft.com/office/officeart/2005/8/layout/hList1"/>
    <dgm:cxn modelId="{B50E2899-8360-4B68-BC6A-4E16FF04276B}" srcId="{1DD5D0A7-515D-44D4-98C8-B8F3BF0D0F9A}" destId="{A7AB93A4-DC67-450A-9EF6-E40029216D16}" srcOrd="1" destOrd="0" parTransId="{0841DFFC-82ED-433A-80CC-874AA5711384}" sibTransId="{C76615B4-14BE-437B-BD4A-FBF8B8DA0411}"/>
    <dgm:cxn modelId="{E48B5605-19D7-4122-A6B0-68374326A089}" type="presOf" srcId="{85AC9DD1-19D0-4BBB-A204-E3A6A1091014}" destId="{CBD70D4F-5D80-4830-9A25-BC6EA257376A}" srcOrd="0" destOrd="0" presId="urn:microsoft.com/office/officeart/2005/8/layout/hList1"/>
    <dgm:cxn modelId="{63E4242B-502C-4DC3-AB73-69DD9A2ADEAC}" type="presOf" srcId="{CC46B5EC-5979-428A-AFAD-4E9D7948CA8D}" destId="{A415FB01-EF15-44E2-B1B4-9EEA8B5120BF}" srcOrd="0" destOrd="0" presId="urn:microsoft.com/office/officeart/2005/8/layout/hList1"/>
    <dgm:cxn modelId="{19192593-C15F-4434-B6B7-A1FF56EC7E2B}" srcId="{CC46B5EC-5979-428A-AFAD-4E9D7948CA8D}" destId="{17CF5250-C1BE-4416-B511-8160039A59CD}" srcOrd="1" destOrd="0" parTransId="{C1B7D150-C416-4119-AD02-3D5788A66B23}" sibTransId="{C9E1E2B6-3354-44D2-B67C-DA7490C41411}"/>
    <dgm:cxn modelId="{FEAAAFD3-6010-41DB-9D9D-B487E5860574}" srcId="{166F7A00-BFA7-475A-B5FA-0F27EB1A7E6C}" destId="{9F3D0CA5-D0E2-4057-A4EA-A29F788EA073}" srcOrd="1" destOrd="0" parTransId="{8583A804-2921-49E3-8E99-3E3EED489094}" sibTransId="{1ED136D4-6C4B-4397-BE22-A9F0692556E2}"/>
    <dgm:cxn modelId="{2255388B-E788-46CD-B63D-8F5B19DCB173}" srcId="{848CDE60-6D33-4ABB-B654-DA424311A41E}" destId="{EC7A2196-DBF3-4803-8451-B82B3683245B}" srcOrd="0" destOrd="0" parTransId="{D836892E-7F6C-4C74-9C2E-E32F41BB4365}" sibTransId="{73AB1C96-1746-48AD-894E-E73A75E5577B}"/>
    <dgm:cxn modelId="{B86BF60C-E55E-495A-A996-D6C2910921F1}" srcId="{1DD5D0A7-515D-44D4-98C8-B8F3BF0D0F9A}" destId="{027AEC8A-4130-4F19-BD7B-5778BB4E0B1B}" srcOrd="0" destOrd="0" parTransId="{FD991504-9127-4E7A-83C1-3E175BC8414A}" sibTransId="{4A408216-F5D2-407D-8522-7D023A96E52C}"/>
    <dgm:cxn modelId="{ED77FD57-7892-4A09-A95B-82B06E58FE19}" srcId="{CC46B5EC-5979-428A-AFAD-4E9D7948CA8D}" destId="{05CC33DA-60C1-4204-9A9C-B227F451B7FD}" srcOrd="0" destOrd="0" parTransId="{6070AE92-7F8B-456A-8F9F-7340FFFC4619}" sibTransId="{042540B0-D472-425C-9702-FB2E1EA15A15}"/>
    <dgm:cxn modelId="{63AA203C-9C41-485F-B412-C2B47CB93154}" type="presOf" srcId="{166F7A00-BFA7-475A-B5FA-0F27EB1A7E6C}" destId="{FF0A8E2A-F2FF-44A4-BA73-5A5ACB310F3C}" srcOrd="0" destOrd="0" presId="urn:microsoft.com/office/officeart/2005/8/layout/hList1"/>
    <dgm:cxn modelId="{F9578EFB-0F96-48A6-8818-F788AEA81CDE}" type="presOf" srcId="{4C5574A6-1EAD-4D82-ADA5-831C4BF2FD86}" destId="{CA71B65E-54A4-4AE7-90CE-6FF9B176FFB1}" srcOrd="0" destOrd="0" presId="urn:microsoft.com/office/officeart/2005/8/layout/hList1"/>
    <dgm:cxn modelId="{1536CDBF-BDE4-470A-B21C-3C93618C006E}" type="presOf" srcId="{848CDE60-6D33-4ABB-B654-DA424311A41E}" destId="{1DEA5E67-14FE-4FBF-A3DE-3194A86FE87E}" srcOrd="0" destOrd="0" presId="urn:microsoft.com/office/officeart/2005/8/layout/hList1"/>
    <dgm:cxn modelId="{CD3023BB-26CF-45C0-92D7-68F90CA51BD1}" srcId="{91FFC7EF-14A3-4EB2-97AC-A5DFE5337A6F}" destId="{CC46B5EC-5979-428A-AFAD-4E9D7948CA8D}" srcOrd="4" destOrd="0" parTransId="{81E8DD1A-3AC9-43AA-9362-689FC950059F}" sibTransId="{17EBA5E9-A8A0-4126-99CE-7D676E13A85F}"/>
    <dgm:cxn modelId="{06E354BB-9A85-4628-8761-9F3E84B2B8D3}" srcId="{848CDE60-6D33-4ABB-B654-DA424311A41E}" destId="{4A24BCD7-5BF7-4E9F-AB03-01D35EDE4BBA}" srcOrd="1" destOrd="0" parTransId="{0DD61E4B-5D09-48C3-A606-229E45ABC1CD}" sibTransId="{F15B522D-A7A6-42A2-BAC6-5B42D0AE7759}"/>
    <dgm:cxn modelId="{E8BBF262-9E46-484B-97A9-83436BB0ABBC}" srcId="{91FFC7EF-14A3-4EB2-97AC-A5DFE5337A6F}" destId="{1DD5D0A7-515D-44D4-98C8-B8F3BF0D0F9A}" srcOrd="0" destOrd="0" parTransId="{7740956B-5035-4D2C-A4E3-C8E94AA67CBD}" sibTransId="{F8CB30C3-706E-4F33-8685-3C263FF1D8F4}"/>
    <dgm:cxn modelId="{2A6D5452-869D-4CF6-A17E-B33E22662907}" type="presOf" srcId="{A7AB93A4-DC67-450A-9EF6-E40029216D16}" destId="{13A3E97B-063A-48BF-912A-F93916FEDF00}" srcOrd="0" destOrd="1" presId="urn:microsoft.com/office/officeart/2005/8/layout/hList1"/>
    <dgm:cxn modelId="{5F64E3FA-A9E8-45B0-B736-5921833B23D4}" type="presOf" srcId="{17CF5250-C1BE-4416-B511-8160039A59CD}" destId="{46750678-0DFB-4CA5-8BFB-03181E3EA5EC}" srcOrd="0" destOrd="1" presId="urn:microsoft.com/office/officeart/2005/8/layout/hList1"/>
    <dgm:cxn modelId="{0D791E56-DBE3-44DA-A1E9-3444573AA69A}" type="presOf" srcId="{027AEC8A-4130-4F19-BD7B-5778BB4E0B1B}" destId="{13A3E97B-063A-48BF-912A-F93916FEDF00}" srcOrd="0" destOrd="0" presId="urn:microsoft.com/office/officeart/2005/8/layout/hList1"/>
    <dgm:cxn modelId="{B4673E2E-9BCB-457B-8AFF-3ADA08D281FC}" type="presParOf" srcId="{D6456D01-4817-4B8D-8682-888FCE797F6A}" destId="{7916D9A0-8E86-476A-A8CA-1CE666963F0B}" srcOrd="0" destOrd="0" presId="urn:microsoft.com/office/officeart/2005/8/layout/hList1"/>
    <dgm:cxn modelId="{58FD7846-AF5A-4C88-8737-EC5BA6FF4761}" type="presParOf" srcId="{7916D9A0-8E86-476A-A8CA-1CE666963F0B}" destId="{EC8E2A34-590D-47E4-9248-A8F4BB6A811E}" srcOrd="0" destOrd="0" presId="urn:microsoft.com/office/officeart/2005/8/layout/hList1"/>
    <dgm:cxn modelId="{7E1CB925-E2EE-4457-8729-194C6768FD30}" type="presParOf" srcId="{7916D9A0-8E86-476A-A8CA-1CE666963F0B}" destId="{13A3E97B-063A-48BF-912A-F93916FEDF00}" srcOrd="1" destOrd="0" presId="urn:microsoft.com/office/officeart/2005/8/layout/hList1"/>
    <dgm:cxn modelId="{679EF4B1-2574-4DE2-8988-8B9908BBA042}" type="presParOf" srcId="{D6456D01-4817-4B8D-8682-888FCE797F6A}" destId="{0C2B77E2-4B04-4355-9D83-89392F730863}" srcOrd="1" destOrd="0" presId="urn:microsoft.com/office/officeart/2005/8/layout/hList1"/>
    <dgm:cxn modelId="{F92588EC-6FA4-4B23-8692-B83E64B865D3}" type="presParOf" srcId="{D6456D01-4817-4B8D-8682-888FCE797F6A}" destId="{A3446680-D629-4F71-9C35-2B0397E049AD}" srcOrd="2" destOrd="0" presId="urn:microsoft.com/office/officeart/2005/8/layout/hList1"/>
    <dgm:cxn modelId="{202E0F4D-AFD4-4AD4-8DB9-BBC9B9A90701}" type="presParOf" srcId="{A3446680-D629-4F71-9C35-2B0397E049AD}" destId="{F10DD248-6F82-4439-9B88-4E6AF3886C59}" srcOrd="0" destOrd="0" presId="urn:microsoft.com/office/officeart/2005/8/layout/hList1"/>
    <dgm:cxn modelId="{D9599939-A183-434D-8769-C5B2E7C89672}" type="presParOf" srcId="{A3446680-D629-4F71-9C35-2B0397E049AD}" destId="{CBD70D4F-5D80-4830-9A25-BC6EA257376A}" srcOrd="1" destOrd="0" presId="urn:microsoft.com/office/officeart/2005/8/layout/hList1"/>
    <dgm:cxn modelId="{5AD46828-EFD9-4925-BA47-03B4B8B357B0}" type="presParOf" srcId="{D6456D01-4817-4B8D-8682-888FCE797F6A}" destId="{FE902BE0-60A0-40FB-AB06-27456F04C8A8}" srcOrd="3" destOrd="0" presId="urn:microsoft.com/office/officeart/2005/8/layout/hList1"/>
    <dgm:cxn modelId="{3458E120-52A8-4C9B-A73C-56E91C407966}" type="presParOf" srcId="{D6456D01-4817-4B8D-8682-888FCE797F6A}" destId="{5C64DACD-39CD-4916-BCE6-800EF30B2044}" srcOrd="4" destOrd="0" presId="urn:microsoft.com/office/officeart/2005/8/layout/hList1"/>
    <dgm:cxn modelId="{62A33DF1-4F00-4570-83EE-7EF7704B20BE}" type="presParOf" srcId="{5C64DACD-39CD-4916-BCE6-800EF30B2044}" destId="{1DEA5E67-14FE-4FBF-A3DE-3194A86FE87E}" srcOrd="0" destOrd="0" presId="urn:microsoft.com/office/officeart/2005/8/layout/hList1"/>
    <dgm:cxn modelId="{35C09DBB-93B7-4F47-8ACE-E38FE685560E}" type="presParOf" srcId="{5C64DACD-39CD-4916-BCE6-800EF30B2044}" destId="{B2355610-E9C4-48CF-9080-3C4D6C54734C}" srcOrd="1" destOrd="0" presId="urn:microsoft.com/office/officeart/2005/8/layout/hList1"/>
    <dgm:cxn modelId="{8937F3AE-71C9-4C0A-A1C6-223B60F82CC5}" type="presParOf" srcId="{D6456D01-4817-4B8D-8682-888FCE797F6A}" destId="{7EA7A6F6-FF3E-453B-9BE5-FEE857AAB36E}" srcOrd="5" destOrd="0" presId="urn:microsoft.com/office/officeart/2005/8/layout/hList1"/>
    <dgm:cxn modelId="{F52A649C-EE23-47AB-B5DF-D3C369422799}" type="presParOf" srcId="{D6456D01-4817-4B8D-8682-888FCE797F6A}" destId="{4F480D06-95AE-4ECE-A336-57F19749DA7A}" srcOrd="6" destOrd="0" presId="urn:microsoft.com/office/officeart/2005/8/layout/hList1"/>
    <dgm:cxn modelId="{CC7B8C86-7231-420E-85F9-BE35A6DE66EB}" type="presParOf" srcId="{4F480D06-95AE-4ECE-A336-57F19749DA7A}" destId="{FF0A8E2A-F2FF-44A4-BA73-5A5ACB310F3C}" srcOrd="0" destOrd="0" presId="urn:microsoft.com/office/officeart/2005/8/layout/hList1"/>
    <dgm:cxn modelId="{2F355755-68D6-427C-860E-3FFD5F841057}" type="presParOf" srcId="{4F480D06-95AE-4ECE-A336-57F19749DA7A}" destId="{CA71B65E-54A4-4AE7-90CE-6FF9B176FFB1}" srcOrd="1" destOrd="0" presId="urn:microsoft.com/office/officeart/2005/8/layout/hList1"/>
    <dgm:cxn modelId="{6746A8DD-9BD6-4343-B7D9-C5B16E40F35C}" type="presParOf" srcId="{D6456D01-4817-4B8D-8682-888FCE797F6A}" destId="{D88BFD2B-691E-4F1D-A3C0-97C326F71187}" srcOrd="7" destOrd="0" presId="urn:microsoft.com/office/officeart/2005/8/layout/hList1"/>
    <dgm:cxn modelId="{AE4E0744-7110-4FD0-8A4F-B1773BE8AAFA}" type="presParOf" srcId="{D6456D01-4817-4B8D-8682-888FCE797F6A}" destId="{C5E9970D-3EF0-47FA-BBC2-C4204E29B6C7}" srcOrd="8" destOrd="0" presId="urn:microsoft.com/office/officeart/2005/8/layout/hList1"/>
    <dgm:cxn modelId="{0AABA150-A633-4A09-A1CA-3D9F12DA20F2}" type="presParOf" srcId="{C5E9970D-3EF0-47FA-BBC2-C4204E29B6C7}" destId="{A415FB01-EF15-44E2-B1B4-9EEA8B5120BF}" srcOrd="0" destOrd="0" presId="urn:microsoft.com/office/officeart/2005/8/layout/hList1"/>
    <dgm:cxn modelId="{A2E0AA9F-4214-4750-88D3-6538C8863A4D}" type="presParOf" srcId="{C5E9970D-3EF0-47FA-BBC2-C4204E29B6C7}" destId="{46750678-0DFB-4CA5-8BFB-03181E3EA5E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0E0FF88-39E9-4CB2-B5FC-F9C9E8B0B772}" type="doc">
      <dgm:prSet loTypeId="urn:microsoft.com/office/officeart/2005/8/layout/default" loCatId="list" qsTypeId="urn:microsoft.com/office/officeart/2005/8/quickstyle/3d3" qsCatId="3D" csTypeId="urn:microsoft.com/office/officeart/2005/8/colors/colorful5" csCatId="colorful" phldr="1"/>
      <dgm:spPr bwMode="auto"/>
      <dgm:t>
        <a:bodyPr/>
        <a:lstStyle/>
        <a:p>
          <a:pPr>
            <a:defRPr/>
          </a:pPr>
          <a:endParaRPr lang="ru-RU"/>
        </a:p>
      </dgm:t>
    </dgm:pt>
    <dgm:pt modelId="{343B657A-D4F1-46FF-BF5D-BBF8184FA16D}">
      <dgm:prSet phldrT="[Текст]" phldr="0"/>
      <dgm:spPr bwMode="auto"/>
      <dgm:t>
        <a:bodyPr vertOverflow="overflow" horzOverflow="overflow" vert="horz" rtlCol="0" fromWordArt="0" anchor="ctr" forceAA="0" compatLnSpc="0"/>
        <a:lstStyle/>
        <a:p>
          <a:pPr marL="0" indent="0" algn="ctr" defTabSz="2889249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b="0" i="0" u="none" spc="-5">
              <a:solidFill>
                <a:srgbClr val="FFFFFF"/>
              </a:solidFill>
              <a:latin typeface="Liberation Sans"/>
              <a:ea typeface="Liberation Sans"/>
              <a:cs typeface="Liberation Sans"/>
            </a:rPr>
            <a:t>онлайн‑конструктор уроков с готовыми шаблонами и библиотекой упражнений для русского и китайского языков</a:t>
          </a:r>
          <a:r>
            <a:rPr lang="ru-RU">
              <a:solidFill>
                <a:srgbClr val="FFFFFF"/>
              </a:solidFill>
            </a:rPr>
            <a:t> </a:t>
          </a:r>
          <a:endParaRPr>
            <a:solidFill>
              <a:srgbClr val="FFFFFF"/>
            </a:solidFill>
          </a:endParaRPr>
        </a:p>
      </dgm:t>
    </dgm:pt>
    <dgm:pt modelId="{AA5E5C16-3551-4B2E-981C-DCB66CDD9FB4}" type="parTrans" cxnId="{FE19EBF5-3A9A-4203-9204-DE57BE000D12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D97E40DD-E7E4-4D9A-B631-46421EF07F47}" type="sibTrans" cxnId="{FE19EBF5-3A9A-4203-9204-DE57BE000D12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2405DF8D-3934-4547-8FD0-83EEB1CC9EF2}">
      <dgm:prSet phldrT="[Текст]" phldr="0"/>
      <dgm:spPr bwMode="auto"/>
      <dgm:t>
        <a:bodyPr vertOverflow="overflow" horzOverflow="overflow" vert="horz" rtlCol="0" fromWordArt="0" anchor="ctr" forceAA="0" compatLnSpc="0"/>
        <a:lstStyle/>
        <a:p>
          <a:pPr marL="0" indent="0" algn="ctr" defTabSz="2889249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b="0" i="0" u="none" spc="-5">
              <a:solidFill>
                <a:schemeClr val="bg1"/>
              </a:solidFill>
              <a:latin typeface="Liberation Sans"/>
              <a:ea typeface="Liberation Sans"/>
              <a:cs typeface="Liberation Sans"/>
            </a:rPr>
            <a:t>Возможность делиться готовыми уроками с коллегами внутри кафедры</a:t>
          </a:r>
          <a:endParaRPr>
            <a:solidFill>
              <a:schemeClr val="bg1"/>
            </a:solidFill>
          </a:endParaRPr>
        </a:p>
      </dgm:t>
    </dgm:pt>
    <dgm:pt modelId="{D63213C1-7460-4BD0-8B95-294BFDCE70F5}" type="parTrans" cxnId="{84D27B8E-3E74-485B-A773-E70009A49C69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947309F4-271E-47A6-A63C-1DE5E8B53B51}" type="sibTrans" cxnId="{84D27B8E-3E74-485B-A773-E70009A49C69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D37430B6-1608-4409-8453-F2DE745BE381}">
      <dgm:prSet phldrT="[Текст]" phldr="0"/>
      <dgm:spPr bwMode="auto"/>
      <dgm:t>
        <a:bodyPr vertOverflow="overflow" horzOverflow="overflow" vert="horz" rtlCol="0" fromWordArt="0" anchor="ctr" forceAA="0" compatLnSpc="0"/>
        <a:lstStyle/>
        <a:p>
          <a:pPr marL="0" indent="0" algn="ctr" defTabSz="2889249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b="0" i="0" u="none" spc="-5">
              <a:solidFill>
                <a:schemeClr val="bg1"/>
              </a:solidFill>
              <a:latin typeface="Liberation Sans"/>
              <a:ea typeface="Liberation Sans"/>
              <a:cs typeface="Liberation Sans"/>
            </a:rPr>
            <a:t>Сокращение времени на подготовку урока до 30 минут</a:t>
          </a:r>
          <a:endParaRPr>
            <a:solidFill>
              <a:schemeClr val="bg1"/>
            </a:solidFill>
          </a:endParaRPr>
        </a:p>
      </dgm:t>
    </dgm:pt>
    <dgm:pt modelId="{8B482F53-97E1-498C-B508-6CE96402687A}" type="parTrans" cxnId="{F69F6682-3C53-4D1E-A5EC-C9C1D42BDBCA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AF652CA8-35D7-4179-AC1E-84860DEDEB6E}" type="sibTrans" cxnId="{F69F6682-3C53-4D1E-A5EC-C9C1D42BDBCA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F1967B92-6599-46F2-BD17-DB3FAC9F3487}">
      <dgm:prSet phldrT="[Текст]" phldr="0"/>
      <dgm:spPr bwMode="auto"/>
      <dgm:t>
        <a:bodyPr vertOverflow="overflow" horzOverflow="overflow" vert="horz" rtlCol="0" fromWordArt="0" anchor="ctr" forceAA="0" compatLnSpc="0"/>
        <a:lstStyle/>
        <a:p>
          <a:pPr marL="0" indent="0" algn="ctr" defTabSz="2889249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b="0" i="0" u="none" spc="-5">
              <a:solidFill>
                <a:schemeClr val="bg1"/>
              </a:solidFill>
              <a:latin typeface="Liberation Sans"/>
              <a:ea typeface="Liberation Sans"/>
              <a:cs typeface="Liberation Sans"/>
            </a:rPr>
            <a:t>Наличие готовых шаблонов под разные уровни владения языком (от А1 до С1)</a:t>
          </a:r>
          <a:endParaRPr>
            <a:solidFill>
              <a:schemeClr val="bg1"/>
            </a:solidFill>
          </a:endParaRPr>
        </a:p>
      </dgm:t>
    </dgm:pt>
    <dgm:pt modelId="{F68457B8-E7A1-4EB1-84FB-B0C602E382A1}" type="parTrans" cxnId="{392611FB-553B-451F-B524-19F75E0B282F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147CBCF3-43F6-4450-A0DD-EEF7F0728354}" type="sibTrans" cxnId="{392611FB-553B-451F-B524-19F75E0B282F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AC3DD8BC-0123-4298-B407-2DA79AA1C13D}">
      <dgm:prSet phldrT="[Текст]" phldr="0"/>
      <dgm:spPr bwMode="auto"/>
      <dgm:t>
        <a:bodyPr vertOverflow="overflow" horzOverflow="overflow" vert="horz" rtlCol="0" fromWordArt="0" anchor="ctr" forceAA="0" compatLnSpc="0"/>
        <a:lstStyle/>
        <a:p>
          <a:pPr marL="0" indent="0" algn="ctr" defTabSz="2889249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b="0" i="0" u="none" spc="-5">
              <a:solidFill>
                <a:schemeClr val="bg1"/>
              </a:solidFill>
              <a:latin typeface="Liberation Sans"/>
              <a:ea typeface="Liberation Sans"/>
              <a:cs typeface="Liberation Sans"/>
            </a:rPr>
            <a:t>Библиотека упражнений по типичным ошибкам китайцев при изучении русского языка</a:t>
          </a:r>
          <a:endParaRPr/>
        </a:p>
      </dgm:t>
    </dgm:pt>
    <dgm:pt modelId="{D15183D4-D605-45EE-BB8B-435BCBC81E29}" type="parTrans" cxnId="{2CDB5791-AABC-49E7-9E4A-FE6DA1B8679E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2C371FA6-269D-4EC6-B4A4-328850AA2C78}" type="sibTrans" cxnId="{2CDB5791-AABC-49E7-9E4A-FE6DA1B8679E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FA06587D-5B64-47CE-B250-0ED093AE8FFE}" type="pres">
      <dgm:prSet presAssocID="{60E0FF88-39E9-4CB2-B5FC-F9C9E8B0B772}" presName="diagram" presStyleCnt="0">
        <dgm:presLayoutVars>
          <dgm:dir/>
          <dgm:resizeHandles val="exact"/>
        </dgm:presLayoutVars>
      </dgm:prSet>
      <dgm:spPr bwMode="auto"/>
      <dgm:t>
        <a:bodyPr/>
        <a:lstStyle/>
        <a:p>
          <a:endParaRPr lang="ru-RU"/>
        </a:p>
      </dgm:t>
    </dgm:pt>
    <dgm:pt modelId="{42058766-C531-4197-BDEC-BFD5315FBF03}" type="pres">
      <dgm:prSet presAssocID="{343B657A-D4F1-46FF-BF5D-BBF8184FA16D}" presName="node" presStyleLbl="node1" presStyleIdx="0" presStyleCnt="5">
        <dgm:presLayoutVars>
          <dgm:bulletEnabled val="1"/>
        </dgm:presLayoutVars>
      </dgm:prSet>
      <dgm:spPr bwMode="auto"/>
      <dgm:t>
        <a:bodyPr/>
        <a:lstStyle/>
        <a:p>
          <a:endParaRPr lang="ru-RU"/>
        </a:p>
      </dgm:t>
    </dgm:pt>
    <dgm:pt modelId="{00271A49-28AC-4511-B025-D05580279361}" type="pres">
      <dgm:prSet presAssocID="{D97E40DD-E7E4-4D9A-B631-46421EF07F47}" presName="sibTrans" presStyleCnt="0"/>
      <dgm:spPr bwMode="auto"/>
    </dgm:pt>
    <dgm:pt modelId="{3317F29A-DE60-41FC-B462-535158838656}" type="pres">
      <dgm:prSet presAssocID="{2405DF8D-3934-4547-8FD0-83EEB1CC9EF2}" presName="node" presStyleLbl="node1" presStyleIdx="1" presStyleCnt="5" custLinFactY="1874" custLinFactNeighborX="1187">
        <dgm:presLayoutVars>
          <dgm:bulletEnabled val="1"/>
        </dgm:presLayoutVars>
      </dgm:prSet>
      <dgm:spPr bwMode="auto"/>
      <dgm:t>
        <a:bodyPr/>
        <a:lstStyle/>
        <a:p>
          <a:endParaRPr lang="ru-RU"/>
        </a:p>
      </dgm:t>
    </dgm:pt>
    <dgm:pt modelId="{5B918449-DE05-465C-9F5A-0D3A74DB663E}" type="pres">
      <dgm:prSet presAssocID="{947309F4-271E-47A6-A63C-1DE5E8B53B51}" presName="sibTrans" presStyleCnt="0"/>
      <dgm:spPr bwMode="auto"/>
    </dgm:pt>
    <dgm:pt modelId="{905A1C7F-CA39-4204-8506-F5B2FB61C8C4}" type="pres">
      <dgm:prSet presAssocID="{D37430B6-1608-4409-8453-F2DE745BE381}" presName="node" presStyleLbl="node1" presStyleIdx="2" presStyleCnt="5" custLinFactY="4596">
        <dgm:presLayoutVars>
          <dgm:bulletEnabled val="1"/>
        </dgm:presLayoutVars>
      </dgm:prSet>
      <dgm:spPr bwMode="auto"/>
      <dgm:t>
        <a:bodyPr/>
        <a:lstStyle/>
        <a:p>
          <a:endParaRPr lang="ru-RU"/>
        </a:p>
      </dgm:t>
    </dgm:pt>
    <dgm:pt modelId="{5B587994-E332-493E-8492-85A539934F30}" type="pres">
      <dgm:prSet presAssocID="{AF652CA8-35D7-4179-AC1E-84860DEDEB6E}" presName="sibTrans" presStyleCnt="0"/>
      <dgm:spPr bwMode="auto"/>
    </dgm:pt>
    <dgm:pt modelId="{EFF5C9E8-CC30-4FD2-95E8-1427DF2370B9}" type="pres">
      <dgm:prSet presAssocID="{F1967B92-6599-46F2-BD17-DB3FAC9F3487}" presName="node" presStyleLbl="node1" presStyleIdx="3" presStyleCnt="5">
        <dgm:presLayoutVars>
          <dgm:bulletEnabled val="1"/>
        </dgm:presLayoutVars>
      </dgm:prSet>
      <dgm:spPr bwMode="auto"/>
      <dgm:t>
        <a:bodyPr/>
        <a:lstStyle/>
        <a:p>
          <a:endParaRPr lang="ru-RU"/>
        </a:p>
      </dgm:t>
    </dgm:pt>
    <dgm:pt modelId="{1705249E-42DA-489E-B8CE-E4BA8F4927B4}" type="pres">
      <dgm:prSet presAssocID="{147CBCF3-43F6-4450-A0DD-EEF7F0728354}" presName="sibTrans" presStyleCnt="0"/>
      <dgm:spPr bwMode="auto"/>
    </dgm:pt>
    <dgm:pt modelId="{CA635813-A2A2-42DE-97F6-AEA1E3423122}" type="pres">
      <dgm:prSet presAssocID="{AC3DD8BC-0123-4298-B407-2DA79AA1C13D}" presName="node" presStyleLbl="node1" presStyleIdx="4" presStyleCnt="5">
        <dgm:presLayoutVars>
          <dgm:bulletEnabled val="1"/>
        </dgm:presLayoutVars>
      </dgm:prSet>
      <dgm:spPr bwMode="auto"/>
      <dgm:t>
        <a:bodyPr/>
        <a:lstStyle/>
        <a:p>
          <a:endParaRPr lang="ru-RU"/>
        </a:p>
      </dgm:t>
    </dgm:pt>
  </dgm:ptLst>
  <dgm:cxnLst>
    <dgm:cxn modelId="{B2E5BD0C-A503-456D-8F2D-C56CB21AB554}" type="presOf" srcId="{2405DF8D-3934-4547-8FD0-83EEB1CC9EF2}" destId="{3317F29A-DE60-41FC-B462-535158838656}" srcOrd="0" destOrd="0" presId="urn:microsoft.com/office/officeart/2005/8/layout/default"/>
    <dgm:cxn modelId="{BC10205D-BD7D-44A8-B060-45A2352FF996}" type="presOf" srcId="{60E0FF88-39E9-4CB2-B5FC-F9C9E8B0B772}" destId="{FA06587D-5B64-47CE-B250-0ED093AE8FFE}" srcOrd="0" destOrd="0" presId="urn:microsoft.com/office/officeart/2005/8/layout/default"/>
    <dgm:cxn modelId="{2CDB5791-AABC-49E7-9E4A-FE6DA1B8679E}" srcId="{60E0FF88-39E9-4CB2-B5FC-F9C9E8B0B772}" destId="{AC3DD8BC-0123-4298-B407-2DA79AA1C13D}" srcOrd="4" destOrd="0" parTransId="{D15183D4-D605-45EE-BB8B-435BCBC81E29}" sibTransId="{2C371FA6-269D-4EC6-B4A4-328850AA2C78}"/>
    <dgm:cxn modelId="{6A760785-FA01-45C8-8AA3-6FB6BFC3D46B}" type="presOf" srcId="{F1967B92-6599-46F2-BD17-DB3FAC9F3487}" destId="{EFF5C9E8-CC30-4FD2-95E8-1427DF2370B9}" srcOrd="0" destOrd="0" presId="urn:microsoft.com/office/officeart/2005/8/layout/default"/>
    <dgm:cxn modelId="{C1F9B63E-A957-4C16-AA87-D1967CD05D19}" type="presOf" srcId="{AC3DD8BC-0123-4298-B407-2DA79AA1C13D}" destId="{CA635813-A2A2-42DE-97F6-AEA1E3423122}" srcOrd="0" destOrd="0" presId="urn:microsoft.com/office/officeart/2005/8/layout/default"/>
    <dgm:cxn modelId="{EAB40198-0DB8-4FB6-83CB-148C02068EEA}" type="presOf" srcId="{343B657A-D4F1-46FF-BF5D-BBF8184FA16D}" destId="{42058766-C531-4197-BDEC-BFD5315FBF03}" srcOrd="0" destOrd="0" presId="urn:microsoft.com/office/officeart/2005/8/layout/default"/>
    <dgm:cxn modelId="{F69F6682-3C53-4D1E-A5EC-C9C1D42BDBCA}" srcId="{60E0FF88-39E9-4CB2-B5FC-F9C9E8B0B772}" destId="{D37430B6-1608-4409-8453-F2DE745BE381}" srcOrd="2" destOrd="0" parTransId="{8B482F53-97E1-498C-B508-6CE96402687A}" sibTransId="{AF652CA8-35D7-4179-AC1E-84860DEDEB6E}"/>
    <dgm:cxn modelId="{B2371D9E-FC3E-40A5-B672-B088D067B698}" type="presOf" srcId="{D37430B6-1608-4409-8453-F2DE745BE381}" destId="{905A1C7F-CA39-4204-8506-F5B2FB61C8C4}" srcOrd="0" destOrd="0" presId="urn:microsoft.com/office/officeart/2005/8/layout/default"/>
    <dgm:cxn modelId="{FE19EBF5-3A9A-4203-9204-DE57BE000D12}" srcId="{60E0FF88-39E9-4CB2-B5FC-F9C9E8B0B772}" destId="{343B657A-D4F1-46FF-BF5D-BBF8184FA16D}" srcOrd="0" destOrd="0" parTransId="{AA5E5C16-3551-4B2E-981C-DCB66CDD9FB4}" sibTransId="{D97E40DD-E7E4-4D9A-B631-46421EF07F47}"/>
    <dgm:cxn modelId="{84D27B8E-3E74-485B-A773-E70009A49C69}" srcId="{60E0FF88-39E9-4CB2-B5FC-F9C9E8B0B772}" destId="{2405DF8D-3934-4547-8FD0-83EEB1CC9EF2}" srcOrd="1" destOrd="0" parTransId="{D63213C1-7460-4BD0-8B95-294BFDCE70F5}" sibTransId="{947309F4-271E-47A6-A63C-1DE5E8B53B51}"/>
    <dgm:cxn modelId="{392611FB-553B-451F-B524-19F75E0B282F}" srcId="{60E0FF88-39E9-4CB2-B5FC-F9C9E8B0B772}" destId="{F1967B92-6599-46F2-BD17-DB3FAC9F3487}" srcOrd="3" destOrd="0" parTransId="{F68457B8-E7A1-4EB1-84FB-B0C602E382A1}" sibTransId="{147CBCF3-43F6-4450-A0DD-EEF7F0728354}"/>
    <dgm:cxn modelId="{E2632B51-0BC5-4A3D-B1D1-A0AD3F920BD9}" type="presParOf" srcId="{FA06587D-5B64-47CE-B250-0ED093AE8FFE}" destId="{42058766-C531-4197-BDEC-BFD5315FBF03}" srcOrd="0" destOrd="0" presId="urn:microsoft.com/office/officeart/2005/8/layout/default"/>
    <dgm:cxn modelId="{9F28C21F-39E4-4823-997D-B1FE2A3A6E46}" type="presParOf" srcId="{FA06587D-5B64-47CE-B250-0ED093AE8FFE}" destId="{00271A49-28AC-4511-B025-D05580279361}" srcOrd="1" destOrd="0" presId="urn:microsoft.com/office/officeart/2005/8/layout/default"/>
    <dgm:cxn modelId="{33157790-792E-49B7-9191-C892F7C9FA4A}" type="presParOf" srcId="{FA06587D-5B64-47CE-B250-0ED093AE8FFE}" destId="{3317F29A-DE60-41FC-B462-535158838656}" srcOrd="2" destOrd="0" presId="urn:microsoft.com/office/officeart/2005/8/layout/default"/>
    <dgm:cxn modelId="{F7C0D6EC-198E-4157-929A-EF2ACD512996}" type="presParOf" srcId="{FA06587D-5B64-47CE-B250-0ED093AE8FFE}" destId="{5B918449-DE05-465C-9F5A-0D3A74DB663E}" srcOrd="3" destOrd="0" presId="urn:microsoft.com/office/officeart/2005/8/layout/default"/>
    <dgm:cxn modelId="{E0C6DA52-36A7-4D19-859E-DB8346593C03}" type="presParOf" srcId="{FA06587D-5B64-47CE-B250-0ED093AE8FFE}" destId="{905A1C7F-CA39-4204-8506-F5B2FB61C8C4}" srcOrd="4" destOrd="0" presId="urn:microsoft.com/office/officeart/2005/8/layout/default"/>
    <dgm:cxn modelId="{DD727121-43CF-4397-A9BB-0E644C430BE3}" type="presParOf" srcId="{FA06587D-5B64-47CE-B250-0ED093AE8FFE}" destId="{5B587994-E332-493E-8492-85A539934F30}" srcOrd="5" destOrd="0" presId="urn:microsoft.com/office/officeart/2005/8/layout/default"/>
    <dgm:cxn modelId="{103AD05A-DF79-48C4-8E16-D8FE30DDDCC2}" type="presParOf" srcId="{FA06587D-5B64-47CE-B250-0ED093AE8FFE}" destId="{EFF5C9E8-CC30-4FD2-95E8-1427DF2370B9}" srcOrd="6" destOrd="0" presId="urn:microsoft.com/office/officeart/2005/8/layout/default"/>
    <dgm:cxn modelId="{01CEAD97-79F1-4AAC-8D0F-D494E3D5A642}" type="presParOf" srcId="{FA06587D-5B64-47CE-B250-0ED093AE8FFE}" destId="{1705249E-42DA-489E-B8CE-E4BA8F4927B4}" srcOrd="7" destOrd="0" presId="urn:microsoft.com/office/officeart/2005/8/layout/default"/>
    <dgm:cxn modelId="{BB8527B4-0515-49EB-B512-0B82195B7D5A}" type="presParOf" srcId="{FA06587D-5B64-47CE-B250-0ED093AE8FFE}" destId="{CA635813-A2A2-42DE-97F6-AEA1E3423122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0E0FF88-39E9-4CB2-B5FC-F9C9E8B0B772}" type="doc">
      <dgm:prSet loTypeId="urn:microsoft.com/office/officeart/2005/8/layout/default" loCatId="list" qsTypeId="urn:microsoft.com/office/officeart/2005/8/quickstyle/3d3" qsCatId="3D" csTypeId="urn:microsoft.com/office/officeart/2005/8/colors/colorful4" csCatId="colorful" phldr="1"/>
      <dgm:spPr bwMode="auto"/>
      <dgm:t>
        <a:bodyPr/>
        <a:lstStyle/>
        <a:p>
          <a:pPr>
            <a:defRPr/>
          </a:pPr>
          <a:endParaRPr lang="ru-RU"/>
        </a:p>
      </dgm:t>
    </dgm:pt>
    <dgm:pt modelId="{343B657A-D4F1-46FF-BF5D-BBF8184FA16D}">
      <dgm:prSet phldrT="[Текст]" phldr="0"/>
      <dgm:spPr bwMode="auto"/>
      <dgm:t>
        <a:bodyPr vertOverflow="overflow" horzOverflow="overflow" vert="horz" rtlCol="0" fromWordArt="0" anchor="ctr" forceAA="0" compatLnSpc="0"/>
        <a:lstStyle/>
        <a:p>
          <a:pPr marL="0" indent="0" algn="ctr" defTabSz="2889249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b="0" i="0" u="none" spc="-5">
              <a:solidFill>
                <a:schemeClr val="bg1"/>
              </a:solidFill>
              <a:latin typeface="Liberation Sans"/>
              <a:ea typeface="Liberation Sans"/>
              <a:cs typeface="Liberation Sans"/>
            </a:rPr>
            <a:t>медиабиблиотека на платформе с фильтрацией по уровню, теме и типу задания</a:t>
          </a:r>
          <a:endParaRPr>
            <a:solidFill>
              <a:schemeClr val="bg1"/>
            </a:solidFill>
          </a:endParaRPr>
        </a:p>
      </dgm:t>
    </dgm:pt>
    <dgm:pt modelId="{AA5E5C16-3551-4B2E-981C-DCB66CDD9FB4}" type="parTrans" cxnId="{FE19EBF5-3A9A-4203-9204-DE57BE000D12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D97E40DD-E7E4-4D9A-B631-46421EF07F47}" type="sibTrans" cxnId="{FE19EBF5-3A9A-4203-9204-DE57BE000D12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2405DF8D-3934-4547-8FD0-83EEB1CC9EF2}">
      <dgm:prSet phldrT="[Текст]" phldr="0"/>
      <dgm:spPr bwMode="auto"/>
      <dgm:t>
        <a:bodyPr vertOverflow="overflow" horzOverflow="overflow" vert="horz" rtlCol="0" fromWordArt="0" anchor="ctr" forceAA="0" compatLnSpc="0"/>
        <a:lstStyle/>
        <a:p>
          <a:pPr marL="0" indent="0" algn="ctr" defTabSz="2889249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b="0" i="0" u="none" spc="-5">
              <a:solidFill>
                <a:schemeClr val="bg1"/>
              </a:solidFill>
              <a:latin typeface="Liberation Sans"/>
              <a:ea typeface="Liberation Sans"/>
              <a:cs typeface="Liberation Sans"/>
            </a:rPr>
            <a:t> Облачное хранение материалов с доступом с любого устройства и возможностью работы без интернета</a:t>
          </a:r>
          <a:br>
            <a:rPr b="0" i="0" u="none" spc="-5">
              <a:solidFill>
                <a:schemeClr val="bg1"/>
              </a:solidFill>
              <a:latin typeface="Liberation Sans"/>
              <a:ea typeface="Liberation Sans"/>
              <a:cs typeface="Liberation Sans"/>
            </a:rPr>
          </a:br>
          <a:endParaRPr>
            <a:solidFill>
              <a:schemeClr val="bg1"/>
            </a:solidFill>
          </a:endParaRPr>
        </a:p>
      </dgm:t>
    </dgm:pt>
    <dgm:pt modelId="{D63213C1-7460-4BD0-8B95-294BFDCE70F5}" type="parTrans" cxnId="{84D27B8E-3E74-485B-A773-E70009A49C69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947309F4-271E-47A6-A63C-1DE5E8B53B51}" type="sibTrans" cxnId="{84D27B8E-3E74-485B-A773-E70009A49C69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D37430B6-1608-4409-8453-F2DE745BE381}">
      <dgm:prSet phldrT="[Текст]" phldr="0"/>
      <dgm:spPr bwMode="auto"/>
      <dgm:t>
        <a:bodyPr vertOverflow="overflow" horzOverflow="overflow" vert="horz" rtlCol="0" fromWordArt="0" anchor="ctr" forceAA="0" compatLnSpc="0"/>
        <a:lstStyle/>
        <a:p>
          <a:pPr marL="0" indent="0" algn="ctr" defTabSz="2889249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b="0" i="0" u="none" spc="-5">
              <a:solidFill>
                <a:schemeClr val="bg1"/>
              </a:solidFill>
              <a:latin typeface="Liberation Sans"/>
              <a:ea typeface="Liberation Sans"/>
              <a:cs typeface="Liberation Sans"/>
            </a:rPr>
            <a:t>Конструктор уроков с перетаскиванием блоков (drag-and-drop) без необходимости программирования</a:t>
          </a:r>
          <a:endParaRPr>
            <a:solidFill>
              <a:schemeClr val="bg1"/>
            </a:solidFill>
          </a:endParaRPr>
        </a:p>
      </dgm:t>
    </dgm:pt>
    <dgm:pt modelId="{8B482F53-97E1-498C-B508-6CE96402687A}" type="parTrans" cxnId="{F69F6682-3C53-4D1E-A5EC-C9C1D42BDBCA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AF652CA8-35D7-4179-AC1E-84860DEDEB6E}" type="sibTrans" cxnId="{F69F6682-3C53-4D1E-A5EC-C9C1D42BDBCA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F1967B92-6599-46F2-BD17-DB3FAC9F3487}">
      <dgm:prSet phldrT="[Текст]" phldr="0"/>
      <dgm:spPr bwMode="auto"/>
      <dgm:t>
        <a:bodyPr vertOverflow="overflow" horzOverflow="overflow" vert="horz" rtlCol="0" fromWordArt="0" anchor="ctr" forceAA="0" compatLnSpc="0"/>
        <a:lstStyle/>
        <a:p>
          <a:pPr marL="0" indent="0" algn="ctr" defTabSz="2889249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b="0" i="0" u="none" spc="-5">
              <a:solidFill>
                <a:srgbClr val="E1E3E6"/>
              </a:solidFill>
              <a:latin typeface="Liberation Sans"/>
              <a:ea typeface="Liberation Sans"/>
              <a:cs typeface="Liberation Sans"/>
            </a:rPr>
            <a:t>Встроенный генератор упражнений на базе ИИ для создания диалогов и тестов по заданной теме</a:t>
          </a:r>
          <a:endParaRPr/>
        </a:p>
      </dgm:t>
    </dgm:pt>
    <dgm:pt modelId="{F68457B8-E7A1-4EB1-84FB-B0C602E382A1}" type="parTrans" cxnId="{392611FB-553B-451F-B524-19F75E0B282F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147CBCF3-43F6-4450-A0DD-EEF7F0728354}" type="sibTrans" cxnId="{392611FB-553B-451F-B524-19F75E0B282F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AC3DD8BC-0123-4298-B407-2DA79AA1C13D}">
      <dgm:prSet phldrT="[Текст]" phldr="0"/>
      <dgm:spPr bwMode="auto"/>
      <dgm:t>
        <a:bodyPr vertOverflow="overflow" horzOverflow="overflow" vert="horz" rtlCol="0" fromWordArt="0" anchor="ctr" forceAA="0" compatLnSpc="0"/>
        <a:lstStyle/>
        <a:p>
          <a:pPr marL="0" indent="0" algn="ctr" defTabSz="2889249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b="0" i="0" u="none" spc="-5">
              <a:solidFill>
                <a:schemeClr val="bg1"/>
              </a:solidFill>
              <a:latin typeface="Liberation Sans"/>
              <a:ea typeface="Liberation Sans"/>
              <a:cs typeface="Liberation Sans"/>
            </a:rPr>
            <a:t>Интеграция с системами управления обучением через LTI-протокол</a:t>
          </a:r>
          <a:endParaRPr>
            <a:solidFill>
              <a:schemeClr val="bg1"/>
            </a:solidFill>
          </a:endParaRPr>
        </a:p>
      </dgm:t>
    </dgm:pt>
    <dgm:pt modelId="{D15183D4-D605-45EE-BB8B-435BCBC81E29}" type="parTrans" cxnId="{2CDB5791-AABC-49E7-9E4A-FE6DA1B8679E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2C371FA6-269D-4EC6-B4A4-328850AA2C78}" type="sibTrans" cxnId="{2CDB5791-AABC-49E7-9E4A-FE6DA1B8679E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FA06587D-5B64-47CE-B250-0ED093AE8FFE}" type="pres">
      <dgm:prSet presAssocID="{60E0FF88-39E9-4CB2-B5FC-F9C9E8B0B772}" presName="diagram" presStyleCnt="0">
        <dgm:presLayoutVars>
          <dgm:dir/>
          <dgm:resizeHandles val="exact"/>
        </dgm:presLayoutVars>
      </dgm:prSet>
      <dgm:spPr bwMode="auto"/>
      <dgm:t>
        <a:bodyPr/>
        <a:lstStyle/>
        <a:p>
          <a:endParaRPr lang="ru-RU"/>
        </a:p>
      </dgm:t>
    </dgm:pt>
    <dgm:pt modelId="{42058766-C531-4197-BDEC-BFD5315FBF03}" type="pres">
      <dgm:prSet presAssocID="{343B657A-D4F1-46FF-BF5D-BBF8184FA16D}" presName="node" presStyleLbl="node1" presStyleIdx="0" presStyleCnt="5">
        <dgm:presLayoutVars>
          <dgm:bulletEnabled val="1"/>
        </dgm:presLayoutVars>
      </dgm:prSet>
      <dgm:spPr bwMode="auto"/>
      <dgm:t>
        <a:bodyPr/>
        <a:lstStyle/>
        <a:p>
          <a:endParaRPr lang="ru-RU"/>
        </a:p>
      </dgm:t>
    </dgm:pt>
    <dgm:pt modelId="{00271A49-28AC-4511-B025-D05580279361}" type="pres">
      <dgm:prSet presAssocID="{D97E40DD-E7E4-4D9A-B631-46421EF07F47}" presName="sibTrans" presStyleCnt="0"/>
      <dgm:spPr bwMode="auto"/>
    </dgm:pt>
    <dgm:pt modelId="{3317F29A-DE60-41FC-B462-535158838656}" type="pres">
      <dgm:prSet presAssocID="{2405DF8D-3934-4547-8FD0-83EEB1CC9EF2}" presName="node" presStyleLbl="node1" presStyleIdx="1" presStyleCnt="5" custLinFactNeighborX="1187" custLinFactNeighborY="1874">
        <dgm:presLayoutVars>
          <dgm:bulletEnabled val="1"/>
        </dgm:presLayoutVars>
      </dgm:prSet>
      <dgm:spPr bwMode="auto"/>
      <dgm:t>
        <a:bodyPr/>
        <a:lstStyle/>
        <a:p>
          <a:endParaRPr lang="ru-RU"/>
        </a:p>
      </dgm:t>
    </dgm:pt>
    <dgm:pt modelId="{5B918449-DE05-465C-9F5A-0D3A74DB663E}" type="pres">
      <dgm:prSet presAssocID="{947309F4-271E-47A6-A63C-1DE5E8B53B51}" presName="sibTrans" presStyleCnt="0"/>
      <dgm:spPr bwMode="auto"/>
    </dgm:pt>
    <dgm:pt modelId="{905A1C7F-CA39-4204-8506-F5B2FB61C8C4}" type="pres">
      <dgm:prSet presAssocID="{D37430B6-1608-4409-8453-F2DE745BE381}" presName="node" presStyleLbl="node1" presStyleIdx="2" presStyleCnt="5">
        <dgm:presLayoutVars>
          <dgm:bulletEnabled val="1"/>
        </dgm:presLayoutVars>
      </dgm:prSet>
      <dgm:spPr bwMode="auto"/>
      <dgm:t>
        <a:bodyPr/>
        <a:lstStyle/>
        <a:p>
          <a:endParaRPr lang="ru-RU"/>
        </a:p>
      </dgm:t>
    </dgm:pt>
    <dgm:pt modelId="{5B587994-E332-493E-8492-85A539934F30}" type="pres">
      <dgm:prSet presAssocID="{AF652CA8-35D7-4179-AC1E-84860DEDEB6E}" presName="sibTrans" presStyleCnt="0"/>
      <dgm:spPr bwMode="auto"/>
    </dgm:pt>
    <dgm:pt modelId="{EFF5C9E8-CC30-4FD2-95E8-1427DF2370B9}" type="pres">
      <dgm:prSet presAssocID="{F1967B92-6599-46F2-BD17-DB3FAC9F3487}" presName="node" presStyleLbl="node1" presStyleIdx="3" presStyleCnt="5" custLinFactX="398">
        <dgm:presLayoutVars>
          <dgm:bulletEnabled val="1"/>
        </dgm:presLayoutVars>
      </dgm:prSet>
      <dgm:spPr bwMode="auto"/>
      <dgm:t>
        <a:bodyPr/>
        <a:lstStyle/>
        <a:p>
          <a:endParaRPr lang="ru-RU"/>
        </a:p>
      </dgm:t>
    </dgm:pt>
    <dgm:pt modelId="{1705249E-42DA-489E-B8CE-E4BA8F4927B4}" type="pres">
      <dgm:prSet presAssocID="{147CBCF3-43F6-4450-A0DD-EEF7F0728354}" presName="sibTrans" presStyleCnt="0"/>
      <dgm:spPr bwMode="auto"/>
    </dgm:pt>
    <dgm:pt modelId="{CA635813-A2A2-42DE-97F6-AEA1E3423122}" type="pres">
      <dgm:prSet presAssocID="{AC3DD8BC-0123-4298-B407-2DA79AA1C13D}" presName="node" presStyleLbl="node1" presStyleIdx="4" presStyleCnt="5">
        <dgm:presLayoutVars>
          <dgm:bulletEnabled val="1"/>
        </dgm:presLayoutVars>
      </dgm:prSet>
      <dgm:spPr bwMode="auto"/>
      <dgm:t>
        <a:bodyPr/>
        <a:lstStyle/>
        <a:p>
          <a:endParaRPr lang="ru-RU"/>
        </a:p>
      </dgm:t>
    </dgm:pt>
  </dgm:ptLst>
  <dgm:cxnLst>
    <dgm:cxn modelId="{B2E5BD0C-A503-456D-8F2D-C56CB21AB554}" type="presOf" srcId="{2405DF8D-3934-4547-8FD0-83EEB1CC9EF2}" destId="{3317F29A-DE60-41FC-B462-535158838656}" srcOrd="0" destOrd="0" presId="urn:microsoft.com/office/officeart/2005/8/layout/default"/>
    <dgm:cxn modelId="{BC10205D-BD7D-44A8-B060-45A2352FF996}" type="presOf" srcId="{60E0FF88-39E9-4CB2-B5FC-F9C9E8B0B772}" destId="{FA06587D-5B64-47CE-B250-0ED093AE8FFE}" srcOrd="0" destOrd="0" presId="urn:microsoft.com/office/officeart/2005/8/layout/default"/>
    <dgm:cxn modelId="{2CDB5791-AABC-49E7-9E4A-FE6DA1B8679E}" srcId="{60E0FF88-39E9-4CB2-B5FC-F9C9E8B0B772}" destId="{AC3DD8BC-0123-4298-B407-2DA79AA1C13D}" srcOrd="4" destOrd="0" parTransId="{D15183D4-D605-45EE-BB8B-435BCBC81E29}" sibTransId="{2C371FA6-269D-4EC6-B4A4-328850AA2C78}"/>
    <dgm:cxn modelId="{6A760785-FA01-45C8-8AA3-6FB6BFC3D46B}" type="presOf" srcId="{F1967B92-6599-46F2-BD17-DB3FAC9F3487}" destId="{EFF5C9E8-CC30-4FD2-95E8-1427DF2370B9}" srcOrd="0" destOrd="0" presId="urn:microsoft.com/office/officeart/2005/8/layout/default"/>
    <dgm:cxn modelId="{C1F9B63E-A957-4C16-AA87-D1967CD05D19}" type="presOf" srcId="{AC3DD8BC-0123-4298-B407-2DA79AA1C13D}" destId="{CA635813-A2A2-42DE-97F6-AEA1E3423122}" srcOrd="0" destOrd="0" presId="urn:microsoft.com/office/officeart/2005/8/layout/default"/>
    <dgm:cxn modelId="{EAB40198-0DB8-4FB6-83CB-148C02068EEA}" type="presOf" srcId="{343B657A-D4F1-46FF-BF5D-BBF8184FA16D}" destId="{42058766-C531-4197-BDEC-BFD5315FBF03}" srcOrd="0" destOrd="0" presId="urn:microsoft.com/office/officeart/2005/8/layout/default"/>
    <dgm:cxn modelId="{F69F6682-3C53-4D1E-A5EC-C9C1D42BDBCA}" srcId="{60E0FF88-39E9-4CB2-B5FC-F9C9E8B0B772}" destId="{D37430B6-1608-4409-8453-F2DE745BE381}" srcOrd="2" destOrd="0" parTransId="{8B482F53-97E1-498C-B508-6CE96402687A}" sibTransId="{AF652CA8-35D7-4179-AC1E-84860DEDEB6E}"/>
    <dgm:cxn modelId="{B2371D9E-FC3E-40A5-B672-B088D067B698}" type="presOf" srcId="{D37430B6-1608-4409-8453-F2DE745BE381}" destId="{905A1C7F-CA39-4204-8506-F5B2FB61C8C4}" srcOrd="0" destOrd="0" presId="urn:microsoft.com/office/officeart/2005/8/layout/default"/>
    <dgm:cxn modelId="{FE19EBF5-3A9A-4203-9204-DE57BE000D12}" srcId="{60E0FF88-39E9-4CB2-B5FC-F9C9E8B0B772}" destId="{343B657A-D4F1-46FF-BF5D-BBF8184FA16D}" srcOrd="0" destOrd="0" parTransId="{AA5E5C16-3551-4B2E-981C-DCB66CDD9FB4}" sibTransId="{D97E40DD-E7E4-4D9A-B631-46421EF07F47}"/>
    <dgm:cxn modelId="{84D27B8E-3E74-485B-A773-E70009A49C69}" srcId="{60E0FF88-39E9-4CB2-B5FC-F9C9E8B0B772}" destId="{2405DF8D-3934-4547-8FD0-83EEB1CC9EF2}" srcOrd="1" destOrd="0" parTransId="{D63213C1-7460-4BD0-8B95-294BFDCE70F5}" sibTransId="{947309F4-271E-47A6-A63C-1DE5E8B53B51}"/>
    <dgm:cxn modelId="{392611FB-553B-451F-B524-19F75E0B282F}" srcId="{60E0FF88-39E9-4CB2-B5FC-F9C9E8B0B772}" destId="{F1967B92-6599-46F2-BD17-DB3FAC9F3487}" srcOrd="3" destOrd="0" parTransId="{F68457B8-E7A1-4EB1-84FB-B0C602E382A1}" sibTransId="{147CBCF3-43F6-4450-A0DD-EEF7F0728354}"/>
    <dgm:cxn modelId="{E2632B51-0BC5-4A3D-B1D1-A0AD3F920BD9}" type="presParOf" srcId="{FA06587D-5B64-47CE-B250-0ED093AE8FFE}" destId="{42058766-C531-4197-BDEC-BFD5315FBF03}" srcOrd="0" destOrd="0" presId="urn:microsoft.com/office/officeart/2005/8/layout/default"/>
    <dgm:cxn modelId="{9F28C21F-39E4-4823-997D-B1FE2A3A6E46}" type="presParOf" srcId="{FA06587D-5B64-47CE-B250-0ED093AE8FFE}" destId="{00271A49-28AC-4511-B025-D05580279361}" srcOrd="1" destOrd="0" presId="urn:microsoft.com/office/officeart/2005/8/layout/default"/>
    <dgm:cxn modelId="{33157790-792E-49B7-9191-C892F7C9FA4A}" type="presParOf" srcId="{FA06587D-5B64-47CE-B250-0ED093AE8FFE}" destId="{3317F29A-DE60-41FC-B462-535158838656}" srcOrd="2" destOrd="0" presId="urn:microsoft.com/office/officeart/2005/8/layout/default"/>
    <dgm:cxn modelId="{F7C0D6EC-198E-4157-929A-EF2ACD512996}" type="presParOf" srcId="{FA06587D-5B64-47CE-B250-0ED093AE8FFE}" destId="{5B918449-DE05-465C-9F5A-0D3A74DB663E}" srcOrd="3" destOrd="0" presId="urn:microsoft.com/office/officeart/2005/8/layout/default"/>
    <dgm:cxn modelId="{E0C6DA52-36A7-4D19-859E-DB8346593C03}" type="presParOf" srcId="{FA06587D-5B64-47CE-B250-0ED093AE8FFE}" destId="{905A1C7F-CA39-4204-8506-F5B2FB61C8C4}" srcOrd="4" destOrd="0" presId="urn:microsoft.com/office/officeart/2005/8/layout/default"/>
    <dgm:cxn modelId="{DD727121-43CF-4397-A9BB-0E644C430BE3}" type="presParOf" srcId="{FA06587D-5B64-47CE-B250-0ED093AE8FFE}" destId="{5B587994-E332-493E-8492-85A539934F30}" srcOrd="5" destOrd="0" presId="urn:microsoft.com/office/officeart/2005/8/layout/default"/>
    <dgm:cxn modelId="{103AD05A-DF79-48C4-8E16-D8FE30DDDCC2}" type="presParOf" srcId="{FA06587D-5B64-47CE-B250-0ED093AE8FFE}" destId="{EFF5C9E8-CC30-4FD2-95E8-1427DF2370B9}" srcOrd="6" destOrd="0" presId="urn:microsoft.com/office/officeart/2005/8/layout/default"/>
    <dgm:cxn modelId="{01CEAD97-79F1-4AAC-8D0F-D494E3D5A642}" type="presParOf" srcId="{FA06587D-5B64-47CE-B250-0ED093AE8FFE}" destId="{1705249E-42DA-489E-B8CE-E4BA8F4927B4}" srcOrd="7" destOrd="0" presId="urn:microsoft.com/office/officeart/2005/8/layout/default"/>
    <dgm:cxn modelId="{BB8527B4-0515-49EB-B512-0B82195B7D5A}" type="presParOf" srcId="{FA06587D-5B64-47CE-B250-0ED093AE8FFE}" destId="{CA635813-A2A2-42DE-97F6-AEA1E3423122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B4317E1-A463-4904-A1D8-2A24E191B022}" type="doc">
      <dgm:prSet loTypeId="urn:microsoft.com/office/officeart/2005/8/layout/process3" loCatId="process" qsTypeId="urn:microsoft.com/office/officeart/2005/8/quickstyle/simple1" qsCatId="simple" csTypeId="urn:microsoft.com/office/officeart/2005/8/colors/colorful5" csCatId="colorful" phldr="1"/>
      <dgm:spPr bwMode="auto"/>
      <dgm:t>
        <a:bodyPr/>
        <a:lstStyle/>
        <a:p>
          <a:pPr>
            <a:defRPr/>
          </a:pPr>
          <a:endParaRPr lang="ru-RU"/>
        </a:p>
      </dgm:t>
    </dgm:pt>
    <dgm:pt modelId="{B7F52238-9E22-4D3F-BB8D-EB1B04BF26B8}">
      <dgm:prSet phldrT="[Текст]" phldr="0" custT="1"/>
      <dgm:spPr bwMode="auto"/>
      <dgm:t>
        <a:bodyPr/>
        <a:lstStyle/>
        <a:p>
          <a:pPr>
            <a:defRPr/>
          </a:pPr>
          <a:r>
            <a:rPr lang="ru-RU" sz="2000" b="1">
              <a:solidFill>
                <a:schemeClr val="tx1"/>
              </a:solidFill>
            </a:rPr>
            <a:t>ПРОБЛЕМА</a:t>
          </a:r>
          <a:endParaRPr/>
        </a:p>
      </dgm:t>
    </dgm:pt>
    <dgm:pt modelId="{2412C058-BA73-4138-8BBA-9D86FC554DF0}" type="parTrans" cxnId="{FEACDB59-4B95-46A6-B75C-6C30A44AAB72}">
      <dgm:prSet/>
      <dgm:spPr bwMode="auto"/>
      <dgm:t>
        <a:bodyPr/>
        <a:lstStyle/>
        <a:p>
          <a:pPr>
            <a:defRPr/>
          </a:pPr>
          <a:endParaRPr lang="ru-RU" sz="2000" b="1">
            <a:solidFill>
              <a:schemeClr val="tx1"/>
            </a:solidFill>
          </a:endParaRPr>
        </a:p>
      </dgm:t>
    </dgm:pt>
    <dgm:pt modelId="{FBC07168-88E8-4257-A93A-A45B3A635BB9}" type="sibTrans" cxnId="{FEACDB59-4B95-46A6-B75C-6C30A44AAB72}">
      <dgm:prSet custT="1"/>
      <dgm:spPr bwMode="auto"/>
      <dgm:t>
        <a:bodyPr/>
        <a:lstStyle/>
        <a:p>
          <a:pPr>
            <a:defRPr/>
          </a:pPr>
          <a:endParaRPr lang="ru-RU" sz="1600" b="1">
            <a:solidFill>
              <a:schemeClr val="tx1"/>
            </a:solidFill>
          </a:endParaRPr>
        </a:p>
      </dgm:t>
    </dgm:pt>
    <dgm:pt modelId="{E0EC789D-1E1D-4484-B3B5-C69077041777}">
      <dgm:prSet phldrT="[Текст]" phldr="0" custT="1"/>
      <dgm:spPr bwMode="auto"/>
      <dgm:t>
        <a:bodyPr vert="horz" anchor="t"/>
        <a:lstStyle/>
        <a:p>
          <a:pPr marL="228600" indent="-228600" algn="l" defTabSz="889000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sz="1800" b="0">
              <a:solidFill>
                <a:schemeClr val="tx1"/>
              </a:solidFill>
              <a:latin typeface="Liberation Sans"/>
              <a:ea typeface="Liberation Sans"/>
              <a:cs typeface="Liberation Sans"/>
            </a:rPr>
            <a:t>Высокая трудоемкость подготовки учебных материалов по русскому и китайскому языкам</a:t>
          </a:r>
          <a:endParaRPr sz="1800" b="0">
            <a:latin typeface="Liberation Sans"/>
            <a:cs typeface="Liberation Sans"/>
          </a:endParaRPr>
        </a:p>
      </dgm:t>
    </dgm:pt>
    <dgm:pt modelId="{DEB3AABD-508F-42F5-B50A-7948318704DC}" type="parTrans" cxnId="{6A4EE969-F9BC-470D-B237-E584FE32A409}">
      <dgm:prSet/>
      <dgm:spPr bwMode="auto"/>
      <dgm:t>
        <a:bodyPr/>
        <a:lstStyle/>
        <a:p>
          <a:pPr>
            <a:defRPr/>
          </a:pPr>
          <a:endParaRPr lang="ru-RU" sz="2000" b="1">
            <a:solidFill>
              <a:schemeClr val="tx1"/>
            </a:solidFill>
          </a:endParaRPr>
        </a:p>
      </dgm:t>
    </dgm:pt>
    <dgm:pt modelId="{07F06A40-54D9-4699-8F25-AEEFE749264A}" type="sibTrans" cxnId="{6A4EE969-F9BC-470D-B237-E584FE32A409}">
      <dgm:prSet/>
      <dgm:spPr bwMode="auto"/>
      <dgm:t>
        <a:bodyPr/>
        <a:lstStyle/>
        <a:p>
          <a:pPr>
            <a:defRPr/>
          </a:pPr>
          <a:endParaRPr lang="ru-RU" sz="2000" b="1">
            <a:solidFill>
              <a:schemeClr val="tx1"/>
            </a:solidFill>
          </a:endParaRPr>
        </a:p>
      </dgm:t>
    </dgm:pt>
    <dgm:pt modelId="{708F2900-62D4-49B4-86AA-594C642747FD}">
      <dgm:prSet phldrT="[Текст]" phldr="0" custT="1"/>
      <dgm:spPr bwMode="auto"/>
      <dgm:t>
        <a:bodyPr vert="horz" anchor="t"/>
        <a:lstStyle/>
        <a:p>
          <a:pPr marL="228600" indent="-228600" algn="l" defTabSz="889000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sz="1800" b="0">
              <a:solidFill>
                <a:schemeClr val="tx1"/>
              </a:solidFill>
              <a:latin typeface="Liberation Sans"/>
              <a:ea typeface="Liberation Sans"/>
              <a:cs typeface="Liberation Sans"/>
            </a:rPr>
            <a:t>Разрыв между растущим спросом на качественное преподавание русского и китайского языков и нехваткой удобных цифровых инструментов</a:t>
          </a:r>
          <a:endParaRPr sz="1800" b="0">
            <a:latin typeface="Liberation Sans"/>
            <a:cs typeface="Liberation Sans"/>
          </a:endParaRPr>
        </a:p>
      </dgm:t>
    </dgm:pt>
    <dgm:pt modelId="{4CE32A81-4C5A-43EA-8828-0E387AF92957}" type="parTrans" cxnId="{960FD507-C61E-4A82-A1A7-E939796E9EC8}">
      <dgm:prSet/>
      <dgm:spPr bwMode="auto"/>
      <dgm:t>
        <a:bodyPr/>
        <a:lstStyle/>
        <a:p>
          <a:pPr>
            <a:defRPr/>
          </a:pPr>
          <a:endParaRPr lang="ru-RU" sz="2000" b="1">
            <a:solidFill>
              <a:schemeClr val="tx1"/>
            </a:solidFill>
          </a:endParaRPr>
        </a:p>
      </dgm:t>
    </dgm:pt>
    <dgm:pt modelId="{1BB160D7-54B2-4E2B-83C5-9E9495731687}" type="sibTrans" cxnId="{960FD507-C61E-4A82-A1A7-E939796E9EC8}">
      <dgm:prSet/>
      <dgm:spPr bwMode="auto"/>
      <dgm:t>
        <a:bodyPr/>
        <a:lstStyle/>
        <a:p>
          <a:pPr>
            <a:defRPr/>
          </a:pPr>
          <a:endParaRPr lang="ru-RU" sz="2000" b="1">
            <a:solidFill>
              <a:schemeClr val="tx1"/>
            </a:solidFill>
          </a:endParaRPr>
        </a:p>
      </dgm:t>
    </dgm:pt>
    <dgm:pt modelId="{511E3A01-F640-4E89-94EB-85A66539634C}">
      <dgm:prSet phldrT="[Текст]" phldr="0" custT="1"/>
      <dgm:spPr bwMode="auto"/>
      <dgm:t>
        <a:bodyPr/>
        <a:lstStyle/>
        <a:p>
          <a:pPr>
            <a:defRPr/>
          </a:pPr>
          <a:r>
            <a:rPr lang="ru-RU" sz="2000" b="1">
              <a:solidFill>
                <a:schemeClr val="tx1"/>
              </a:solidFill>
            </a:rPr>
            <a:t>ТЕКУЩИЕ РЕШЕНИЯ</a:t>
          </a:r>
          <a:endParaRPr/>
        </a:p>
      </dgm:t>
    </dgm:pt>
    <dgm:pt modelId="{CD764275-83DD-416C-89E2-A392251D8C40}" type="parTrans" cxnId="{C70E5AB6-F4E7-47CB-84B2-DFC18DBB1888}">
      <dgm:prSet/>
      <dgm:spPr bwMode="auto"/>
      <dgm:t>
        <a:bodyPr/>
        <a:lstStyle/>
        <a:p>
          <a:pPr>
            <a:defRPr/>
          </a:pPr>
          <a:endParaRPr lang="ru-RU" sz="2000" b="1">
            <a:solidFill>
              <a:schemeClr val="tx1"/>
            </a:solidFill>
          </a:endParaRPr>
        </a:p>
      </dgm:t>
    </dgm:pt>
    <dgm:pt modelId="{E4C415AE-18C7-4603-9259-B8FDB822189C}" type="sibTrans" cxnId="{C70E5AB6-F4E7-47CB-84B2-DFC18DBB1888}">
      <dgm:prSet custT="1"/>
      <dgm:spPr bwMode="auto"/>
      <dgm:t>
        <a:bodyPr/>
        <a:lstStyle/>
        <a:p>
          <a:pPr>
            <a:defRPr/>
          </a:pPr>
          <a:endParaRPr lang="ru-RU" sz="1600" b="1">
            <a:solidFill>
              <a:schemeClr val="tx1"/>
            </a:solidFill>
          </a:endParaRPr>
        </a:p>
      </dgm:t>
    </dgm:pt>
    <dgm:pt modelId="{7FE268F5-9824-4F0E-9B49-A3CE7EDF2993}">
      <dgm:prSet phldrT="[Текст]" phldr="0" custT="1"/>
      <dgm:spPr bwMode="auto"/>
      <dgm:t>
        <a:bodyPr vert="horz" anchor="t"/>
        <a:lstStyle/>
        <a:p>
          <a:pPr marL="228600" indent="-228600" algn="l" defTabSz="889000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sz="1800" b="0" i="0" u="none" spc="-5" dirty="0" err="1">
              <a:solidFill>
                <a:schemeClr val="tx1"/>
              </a:solidFill>
              <a:latin typeface="Liberation Sans"/>
              <a:ea typeface="Liberation Sans"/>
              <a:cs typeface="Liberation Sans"/>
            </a:rPr>
            <a:t>Преподаватели</a:t>
          </a:r>
          <a:r>
            <a:rPr sz="1800" b="0" i="0" u="none" spc="-5" dirty="0">
              <a:solidFill>
                <a:schemeClr val="tx1"/>
              </a:solidFill>
              <a:latin typeface="Liberation Sans"/>
              <a:ea typeface="Liberation Sans"/>
              <a:cs typeface="Liberation Sans"/>
            </a:rPr>
            <a:t> </a:t>
          </a:r>
          <a:r>
            <a:rPr sz="1800" b="0" i="0" u="none" spc="-5" dirty="0" err="1">
              <a:solidFill>
                <a:schemeClr val="tx1"/>
              </a:solidFill>
              <a:latin typeface="Liberation Sans"/>
              <a:ea typeface="Liberation Sans"/>
              <a:cs typeface="Liberation Sans"/>
            </a:rPr>
            <a:t>используют</a:t>
          </a:r>
          <a:r>
            <a:rPr sz="1800" b="0" i="0" u="none" spc="-5" dirty="0">
              <a:solidFill>
                <a:schemeClr val="tx1"/>
              </a:solidFill>
              <a:latin typeface="Liberation Sans"/>
              <a:ea typeface="Liberation Sans"/>
              <a:cs typeface="Liberation Sans"/>
            </a:rPr>
            <a:t> </a:t>
          </a:r>
          <a:r>
            <a:rPr sz="1800" b="0" i="0" u="none" spc="-5" dirty="0" err="1">
              <a:solidFill>
                <a:schemeClr val="tx1"/>
              </a:solidFill>
              <a:latin typeface="Liberation Sans"/>
              <a:ea typeface="Liberation Sans"/>
              <a:cs typeface="Liberation Sans"/>
            </a:rPr>
            <a:t>текстовые</a:t>
          </a:r>
          <a:r>
            <a:rPr sz="1800" b="0" i="0" u="none" spc="-5" dirty="0">
              <a:solidFill>
                <a:schemeClr val="tx1"/>
              </a:solidFill>
              <a:latin typeface="Liberation Sans"/>
              <a:ea typeface="Liberation Sans"/>
              <a:cs typeface="Liberation Sans"/>
            </a:rPr>
            <a:t> </a:t>
          </a:r>
          <a:r>
            <a:rPr sz="1800" b="0" i="0" u="none" spc="-5" dirty="0" err="1">
              <a:solidFill>
                <a:schemeClr val="tx1"/>
              </a:solidFill>
              <a:latin typeface="Liberation Sans"/>
              <a:ea typeface="Liberation Sans"/>
              <a:cs typeface="Liberation Sans"/>
            </a:rPr>
            <a:t>редакторы</a:t>
          </a:r>
          <a:r>
            <a:rPr sz="1800" b="0" i="0" u="none" spc="-5" dirty="0">
              <a:solidFill>
                <a:schemeClr val="tx1"/>
              </a:solidFill>
              <a:latin typeface="Liberation Sans"/>
              <a:ea typeface="Liberation Sans"/>
              <a:cs typeface="Liberation Sans"/>
            </a:rPr>
            <a:t> (Word, Google Docs) и </a:t>
          </a:r>
          <a:r>
            <a:rPr sz="1800" b="0" i="0" u="none" spc="-5" dirty="0" err="1">
              <a:solidFill>
                <a:schemeClr val="tx1"/>
              </a:solidFill>
              <a:latin typeface="Liberation Sans"/>
              <a:ea typeface="Liberation Sans"/>
              <a:cs typeface="Liberation Sans"/>
            </a:rPr>
            <a:t>универсальные</a:t>
          </a:r>
          <a:r>
            <a:rPr sz="1800" b="0" i="0" u="none" spc="-5" dirty="0">
              <a:solidFill>
                <a:schemeClr val="tx1"/>
              </a:solidFill>
              <a:latin typeface="Liberation Sans"/>
              <a:ea typeface="Liberation Sans"/>
              <a:cs typeface="Liberation Sans"/>
            </a:rPr>
            <a:t> </a:t>
          </a:r>
          <a:r>
            <a:rPr sz="1800" b="0" i="0" u="none" spc="-5" dirty="0" err="1">
              <a:solidFill>
                <a:schemeClr val="tx1"/>
              </a:solidFill>
              <a:latin typeface="Liberation Sans"/>
              <a:ea typeface="Liberation Sans"/>
              <a:cs typeface="Liberation Sans"/>
            </a:rPr>
            <a:t>конструкторы</a:t>
          </a:r>
          <a:r>
            <a:rPr sz="1800" b="0" i="0" u="none" spc="-5" dirty="0">
              <a:solidFill>
                <a:schemeClr val="tx1"/>
              </a:solidFill>
              <a:latin typeface="Liberation Sans"/>
              <a:ea typeface="Liberation Sans"/>
              <a:cs typeface="Liberation Sans"/>
            </a:rPr>
            <a:t> </a:t>
          </a:r>
          <a:r>
            <a:rPr sz="1800" b="0" i="0" u="none" spc="-5" dirty="0" err="1">
              <a:solidFill>
                <a:schemeClr val="tx1"/>
              </a:solidFill>
              <a:latin typeface="Liberation Sans"/>
              <a:ea typeface="Liberation Sans"/>
              <a:cs typeface="Liberation Sans"/>
            </a:rPr>
            <a:t>презентаций</a:t>
          </a:r>
          <a:r>
            <a:rPr sz="1800" b="0" i="0" u="none" spc="-5" dirty="0">
              <a:solidFill>
                <a:schemeClr val="tx1"/>
              </a:solidFill>
              <a:latin typeface="Liberation Sans"/>
              <a:ea typeface="Liberation Sans"/>
              <a:cs typeface="Liberation Sans"/>
            </a:rPr>
            <a:t> (</a:t>
          </a:r>
          <a:r>
            <a:rPr sz="1800" b="0" i="0" u="none" spc="-5" dirty="0" err="1">
              <a:solidFill>
                <a:schemeClr val="tx1"/>
              </a:solidFill>
              <a:latin typeface="Liberation Sans"/>
              <a:ea typeface="Liberation Sans"/>
              <a:cs typeface="Liberation Sans"/>
            </a:rPr>
            <a:t>Canva</a:t>
          </a:r>
          <a:r>
            <a:rPr sz="1800" b="0" i="0" u="none" spc="-5" dirty="0">
              <a:solidFill>
                <a:schemeClr val="tx1"/>
              </a:solidFill>
              <a:latin typeface="Liberation Sans"/>
              <a:ea typeface="Liberation Sans"/>
              <a:cs typeface="Liberation Sans"/>
            </a:rPr>
            <a:t>, PowerPoint), </a:t>
          </a:r>
          <a:r>
            <a:rPr sz="1800" b="0" i="0" u="none" spc="-5" dirty="0" err="1">
              <a:solidFill>
                <a:schemeClr val="tx1"/>
              </a:solidFill>
              <a:latin typeface="Liberation Sans"/>
              <a:ea typeface="Liberation Sans"/>
              <a:cs typeface="Liberation Sans"/>
            </a:rPr>
            <a:t>создавая</a:t>
          </a:r>
          <a:r>
            <a:rPr sz="1800" b="0" i="0" u="none" spc="-5" dirty="0">
              <a:solidFill>
                <a:schemeClr val="tx1"/>
              </a:solidFill>
              <a:latin typeface="Liberation Sans"/>
              <a:ea typeface="Liberation Sans"/>
              <a:cs typeface="Liberation Sans"/>
            </a:rPr>
            <a:t> </a:t>
          </a:r>
          <a:r>
            <a:rPr sz="1800" b="0" i="0" u="none" spc="-5" dirty="0" err="1">
              <a:solidFill>
                <a:schemeClr val="tx1"/>
              </a:solidFill>
              <a:latin typeface="Liberation Sans"/>
              <a:ea typeface="Liberation Sans"/>
              <a:cs typeface="Liberation Sans"/>
            </a:rPr>
            <a:t>каждый</a:t>
          </a:r>
          <a:r>
            <a:rPr sz="1800" b="0" i="0" u="none" spc="-5" dirty="0">
              <a:solidFill>
                <a:schemeClr val="tx1"/>
              </a:solidFill>
              <a:latin typeface="Liberation Sans"/>
              <a:ea typeface="Liberation Sans"/>
              <a:cs typeface="Liberation Sans"/>
            </a:rPr>
            <a:t> </a:t>
          </a:r>
          <a:r>
            <a:rPr sz="1800" b="0" i="0" u="none" spc="-5" dirty="0" err="1">
              <a:solidFill>
                <a:schemeClr val="tx1"/>
              </a:solidFill>
              <a:latin typeface="Liberation Sans"/>
              <a:ea typeface="Liberation Sans"/>
              <a:cs typeface="Liberation Sans"/>
            </a:rPr>
            <a:t>урок</a:t>
          </a:r>
          <a:r>
            <a:rPr sz="1800" b="0" i="0" u="none" spc="-5" dirty="0">
              <a:solidFill>
                <a:schemeClr val="tx1"/>
              </a:solidFill>
              <a:latin typeface="Liberation Sans"/>
              <a:ea typeface="Liberation Sans"/>
              <a:cs typeface="Liberation Sans"/>
            </a:rPr>
            <a:t> </a:t>
          </a:r>
          <a:r>
            <a:rPr sz="1800" b="0" i="0" u="none" spc="-5" dirty="0" err="1">
              <a:solidFill>
                <a:schemeClr val="tx1"/>
              </a:solidFill>
              <a:latin typeface="Liberation Sans"/>
              <a:ea typeface="Liberation Sans"/>
              <a:cs typeface="Liberation Sans"/>
            </a:rPr>
            <a:t>вручную</a:t>
          </a:r>
          <a:r>
            <a:rPr sz="1800" b="0" i="0" u="none" spc="-5" dirty="0">
              <a:solidFill>
                <a:schemeClr val="tx1"/>
              </a:solidFill>
              <a:latin typeface="Liberation Sans"/>
              <a:ea typeface="Liberation Sans"/>
              <a:cs typeface="Liberation Sans"/>
            </a:rPr>
            <a:t> с </a:t>
          </a:r>
          <a:r>
            <a:rPr sz="1800" b="0" i="0" u="none" spc="-5" dirty="0" err="1">
              <a:solidFill>
                <a:schemeClr val="tx1"/>
              </a:solidFill>
              <a:latin typeface="Liberation Sans"/>
              <a:ea typeface="Liberation Sans"/>
              <a:cs typeface="Liberation Sans"/>
            </a:rPr>
            <a:t>нуля</a:t>
          </a:r>
          <a:r>
            <a:rPr sz="1800" b="0" i="0" u="none" spc="-5" dirty="0">
              <a:solidFill>
                <a:schemeClr val="tx1"/>
              </a:solidFill>
              <a:latin typeface="Liberation Sans"/>
              <a:ea typeface="Liberation Sans"/>
              <a:cs typeface="Liberation Sans"/>
            </a:rPr>
            <a:t>.</a:t>
          </a:r>
        </a:p>
      </dgm:t>
    </dgm:pt>
    <dgm:pt modelId="{D6785EBB-F854-4218-AA9E-193182BBA261}" type="parTrans" cxnId="{D78E7609-4935-40CF-99D7-318AE7B16CFC}">
      <dgm:prSet/>
      <dgm:spPr bwMode="auto"/>
      <dgm:t>
        <a:bodyPr/>
        <a:lstStyle/>
        <a:p>
          <a:pPr>
            <a:defRPr/>
          </a:pPr>
          <a:endParaRPr lang="ru-RU" sz="2000" b="1">
            <a:solidFill>
              <a:schemeClr val="tx1"/>
            </a:solidFill>
          </a:endParaRPr>
        </a:p>
      </dgm:t>
    </dgm:pt>
    <dgm:pt modelId="{22325ACA-7F22-49BF-A91C-F51214C759C4}" type="sibTrans" cxnId="{D78E7609-4935-40CF-99D7-318AE7B16CFC}">
      <dgm:prSet/>
      <dgm:spPr bwMode="auto"/>
      <dgm:t>
        <a:bodyPr/>
        <a:lstStyle/>
        <a:p>
          <a:pPr>
            <a:defRPr/>
          </a:pPr>
          <a:endParaRPr lang="ru-RU" sz="2000" b="1">
            <a:solidFill>
              <a:schemeClr val="tx1"/>
            </a:solidFill>
          </a:endParaRPr>
        </a:p>
      </dgm:t>
    </dgm:pt>
    <dgm:pt modelId="{33BA669B-4ABE-47F6-8F7A-1134864D079A}">
      <dgm:prSet phldrT="[Текст]" phldr="0" custT="1"/>
      <dgm:spPr bwMode="auto"/>
      <dgm:t>
        <a:bodyPr vert="horz" anchor="t"/>
        <a:lstStyle/>
        <a:p>
          <a:pPr marL="228600" indent="-228600" algn="l" defTabSz="888999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sz="1800" b="0" i="0" u="none" spc="-6" dirty="0" err="1">
              <a:solidFill>
                <a:schemeClr val="tx1"/>
              </a:solidFill>
              <a:latin typeface="Liberation Sans"/>
              <a:ea typeface="Liberation Sans"/>
              <a:cs typeface="Liberation Sans"/>
            </a:rPr>
            <a:t>Преподаватели</a:t>
          </a:r>
          <a:r>
            <a:rPr sz="1800" b="0" i="0" u="none" spc="-6" dirty="0">
              <a:solidFill>
                <a:schemeClr val="tx1"/>
              </a:solidFill>
              <a:latin typeface="Liberation Sans"/>
              <a:ea typeface="Liberation Sans"/>
              <a:cs typeface="Liberation Sans"/>
            </a:rPr>
            <a:t> </a:t>
          </a:r>
          <a:r>
            <a:rPr sz="1800" b="0" i="0" u="none" spc="-6" dirty="0" err="1">
              <a:solidFill>
                <a:schemeClr val="tx1"/>
              </a:solidFill>
              <a:latin typeface="Liberation Sans"/>
              <a:ea typeface="Liberation Sans"/>
              <a:cs typeface="Liberation Sans"/>
            </a:rPr>
            <a:t>используют</a:t>
          </a:r>
          <a:r>
            <a:rPr sz="1800" b="0" i="0" u="none" spc="-6" dirty="0">
              <a:solidFill>
                <a:schemeClr val="tx1"/>
              </a:solidFill>
              <a:latin typeface="Liberation Sans"/>
              <a:ea typeface="Liberation Sans"/>
              <a:cs typeface="Liberation Sans"/>
            </a:rPr>
            <a:t> </a:t>
          </a:r>
          <a:r>
            <a:rPr sz="1800" b="0" i="0" u="none" spc="-6" dirty="0" err="1">
              <a:solidFill>
                <a:schemeClr val="tx1"/>
              </a:solidFill>
              <a:latin typeface="Liberation Sans"/>
              <a:ea typeface="Liberation Sans"/>
              <a:cs typeface="Liberation Sans"/>
            </a:rPr>
            <a:t>разрозненные</a:t>
          </a:r>
          <a:r>
            <a:rPr sz="1800" b="0" i="0" u="none" spc="-6" dirty="0">
              <a:solidFill>
                <a:schemeClr val="tx1"/>
              </a:solidFill>
              <a:latin typeface="Liberation Sans"/>
              <a:ea typeface="Liberation Sans"/>
              <a:cs typeface="Liberation Sans"/>
            </a:rPr>
            <a:t> </a:t>
          </a:r>
          <a:r>
            <a:rPr sz="1800" b="0" i="0" u="none" spc="-6" dirty="0" err="1">
              <a:solidFill>
                <a:schemeClr val="tx1"/>
              </a:solidFill>
              <a:latin typeface="Liberation Sans"/>
              <a:ea typeface="Liberation Sans"/>
              <a:cs typeface="Liberation Sans"/>
            </a:rPr>
            <a:t>мобильные</a:t>
          </a:r>
          <a:r>
            <a:rPr sz="1800" b="0" i="0" u="none" spc="-6" dirty="0">
              <a:solidFill>
                <a:schemeClr val="tx1"/>
              </a:solidFill>
              <a:latin typeface="Liberation Sans"/>
              <a:ea typeface="Liberation Sans"/>
              <a:cs typeface="Liberation Sans"/>
            </a:rPr>
            <a:t> </a:t>
          </a:r>
          <a:r>
            <a:rPr sz="1800" b="0" i="0" u="none" spc="-6" dirty="0" err="1">
              <a:solidFill>
                <a:schemeClr val="tx1"/>
              </a:solidFill>
              <a:latin typeface="Liberation Sans"/>
              <a:ea typeface="Liberation Sans"/>
              <a:cs typeface="Liberation Sans"/>
            </a:rPr>
            <a:t>приложения</a:t>
          </a:r>
          <a:r>
            <a:rPr sz="1800" b="0" i="0" u="none" spc="-6" dirty="0">
              <a:solidFill>
                <a:schemeClr val="tx1"/>
              </a:solidFill>
              <a:latin typeface="Liberation Sans"/>
              <a:ea typeface="Liberation Sans"/>
              <a:cs typeface="Liberation Sans"/>
            </a:rPr>
            <a:t> </a:t>
          </a:r>
          <a:r>
            <a:rPr sz="1800" b="0" i="0" u="none" spc="-6" dirty="0" err="1">
              <a:solidFill>
                <a:schemeClr val="tx1"/>
              </a:solidFill>
              <a:latin typeface="Liberation Sans"/>
              <a:ea typeface="Liberation Sans"/>
              <a:cs typeface="Liberation Sans"/>
            </a:rPr>
            <a:t>для</a:t>
          </a:r>
          <a:r>
            <a:rPr sz="1800" b="0" i="0" u="none" spc="-6" dirty="0">
              <a:solidFill>
                <a:schemeClr val="tx1"/>
              </a:solidFill>
              <a:latin typeface="Liberation Sans"/>
              <a:ea typeface="Liberation Sans"/>
              <a:cs typeface="Liberation Sans"/>
            </a:rPr>
            <a:t> </a:t>
          </a:r>
          <a:r>
            <a:rPr sz="1800" b="0" i="0" u="none" spc="-6" dirty="0" err="1">
              <a:solidFill>
                <a:schemeClr val="tx1"/>
              </a:solidFill>
              <a:latin typeface="Liberation Sans"/>
              <a:ea typeface="Liberation Sans"/>
              <a:cs typeface="Liberation Sans"/>
            </a:rPr>
            <a:t>студентов</a:t>
          </a:r>
          <a:r>
            <a:rPr sz="1800" b="0" i="0" u="none" spc="-6" dirty="0">
              <a:solidFill>
                <a:schemeClr val="tx1"/>
              </a:solidFill>
              <a:latin typeface="Liberation Sans"/>
              <a:ea typeface="Liberation Sans"/>
              <a:cs typeface="Liberation Sans"/>
            </a:rPr>
            <a:t> </a:t>
          </a:r>
          <a:endParaRPr sz="1800" dirty="0">
            <a:solidFill>
              <a:schemeClr val="tx1"/>
            </a:solidFill>
          </a:endParaRPr>
        </a:p>
        <a:p>
          <a:pPr marL="228600" indent="-228600" algn="l" defTabSz="889000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endParaRPr dirty="0"/>
        </a:p>
      </dgm:t>
    </dgm:pt>
    <dgm:pt modelId="{5B6DFD7A-DA49-4A74-B1EA-4E4195746D49}" type="parTrans" cxnId="{92F1A317-9D08-4E70-A161-CD48F7DBB893}">
      <dgm:prSet/>
      <dgm:spPr bwMode="auto"/>
      <dgm:t>
        <a:bodyPr/>
        <a:lstStyle/>
        <a:p>
          <a:pPr>
            <a:defRPr/>
          </a:pPr>
          <a:endParaRPr lang="ru-RU" sz="2000" b="1">
            <a:solidFill>
              <a:schemeClr val="tx1"/>
            </a:solidFill>
          </a:endParaRPr>
        </a:p>
      </dgm:t>
    </dgm:pt>
    <dgm:pt modelId="{5020B9E9-D64B-4357-A8A7-634CE099B49C}" type="sibTrans" cxnId="{92F1A317-9D08-4E70-A161-CD48F7DBB893}">
      <dgm:prSet/>
      <dgm:spPr bwMode="auto"/>
      <dgm:t>
        <a:bodyPr/>
        <a:lstStyle/>
        <a:p>
          <a:pPr>
            <a:defRPr/>
          </a:pPr>
          <a:endParaRPr lang="ru-RU" sz="2000" b="1">
            <a:solidFill>
              <a:schemeClr val="tx1"/>
            </a:solidFill>
          </a:endParaRPr>
        </a:p>
      </dgm:t>
    </dgm:pt>
    <dgm:pt modelId="{3CC0C0B2-F392-48D7-B223-C77CA1EC7FCD}">
      <dgm:prSet phldrT="[Текст]" phldr="0" custT="1"/>
      <dgm:spPr bwMode="auto"/>
      <dgm:t>
        <a:bodyPr/>
        <a:lstStyle/>
        <a:p>
          <a:pPr>
            <a:defRPr/>
          </a:pPr>
          <a:r>
            <a:rPr lang="ru-RU" sz="2000" b="1">
              <a:solidFill>
                <a:schemeClr val="tx1"/>
              </a:solidFill>
            </a:rPr>
            <a:t>ЧЕМ НЕ УСТРАИВАЮТ ТЕКУЩИЕ РЕШЕНИЯ?</a:t>
          </a:r>
          <a:endParaRPr/>
        </a:p>
      </dgm:t>
    </dgm:pt>
    <dgm:pt modelId="{C8BA3A54-7176-4CF0-8DE5-50AAADA2A4B9}" type="parTrans" cxnId="{ABAF1EAE-01DE-442A-B4D1-288BA0921FE3}">
      <dgm:prSet/>
      <dgm:spPr bwMode="auto"/>
      <dgm:t>
        <a:bodyPr/>
        <a:lstStyle/>
        <a:p>
          <a:pPr>
            <a:defRPr/>
          </a:pPr>
          <a:endParaRPr lang="ru-RU" sz="2000" b="1">
            <a:solidFill>
              <a:schemeClr val="tx1"/>
            </a:solidFill>
          </a:endParaRPr>
        </a:p>
      </dgm:t>
    </dgm:pt>
    <dgm:pt modelId="{28314F3B-1AA7-4891-86D9-4401E9B0435D}" type="sibTrans" cxnId="{ABAF1EAE-01DE-442A-B4D1-288BA0921FE3}">
      <dgm:prSet custT="1"/>
      <dgm:spPr bwMode="auto"/>
      <dgm:t>
        <a:bodyPr/>
        <a:lstStyle/>
        <a:p>
          <a:pPr>
            <a:defRPr/>
          </a:pPr>
          <a:endParaRPr lang="ru-RU" sz="1600" b="1">
            <a:solidFill>
              <a:schemeClr val="tx1"/>
            </a:solidFill>
          </a:endParaRPr>
        </a:p>
      </dgm:t>
    </dgm:pt>
    <dgm:pt modelId="{75F3F4CA-C24A-44DC-93E2-AECAFFD8991A}">
      <dgm:prSet phldrT="[Текст]" phldr="0" custT="1"/>
      <dgm:spPr bwMode="auto"/>
      <dgm:t>
        <a:bodyPr vert="horz" anchor="t"/>
        <a:lstStyle/>
        <a:p>
          <a:pPr marL="228600" indent="-228600" algn="l" defTabSz="889000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sz="1800" b="0" i="0" u="none" spc="-5" dirty="0">
              <a:solidFill>
                <a:schemeClr val="tx1"/>
              </a:solidFill>
              <a:latin typeface="Liberation Sans"/>
              <a:ea typeface="Liberation Sans"/>
              <a:cs typeface="Liberation Sans"/>
            </a:rPr>
            <a:t> </a:t>
          </a:r>
          <a:r>
            <a:rPr sz="1800" b="0" i="0" u="none" spc="-5" dirty="0" err="1">
              <a:solidFill>
                <a:schemeClr val="tx1"/>
              </a:solidFill>
              <a:latin typeface="Liberation Sans"/>
              <a:ea typeface="Liberation Sans"/>
              <a:cs typeface="Liberation Sans"/>
            </a:rPr>
            <a:t>каждый</a:t>
          </a:r>
          <a:r>
            <a:rPr sz="1800" b="0" i="0" u="none" spc="-5" dirty="0">
              <a:solidFill>
                <a:schemeClr val="tx1"/>
              </a:solidFill>
              <a:latin typeface="Liberation Sans"/>
              <a:ea typeface="Liberation Sans"/>
              <a:cs typeface="Liberation Sans"/>
            </a:rPr>
            <a:t> </a:t>
          </a:r>
          <a:r>
            <a:rPr sz="1800" b="0" i="0" u="none" spc="-5" dirty="0" err="1">
              <a:solidFill>
                <a:schemeClr val="tx1"/>
              </a:solidFill>
              <a:latin typeface="Liberation Sans"/>
              <a:ea typeface="Liberation Sans"/>
              <a:cs typeface="Liberation Sans"/>
            </a:rPr>
            <a:t>урок</a:t>
          </a:r>
          <a:r>
            <a:rPr sz="1800" b="0" i="0" u="none" spc="-5" dirty="0">
              <a:solidFill>
                <a:schemeClr val="tx1"/>
              </a:solidFill>
              <a:latin typeface="Liberation Sans"/>
              <a:ea typeface="Liberation Sans"/>
              <a:cs typeface="Liberation Sans"/>
            </a:rPr>
            <a:t> </a:t>
          </a:r>
          <a:r>
            <a:rPr sz="1800" b="0" i="0" u="none" spc="-5" dirty="0" err="1">
              <a:solidFill>
                <a:schemeClr val="tx1"/>
              </a:solidFill>
              <a:latin typeface="Liberation Sans"/>
              <a:ea typeface="Liberation Sans"/>
              <a:cs typeface="Liberation Sans"/>
            </a:rPr>
            <a:t>требует</a:t>
          </a:r>
          <a:r>
            <a:rPr sz="1800" b="0" i="0" u="none" spc="-5" dirty="0">
              <a:solidFill>
                <a:schemeClr val="tx1"/>
              </a:solidFill>
              <a:latin typeface="Liberation Sans"/>
              <a:ea typeface="Liberation Sans"/>
              <a:cs typeface="Liberation Sans"/>
            </a:rPr>
            <a:t> 15–20 </a:t>
          </a:r>
          <a:r>
            <a:rPr sz="1800" b="0" i="0" u="none" spc="-5" dirty="0" err="1">
              <a:solidFill>
                <a:schemeClr val="tx1"/>
              </a:solidFill>
              <a:latin typeface="Liberation Sans"/>
              <a:ea typeface="Liberation Sans"/>
              <a:cs typeface="Liberation Sans"/>
            </a:rPr>
            <a:t>часов</a:t>
          </a:r>
          <a:r>
            <a:rPr sz="1800" b="0" i="0" u="none" spc="-5" dirty="0">
              <a:solidFill>
                <a:schemeClr val="tx1"/>
              </a:solidFill>
              <a:latin typeface="Liberation Sans"/>
              <a:ea typeface="Liberation Sans"/>
              <a:cs typeface="Liberation Sans"/>
            </a:rPr>
            <a:t> </a:t>
          </a:r>
          <a:r>
            <a:rPr sz="1800" b="0" i="0" u="none" spc="-5" dirty="0" err="1">
              <a:solidFill>
                <a:schemeClr val="tx1"/>
              </a:solidFill>
              <a:latin typeface="Liberation Sans"/>
              <a:ea typeface="Liberation Sans"/>
              <a:cs typeface="Liberation Sans"/>
            </a:rPr>
            <a:t>подготовки</a:t>
          </a:r>
          <a:r>
            <a:rPr sz="1800" b="0" i="0" u="none" spc="-5" dirty="0">
              <a:solidFill>
                <a:schemeClr val="tx1"/>
              </a:solidFill>
              <a:latin typeface="Liberation Sans"/>
              <a:ea typeface="Liberation Sans"/>
              <a:cs typeface="Liberation Sans"/>
            </a:rPr>
            <a:t> в </a:t>
          </a:r>
          <a:r>
            <a:rPr sz="1800" b="0" i="0" u="none" spc="-5" dirty="0" err="1">
              <a:solidFill>
                <a:schemeClr val="tx1"/>
              </a:solidFill>
              <a:latin typeface="Liberation Sans"/>
              <a:ea typeface="Liberation Sans"/>
              <a:cs typeface="Liberation Sans"/>
            </a:rPr>
            <a:t>неделю</a:t>
          </a:r>
          <a:r>
            <a:rPr sz="1800" b="0" i="0" u="none" spc="-5" dirty="0">
              <a:solidFill>
                <a:schemeClr val="tx1"/>
              </a:solidFill>
              <a:latin typeface="Liberation Sans"/>
              <a:ea typeface="Liberation Sans"/>
              <a:cs typeface="Liberation Sans"/>
            </a:rPr>
            <a:t>, </a:t>
          </a:r>
          <a:r>
            <a:rPr sz="1800" b="0" i="0" u="none" spc="-5" dirty="0" err="1">
              <a:solidFill>
                <a:schemeClr val="tx1"/>
              </a:solidFill>
              <a:latin typeface="Liberation Sans"/>
              <a:ea typeface="Liberation Sans"/>
              <a:cs typeface="Liberation Sans"/>
            </a:rPr>
            <a:t>материалы</a:t>
          </a:r>
          <a:r>
            <a:rPr sz="1800" b="0" i="0" u="none" spc="-5" dirty="0">
              <a:solidFill>
                <a:schemeClr val="tx1"/>
              </a:solidFill>
              <a:latin typeface="Liberation Sans"/>
              <a:ea typeface="Liberation Sans"/>
              <a:cs typeface="Liberation Sans"/>
            </a:rPr>
            <a:t> </a:t>
          </a:r>
          <a:r>
            <a:rPr sz="1800" b="0" i="0" u="none" spc="-5" dirty="0" err="1">
              <a:solidFill>
                <a:schemeClr val="tx1"/>
              </a:solidFill>
              <a:latin typeface="Liberation Sans"/>
              <a:ea typeface="Liberation Sans"/>
              <a:cs typeface="Liberation Sans"/>
            </a:rPr>
            <a:t>невозможно</a:t>
          </a:r>
          <a:r>
            <a:rPr sz="1800" b="0" i="0" u="none" spc="-5" dirty="0">
              <a:solidFill>
                <a:schemeClr val="tx1"/>
              </a:solidFill>
              <a:latin typeface="Liberation Sans"/>
              <a:ea typeface="Liberation Sans"/>
              <a:cs typeface="Liberation Sans"/>
            </a:rPr>
            <a:t> </a:t>
          </a:r>
          <a:r>
            <a:rPr sz="1800" b="0" i="0" u="none" spc="-5" dirty="0" err="1">
              <a:solidFill>
                <a:schemeClr val="tx1"/>
              </a:solidFill>
              <a:latin typeface="Liberation Sans"/>
              <a:ea typeface="Liberation Sans"/>
              <a:cs typeface="Liberation Sans"/>
            </a:rPr>
            <a:t>быстро</a:t>
          </a:r>
          <a:r>
            <a:rPr sz="1800" b="0" i="0" u="none" spc="-5" dirty="0">
              <a:solidFill>
                <a:schemeClr val="tx1"/>
              </a:solidFill>
              <a:latin typeface="Liberation Sans"/>
              <a:ea typeface="Liberation Sans"/>
              <a:cs typeface="Liberation Sans"/>
            </a:rPr>
            <a:t> </a:t>
          </a:r>
          <a:r>
            <a:rPr sz="1800" b="0" i="0" u="none" spc="-5" dirty="0" err="1">
              <a:solidFill>
                <a:schemeClr val="tx1"/>
              </a:solidFill>
              <a:latin typeface="Liberation Sans"/>
              <a:ea typeface="Liberation Sans"/>
              <a:cs typeface="Liberation Sans"/>
            </a:rPr>
            <a:t>адаптировать</a:t>
          </a:r>
          <a:r>
            <a:rPr sz="1800" b="0" i="0" u="none" spc="-5" dirty="0">
              <a:solidFill>
                <a:schemeClr val="tx1"/>
              </a:solidFill>
              <a:latin typeface="Liberation Sans"/>
              <a:ea typeface="Liberation Sans"/>
              <a:cs typeface="Liberation Sans"/>
            </a:rPr>
            <a:t> </a:t>
          </a:r>
          <a:r>
            <a:rPr sz="1800" b="0" i="0" u="none" spc="-5" dirty="0" err="1">
              <a:solidFill>
                <a:schemeClr val="tx1"/>
              </a:solidFill>
              <a:latin typeface="Liberation Sans"/>
              <a:ea typeface="Liberation Sans"/>
              <a:cs typeface="Liberation Sans"/>
            </a:rPr>
            <a:t>под</a:t>
          </a:r>
          <a:r>
            <a:rPr sz="1800" b="0" i="0" u="none" spc="-5" dirty="0">
              <a:solidFill>
                <a:schemeClr val="tx1"/>
              </a:solidFill>
              <a:latin typeface="Liberation Sans"/>
              <a:ea typeface="Liberation Sans"/>
              <a:cs typeface="Liberation Sans"/>
            </a:rPr>
            <a:t> </a:t>
          </a:r>
          <a:r>
            <a:rPr sz="1800" b="0" i="0" u="none" spc="-5" dirty="0" err="1">
              <a:solidFill>
                <a:schemeClr val="tx1"/>
              </a:solidFill>
              <a:latin typeface="Liberation Sans"/>
              <a:ea typeface="Liberation Sans"/>
              <a:cs typeface="Liberation Sans"/>
            </a:rPr>
            <a:t>разных</a:t>
          </a:r>
          <a:r>
            <a:rPr sz="1800" b="0" i="0" u="none" spc="-5" dirty="0">
              <a:solidFill>
                <a:schemeClr val="tx1"/>
              </a:solidFill>
              <a:latin typeface="Liberation Sans"/>
              <a:ea typeface="Liberation Sans"/>
              <a:cs typeface="Liberation Sans"/>
            </a:rPr>
            <a:t> </a:t>
          </a:r>
          <a:r>
            <a:rPr sz="1800" b="0" i="0" u="none" spc="-5" dirty="0" err="1">
              <a:solidFill>
                <a:schemeClr val="tx1"/>
              </a:solidFill>
              <a:latin typeface="Liberation Sans"/>
              <a:ea typeface="Liberation Sans"/>
              <a:cs typeface="Liberation Sans"/>
            </a:rPr>
            <a:t>студентов</a:t>
          </a:r>
          <a:r>
            <a:rPr sz="1800" b="0" i="0" u="none" spc="-5" dirty="0">
              <a:solidFill>
                <a:schemeClr val="tx1"/>
              </a:solidFill>
              <a:latin typeface="Liberation Sans"/>
              <a:ea typeface="Liberation Sans"/>
              <a:cs typeface="Liberation Sans"/>
            </a:rPr>
            <a:t>.</a:t>
          </a:r>
        </a:p>
      </dgm:t>
    </dgm:pt>
    <dgm:pt modelId="{65A7999F-08C8-4BAF-8CCE-38565EB5E575}" type="parTrans" cxnId="{5E5C97AB-EFBB-49FE-868C-920E922269BB}">
      <dgm:prSet/>
      <dgm:spPr bwMode="auto"/>
      <dgm:t>
        <a:bodyPr/>
        <a:lstStyle/>
        <a:p>
          <a:pPr>
            <a:defRPr/>
          </a:pPr>
          <a:endParaRPr lang="ru-RU" sz="2000" b="1">
            <a:solidFill>
              <a:schemeClr val="tx1"/>
            </a:solidFill>
          </a:endParaRPr>
        </a:p>
      </dgm:t>
    </dgm:pt>
    <dgm:pt modelId="{E8C50D4F-B67C-4762-A458-17E0FC60750B}" type="sibTrans" cxnId="{5E5C97AB-EFBB-49FE-868C-920E922269BB}">
      <dgm:prSet/>
      <dgm:spPr bwMode="auto"/>
      <dgm:t>
        <a:bodyPr/>
        <a:lstStyle/>
        <a:p>
          <a:pPr>
            <a:defRPr/>
          </a:pPr>
          <a:endParaRPr lang="ru-RU" sz="2000" b="1">
            <a:solidFill>
              <a:schemeClr val="tx1"/>
            </a:solidFill>
          </a:endParaRPr>
        </a:p>
      </dgm:t>
    </dgm:pt>
    <dgm:pt modelId="{A56294FA-7E33-4F7C-8888-D78183429907}">
      <dgm:prSet phldrT="[Текст]" phldr="0" custT="1"/>
      <dgm:spPr bwMode="auto"/>
      <dgm:t>
        <a:bodyPr/>
        <a:lstStyle/>
        <a:p>
          <a:pPr marL="228600" indent="-228600" algn="l" defTabSz="889000">
            <a:lnSpc>
              <a:spcPct val="90000"/>
            </a:lnSpc>
            <a:spcBef>
              <a:spcPts val="0"/>
            </a:spcBef>
            <a:spcAft>
              <a:spcPts val="0"/>
            </a:spcAft>
          </a:pPr>
          <a:r>
            <a:rPr lang="ru-RU" sz="1800" b="0" i="0" dirty="0" smtClean="0"/>
            <a:t>Преподаватели используют разрозненные мобильные приложения для студентов</a:t>
          </a:r>
          <a:endParaRPr sz="1800" dirty="0">
            <a:solidFill>
              <a:schemeClr val="tx1"/>
            </a:solidFill>
          </a:endParaRPr>
        </a:p>
      </dgm:t>
    </dgm:pt>
    <dgm:pt modelId="{F801625E-22E0-429F-9E62-A05B0DE95399}" type="parTrans" cxnId="{C4D85867-F054-4D06-A792-16938A5020C4}">
      <dgm:prSet/>
      <dgm:spPr bwMode="auto"/>
      <dgm:t>
        <a:bodyPr/>
        <a:lstStyle/>
        <a:p>
          <a:pPr>
            <a:defRPr/>
          </a:pPr>
          <a:endParaRPr lang="ru-RU" sz="2000" b="1">
            <a:solidFill>
              <a:schemeClr val="tx1"/>
            </a:solidFill>
          </a:endParaRPr>
        </a:p>
      </dgm:t>
    </dgm:pt>
    <dgm:pt modelId="{A7604BD0-5B6B-4AF4-BB35-4A82FB7AC25F}" type="sibTrans" cxnId="{C4D85867-F054-4D06-A792-16938A5020C4}">
      <dgm:prSet/>
      <dgm:spPr bwMode="auto"/>
      <dgm:t>
        <a:bodyPr/>
        <a:lstStyle/>
        <a:p>
          <a:pPr>
            <a:defRPr/>
          </a:pPr>
          <a:endParaRPr lang="ru-RU" sz="2000" b="1">
            <a:solidFill>
              <a:schemeClr val="tx1"/>
            </a:solidFill>
          </a:endParaRPr>
        </a:p>
      </dgm:t>
    </dgm:pt>
    <dgm:pt modelId="{D86073C7-D622-4D64-B805-4803D4210B77}">
      <dgm:prSet phldrT="" custT="1"/>
      <dgm:spPr bwMode="auto"/>
      <dgm:t>
        <a:bodyPr/>
        <a:lstStyle/>
        <a:p>
          <a:pPr>
            <a:defRPr/>
          </a:pPr>
          <a:r>
            <a:rPr lang="ru-RU" sz="2000" b="1">
              <a:solidFill>
                <a:schemeClr val="tx1"/>
              </a:solidFill>
            </a:rPr>
            <a:t>У КАКИХ КОММЕРЧЕСКИХ КОМПАНИЙ ПРОБЛЕМА СТОИТ НАИБОЛЕЕ ОСТРО</a:t>
          </a:r>
          <a:endParaRPr/>
        </a:p>
      </dgm:t>
    </dgm:pt>
    <dgm:pt modelId="{B9FD179C-A4ED-4C9B-80A6-EF1CF0E59E42}" type="parTrans" cxnId="{2B333838-39A2-453C-A02E-108855A693EC}">
      <dgm:prSet/>
      <dgm:spPr bwMode="auto"/>
      <dgm:t>
        <a:bodyPr/>
        <a:lstStyle/>
        <a:p>
          <a:pPr>
            <a:defRPr/>
          </a:pPr>
          <a:endParaRPr lang="ru-RU" sz="2000" b="1">
            <a:solidFill>
              <a:schemeClr val="tx1"/>
            </a:solidFill>
          </a:endParaRPr>
        </a:p>
      </dgm:t>
    </dgm:pt>
    <dgm:pt modelId="{12A181B1-F74E-4DE7-A4FA-00BB18F2FDF3}" type="sibTrans" cxnId="{2B333838-39A2-453C-A02E-108855A693EC}">
      <dgm:prSet/>
      <dgm:spPr bwMode="auto"/>
      <dgm:t>
        <a:bodyPr/>
        <a:lstStyle/>
        <a:p>
          <a:pPr>
            <a:defRPr/>
          </a:pPr>
          <a:endParaRPr lang="ru-RU" sz="2000" b="1">
            <a:solidFill>
              <a:schemeClr val="tx1"/>
            </a:solidFill>
          </a:endParaRPr>
        </a:p>
      </dgm:t>
    </dgm:pt>
    <dgm:pt modelId="{20E5E0D6-0C22-4E37-B0D1-35777038FBD5}">
      <dgm:prSet phldrT="" custT="1"/>
      <dgm:spPr bwMode="auto"/>
      <dgm:t>
        <a:bodyPr vert="horz" anchor="t"/>
        <a:lstStyle/>
        <a:p>
          <a:pPr>
            <a:defRPr/>
          </a:pPr>
          <a:endParaRPr sz="2000"/>
        </a:p>
      </dgm:t>
    </dgm:pt>
    <dgm:pt modelId="{65A9802D-78BB-4CE9-9428-AD7EE92DDA51}" type="parTrans" cxnId="{A53C9501-9513-4011-AD44-6994D2148422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153CA83A-1797-44AA-888B-D4FC661C2D9A}" type="sibTrans" cxnId="{A53C9501-9513-4011-AD44-6994D2148422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7736CFDA-55B3-4789-9FB2-C7859EBF3EE4}">
      <dgm:prSet phldrT="" custT="1"/>
      <dgm:spPr bwMode="auto"/>
      <dgm:t>
        <a:bodyPr vert="horz" anchor="t"/>
        <a:lstStyle/>
        <a:p>
          <a:pPr marL="228600" indent="-228600" algn="l" defTabSz="888999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sz="2000" b="0" i="0" u="none" spc="-5">
              <a:solidFill>
                <a:schemeClr val="tx1"/>
              </a:solidFill>
              <a:latin typeface="Liberation Sans"/>
              <a:ea typeface="Liberation Sans"/>
              <a:cs typeface="Liberation Sans"/>
            </a:rPr>
            <a:t>Онлайн-агрегаторы репетиторов (</a:t>
          </a:r>
          <a:r>
            <a:rPr lang="en-US" sz="2000" b="0" i="0" u="sng" strike="noStrike" cap="none" spc="0">
              <a:solidFill>
                <a:schemeClr val="tx1"/>
              </a:solidFill>
              <a:latin typeface="Calibri"/>
              <a:ea typeface="Arial"/>
              <a:cs typeface="Arial"/>
              <a:hlinkClick xmlns:r="http://schemas.openxmlformats.org/officeDocument/2006/relationships" r:id="rId1" tooltip="https://vk.com/away.php?to=https%3A%2F%2FProfi.ru&amp;utf=1"/>
            </a:rPr>
            <a:t>Profi.ru</a:t>
          </a:r>
          <a:r>
            <a:rPr lang="en-US" sz="2000" b="0" i="0" u="sng" strike="noStrike" cap="none" spc="0">
              <a:solidFill>
                <a:schemeClr val="tx1"/>
              </a:solidFill>
              <a:latin typeface="Calibri"/>
              <a:ea typeface="Arial"/>
              <a:cs typeface="Arial"/>
              <a:hlinkClick xmlns:r="http://schemas.openxmlformats.org/officeDocument/2006/relationships" r:id="rId2" tooltip="https://vk.com/away.php?to=https%3A%2F%2FTutor.ru&amp;utf=1"/>
            </a:rPr>
            <a:t> Tutor.ru</a:t>
          </a:r>
          <a:r>
            <a:rPr sz="2000" b="0" i="0" u="none" spc="-5">
              <a:solidFill>
                <a:schemeClr val="tx1"/>
              </a:solidFill>
              <a:latin typeface="Liberation Sans"/>
              <a:ea typeface="Liberation Sans"/>
              <a:cs typeface="Liberation Sans"/>
            </a:rPr>
            <a:t> ) и самозанятые преподаватели</a:t>
          </a:r>
          <a:endParaRPr sz="2000">
            <a:solidFill>
              <a:schemeClr val="tx1"/>
            </a:solidFill>
          </a:endParaRPr>
        </a:p>
        <a:p>
          <a:pPr marL="228600" indent="-228600" algn="l" defTabSz="888999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sz="2000"/>
            <a:t>Вузы КМВ</a:t>
          </a:r>
          <a:endParaRPr/>
        </a:p>
      </dgm:t>
    </dgm:pt>
    <dgm:pt modelId="{83ADDF54-9879-4CAE-BA75-F722D00ACC64}" type="parTrans" cxnId="{3D02949F-9642-48F2-BBBD-111A0A1AC0A8}">
      <dgm:prSet/>
      <dgm:spPr bwMode="auto"/>
      <dgm:t>
        <a:bodyPr/>
        <a:lstStyle/>
        <a:p>
          <a:endParaRPr lang="ru-RU"/>
        </a:p>
      </dgm:t>
    </dgm:pt>
    <dgm:pt modelId="{2BFA3396-01B6-4CE2-A2E9-6DDB9FA41282}" type="sibTrans" cxnId="{3D02949F-9642-48F2-BBBD-111A0A1AC0A8}">
      <dgm:prSet/>
      <dgm:spPr bwMode="auto"/>
      <dgm:t>
        <a:bodyPr/>
        <a:lstStyle/>
        <a:p>
          <a:endParaRPr lang="ru-RU"/>
        </a:p>
      </dgm:t>
    </dgm:pt>
    <dgm:pt modelId="{220F2273-9843-43B4-B2A8-40F2B980A601}" type="pres">
      <dgm:prSet presAssocID="{3B4317E1-A463-4904-A1D8-2A24E191B022}" presName="linearFlow" presStyleCnt="0">
        <dgm:presLayoutVars>
          <dgm:dir/>
          <dgm:animLvl val="lvl"/>
          <dgm:resizeHandles val="exact"/>
        </dgm:presLayoutVars>
      </dgm:prSet>
      <dgm:spPr bwMode="auto"/>
      <dgm:t>
        <a:bodyPr/>
        <a:lstStyle/>
        <a:p>
          <a:endParaRPr lang="ru-RU"/>
        </a:p>
      </dgm:t>
    </dgm:pt>
    <dgm:pt modelId="{126B666B-EE22-4EFB-B389-BB1027693FE3}" type="pres">
      <dgm:prSet presAssocID="{B7F52238-9E22-4D3F-BB8D-EB1B04BF26B8}" presName="composite" presStyleCnt="0"/>
      <dgm:spPr bwMode="auto"/>
    </dgm:pt>
    <dgm:pt modelId="{6F86964E-2453-46E3-B075-3DFEF6030CBF}" type="pres">
      <dgm:prSet presAssocID="{B7F52238-9E22-4D3F-BB8D-EB1B04BF26B8}" presName="parTx" presStyleLbl="node1" presStyleIdx="0" presStyleCnt="4">
        <dgm:presLayoutVars>
          <dgm:chMax val="0"/>
          <dgm:chPref val="0"/>
          <dgm:bulletEnabled val="1"/>
        </dgm:presLayoutVars>
      </dgm:prSet>
      <dgm:spPr bwMode="auto"/>
      <dgm:t>
        <a:bodyPr/>
        <a:lstStyle/>
        <a:p>
          <a:endParaRPr lang="ru-RU"/>
        </a:p>
      </dgm:t>
    </dgm:pt>
    <dgm:pt modelId="{21237BD6-B005-4D1E-A101-510BFF33B11F}" type="pres">
      <dgm:prSet presAssocID="{B7F52238-9E22-4D3F-BB8D-EB1B04BF26B8}" presName="parSh" presStyleLbl="node1" presStyleIdx="0" presStyleCnt="4"/>
      <dgm:spPr bwMode="auto"/>
      <dgm:t>
        <a:bodyPr/>
        <a:lstStyle/>
        <a:p>
          <a:endParaRPr lang="ru-RU"/>
        </a:p>
      </dgm:t>
    </dgm:pt>
    <dgm:pt modelId="{D3A2C91F-4E36-49BA-98C6-B3D04FBE0639}" type="pres">
      <dgm:prSet presAssocID="{B7F52238-9E22-4D3F-BB8D-EB1B04BF26B8}" presName="desTx" presStyleLbl="fgAcc1" presStyleIdx="0" presStyleCnt="4">
        <dgm:presLayoutVars>
          <dgm:bulletEnabled val="1"/>
        </dgm:presLayoutVars>
      </dgm:prSet>
      <dgm:spPr bwMode="auto"/>
      <dgm:t>
        <a:bodyPr/>
        <a:lstStyle/>
        <a:p>
          <a:endParaRPr lang="ru-RU"/>
        </a:p>
      </dgm:t>
    </dgm:pt>
    <dgm:pt modelId="{3676EE8F-CC20-4620-9DFA-DD64A58C7139}" type="pres">
      <dgm:prSet presAssocID="{FBC07168-88E8-4257-A93A-A45B3A635BB9}" presName="sibTrans" presStyleLbl="sibTrans2D1" presStyleIdx="0" presStyleCnt="3"/>
      <dgm:spPr bwMode="auto"/>
      <dgm:t>
        <a:bodyPr/>
        <a:lstStyle/>
        <a:p>
          <a:endParaRPr lang="ru-RU"/>
        </a:p>
      </dgm:t>
    </dgm:pt>
    <dgm:pt modelId="{818D8140-C3B3-4B0C-9D4A-FBCA0F81AC9D}" type="pres">
      <dgm:prSet presAssocID="{FBC07168-88E8-4257-A93A-A45B3A635BB9}" presName="connTx" presStyleLbl="sibTrans2D1" presStyleIdx="0" presStyleCnt="3"/>
      <dgm:spPr bwMode="auto"/>
      <dgm:t>
        <a:bodyPr/>
        <a:lstStyle/>
        <a:p>
          <a:endParaRPr lang="ru-RU"/>
        </a:p>
      </dgm:t>
    </dgm:pt>
    <dgm:pt modelId="{0214F57C-8B7C-471A-897C-66C2100B321A}" type="pres">
      <dgm:prSet presAssocID="{511E3A01-F640-4E89-94EB-85A66539634C}" presName="composite" presStyleCnt="0"/>
      <dgm:spPr bwMode="auto"/>
    </dgm:pt>
    <dgm:pt modelId="{30AB3CF2-5881-4061-B828-9132B3E3BA87}" type="pres">
      <dgm:prSet presAssocID="{511E3A01-F640-4E89-94EB-85A66539634C}" presName="parTx" presStyleLbl="node1" presStyleIdx="0" presStyleCnt="4">
        <dgm:presLayoutVars>
          <dgm:chMax val="0"/>
          <dgm:chPref val="0"/>
          <dgm:bulletEnabled val="1"/>
        </dgm:presLayoutVars>
      </dgm:prSet>
      <dgm:spPr bwMode="auto"/>
      <dgm:t>
        <a:bodyPr/>
        <a:lstStyle/>
        <a:p>
          <a:endParaRPr lang="ru-RU"/>
        </a:p>
      </dgm:t>
    </dgm:pt>
    <dgm:pt modelId="{391CD797-3D5D-4FAB-8D4C-49520A1B5F69}" type="pres">
      <dgm:prSet presAssocID="{511E3A01-F640-4E89-94EB-85A66539634C}" presName="parSh" presStyleLbl="node1" presStyleIdx="1" presStyleCnt="4"/>
      <dgm:spPr bwMode="auto"/>
      <dgm:t>
        <a:bodyPr/>
        <a:lstStyle/>
        <a:p>
          <a:endParaRPr lang="ru-RU"/>
        </a:p>
      </dgm:t>
    </dgm:pt>
    <dgm:pt modelId="{42F39629-5C3E-49AF-86F7-EDDAE0C1B0D8}" type="pres">
      <dgm:prSet presAssocID="{511E3A01-F640-4E89-94EB-85A66539634C}" presName="desTx" presStyleLbl="fgAcc1" presStyleIdx="1" presStyleCnt="4">
        <dgm:presLayoutVars>
          <dgm:bulletEnabled val="1"/>
        </dgm:presLayoutVars>
      </dgm:prSet>
      <dgm:spPr bwMode="auto"/>
      <dgm:t>
        <a:bodyPr/>
        <a:lstStyle/>
        <a:p>
          <a:endParaRPr lang="ru-RU"/>
        </a:p>
      </dgm:t>
    </dgm:pt>
    <dgm:pt modelId="{1EBC5147-7CCB-476F-BCEF-54B971732B06}" type="pres">
      <dgm:prSet presAssocID="{E4C415AE-18C7-4603-9259-B8FDB822189C}" presName="sibTrans" presStyleLbl="sibTrans2D1" presStyleIdx="1" presStyleCnt="3"/>
      <dgm:spPr bwMode="auto"/>
      <dgm:t>
        <a:bodyPr/>
        <a:lstStyle/>
        <a:p>
          <a:endParaRPr lang="ru-RU"/>
        </a:p>
      </dgm:t>
    </dgm:pt>
    <dgm:pt modelId="{868877E8-39D8-400E-B138-A1F87A847719}" type="pres">
      <dgm:prSet presAssocID="{E4C415AE-18C7-4603-9259-B8FDB822189C}" presName="connTx" presStyleLbl="sibTrans2D1" presStyleIdx="1" presStyleCnt="3"/>
      <dgm:spPr bwMode="auto"/>
      <dgm:t>
        <a:bodyPr/>
        <a:lstStyle/>
        <a:p>
          <a:endParaRPr lang="ru-RU"/>
        </a:p>
      </dgm:t>
    </dgm:pt>
    <dgm:pt modelId="{97AA7298-22C5-4A0A-98B6-A2914F514CC6}" type="pres">
      <dgm:prSet presAssocID="{3CC0C0B2-F392-48D7-B223-C77CA1EC7FCD}" presName="composite" presStyleCnt="0"/>
      <dgm:spPr bwMode="auto"/>
    </dgm:pt>
    <dgm:pt modelId="{DC236ED5-2D7D-4B1E-8408-E9C1903456AE}" type="pres">
      <dgm:prSet presAssocID="{3CC0C0B2-F392-48D7-B223-C77CA1EC7FCD}" presName="parTx" presStyleLbl="node1" presStyleIdx="1" presStyleCnt="4">
        <dgm:presLayoutVars>
          <dgm:chMax val="0"/>
          <dgm:chPref val="0"/>
          <dgm:bulletEnabled val="1"/>
        </dgm:presLayoutVars>
      </dgm:prSet>
      <dgm:spPr bwMode="auto"/>
      <dgm:t>
        <a:bodyPr/>
        <a:lstStyle/>
        <a:p>
          <a:endParaRPr lang="ru-RU"/>
        </a:p>
      </dgm:t>
    </dgm:pt>
    <dgm:pt modelId="{26DBACE7-F101-4D64-ACD0-A04A24D30C81}" type="pres">
      <dgm:prSet presAssocID="{3CC0C0B2-F392-48D7-B223-C77CA1EC7FCD}" presName="parSh" presStyleLbl="node1" presStyleIdx="2" presStyleCnt="4"/>
      <dgm:spPr bwMode="auto"/>
      <dgm:t>
        <a:bodyPr/>
        <a:lstStyle/>
        <a:p>
          <a:endParaRPr lang="ru-RU"/>
        </a:p>
      </dgm:t>
    </dgm:pt>
    <dgm:pt modelId="{4379743E-B31A-432C-A641-9AD24E530043}" type="pres">
      <dgm:prSet presAssocID="{3CC0C0B2-F392-48D7-B223-C77CA1EC7FCD}" presName="desTx" presStyleLbl="fgAcc1" presStyleIdx="2" presStyleCnt="4" custScaleY="100942" custLinFactNeighborX="-2953" custLinFactNeighborY="-650">
        <dgm:presLayoutVars>
          <dgm:bulletEnabled val="1"/>
        </dgm:presLayoutVars>
      </dgm:prSet>
      <dgm:spPr bwMode="auto"/>
      <dgm:t>
        <a:bodyPr/>
        <a:lstStyle/>
        <a:p>
          <a:endParaRPr lang="ru-RU"/>
        </a:p>
      </dgm:t>
    </dgm:pt>
    <dgm:pt modelId="{65962850-D65D-4693-AA0E-9563944CDCCA}" type="pres">
      <dgm:prSet presAssocID="{28314F3B-1AA7-4891-86D9-4401E9B0435D}" presName="sibTrans" presStyleLbl="sibTrans2D1" presStyleIdx="2" presStyleCnt="3"/>
      <dgm:spPr bwMode="auto"/>
      <dgm:t>
        <a:bodyPr/>
        <a:lstStyle/>
        <a:p>
          <a:endParaRPr lang="ru-RU"/>
        </a:p>
      </dgm:t>
    </dgm:pt>
    <dgm:pt modelId="{219D15CA-7DB5-463A-BC50-116C05B6B187}" type="pres">
      <dgm:prSet presAssocID="{28314F3B-1AA7-4891-86D9-4401E9B0435D}" presName="connTx" presStyleLbl="sibTrans2D1" presStyleIdx="2" presStyleCnt="3"/>
      <dgm:spPr bwMode="auto"/>
      <dgm:t>
        <a:bodyPr/>
        <a:lstStyle/>
        <a:p>
          <a:endParaRPr lang="ru-RU"/>
        </a:p>
      </dgm:t>
    </dgm:pt>
    <dgm:pt modelId="{B7660676-9982-4000-880C-4A6EE306B97D}" type="pres">
      <dgm:prSet presAssocID="{D86073C7-D622-4D64-B805-4803D4210B77}" presName="composite" presStyleCnt="0"/>
      <dgm:spPr bwMode="auto"/>
    </dgm:pt>
    <dgm:pt modelId="{0EB7B1D8-31A7-4C32-A576-550F646F43D4}" type="pres">
      <dgm:prSet presAssocID="{D86073C7-D622-4D64-B805-4803D4210B77}" presName="parTx" presStyleLbl="node1" presStyleIdx="2" presStyleCnt="4">
        <dgm:presLayoutVars>
          <dgm:chMax val="0"/>
          <dgm:chPref val="0"/>
          <dgm:bulletEnabled val="1"/>
        </dgm:presLayoutVars>
      </dgm:prSet>
      <dgm:spPr bwMode="auto"/>
      <dgm:t>
        <a:bodyPr/>
        <a:lstStyle/>
        <a:p>
          <a:endParaRPr lang="ru-RU"/>
        </a:p>
      </dgm:t>
    </dgm:pt>
    <dgm:pt modelId="{D8270213-28C5-4C95-B2D9-B97AEC1B9BAD}" type="pres">
      <dgm:prSet presAssocID="{D86073C7-D622-4D64-B805-4803D4210B77}" presName="parSh" presStyleLbl="node1" presStyleIdx="3" presStyleCnt="4"/>
      <dgm:spPr bwMode="auto"/>
      <dgm:t>
        <a:bodyPr/>
        <a:lstStyle/>
        <a:p>
          <a:endParaRPr lang="ru-RU"/>
        </a:p>
      </dgm:t>
    </dgm:pt>
    <dgm:pt modelId="{5E836BB5-E033-432C-A9BD-275C8A9A8E88}" type="pres">
      <dgm:prSet presAssocID="{D86073C7-D622-4D64-B805-4803D4210B77}" presName="desTx" presStyleLbl="fgAcc1" presStyleIdx="3" presStyleCnt="4">
        <dgm:presLayoutVars>
          <dgm:bulletEnabled val="1"/>
        </dgm:presLayoutVars>
      </dgm:prSet>
      <dgm:spPr bwMode="auto"/>
      <dgm:t>
        <a:bodyPr/>
        <a:lstStyle/>
        <a:p>
          <a:endParaRPr lang="ru-RU"/>
        </a:p>
      </dgm:t>
    </dgm:pt>
  </dgm:ptLst>
  <dgm:cxnLst>
    <dgm:cxn modelId="{2B10F233-7D3F-4C4F-8F3D-6688D8CF9206}" type="presOf" srcId="{708F2900-62D4-49B4-86AA-594C642747FD}" destId="{D3A2C91F-4E36-49BA-98C6-B3D04FBE0639}" srcOrd="0" destOrd="1" presId="urn:microsoft.com/office/officeart/2005/8/layout/process3"/>
    <dgm:cxn modelId="{7D61BD1E-CEC4-4A27-B5FF-BE13FEC3A061}" type="presOf" srcId="{28314F3B-1AA7-4891-86D9-4401E9B0435D}" destId="{65962850-D65D-4693-AA0E-9563944CDCCA}" srcOrd="0" destOrd="0" presId="urn:microsoft.com/office/officeart/2005/8/layout/process3"/>
    <dgm:cxn modelId="{C70E5AB6-F4E7-47CB-84B2-DFC18DBB1888}" srcId="{3B4317E1-A463-4904-A1D8-2A24E191B022}" destId="{511E3A01-F640-4E89-94EB-85A66539634C}" srcOrd="1" destOrd="0" parTransId="{CD764275-83DD-416C-89E2-A392251D8C40}" sibTransId="{E4C415AE-18C7-4603-9259-B8FDB822189C}"/>
    <dgm:cxn modelId="{D78E7609-4935-40CF-99D7-318AE7B16CFC}" srcId="{511E3A01-F640-4E89-94EB-85A66539634C}" destId="{7FE268F5-9824-4F0E-9B49-A3CE7EDF2993}" srcOrd="0" destOrd="0" parTransId="{D6785EBB-F854-4218-AA9E-193182BBA261}" sibTransId="{22325ACA-7F22-49BF-A91C-F51214C759C4}"/>
    <dgm:cxn modelId="{5F7EEDC5-783B-472D-B04A-64A84381C2F8}" type="presOf" srcId="{E4C415AE-18C7-4603-9259-B8FDB822189C}" destId="{868877E8-39D8-400E-B138-A1F87A847719}" srcOrd="1" destOrd="0" presId="urn:microsoft.com/office/officeart/2005/8/layout/process3"/>
    <dgm:cxn modelId="{24152C5E-3FB9-4A27-BCDB-A5D65A408731}" type="presOf" srcId="{B7F52238-9E22-4D3F-BB8D-EB1B04BF26B8}" destId="{6F86964E-2453-46E3-B075-3DFEF6030CBF}" srcOrd="0" destOrd="0" presId="urn:microsoft.com/office/officeart/2005/8/layout/process3"/>
    <dgm:cxn modelId="{960FD507-C61E-4A82-A1A7-E939796E9EC8}" srcId="{B7F52238-9E22-4D3F-BB8D-EB1B04BF26B8}" destId="{708F2900-62D4-49B4-86AA-594C642747FD}" srcOrd="1" destOrd="0" parTransId="{4CE32A81-4C5A-43EA-8828-0E387AF92957}" sibTransId="{1BB160D7-54B2-4E2B-83C5-9E9495731687}"/>
    <dgm:cxn modelId="{066E3E0D-C0BB-4A7D-86B3-6F32390691F2}" type="presOf" srcId="{3CC0C0B2-F392-48D7-B223-C77CA1EC7FCD}" destId="{DC236ED5-2D7D-4B1E-8408-E9C1903456AE}" srcOrd="0" destOrd="0" presId="urn:microsoft.com/office/officeart/2005/8/layout/process3"/>
    <dgm:cxn modelId="{636A3D47-284A-468A-9F88-88DC3A7E8300}" type="presOf" srcId="{75F3F4CA-C24A-44DC-93E2-AECAFFD8991A}" destId="{4379743E-B31A-432C-A641-9AD24E530043}" srcOrd="0" destOrd="0" presId="urn:microsoft.com/office/officeart/2005/8/layout/process3"/>
    <dgm:cxn modelId="{54864F5C-30D8-4C79-AC3E-0D209A15801A}" type="presOf" srcId="{511E3A01-F640-4E89-94EB-85A66539634C}" destId="{30AB3CF2-5881-4061-B828-9132B3E3BA87}" srcOrd="0" destOrd="0" presId="urn:microsoft.com/office/officeart/2005/8/layout/process3"/>
    <dgm:cxn modelId="{61BD0700-BF28-4F1F-9EF5-34828BDCF0DD}" type="presOf" srcId="{A56294FA-7E33-4F7C-8888-D78183429907}" destId="{4379743E-B31A-432C-A641-9AD24E530043}" srcOrd="0" destOrd="1" presId="urn:microsoft.com/office/officeart/2005/8/layout/process3"/>
    <dgm:cxn modelId="{6908819E-B3B0-488A-AF94-6EA62DD530CB}" type="presOf" srcId="{511E3A01-F640-4E89-94EB-85A66539634C}" destId="{391CD797-3D5D-4FAB-8D4C-49520A1B5F69}" srcOrd="1" destOrd="0" presId="urn:microsoft.com/office/officeart/2005/8/layout/process3"/>
    <dgm:cxn modelId="{6A4EE969-F9BC-470D-B237-E584FE32A409}" srcId="{B7F52238-9E22-4D3F-BB8D-EB1B04BF26B8}" destId="{E0EC789D-1E1D-4484-B3B5-C69077041777}" srcOrd="0" destOrd="0" parTransId="{DEB3AABD-508F-42F5-B50A-7948318704DC}" sibTransId="{07F06A40-54D9-4699-8F25-AEEFE749264A}"/>
    <dgm:cxn modelId="{4A2C5F74-25C8-49A8-B1C1-16D247921723}" type="presOf" srcId="{FBC07168-88E8-4257-A93A-A45B3A635BB9}" destId="{3676EE8F-CC20-4620-9DFA-DD64A58C7139}" srcOrd="0" destOrd="0" presId="urn:microsoft.com/office/officeart/2005/8/layout/process3"/>
    <dgm:cxn modelId="{92F1A317-9D08-4E70-A161-CD48F7DBB893}" srcId="{511E3A01-F640-4E89-94EB-85A66539634C}" destId="{33BA669B-4ABE-47F6-8F7A-1134864D079A}" srcOrd="1" destOrd="0" parTransId="{5B6DFD7A-DA49-4A74-B1EA-4E4195746D49}" sibTransId="{5020B9E9-D64B-4357-A8A7-634CE099B49C}"/>
    <dgm:cxn modelId="{5E5C97AB-EFBB-49FE-868C-920E922269BB}" srcId="{3CC0C0B2-F392-48D7-B223-C77CA1EC7FCD}" destId="{75F3F4CA-C24A-44DC-93E2-AECAFFD8991A}" srcOrd="0" destOrd="0" parTransId="{65A7999F-08C8-4BAF-8CCE-38565EB5E575}" sibTransId="{E8C50D4F-B67C-4762-A458-17E0FC60750B}"/>
    <dgm:cxn modelId="{A53C9501-9513-4011-AD44-6994D2148422}" srcId="{D86073C7-D622-4D64-B805-4803D4210B77}" destId="{20E5E0D6-0C22-4E37-B0D1-35777038FBD5}" srcOrd="0" destOrd="0" parTransId="{65A9802D-78BB-4CE9-9428-AD7EE92DDA51}" sibTransId="{153CA83A-1797-44AA-888B-D4FC661C2D9A}"/>
    <dgm:cxn modelId="{9B974111-3FDB-4124-80CC-2616F32EA398}" type="presOf" srcId="{7736CFDA-55B3-4789-9FB2-C7859EBF3EE4}" destId="{5E836BB5-E033-432C-A9BD-275C8A9A8E88}" srcOrd="0" destOrd="1" presId="urn:microsoft.com/office/officeart/2005/8/layout/process3"/>
    <dgm:cxn modelId="{FD7CD108-49AC-4DC6-83BE-32B2A0718817}" type="presOf" srcId="{D86073C7-D622-4D64-B805-4803D4210B77}" destId="{0EB7B1D8-31A7-4C32-A576-550F646F43D4}" srcOrd="0" destOrd="0" presId="urn:microsoft.com/office/officeart/2005/8/layout/process3"/>
    <dgm:cxn modelId="{15E2A280-E6A4-4FDB-ADB3-C5EC1F62E5D8}" type="presOf" srcId="{B7F52238-9E22-4D3F-BB8D-EB1B04BF26B8}" destId="{21237BD6-B005-4D1E-A101-510BFF33B11F}" srcOrd="1" destOrd="0" presId="urn:microsoft.com/office/officeart/2005/8/layout/process3"/>
    <dgm:cxn modelId="{BDC6053C-EC63-4354-AE7A-D614BB8F7ACD}" type="presOf" srcId="{7FE268F5-9824-4F0E-9B49-A3CE7EDF2993}" destId="{42F39629-5C3E-49AF-86F7-EDDAE0C1B0D8}" srcOrd="0" destOrd="0" presId="urn:microsoft.com/office/officeart/2005/8/layout/process3"/>
    <dgm:cxn modelId="{FEACDB59-4B95-46A6-B75C-6C30A44AAB72}" srcId="{3B4317E1-A463-4904-A1D8-2A24E191B022}" destId="{B7F52238-9E22-4D3F-BB8D-EB1B04BF26B8}" srcOrd="0" destOrd="0" parTransId="{2412C058-BA73-4138-8BBA-9D86FC554DF0}" sibTransId="{FBC07168-88E8-4257-A93A-A45B3A635BB9}"/>
    <dgm:cxn modelId="{C9189C46-103F-4E35-BB7C-5DA49012AB90}" type="presOf" srcId="{33BA669B-4ABE-47F6-8F7A-1134864D079A}" destId="{42F39629-5C3E-49AF-86F7-EDDAE0C1B0D8}" srcOrd="0" destOrd="1" presId="urn:microsoft.com/office/officeart/2005/8/layout/process3"/>
    <dgm:cxn modelId="{ABAF1EAE-01DE-442A-B4D1-288BA0921FE3}" srcId="{3B4317E1-A463-4904-A1D8-2A24E191B022}" destId="{3CC0C0B2-F392-48D7-B223-C77CA1EC7FCD}" srcOrd="2" destOrd="0" parTransId="{C8BA3A54-7176-4CF0-8DE5-50AAADA2A4B9}" sibTransId="{28314F3B-1AA7-4891-86D9-4401E9B0435D}"/>
    <dgm:cxn modelId="{BA372BF3-52FF-4623-A7D2-309598E8C5BF}" type="presOf" srcId="{20E5E0D6-0C22-4E37-B0D1-35777038FBD5}" destId="{5E836BB5-E033-432C-A9BD-275C8A9A8E88}" srcOrd="0" destOrd="0" presId="urn:microsoft.com/office/officeart/2005/8/layout/process3"/>
    <dgm:cxn modelId="{AE8E5C86-4E49-4474-8101-29DBAFA0D560}" type="presOf" srcId="{FBC07168-88E8-4257-A93A-A45B3A635BB9}" destId="{818D8140-C3B3-4B0C-9D4A-FBCA0F81AC9D}" srcOrd="1" destOrd="0" presId="urn:microsoft.com/office/officeart/2005/8/layout/process3"/>
    <dgm:cxn modelId="{136E056F-36CC-476E-AFF0-1A50A8AC2B97}" type="presOf" srcId="{D86073C7-D622-4D64-B805-4803D4210B77}" destId="{D8270213-28C5-4C95-B2D9-B97AEC1B9BAD}" srcOrd="1" destOrd="0" presId="urn:microsoft.com/office/officeart/2005/8/layout/process3"/>
    <dgm:cxn modelId="{3D02949F-9642-48F2-BBBD-111A0A1AC0A8}" srcId="{D86073C7-D622-4D64-B805-4803D4210B77}" destId="{7736CFDA-55B3-4789-9FB2-C7859EBF3EE4}" srcOrd="1" destOrd="0" parTransId="{83ADDF54-9879-4CAE-BA75-F722D00ACC64}" sibTransId="{2BFA3396-01B6-4CE2-A2E9-6DDB9FA41282}"/>
    <dgm:cxn modelId="{F760C460-44DF-4CAA-9F0E-04A5E098233A}" type="presOf" srcId="{3CC0C0B2-F392-48D7-B223-C77CA1EC7FCD}" destId="{26DBACE7-F101-4D64-ACD0-A04A24D30C81}" srcOrd="1" destOrd="0" presId="urn:microsoft.com/office/officeart/2005/8/layout/process3"/>
    <dgm:cxn modelId="{63336E59-949C-45B3-8036-138B8A6FDABE}" type="presOf" srcId="{E4C415AE-18C7-4603-9259-B8FDB822189C}" destId="{1EBC5147-7CCB-476F-BCEF-54B971732B06}" srcOrd="0" destOrd="0" presId="urn:microsoft.com/office/officeart/2005/8/layout/process3"/>
    <dgm:cxn modelId="{36128877-0A39-45CE-9804-97F3A7567AEE}" type="presOf" srcId="{28314F3B-1AA7-4891-86D9-4401E9B0435D}" destId="{219D15CA-7DB5-463A-BC50-116C05B6B187}" srcOrd="1" destOrd="0" presId="urn:microsoft.com/office/officeart/2005/8/layout/process3"/>
    <dgm:cxn modelId="{D0553FA1-6AC5-4A5E-84AC-29CD17D36C5F}" type="presOf" srcId="{3B4317E1-A463-4904-A1D8-2A24E191B022}" destId="{220F2273-9843-43B4-B2A8-40F2B980A601}" srcOrd="0" destOrd="0" presId="urn:microsoft.com/office/officeart/2005/8/layout/process3"/>
    <dgm:cxn modelId="{A1D4E57F-0675-4A5C-945E-9CA750DBAB91}" type="presOf" srcId="{E0EC789D-1E1D-4484-B3B5-C69077041777}" destId="{D3A2C91F-4E36-49BA-98C6-B3D04FBE0639}" srcOrd="0" destOrd="0" presId="urn:microsoft.com/office/officeart/2005/8/layout/process3"/>
    <dgm:cxn modelId="{2B333838-39A2-453C-A02E-108855A693EC}" srcId="{3B4317E1-A463-4904-A1D8-2A24E191B022}" destId="{D86073C7-D622-4D64-B805-4803D4210B77}" srcOrd="3" destOrd="0" parTransId="{B9FD179C-A4ED-4C9B-80A6-EF1CF0E59E42}" sibTransId="{12A181B1-F74E-4DE7-A4FA-00BB18F2FDF3}"/>
    <dgm:cxn modelId="{C4D85867-F054-4D06-A792-16938A5020C4}" srcId="{3CC0C0B2-F392-48D7-B223-C77CA1EC7FCD}" destId="{A56294FA-7E33-4F7C-8888-D78183429907}" srcOrd="1" destOrd="0" parTransId="{F801625E-22E0-429F-9E62-A05B0DE95399}" sibTransId="{A7604BD0-5B6B-4AF4-BB35-4A82FB7AC25F}"/>
    <dgm:cxn modelId="{E3B4CA63-005C-4DD5-BA7D-C06CA89CBE09}" type="presParOf" srcId="{220F2273-9843-43B4-B2A8-40F2B980A601}" destId="{126B666B-EE22-4EFB-B389-BB1027693FE3}" srcOrd="0" destOrd="0" presId="urn:microsoft.com/office/officeart/2005/8/layout/process3"/>
    <dgm:cxn modelId="{8F104A8A-7867-496C-AC94-CD6D98350BA1}" type="presParOf" srcId="{126B666B-EE22-4EFB-B389-BB1027693FE3}" destId="{6F86964E-2453-46E3-B075-3DFEF6030CBF}" srcOrd="0" destOrd="0" presId="urn:microsoft.com/office/officeart/2005/8/layout/process3"/>
    <dgm:cxn modelId="{05AED5D9-38D8-4282-B953-121466014CDE}" type="presParOf" srcId="{126B666B-EE22-4EFB-B389-BB1027693FE3}" destId="{21237BD6-B005-4D1E-A101-510BFF33B11F}" srcOrd="1" destOrd="0" presId="urn:microsoft.com/office/officeart/2005/8/layout/process3"/>
    <dgm:cxn modelId="{C44A1875-E26A-4FA3-8603-F2BF407127E9}" type="presParOf" srcId="{126B666B-EE22-4EFB-B389-BB1027693FE3}" destId="{D3A2C91F-4E36-49BA-98C6-B3D04FBE0639}" srcOrd="2" destOrd="0" presId="urn:microsoft.com/office/officeart/2005/8/layout/process3"/>
    <dgm:cxn modelId="{48193BD8-0D78-44C3-89F4-6A78423DDF26}" type="presParOf" srcId="{220F2273-9843-43B4-B2A8-40F2B980A601}" destId="{3676EE8F-CC20-4620-9DFA-DD64A58C7139}" srcOrd="1" destOrd="0" presId="urn:microsoft.com/office/officeart/2005/8/layout/process3"/>
    <dgm:cxn modelId="{D976BF09-48EE-4361-8BA4-D376CA5FD214}" type="presParOf" srcId="{3676EE8F-CC20-4620-9DFA-DD64A58C7139}" destId="{818D8140-C3B3-4B0C-9D4A-FBCA0F81AC9D}" srcOrd="0" destOrd="0" presId="urn:microsoft.com/office/officeart/2005/8/layout/process3"/>
    <dgm:cxn modelId="{2EA2366E-6CDE-48CA-AEAF-39B0393E36DD}" type="presParOf" srcId="{220F2273-9843-43B4-B2A8-40F2B980A601}" destId="{0214F57C-8B7C-471A-897C-66C2100B321A}" srcOrd="2" destOrd="0" presId="urn:microsoft.com/office/officeart/2005/8/layout/process3"/>
    <dgm:cxn modelId="{2E10433B-F0D2-4135-BBA8-1022876E7696}" type="presParOf" srcId="{0214F57C-8B7C-471A-897C-66C2100B321A}" destId="{30AB3CF2-5881-4061-B828-9132B3E3BA87}" srcOrd="0" destOrd="0" presId="urn:microsoft.com/office/officeart/2005/8/layout/process3"/>
    <dgm:cxn modelId="{9A0C0EBD-3937-4C62-B1B9-0E91A64DBA1C}" type="presParOf" srcId="{0214F57C-8B7C-471A-897C-66C2100B321A}" destId="{391CD797-3D5D-4FAB-8D4C-49520A1B5F69}" srcOrd="1" destOrd="0" presId="urn:microsoft.com/office/officeart/2005/8/layout/process3"/>
    <dgm:cxn modelId="{94F546D4-5A94-46B0-A8A1-99FC00EB0BEF}" type="presParOf" srcId="{0214F57C-8B7C-471A-897C-66C2100B321A}" destId="{42F39629-5C3E-49AF-86F7-EDDAE0C1B0D8}" srcOrd="2" destOrd="0" presId="urn:microsoft.com/office/officeart/2005/8/layout/process3"/>
    <dgm:cxn modelId="{3DB9B5C8-DD12-4E90-8BC8-F4EC44349B13}" type="presParOf" srcId="{220F2273-9843-43B4-B2A8-40F2B980A601}" destId="{1EBC5147-7CCB-476F-BCEF-54B971732B06}" srcOrd="3" destOrd="0" presId="urn:microsoft.com/office/officeart/2005/8/layout/process3"/>
    <dgm:cxn modelId="{135D446F-7B36-4E3A-BD1B-370D32709D7C}" type="presParOf" srcId="{1EBC5147-7CCB-476F-BCEF-54B971732B06}" destId="{868877E8-39D8-400E-B138-A1F87A847719}" srcOrd="0" destOrd="0" presId="urn:microsoft.com/office/officeart/2005/8/layout/process3"/>
    <dgm:cxn modelId="{B0F19D36-7459-4C5D-82AB-5052F2B7DE54}" type="presParOf" srcId="{220F2273-9843-43B4-B2A8-40F2B980A601}" destId="{97AA7298-22C5-4A0A-98B6-A2914F514CC6}" srcOrd="4" destOrd="0" presId="urn:microsoft.com/office/officeart/2005/8/layout/process3"/>
    <dgm:cxn modelId="{28D2AFE8-6B5B-40A2-9B1A-233005E2CE6C}" type="presParOf" srcId="{97AA7298-22C5-4A0A-98B6-A2914F514CC6}" destId="{DC236ED5-2D7D-4B1E-8408-E9C1903456AE}" srcOrd="0" destOrd="0" presId="urn:microsoft.com/office/officeart/2005/8/layout/process3"/>
    <dgm:cxn modelId="{4EA2EB8E-95F5-4C7D-88E1-85D1496117D2}" type="presParOf" srcId="{97AA7298-22C5-4A0A-98B6-A2914F514CC6}" destId="{26DBACE7-F101-4D64-ACD0-A04A24D30C81}" srcOrd="1" destOrd="0" presId="urn:microsoft.com/office/officeart/2005/8/layout/process3"/>
    <dgm:cxn modelId="{0DF61915-3F15-4B49-ADCA-7C9C582AA13E}" type="presParOf" srcId="{97AA7298-22C5-4A0A-98B6-A2914F514CC6}" destId="{4379743E-B31A-432C-A641-9AD24E530043}" srcOrd="2" destOrd="0" presId="urn:microsoft.com/office/officeart/2005/8/layout/process3"/>
    <dgm:cxn modelId="{A11C73BB-A3BF-4406-9785-7837E16820ED}" type="presParOf" srcId="{220F2273-9843-43B4-B2A8-40F2B980A601}" destId="{65962850-D65D-4693-AA0E-9563944CDCCA}" srcOrd="5" destOrd="0" presId="urn:microsoft.com/office/officeart/2005/8/layout/process3"/>
    <dgm:cxn modelId="{2B063702-B266-433D-A1CE-C36D629A7D25}" type="presParOf" srcId="{65962850-D65D-4693-AA0E-9563944CDCCA}" destId="{219D15CA-7DB5-463A-BC50-116C05B6B187}" srcOrd="0" destOrd="0" presId="urn:microsoft.com/office/officeart/2005/8/layout/process3"/>
    <dgm:cxn modelId="{9946CEC1-718C-4A7F-A93D-397BE8A197A6}" type="presParOf" srcId="{220F2273-9843-43B4-B2A8-40F2B980A601}" destId="{B7660676-9982-4000-880C-4A6EE306B97D}" srcOrd="6" destOrd="0" presId="urn:microsoft.com/office/officeart/2005/8/layout/process3"/>
    <dgm:cxn modelId="{F53FC6E4-BC98-42C0-A458-AEBE05A0ECB9}" type="presParOf" srcId="{B7660676-9982-4000-880C-4A6EE306B97D}" destId="{0EB7B1D8-31A7-4C32-A576-550F646F43D4}" srcOrd="0" destOrd="0" presId="urn:microsoft.com/office/officeart/2005/8/layout/process3"/>
    <dgm:cxn modelId="{9FD789A3-8F4B-4E0B-8A15-4B43F9523E05}" type="presParOf" srcId="{B7660676-9982-4000-880C-4A6EE306B97D}" destId="{D8270213-28C5-4C95-B2D9-B97AEC1B9BAD}" srcOrd="1" destOrd="0" presId="urn:microsoft.com/office/officeart/2005/8/layout/process3"/>
    <dgm:cxn modelId="{1982C85B-B072-4BA7-9982-C9F227D38310}" type="presParOf" srcId="{B7660676-9982-4000-880C-4A6EE306B97D}" destId="{5E836BB5-E033-432C-A9BD-275C8A9A8E88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92A583D-129F-48C9-BD92-A1A1632CC9AA}" type="doc">
      <dgm:prSet loTypeId="urn:microsoft.com/office/officeart/2005/8/layout/vList3" loCatId="list" qsTypeId="urn:microsoft.com/office/officeart/2005/8/quickstyle/simple1" qsCatId="simple" csTypeId="urn:microsoft.com/office/officeart/2005/8/colors/colorful5" csCatId="colorful" phldr="1"/>
      <dgm:spPr bwMode="auto"/>
      <dgm:t>
        <a:bodyPr/>
        <a:lstStyle/>
        <a:p>
          <a:pPr>
            <a:defRPr/>
          </a:pPr>
          <a:endParaRPr lang="ru-RU"/>
        </a:p>
      </dgm:t>
    </dgm:pt>
    <dgm:pt modelId="{98C6CA95-B7EA-466B-B06B-2CAA5F4B6723}">
      <dgm:prSet phldrT="[Текст]" phldr="0"/>
      <dgm:spPr bwMode="auto"/>
      <dgm:t>
        <a:bodyPr vertOverflow="overflow" horzOverflow="overflow" vert="horz" rtlCol="0" fromWordArt="0" anchor="ctr" forceAA="0" compatLnSpc="0"/>
        <a:lstStyle/>
        <a:p>
          <a:pPr marL="0" indent="0" algn="ctr" defTabSz="1600200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b="0" i="0" u="none" spc="-6">
              <a:solidFill>
                <a:schemeClr val="tx1"/>
              </a:solidFill>
              <a:latin typeface="Liberation Sans"/>
              <a:ea typeface="Liberation Sans"/>
              <a:cs typeface="Liberation Sans"/>
            </a:rPr>
            <a:t>Доступность и низкий порог входа</a:t>
          </a:r>
          <a:endParaRPr>
            <a:solidFill>
              <a:schemeClr val="tx1"/>
            </a:solidFill>
          </a:endParaRPr>
        </a:p>
      </dgm:t>
    </dgm:pt>
    <dgm:pt modelId="{A4217E01-7666-43D4-AC86-639F9DDB4417}" type="parTrans" cxnId="{3E14474B-90C8-4A93-810B-4D01DDB91213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435154A5-12A1-4E94-9CA9-AC7AF9D77EDA}" type="sibTrans" cxnId="{3E14474B-90C8-4A93-810B-4D01DDB91213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F60AB084-4F1D-4F36-BEB6-A2F3678C077D}">
      <dgm:prSet phldrT="[Текст]" phldr="0"/>
      <dgm:spPr bwMode="auto"/>
      <dgm:t>
        <a:bodyPr vertOverflow="overflow" horzOverflow="overflow" vert="horz" rtlCol="0" fromWordArt="0" anchor="ctr" forceAA="0" compatLnSpc="0"/>
        <a:lstStyle/>
        <a:p>
          <a:pPr marL="0" indent="0" algn="ctr" defTabSz="1600200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b="0" i="0" u="none" spc="-6">
              <a:solidFill>
                <a:schemeClr val="tx1"/>
              </a:solidFill>
              <a:latin typeface="Liberation Sans"/>
              <a:ea typeface="Liberation Sans"/>
              <a:cs typeface="Liberation Sans"/>
            </a:rPr>
            <a:t>Гибкость и быстрая адаптация под запросы пользователей</a:t>
          </a:r>
          <a:endParaRPr>
            <a:solidFill>
              <a:schemeClr val="tx1"/>
            </a:solidFill>
          </a:endParaRPr>
        </a:p>
      </dgm:t>
    </dgm:pt>
    <dgm:pt modelId="{594EDB5B-3FB0-4337-ABAA-B23B02FC1F41}" type="parTrans" cxnId="{AB0D135A-F93B-47E9-BBCC-647C64CDBB73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B4F0672E-FB3F-49CB-B9C8-718A039DFF73}" type="sibTrans" cxnId="{AB0D135A-F93B-47E9-BBCC-647C64CDBB73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D3580D46-33D3-47C6-8AC3-9BE2462FBD53}">
      <dgm:prSet phldrT="[Текст]" phldr="0"/>
      <dgm:spPr bwMode="auto"/>
      <dgm:t>
        <a:bodyPr vertOverflow="overflow" horzOverflow="overflow" vert="horz" rtlCol="0" fromWordArt="0" anchor="ctr" forceAA="0" compatLnSpc="0"/>
        <a:lstStyle/>
        <a:p>
          <a:pPr marL="0" indent="0" algn="ctr" defTabSz="1600200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b="0" i="0" u="none" spc="-6">
              <a:solidFill>
                <a:schemeClr val="tx1"/>
              </a:solidFill>
              <a:latin typeface="Liberation Sans"/>
              <a:ea typeface="Liberation Sans"/>
              <a:cs typeface="Liberation Sans"/>
            </a:rPr>
            <a:t>Живое методическое сообщество вокруг проекта</a:t>
          </a:r>
          <a:endParaRPr>
            <a:solidFill>
              <a:schemeClr val="tx1"/>
            </a:solidFill>
          </a:endParaRPr>
        </a:p>
      </dgm:t>
    </dgm:pt>
    <dgm:pt modelId="{05884096-6363-4B94-857C-2EB04CC88167}" type="parTrans" cxnId="{63F8801A-C1B3-4261-BD00-82D4F1667EF2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9A3030DF-AB04-4AB9-B776-F47783AC1801}" type="sibTrans" cxnId="{63F8801A-C1B3-4261-BD00-82D4F1667EF2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06953C7A-850D-4EF4-8BCF-C2DBAF5A982E}">
      <dgm:prSet phldrT="" custT="1"/>
      <dgm:spPr bwMode="auto"/>
      <dgm:t>
        <a:bodyPr vert="horz" anchor="ctr"/>
        <a:lstStyle/>
        <a:p>
          <a:pPr marL="0" indent="0" algn="ctr" defTabSz="1955800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sz="2400" b="0" i="0" u="none" spc="-6">
              <a:solidFill>
                <a:schemeClr val="tx1"/>
              </a:solidFill>
              <a:latin typeface="Liberation Sans"/>
              <a:ea typeface="Liberation Sans"/>
              <a:cs typeface="Liberation Sans"/>
            </a:rPr>
            <a:t>Скорость внедрения изменений</a:t>
          </a:r>
          <a:endParaRPr sz="2400">
            <a:solidFill>
              <a:schemeClr val="tx1"/>
            </a:solidFill>
          </a:endParaRPr>
        </a:p>
      </dgm:t>
    </dgm:pt>
    <dgm:pt modelId="{CBFDBE6D-170F-4315-920E-7464804AD556}" type="parTrans" cxnId="{1DE9F992-E3ED-42AA-9E15-7D4C25CFAABA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B16523FB-3319-4EB4-8854-F103892E20F1}" type="sibTrans" cxnId="{1DE9F992-E3ED-42AA-9E15-7D4C25CFAABA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9E536102-F007-4DDD-BDAD-DA9E44221B63}">
      <dgm:prSet phldrT=""/>
      <dgm:spPr bwMode="auto"/>
      <dgm:t>
        <a:bodyPr vertOverflow="overflow" horzOverflow="overflow" vert="horz" rtlCol="0" fromWordArt="0" anchor="ctr" forceAA="0" compatLnSpc="0"/>
        <a:lstStyle/>
        <a:p>
          <a:pPr marL="0" indent="0" algn="ctr" defTabSz="1600200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b="0" i="0" u="none" spc="-6">
              <a:solidFill>
                <a:schemeClr val="tx1"/>
              </a:solidFill>
              <a:latin typeface="Liberation Sans"/>
              <a:ea typeface="Liberation Sans"/>
              <a:cs typeface="Liberation Sans"/>
            </a:rPr>
            <a:t>Локальная методическая экспертиза под российские вузы</a:t>
          </a:r>
          <a:endParaRPr>
            <a:solidFill>
              <a:schemeClr val="tx1"/>
            </a:solidFill>
          </a:endParaRPr>
        </a:p>
      </dgm:t>
    </dgm:pt>
    <dgm:pt modelId="{3797BDF7-C0D4-40DC-AA86-06B92CA3A728}" type="parTrans" cxnId="{0112BDD9-4AF5-40A0-BCA7-31D5CB122927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6879DFA3-2A69-443B-8C9C-3376288ECDD0}" type="sibTrans" cxnId="{0112BDD9-4AF5-40A0-BCA7-31D5CB122927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81D5AF27-7732-451E-9936-BCBC327845AE}" type="pres">
      <dgm:prSet presAssocID="{B92A583D-129F-48C9-BD92-A1A1632CC9AA}" presName="linearFlow" presStyleCnt="0">
        <dgm:presLayoutVars>
          <dgm:dir/>
          <dgm:resizeHandles val="exact"/>
        </dgm:presLayoutVars>
      </dgm:prSet>
      <dgm:spPr bwMode="auto"/>
      <dgm:t>
        <a:bodyPr/>
        <a:lstStyle/>
        <a:p>
          <a:endParaRPr lang="ru-RU"/>
        </a:p>
      </dgm:t>
    </dgm:pt>
    <dgm:pt modelId="{8D924ADB-4525-48CB-B1EE-430FF4D59679}" type="pres">
      <dgm:prSet presAssocID="{98C6CA95-B7EA-466B-B06B-2CAA5F4B6723}" presName="composite" presStyleCnt="0"/>
      <dgm:spPr bwMode="auto"/>
    </dgm:pt>
    <dgm:pt modelId="{EB0C6E45-FF1F-4ABB-8498-533A80666BE5}" type="pres">
      <dgm:prSet presAssocID="{98C6CA95-B7EA-466B-B06B-2CAA5F4B6723}" presName="imgShp" presStyleLbl="fgImgPlace1" presStyleIdx="0" presStyleCnt="5"/>
      <dgm:spPr bwMode="auto"/>
    </dgm:pt>
    <dgm:pt modelId="{3E42EA88-CDBD-4C39-B0AF-1FEDB963065E}" type="pres">
      <dgm:prSet presAssocID="{98C6CA95-B7EA-466B-B06B-2CAA5F4B6723}" presName="txShp" presStyleLbl="node1" presStyleIdx="0" presStyleCnt="5">
        <dgm:presLayoutVars>
          <dgm:bulletEnabled val="1"/>
        </dgm:presLayoutVars>
      </dgm:prSet>
      <dgm:spPr bwMode="auto"/>
      <dgm:t>
        <a:bodyPr/>
        <a:lstStyle/>
        <a:p>
          <a:endParaRPr lang="ru-RU"/>
        </a:p>
      </dgm:t>
    </dgm:pt>
    <dgm:pt modelId="{8D5E7585-116A-40ED-B037-982F4DDDB68B}" type="pres">
      <dgm:prSet presAssocID="{435154A5-12A1-4E94-9CA9-AC7AF9D77EDA}" presName="spacing" presStyleCnt="0"/>
      <dgm:spPr bwMode="auto"/>
    </dgm:pt>
    <dgm:pt modelId="{F56E7998-641C-471E-AA25-108DB2F9413C}" type="pres">
      <dgm:prSet presAssocID="{F60AB084-4F1D-4F36-BEB6-A2F3678C077D}" presName="composite" presStyleCnt="0"/>
      <dgm:spPr bwMode="auto"/>
    </dgm:pt>
    <dgm:pt modelId="{E7837A0C-C3CF-4052-B9CD-366D4DA98A42}" type="pres">
      <dgm:prSet presAssocID="{F60AB084-4F1D-4F36-BEB6-A2F3678C077D}" presName="imgShp" presStyleLbl="fgImgPlace1" presStyleIdx="1" presStyleCnt="5"/>
      <dgm:spPr bwMode="auto"/>
    </dgm:pt>
    <dgm:pt modelId="{560993EF-81A2-49EB-AA42-7141AB95EF92}" type="pres">
      <dgm:prSet presAssocID="{F60AB084-4F1D-4F36-BEB6-A2F3678C077D}" presName="txShp" presStyleLbl="node1" presStyleIdx="1" presStyleCnt="5">
        <dgm:presLayoutVars>
          <dgm:bulletEnabled val="1"/>
        </dgm:presLayoutVars>
      </dgm:prSet>
      <dgm:spPr bwMode="auto"/>
      <dgm:t>
        <a:bodyPr/>
        <a:lstStyle/>
        <a:p>
          <a:endParaRPr lang="ru-RU"/>
        </a:p>
      </dgm:t>
    </dgm:pt>
    <dgm:pt modelId="{438F366D-6D55-4890-8EE9-096A56F81E31}" type="pres">
      <dgm:prSet presAssocID="{B4F0672E-FB3F-49CB-B9C8-718A039DFF73}" presName="spacing" presStyleCnt="0"/>
      <dgm:spPr bwMode="auto"/>
    </dgm:pt>
    <dgm:pt modelId="{4BFC56E1-76A8-42F4-9703-4A887B97ECE3}" type="pres">
      <dgm:prSet presAssocID="{D3580D46-33D3-47C6-8AC3-9BE2462FBD53}" presName="composite" presStyleCnt="0"/>
      <dgm:spPr bwMode="auto"/>
    </dgm:pt>
    <dgm:pt modelId="{D0866CD9-875A-4248-9D52-FC054870A6DE}" type="pres">
      <dgm:prSet presAssocID="{D3580D46-33D3-47C6-8AC3-9BE2462FBD53}" presName="imgShp" presStyleLbl="fgImgPlace1" presStyleIdx="2" presStyleCnt="5"/>
      <dgm:spPr bwMode="auto"/>
    </dgm:pt>
    <dgm:pt modelId="{48C6E6CD-2E4E-44B4-B8C7-D560A9824293}" type="pres">
      <dgm:prSet presAssocID="{D3580D46-33D3-47C6-8AC3-9BE2462FBD53}" presName="txShp" presStyleLbl="node1" presStyleIdx="2" presStyleCnt="5">
        <dgm:presLayoutVars>
          <dgm:bulletEnabled val="1"/>
        </dgm:presLayoutVars>
      </dgm:prSet>
      <dgm:spPr bwMode="auto"/>
      <dgm:t>
        <a:bodyPr/>
        <a:lstStyle/>
        <a:p>
          <a:endParaRPr lang="ru-RU"/>
        </a:p>
      </dgm:t>
    </dgm:pt>
    <dgm:pt modelId="{B6AB29FC-AE4F-4F73-BF55-3A23A92C0FDA}" type="pres">
      <dgm:prSet presAssocID="{9A3030DF-AB04-4AB9-B776-F47783AC1801}" presName="spacing" presStyleCnt="0"/>
      <dgm:spPr bwMode="auto"/>
    </dgm:pt>
    <dgm:pt modelId="{F7D6B653-064C-4E6C-8B36-4822B82A0C4E}" type="pres">
      <dgm:prSet presAssocID="{06953C7A-850D-4EF4-8BCF-C2DBAF5A982E}" presName="composite" presStyleCnt="0"/>
      <dgm:spPr bwMode="auto"/>
    </dgm:pt>
    <dgm:pt modelId="{505763A3-9E47-4C46-80DD-66C17C0BDA2C}" type="pres">
      <dgm:prSet presAssocID="{06953C7A-850D-4EF4-8BCF-C2DBAF5A982E}" presName="imgShp" presStyleLbl="fgImgPlace1" presStyleIdx="3" presStyleCnt="5"/>
      <dgm:spPr bwMode="auto"/>
    </dgm:pt>
    <dgm:pt modelId="{1B73D8A3-4EC4-43C2-92CA-86954A00E3E6}" type="pres">
      <dgm:prSet presAssocID="{06953C7A-850D-4EF4-8BCF-C2DBAF5A982E}" presName="txShp" presStyleLbl="node1" presStyleIdx="3" presStyleCnt="5">
        <dgm:presLayoutVars>
          <dgm:bulletEnabled val="1"/>
        </dgm:presLayoutVars>
      </dgm:prSet>
      <dgm:spPr bwMode="auto"/>
      <dgm:t>
        <a:bodyPr/>
        <a:lstStyle/>
        <a:p>
          <a:endParaRPr lang="ru-RU"/>
        </a:p>
      </dgm:t>
    </dgm:pt>
    <dgm:pt modelId="{92FDDDF6-BA84-4CC0-B486-74E3F985FD29}" type="pres">
      <dgm:prSet presAssocID="{B16523FB-3319-4EB4-8854-F103892E20F1}" presName="spacing" presStyleCnt="0"/>
      <dgm:spPr bwMode="auto"/>
    </dgm:pt>
    <dgm:pt modelId="{4D804FA3-D5A3-47C5-B677-A35346CADB18}" type="pres">
      <dgm:prSet presAssocID="{9E536102-F007-4DDD-BDAD-DA9E44221B63}" presName="composite" presStyleCnt="0"/>
      <dgm:spPr bwMode="auto"/>
    </dgm:pt>
    <dgm:pt modelId="{108E93CD-C62C-4182-81E1-9B29937E26C0}" type="pres">
      <dgm:prSet presAssocID="{9E536102-F007-4DDD-BDAD-DA9E44221B63}" presName="imgShp" presStyleLbl="fgImgPlace1" presStyleIdx="4" presStyleCnt="5"/>
      <dgm:spPr bwMode="auto"/>
    </dgm:pt>
    <dgm:pt modelId="{FBAA6D55-3219-4004-A941-F57D3BA1634B}" type="pres">
      <dgm:prSet presAssocID="{9E536102-F007-4DDD-BDAD-DA9E44221B63}" presName="txShp" presStyleLbl="node1" presStyleIdx="4" presStyleCnt="5">
        <dgm:presLayoutVars>
          <dgm:bulletEnabled val="1"/>
        </dgm:presLayoutVars>
      </dgm:prSet>
      <dgm:spPr bwMode="auto"/>
      <dgm:t>
        <a:bodyPr/>
        <a:lstStyle/>
        <a:p>
          <a:endParaRPr lang="ru-RU"/>
        </a:p>
      </dgm:t>
    </dgm:pt>
  </dgm:ptLst>
  <dgm:cxnLst>
    <dgm:cxn modelId="{1DE9F992-E3ED-42AA-9E15-7D4C25CFAABA}" srcId="{B92A583D-129F-48C9-BD92-A1A1632CC9AA}" destId="{06953C7A-850D-4EF4-8BCF-C2DBAF5A982E}" srcOrd="3" destOrd="0" parTransId="{CBFDBE6D-170F-4315-920E-7464804AD556}" sibTransId="{B16523FB-3319-4EB4-8854-F103892E20F1}"/>
    <dgm:cxn modelId="{63F8801A-C1B3-4261-BD00-82D4F1667EF2}" srcId="{B92A583D-129F-48C9-BD92-A1A1632CC9AA}" destId="{D3580D46-33D3-47C6-8AC3-9BE2462FBD53}" srcOrd="2" destOrd="0" parTransId="{05884096-6363-4B94-857C-2EB04CC88167}" sibTransId="{9A3030DF-AB04-4AB9-B776-F47783AC1801}"/>
    <dgm:cxn modelId="{E4B9CCAD-C768-491D-97FB-4AA11F0E83B0}" type="presOf" srcId="{F60AB084-4F1D-4F36-BEB6-A2F3678C077D}" destId="{560993EF-81A2-49EB-AA42-7141AB95EF92}" srcOrd="0" destOrd="0" presId="urn:microsoft.com/office/officeart/2005/8/layout/vList3"/>
    <dgm:cxn modelId="{FE94A4C2-BB6C-4B34-A919-111974DB4093}" type="presOf" srcId="{06953C7A-850D-4EF4-8BCF-C2DBAF5A982E}" destId="{1B73D8A3-4EC4-43C2-92CA-86954A00E3E6}" srcOrd="0" destOrd="0" presId="urn:microsoft.com/office/officeart/2005/8/layout/vList3"/>
    <dgm:cxn modelId="{82895555-6109-47F6-885F-D9C168C815B8}" type="presOf" srcId="{9E536102-F007-4DDD-BDAD-DA9E44221B63}" destId="{FBAA6D55-3219-4004-A941-F57D3BA1634B}" srcOrd="0" destOrd="0" presId="urn:microsoft.com/office/officeart/2005/8/layout/vList3"/>
    <dgm:cxn modelId="{AB0D135A-F93B-47E9-BBCC-647C64CDBB73}" srcId="{B92A583D-129F-48C9-BD92-A1A1632CC9AA}" destId="{F60AB084-4F1D-4F36-BEB6-A2F3678C077D}" srcOrd="1" destOrd="0" parTransId="{594EDB5B-3FB0-4337-ABAA-B23B02FC1F41}" sibTransId="{B4F0672E-FB3F-49CB-B9C8-718A039DFF73}"/>
    <dgm:cxn modelId="{8F9ED71A-B339-4748-80DE-051656A68C17}" type="presOf" srcId="{98C6CA95-B7EA-466B-B06B-2CAA5F4B6723}" destId="{3E42EA88-CDBD-4C39-B0AF-1FEDB963065E}" srcOrd="0" destOrd="0" presId="urn:microsoft.com/office/officeart/2005/8/layout/vList3"/>
    <dgm:cxn modelId="{0112BDD9-4AF5-40A0-BCA7-31D5CB122927}" srcId="{B92A583D-129F-48C9-BD92-A1A1632CC9AA}" destId="{9E536102-F007-4DDD-BDAD-DA9E44221B63}" srcOrd="4" destOrd="0" parTransId="{3797BDF7-C0D4-40DC-AA86-06B92CA3A728}" sibTransId="{6879DFA3-2A69-443B-8C9C-3376288ECDD0}"/>
    <dgm:cxn modelId="{3E14474B-90C8-4A93-810B-4D01DDB91213}" srcId="{B92A583D-129F-48C9-BD92-A1A1632CC9AA}" destId="{98C6CA95-B7EA-466B-B06B-2CAA5F4B6723}" srcOrd="0" destOrd="0" parTransId="{A4217E01-7666-43D4-AC86-639F9DDB4417}" sibTransId="{435154A5-12A1-4E94-9CA9-AC7AF9D77EDA}"/>
    <dgm:cxn modelId="{9517AC65-2FF8-48D3-A76B-939709F90892}" type="presOf" srcId="{B92A583D-129F-48C9-BD92-A1A1632CC9AA}" destId="{81D5AF27-7732-451E-9936-BCBC327845AE}" srcOrd="0" destOrd="0" presId="urn:microsoft.com/office/officeart/2005/8/layout/vList3"/>
    <dgm:cxn modelId="{EF42672E-5925-4ED8-A94D-BCC1FCF19249}" type="presOf" srcId="{D3580D46-33D3-47C6-8AC3-9BE2462FBD53}" destId="{48C6E6CD-2E4E-44B4-B8C7-D560A9824293}" srcOrd="0" destOrd="0" presId="urn:microsoft.com/office/officeart/2005/8/layout/vList3"/>
    <dgm:cxn modelId="{BCA33276-A10B-4380-A130-EA8B29018AA2}" type="presParOf" srcId="{81D5AF27-7732-451E-9936-BCBC327845AE}" destId="{8D924ADB-4525-48CB-B1EE-430FF4D59679}" srcOrd="0" destOrd="0" presId="urn:microsoft.com/office/officeart/2005/8/layout/vList3"/>
    <dgm:cxn modelId="{B7D1F45C-99AA-4918-9A16-E8CD2928F731}" type="presParOf" srcId="{8D924ADB-4525-48CB-B1EE-430FF4D59679}" destId="{EB0C6E45-FF1F-4ABB-8498-533A80666BE5}" srcOrd="0" destOrd="0" presId="urn:microsoft.com/office/officeart/2005/8/layout/vList3"/>
    <dgm:cxn modelId="{8CA78AFE-D218-43C8-B142-7777037FF15E}" type="presParOf" srcId="{8D924ADB-4525-48CB-B1EE-430FF4D59679}" destId="{3E42EA88-CDBD-4C39-B0AF-1FEDB963065E}" srcOrd="1" destOrd="0" presId="urn:microsoft.com/office/officeart/2005/8/layout/vList3"/>
    <dgm:cxn modelId="{0025EAAE-4007-455D-B35D-35C8BA04E9C9}" type="presParOf" srcId="{81D5AF27-7732-451E-9936-BCBC327845AE}" destId="{8D5E7585-116A-40ED-B037-982F4DDDB68B}" srcOrd="1" destOrd="0" presId="urn:microsoft.com/office/officeart/2005/8/layout/vList3"/>
    <dgm:cxn modelId="{05BDBF73-AFB4-490F-8CFA-F8E4C1D7657E}" type="presParOf" srcId="{81D5AF27-7732-451E-9936-BCBC327845AE}" destId="{F56E7998-641C-471E-AA25-108DB2F9413C}" srcOrd="2" destOrd="0" presId="urn:microsoft.com/office/officeart/2005/8/layout/vList3"/>
    <dgm:cxn modelId="{82D6E6DD-C7F9-4F41-AA30-6C0378D60FFB}" type="presParOf" srcId="{F56E7998-641C-471E-AA25-108DB2F9413C}" destId="{E7837A0C-C3CF-4052-B9CD-366D4DA98A42}" srcOrd="0" destOrd="0" presId="urn:microsoft.com/office/officeart/2005/8/layout/vList3"/>
    <dgm:cxn modelId="{74B68301-15FD-40AE-B35B-40E40417F1D2}" type="presParOf" srcId="{F56E7998-641C-471E-AA25-108DB2F9413C}" destId="{560993EF-81A2-49EB-AA42-7141AB95EF92}" srcOrd="1" destOrd="0" presId="urn:microsoft.com/office/officeart/2005/8/layout/vList3"/>
    <dgm:cxn modelId="{1098D7A2-04D5-4A4F-9D82-9CC8C4B28535}" type="presParOf" srcId="{81D5AF27-7732-451E-9936-BCBC327845AE}" destId="{438F366D-6D55-4890-8EE9-096A56F81E31}" srcOrd="3" destOrd="0" presId="urn:microsoft.com/office/officeart/2005/8/layout/vList3"/>
    <dgm:cxn modelId="{669041F9-06DF-4847-B943-99F7B63950BB}" type="presParOf" srcId="{81D5AF27-7732-451E-9936-BCBC327845AE}" destId="{4BFC56E1-76A8-42F4-9703-4A887B97ECE3}" srcOrd="4" destOrd="0" presId="urn:microsoft.com/office/officeart/2005/8/layout/vList3"/>
    <dgm:cxn modelId="{6E20CD83-FC5C-4AC5-AC09-0795417FFAA0}" type="presParOf" srcId="{4BFC56E1-76A8-42F4-9703-4A887B97ECE3}" destId="{D0866CD9-875A-4248-9D52-FC054870A6DE}" srcOrd="0" destOrd="0" presId="urn:microsoft.com/office/officeart/2005/8/layout/vList3"/>
    <dgm:cxn modelId="{844DABCE-6E1B-421B-A98E-D617047F57E5}" type="presParOf" srcId="{4BFC56E1-76A8-42F4-9703-4A887B97ECE3}" destId="{48C6E6CD-2E4E-44B4-B8C7-D560A9824293}" srcOrd="1" destOrd="0" presId="urn:microsoft.com/office/officeart/2005/8/layout/vList3"/>
    <dgm:cxn modelId="{7D7409F8-014C-44C2-A2E9-566AB81DE411}" type="presParOf" srcId="{81D5AF27-7732-451E-9936-BCBC327845AE}" destId="{B6AB29FC-AE4F-4F73-BF55-3A23A92C0FDA}" srcOrd="5" destOrd="0" presId="urn:microsoft.com/office/officeart/2005/8/layout/vList3"/>
    <dgm:cxn modelId="{17AF0E97-6ED4-4888-9F4A-D213911E0298}" type="presParOf" srcId="{81D5AF27-7732-451E-9936-BCBC327845AE}" destId="{F7D6B653-064C-4E6C-8B36-4822B82A0C4E}" srcOrd="6" destOrd="0" presId="urn:microsoft.com/office/officeart/2005/8/layout/vList3"/>
    <dgm:cxn modelId="{0FD8FC80-7860-4414-BDBD-360CEDB01CE8}" type="presParOf" srcId="{F7D6B653-064C-4E6C-8B36-4822B82A0C4E}" destId="{505763A3-9E47-4C46-80DD-66C17C0BDA2C}" srcOrd="0" destOrd="0" presId="urn:microsoft.com/office/officeart/2005/8/layout/vList3"/>
    <dgm:cxn modelId="{F974C7C9-5A78-49DD-8EBE-334598C16A8B}" type="presParOf" srcId="{F7D6B653-064C-4E6C-8B36-4822B82A0C4E}" destId="{1B73D8A3-4EC4-43C2-92CA-86954A00E3E6}" srcOrd="1" destOrd="0" presId="urn:microsoft.com/office/officeart/2005/8/layout/vList3"/>
    <dgm:cxn modelId="{3D36A85E-C8AC-4C05-923D-D6F04F31DAB6}" type="presParOf" srcId="{81D5AF27-7732-451E-9936-BCBC327845AE}" destId="{92FDDDF6-BA84-4CC0-B486-74E3F985FD29}" srcOrd="7" destOrd="0" presId="urn:microsoft.com/office/officeart/2005/8/layout/vList3"/>
    <dgm:cxn modelId="{D82E01C2-1059-48F1-B0AE-51EC349541BF}" type="presParOf" srcId="{81D5AF27-7732-451E-9936-BCBC327845AE}" destId="{4D804FA3-D5A3-47C5-B677-A35346CADB18}" srcOrd="8" destOrd="0" presId="urn:microsoft.com/office/officeart/2005/8/layout/vList3"/>
    <dgm:cxn modelId="{89B9C1E8-BC50-4929-887D-310E5AE76615}" type="presParOf" srcId="{4D804FA3-D5A3-47C5-B677-A35346CADB18}" destId="{108E93CD-C62C-4182-81E1-9B29937E26C0}" srcOrd="0" destOrd="0" presId="urn:microsoft.com/office/officeart/2005/8/layout/vList3"/>
    <dgm:cxn modelId="{94535902-4437-4358-BAA7-F44AD1C43212}" type="presParOf" srcId="{4D804FA3-D5A3-47C5-B677-A35346CADB18}" destId="{FBAA6D55-3219-4004-A941-F57D3BA1634B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9E9D84-D06A-47A4-9E6C-61C632978BED}">
      <dsp:nvSpPr>
        <dsp:cNvPr id="0" name=""/>
        <dsp:cNvSpPr/>
      </dsp:nvSpPr>
      <dsp:spPr bwMode="auto">
        <a:xfrm rot="16200000">
          <a:off x="2795646" y="-2795646"/>
          <a:ext cx="3944292" cy="9535585"/>
        </a:xfrm>
        <a:prstGeom prst="round1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Overflow="overflow" horzOverflow="overflow" vert="horz" wrap="square" lIns="184912" tIns="184912" rIns="184912" bIns="184912" numCol="1" spcCol="1270" rtlCol="0" fromWordArt="0" anchor="ctr" anchorCtr="0" forceAA="0" compatLnSpc="0">
          <a:noAutofit/>
        </a:bodyPr>
        <a:lstStyle/>
        <a:p>
          <a:pPr marL="0" lvl="0" indent="0" algn="l" defTabSz="1511299">
            <a:lnSpc>
              <a:spcPct val="90000"/>
            </a:lnSpc>
            <a:spcBef>
              <a:spcPct val="0"/>
            </a:spcBef>
            <a:spcAft>
              <a:spcPts val="0"/>
            </a:spcAft>
            <a:defRPr/>
          </a:pPr>
          <a:r>
            <a:rPr lang="ru-RU" sz="2600" b="1" kern="1200">
              <a:solidFill>
                <a:schemeClr val="tx1"/>
              </a:solidFill>
            </a:rPr>
            <a:t>Технологические изменения в стране:</a:t>
          </a:r>
          <a:endParaRPr sz="2600" kern="1200"/>
        </a:p>
        <a:p>
          <a:pPr marL="0" lvl="0" indent="0" algn="l" defTabSz="1511299">
            <a:lnSpc>
              <a:spcPct val="90000"/>
            </a:lnSpc>
            <a:spcBef>
              <a:spcPct val="0"/>
            </a:spcBef>
            <a:spcAft>
              <a:spcPts val="0"/>
            </a:spcAft>
            <a:defRPr/>
          </a:pPr>
          <a:r>
            <a:rPr lang="ru-RU" sz="2600" b="0" kern="1200">
              <a:solidFill>
                <a:schemeClr val="tx1"/>
              </a:solidFill>
            </a:rPr>
            <a:t>1. Рост популярности онлайн обучения</a:t>
          </a:r>
          <a:endParaRPr sz="2600" kern="1200"/>
        </a:p>
        <a:p>
          <a:pPr marL="0" lvl="0" indent="0" algn="l" defTabSz="1511299">
            <a:lnSpc>
              <a:spcPct val="90000"/>
            </a:lnSpc>
            <a:spcBef>
              <a:spcPct val="0"/>
            </a:spcBef>
            <a:spcAft>
              <a:spcPts val="0"/>
            </a:spcAft>
            <a:defRPr/>
          </a:pPr>
          <a:r>
            <a:rPr lang="ru-RU" sz="2600" b="0" kern="1200">
              <a:solidFill>
                <a:schemeClr val="tx1"/>
              </a:solidFill>
            </a:rPr>
            <a:t>2. Интеграция искусственного интеллекта</a:t>
          </a:r>
          <a:endParaRPr sz="2600" kern="1200"/>
        </a:p>
        <a:p>
          <a:pPr marL="0" lvl="0" indent="0" algn="l" defTabSz="1511299">
            <a:lnSpc>
              <a:spcPct val="90000"/>
            </a:lnSpc>
            <a:spcBef>
              <a:spcPct val="0"/>
            </a:spcBef>
            <a:spcAft>
              <a:spcPts val="0"/>
            </a:spcAft>
            <a:defRPr/>
          </a:pPr>
          <a:r>
            <a:rPr lang="ru-RU" sz="2600" b="0" kern="1200">
              <a:solidFill>
                <a:schemeClr val="tx1"/>
              </a:solidFill>
            </a:rPr>
            <a:t>3. Развитие мобильных приложений</a:t>
          </a:r>
          <a:endParaRPr sz="2600" kern="1200"/>
        </a:p>
      </dsp:txBody>
      <dsp:txXfrm rot="5400000">
        <a:off x="-1" y="1"/>
        <a:ext cx="9535585" cy="2958219"/>
      </dsp:txXfrm>
    </dsp:sp>
    <dsp:sp modelId="{2C85D575-0255-4916-89CD-1976CE21B481}">
      <dsp:nvSpPr>
        <dsp:cNvPr id="0" name=""/>
        <dsp:cNvSpPr/>
      </dsp:nvSpPr>
      <dsp:spPr bwMode="auto">
        <a:xfrm>
          <a:off x="9535585" y="0"/>
          <a:ext cx="9535585" cy="3944292"/>
        </a:xfrm>
        <a:prstGeom prst="round1Rect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Overflow="overflow" horzOverflow="overflow" vert="horz" wrap="square" lIns="184912" tIns="184912" rIns="184912" bIns="184912" numCol="1" spcCol="1270" rtlCol="0" fromWordArt="0" anchor="ctr" anchorCtr="0" forceAA="0" compatLnSpc="0">
          <a:noAutofit/>
        </a:bodyPr>
        <a:lstStyle/>
        <a:p>
          <a:pPr marL="0" lvl="0" indent="0" algn="l" defTabSz="1511299">
            <a:lnSpc>
              <a:spcPct val="90000"/>
            </a:lnSpc>
            <a:spcBef>
              <a:spcPct val="0"/>
            </a:spcBef>
            <a:spcAft>
              <a:spcPts val="0"/>
            </a:spcAft>
            <a:defRPr/>
          </a:pPr>
          <a:r>
            <a:rPr lang="ru-RU" sz="2600" b="1" kern="1200">
              <a:solidFill>
                <a:schemeClr val="tx1"/>
              </a:solidFill>
            </a:rPr>
            <a:t>Экономические изменения в стране:</a:t>
          </a:r>
          <a:endParaRPr sz="2600" kern="1200"/>
        </a:p>
        <a:p>
          <a:pPr marL="0" lvl="0" indent="0" algn="l" defTabSz="1511299">
            <a:lnSpc>
              <a:spcPct val="90000"/>
            </a:lnSpc>
            <a:spcBef>
              <a:spcPct val="0"/>
            </a:spcBef>
            <a:spcAft>
              <a:spcPts val="0"/>
            </a:spcAft>
            <a:defRPr/>
          </a:pPr>
          <a:r>
            <a:rPr lang="ru-RU" sz="2600" b="0" kern="1200">
              <a:solidFill>
                <a:schemeClr val="tx1"/>
              </a:solidFill>
            </a:rPr>
            <a:t>1. Инвестиции в образовательные технологии</a:t>
          </a:r>
          <a:endParaRPr sz="2600" kern="1200"/>
        </a:p>
        <a:p>
          <a:pPr marL="0" lvl="0" indent="0" algn="l" defTabSz="1511299">
            <a:lnSpc>
              <a:spcPct val="90000"/>
            </a:lnSpc>
            <a:spcBef>
              <a:spcPct val="0"/>
            </a:spcBef>
            <a:spcAft>
              <a:spcPts val="0"/>
            </a:spcAft>
            <a:defRPr/>
          </a:pPr>
          <a:r>
            <a:rPr lang="ru-RU" sz="2600" b="0" kern="1200">
              <a:solidFill>
                <a:schemeClr val="tx1"/>
              </a:solidFill>
            </a:rPr>
            <a:t>2.Снижение бюджетов на традиционное образование </a:t>
          </a:r>
          <a:endParaRPr sz="2600" kern="1200"/>
        </a:p>
        <a:p>
          <a:pPr marL="0" lvl="0" indent="0" algn="l" defTabSz="1511299">
            <a:lnSpc>
              <a:spcPct val="90000"/>
            </a:lnSpc>
            <a:spcBef>
              <a:spcPct val="0"/>
            </a:spcBef>
            <a:spcAft>
              <a:spcPts val="0"/>
            </a:spcAft>
            <a:defRPr/>
          </a:pPr>
          <a:r>
            <a:rPr lang="ru-RU" sz="2600" b="0" kern="1200">
              <a:solidFill>
                <a:schemeClr val="tx1"/>
              </a:solidFill>
            </a:rPr>
            <a:t>3. Рост конкуренции</a:t>
          </a:r>
          <a:endParaRPr sz="2600" kern="1200"/>
        </a:p>
      </dsp:txBody>
      <dsp:txXfrm>
        <a:off x="9535585" y="0"/>
        <a:ext cx="9535585" cy="2958219"/>
      </dsp:txXfrm>
    </dsp:sp>
    <dsp:sp modelId="{4E1F8E35-5106-4AFC-BD67-4878891C9F65}">
      <dsp:nvSpPr>
        <dsp:cNvPr id="0" name=""/>
        <dsp:cNvSpPr/>
      </dsp:nvSpPr>
      <dsp:spPr bwMode="auto">
        <a:xfrm rot="10800000">
          <a:off x="0" y="3944292"/>
          <a:ext cx="9535585" cy="3944292"/>
        </a:xfrm>
        <a:prstGeom prst="round1Rect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Overflow="overflow" horzOverflow="overflow" vert="horz" wrap="square" lIns="184912" tIns="184912" rIns="184912" bIns="184912" numCol="1" spcCol="1270" rtlCol="0" fromWordArt="0" anchor="ctr" anchorCtr="0" forceAA="0" compatLnSpc="0">
          <a:noAutofit/>
        </a:bodyPr>
        <a:lstStyle/>
        <a:p>
          <a:pPr marL="0" lvl="0" indent="0" algn="l" defTabSz="1511299">
            <a:lnSpc>
              <a:spcPct val="90000"/>
            </a:lnSpc>
            <a:spcBef>
              <a:spcPct val="0"/>
            </a:spcBef>
            <a:spcAft>
              <a:spcPts val="0"/>
            </a:spcAft>
            <a:defRPr/>
          </a:pPr>
          <a:r>
            <a:rPr lang="ru-RU" sz="2600" b="1" kern="1200" dirty="0">
              <a:solidFill>
                <a:schemeClr val="tx1"/>
              </a:solidFill>
            </a:rPr>
            <a:t>Социальные изменения в обществе: </a:t>
          </a:r>
          <a:endParaRPr sz="2600" kern="1200" dirty="0"/>
        </a:p>
        <a:p>
          <a:pPr marL="0" lvl="0" indent="0" algn="l" defTabSz="1511299">
            <a:lnSpc>
              <a:spcPct val="90000"/>
            </a:lnSpc>
            <a:spcBef>
              <a:spcPct val="0"/>
            </a:spcBef>
            <a:spcAft>
              <a:spcPts val="0"/>
            </a:spcAft>
            <a:defRPr/>
          </a:pPr>
          <a:r>
            <a:rPr lang="ru-RU" sz="2600" b="0" kern="1200" dirty="0">
              <a:solidFill>
                <a:schemeClr val="tx1"/>
              </a:solidFill>
            </a:rPr>
            <a:t>1. Увеличение интереса к гибкому обучению</a:t>
          </a:r>
          <a:endParaRPr sz="2600" kern="1200" dirty="0"/>
        </a:p>
        <a:p>
          <a:pPr marL="0" lvl="0" indent="0" algn="l" defTabSz="1511299">
            <a:lnSpc>
              <a:spcPct val="90000"/>
            </a:lnSpc>
            <a:spcBef>
              <a:spcPct val="0"/>
            </a:spcBef>
            <a:spcAft>
              <a:spcPts val="0"/>
            </a:spcAft>
            <a:defRPr/>
          </a:pPr>
          <a:r>
            <a:rPr lang="ru-RU" sz="2600" b="0" kern="1200" dirty="0">
              <a:solidFill>
                <a:schemeClr val="tx1"/>
              </a:solidFill>
            </a:rPr>
            <a:t>2. Тренд на ментальное здоровье и снижение перегрузки педагогов</a:t>
          </a:r>
          <a:r>
            <a:rPr sz="2600" kern="1200" dirty="0">
              <a:solidFill>
                <a:schemeClr val="tx1"/>
              </a:solidFill>
            </a:rPr>
            <a:t>и </a:t>
          </a:r>
          <a:r>
            <a:rPr sz="2600" kern="1200" dirty="0" err="1">
              <a:solidFill>
                <a:schemeClr val="tx1"/>
              </a:solidFill>
            </a:rPr>
            <a:t>ии</a:t>
          </a:r>
          <a:endParaRPr sz="2600" kern="1200" dirty="0">
            <a:solidFill>
              <a:schemeClr val="tx1"/>
            </a:solidFill>
          </a:endParaRPr>
        </a:p>
        <a:p>
          <a:pPr marL="0" lvl="0" indent="0" algn="l" defTabSz="1511299">
            <a:lnSpc>
              <a:spcPct val="90000"/>
            </a:lnSpc>
            <a:spcBef>
              <a:spcPct val="0"/>
            </a:spcBef>
            <a:spcAft>
              <a:spcPts val="0"/>
            </a:spcAft>
            <a:defRPr/>
          </a:pPr>
          <a:r>
            <a:rPr lang="ru-RU" sz="2600" b="0" kern="1200" dirty="0">
              <a:solidFill>
                <a:schemeClr val="tx1"/>
              </a:solidFill>
            </a:rPr>
            <a:t>3.Потребность в сообществе и сотрудничестве</a:t>
          </a:r>
          <a:endParaRPr sz="2600" kern="1200" dirty="0"/>
        </a:p>
      </dsp:txBody>
      <dsp:txXfrm rot="10800000">
        <a:off x="0" y="4930365"/>
        <a:ext cx="9535585" cy="2958219"/>
      </dsp:txXfrm>
    </dsp:sp>
    <dsp:sp modelId="{11CA6D3F-4AC1-428A-9C49-3925732ABAEA}">
      <dsp:nvSpPr>
        <dsp:cNvPr id="0" name=""/>
        <dsp:cNvSpPr/>
      </dsp:nvSpPr>
      <dsp:spPr bwMode="auto">
        <a:xfrm rot="5400000">
          <a:off x="12331231" y="1148646"/>
          <a:ext cx="3944292" cy="9535585"/>
        </a:xfrm>
        <a:prstGeom prst="round1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Overflow="overflow" horzOverflow="overflow" vert="horz" wrap="square" lIns="184912" tIns="184912" rIns="184912" bIns="184912" numCol="1" spcCol="1270" rtlCol="0" fromWordArt="0" anchor="ctr" anchorCtr="0" forceAA="0" compatLnSpc="0">
          <a:noAutofit/>
        </a:bodyPr>
        <a:lstStyle/>
        <a:p>
          <a:pPr marL="0" lvl="0" indent="0" algn="l" defTabSz="1511299">
            <a:lnSpc>
              <a:spcPct val="90000"/>
            </a:lnSpc>
            <a:spcBef>
              <a:spcPct val="0"/>
            </a:spcBef>
            <a:spcAft>
              <a:spcPts val="0"/>
            </a:spcAft>
            <a:defRPr/>
          </a:pPr>
          <a:r>
            <a:rPr lang="ru-RU" sz="2600" b="1" kern="1200">
              <a:solidFill>
                <a:schemeClr val="tx1"/>
              </a:solidFill>
            </a:rPr>
            <a:t>Изменения в нашей сфере / отрасли:</a:t>
          </a:r>
          <a:endParaRPr sz="2600" kern="1200"/>
        </a:p>
        <a:p>
          <a:pPr marL="0" lvl="0" indent="0" algn="l" defTabSz="1511299">
            <a:lnSpc>
              <a:spcPct val="90000"/>
            </a:lnSpc>
            <a:spcBef>
              <a:spcPct val="0"/>
            </a:spcBef>
            <a:spcAft>
              <a:spcPts val="0"/>
            </a:spcAft>
            <a:defRPr/>
          </a:pPr>
          <a:r>
            <a:rPr lang="ru-RU" sz="2600" b="0" kern="1200">
              <a:solidFill>
                <a:schemeClr val="tx1"/>
              </a:solidFill>
            </a:rPr>
            <a:t>1.Рост требований к интерактивности </a:t>
          </a:r>
          <a:endParaRPr sz="2600" kern="1200"/>
        </a:p>
        <a:p>
          <a:pPr marL="0" lvl="0" indent="0" algn="l" defTabSz="1511299">
            <a:lnSpc>
              <a:spcPct val="90000"/>
            </a:lnSpc>
            <a:spcBef>
              <a:spcPct val="0"/>
            </a:spcBef>
            <a:spcAft>
              <a:spcPts val="0"/>
            </a:spcAft>
            <a:defRPr/>
          </a:pPr>
          <a:r>
            <a:rPr lang="ru-RU" sz="2600" b="0" kern="1200">
              <a:solidFill>
                <a:schemeClr val="tx1"/>
              </a:solidFill>
            </a:rPr>
            <a:t>2. Рост ценности методических сообществ</a:t>
          </a:r>
          <a:endParaRPr sz="2600" kern="1200"/>
        </a:p>
        <a:p>
          <a:pPr marL="0" lvl="0" indent="0" algn="l" defTabSz="1511299">
            <a:lnSpc>
              <a:spcPct val="90000"/>
            </a:lnSpc>
            <a:spcBef>
              <a:spcPct val="0"/>
            </a:spcBef>
            <a:spcAft>
              <a:spcPts val="0"/>
            </a:spcAft>
            <a:defRPr/>
          </a:pPr>
          <a:r>
            <a:rPr lang="ru-RU" sz="2600" b="0" kern="1200">
              <a:solidFill>
                <a:schemeClr val="tx1"/>
              </a:solidFill>
            </a:rPr>
            <a:t>3. Возрос запрос на обучение китайскому языку среди русских студентов</a:t>
          </a:r>
          <a:endParaRPr sz="2600" kern="1200"/>
        </a:p>
      </dsp:txBody>
      <dsp:txXfrm rot="-5400000">
        <a:off x="9535584" y="4930365"/>
        <a:ext cx="9535585" cy="2958219"/>
      </dsp:txXfrm>
    </dsp:sp>
    <dsp:sp modelId="{342AF483-805B-49FE-866C-6F10A69CCD5F}">
      <dsp:nvSpPr>
        <dsp:cNvPr id="0" name=""/>
        <dsp:cNvSpPr/>
      </dsp:nvSpPr>
      <dsp:spPr bwMode="auto">
        <a:xfrm>
          <a:off x="6674909" y="2958219"/>
          <a:ext cx="5721351" cy="1972146"/>
        </a:xfrm>
        <a:prstGeom prst="roundRect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Overflow="overflow" horzOverflow="overflow" vert="horz" wrap="square" lIns="99060" tIns="99060" rIns="99060" bIns="99060" numCol="1" spcCol="1270" rtlCol="0" fromWordArt="0" anchor="ctr" anchorCtr="0" forceAA="0" compatLnSpc="0">
          <a:noAutofit/>
        </a:bodyPr>
        <a:lstStyle/>
        <a:p>
          <a:pPr marL="0" lvl="0" indent="0" algn="ctr" defTabSz="1511299">
            <a:lnSpc>
              <a:spcPct val="90000"/>
            </a:lnSpc>
            <a:spcBef>
              <a:spcPct val="0"/>
            </a:spcBef>
            <a:spcAft>
              <a:spcPts val="0"/>
            </a:spcAft>
            <a:defRPr/>
          </a:pPr>
          <a:r>
            <a:rPr lang="ru-RU" sz="2600" b="1" kern="1200">
              <a:solidFill>
                <a:schemeClr val="tx1"/>
              </a:solidFill>
            </a:rPr>
            <a:t>Наша идея:</a:t>
          </a:r>
          <a:r>
            <a:rPr lang="ru-RU" sz="2600" b="0" kern="1200">
              <a:solidFill>
                <a:schemeClr val="tx1"/>
              </a:solidFill>
            </a:rPr>
            <a:t> Сайт для преподавателей русского и китайского языка по созданию уроков и лекций для студентов вузов</a:t>
          </a:r>
          <a:endParaRPr sz="2600" b="1" kern="1200">
            <a:solidFill>
              <a:schemeClr val="tx1"/>
            </a:solidFill>
          </a:endParaRPr>
        </a:p>
      </dsp:txBody>
      <dsp:txXfrm>
        <a:off x="6771181" y="3054491"/>
        <a:ext cx="5528807" cy="17796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CD8F41-C5C0-47DF-B16A-9C2EC0820925}">
      <dsp:nvSpPr>
        <dsp:cNvPr id="0" name=""/>
        <dsp:cNvSpPr/>
      </dsp:nvSpPr>
      <dsp:spPr bwMode="auto">
        <a:xfrm>
          <a:off x="3826" y="1270512"/>
          <a:ext cx="6011595" cy="70724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5F874E-B263-4543-92A3-C9899570FF9A}">
      <dsp:nvSpPr>
        <dsp:cNvPr id="0" name=""/>
        <dsp:cNvSpPr/>
      </dsp:nvSpPr>
      <dsp:spPr bwMode="auto">
        <a:xfrm>
          <a:off x="3826" y="1536125"/>
          <a:ext cx="441633" cy="44163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E05115-A1DE-40A6-8DC7-1351CC874AB7}">
      <dsp:nvSpPr>
        <dsp:cNvPr id="0" name=""/>
        <dsp:cNvSpPr/>
      </dsp:nvSpPr>
      <dsp:spPr bwMode="auto">
        <a:xfrm>
          <a:off x="3826" y="0"/>
          <a:ext cx="6011595" cy="12705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105" tIns="52070" rIns="78105" bIns="52070" numCol="1" spcCol="1270" anchor="ctr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defRPr/>
          </a:pPr>
          <a:r>
            <a:rPr lang="ru-RU" sz="4100" b="1" kern="1200"/>
            <a:t>ЦЕЛЬ ПРОЕКТА:</a:t>
          </a:r>
        </a:p>
      </dsp:txBody>
      <dsp:txXfrm>
        <a:off x="3826" y="0"/>
        <a:ext cx="6011595" cy="1270512"/>
      </dsp:txXfrm>
    </dsp:sp>
    <dsp:sp modelId="{83A3D15C-71B7-416F-A707-DAF750E4E5E0}">
      <dsp:nvSpPr>
        <dsp:cNvPr id="0" name=""/>
        <dsp:cNvSpPr/>
      </dsp:nvSpPr>
      <dsp:spPr bwMode="auto">
        <a:xfrm>
          <a:off x="3826" y="2565559"/>
          <a:ext cx="441622" cy="44162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D141BB-0021-4476-A052-F5B7F796B36E}">
      <dsp:nvSpPr>
        <dsp:cNvPr id="0" name=""/>
        <dsp:cNvSpPr/>
      </dsp:nvSpPr>
      <dsp:spPr bwMode="auto">
        <a:xfrm>
          <a:off x="445435" y="2160532"/>
          <a:ext cx="5590783" cy="10294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Overflow="overflow" horzOverflow="overflow" vert="horz" wrap="square" lIns="156464" tIns="156464" rIns="156464" bIns="156464" numCol="1" spcCol="1270" rtlCol="0" fromWordArt="0" anchor="ctr" anchorCtr="0" forceAA="0" compatLnSpc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ts val="0"/>
            </a:spcAft>
            <a:defRPr/>
          </a:pPr>
          <a:r>
            <a:rPr lang="ru-RU" sz="2200" kern="1200"/>
            <a:t>Создать единое облачное пространство для преподавателей из разных городов по созданию уроков</a:t>
          </a:r>
          <a:endParaRPr sz="2200" kern="1200"/>
        </a:p>
      </dsp:txBody>
      <dsp:txXfrm>
        <a:off x="445435" y="2160532"/>
        <a:ext cx="5590783" cy="1029423"/>
      </dsp:txXfrm>
    </dsp:sp>
    <dsp:sp modelId="{15F16D3B-CFC2-404A-9C71-4CCE79B9B6E5}">
      <dsp:nvSpPr>
        <dsp:cNvPr id="0" name=""/>
        <dsp:cNvSpPr/>
      </dsp:nvSpPr>
      <dsp:spPr bwMode="auto">
        <a:xfrm>
          <a:off x="3826" y="3594983"/>
          <a:ext cx="441622" cy="44162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1241735"/>
              <a:satOff val="4976"/>
              <a:lumOff val="1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4637F0-65CD-4E49-8EB0-1605ADE65139}">
      <dsp:nvSpPr>
        <dsp:cNvPr id="0" name=""/>
        <dsp:cNvSpPr/>
      </dsp:nvSpPr>
      <dsp:spPr bwMode="auto">
        <a:xfrm>
          <a:off x="445435" y="3301072"/>
          <a:ext cx="5590783" cy="10294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Overflow="overflow" horzOverflow="overflow" vert="horz" wrap="square" lIns="156464" tIns="156464" rIns="156464" bIns="156464" numCol="1" spcCol="1270" rtlCol="0" fromWordArt="0" anchor="ctr" anchorCtr="0" forceAA="0" compatLnSpc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ts val="0"/>
            </a:spcAft>
            <a:defRPr/>
          </a:pPr>
          <a:r>
            <a:rPr lang="ru-RU" sz="2200" kern="1200"/>
            <a:t>Сократить время подготовки к занятиям у преподавателей русского и китайского языков минимум на 30% за счет готовых шаблонов и библиотеки материалов</a:t>
          </a:r>
          <a:endParaRPr sz="2200" kern="1200"/>
        </a:p>
      </dsp:txBody>
      <dsp:txXfrm>
        <a:off x="445435" y="3301072"/>
        <a:ext cx="5590783" cy="1029423"/>
      </dsp:txXfrm>
    </dsp:sp>
    <dsp:sp modelId="{B480290D-9593-4887-A375-75CFC4DB301F}">
      <dsp:nvSpPr>
        <dsp:cNvPr id="0" name=""/>
        <dsp:cNvSpPr/>
      </dsp:nvSpPr>
      <dsp:spPr bwMode="auto">
        <a:xfrm>
          <a:off x="3826" y="4624406"/>
          <a:ext cx="441622" cy="44162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2483469"/>
              <a:satOff val="9953"/>
              <a:lumOff val="215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1A4841-FB99-445B-B3A5-EC63D905C2F9}">
      <dsp:nvSpPr>
        <dsp:cNvPr id="0" name=""/>
        <dsp:cNvSpPr/>
      </dsp:nvSpPr>
      <dsp:spPr bwMode="auto">
        <a:xfrm>
          <a:off x="583360" y="4473379"/>
          <a:ext cx="5590783" cy="10294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Overflow="overflow" horzOverflow="overflow" vert="horz" wrap="square" lIns="156464" tIns="156464" rIns="156464" bIns="156464" numCol="1" spcCol="1270" rtlCol="0" fromWordArt="0" anchor="ctr" anchorCtr="0" forceAA="0" compatLnSpc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ts val="0"/>
            </a:spcAft>
            <a:defRPr/>
          </a:pPr>
          <a:r>
            <a:rPr lang="ru-RU" sz="2200" kern="1200"/>
            <a:t>Повысить вовлеченность студентов вузов через интерактивные и культурно-адаптированные уроки</a:t>
          </a:r>
          <a:endParaRPr sz="2200" kern="1200"/>
        </a:p>
      </dsp:txBody>
      <dsp:txXfrm>
        <a:off x="583360" y="4473379"/>
        <a:ext cx="5590783" cy="1029423"/>
      </dsp:txXfrm>
    </dsp:sp>
    <dsp:sp modelId="{4D2307F9-3B5C-4576-89D9-EBB59EBE6C3F}">
      <dsp:nvSpPr>
        <dsp:cNvPr id="0" name=""/>
        <dsp:cNvSpPr/>
      </dsp:nvSpPr>
      <dsp:spPr bwMode="auto">
        <a:xfrm>
          <a:off x="6316001" y="1270512"/>
          <a:ext cx="6011595" cy="707246"/>
        </a:xfrm>
        <a:prstGeom prst="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1BD3DE-6EB9-4790-AEF7-C980944ECAB1}">
      <dsp:nvSpPr>
        <dsp:cNvPr id="0" name=""/>
        <dsp:cNvSpPr/>
      </dsp:nvSpPr>
      <dsp:spPr bwMode="auto">
        <a:xfrm>
          <a:off x="6316001" y="1536125"/>
          <a:ext cx="441633" cy="44163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F00377-C64F-434B-A8B9-E912E15846C9}">
      <dsp:nvSpPr>
        <dsp:cNvPr id="0" name=""/>
        <dsp:cNvSpPr/>
      </dsp:nvSpPr>
      <dsp:spPr bwMode="auto">
        <a:xfrm>
          <a:off x="6316001" y="0"/>
          <a:ext cx="6011595" cy="12705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105" tIns="52070" rIns="78105" bIns="52070" numCol="1" spcCol="1270" anchor="ctr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defRPr/>
          </a:pPr>
          <a:r>
            <a:rPr lang="ru-RU" sz="4100" b="1" kern="1200"/>
            <a:t>ЗАДАЧИ ПРОЕКТА:</a:t>
          </a:r>
        </a:p>
      </dsp:txBody>
      <dsp:txXfrm>
        <a:off x="6316001" y="0"/>
        <a:ext cx="6011595" cy="1270512"/>
      </dsp:txXfrm>
    </dsp:sp>
    <dsp:sp modelId="{FACBC39E-F588-4BDE-99A7-7CB7C723BBE5}">
      <dsp:nvSpPr>
        <dsp:cNvPr id="0" name=""/>
        <dsp:cNvSpPr/>
      </dsp:nvSpPr>
      <dsp:spPr bwMode="auto">
        <a:xfrm>
          <a:off x="6316001" y="2565559"/>
          <a:ext cx="441622" cy="44162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3725204"/>
              <a:satOff val="14929"/>
              <a:lumOff val="323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4D678E-8DDF-4288-B783-FB0E7A549496}">
      <dsp:nvSpPr>
        <dsp:cNvPr id="0" name=""/>
        <dsp:cNvSpPr/>
      </dsp:nvSpPr>
      <dsp:spPr bwMode="auto">
        <a:xfrm>
          <a:off x="6736813" y="2271659"/>
          <a:ext cx="5590783" cy="10294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Overflow="overflow" horzOverflow="overflow" vert="horz" wrap="square" lIns="156464" tIns="156464" rIns="156464" bIns="156464" numCol="1" spcCol="1270" rtlCol="0" fromWordArt="0" anchor="ctr" anchorCtr="0" forceAA="0" compatLnSpc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ts val="0"/>
            </a:spcAft>
            <a:defRPr/>
          </a:pPr>
          <a:r>
            <a:rPr lang="ru-RU" sz="2200" kern="1200"/>
            <a:t>Создание базы данных с видеоуроками и онлайн-уроками по русскому и китайскому языкам</a:t>
          </a:r>
          <a:endParaRPr sz="2200" kern="1200"/>
        </a:p>
      </dsp:txBody>
      <dsp:txXfrm>
        <a:off x="6736813" y="2271659"/>
        <a:ext cx="5590783" cy="1029423"/>
      </dsp:txXfrm>
    </dsp:sp>
    <dsp:sp modelId="{E6FDF9E8-9F20-4A4A-BF3C-E0D5760AAA85}">
      <dsp:nvSpPr>
        <dsp:cNvPr id="0" name=""/>
        <dsp:cNvSpPr/>
      </dsp:nvSpPr>
      <dsp:spPr bwMode="auto">
        <a:xfrm>
          <a:off x="6316001" y="3594983"/>
          <a:ext cx="441622" cy="44162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D656E2-3C95-4533-9129-432563BC5D2C}">
      <dsp:nvSpPr>
        <dsp:cNvPr id="0" name=""/>
        <dsp:cNvSpPr/>
      </dsp:nvSpPr>
      <dsp:spPr bwMode="auto">
        <a:xfrm>
          <a:off x="6736813" y="3443956"/>
          <a:ext cx="5590783" cy="10294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Overflow="overflow" horzOverflow="overflow" vert="horz" wrap="square" lIns="156464" tIns="156464" rIns="156464" bIns="156464" numCol="1" spcCol="1270" rtlCol="0" fromWordArt="0" anchor="ctr" anchorCtr="0" forceAA="0" compatLnSpc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ts val="0"/>
            </a:spcAft>
            <a:defRPr/>
          </a:pPr>
          <a:r>
            <a:rPr lang="ru-RU" sz="2200" kern="1200"/>
            <a:t>Реализация системы для создания и размещения заданий, включая автоматизированные инструменты проверки</a:t>
          </a:r>
          <a:endParaRPr sz="1800" kern="1200"/>
        </a:p>
      </dsp:txBody>
      <dsp:txXfrm>
        <a:off x="6736813" y="3443956"/>
        <a:ext cx="5590783" cy="1029423"/>
      </dsp:txXfrm>
    </dsp:sp>
    <dsp:sp modelId="{073FC685-A36B-4E6E-AA5A-309F21B955BB}">
      <dsp:nvSpPr>
        <dsp:cNvPr id="0" name=""/>
        <dsp:cNvSpPr/>
      </dsp:nvSpPr>
      <dsp:spPr bwMode="auto">
        <a:xfrm>
          <a:off x="6316001" y="4624406"/>
          <a:ext cx="441622" cy="44162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6208672"/>
              <a:satOff val="24882"/>
              <a:lumOff val="539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4AC89D-57B0-4C5F-99CA-D111126A1101}">
      <dsp:nvSpPr>
        <dsp:cNvPr id="0" name=""/>
        <dsp:cNvSpPr/>
      </dsp:nvSpPr>
      <dsp:spPr bwMode="auto">
        <a:xfrm>
          <a:off x="6736813" y="4551307"/>
          <a:ext cx="5590783" cy="10294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Overflow="overflow" horzOverflow="overflow" vert="horz" wrap="square" lIns="156464" tIns="156464" rIns="156464" bIns="156464" numCol="1" spcCol="1270" rtlCol="0" fromWordArt="0" anchor="ctr" anchorCtr="0" forceAA="0" compatLnSpc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ts val="0"/>
            </a:spcAft>
            <a:defRPr/>
          </a:pPr>
          <a:r>
            <a:rPr lang="ru-RU" sz="2200" kern="1200"/>
            <a:t>Разработка интерфейса для удобного взаимодействия пользователей с платформой</a:t>
          </a:r>
          <a:endParaRPr sz="2200" kern="1200"/>
        </a:p>
      </dsp:txBody>
      <dsp:txXfrm>
        <a:off x="6736813" y="4551307"/>
        <a:ext cx="5590783" cy="1029423"/>
      </dsp:txXfrm>
    </dsp:sp>
    <dsp:sp modelId="{80AD3A7D-C7DE-45D2-A560-DBA610DDCD42}">
      <dsp:nvSpPr>
        <dsp:cNvPr id="0" name=""/>
        <dsp:cNvSpPr/>
      </dsp:nvSpPr>
      <dsp:spPr bwMode="auto">
        <a:xfrm>
          <a:off x="12628177" y="1270512"/>
          <a:ext cx="6011595" cy="707246"/>
        </a:xfrm>
        <a:prstGeom prst="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90D2BF-39E6-459A-93F9-C3B2A4C5A858}">
      <dsp:nvSpPr>
        <dsp:cNvPr id="0" name=""/>
        <dsp:cNvSpPr/>
      </dsp:nvSpPr>
      <dsp:spPr bwMode="auto">
        <a:xfrm>
          <a:off x="12628177" y="1536125"/>
          <a:ext cx="441633" cy="44163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34B0A4-470D-49B7-8321-275A1CBCD553}">
      <dsp:nvSpPr>
        <dsp:cNvPr id="0" name=""/>
        <dsp:cNvSpPr/>
      </dsp:nvSpPr>
      <dsp:spPr bwMode="auto">
        <a:xfrm>
          <a:off x="12628177" y="0"/>
          <a:ext cx="6011595" cy="12705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105" tIns="52070" rIns="78105" bIns="52070" numCol="1" spcCol="1270" anchor="ctr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defRPr/>
          </a:pPr>
          <a:r>
            <a:rPr lang="ru-RU" sz="4100" b="1" kern="1200"/>
            <a:t>ОЖИДАЕМЫЕ РЕЗУЛЬТАТЫ:</a:t>
          </a:r>
        </a:p>
      </dsp:txBody>
      <dsp:txXfrm>
        <a:off x="12628177" y="0"/>
        <a:ext cx="6011595" cy="1270512"/>
      </dsp:txXfrm>
    </dsp:sp>
    <dsp:sp modelId="{E570FFE0-C17C-48FC-9FBF-87745A22EC50}">
      <dsp:nvSpPr>
        <dsp:cNvPr id="0" name=""/>
        <dsp:cNvSpPr/>
      </dsp:nvSpPr>
      <dsp:spPr bwMode="auto">
        <a:xfrm>
          <a:off x="12628177" y="2565559"/>
          <a:ext cx="441622" cy="44162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7450407"/>
              <a:satOff val="29858"/>
              <a:lumOff val="647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47EA05-E3D7-4E47-B151-A888053CD940}">
      <dsp:nvSpPr>
        <dsp:cNvPr id="0" name=""/>
        <dsp:cNvSpPr/>
      </dsp:nvSpPr>
      <dsp:spPr bwMode="auto">
        <a:xfrm>
          <a:off x="13048988" y="2271659"/>
          <a:ext cx="5590783" cy="10294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Overflow="overflow" horzOverflow="overflow" vert="horz" wrap="square" lIns="156464" tIns="156464" rIns="156464" bIns="156464" numCol="1" spcCol="1270" rtlCol="0" fromWordArt="0" anchor="ctr" anchorCtr="0" forceAA="0" compatLnSpc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ts val="0"/>
            </a:spcAft>
            <a:defRPr/>
          </a:pPr>
          <a:r>
            <a:rPr lang="ru-RU" sz="2200" kern="1200"/>
            <a:t>Увеличение доступности образовательных ресурсов</a:t>
          </a:r>
          <a:endParaRPr sz="2200" kern="1200"/>
        </a:p>
      </dsp:txBody>
      <dsp:txXfrm>
        <a:off x="13048988" y="2271659"/>
        <a:ext cx="5590783" cy="1029423"/>
      </dsp:txXfrm>
    </dsp:sp>
    <dsp:sp modelId="{70ADD9E4-7852-4412-981A-08FA4EC8572A}">
      <dsp:nvSpPr>
        <dsp:cNvPr id="0" name=""/>
        <dsp:cNvSpPr/>
      </dsp:nvSpPr>
      <dsp:spPr bwMode="auto">
        <a:xfrm>
          <a:off x="12628177" y="3594983"/>
          <a:ext cx="441622" cy="44162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8692142"/>
              <a:satOff val="34835"/>
              <a:lumOff val="754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221224-8DCA-4598-AF03-5EA778C3E75A}">
      <dsp:nvSpPr>
        <dsp:cNvPr id="0" name=""/>
        <dsp:cNvSpPr/>
      </dsp:nvSpPr>
      <dsp:spPr bwMode="auto">
        <a:xfrm>
          <a:off x="13048988" y="3301082"/>
          <a:ext cx="5590783" cy="10294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Overflow="overflow" horzOverflow="overflow" vert="horz" wrap="square" lIns="156464" tIns="156464" rIns="156464" bIns="156464" numCol="1" spcCol="1270" rtlCol="0" fromWordArt="0" anchor="ctr" anchorCtr="0" forceAA="0" compatLnSpc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ts val="0"/>
            </a:spcAft>
            <a:defRPr/>
          </a:pPr>
          <a:r>
            <a:rPr lang="ru-RU" sz="2200" kern="1200"/>
            <a:t>Повышение эффективности преподавания</a:t>
          </a:r>
          <a:endParaRPr sz="2200" kern="1200"/>
        </a:p>
      </dsp:txBody>
      <dsp:txXfrm>
        <a:off x="13048988" y="3301082"/>
        <a:ext cx="5590783" cy="1029423"/>
      </dsp:txXfrm>
    </dsp:sp>
    <dsp:sp modelId="{08EB71D1-535D-48B8-A7C4-8D2DD4A5250C}">
      <dsp:nvSpPr>
        <dsp:cNvPr id="0" name=""/>
        <dsp:cNvSpPr/>
      </dsp:nvSpPr>
      <dsp:spPr bwMode="auto">
        <a:xfrm>
          <a:off x="12628177" y="4624406"/>
          <a:ext cx="441622" cy="44162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CE3F2D-4A4D-4077-A0EE-6AF256C3523E}">
      <dsp:nvSpPr>
        <dsp:cNvPr id="0" name=""/>
        <dsp:cNvSpPr/>
      </dsp:nvSpPr>
      <dsp:spPr bwMode="auto">
        <a:xfrm>
          <a:off x="13048988" y="4330506"/>
          <a:ext cx="5590783" cy="10294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Overflow="overflow" horzOverflow="overflow" vert="horz" wrap="square" lIns="156464" tIns="156464" rIns="156464" bIns="156464" numCol="1" spcCol="1270" rtlCol="0" fromWordArt="0" anchor="ctr" anchorCtr="0" forceAA="0" compatLnSpc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ts val="0"/>
            </a:spcAft>
            <a:defRPr/>
          </a:pPr>
          <a:r>
            <a:rPr lang="ru-RU" sz="2200" kern="1200"/>
            <a:t>Адаптация к индивидуальным потребностям студентов</a:t>
          </a:r>
          <a:endParaRPr sz="2200" kern="1200"/>
        </a:p>
      </dsp:txBody>
      <dsp:txXfrm>
        <a:off x="13048988" y="4330506"/>
        <a:ext cx="5590783" cy="102942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27B1A1-0714-4112-9852-A1F30A2A4101}">
      <dsp:nvSpPr>
        <dsp:cNvPr id="0" name=""/>
        <dsp:cNvSpPr/>
      </dsp:nvSpPr>
      <dsp:spPr bwMode="auto">
        <a:xfrm>
          <a:off x="0" y="0"/>
          <a:ext cx="18626220" cy="3120818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D43375-899E-48E6-B254-C85D097BD6E3}">
      <dsp:nvSpPr>
        <dsp:cNvPr id="0" name=""/>
        <dsp:cNvSpPr/>
      </dsp:nvSpPr>
      <dsp:spPr bwMode="auto">
        <a:xfrm>
          <a:off x="564771" y="416109"/>
          <a:ext cx="3240125" cy="2288600"/>
        </a:xfrm>
        <a:prstGeom prst="roundRect">
          <a:avLst>
            <a:gd name="adj" fmla="val 10000"/>
          </a:avLst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BE8C244-69B0-4CDF-9017-A0832CFC6E37}">
      <dsp:nvSpPr>
        <dsp:cNvPr id="0" name=""/>
        <dsp:cNvSpPr/>
      </dsp:nvSpPr>
      <dsp:spPr bwMode="auto">
        <a:xfrm rot="10800000">
          <a:off x="564771" y="3120818"/>
          <a:ext cx="3240125" cy="3814333"/>
        </a:xfrm>
        <a:prstGeom prst="round2SameRect">
          <a:avLst>
            <a:gd name="adj1" fmla="val 10500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Overflow="overflow" horzOverflow="overflow" vert="horz" wrap="square" lIns="184912" tIns="184912" rIns="184912" bIns="184912" numCol="1" spcCol="1270" rtlCol="0" fromWordArt="0" anchor="t" anchorCtr="0" forceAA="0" compatLnSpc="0">
          <a:noAutofit/>
        </a:bodyPr>
        <a:lstStyle/>
        <a:p>
          <a:pPr marL="0" lvl="0" indent="0" algn="ctr" defTabSz="2889249">
            <a:lnSpc>
              <a:spcPct val="90000"/>
            </a:lnSpc>
            <a:spcBef>
              <a:spcPct val="0"/>
            </a:spcBef>
            <a:spcAft>
              <a:spcPts val="0"/>
            </a:spcAft>
            <a:defRPr/>
          </a:pPr>
          <a:r>
            <a:rPr sz="2600" kern="1200">
              <a:solidFill>
                <a:schemeClr val="tx1"/>
              </a:solidFill>
            </a:rPr>
            <a:t>По данным 2025 года доля студентов, пропускающих лекции из-за скучного формата, по сведениям опросов вузов достигает 40-60%.</a:t>
          </a:r>
          <a:endParaRPr sz="2300" kern="1200"/>
        </a:p>
      </dsp:txBody>
      <dsp:txXfrm rot="10800000">
        <a:off x="664416" y="3120818"/>
        <a:ext cx="3040835" cy="3714688"/>
      </dsp:txXfrm>
    </dsp:sp>
    <dsp:sp modelId="{007039FB-DB64-4F2F-BD7E-68FEC057667D}">
      <dsp:nvSpPr>
        <dsp:cNvPr id="0" name=""/>
        <dsp:cNvSpPr/>
      </dsp:nvSpPr>
      <dsp:spPr bwMode="auto">
        <a:xfrm>
          <a:off x="4128909" y="416109"/>
          <a:ext cx="3240125" cy="2288600"/>
        </a:xfrm>
        <a:prstGeom prst="roundRect">
          <a:avLst>
            <a:gd name="adj" fmla="val 10000"/>
          </a:avLst>
        </a:prstGeom>
        <a:solidFill>
          <a:schemeClr val="accent5">
            <a:tint val="50000"/>
            <a:hueOff val="-2670591"/>
            <a:satOff val="11904"/>
            <a:lumOff val="1052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A883999-25AF-47C1-AD10-3A3FF4461E6B}">
      <dsp:nvSpPr>
        <dsp:cNvPr id="0" name=""/>
        <dsp:cNvSpPr/>
      </dsp:nvSpPr>
      <dsp:spPr bwMode="auto">
        <a:xfrm rot="10800000">
          <a:off x="4128909" y="3120818"/>
          <a:ext cx="3240125" cy="3814333"/>
        </a:xfrm>
        <a:prstGeom prst="round2SameRect">
          <a:avLst>
            <a:gd name="adj1" fmla="val 10500"/>
            <a:gd name="adj2" fmla="val 0"/>
          </a:avLst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Overflow="overflow" horzOverflow="overflow" vert="horz" wrap="square" lIns="170688" tIns="170688" rIns="170688" bIns="170688" numCol="1" spcCol="1270" rtlCol="0" fromWordArt="0" anchor="t" anchorCtr="0" forceAA="0" compatLnSpc="0">
          <a:noAutofit/>
        </a:bodyPr>
        <a:lstStyle/>
        <a:p>
          <a:pPr marL="0" lvl="0" indent="0" algn="ctr" defTabSz="2889249">
            <a:lnSpc>
              <a:spcPct val="90000"/>
            </a:lnSpc>
            <a:spcBef>
              <a:spcPct val="0"/>
            </a:spcBef>
            <a:spcAft>
              <a:spcPts val="0"/>
            </a:spcAft>
            <a:defRPr/>
          </a:pPr>
          <a:r>
            <a:rPr lang="ru-RU" sz="2400" kern="1200">
              <a:solidFill>
                <a:schemeClr val="tx1"/>
              </a:solidFill>
            </a:rPr>
            <a:t>За 2023-2025гг. поток китайских студентов в РФ вырос на 30-50%. При этом лишь каждый 5-й преподаватель русского имеет опыт работы именно с китайской аудиторией.</a:t>
          </a:r>
          <a:endParaRPr sz="2300" kern="1200"/>
        </a:p>
      </dsp:txBody>
      <dsp:txXfrm rot="10800000">
        <a:off x="4228554" y="3120818"/>
        <a:ext cx="3040835" cy="3714688"/>
      </dsp:txXfrm>
    </dsp:sp>
    <dsp:sp modelId="{DB380E61-7BC3-4E24-9724-BA685DFF328F}">
      <dsp:nvSpPr>
        <dsp:cNvPr id="0" name=""/>
        <dsp:cNvSpPr/>
      </dsp:nvSpPr>
      <dsp:spPr bwMode="auto">
        <a:xfrm>
          <a:off x="7693047" y="416109"/>
          <a:ext cx="3240125" cy="2288600"/>
        </a:xfrm>
        <a:prstGeom prst="roundRect">
          <a:avLst>
            <a:gd name="adj" fmla="val 10000"/>
          </a:avLst>
        </a:prstGeom>
        <a:solidFill>
          <a:schemeClr val="accent5">
            <a:tint val="50000"/>
            <a:hueOff val="-5341183"/>
            <a:satOff val="23809"/>
            <a:lumOff val="2104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7FD091D-0252-49DF-B88F-E3A8B9E46156}">
      <dsp:nvSpPr>
        <dsp:cNvPr id="0" name=""/>
        <dsp:cNvSpPr/>
      </dsp:nvSpPr>
      <dsp:spPr bwMode="auto">
        <a:xfrm rot="10800000">
          <a:off x="7693047" y="3120818"/>
          <a:ext cx="3240125" cy="3814333"/>
        </a:xfrm>
        <a:prstGeom prst="round2SameRect">
          <a:avLst>
            <a:gd name="adj1" fmla="val 10500"/>
            <a:gd name="adj2" fmla="val 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Overflow="overflow" horzOverflow="overflow" vert="horz" wrap="square" lIns="170688" tIns="170688" rIns="170688" bIns="170688" numCol="1" spcCol="1270" rtlCol="0" fromWordArt="0" anchor="t" anchorCtr="0" forceAA="0" compatLnSpc="0">
          <a:noAutofit/>
        </a:bodyPr>
        <a:lstStyle/>
        <a:p>
          <a:pPr marL="0" lvl="0" indent="0" algn="ctr" defTabSz="2889249">
            <a:lnSpc>
              <a:spcPct val="90000"/>
            </a:lnSpc>
            <a:spcBef>
              <a:spcPct val="0"/>
            </a:spcBef>
            <a:spcAft>
              <a:spcPts val="0"/>
            </a:spcAft>
            <a:defRPr/>
          </a:pPr>
          <a:r>
            <a:rPr lang="ru-RU" sz="2400" kern="1200">
              <a:solidFill>
                <a:schemeClr val="tx1"/>
              </a:solidFill>
            </a:rPr>
            <a:t>После пандемии 75% вузов оставили смешанное обучение. </a:t>
          </a:r>
          <a:endParaRPr sz="1800" kern="1200"/>
        </a:p>
      </dsp:txBody>
      <dsp:txXfrm rot="10800000">
        <a:off x="7792692" y="3120818"/>
        <a:ext cx="3040835" cy="3714688"/>
      </dsp:txXfrm>
    </dsp:sp>
    <dsp:sp modelId="{D08C46B0-F978-4A0C-9CED-0905DA84D8A4}">
      <dsp:nvSpPr>
        <dsp:cNvPr id="0" name=""/>
        <dsp:cNvSpPr/>
      </dsp:nvSpPr>
      <dsp:spPr bwMode="auto">
        <a:xfrm>
          <a:off x="11257185" y="416109"/>
          <a:ext cx="3240125" cy="2288600"/>
        </a:xfrm>
        <a:prstGeom prst="roundRect">
          <a:avLst>
            <a:gd name="adj" fmla="val 10000"/>
          </a:avLst>
        </a:prstGeom>
        <a:solidFill>
          <a:schemeClr val="accent5">
            <a:tint val="50000"/>
            <a:hueOff val="-8011774"/>
            <a:satOff val="35713"/>
            <a:lumOff val="3155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488B808-1B7C-4B7A-8AC6-77CC2D19373C}">
      <dsp:nvSpPr>
        <dsp:cNvPr id="0" name=""/>
        <dsp:cNvSpPr/>
      </dsp:nvSpPr>
      <dsp:spPr bwMode="auto">
        <a:xfrm rot="10800000">
          <a:off x="11257185" y="3120818"/>
          <a:ext cx="3240125" cy="3814333"/>
        </a:xfrm>
        <a:prstGeom prst="round2SameRect">
          <a:avLst>
            <a:gd name="adj1" fmla="val 10500"/>
            <a:gd name="adj2" fmla="val 0"/>
          </a:avLst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Overflow="overflow" horzOverflow="overflow" vert="horz" wrap="square" lIns="156464" tIns="156464" rIns="156464" bIns="156464" numCol="1" spcCol="1270" rtlCol="0" fromWordArt="0" anchor="t" anchorCtr="0" forceAA="0" compatLnSpc="0">
          <a:noAutofit/>
        </a:bodyPr>
        <a:lstStyle/>
        <a:p>
          <a:pPr marL="0" lvl="0" indent="0" algn="ctr" defTabSz="2889249">
            <a:lnSpc>
              <a:spcPct val="90000"/>
            </a:lnSpc>
            <a:spcBef>
              <a:spcPct val="0"/>
            </a:spcBef>
            <a:spcAft>
              <a:spcPts val="0"/>
            </a:spcAft>
            <a:defRPr/>
          </a:pPr>
          <a:r>
            <a:rPr lang="ru-RU" sz="2200" kern="1200">
              <a:solidFill>
                <a:schemeClr val="tx1"/>
              </a:solidFill>
            </a:rPr>
            <a:t>Опросы профсоюза «Учитель» показывают: 85% преподавателей вузов тратят на подготовку уникальных уроков свыше 20 часов в неделю (включая выходные).</a:t>
          </a:r>
          <a:endParaRPr sz="4000" kern="1200"/>
        </a:p>
      </dsp:txBody>
      <dsp:txXfrm rot="10800000">
        <a:off x="11356830" y="3120818"/>
        <a:ext cx="3040835" cy="3714688"/>
      </dsp:txXfrm>
    </dsp:sp>
    <dsp:sp modelId="{3D437544-C64A-4846-A96B-C06B7C3FFFCE}">
      <dsp:nvSpPr>
        <dsp:cNvPr id="0" name=""/>
        <dsp:cNvSpPr/>
      </dsp:nvSpPr>
      <dsp:spPr bwMode="auto">
        <a:xfrm>
          <a:off x="14821323" y="416109"/>
          <a:ext cx="3240125" cy="2288600"/>
        </a:xfrm>
        <a:prstGeom prst="roundRect">
          <a:avLst>
            <a:gd name="adj" fmla="val 10000"/>
          </a:avLst>
        </a:prstGeom>
        <a:solidFill>
          <a:schemeClr val="accent5">
            <a:tint val="50000"/>
            <a:hueOff val="-10682366"/>
            <a:satOff val="47617"/>
            <a:lumOff val="4207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325D14B-FA85-4987-9695-B38EECF942E7}">
      <dsp:nvSpPr>
        <dsp:cNvPr id="0" name=""/>
        <dsp:cNvSpPr/>
      </dsp:nvSpPr>
      <dsp:spPr bwMode="auto">
        <a:xfrm rot="10800000">
          <a:off x="14821323" y="3120818"/>
          <a:ext cx="3240125" cy="3814333"/>
        </a:xfrm>
        <a:prstGeom prst="round2SameRect">
          <a:avLst>
            <a:gd name="adj1" fmla="val 10500"/>
            <a:gd name="adj2" fmla="val 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Overflow="overflow" horzOverflow="overflow" vert="horz" wrap="square" lIns="170688" tIns="170688" rIns="170688" bIns="170688" numCol="1" spcCol="1270" rtlCol="0" fromWordArt="0" anchor="t" anchorCtr="0" forceAA="0" compatLnSpc="0">
          <a:noAutofit/>
        </a:bodyPr>
        <a:lstStyle/>
        <a:p>
          <a:pPr marL="0" lvl="0" indent="0" algn="ctr" defTabSz="2889249">
            <a:lnSpc>
              <a:spcPct val="90000"/>
            </a:lnSpc>
            <a:spcBef>
              <a:spcPct val="0"/>
            </a:spcBef>
            <a:spcAft>
              <a:spcPts val="0"/>
            </a:spcAft>
            <a:defRPr/>
          </a:pPr>
          <a:r>
            <a:rPr lang="ru-RU" sz="2400" kern="1200">
              <a:solidFill>
                <a:schemeClr val="tx1"/>
              </a:solidFill>
            </a:rPr>
            <a:t>С 2024 года многие вузы (по стандартам ФГОС ) требуют чтобы до 30%  студентов вели проектную деятельность  на базе университета.</a:t>
          </a:r>
          <a:endParaRPr sz="6400" kern="1200"/>
        </a:p>
      </dsp:txBody>
      <dsp:txXfrm rot="10800000">
        <a:off x="14920968" y="3120818"/>
        <a:ext cx="3040835" cy="371468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C953A6-853B-4B33-B72F-22C2B8B774D4}">
      <dsp:nvSpPr>
        <dsp:cNvPr id="0" name=""/>
        <dsp:cNvSpPr/>
      </dsp:nvSpPr>
      <dsp:spPr bwMode="auto">
        <a:xfrm>
          <a:off x="0" y="493348"/>
          <a:ext cx="4210908" cy="865745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5600000" scaled="1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Overflow="overflow" horzOverflow="overflow" vert="horz" wrap="square" lIns="170688" tIns="97536" rIns="170688" bIns="97536" numCol="1" spcCol="1270" rtlCol="0" fromWordArt="0" anchor="ctr" anchorCtr="0" forceAA="0" compatLnSpc="0">
          <a:noAutofit/>
        </a:bodyPr>
        <a:lstStyle/>
        <a:p>
          <a:pPr marL="0" lvl="0" indent="0" algn="ctr" defTabSz="1422399">
            <a:lnSpc>
              <a:spcPct val="90000"/>
            </a:lnSpc>
            <a:spcBef>
              <a:spcPct val="0"/>
            </a:spcBef>
            <a:spcAft>
              <a:spcPts val="0"/>
            </a:spcAft>
            <a:defRPr/>
          </a:pPr>
          <a:r>
            <a:rPr lang="ru-RU" sz="2400" b="1" kern="1200">
              <a:solidFill>
                <a:schemeClr val="tx1"/>
              </a:solidFill>
            </a:rPr>
            <a:t>ДЛЯ РЕГИОНА</a:t>
          </a:r>
          <a:endParaRPr sz="2400" kern="1200"/>
        </a:p>
      </dsp:txBody>
      <dsp:txXfrm>
        <a:off x="0" y="493348"/>
        <a:ext cx="4210908" cy="865745"/>
      </dsp:txXfrm>
    </dsp:sp>
    <dsp:sp modelId="{4FB76896-D114-4BC9-99F9-8D73510FA186}">
      <dsp:nvSpPr>
        <dsp:cNvPr id="0" name=""/>
        <dsp:cNvSpPr/>
      </dsp:nvSpPr>
      <dsp:spPr bwMode="auto">
        <a:xfrm>
          <a:off x="0" y="1496566"/>
          <a:ext cx="4210908" cy="5152021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Overflow="overflow" horzOverflow="overflow" vert="horz" wrap="square" lIns="128016" tIns="128016" rIns="170688" bIns="192024" numCol="1" spcCol="1270" rtlCol="0" fromWordArt="0" anchor="t" anchorCtr="0" forceAA="0" compatLnSpc="0">
          <a:noAutofit/>
        </a:bodyPr>
        <a:lstStyle/>
        <a:p>
          <a:pPr marL="285750" lvl="1" indent="-285750" algn="l" defTabSz="1422399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  <a:defRPr/>
          </a:pPr>
          <a:r>
            <a:rPr lang="ru-RU" sz="2400" kern="1200" dirty="0"/>
            <a:t>Повышение качества занятий по русскому и китайскому языкам для студентов в вузах Ставропольского края</a:t>
          </a:r>
          <a:endParaRPr sz="2400" kern="1200" dirty="0"/>
        </a:p>
        <a:p>
          <a:pPr marL="285750" lvl="1" indent="-285750" algn="l" defTabSz="1422399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  <a:defRPr/>
          </a:pPr>
          <a:r>
            <a:rPr lang="ru-RU" sz="2400" kern="1200" dirty="0"/>
            <a:t>Снижает нагрузку на преподавателей китайского и русского языка в вузах края</a:t>
          </a:r>
          <a:endParaRPr sz="2400" kern="1200" dirty="0"/>
        </a:p>
        <a:p>
          <a:pPr marL="285750" lvl="1" indent="-285750" algn="l" defTabSz="1422399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  <a:defRPr/>
          </a:pPr>
          <a:r>
            <a:rPr lang="ru-RU" sz="2400" kern="1200" dirty="0"/>
            <a:t>Создает цифровую инфраструктуру для экспорта образования в Китай</a:t>
          </a:r>
          <a:endParaRPr sz="2400" kern="1200" dirty="0"/>
        </a:p>
      </dsp:txBody>
      <dsp:txXfrm>
        <a:off x="0" y="1496566"/>
        <a:ext cx="4210908" cy="5152021"/>
      </dsp:txXfrm>
    </dsp:sp>
    <dsp:sp modelId="{D8D82236-EE5C-463C-A6ED-507CBBF6E2AC}">
      <dsp:nvSpPr>
        <dsp:cNvPr id="0" name=""/>
        <dsp:cNvSpPr/>
      </dsp:nvSpPr>
      <dsp:spPr bwMode="auto">
        <a:xfrm>
          <a:off x="4807438" y="458692"/>
          <a:ext cx="4210908" cy="865745"/>
        </a:xfrm>
        <a:prstGeom prst="rect">
          <a:avLst/>
        </a:prstGeom>
        <a:gradFill rotWithShape="0">
          <a:gsLst>
            <a:gs pos="0">
              <a:schemeClr val="accent5">
                <a:hueOff val="-3311292"/>
                <a:satOff val="13270"/>
                <a:lumOff val="2876"/>
                <a:alphaOff val="0"/>
                <a:shade val="51000"/>
                <a:satMod val="130000"/>
              </a:schemeClr>
            </a:gs>
            <a:gs pos="80000">
              <a:schemeClr val="accent5">
                <a:hueOff val="-3311292"/>
                <a:satOff val="13270"/>
                <a:lumOff val="2876"/>
                <a:alphaOff val="0"/>
                <a:shade val="93000"/>
                <a:satMod val="130000"/>
              </a:schemeClr>
            </a:gs>
            <a:gs pos="100000">
              <a:schemeClr val="accent5">
                <a:hueOff val="-3311292"/>
                <a:satOff val="13270"/>
                <a:lumOff val="287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Overflow="overflow" horzOverflow="overflow" vert="horz" wrap="square" lIns="170688" tIns="97536" rIns="170688" bIns="97536" numCol="1" spcCol="1270" rtlCol="0" fromWordArt="0" anchor="ctr" anchorCtr="0" forceAA="0" compatLnSpc="0">
          <a:noAutofit/>
        </a:bodyPr>
        <a:lstStyle/>
        <a:p>
          <a:pPr marL="0" lvl="0" indent="0" algn="ctr" defTabSz="1422399">
            <a:lnSpc>
              <a:spcPct val="90000"/>
            </a:lnSpc>
            <a:spcBef>
              <a:spcPct val="0"/>
            </a:spcBef>
            <a:spcAft>
              <a:spcPts val="0"/>
            </a:spcAft>
            <a:defRPr/>
          </a:pPr>
          <a:r>
            <a:rPr lang="ru-RU" sz="2400" b="1" kern="1200">
              <a:solidFill>
                <a:schemeClr val="tx1"/>
              </a:solidFill>
            </a:rPr>
            <a:t>ДЛЯ ВУЗА</a:t>
          </a:r>
          <a:endParaRPr sz="2400" kern="1200"/>
        </a:p>
      </dsp:txBody>
      <dsp:txXfrm>
        <a:off x="4807438" y="458692"/>
        <a:ext cx="4210908" cy="865745"/>
      </dsp:txXfrm>
    </dsp:sp>
    <dsp:sp modelId="{B67CAEC4-5FB1-425D-81DB-25289AF742AE}">
      <dsp:nvSpPr>
        <dsp:cNvPr id="0" name=""/>
        <dsp:cNvSpPr/>
      </dsp:nvSpPr>
      <dsp:spPr bwMode="auto">
        <a:xfrm>
          <a:off x="4807438" y="1324437"/>
          <a:ext cx="4210908" cy="5152021"/>
        </a:xfrm>
        <a:prstGeom prst="rect">
          <a:avLst/>
        </a:prstGeom>
        <a:solidFill>
          <a:schemeClr val="accent5">
            <a:tint val="40000"/>
            <a:alpha val="90000"/>
            <a:hueOff val="-3580161"/>
            <a:satOff val="16084"/>
            <a:lumOff val="1106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-3580161"/>
              <a:satOff val="16084"/>
              <a:lumOff val="110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Overflow="overflow" horzOverflow="overflow" vert="horz" wrap="square" lIns="138684" tIns="138684" rIns="184912" bIns="208026" numCol="1" spcCol="1270" rtlCol="0" fromWordArt="0" anchor="t" anchorCtr="0" forceAA="0" compatLnSpc="0">
          <a:noAutofit/>
        </a:bodyPr>
        <a:lstStyle/>
        <a:p>
          <a:pPr marL="285750" lvl="1" indent="-285750" algn="l" defTabSz="1422399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  <a:defRPr/>
          </a:pPr>
          <a:r>
            <a:rPr lang="ru-RU" sz="2600" kern="1200"/>
            <a:t>Снижает нагрузку на филолого-лингвистические кафедры </a:t>
          </a:r>
          <a:endParaRPr sz="2600" kern="1200"/>
        </a:p>
        <a:p>
          <a:pPr marL="285750" lvl="1" indent="-285750" algn="l" defTabSz="1422399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  <a:defRPr/>
          </a:pPr>
          <a:r>
            <a:rPr lang="ru-RU" sz="2600" kern="1200"/>
            <a:t>Увеличивает конкурентоспособность вуза</a:t>
          </a:r>
          <a:endParaRPr sz="2600" kern="1200"/>
        </a:p>
        <a:p>
          <a:pPr marL="285750" lvl="1" indent="-285750" algn="l" defTabSz="1422399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  <a:defRPr/>
          </a:pPr>
          <a:r>
            <a:rPr lang="ru-RU" sz="2600" kern="1200"/>
            <a:t>Повышает качество преподавания за счёт единой библиотеки методически выверенных уроков</a:t>
          </a:r>
          <a:endParaRPr sz="2600" kern="1200"/>
        </a:p>
      </dsp:txBody>
      <dsp:txXfrm>
        <a:off x="4807438" y="1324437"/>
        <a:ext cx="4210908" cy="5152021"/>
      </dsp:txXfrm>
    </dsp:sp>
    <dsp:sp modelId="{E790A4C1-AA2B-49B8-B2F0-25DAFD09BAC3}">
      <dsp:nvSpPr>
        <dsp:cNvPr id="0" name=""/>
        <dsp:cNvSpPr/>
      </dsp:nvSpPr>
      <dsp:spPr bwMode="auto">
        <a:xfrm>
          <a:off x="9607873" y="458692"/>
          <a:ext cx="4210908" cy="865745"/>
        </a:xfrm>
        <a:prstGeom prst="rect">
          <a:avLst/>
        </a:prstGeom>
        <a:gradFill rotWithShape="0">
          <a:gsLst>
            <a:gs pos="0">
              <a:schemeClr val="accent5">
                <a:hueOff val="-6622584"/>
                <a:satOff val="26541"/>
                <a:lumOff val="5752"/>
                <a:alphaOff val="0"/>
                <a:shade val="51000"/>
                <a:satMod val="130000"/>
              </a:schemeClr>
            </a:gs>
            <a:gs pos="80000">
              <a:schemeClr val="accent5">
                <a:hueOff val="-6622584"/>
                <a:satOff val="26541"/>
                <a:lumOff val="5752"/>
                <a:alphaOff val="0"/>
                <a:shade val="93000"/>
                <a:satMod val="130000"/>
              </a:schemeClr>
            </a:gs>
            <a:gs pos="100000">
              <a:schemeClr val="accent5">
                <a:hueOff val="-6622584"/>
                <a:satOff val="26541"/>
                <a:lumOff val="575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Overflow="overflow" horzOverflow="overflow" vert="horz" wrap="square" lIns="170688" tIns="97536" rIns="170688" bIns="97536" numCol="1" spcCol="1270" rtlCol="0" fromWordArt="0" anchor="ctr" anchorCtr="0" forceAA="0" compatLnSpc="0">
          <a:noAutofit/>
        </a:bodyPr>
        <a:lstStyle/>
        <a:p>
          <a:pPr marL="0" lvl="0" indent="0" algn="ctr" defTabSz="1422399">
            <a:lnSpc>
              <a:spcPct val="90000"/>
            </a:lnSpc>
            <a:spcBef>
              <a:spcPct val="0"/>
            </a:spcBef>
            <a:spcAft>
              <a:spcPts val="0"/>
            </a:spcAft>
            <a:defRPr/>
          </a:pPr>
          <a:r>
            <a:rPr lang="ru-RU" sz="2400" b="1" kern="1200">
              <a:solidFill>
                <a:schemeClr val="tx1"/>
              </a:solidFill>
            </a:rPr>
            <a:t>ДЛЯ ТЕХНОЛОГИЧЕСКОГО СУВЕРЕНИТЕТА</a:t>
          </a:r>
          <a:endParaRPr sz="2400" kern="1200"/>
        </a:p>
      </dsp:txBody>
      <dsp:txXfrm>
        <a:off x="9607873" y="458692"/>
        <a:ext cx="4210908" cy="865745"/>
      </dsp:txXfrm>
    </dsp:sp>
    <dsp:sp modelId="{44DB8DFA-A694-4799-93DA-300E1633565B}">
      <dsp:nvSpPr>
        <dsp:cNvPr id="0" name=""/>
        <dsp:cNvSpPr/>
      </dsp:nvSpPr>
      <dsp:spPr bwMode="auto">
        <a:xfrm>
          <a:off x="9607873" y="1324437"/>
          <a:ext cx="4210908" cy="5152021"/>
        </a:xfrm>
        <a:prstGeom prst="rect">
          <a:avLst/>
        </a:prstGeom>
        <a:solidFill>
          <a:schemeClr val="accent5">
            <a:tint val="40000"/>
            <a:alpha val="90000"/>
            <a:hueOff val="-7160321"/>
            <a:satOff val="32169"/>
            <a:lumOff val="2211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-7160321"/>
              <a:satOff val="32169"/>
              <a:lumOff val="221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Overflow="overflow" horzOverflow="overflow" vert="horz" wrap="square" lIns="138684" tIns="138684" rIns="184912" bIns="208026" numCol="1" spcCol="1270" rtlCol="0" fromWordArt="0" anchor="t" anchorCtr="0" forceAA="0" compatLnSpc="0">
          <a:noAutofit/>
        </a:bodyPr>
        <a:lstStyle/>
        <a:p>
          <a:pPr marL="285750" lvl="1" indent="-285750" algn="l" defTabSz="1422399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  <a:defRPr/>
          </a:pPr>
          <a:r>
            <a:rPr lang="ru-RU" sz="2600" kern="1200"/>
            <a:t>Формирует национальную базу цифровых методических материалов по русскому и китайскому языкам</a:t>
          </a:r>
          <a:endParaRPr sz="2600" kern="1200"/>
        </a:p>
        <a:p>
          <a:pPr marL="285750" lvl="1" indent="-285750" algn="l" defTabSz="1422399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  <a:defRPr/>
          </a:pPr>
          <a:r>
            <a:rPr lang="ru-RU" sz="2600" kern="1200"/>
            <a:t>Обеспечивает защиту персональных данных преподавателей и студентов</a:t>
          </a:r>
          <a:endParaRPr sz="2600" kern="1200"/>
        </a:p>
        <a:p>
          <a:pPr marL="285750" lvl="1" indent="-285750" algn="l" defTabSz="1422399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  <a:defRPr/>
          </a:pPr>
          <a:r>
            <a:rPr lang="ru-RU" sz="2600" kern="1200"/>
            <a:t>Создаёт российский инструмент для преподавания китайского языка</a:t>
          </a:r>
          <a:endParaRPr sz="2600" kern="1200"/>
        </a:p>
      </dsp:txBody>
      <dsp:txXfrm>
        <a:off x="9607873" y="1324437"/>
        <a:ext cx="4210908" cy="5152021"/>
      </dsp:txXfrm>
    </dsp:sp>
    <dsp:sp modelId="{02424B29-C1BA-44C5-B692-23C0CC8AE421}">
      <dsp:nvSpPr>
        <dsp:cNvPr id="0" name=""/>
        <dsp:cNvSpPr/>
      </dsp:nvSpPr>
      <dsp:spPr bwMode="auto">
        <a:xfrm>
          <a:off x="14408308" y="458692"/>
          <a:ext cx="4210908" cy="865745"/>
        </a:xfrm>
        <a:prstGeom prst="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Overflow="overflow" horzOverflow="overflow" vert="horz" wrap="square" lIns="170688" tIns="97536" rIns="170688" bIns="97536" numCol="1" spcCol="1270" rtlCol="0" fromWordArt="0" anchor="ctr" anchorCtr="0" forceAA="0" compatLnSpc="0">
          <a:noAutofit/>
        </a:bodyPr>
        <a:lstStyle/>
        <a:p>
          <a:pPr marL="0" lvl="0" indent="0" algn="ctr" defTabSz="1422399">
            <a:lnSpc>
              <a:spcPct val="90000"/>
            </a:lnSpc>
            <a:spcBef>
              <a:spcPct val="0"/>
            </a:spcBef>
            <a:spcAft>
              <a:spcPts val="0"/>
            </a:spcAft>
            <a:defRPr/>
          </a:pPr>
          <a:r>
            <a:rPr lang="ru-RU" sz="2400" b="1" kern="1200">
              <a:solidFill>
                <a:schemeClr val="tx1"/>
              </a:solidFill>
            </a:rPr>
            <a:t>ДЛЯ ПОТЕНЦИАЛЬНОГО КЛИЕНТА</a:t>
          </a:r>
          <a:endParaRPr sz="2400" kern="1200"/>
        </a:p>
      </dsp:txBody>
      <dsp:txXfrm>
        <a:off x="14408308" y="458692"/>
        <a:ext cx="4210908" cy="865745"/>
      </dsp:txXfrm>
    </dsp:sp>
    <dsp:sp modelId="{96CD2FEE-8215-4477-92F2-1882509DF8D1}">
      <dsp:nvSpPr>
        <dsp:cNvPr id="0" name=""/>
        <dsp:cNvSpPr/>
      </dsp:nvSpPr>
      <dsp:spPr bwMode="auto">
        <a:xfrm>
          <a:off x="14408308" y="1324437"/>
          <a:ext cx="4210908" cy="5152021"/>
        </a:xfrm>
        <a:prstGeom prst="rect">
          <a:avLst/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-10740482"/>
              <a:satOff val="48253"/>
              <a:lumOff val="331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Overflow="overflow" horzOverflow="overflow" vert="horz" wrap="square" lIns="138684" tIns="138684" rIns="184912" bIns="208026" numCol="1" spcCol="1270" rtlCol="0" fromWordArt="0" anchor="t" anchorCtr="0" forceAA="0" compatLnSpc="0">
          <a:noAutofit/>
        </a:bodyPr>
        <a:lstStyle/>
        <a:p>
          <a:pPr marL="285750" lvl="1" indent="-285750" algn="l" defTabSz="1422399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  <a:defRPr/>
          </a:pPr>
          <a:r>
            <a:rPr lang="ru-RU" sz="2600" kern="1200"/>
            <a:t>Экономит 15-20 часов в неделю за счёт готовых шаблонов и библиотеки материалов</a:t>
          </a:r>
          <a:endParaRPr sz="2600" kern="1200"/>
        </a:p>
        <a:p>
          <a:pPr marL="285750" lvl="1" indent="-285750" algn="l" defTabSz="1422399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  <a:defRPr/>
          </a:pPr>
          <a:r>
            <a:rPr lang="ru-RU" sz="2600" kern="1200"/>
            <a:t>Упрощает создание авторских курсов</a:t>
          </a:r>
          <a:endParaRPr sz="2600" kern="1200"/>
        </a:p>
        <a:p>
          <a:pPr marL="285750" lvl="1" indent="-285750" algn="l" defTabSz="1422399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  <a:defRPr/>
          </a:pPr>
          <a:r>
            <a:rPr lang="ru-RU" sz="2600" kern="1200"/>
            <a:t>Повышает вовлечённость студентов</a:t>
          </a:r>
          <a:endParaRPr sz="2600" kern="1200"/>
        </a:p>
      </dsp:txBody>
      <dsp:txXfrm>
        <a:off x="14408308" y="1324437"/>
        <a:ext cx="4210908" cy="515202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8E2A34-590D-47E4-9248-A8F4BB6A811E}">
      <dsp:nvSpPr>
        <dsp:cNvPr id="0" name=""/>
        <dsp:cNvSpPr/>
      </dsp:nvSpPr>
      <dsp:spPr bwMode="auto">
        <a:xfrm>
          <a:off x="23041" y="1797448"/>
          <a:ext cx="3431225" cy="146905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defRPr/>
          </a:pPr>
          <a:r>
            <a:rPr lang="ru-RU" sz="2000" b="1" kern="1200" dirty="0">
              <a:solidFill>
                <a:schemeClr val="tx1"/>
              </a:solidFill>
            </a:rPr>
            <a:t>НАШИ ЛИЧНЫЕ ЦЕЛИ ОТ УЧАСТИЯ В АКСЕЛЕРАТОРЕ</a:t>
          </a:r>
          <a:endParaRPr sz="2000" kern="1200" dirty="0"/>
        </a:p>
      </dsp:txBody>
      <dsp:txXfrm>
        <a:off x="23041" y="1797448"/>
        <a:ext cx="3431225" cy="1469054"/>
      </dsp:txXfrm>
    </dsp:sp>
    <dsp:sp modelId="{13A3E97B-063A-48BF-912A-F93916FEDF00}">
      <dsp:nvSpPr>
        <dsp:cNvPr id="0" name=""/>
        <dsp:cNvSpPr/>
      </dsp:nvSpPr>
      <dsp:spPr bwMode="auto">
        <a:xfrm>
          <a:off x="23041" y="3373677"/>
          <a:ext cx="3431225" cy="2348690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Overflow="overflow" horzOverflow="overflow" vert="horz" wrap="square" lIns="128016" tIns="128016" rIns="170688" bIns="192024" numCol="1" spcCol="1270" rtlCol="0" fromWordArt="0" anchor="t" anchorCtr="0" forceAA="0" compatLnSpc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  <a:defRPr/>
          </a:pPr>
          <a:r>
            <a:rPr lang="ru-RU" sz="2400" kern="1200" dirty="0"/>
            <a:t>получить опыт в создании </a:t>
          </a:r>
          <a:r>
            <a:rPr lang="ru-RU" sz="2400" kern="1200" dirty="0" err="1"/>
            <a:t>стартапа</a:t>
          </a:r>
          <a:endParaRPr sz="24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  <a:defRPr/>
          </a:pPr>
          <a:r>
            <a:rPr lang="ru-RU" sz="2400" kern="1200" dirty="0"/>
            <a:t>получить </a:t>
          </a:r>
          <a:r>
            <a:rPr lang="ru-RU" sz="2400" kern="1200" dirty="0" err="1"/>
            <a:t>надпрофессиональные</a:t>
          </a:r>
          <a:r>
            <a:rPr lang="ru-RU" sz="2400" kern="1200" dirty="0"/>
            <a:t> компетенции</a:t>
          </a:r>
          <a:endParaRPr sz="2400" kern="1200" dirty="0"/>
        </a:p>
      </dsp:txBody>
      <dsp:txXfrm>
        <a:off x="23041" y="3373677"/>
        <a:ext cx="3431225" cy="2348690"/>
      </dsp:txXfrm>
    </dsp:sp>
    <dsp:sp modelId="{F10DD248-6F82-4439-9B88-4E6AF3886C59}">
      <dsp:nvSpPr>
        <dsp:cNvPr id="0" name=""/>
        <dsp:cNvSpPr/>
      </dsp:nvSpPr>
      <dsp:spPr bwMode="auto">
        <a:xfrm>
          <a:off x="3977329" y="1868344"/>
          <a:ext cx="3427874" cy="1328883"/>
        </a:xfrm>
        <a:prstGeom prst="rect">
          <a:avLst/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 w="25400" cap="flat" cmpd="sng" algn="ctr">
          <a:solidFill>
            <a:schemeClr val="accent5">
              <a:hueOff val="-2483469"/>
              <a:satOff val="9953"/>
              <a:lumOff val="215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defRPr/>
          </a:pPr>
          <a:r>
            <a:rPr lang="ru-RU" sz="2400" b="1" kern="1200" dirty="0">
              <a:solidFill>
                <a:schemeClr val="tx1"/>
              </a:solidFill>
            </a:rPr>
            <a:t>ПРИНЦИПЫ НАШЕЙ РАБОТЫ В КОМАНДЕ</a:t>
          </a:r>
          <a:endParaRPr sz="2400" kern="1200" dirty="0"/>
        </a:p>
      </dsp:txBody>
      <dsp:txXfrm>
        <a:off x="3977329" y="1868344"/>
        <a:ext cx="3427874" cy="1328883"/>
      </dsp:txXfrm>
    </dsp:sp>
    <dsp:sp modelId="{CBD70D4F-5D80-4830-9A25-BC6EA257376A}">
      <dsp:nvSpPr>
        <dsp:cNvPr id="0" name=""/>
        <dsp:cNvSpPr/>
      </dsp:nvSpPr>
      <dsp:spPr bwMode="auto">
        <a:xfrm>
          <a:off x="3977329" y="3280950"/>
          <a:ext cx="3427874" cy="2348690"/>
        </a:xfrm>
        <a:prstGeom prst="rect">
          <a:avLst/>
        </a:prstGeom>
        <a:solidFill>
          <a:schemeClr val="accent5">
            <a:tint val="40000"/>
            <a:alpha val="90000"/>
            <a:hueOff val="-2685120"/>
            <a:satOff val="12063"/>
            <a:lumOff val="829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2685120"/>
              <a:satOff val="12063"/>
              <a:lumOff val="82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Overflow="overflow" horzOverflow="overflow" vert="horz" wrap="square" lIns="117348" tIns="117348" rIns="156464" bIns="176022" numCol="1" spcCol="1270" rtlCol="0" fromWordArt="0" anchor="t" anchorCtr="0" forceAA="0" compatLnSpc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  <a:defRPr/>
          </a:pPr>
          <a:r>
            <a:rPr lang="ru-RU" sz="2200" kern="1200" dirty="0" err="1"/>
            <a:t>взаимоувапжение</a:t>
          </a:r>
          <a:endParaRPr sz="22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  <a:defRPr/>
          </a:pPr>
          <a:r>
            <a:rPr lang="ru-RU" sz="2200" kern="1200"/>
            <a:t>ответственность </a:t>
          </a:r>
          <a:endParaRPr sz="2200" kern="1200"/>
        </a:p>
      </dsp:txBody>
      <dsp:txXfrm>
        <a:off x="3977329" y="3280950"/>
        <a:ext cx="3427874" cy="2348690"/>
      </dsp:txXfrm>
    </dsp:sp>
    <dsp:sp modelId="{1DEA5E67-14FE-4FBF-A3DE-3194A86FE87E}">
      <dsp:nvSpPr>
        <dsp:cNvPr id="0" name=""/>
        <dsp:cNvSpPr/>
      </dsp:nvSpPr>
      <dsp:spPr bwMode="auto">
        <a:xfrm>
          <a:off x="7865772" y="1868331"/>
          <a:ext cx="3427874" cy="1328883"/>
        </a:xfrm>
        <a:prstGeom prst="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defRPr/>
          </a:pPr>
          <a:r>
            <a:rPr lang="ru-RU" sz="2400" b="1" kern="1200" dirty="0">
              <a:solidFill>
                <a:schemeClr val="tx1"/>
              </a:solidFill>
            </a:rPr>
            <a:t>НАШИ ОЖИДАНИЯ ОТ СОВМЕСТНОЙ РАБОТЫ</a:t>
          </a:r>
          <a:endParaRPr sz="2400" kern="1200" dirty="0"/>
        </a:p>
      </dsp:txBody>
      <dsp:txXfrm>
        <a:off x="7865772" y="1868331"/>
        <a:ext cx="3427874" cy="1328883"/>
      </dsp:txXfrm>
    </dsp:sp>
    <dsp:sp modelId="{B2355610-E9C4-48CF-9080-3C4D6C54734C}">
      <dsp:nvSpPr>
        <dsp:cNvPr id="0" name=""/>
        <dsp:cNvSpPr/>
      </dsp:nvSpPr>
      <dsp:spPr bwMode="auto">
        <a:xfrm>
          <a:off x="7865772" y="3280950"/>
          <a:ext cx="3427874" cy="2348690"/>
        </a:xfrm>
        <a:prstGeom prst="rect">
          <a:avLst/>
        </a:prstGeom>
        <a:solidFill>
          <a:schemeClr val="accent5">
            <a:tint val="40000"/>
            <a:alpha val="90000"/>
            <a:hueOff val="-5370241"/>
            <a:satOff val="24126"/>
            <a:lumOff val="1658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5370241"/>
              <a:satOff val="24126"/>
              <a:lumOff val="16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Overflow="overflow" horzOverflow="overflow" vert="horz" wrap="square" lIns="128016" tIns="128016" rIns="170688" bIns="192024" numCol="1" spcCol="1270" rtlCol="0" fromWordArt="0" anchor="t" anchorCtr="0" forceAA="0" compatLnSpc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  <a:defRPr/>
          </a:pPr>
          <a:r>
            <a:rPr lang="ru-RU" sz="2400" kern="1200" dirty="0"/>
            <a:t>слаженность</a:t>
          </a:r>
          <a:endParaRPr sz="24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  <a:defRPr/>
          </a:pPr>
          <a:r>
            <a:rPr lang="ru-RU" sz="2400" kern="1200" dirty="0"/>
            <a:t>наличие «командного духа»</a:t>
          </a:r>
          <a:endParaRPr sz="2400" kern="1200" dirty="0"/>
        </a:p>
      </dsp:txBody>
      <dsp:txXfrm>
        <a:off x="7865772" y="3280950"/>
        <a:ext cx="3427874" cy="2348690"/>
      </dsp:txXfrm>
    </dsp:sp>
    <dsp:sp modelId="{FF0A8E2A-F2FF-44A4-BA73-5A5ACB310F3C}">
      <dsp:nvSpPr>
        <dsp:cNvPr id="0" name=""/>
        <dsp:cNvSpPr/>
      </dsp:nvSpPr>
      <dsp:spPr bwMode="auto">
        <a:xfrm>
          <a:off x="11705780" y="1883666"/>
          <a:ext cx="3427874" cy="1328883"/>
        </a:xfrm>
        <a:prstGeom prst="rect">
          <a:avLst/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 w="25400" cap="flat" cmpd="sng" algn="ctr">
          <a:solidFill>
            <a:schemeClr val="accent5">
              <a:hueOff val="-7450407"/>
              <a:satOff val="29858"/>
              <a:lumOff val="647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defRPr/>
          </a:pPr>
          <a:r>
            <a:rPr lang="ru-RU" sz="2400" b="1" kern="1200" dirty="0">
              <a:solidFill>
                <a:schemeClr val="tx1"/>
              </a:solidFill>
            </a:rPr>
            <a:t>РОЛИ В НАШЕЙ КОМАНДЕ</a:t>
          </a:r>
          <a:endParaRPr sz="2400" kern="1200" dirty="0"/>
        </a:p>
      </dsp:txBody>
      <dsp:txXfrm>
        <a:off x="11705780" y="1883666"/>
        <a:ext cx="3427874" cy="1328883"/>
      </dsp:txXfrm>
    </dsp:sp>
    <dsp:sp modelId="{CA71B65E-54A4-4AE7-90CE-6FF9B176FFB1}">
      <dsp:nvSpPr>
        <dsp:cNvPr id="0" name=""/>
        <dsp:cNvSpPr/>
      </dsp:nvSpPr>
      <dsp:spPr bwMode="auto">
        <a:xfrm>
          <a:off x="11752605" y="3399724"/>
          <a:ext cx="3427874" cy="2348690"/>
        </a:xfrm>
        <a:prstGeom prst="rect">
          <a:avLst/>
        </a:prstGeom>
        <a:solidFill>
          <a:schemeClr val="accent5">
            <a:tint val="40000"/>
            <a:alpha val="90000"/>
            <a:hueOff val="-8055361"/>
            <a:satOff val="36190"/>
            <a:lumOff val="2488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8055361"/>
              <a:satOff val="36190"/>
              <a:lumOff val="248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Overflow="overflow" horzOverflow="overflow" vert="horz" wrap="square" lIns="128016" tIns="128016" rIns="170688" bIns="192024" numCol="1" spcCol="1270" rtlCol="0" fromWordArt="0" anchor="t" anchorCtr="0" forceAA="0" compatLnSpc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  <a:defRPr/>
          </a:pPr>
          <a:r>
            <a:rPr lang="ru-RU" sz="2400" kern="1200" dirty="0"/>
            <a:t>Диана -</a:t>
          </a:r>
          <a:r>
            <a:rPr lang="ru-RU" sz="2400" kern="1200" dirty="0" err="1"/>
            <a:t>лидер,коммуникатор</a:t>
          </a:r>
          <a:r>
            <a:rPr lang="ru-RU" sz="2400" kern="1200" dirty="0"/>
            <a:t>, </a:t>
          </a:r>
          <a:r>
            <a:rPr lang="ru-RU" sz="2400" kern="1200" dirty="0" err="1"/>
            <a:t>мотиватор</a:t>
          </a:r>
          <a:endParaRPr sz="24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  <a:defRPr/>
          </a:pPr>
          <a:r>
            <a:rPr lang="ru-RU" sz="2400" kern="1200" dirty="0"/>
            <a:t>Яна-</a:t>
          </a:r>
          <a:r>
            <a:rPr lang="ru-RU" sz="2400" kern="1200" dirty="0" err="1"/>
            <a:t>аналитик,дизайнер,специалист</a:t>
          </a:r>
          <a:endParaRPr sz="2400" kern="1200" dirty="0"/>
        </a:p>
      </dsp:txBody>
      <dsp:txXfrm>
        <a:off x="11752605" y="3399724"/>
        <a:ext cx="3427874" cy="2348690"/>
      </dsp:txXfrm>
    </dsp:sp>
    <dsp:sp modelId="{A415FB01-EF15-44E2-B1B4-9EEA8B5120BF}">
      <dsp:nvSpPr>
        <dsp:cNvPr id="0" name=""/>
        <dsp:cNvSpPr/>
      </dsp:nvSpPr>
      <dsp:spPr bwMode="auto">
        <a:xfrm>
          <a:off x="15660382" y="2070840"/>
          <a:ext cx="3427874" cy="1328883"/>
        </a:xfrm>
        <a:prstGeom prst="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defRPr/>
          </a:pPr>
          <a:r>
            <a:rPr lang="ru-RU" sz="2400" b="1" kern="1200" dirty="0" smtClean="0">
              <a:solidFill>
                <a:schemeClr val="tx1"/>
              </a:solidFill>
            </a:rPr>
            <a:t>НАШЕГО ВЗАИМОПРАВИЛАДЕЙСТВИЯ</a:t>
          </a:r>
          <a:endParaRPr sz="2400" kern="1200" dirty="0"/>
        </a:p>
      </dsp:txBody>
      <dsp:txXfrm>
        <a:off x="15660382" y="2070840"/>
        <a:ext cx="3427874" cy="1328883"/>
      </dsp:txXfrm>
    </dsp:sp>
    <dsp:sp modelId="{46750678-0DFB-4CA5-8BFB-03181E3EA5EC}">
      <dsp:nvSpPr>
        <dsp:cNvPr id="0" name=""/>
        <dsp:cNvSpPr/>
      </dsp:nvSpPr>
      <dsp:spPr bwMode="auto">
        <a:xfrm>
          <a:off x="15660382" y="3399724"/>
          <a:ext cx="3427874" cy="2348690"/>
        </a:xfrm>
        <a:prstGeom prst="rect">
          <a:avLst/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10740482"/>
              <a:satOff val="48253"/>
              <a:lumOff val="33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Overflow="overflow" horzOverflow="overflow" vert="horz" wrap="square" lIns="128016" tIns="128016" rIns="170688" bIns="192024" numCol="1" spcCol="1270" rtlCol="0" fromWordArt="0" anchor="t" anchorCtr="0" forceAA="0" compatLnSpc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  <a:defRPr/>
          </a:pPr>
          <a:r>
            <a:rPr lang="ru-RU" sz="2400" kern="1200" dirty="0"/>
            <a:t>чёткое определение ролей</a:t>
          </a:r>
          <a:endParaRPr sz="24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  <a:defRPr/>
          </a:pPr>
          <a:r>
            <a:rPr lang="ru-RU" sz="2400" kern="1200" dirty="0"/>
            <a:t>совместное приятие решений</a:t>
          </a:r>
          <a:endParaRPr sz="2400" kern="1200" dirty="0"/>
        </a:p>
      </dsp:txBody>
      <dsp:txXfrm>
        <a:off x="15660382" y="3399724"/>
        <a:ext cx="3427874" cy="234869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058766-C531-4197-BDEC-BFD5315FBF03}">
      <dsp:nvSpPr>
        <dsp:cNvPr id="0" name=""/>
        <dsp:cNvSpPr/>
      </dsp:nvSpPr>
      <dsp:spPr bwMode="auto">
        <a:xfrm>
          <a:off x="6486" y="294381"/>
          <a:ext cx="3512191" cy="210731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Overflow="overflow" horzOverflow="overflow" vert="horz" wrap="square" lIns="83820" tIns="83820" rIns="83820" bIns="83820" numCol="1" spcCol="1270" rtlCol="0" fromWordArt="0" anchor="ctr" anchorCtr="0" forceAA="0" compatLnSpc="0">
          <a:noAutofit/>
        </a:bodyPr>
        <a:lstStyle/>
        <a:p>
          <a:pPr marL="0" lvl="0" indent="0" algn="ctr" defTabSz="2889249">
            <a:lnSpc>
              <a:spcPct val="90000"/>
            </a:lnSpc>
            <a:spcBef>
              <a:spcPct val="0"/>
            </a:spcBef>
            <a:spcAft>
              <a:spcPts val="0"/>
            </a:spcAft>
            <a:defRPr/>
          </a:pPr>
          <a:r>
            <a:rPr sz="2200" b="0" i="0" u="none" kern="1200" spc="-5">
              <a:solidFill>
                <a:srgbClr val="FFFFFF"/>
              </a:solidFill>
              <a:latin typeface="Liberation Sans"/>
              <a:ea typeface="Liberation Sans"/>
              <a:cs typeface="Liberation Sans"/>
            </a:rPr>
            <a:t>онлайн‑конструктор уроков с готовыми шаблонами и библиотекой упражнений для русского и китайского языков</a:t>
          </a:r>
          <a:r>
            <a:rPr lang="ru-RU" sz="2200" kern="1200">
              <a:solidFill>
                <a:srgbClr val="FFFFFF"/>
              </a:solidFill>
            </a:rPr>
            <a:t> </a:t>
          </a:r>
          <a:endParaRPr sz="2200" kern="1200">
            <a:solidFill>
              <a:srgbClr val="FFFFFF"/>
            </a:solidFill>
          </a:endParaRPr>
        </a:p>
      </dsp:txBody>
      <dsp:txXfrm>
        <a:off x="6486" y="294381"/>
        <a:ext cx="3512191" cy="2107315"/>
      </dsp:txXfrm>
    </dsp:sp>
    <dsp:sp modelId="{3317F29A-DE60-41FC-B462-535158838656}">
      <dsp:nvSpPr>
        <dsp:cNvPr id="0" name=""/>
        <dsp:cNvSpPr/>
      </dsp:nvSpPr>
      <dsp:spPr bwMode="auto">
        <a:xfrm>
          <a:off x="3911587" y="333872"/>
          <a:ext cx="3512191" cy="2107315"/>
        </a:xfrm>
        <a:prstGeom prst="rect">
          <a:avLst/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Overflow="overflow" horzOverflow="overflow" vert="horz" wrap="square" lIns="83820" tIns="83820" rIns="83820" bIns="83820" numCol="1" spcCol="1270" rtlCol="0" fromWordArt="0" anchor="ctr" anchorCtr="0" forceAA="0" compatLnSpc="0">
          <a:noAutofit/>
        </a:bodyPr>
        <a:lstStyle/>
        <a:p>
          <a:pPr marL="0" lvl="0" indent="0" algn="ctr" defTabSz="2889249">
            <a:lnSpc>
              <a:spcPct val="90000"/>
            </a:lnSpc>
            <a:spcBef>
              <a:spcPct val="0"/>
            </a:spcBef>
            <a:spcAft>
              <a:spcPts val="0"/>
            </a:spcAft>
            <a:defRPr/>
          </a:pPr>
          <a:r>
            <a:rPr sz="2200" b="0" i="0" u="none" kern="1200" spc="-5">
              <a:solidFill>
                <a:schemeClr val="bg1"/>
              </a:solidFill>
              <a:latin typeface="Liberation Sans"/>
              <a:ea typeface="Liberation Sans"/>
              <a:cs typeface="Liberation Sans"/>
            </a:rPr>
            <a:t>Возможность делиться готовыми уроками с коллегами внутри кафедры</a:t>
          </a:r>
          <a:endParaRPr sz="2200" kern="1200">
            <a:solidFill>
              <a:schemeClr val="bg1"/>
            </a:solidFill>
          </a:endParaRPr>
        </a:p>
      </dsp:txBody>
      <dsp:txXfrm>
        <a:off x="3911587" y="333872"/>
        <a:ext cx="3512191" cy="2107315"/>
      </dsp:txXfrm>
    </dsp:sp>
    <dsp:sp modelId="{905A1C7F-CA39-4204-8506-F5B2FB61C8C4}">
      <dsp:nvSpPr>
        <dsp:cNvPr id="0" name=""/>
        <dsp:cNvSpPr/>
      </dsp:nvSpPr>
      <dsp:spPr bwMode="auto">
        <a:xfrm>
          <a:off x="7733309" y="391233"/>
          <a:ext cx="3512191" cy="2107315"/>
        </a:xfrm>
        <a:prstGeom prst="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Overflow="overflow" horzOverflow="overflow" vert="horz" wrap="square" lIns="83820" tIns="83820" rIns="83820" bIns="83820" numCol="1" spcCol="1270" rtlCol="0" fromWordArt="0" anchor="ctr" anchorCtr="0" forceAA="0" compatLnSpc="0">
          <a:noAutofit/>
        </a:bodyPr>
        <a:lstStyle/>
        <a:p>
          <a:pPr marL="0" lvl="0" indent="0" algn="ctr" defTabSz="2889249">
            <a:lnSpc>
              <a:spcPct val="90000"/>
            </a:lnSpc>
            <a:spcBef>
              <a:spcPct val="0"/>
            </a:spcBef>
            <a:spcAft>
              <a:spcPts val="0"/>
            </a:spcAft>
            <a:defRPr/>
          </a:pPr>
          <a:r>
            <a:rPr sz="2200" b="0" i="0" u="none" kern="1200" spc="-5">
              <a:solidFill>
                <a:schemeClr val="bg1"/>
              </a:solidFill>
              <a:latin typeface="Liberation Sans"/>
              <a:ea typeface="Liberation Sans"/>
              <a:cs typeface="Liberation Sans"/>
            </a:rPr>
            <a:t>Сокращение времени на подготовку урока до 30 минут</a:t>
          </a:r>
          <a:endParaRPr sz="2200" kern="1200">
            <a:solidFill>
              <a:schemeClr val="bg1"/>
            </a:solidFill>
          </a:endParaRPr>
        </a:p>
      </dsp:txBody>
      <dsp:txXfrm>
        <a:off x="7733309" y="391233"/>
        <a:ext cx="3512191" cy="2107315"/>
      </dsp:txXfrm>
    </dsp:sp>
    <dsp:sp modelId="{EFF5C9E8-CC30-4FD2-95E8-1427DF2370B9}">
      <dsp:nvSpPr>
        <dsp:cNvPr id="0" name=""/>
        <dsp:cNvSpPr/>
      </dsp:nvSpPr>
      <dsp:spPr bwMode="auto">
        <a:xfrm>
          <a:off x="11596720" y="294381"/>
          <a:ext cx="3512191" cy="2107315"/>
        </a:xfrm>
        <a:prstGeom prst="rect">
          <a:avLst/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Overflow="overflow" horzOverflow="overflow" vert="horz" wrap="square" lIns="83820" tIns="83820" rIns="83820" bIns="83820" numCol="1" spcCol="1270" rtlCol="0" fromWordArt="0" anchor="ctr" anchorCtr="0" forceAA="0" compatLnSpc="0">
          <a:noAutofit/>
        </a:bodyPr>
        <a:lstStyle/>
        <a:p>
          <a:pPr marL="0" lvl="0" indent="0" algn="ctr" defTabSz="2889249">
            <a:lnSpc>
              <a:spcPct val="90000"/>
            </a:lnSpc>
            <a:spcBef>
              <a:spcPct val="0"/>
            </a:spcBef>
            <a:spcAft>
              <a:spcPts val="0"/>
            </a:spcAft>
            <a:defRPr/>
          </a:pPr>
          <a:r>
            <a:rPr sz="2200" b="0" i="0" u="none" kern="1200" spc="-5">
              <a:solidFill>
                <a:schemeClr val="bg1"/>
              </a:solidFill>
              <a:latin typeface="Liberation Sans"/>
              <a:ea typeface="Liberation Sans"/>
              <a:cs typeface="Liberation Sans"/>
            </a:rPr>
            <a:t>Наличие готовых шаблонов под разные уровни владения языком (от А1 до С1)</a:t>
          </a:r>
          <a:endParaRPr sz="2200" kern="1200">
            <a:solidFill>
              <a:schemeClr val="bg1"/>
            </a:solidFill>
          </a:endParaRPr>
        </a:p>
      </dsp:txBody>
      <dsp:txXfrm>
        <a:off x="11596720" y="294381"/>
        <a:ext cx="3512191" cy="2107315"/>
      </dsp:txXfrm>
    </dsp:sp>
    <dsp:sp modelId="{CA635813-A2A2-42DE-97F6-AEA1E3423122}">
      <dsp:nvSpPr>
        <dsp:cNvPr id="0" name=""/>
        <dsp:cNvSpPr/>
      </dsp:nvSpPr>
      <dsp:spPr bwMode="auto">
        <a:xfrm>
          <a:off x="15460131" y="294381"/>
          <a:ext cx="3512191" cy="2107315"/>
        </a:xfrm>
        <a:prstGeom prst="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Overflow="overflow" horzOverflow="overflow" vert="horz" wrap="square" lIns="83820" tIns="83820" rIns="83820" bIns="83820" numCol="1" spcCol="1270" rtlCol="0" fromWordArt="0" anchor="ctr" anchorCtr="0" forceAA="0" compatLnSpc="0">
          <a:noAutofit/>
        </a:bodyPr>
        <a:lstStyle/>
        <a:p>
          <a:pPr marL="0" lvl="0" indent="0" algn="ctr" defTabSz="2889249">
            <a:lnSpc>
              <a:spcPct val="90000"/>
            </a:lnSpc>
            <a:spcBef>
              <a:spcPct val="0"/>
            </a:spcBef>
            <a:spcAft>
              <a:spcPts val="0"/>
            </a:spcAft>
            <a:defRPr/>
          </a:pPr>
          <a:r>
            <a:rPr sz="2200" b="0" i="0" u="none" kern="1200" spc="-5">
              <a:solidFill>
                <a:schemeClr val="bg1"/>
              </a:solidFill>
              <a:latin typeface="Liberation Sans"/>
              <a:ea typeface="Liberation Sans"/>
              <a:cs typeface="Liberation Sans"/>
            </a:rPr>
            <a:t>Библиотека упражнений по типичным ошибкам китайцев при изучении русского языка</a:t>
          </a:r>
          <a:endParaRPr sz="2200" kern="1200"/>
        </a:p>
      </dsp:txBody>
      <dsp:txXfrm>
        <a:off x="15460131" y="294381"/>
        <a:ext cx="3512191" cy="210731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058766-C531-4197-BDEC-BFD5315FBF03}">
      <dsp:nvSpPr>
        <dsp:cNvPr id="0" name=""/>
        <dsp:cNvSpPr/>
      </dsp:nvSpPr>
      <dsp:spPr bwMode="auto">
        <a:xfrm>
          <a:off x="6486" y="294381"/>
          <a:ext cx="3512192" cy="210731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Overflow="overflow" horzOverflow="overflow" vert="horz" wrap="square" lIns="87630" tIns="87630" rIns="87630" bIns="87630" numCol="1" spcCol="1270" rtlCol="0" fromWordArt="0" anchor="ctr" anchorCtr="0" forceAA="0" compatLnSpc="0">
          <a:noAutofit/>
        </a:bodyPr>
        <a:lstStyle/>
        <a:p>
          <a:pPr marL="0" lvl="0" indent="0" algn="ctr" defTabSz="2889249">
            <a:lnSpc>
              <a:spcPct val="90000"/>
            </a:lnSpc>
            <a:spcBef>
              <a:spcPct val="0"/>
            </a:spcBef>
            <a:spcAft>
              <a:spcPts val="0"/>
            </a:spcAft>
            <a:defRPr/>
          </a:pPr>
          <a:r>
            <a:rPr sz="2300" b="0" i="0" u="none" kern="1200" spc="-5">
              <a:solidFill>
                <a:schemeClr val="bg1"/>
              </a:solidFill>
              <a:latin typeface="Liberation Sans"/>
              <a:ea typeface="Liberation Sans"/>
              <a:cs typeface="Liberation Sans"/>
            </a:rPr>
            <a:t>медиабиблиотека на платформе с фильтрацией по уровню, теме и типу задания</a:t>
          </a:r>
          <a:endParaRPr sz="2300" kern="1200">
            <a:solidFill>
              <a:schemeClr val="bg1"/>
            </a:solidFill>
          </a:endParaRPr>
        </a:p>
      </dsp:txBody>
      <dsp:txXfrm>
        <a:off x="6486" y="294381"/>
        <a:ext cx="3512192" cy="2107315"/>
      </dsp:txXfrm>
    </dsp:sp>
    <dsp:sp modelId="{3317F29A-DE60-41FC-B462-535158838656}">
      <dsp:nvSpPr>
        <dsp:cNvPr id="0" name=""/>
        <dsp:cNvSpPr/>
      </dsp:nvSpPr>
      <dsp:spPr bwMode="auto">
        <a:xfrm>
          <a:off x="3911587" y="333872"/>
          <a:ext cx="3512192" cy="2107315"/>
        </a:xfrm>
        <a:prstGeom prst="rect">
          <a:avLst/>
        </a:prstGeom>
        <a:solidFill>
          <a:schemeClr val="accent4">
            <a:hueOff val="-1116192"/>
            <a:satOff val="6725"/>
            <a:lumOff val="539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Overflow="overflow" horzOverflow="overflow" vert="horz" wrap="square" lIns="87630" tIns="87630" rIns="87630" bIns="87630" numCol="1" spcCol="1270" rtlCol="0" fromWordArt="0" anchor="ctr" anchorCtr="0" forceAA="0" compatLnSpc="0">
          <a:noAutofit/>
        </a:bodyPr>
        <a:lstStyle/>
        <a:p>
          <a:pPr marL="0" lvl="0" indent="0" algn="ctr" defTabSz="2889249">
            <a:lnSpc>
              <a:spcPct val="90000"/>
            </a:lnSpc>
            <a:spcBef>
              <a:spcPct val="0"/>
            </a:spcBef>
            <a:spcAft>
              <a:spcPts val="0"/>
            </a:spcAft>
            <a:defRPr/>
          </a:pPr>
          <a:r>
            <a:rPr sz="2300" b="0" i="0" u="none" kern="1200" spc="-5">
              <a:solidFill>
                <a:schemeClr val="bg1"/>
              </a:solidFill>
              <a:latin typeface="Liberation Sans"/>
              <a:ea typeface="Liberation Sans"/>
              <a:cs typeface="Liberation Sans"/>
            </a:rPr>
            <a:t> Облачное хранение материалов с доступом с любого устройства и возможностью работы без интернета</a:t>
          </a:r>
          <a:br>
            <a:rPr sz="2300" b="0" i="0" u="none" kern="1200" spc="-5">
              <a:solidFill>
                <a:schemeClr val="bg1"/>
              </a:solidFill>
              <a:latin typeface="Liberation Sans"/>
              <a:ea typeface="Liberation Sans"/>
              <a:cs typeface="Liberation Sans"/>
            </a:rPr>
          </a:br>
          <a:endParaRPr sz="2300" kern="1200">
            <a:solidFill>
              <a:schemeClr val="bg1"/>
            </a:solidFill>
          </a:endParaRPr>
        </a:p>
      </dsp:txBody>
      <dsp:txXfrm>
        <a:off x="3911587" y="333872"/>
        <a:ext cx="3512192" cy="2107315"/>
      </dsp:txXfrm>
    </dsp:sp>
    <dsp:sp modelId="{905A1C7F-CA39-4204-8506-F5B2FB61C8C4}">
      <dsp:nvSpPr>
        <dsp:cNvPr id="0" name=""/>
        <dsp:cNvSpPr/>
      </dsp:nvSpPr>
      <dsp:spPr bwMode="auto">
        <a:xfrm>
          <a:off x="7733309" y="294381"/>
          <a:ext cx="3512192" cy="2107315"/>
        </a:xfrm>
        <a:prstGeom prst="rect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Overflow="overflow" horzOverflow="overflow" vert="horz" wrap="square" lIns="87630" tIns="87630" rIns="87630" bIns="87630" numCol="1" spcCol="1270" rtlCol="0" fromWordArt="0" anchor="ctr" anchorCtr="0" forceAA="0" compatLnSpc="0">
          <a:noAutofit/>
        </a:bodyPr>
        <a:lstStyle/>
        <a:p>
          <a:pPr marL="0" lvl="0" indent="0" algn="ctr" defTabSz="2889249">
            <a:lnSpc>
              <a:spcPct val="90000"/>
            </a:lnSpc>
            <a:spcBef>
              <a:spcPct val="0"/>
            </a:spcBef>
            <a:spcAft>
              <a:spcPts val="0"/>
            </a:spcAft>
            <a:defRPr/>
          </a:pPr>
          <a:r>
            <a:rPr sz="2300" b="0" i="0" u="none" kern="1200" spc="-5">
              <a:solidFill>
                <a:schemeClr val="bg1"/>
              </a:solidFill>
              <a:latin typeface="Liberation Sans"/>
              <a:ea typeface="Liberation Sans"/>
              <a:cs typeface="Liberation Sans"/>
            </a:rPr>
            <a:t>Конструктор уроков с перетаскиванием блоков (drag-and-drop) без необходимости программирования</a:t>
          </a:r>
          <a:endParaRPr sz="2300" kern="1200">
            <a:solidFill>
              <a:schemeClr val="bg1"/>
            </a:solidFill>
          </a:endParaRPr>
        </a:p>
      </dsp:txBody>
      <dsp:txXfrm>
        <a:off x="7733309" y="294381"/>
        <a:ext cx="3512192" cy="2107315"/>
      </dsp:txXfrm>
    </dsp:sp>
    <dsp:sp modelId="{EFF5C9E8-CC30-4FD2-95E8-1427DF2370B9}">
      <dsp:nvSpPr>
        <dsp:cNvPr id="0" name=""/>
        <dsp:cNvSpPr/>
      </dsp:nvSpPr>
      <dsp:spPr bwMode="auto">
        <a:xfrm>
          <a:off x="11610699" y="294381"/>
          <a:ext cx="3512192" cy="2107315"/>
        </a:xfrm>
        <a:prstGeom prst="rect">
          <a:avLst/>
        </a:prstGeom>
        <a:solidFill>
          <a:schemeClr val="accent4">
            <a:hueOff val="-3348577"/>
            <a:satOff val="20174"/>
            <a:lumOff val="1617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Overflow="overflow" horzOverflow="overflow" vert="horz" wrap="square" lIns="87630" tIns="87630" rIns="87630" bIns="87630" numCol="1" spcCol="1270" rtlCol="0" fromWordArt="0" anchor="ctr" anchorCtr="0" forceAA="0" compatLnSpc="0">
          <a:noAutofit/>
        </a:bodyPr>
        <a:lstStyle/>
        <a:p>
          <a:pPr marL="0" lvl="0" indent="0" algn="ctr" defTabSz="2889249">
            <a:lnSpc>
              <a:spcPct val="90000"/>
            </a:lnSpc>
            <a:spcBef>
              <a:spcPct val="0"/>
            </a:spcBef>
            <a:spcAft>
              <a:spcPts val="0"/>
            </a:spcAft>
            <a:defRPr/>
          </a:pPr>
          <a:r>
            <a:rPr sz="2300" b="0" i="0" u="none" kern="1200" spc="-5">
              <a:solidFill>
                <a:srgbClr val="E1E3E6"/>
              </a:solidFill>
              <a:latin typeface="Liberation Sans"/>
              <a:ea typeface="Liberation Sans"/>
              <a:cs typeface="Liberation Sans"/>
            </a:rPr>
            <a:t>Встроенный генератор упражнений на базе ИИ для создания диалогов и тестов по заданной теме</a:t>
          </a:r>
          <a:endParaRPr sz="2300" kern="1200"/>
        </a:p>
      </dsp:txBody>
      <dsp:txXfrm>
        <a:off x="11610699" y="294381"/>
        <a:ext cx="3512192" cy="2107315"/>
      </dsp:txXfrm>
    </dsp:sp>
    <dsp:sp modelId="{CA635813-A2A2-42DE-97F6-AEA1E3423122}">
      <dsp:nvSpPr>
        <dsp:cNvPr id="0" name=""/>
        <dsp:cNvSpPr/>
      </dsp:nvSpPr>
      <dsp:spPr bwMode="auto">
        <a:xfrm>
          <a:off x="15460132" y="294381"/>
          <a:ext cx="3512192" cy="2107315"/>
        </a:xfrm>
        <a:prstGeom prst="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Overflow="overflow" horzOverflow="overflow" vert="horz" wrap="square" lIns="87630" tIns="87630" rIns="87630" bIns="87630" numCol="1" spcCol="1270" rtlCol="0" fromWordArt="0" anchor="ctr" anchorCtr="0" forceAA="0" compatLnSpc="0">
          <a:noAutofit/>
        </a:bodyPr>
        <a:lstStyle/>
        <a:p>
          <a:pPr marL="0" lvl="0" indent="0" algn="ctr" defTabSz="2889249">
            <a:lnSpc>
              <a:spcPct val="90000"/>
            </a:lnSpc>
            <a:spcBef>
              <a:spcPct val="0"/>
            </a:spcBef>
            <a:spcAft>
              <a:spcPts val="0"/>
            </a:spcAft>
            <a:defRPr/>
          </a:pPr>
          <a:r>
            <a:rPr sz="2300" b="0" i="0" u="none" kern="1200" spc="-5">
              <a:solidFill>
                <a:schemeClr val="bg1"/>
              </a:solidFill>
              <a:latin typeface="Liberation Sans"/>
              <a:ea typeface="Liberation Sans"/>
              <a:cs typeface="Liberation Sans"/>
            </a:rPr>
            <a:t>Интеграция с системами управления обучением через LTI-протокол</a:t>
          </a:r>
          <a:endParaRPr sz="2300" kern="1200">
            <a:solidFill>
              <a:schemeClr val="bg1"/>
            </a:solidFill>
          </a:endParaRPr>
        </a:p>
      </dsp:txBody>
      <dsp:txXfrm>
        <a:off x="15460132" y="294381"/>
        <a:ext cx="3512192" cy="210731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237BD6-B005-4D1E-A101-510BFF33B11F}">
      <dsp:nvSpPr>
        <dsp:cNvPr id="0" name=""/>
        <dsp:cNvSpPr/>
      </dsp:nvSpPr>
      <dsp:spPr bwMode="auto">
        <a:xfrm>
          <a:off x="2496" y="989880"/>
          <a:ext cx="3137566" cy="276480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defRPr/>
          </a:pPr>
          <a:r>
            <a:rPr lang="ru-RU" sz="2000" b="1" kern="1200">
              <a:solidFill>
                <a:schemeClr val="tx1"/>
              </a:solidFill>
            </a:rPr>
            <a:t>ПРОБЛЕМА</a:t>
          </a:r>
          <a:endParaRPr kern="1200"/>
        </a:p>
      </dsp:txBody>
      <dsp:txXfrm>
        <a:off x="2496" y="989880"/>
        <a:ext cx="3137566" cy="1255026"/>
      </dsp:txXfrm>
    </dsp:sp>
    <dsp:sp modelId="{D3A2C91F-4E36-49BA-98C6-B3D04FBE0639}">
      <dsp:nvSpPr>
        <dsp:cNvPr id="0" name=""/>
        <dsp:cNvSpPr/>
      </dsp:nvSpPr>
      <dsp:spPr bwMode="auto">
        <a:xfrm>
          <a:off x="645130" y="2244907"/>
          <a:ext cx="3137566" cy="4492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  <a:defRPr/>
          </a:pPr>
          <a:r>
            <a:rPr lang="ru-RU" sz="1800" b="0" kern="1200">
              <a:solidFill>
                <a:schemeClr val="tx1"/>
              </a:solidFill>
              <a:latin typeface="Liberation Sans"/>
              <a:ea typeface="Liberation Sans"/>
              <a:cs typeface="Liberation Sans"/>
            </a:rPr>
            <a:t>Высокая трудоемкость подготовки учебных материалов по русскому и китайскому языкам</a:t>
          </a:r>
          <a:endParaRPr sz="1800" b="0" kern="1200">
            <a:latin typeface="Liberation Sans"/>
            <a:cs typeface="Liberation Sans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  <a:defRPr/>
          </a:pPr>
          <a:r>
            <a:rPr lang="ru-RU" sz="1800" b="0" kern="1200">
              <a:solidFill>
                <a:schemeClr val="tx1"/>
              </a:solidFill>
              <a:latin typeface="Liberation Sans"/>
              <a:ea typeface="Liberation Sans"/>
              <a:cs typeface="Liberation Sans"/>
            </a:rPr>
            <a:t>Разрыв между растущим спросом на качественное преподавание русского и китайского языков и нехваткой удобных цифровых инструментов</a:t>
          </a:r>
          <a:endParaRPr sz="1800" b="0" kern="1200">
            <a:latin typeface="Liberation Sans"/>
            <a:cs typeface="Liberation Sans"/>
          </a:endParaRPr>
        </a:p>
      </dsp:txBody>
      <dsp:txXfrm>
        <a:off x="737026" y="2336803"/>
        <a:ext cx="2953774" cy="4309008"/>
      </dsp:txXfrm>
    </dsp:sp>
    <dsp:sp modelId="{3676EE8F-CC20-4620-9DFA-DD64A58C7139}">
      <dsp:nvSpPr>
        <dsp:cNvPr id="0" name=""/>
        <dsp:cNvSpPr/>
      </dsp:nvSpPr>
      <dsp:spPr bwMode="auto">
        <a:xfrm>
          <a:off x="3615707" y="1226812"/>
          <a:ext cx="1008364" cy="78116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defRPr/>
          </a:pPr>
          <a:endParaRPr lang="ru-RU" sz="1600" b="1" kern="1200">
            <a:solidFill>
              <a:schemeClr val="tx1"/>
            </a:solidFill>
          </a:endParaRPr>
        </a:p>
      </dsp:txBody>
      <dsp:txXfrm>
        <a:off x="3615707" y="1383045"/>
        <a:ext cx="774015" cy="468697"/>
      </dsp:txXfrm>
    </dsp:sp>
    <dsp:sp modelId="{391CD797-3D5D-4FAB-8D4C-49520A1B5F69}">
      <dsp:nvSpPr>
        <dsp:cNvPr id="0" name=""/>
        <dsp:cNvSpPr/>
      </dsp:nvSpPr>
      <dsp:spPr bwMode="auto">
        <a:xfrm>
          <a:off x="5042638" y="989880"/>
          <a:ext cx="3137566" cy="2764800"/>
        </a:xfrm>
        <a:prstGeom prst="roundRect">
          <a:avLst>
            <a:gd name="adj" fmla="val 10000"/>
          </a:avLst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defRPr/>
          </a:pPr>
          <a:r>
            <a:rPr lang="ru-RU" sz="2000" b="1" kern="1200">
              <a:solidFill>
                <a:schemeClr val="tx1"/>
              </a:solidFill>
            </a:rPr>
            <a:t>ТЕКУЩИЕ РЕШЕНИЯ</a:t>
          </a:r>
          <a:endParaRPr kern="1200"/>
        </a:p>
      </dsp:txBody>
      <dsp:txXfrm>
        <a:off x="5042638" y="989880"/>
        <a:ext cx="3137566" cy="1255026"/>
      </dsp:txXfrm>
    </dsp:sp>
    <dsp:sp modelId="{42F39629-5C3E-49AF-86F7-EDDAE0C1B0D8}">
      <dsp:nvSpPr>
        <dsp:cNvPr id="0" name=""/>
        <dsp:cNvSpPr/>
      </dsp:nvSpPr>
      <dsp:spPr bwMode="auto">
        <a:xfrm>
          <a:off x="5685272" y="2244907"/>
          <a:ext cx="3137566" cy="4492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3311292"/>
              <a:satOff val="13270"/>
              <a:lumOff val="28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  <a:defRPr/>
          </a:pPr>
          <a:r>
            <a:rPr sz="1800" b="0" i="0" u="none" kern="1200" spc="-5" dirty="0" err="1">
              <a:solidFill>
                <a:schemeClr val="tx1"/>
              </a:solidFill>
              <a:latin typeface="Liberation Sans"/>
              <a:ea typeface="Liberation Sans"/>
              <a:cs typeface="Liberation Sans"/>
            </a:rPr>
            <a:t>Преподаватели</a:t>
          </a:r>
          <a:r>
            <a:rPr sz="1800" b="0" i="0" u="none" kern="1200" spc="-5" dirty="0">
              <a:solidFill>
                <a:schemeClr val="tx1"/>
              </a:solidFill>
              <a:latin typeface="Liberation Sans"/>
              <a:ea typeface="Liberation Sans"/>
              <a:cs typeface="Liberation Sans"/>
            </a:rPr>
            <a:t> </a:t>
          </a:r>
          <a:r>
            <a:rPr sz="1800" b="0" i="0" u="none" kern="1200" spc="-5" dirty="0" err="1">
              <a:solidFill>
                <a:schemeClr val="tx1"/>
              </a:solidFill>
              <a:latin typeface="Liberation Sans"/>
              <a:ea typeface="Liberation Sans"/>
              <a:cs typeface="Liberation Sans"/>
            </a:rPr>
            <a:t>используют</a:t>
          </a:r>
          <a:r>
            <a:rPr sz="1800" b="0" i="0" u="none" kern="1200" spc="-5" dirty="0">
              <a:solidFill>
                <a:schemeClr val="tx1"/>
              </a:solidFill>
              <a:latin typeface="Liberation Sans"/>
              <a:ea typeface="Liberation Sans"/>
              <a:cs typeface="Liberation Sans"/>
            </a:rPr>
            <a:t> </a:t>
          </a:r>
          <a:r>
            <a:rPr sz="1800" b="0" i="0" u="none" kern="1200" spc="-5" dirty="0" err="1">
              <a:solidFill>
                <a:schemeClr val="tx1"/>
              </a:solidFill>
              <a:latin typeface="Liberation Sans"/>
              <a:ea typeface="Liberation Sans"/>
              <a:cs typeface="Liberation Sans"/>
            </a:rPr>
            <a:t>текстовые</a:t>
          </a:r>
          <a:r>
            <a:rPr sz="1800" b="0" i="0" u="none" kern="1200" spc="-5" dirty="0">
              <a:solidFill>
                <a:schemeClr val="tx1"/>
              </a:solidFill>
              <a:latin typeface="Liberation Sans"/>
              <a:ea typeface="Liberation Sans"/>
              <a:cs typeface="Liberation Sans"/>
            </a:rPr>
            <a:t> </a:t>
          </a:r>
          <a:r>
            <a:rPr sz="1800" b="0" i="0" u="none" kern="1200" spc="-5" dirty="0" err="1">
              <a:solidFill>
                <a:schemeClr val="tx1"/>
              </a:solidFill>
              <a:latin typeface="Liberation Sans"/>
              <a:ea typeface="Liberation Sans"/>
              <a:cs typeface="Liberation Sans"/>
            </a:rPr>
            <a:t>редакторы</a:t>
          </a:r>
          <a:r>
            <a:rPr sz="1800" b="0" i="0" u="none" kern="1200" spc="-5" dirty="0">
              <a:solidFill>
                <a:schemeClr val="tx1"/>
              </a:solidFill>
              <a:latin typeface="Liberation Sans"/>
              <a:ea typeface="Liberation Sans"/>
              <a:cs typeface="Liberation Sans"/>
            </a:rPr>
            <a:t> (Word, Google Docs) и </a:t>
          </a:r>
          <a:r>
            <a:rPr sz="1800" b="0" i="0" u="none" kern="1200" spc="-5" dirty="0" err="1">
              <a:solidFill>
                <a:schemeClr val="tx1"/>
              </a:solidFill>
              <a:latin typeface="Liberation Sans"/>
              <a:ea typeface="Liberation Sans"/>
              <a:cs typeface="Liberation Sans"/>
            </a:rPr>
            <a:t>универсальные</a:t>
          </a:r>
          <a:r>
            <a:rPr sz="1800" b="0" i="0" u="none" kern="1200" spc="-5" dirty="0">
              <a:solidFill>
                <a:schemeClr val="tx1"/>
              </a:solidFill>
              <a:latin typeface="Liberation Sans"/>
              <a:ea typeface="Liberation Sans"/>
              <a:cs typeface="Liberation Sans"/>
            </a:rPr>
            <a:t> </a:t>
          </a:r>
          <a:r>
            <a:rPr sz="1800" b="0" i="0" u="none" kern="1200" spc="-5" dirty="0" err="1">
              <a:solidFill>
                <a:schemeClr val="tx1"/>
              </a:solidFill>
              <a:latin typeface="Liberation Sans"/>
              <a:ea typeface="Liberation Sans"/>
              <a:cs typeface="Liberation Sans"/>
            </a:rPr>
            <a:t>конструкторы</a:t>
          </a:r>
          <a:r>
            <a:rPr sz="1800" b="0" i="0" u="none" kern="1200" spc="-5" dirty="0">
              <a:solidFill>
                <a:schemeClr val="tx1"/>
              </a:solidFill>
              <a:latin typeface="Liberation Sans"/>
              <a:ea typeface="Liberation Sans"/>
              <a:cs typeface="Liberation Sans"/>
            </a:rPr>
            <a:t> </a:t>
          </a:r>
          <a:r>
            <a:rPr sz="1800" b="0" i="0" u="none" kern="1200" spc="-5" dirty="0" err="1">
              <a:solidFill>
                <a:schemeClr val="tx1"/>
              </a:solidFill>
              <a:latin typeface="Liberation Sans"/>
              <a:ea typeface="Liberation Sans"/>
              <a:cs typeface="Liberation Sans"/>
            </a:rPr>
            <a:t>презентаций</a:t>
          </a:r>
          <a:r>
            <a:rPr sz="1800" b="0" i="0" u="none" kern="1200" spc="-5" dirty="0">
              <a:solidFill>
                <a:schemeClr val="tx1"/>
              </a:solidFill>
              <a:latin typeface="Liberation Sans"/>
              <a:ea typeface="Liberation Sans"/>
              <a:cs typeface="Liberation Sans"/>
            </a:rPr>
            <a:t> (</a:t>
          </a:r>
          <a:r>
            <a:rPr sz="1800" b="0" i="0" u="none" kern="1200" spc="-5" dirty="0" err="1">
              <a:solidFill>
                <a:schemeClr val="tx1"/>
              </a:solidFill>
              <a:latin typeface="Liberation Sans"/>
              <a:ea typeface="Liberation Sans"/>
              <a:cs typeface="Liberation Sans"/>
            </a:rPr>
            <a:t>Canva</a:t>
          </a:r>
          <a:r>
            <a:rPr sz="1800" b="0" i="0" u="none" kern="1200" spc="-5" dirty="0">
              <a:solidFill>
                <a:schemeClr val="tx1"/>
              </a:solidFill>
              <a:latin typeface="Liberation Sans"/>
              <a:ea typeface="Liberation Sans"/>
              <a:cs typeface="Liberation Sans"/>
            </a:rPr>
            <a:t>, PowerPoint), </a:t>
          </a:r>
          <a:r>
            <a:rPr sz="1800" b="0" i="0" u="none" kern="1200" spc="-5" dirty="0" err="1">
              <a:solidFill>
                <a:schemeClr val="tx1"/>
              </a:solidFill>
              <a:latin typeface="Liberation Sans"/>
              <a:ea typeface="Liberation Sans"/>
              <a:cs typeface="Liberation Sans"/>
            </a:rPr>
            <a:t>создавая</a:t>
          </a:r>
          <a:r>
            <a:rPr sz="1800" b="0" i="0" u="none" kern="1200" spc="-5" dirty="0">
              <a:solidFill>
                <a:schemeClr val="tx1"/>
              </a:solidFill>
              <a:latin typeface="Liberation Sans"/>
              <a:ea typeface="Liberation Sans"/>
              <a:cs typeface="Liberation Sans"/>
            </a:rPr>
            <a:t> </a:t>
          </a:r>
          <a:r>
            <a:rPr sz="1800" b="0" i="0" u="none" kern="1200" spc="-5" dirty="0" err="1">
              <a:solidFill>
                <a:schemeClr val="tx1"/>
              </a:solidFill>
              <a:latin typeface="Liberation Sans"/>
              <a:ea typeface="Liberation Sans"/>
              <a:cs typeface="Liberation Sans"/>
            </a:rPr>
            <a:t>каждый</a:t>
          </a:r>
          <a:r>
            <a:rPr sz="1800" b="0" i="0" u="none" kern="1200" spc="-5" dirty="0">
              <a:solidFill>
                <a:schemeClr val="tx1"/>
              </a:solidFill>
              <a:latin typeface="Liberation Sans"/>
              <a:ea typeface="Liberation Sans"/>
              <a:cs typeface="Liberation Sans"/>
            </a:rPr>
            <a:t> </a:t>
          </a:r>
          <a:r>
            <a:rPr sz="1800" b="0" i="0" u="none" kern="1200" spc="-5" dirty="0" err="1">
              <a:solidFill>
                <a:schemeClr val="tx1"/>
              </a:solidFill>
              <a:latin typeface="Liberation Sans"/>
              <a:ea typeface="Liberation Sans"/>
              <a:cs typeface="Liberation Sans"/>
            </a:rPr>
            <a:t>урок</a:t>
          </a:r>
          <a:r>
            <a:rPr sz="1800" b="0" i="0" u="none" kern="1200" spc="-5" dirty="0">
              <a:solidFill>
                <a:schemeClr val="tx1"/>
              </a:solidFill>
              <a:latin typeface="Liberation Sans"/>
              <a:ea typeface="Liberation Sans"/>
              <a:cs typeface="Liberation Sans"/>
            </a:rPr>
            <a:t> </a:t>
          </a:r>
          <a:r>
            <a:rPr sz="1800" b="0" i="0" u="none" kern="1200" spc="-5" dirty="0" err="1">
              <a:solidFill>
                <a:schemeClr val="tx1"/>
              </a:solidFill>
              <a:latin typeface="Liberation Sans"/>
              <a:ea typeface="Liberation Sans"/>
              <a:cs typeface="Liberation Sans"/>
            </a:rPr>
            <a:t>вручную</a:t>
          </a:r>
          <a:r>
            <a:rPr sz="1800" b="0" i="0" u="none" kern="1200" spc="-5" dirty="0">
              <a:solidFill>
                <a:schemeClr val="tx1"/>
              </a:solidFill>
              <a:latin typeface="Liberation Sans"/>
              <a:ea typeface="Liberation Sans"/>
              <a:cs typeface="Liberation Sans"/>
            </a:rPr>
            <a:t> с </a:t>
          </a:r>
          <a:r>
            <a:rPr sz="1800" b="0" i="0" u="none" kern="1200" spc="-5" dirty="0" err="1">
              <a:solidFill>
                <a:schemeClr val="tx1"/>
              </a:solidFill>
              <a:latin typeface="Liberation Sans"/>
              <a:ea typeface="Liberation Sans"/>
              <a:cs typeface="Liberation Sans"/>
            </a:rPr>
            <a:t>нуля</a:t>
          </a:r>
          <a:r>
            <a:rPr sz="1800" b="0" i="0" u="none" kern="1200" spc="-5" dirty="0">
              <a:solidFill>
                <a:schemeClr val="tx1"/>
              </a:solidFill>
              <a:latin typeface="Liberation Sans"/>
              <a:ea typeface="Liberation Sans"/>
              <a:cs typeface="Liberation Sans"/>
            </a:rPr>
            <a:t>.</a:t>
          </a:r>
        </a:p>
        <a:p>
          <a:pPr marL="228600" lvl="1" indent="-228600" algn="l" defTabSz="888999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  <a:defRPr/>
          </a:pPr>
          <a:r>
            <a:rPr sz="1800" b="0" i="0" u="none" kern="1200" spc="-6" dirty="0" err="1">
              <a:solidFill>
                <a:schemeClr val="tx1"/>
              </a:solidFill>
              <a:latin typeface="Liberation Sans"/>
              <a:ea typeface="Liberation Sans"/>
              <a:cs typeface="Liberation Sans"/>
            </a:rPr>
            <a:t>Преподаватели</a:t>
          </a:r>
          <a:r>
            <a:rPr sz="1800" b="0" i="0" u="none" kern="1200" spc="-6" dirty="0">
              <a:solidFill>
                <a:schemeClr val="tx1"/>
              </a:solidFill>
              <a:latin typeface="Liberation Sans"/>
              <a:ea typeface="Liberation Sans"/>
              <a:cs typeface="Liberation Sans"/>
            </a:rPr>
            <a:t> </a:t>
          </a:r>
          <a:r>
            <a:rPr sz="1800" b="0" i="0" u="none" kern="1200" spc="-6" dirty="0" err="1">
              <a:solidFill>
                <a:schemeClr val="tx1"/>
              </a:solidFill>
              <a:latin typeface="Liberation Sans"/>
              <a:ea typeface="Liberation Sans"/>
              <a:cs typeface="Liberation Sans"/>
            </a:rPr>
            <a:t>используют</a:t>
          </a:r>
          <a:r>
            <a:rPr sz="1800" b="0" i="0" u="none" kern="1200" spc="-6" dirty="0">
              <a:solidFill>
                <a:schemeClr val="tx1"/>
              </a:solidFill>
              <a:latin typeface="Liberation Sans"/>
              <a:ea typeface="Liberation Sans"/>
              <a:cs typeface="Liberation Sans"/>
            </a:rPr>
            <a:t> </a:t>
          </a:r>
          <a:r>
            <a:rPr sz="1800" b="0" i="0" u="none" kern="1200" spc="-6" dirty="0" err="1">
              <a:solidFill>
                <a:schemeClr val="tx1"/>
              </a:solidFill>
              <a:latin typeface="Liberation Sans"/>
              <a:ea typeface="Liberation Sans"/>
              <a:cs typeface="Liberation Sans"/>
            </a:rPr>
            <a:t>разрозненные</a:t>
          </a:r>
          <a:r>
            <a:rPr sz="1800" b="0" i="0" u="none" kern="1200" spc="-6" dirty="0">
              <a:solidFill>
                <a:schemeClr val="tx1"/>
              </a:solidFill>
              <a:latin typeface="Liberation Sans"/>
              <a:ea typeface="Liberation Sans"/>
              <a:cs typeface="Liberation Sans"/>
            </a:rPr>
            <a:t> </a:t>
          </a:r>
          <a:r>
            <a:rPr sz="1800" b="0" i="0" u="none" kern="1200" spc="-6" dirty="0" err="1">
              <a:solidFill>
                <a:schemeClr val="tx1"/>
              </a:solidFill>
              <a:latin typeface="Liberation Sans"/>
              <a:ea typeface="Liberation Sans"/>
              <a:cs typeface="Liberation Sans"/>
            </a:rPr>
            <a:t>мобильные</a:t>
          </a:r>
          <a:r>
            <a:rPr sz="1800" b="0" i="0" u="none" kern="1200" spc="-6" dirty="0">
              <a:solidFill>
                <a:schemeClr val="tx1"/>
              </a:solidFill>
              <a:latin typeface="Liberation Sans"/>
              <a:ea typeface="Liberation Sans"/>
              <a:cs typeface="Liberation Sans"/>
            </a:rPr>
            <a:t> </a:t>
          </a:r>
          <a:r>
            <a:rPr sz="1800" b="0" i="0" u="none" kern="1200" spc="-6" dirty="0" err="1">
              <a:solidFill>
                <a:schemeClr val="tx1"/>
              </a:solidFill>
              <a:latin typeface="Liberation Sans"/>
              <a:ea typeface="Liberation Sans"/>
              <a:cs typeface="Liberation Sans"/>
            </a:rPr>
            <a:t>приложения</a:t>
          </a:r>
          <a:r>
            <a:rPr sz="1800" b="0" i="0" u="none" kern="1200" spc="-6" dirty="0">
              <a:solidFill>
                <a:schemeClr val="tx1"/>
              </a:solidFill>
              <a:latin typeface="Liberation Sans"/>
              <a:ea typeface="Liberation Sans"/>
              <a:cs typeface="Liberation Sans"/>
            </a:rPr>
            <a:t> </a:t>
          </a:r>
          <a:r>
            <a:rPr sz="1800" b="0" i="0" u="none" kern="1200" spc="-6" dirty="0" err="1">
              <a:solidFill>
                <a:schemeClr val="tx1"/>
              </a:solidFill>
              <a:latin typeface="Liberation Sans"/>
              <a:ea typeface="Liberation Sans"/>
              <a:cs typeface="Liberation Sans"/>
            </a:rPr>
            <a:t>для</a:t>
          </a:r>
          <a:r>
            <a:rPr sz="1800" b="0" i="0" u="none" kern="1200" spc="-6" dirty="0">
              <a:solidFill>
                <a:schemeClr val="tx1"/>
              </a:solidFill>
              <a:latin typeface="Liberation Sans"/>
              <a:ea typeface="Liberation Sans"/>
              <a:cs typeface="Liberation Sans"/>
            </a:rPr>
            <a:t> </a:t>
          </a:r>
          <a:r>
            <a:rPr sz="1800" b="0" i="0" u="none" kern="1200" spc="-6" dirty="0" err="1">
              <a:solidFill>
                <a:schemeClr val="tx1"/>
              </a:solidFill>
              <a:latin typeface="Liberation Sans"/>
              <a:ea typeface="Liberation Sans"/>
              <a:cs typeface="Liberation Sans"/>
            </a:rPr>
            <a:t>студентов</a:t>
          </a:r>
          <a:r>
            <a:rPr sz="1800" b="0" i="0" u="none" kern="1200" spc="-6" dirty="0">
              <a:solidFill>
                <a:schemeClr val="tx1"/>
              </a:solidFill>
              <a:latin typeface="Liberation Sans"/>
              <a:ea typeface="Liberation Sans"/>
              <a:cs typeface="Liberation Sans"/>
            </a:rPr>
            <a:t> </a:t>
          </a:r>
          <a:endParaRPr sz="1800" kern="1200" dirty="0">
            <a:solidFill>
              <a:schemeClr val="tx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  <a:defRPr/>
          </a:pPr>
          <a:endParaRPr kern="1200" dirty="0"/>
        </a:p>
      </dsp:txBody>
      <dsp:txXfrm>
        <a:off x="5777168" y="2336803"/>
        <a:ext cx="2953774" cy="4309008"/>
      </dsp:txXfrm>
    </dsp:sp>
    <dsp:sp modelId="{1EBC5147-7CCB-476F-BCEF-54B971732B06}">
      <dsp:nvSpPr>
        <dsp:cNvPr id="0" name=""/>
        <dsp:cNvSpPr/>
      </dsp:nvSpPr>
      <dsp:spPr bwMode="auto">
        <a:xfrm rot="21592783">
          <a:off x="8655848" y="1221462"/>
          <a:ext cx="1008367" cy="78116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defRPr/>
          </a:pPr>
          <a:endParaRPr lang="ru-RU" sz="1600" b="1" kern="1200">
            <a:solidFill>
              <a:schemeClr val="tx1"/>
            </a:solidFill>
          </a:endParaRPr>
        </a:p>
      </dsp:txBody>
      <dsp:txXfrm>
        <a:off x="8655848" y="1377941"/>
        <a:ext cx="774018" cy="468697"/>
      </dsp:txXfrm>
    </dsp:sp>
    <dsp:sp modelId="{26DBACE7-F101-4D64-ACD0-A04A24D30C81}">
      <dsp:nvSpPr>
        <dsp:cNvPr id="0" name=""/>
        <dsp:cNvSpPr/>
      </dsp:nvSpPr>
      <dsp:spPr bwMode="auto">
        <a:xfrm>
          <a:off x="10082780" y="979300"/>
          <a:ext cx="3137566" cy="2764800"/>
        </a:xfrm>
        <a:prstGeom prst="roundRect">
          <a:avLst>
            <a:gd name="adj" fmla="val 10000"/>
          </a:avLst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defRPr/>
          </a:pPr>
          <a:r>
            <a:rPr lang="ru-RU" sz="2000" b="1" kern="1200">
              <a:solidFill>
                <a:schemeClr val="tx1"/>
              </a:solidFill>
            </a:rPr>
            <a:t>ЧЕМ НЕ УСТРАИВАЮТ ТЕКУЩИЕ РЕШЕНИЯ?</a:t>
          </a:r>
          <a:endParaRPr kern="1200"/>
        </a:p>
      </dsp:txBody>
      <dsp:txXfrm>
        <a:off x="10082780" y="979300"/>
        <a:ext cx="3137566" cy="1255026"/>
      </dsp:txXfrm>
    </dsp:sp>
    <dsp:sp modelId="{4379743E-B31A-432C-A641-9AD24E530043}">
      <dsp:nvSpPr>
        <dsp:cNvPr id="0" name=""/>
        <dsp:cNvSpPr/>
      </dsp:nvSpPr>
      <dsp:spPr bwMode="auto">
        <a:xfrm>
          <a:off x="10632762" y="2183962"/>
          <a:ext cx="3137566" cy="45351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6622584"/>
              <a:satOff val="26541"/>
              <a:lumOff val="57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  <a:defRPr/>
          </a:pPr>
          <a:r>
            <a:rPr sz="1800" b="0" i="0" u="none" kern="1200" spc="-5" dirty="0">
              <a:solidFill>
                <a:schemeClr val="tx1"/>
              </a:solidFill>
              <a:latin typeface="Liberation Sans"/>
              <a:ea typeface="Liberation Sans"/>
              <a:cs typeface="Liberation Sans"/>
            </a:rPr>
            <a:t> </a:t>
          </a:r>
          <a:r>
            <a:rPr sz="1800" b="0" i="0" u="none" kern="1200" spc="-5" dirty="0" err="1">
              <a:solidFill>
                <a:schemeClr val="tx1"/>
              </a:solidFill>
              <a:latin typeface="Liberation Sans"/>
              <a:ea typeface="Liberation Sans"/>
              <a:cs typeface="Liberation Sans"/>
            </a:rPr>
            <a:t>каждый</a:t>
          </a:r>
          <a:r>
            <a:rPr sz="1800" b="0" i="0" u="none" kern="1200" spc="-5" dirty="0">
              <a:solidFill>
                <a:schemeClr val="tx1"/>
              </a:solidFill>
              <a:latin typeface="Liberation Sans"/>
              <a:ea typeface="Liberation Sans"/>
              <a:cs typeface="Liberation Sans"/>
            </a:rPr>
            <a:t> </a:t>
          </a:r>
          <a:r>
            <a:rPr sz="1800" b="0" i="0" u="none" kern="1200" spc="-5" dirty="0" err="1">
              <a:solidFill>
                <a:schemeClr val="tx1"/>
              </a:solidFill>
              <a:latin typeface="Liberation Sans"/>
              <a:ea typeface="Liberation Sans"/>
              <a:cs typeface="Liberation Sans"/>
            </a:rPr>
            <a:t>урок</a:t>
          </a:r>
          <a:r>
            <a:rPr sz="1800" b="0" i="0" u="none" kern="1200" spc="-5" dirty="0">
              <a:solidFill>
                <a:schemeClr val="tx1"/>
              </a:solidFill>
              <a:latin typeface="Liberation Sans"/>
              <a:ea typeface="Liberation Sans"/>
              <a:cs typeface="Liberation Sans"/>
            </a:rPr>
            <a:t> </a:t>
          </a:r>
          <a:r>
            <a:rPr sz="1800" b="0" i="0" u="none" kern="1200" spc="-5" dirty="0" err="1">
              <a:solidFill>
                <a:schemeClr val="tx1"/>
              </a:solidFill>
              <a:latin typeface="Liberation Sans"/>
              <a:ea typeface="Liberation Sans"/>
              <a:cs typeface="Liberation Sans"/>
            </a:rPr>
            <a:t>требует</a:t>
          </a:r>
          <a:r>
            <a:rPr sz="1800" b="0" i="0" u="none" kern="1200" spc="-5" dirty="0">
              <a:solidFill>
                <a:schemeClr val="tx1"/>
              </a:solidFill>
              <a:latin typeface="Liberation Sans"/>
              <a:ea typeface="Liberation Sans"/>
              <a:cs typeface="Liberation Sans"/>
            </a:rPr>
            <a:t> 15–20 </a:t>
          </a:r>
          <a:r>
            <a:rPr sz="1800" b="0" i="0" u="none" kern="1200" spc="-5" dirty="0" err="1">
              <a:solidFill>
                <a:schemeClr val="tx1"/>
              </a:solidFill>
              <a:latin typeface="Liberation Sans"/>
              <a:ea typeface="Liberation Sans"/>
              <a:cs typeface="Liberation Sans"/>
            </a:rPr>
            <a:t>часов</a:t>
          </a:r>
          <a:r>
            <a:rPr sz="1800" b="0" i="0" u="none" kern="1200" spc="-5" dirty="0">
              <a:solidFill>
                <a:schemeClr val="tx1"/>
              </a:solidFill>
              <a:latin typeface="Liberation Sans"/>
              <a:ea typeface="Liberation Sans"/>
              <a:cs typeface="Liberation Sans"/>
            </a:rPr>
            <a:t> </a:t>
          </a:r>
          <a:r>
            <a:rPr sz="1800" b="0" i="0" u="none" kern="1200" spc="-5" dirty="0" err="1">
              <a:solidFill>
                <a:schemeClr val="tx1"/>
              </a:solidFill>
              <a:latin typeface="Liberation Sans"/>
              <a:ea typeface="Liberation Sans"/>
              <a:cs typeface="Liberation Sans"/>
            </a:rPr>
            <a:t>подготовки</a:t>
          </a:r>
          <a:r>
            <a:rPr sz="1800" b="0" i="0" u="none" kern="1200" spc="-5" dirty="0">
              <a:solidFill>
                <a:schemeClr val="tx1"/>
              </a:solidFill>
              <a:latin typeface="Liberation Sans"/>
              <a:ea typeface="Liberation Sans"/>
              <a:cs typeface="Liberation Sans"/>
            </a:rPr>
            <a:t> в </a:t>
          </a:r>
          <a:r>
            <a:rPr sz="1800" b="0" i="0" u="none" kern="1200" spc="-5" dirty="0" err="1">
              <a:solidFill>
                <a:schemeClr val="tx1"/>
              </a:solidFill>
              <a:latin typeface="Liberation Sans"/>
              <a:ea typeface="Liberation Sans"/>
              <a:cs typeface="Liberation Sans"/>
            </a:rPr>
            <a:t>неделю</a:t>
          </a:r>
          <a:r>
            <a:rPr sz="1800" b="0" i="0" u="none" kern="1200" spc="-5" dirty="0">
              <a:solidFill>
                <a:schemeClr val="tx1"/>
              </a:solidFill>
              <a:latin typeface="Liberation Sans"/>
              <a:ea typeface="Liberation Sans"/>
              <a:cs typeface="Liberation Sans"/>
            </a:rPr>
            <a:t>, </a:t>
          </a:r>
          <a:r>
            <a:rPr sz="1800" b="0" i="0" u="none" kern="1200" spc="-5" dirty="0" err="1">
              <a:solidFill>
                <a:schemeClr val="tx1"/>
              </a:solidFill>
              <a:latin typeface="Liberation Sans"/>
              <a:ea typeface="Liberation Sans"/>
              <a:cs typeface="Liberation Sans"/>
            </a:rPr>
            <a:t>материалы</a:t>
          </a:r>
          <a:r>
            <a:rPr sz="1800" b="0" i="0" u="none" kern="1200" spc="-5" dirty="0">
              <a:solidFill>
                <a:schemeClr val="tx1"/>
              </a:solidFill>
              <a:latin typeface="Liberation Sans"/>
              <a:ea typeface="Liberation Sans"/>
              <a:cs typeface="Liberation Sans"/>
            </a:rPr>
            <a:t> </a:t>
          </a:r>
          <a:r>
            <a:rPr sz="1800" b="0" i="0" u="none" kern="1200" spc="-5" dirty="0" err="1">
              <a:solidFill>
                <a:schemeClr val="tx1"/>
              </a:solidFill>
              <a:latin typeface="Liberation Sans"/>
              <a:ea typeface="Liberation Sans"/>
              <a:cs typeface="Liberation Sans"/>
            </a:rPr>
            <a:t>невозможно</a:t>
          </a:r>
          <a:r>
            <a:rPr sz="1800" b="0" i="0" u="none" kern="1200" spc="-5" dirty="0">
              <a:solidFill>
                <a:schemeClr val="tx1"/>
              </a:solidFill>
              <a:latin typeface="Liberation Sans"/>
              <a:ea typeface="Liberation Sans"/>
              <a:cs typeface="Liberation Sans"/>
            </a:rPr>
            <a:t> </a:t>
          </a:r>
          <a:r>
            <a:rPr sz="1800" b="0" i="0" u="none" kern="1200" spc="-5" dirty="0" err="1">
              <a:solidFill>
                <a:schemeClr val="tx1"/>
              </a:solidFill>
              <a:latin typeface="Liberation Sans"/>
              <a:ea typeface="Liberation Sans"/>
              <a:cs typeface="Liberation Sans"/>
            </a:rPr>
            <a:t>быстро</a:t>
          </a:r>
          <a:r>
            <a:rPr sz="1800" b="0" i="0" u="none" kern="1200" spc="-5" dirty="0">
              <a:solidFill>
                <a:schemeClr val="tx1"/>
              </a:solidFill>
              <a:latin typeface="Liberation Sans"/>
              <a:ea typeface="Liberation Sans"/>
              <a:cs typeface="Liberation Sans"/>
            </a:rPr>
            <a:t> </a:t>
          </a:r>
          <a:r>
            <a:rPr sz="1800" b="0" i="0" u="none" kern="1200" spc="-5" dirty="0" err="1">
              <a:solidFill>
                <a:schemeClr val="tx1"/>
              </a:solidFill>
              <a:latin typeface="Liberation Sans"/>
              <a:ea typeface="Liberation Sans"/>
              <a:cs typeface="Liberation Sans"/>
            </a:rPr>
            <a:t>адаптировать</a:t>
          </a:r>
          <a:r>
            <a:rPr sz="1800" b="0" i="0" u="none" kern="1200" spc="-5" dirty="0">
              <a:solidFill>
                <a:schemeClr val="tx1"/>
              </a:solidFill>
              <a:latin typeface="Liberation Sans"/>
              <a:ea typeface="Liberation Sans"/>
              <a:cs typeface="Liberation Sans"/>
            </a:rPr>
            <a:t> </a:t>
          </a:r>
          <a:r>
            <a:rPr sz="1800" b="0" i="0" u="none" kern="1200" spc="-5" dirty="0" err="1">
              <a:solidFill>
                <a:schemeClr val="tx1"/>
              </a:solidFill>
              <a:latin typeface="Liberation Sans"/>
              <a:ea typeface="Liberation Sans"/>
              <a:cs typeface="Liberation Sans"/>
            </a:rPr>
            <a:t>под</a:t>
          </a:r>
          <a:r>
            <a:rPr sz="1800" b="0" i="0" u="none" kern="1200" spc="-5" dirty="0">
              <a:solidFill>
                <a:schemeClr val="tx1"/>
              </a:solidFill>
              <a:latin typeface="Liberation Sans"/>
              <a:ea typeface="Liberation Sans"/>
              <a:cs typeface="Liberation Sans"/>
            </a:rPr>
            <a:t> </a:t>
          </a:r>
          <a:r>
            <a:rPr sz="1800" b="0" i="0" u="none" kern="1200" spc="-5" dirty="0" err="1">
              <a:solidFill>
                <a:schemeClr val="tx1"/>
              </a:solidFill>
              <a:latin typeface="Liberation Sans"/>
              <a:ea typeface="Liberation Sans"/>
              <a:cs typeface="Liberation Sans"/>
            </a:rPr>
            <a:t>разных</a:t>
          </a:r>
          <a:r>
            <a:rPr sz="1800" b="0" i="0" u="none" kern="1200" spc="-5" dirty="0">
              <a:solidFill>
                <a:schemeClr val="tx1"/>
              </a:solidFill>
              <a:latin typeface="Liberation Sans"/>
              <a:ea typeface="Liberation Sans"/>
              <a:cs typeface="Liberation Sans"/>
            </a:rPr>
            <a:t> </a:t>
          </a:r>
          <a:r>
            <a:rPr sz="1800" b="0" i="0" u="none" kern="1200" spc="-5" dirty="0" err="1">
              <a:solidFill>
                <a:schemeClr val="tx1"/>
              </a:solidFill>
              <a:latin typeface="Liberation Sans"/>
              <a:ea typeface="Liberation Sans"/>
              <a:cs typeface="Liberation Sans"/>
            </a:rPr>
            <a:t>студентов</a:t>
          </a:r>
          <a:r>
            <a:rPr sz="1800" b="0" i="0" u="none" kern="1200" spc="-5" dirty="0">
              <a:solidFill>
                <a:schemeClr val="tx1"/>
              </a:solidFill>
              <a:latin typeface="Liberation Sans"/>
              <a:ea typeface="Liberation Sans"/>
              <a:cs typeface="Liberation Sans"/>
            </a:rPr>
            <a:t>.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800" b="0" i="0" kern="1200" dirty="0" smtClean="0"/>
            <a:t>Преподаватели используют разрозненные мобильные приложения для студентов</a:t>
          </a:r>
          <a:endParaRPr sz="1800" kern="1200" dirty="0">
            <a:solidFill>
              <a:schemeClr val="tx1"/>
            </a:solidFill>
          </a:endParaRPr>
        </a:p>
      </dsp:txBody>
      <dsp:txXfrm>
        <a:off x="10724658" y="2275858"/>
        <a:ext cx="2953774" cy="4351330"/>
      </dsp:txXfrm>
    </dsp:sp>
    <dsp:sp modelId="{65962850-D65D-4693-AA0E-9563944CDCCA}">
      <dsp:nvSpPr>
        <dsp:cNvPr id="0" name=""/>
        <dsp:cNvSpPr/>
      </dsp:nvSpPr>
      <dsp:spPr bwMode="auto">
        <a:xfrm rot="7217">
          <a:off x="13695989" y="1221581"/>
          <a:ext cx="1008367" cy="78116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defRPr/>
          </a:pPr>
          <a:endParaRPr lang="ru-RU" sz="1600" b="1" kern="1200">
            <a:solidFill>
              <a:schemeClr val="tx1"/>
            </a:solidFill>
          </a:endParaRPr>
        </a:p>
      </dsp:txBody>
      <dsp:txXfrm>
        <a:off x="13695989" y="1377568"/>
        <a:ext cx="774018" cy="468697"/>
      </dsp:txXfrm>
    </dsp:sp>
    <dsp:sp modelId="{D8270213-28C5-4C95-B2D9-B97AEC1B9BAD}">
      <dsp:nvSpPr>
        <dsp:cNvPr id="0" name=""/>
        <dsp:cNvSpPr/>
      </dsp:nvSpPr>
      <dsp:spPr bwMode="auto">
        <a:xfrm>
          <a:off x="15122922" y="989880"/>
          <a:ext cx="3137566" cy="2764800"/>
        </a:xfrm>
        <a:prstGeom prst="roundRect">
          <a:avLst>
            <a:gd name="adj" fmla="val 1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defRPr/>
          </a:pPr>
          <a:r>
            <a:rPr lang="ru-RU" sz="2000" b="1" kern="1200">
              <a:solidFill>
                <a:schemeClr val="tx1"/>
              </a:solidFill>
            </a:rPr>
            <a:t>У КАКИХ КОММЕРЧЕСКИХ КОМПАНИЙ ПРОБЛЕМА СТОИТ НАИБОЛЕЕ ОСТРО</a:t>
          </a:r>
          <a:endParaRPr kern="1200"/>
        </a:p>
      </dsp:txBody>
      <dsp:txXfrm>
        <a:off x="15122922" y="989880"/>
        <a:ext cx="3137566" cy="1255026"/>
      </dsp:txXfrm>
    </dsp:sp>
    <dsp:sp modelId="{5E836BB5-E033-432C-A9BD-275C8A9A8E88}">
      <dsp:nvSpPr>
        <dsp:cNvPr id="0" name=""/>
        <dsp:cNvSpPr/>
      </dsp:nvSpPr>
      <dsp:spPr bwMode="auto">
        <a:xfrm>
          <a:off x="15765556" y="2244907"/>
          <a:ext cx="3137566" cy="4492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  <a:defRPr/>
          </a:pPr>
          <a:endParaRPr sz="2000" kern="1200"/>
        </a:p>
        <a:p>
          <a:pPr marL="228600" lvl="1" indent="-228600" algn="l" defTabSz="888999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  <a:defRPr/>
          </a:pPr>
          <a:r>
            <a:rPr sz="2000" b="0" i="0" u="none" kern="1200" spc="-5">
              <a:solidFill>
                <a:schemeClr val="tx1"/>
              </a:solidFill>
              <a:latin typeface="Liberation Sans"/>
              <a:ea typeface="Liberation Sans"/>
              <a:cs typeface="Liberation Sans"/>
            </a:rPr>
            <a:t>Онлайн-агрегаторы репетиторов (</a:t>
          </a:r>
          <a:r>
            <a:rPr lang="en-US" sz="2000" b="0" i="0" u="sng" strike="noStrike" kern="1200" cap="none" spc="0">
              <a:solidFill>
                <a:schemeClr val="tx1"/>
              </a:solidFill>
              <a:latin typeface="Calibri"/>
              <a:ea typeface="Arial"/>
              <a:cs typeface="Arial"/>
              <a:hlinkClick xmlns:r="http://schemas.openxmlformats.org/officeDocument/2006/relationships" r:id="rId1" tooltip="https://vk.com/away.php?to=https%3A%2F%2FProfi.ru&amp;utf=1"/>
            </a:rPr>
            <a:t>Profi.ru</a:t>
          </a:r>
          <a:r>
            <a:rPr lang="en-US" sz="2000" b="0" i="0" u="sng" strike="noStrike" kern="1200" cap="none" spc="0">
              <a:solidFill>
                <a:schemeClr val="tx1"/>
              </a:solidFill>
              <a:latin typeface="Calibri"/>
              <a:ea typeface="Arial"/>
              <a:cs typeface="Arial"/>
              <a:hlinkClick xmlns:r="http://schemas.openxmlformats.org/officeDocument/2006/relationships" r:id="rId2" tooltip="https://vk.com/away.php?to=https%3A%2F%2FTutor.ru&amp;utf=1"/>
            </a:rPr>
            <a:t> Tutor.ru</a:t>
          </a:r>
          <a:r>
            <a:rPr sz="2000" b="0" i="0" u="none" kern="1200" spc="-5">
              <a:solidFill>
                <a:schemeClr val="tx1"/>
              </a:solidFill>
              <a:latin typeface="Liberation Sans"/>
              <a:ea typeface="Liberation Sans"/>
              <a:cs typeface="Liberation Sans"/>
            </a:rPr>
            <a:t> ) и самозанятые преподаватели</a:t>
          </a:r>
          <a:endParaRPr sz="2000" kern="1200">
            <a:solidFill>
              <a:schemeClr val="tx1"/>
            </a:solidFill>
          </a:endParaRPr>
        </a:p>
        <a:p>
          <a:pPr marL="228600" lvl="1" indent="-228600" algn="l" defTabSz="888999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  <a:defRPr/>
          </a:pPr>
          <a:r>
            <a:rPr lang="ru-RU" sz="2000" kern="1200"/>
            <a:t>Вузы КМВ</a:t>
          </a:r>
          <a:endParaRPr kern="1200"/>
        </a:p>
      </dsp:txBody>
      <dsp:txXfrm>
        <a:off x="15857452" y="2336803"/>
        <a:ext cx="2953774" cy="430900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42EA88-CDBD-4C39-B0AF-1FEDB963065E}">
      <dsp:nvSpPr>
        <dsp:cNvPr id="0" name=""/>
        <dsp:cNvSpPr/>
      </dsp:nvSpPr>
      <dsp:spPr bwMode="auto">
        <a:xfrm rot="10800000">
          <a:off x="1830365" y="2440"/>
          <a:ext cx="6486144" cy="786550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Overflow="overflow" horzOverflow="overflow" vert="horz" wrap="square" lIns="346847" tIns="83820" rIns="156464" bIns="83820" numCol="1" spcCol="1270" rtlCol="0" fromWordArt="0" anchor="ctr" anchorCtr="0" forceAA="0" compatLnSpc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ts val="0"/>
            </a:spcAft>
            <a:defRPr/>
          </a:pPr>
          <a:r>
            <a:rPr sz="2200" b="0" i="0" u="none" kern="1200" spc="-6">
              <a:solidFill>
                <a:schemeClr val="tx1"/>
              </a:solidFill>
              <a:latin typeface="Liberation Sans"/>
              <a:ea typeface="Liberation Sans"/>
              <a:cs typeface="Liberation Sans"/>
            </a:rPr>
            <a:t>Доступность и низкий порог входа</a:t>
          </a:r>
          <a:endParaRPr sz="2200" kern="1200">
            <a:solidFill>
              <a:schemeClr val="tx1"/>
            </a:solidFill>
          </a:endParaRPr>
        </a:p>
      </dsp:txBody>
      <dsp:txXfrm rot="10800000">
        <a:off x="2027002" y="2440"/>
        <a:ext cx="6289507" cy="786550"/>
      </dsp:txXfrm>
    </dsp:sp>
    <dsp:sp modelId="{EB0C6E45-FF1F-4ABB-8498-533A80666BE5}">
      <dsp:nvSpPr>
        <dsp:cNvPr id="0" name=""/>
        <dsp:cNvSpPr/>
      </dsp:nvSpPr>
      <dsp:spPr bwMode="auto">
        <a:xfrm>
          <a:off x="1437090" y="2440"/>
          <a:ext cx="786550" cy="786550"/>
        </a:xfrm>
        <a:prstGeom prst="ellipse">
          <a:avLst/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0993EF-81A2-49EB-AA42-7141AB95EF92}">
      <dsp:nvSpPr>
        <dsp:cNvPr id="0" name=""/>
        <dsp:cNvSpPr/>
      </dsp:nvSpPr>
      <dsp:spPr bwMode="auto">
        <a:xfrm rot="10800000">
          <a:off x="1830365" y="1023782"/>
          <a:ext cx="6486144" cy="786550"/>
        </a:xfrm>
        <a:prstGeom prst="homePlate">
          <a:avLst/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Overflow="overflow" horzOverflow="overflow" vert="horz" wrap="square" lIns="346847" tIns="83820" rIns="156464" bIns="83820" numCol="1" spcCol="1270" rtlCol="0" fromWordArt="0" anchor="ctr" anchorCtr="0" forceAA="0" compatLnSpc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ts val="0"/>
            </a:spcAft>
            <a:defRPr/>
          </a:pPr>
          <a:r>
            <a:rPr sz="2200" b="0" i="0" u="none" kern="1200" spc="-6">
              <a:solidFill>
                <a:schemeClr val="tx1"/>
              </a:solidFill>
              <a:latin typeface="Liberation Sans"/>
              <a:ea typeface="Liberation Sans"/>
              <a:cs typeface="Liberation Sans"/>
            </a:rPr>
            <a:t>Гибкость и быстрая адаптация под запросы пользователей</a:t>
          </a:r>
          <a:endParaRPr sz="2200" kern="1200">
            <a:solidFill>
              <a:schemeClr val="tx1"/>
            </a:solidFill>
          </a:endParaRPr>
        </a:p>
      </dsp:txBody>
      <dsp:txXfrm rot="10800000">
        <a:off x="2027002" y="1023782"/>
        <a:ext cx="6289507" cy="786550"/>
      </dsp:txXfrm>
    </dsp:sp>
    <dsp:sp modelId="{E7837A0C-C3CF-4052-B9CD-366D4DA98A42}">
      <dsp:nvSpPr>
        <dsp:cNvPr id="0" name=""/>
        <dsp:cNvSpPr/>
      </dsp:nvSpPr>
      <dsp:spPr bwMode="auto">
        <a:xfrm>
          <a:off x="1437090" y="1023782"/>
          <a:ext cx="786550" cy="786550"/>
        </a:xfrm>
        <a:prstGeom prst="ellipse">
          <a:avLst/>
        </a:prstGeom>
        <a:solidFill>
          <a:schemeClr val="accent5">
            <a:tint val="50000"/>
            <a:hueOff val="-2670591"/>
            <a:satOff val="11904"/>
            <a:lumOff val="10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C6E6CD-2E4E-44B4-B8C7-D560A9824293}">
      <dsp:nvSpPr>
        <dsp:cNvPr id="0" name=""/>
        <dsp:cNvSpPr/>
      </dsp:nvSpPr>
      <dsp:spPr bwMode="auto">
        <a:xfrm rot="10800000">
          <a:off x="1830365" y="2045124"/>
          <a:ext cx="6486144" cy="786550"/>
        </a:xfrm>
        <a:prstGeom prst="homePlate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Overflow="overflow" horzOverflow="overflow" vert="horz" wrap="square" lIns="346847" tIns="83820" rIns="156464" bIns="83820" numCol="1" spcCol="1270" rtlCol="0" fromWordArt="0" anchor="ctr" anchorCtr="0" forceAA="0" compatLnSpc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ts val="0"/>
            </a:spcAft>
            <a:defRPr/>
          </a:pPr>
          <a:r>
            <a:rPr sz="2200" b="0" i="0" u="none" kern="1200" spc="-6">
              <a:solidFill>
                <a:schemeClr val="tx1"/>
              </a:solidFill>
              <a:latin typeface="Liberation Sans"/>
              <a:ea typeface="Liberation Sans"/>
              <a:cs typeface="Liberation Sans"/>
            </a:rPr>
            <a:t>Живое методическое сообщество вокруг проекта</a:t>
          </a:r>
          <a:endParaRPr sz="2200" kern="1200">
            <a:solidFill>
              <a:schemeClr val="tx1"/>
            </a:solidFill>
          </a:endParaRPr>
        </a:p>
      </dsp:txBody>
      <dsp:txXfrm rot="10800000">
        <a:off x="2027002" y="2045124"/>
        <a:ext cx="6289507" cy="786550"/>
      </dsp:txXfrm>
    </dsp:sp>
    <dsp:sp modelId="{D0866CD9-875A-4248-9D52-FC054870A6DE}">
      <dsp:nvSpPr>
        <dsp:cNvPr id="0" name=""/>
        <dsp:cNvSpPr/>
      </dsp:nvSpPr>
      <dsp:spPr bwMode="auto">
        <a:xfrm>
          <a:off x="1437090" y="2045124"/>
          <a:ext cx="786550" cy="786550"/>
        </a:xfrm>
        <a:prstGeom prst="ellipse">
          <a:avLst/>
        </a:prstGeom>
        <a:solidFill>
          <a:schemeClr val="accent5">
            <a:tint val="50000"/>
            <a:hueOff val="-5341183"/>
            <a:satOff val="23809"/>
            <a:lumOff val="210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73D8A3-4EC4-43C2-92CA-86954A00E3E6}">
      <dsp:nvSpPr>
        <dsp:cNvPr id="0" name=""/>
        <dsp:cNvSpPr/>
      </dsp:nvSpPr>
      <dsp:spPr bwMode="auto">
        <a:xfrm rot="10800000">
          <a:off x="1830365" y="3066466"/>
          <a:ext cx="6486144" cy="786550"/>
        </a:xfrm>
        <a:prstGeom prst="homePlate">
          <a:avLst/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6847" tIns="91440" rIns="170688" bIns="914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ts val="0"/>
            </a:spcAft>
            <a:defRPr/>
          </a:pPr>
          <a:r>
            <a:rPr sz="2400" b="0" i="0" u="none" kern="1200" spc="-6">
              <a:solidFill>
                <a:schemeClr val="tx1"/>
              </a:solidFill>
              <a:latin typeface="Liberation Sans"/>
              <a:ea typeface="Liberation Sans"/>
              <a:cs typeface="Liberation Sans"/>
            </a:rPr>
            <a:t>Скорость внедрения изменений</a:t>
          </a:r>
          <a:endParaRPr sz="2400" kern="1200">
            <a:solidFill>
              <a:schemeClr val="tx1"/>
            </a:solidFill>
          </a:endParaRPr>
        </a:p>
      </dsp:txBody>
      <dsp:txXfrm rot="10800000">
        <a:off x="2027002" y="3066466"/>
        <a:ext cx="6289507" cy="786550"/>
      </dsp:txXfrm>
    </dsp:sp>
    <dsp:sp modelId="{505763A3-9E47-4C46-80DD-66C17C0BDA2C}">
      <dsp:nvSpPr>
        <dsp:cNvPr id="0" name=""/>
        <dsp:cNvSpPr/>
      </dsp:nvSpPr>
      <dsp:spPr bwMode="auto">
        <a:xfrm>
          <a:off x="1437090" y="3066466"/>
          <a:ext cx="786550" cy="786550"/>
        </a:xfrm>
        <a:prstGeom prst="ellipse">
          <a:avLst/>
        </a:prstGeom>
        <a:solidFill>
          <a:schemeClr val="accent5">
            <a:tint val="50000"/>
            <a:hueOff val="-8011774"/>
            <a:satOff val="35713"/>
            <a:lumOff val="315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AA6D55-3219-4004-A941-F57D3BA1634B}">
      <dsp:nvSpPr>
        <dsp:cNvPr id="0" name=""/>
        <dsp:cNvSpPr/>
      </dsp:nvSpPr>
      <dsp:spPr bwMode="auto">
        <a:xfrm rot="10800000">
          <a:off x="1830365" y="4087808"/>
          <a:ext cx="6486144" cy="786550"/>
        </a:xfrm>
        <a:prstGeom prst="homePlat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Overflow="overflow" horzOverflow="overflow" vert="horz" wrap="square" lIns="346847" tIns="83820" rIns="156464" bIns="83820" numCol="1" spcCol="1270" rtlCol="0" fromWordArt="0" anchor="ctr" anchorCtr="0" forceAA="0" compatLnSpc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ts val="0"/>
            </a:spcAft>
            <a:defRPr/>
          </a:pPr>
          <a:r>
            <a:rPr sz="2200" b="0" i="0" u="none" kern="1200" spc="-6">
              <a:solidFill>
                <a:schemeClr val="tx1"/>
              </a:solidFill>
              <a:latin typeface="Liberation Sans"/>
              <a:ea typeface="Liberation Sans"/>
              <a:cs typeface="Liberation Sans"/>
            </a:rPr>
            <a:t>Локальная методическая экспертиза под российские вузы</a:t>
          </a:r>
          <a:endParaRPr sz="2200" kern="1200">
            <a:solidFill>
              <a:schemeClr val="tx1"/>
            </a:solidFill>
          </a:endParaRPr>
        </a:p>
      </dsp:txBody>
      <dsp:txXfrm rot="10800000">
        <a:off x="2027002" y="4087808"/>
        <a:ext cx="6289507" cy="786550"/>
      </dsp:txXfrm>
    </dsp:sp>
    <dsp:sp modelId="{108E93CD-C62C-4182-81E1-9B29937E26C0}">
      <dsp:nvSpPr>
        <dsp:cNvPr id="0" name=""/>
        <dsp:cNvSpPr/>
      </dsp:nvSpPr>
      <dsp:spPr bwMode="auto">
        <a:xfrm>
          <a:off x="1437090" y="4087808"/>
          <a:ext cx="786550" cy="786550"/>
        </a:xfrm>
        <a:prstGeom prst="ellipse">
          <a:avLst/>
        </a:prstGeom>
        <a:solidFill>
          <a:schemeClr val="accent5">
            <a:tint val="50000"/>
            <a:hueOff val="-10682366"/>
            <a:satOff val="47617"/>
            <a:lumOff val="420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SquareAccentList#1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 val="0"/>
      <dgm:chPref val="0"/>
      <dgm:dir/>
      <dgm:resizeHandles val="exact"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 val="0"/>
            <dgm:chPref val="0"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 val="0"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" preserve="1" userDrawn="1">
  <p:cSld name="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 bwMode="auto">
          <a:xfrm>
            <a:off x="6725669" y="6951526"/>
            <a:ext cx="3359150" cy="4355465"/>
          </a:xfrm>
          <a:custGeom>
            <a:avLst/>
            <a:gdLst/>
            <a:ahLst/>
            <a:cxnLst/>
            <a:rect l="l" t="t" r="r" b="b"/>
            <a:pathLst>
              <a:path w="3359150" h="4355465" extrusionOk="0">
                <a:moveTo>
                  <a:pt x="3358683" y="0"/>
                </a:moveTo>
                <a:lnTo>
                  <a:pt x="0" y="0"/>
                </a:lnTo>
                <a:lnTo>
                  <a:pt x="0" y="4355448"/>
                </a:lnTo>
                <a:lnTo>
                  <a:pt x="3358683" y="4355448"/>
                </a:lnTo>
                <a:lnTo>
                  <a:pt x="3358683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17" name="bg object 17"/>
          <p:cNvSpPr/>
          <p:nvPr/>
        </p:nvSpPr>
        <p:spPr bwMode="auto">
          <a:xfrm>
            <a:off x="3366996" y="6951526"/>
            <a:ext cx="3359150" cy="4355465"/>
          </a:xfrm>
          <a:custGeom>
            <a:avLst/>
            <a:gdLst/>
            <a:ahLst/>
            <a:cxnLst/>
            <a:rect l="l" t="t" r="r" b="b"/>
            <a:pathLst>
              <a:path w="3359150" h="4355465" extrusionOk="0">
                <a:moveTo>
                  <a:pt x="3358672" y="0"/>
                </a:moveTo>
                <a:lnTo>
                  <a:pt x="0" y="0"/>
                </a:lnTo>
                <a:lnTo>
                  <a:pt x="0" y="4355448"/>
                </a:lnTo>
                <a:lnTo>
                  <a:pt x="3358672" y="4355448"/>
                </a:lnTo>
                <a:lnTo>
                  <a:pt x="3358672" y="0"/>
                </a:lnTo>
                <a:close/>
              </a:path>
            </a:pathLst>
          </a:custGeom>
          <a:solidFill>
            <a:srgbClr val="FCAF17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 bwMode="auto">
          <a:xfrm>
            <a:off x="868074" y="473802"/>
            <a:ext cx="4825760" cy="491703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>
            <a:lvl1pPr>
              <a:defRPr sz="2950" b="1" i="0">
                <a:solidFill>
                  <a:srgbClr val="1D1D1B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 bwMode="auto"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Образец подзаголовка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 bwMode="auto"/>
        <p:txBody>
          <a:bodyPr lIns="36000" tIns="36000" rIns="36000" bIns="3600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 bwMode="auto"/>
        <p:txBody>
          <a:bodyPr lIns="36000" tIns="36000" rIns="36000" bIns="3600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t>4/19/2026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 bwMode="auto"/>
        <p:txBody>
          <a:bodyPr lIns="36000" tIns="36000" rIns="36000" bIns="3600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 bwMode="auto"/>
        <p:txBody>
          <a:bodyPr lIns="36000" tIns="36000" rIns="36000" bIns="36000"/>
          <a:lstStyle>
            <a:lvl1pPr>
              <a:defRPr sz="2950" b="1" i="0">
                <a:solidFill>
                  <a:srgbClr val="1D1D1B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 bwMode="auto"/>
        <p:txBody>
          <a:bodyPr lIns="36000" tIns="36000" rIns="36000" bIns="36000"/>
          <a:lstStyle>
            <a:lvl1pPr>
              <a:defRPr/>
            </a:lvl1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 bwMode="auto"/>
        <p:txBody>
          <a:bodyPr lIns="36000" tIns="36000" rIns="36000" bIns="3600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 bwMode="auto"/>
        <p:txBody>
          <a:bodyPr lIns="36000" tIns="36000" rIns="36000" bIns="3600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t>4/19/2026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 bwMode="auto"/>
        <p:txBody>
          <a:bodyPr lIns="36000" tIns="36000" rIns="36000" bIns="3600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" preserve="1" userDrawn="1">
  <p:cSld name="Два объект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 bwMode="auto">
          <a:xfrm>
            <a:off x="10054186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5" h="476884" extrusionOk="0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CAF17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17" name="bg object 17"/>
          <p:cNvSpPr/>
          <p:nvPr/>
        </p:nvSpPr>
        <p:spPr bwMode="auto">
          <a:xfrm>
            <a:off x="12064795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 extrusionOk="0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4A1B3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18" name="bg object 18"/>
          <p:cNvSpPr/>
          <p:nvPr/>
        </p:nvSpPr>
        <p:spPr bwMode="auto">
          <a:xfrm>
            <a:off x="16086044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 extrusionOk="0">
                <a:moveTo>
                  <a:pt x="2010629" y="0"/>
                </a:moveTo>
                <a:lnTo>
                  <a:pt x="0" y="0"/>
                </a:lnTo>
                <a:lnTo>
                  <a:pt x="0" y="476529"/>
                </a:lnTo>
                <a:lnTo>
                  <a:pt x="2010629" y="476529"/>
                </a:lnTo>
                <a:lnTo>
                  <a:pt x="2010629" y="0"/>
                </a:lnTo>
                <a:close/>
              </a:path>
            </a:pathLst>
          </a:custGeom>
          <a:solidFill>
            <a:srgbClr val="B5D8E1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19" name="bg object 19"/>
          <p:cNvSpPr/>
          <p:nvPr/>
        </p:nvSpPr>
        <p:spPr bwMode="auto">
          <a:xfrm>
            <a:off x="18096653" y="10832026"/>
            <a:ext cx="2007870" cy="476884"/>
          </a:xfrm>
          <a:custGeom>
            <a:avLst/>
            <a:gdLst/>
            <a:ahLst/>
            <a:cxnLst/>
            <a:rect l="l" t="t" r="r" b="b"/>
            <a:pathLst>
              <a:path w="2007869" h="476884" extrusionOk="0">
                <a:moveTo>
                  <a:pt x="2007436" y="0"/>
                </a:moveTo>
                <a:lnTo>
                  <a:pt x="0" y="0"/>
                </a:lnTo>
                <a:lnTo>
                  <a:pt x="0" y="476529"/>
                </a:lnTo>
                <a:lnTo>
                  <a:pt x="2007436" y="476529"/>
                </a:lnTo>
                <a:lnTo>
                  <a:pt x="2007436" y="0"/>
                </a:lnTo>
                <a:close/>
              </a:path>
            </a:pathLst>
          </a:custGeom>
          <a:solidFill>
            <a:srgbClr val="8F00FF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0" name="bg object 20"/>
          <p:cNvSpPr/>
          <p:nvPr/>
        </p:nvSpPr>
        <p:spPr bwMode="auto">
          <a:xfrm>
            <a:off x="6037177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5" h="476884" extrusionOk="0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CAF17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1" name="bg object 21"/>
          <p:cNvSpPr/>
          <p:nvPr/>
        </p:nvSpPr>
        <p:spPr bwMode="auto">
          <a:xfrm>
            <a:off x="4024442" y="10832026"/>
            <a:ext cx="2013585" cy="476884"/>
          </a:xfrm>
          <a:custGeom>
            <a:avLst/>
            <a:gdLst/>
            <a:ahLst/>
            <a:cxnLst/>
            <a:rect l="l" t="t" r="r" b="b"/>
            <a:pathLst>
              <a:path w="2013585" h="476884" extrusionOk="0">
                <a:moveTo>
                  <a:pt x="2013111" y="0"/>
                </a:moveTo>
                <a:lnTo>
                  <a:pt x="0" y="0"/>
                </a:lnTo>
                <a:lnTo>
                  <a:pt x="0" y="476529"/>
                </a:lnTo>
                <a:lnTo>
                  <a:pt x="2013111" y="476529"/>
                </a:lnTo>
                <a:lnTo>
                  <a:pt x="2013111" y="0"/>
                </a:lnTo>
                <a:close/>
              </a:path>
            </a:pathLst>
          </a:custGeom>
          <a:solidFill>
            <a:srgbClr val="FBB3C1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2" name="bg object 22"/>
          <p:cNvSpPr/>
          <p:nvPr/>
        </p:nvSpPr>
        <p:spPr bwMode="auto">
          <a:xfrm>
            <a:off x="2013823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5" h="476884" extrusionOk="0">
                <a:moveTo>
                  <a:pt x="2010629" y="0"/>
                </a:moveTo>
                <a:lnTo>
                  <a:pt x="0" y="0"/>
                </a:lnTo>
                <a:lnTo>
                  <a:pt x="0" y="476529"/>
                </a:lnTo>
                <a:lnTo>
                  <a:pt x="2010629" y="476529"/>
                </a:lnTo>
                <a:lnTo>
                  <a:pt x="2010629" y="0"/>
                </a:lnTo>
                <a:close/>
              </a:path>
            </a:pathLst>
          </a:custGeom>
          <a:solidFill>
            <a:srgbClr val="8F00FF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3" name="bg object 23"/>
          <p:cNvSpPr/>
          <p:nvPr/>
        </p:nvSpPr>
        <p:spPr bwMode="auto">
          <a:xfrm>
            <a:off x="3200" y="10832026"/>
            <a:ext cx="10053319" cy="476884"/>
          </a:xfrm>
          <a:custGeom>
            <a:avLst/>
            <a:gdLst/>
            <a:ahLst/>
            <a:cxnLst/>
            <a:rect l="l" t="t" r="r" b="b"/>
            <a:pathLst>
              <a:path w="10053320" h="476884" extrusionOk="0">
                <a:moveTo>
                  <a:pt x="2010613" y="0"/>
                </a:moveTo>
                <a:lnTo>
                  <a:pt x="0" y="0"/>
                </a:lnTo>
                <a:lnTo>
                  <a:pt x="0" y="476529"/>
                </a:lnTo>
                <a:lnTo>
                  <a:pt x="2010613" y="476529"/>
                </a:lnTo>
                <a:lnTo>
                  <a:pt x="2010613" y="0"/>
                </a:lnTo>
                <a:close/>
              </a:path>
              <a:path w="10053320" h="476884" extrusionOk="0">
                <a:moveTo>
                  <a:pt x="10053104" y="0"/>
                </a:moveTo>
                <a:lnTo>
                  <a:pt x="8042491" y="0"/>
                </a:lnTo>
                <a:lnTo>
                  <a:pt x="8042491" y="476529"/>
                </a:lnTo>
                <a:lnTo>
                  <a:pt x="10053104" y="476529"/>
                </a:lnTo>
                <a:lnTo>
                  <a:pt x="10053104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4" name="bg object 24"/>
          <p:cNvSpPr/>
          <p:nvPr/>
        </p:nvSpPr>
        <p:spPr bwMode="auto">
          <a:xfrm>
            <a:off x="14075435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 extrusionOk="0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5" name="bg object 25"/>
          <p:cNvSpPr/>
          <p:nvPr/>
        </p:nvSpPr>
        <p:spPr bwMode="auto">
          <a:xfrm>
            <a:off x="0" y="961436"/>
            <a:ext cx="584835" cy="170180"/>
          </a:xfrm>
          <a:custGeom>
            <a:avLst/>
            <a:gdLst/>
            <a:ahLst/>
            <a:cxnLst/>
            <a:rect l="l" t="t" r="r" b="b"/>
            <a:pathLst>
              <a:path w="584835" h="170180" extrusionOk="0">
                <a:moveTo>
                  <a:pt x="584264" y="0"/>
                </a:moveTo>
                <a:lnTo>
                  <a:pt x="0" y="0"/>
                </a:lnTo>
                <a:lnTo>
                  <a:pt x="0" y="170120"/>
                </a:lnTo>
                <a:lnTo>
                  <a:pt x="584264" y="170120"/>
                </a:lnTo>
                <a:lnTo>
                  <a:pt x="584264" y="0"/>
                </a:lnTo>
                <a:close/>
              </a:path>
            </a:pathLst>
          </a:custGeom>
          <a:solidFill>
            <a:srgbClr val="FBB3C1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6" name="bg object 26"/>
          <p:cNvSpPr/>
          <p:nvPr/>
        </p:nvSpPr>
        <p:spPr bwMode="auto">
          <a:xfrm>
            <a:off x="584264" y="961436"/>
            <a:ext cx="588010" cy="170180"/>
          </a:xfrm>
          <a:custGeom>
            <a:avLst/>
            <a:gdLst/>
            <a:ahLst/>
            <a:cxnLst/>
            <a:rect l="l" t="t" r="r" b="b"/>
            <a:pathLst>
              <a:path w="588010" h="170180" extrusionOk="0">
                <a:moveTo>
                  <a:pt x="587448" y="0"/>
                </a:moveTo>
                <a:lnTo>
                  <a:pt x="0" y="0"/>
                </a:lnTo>
                <a:lnTo>
                  <a:pt x="0" y="170120"/>
                </a:lnTo>
                <a:lnTo>
                  <a:pt x="587448" y="170120"/>
                </a:lnTo>
                <a:lnTo>
                  <a:pt x="587448" y="0"/>
                </a:lnTo>
                <a:close/>
              </a:path>
            </a:pathLst>
          </a:custGeom>
          <a:solidFill>
            <a:srgbClr val="8F00FF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7" name="bg object 27"/>
          <p:cNvSpPr/>
          <p:nvPr/>
        </p:nvSpPr>
        <p:spPr bwMode="auto">
          <a:xfrm>
            <a:off x="1171712" y="961436"/>
            <a:ext cx="558800" cy="170180"/>
          </a:xfrm>
          <a:custGeom>
            <a:avLst/>
            <a:gdLst/>
            <a:ahLst/>
            <a:cxnLst/>
            <a:rect l="l" t="t" r="r" b="b"/>
            <a:pathLst>
              <a:path w="558800" h="170180" extrusionOk="0">
                <a:moveTo>
                  <a:pt x="558202" y="0"/>
                </a:moveTo>
                <a:lnTo>
                  <a:pt x="0" y="0"/>
                </a:lnTo>
                <a:lnTo>
                  <a:pt x="0" y="170120"/>
                </a:lnTo>
                <a:lnTo>
                  <a:pt x="558202" y="170120"/>
                </a:lnTo>
                <a:lnTo>
                  <a:pt x="558202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8" name="bg object 28"/>
          <p:cNvSpPr/>
          <p:nvPr/>
        </p:nvSpPr>
        <p:spPr bwMode="auto">
          <a:xfrm>
            <a:off x="1729915" y="961436"/>
            <a:ext cx="583565" cy="170180"/>
          </a:xfrm>
          <a:custGeom>
            <a:avLst/>
            <a:gdLst/>
            <a:ahLst/>
            <a:cxnLst/>
            <a:rect l="l" t="t" r="r" b="b"/>
            <a:pathLst>
              <a:path w="583564" h="170180" extrusionOk="0">
                <a:moveTo>
                  <a:pt x="583186" y="0"/>
                </a:moveTo>
                <a:lnTo>
                  <a:pt x="0" y="0"/>
                </a:lnTo>
                <a:lnTo>
                  <a:pt x="0" y="170120"/>
                </a:lnTo>
                <a:lnTo>
                  <a:pt x="583186" y="170120"/>
                </a:lnTo>
                <a:lnTo>
                  <a:pt x="583186" y="0"/>
                </a:lnTo>
                <a:close/>
              </a:path>
            </a:pathLst>
          </a:custGeom>
          <a:solidFill>
            <a:srgbClr val="FCAF17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9" name="bg object 29"/>
          <p:cNvSpPr/>
          <p:nvPr/>
        </p:nvSpPr>
        <p:spPr bwMode="auto">
          <a:xfrm>
            <a:off x="2313102" y="961436"/>
            <a:ext cx="583565" cy="170180"/>
          </a:xfrm>
          <a:custGeom>
            <a:avLst/>
            <a:gdLst/>
            <a:ahLst/>
            <a:cxnLst/>
            <a:rect l="l" t="t" r="r" b="b"/>
            <a:pathLst>
              <a:path w="583564" h="170180" extrusionOk="0">
                <a:moveTo>
                  <a:pt x="583186" y="0"/>
                </a:moveTo>
                <a:lnTo>
                  <a:pt x="0" y="0"/>
                </a:lnTo>
                <a:lnTo>
                  <a:pt x="0" y="170120"/>
                </a:lnTo>
                <a:lnTo>
                  <a:pt x="583186" y="170120"/>
                </a:lnTo>
                <a:lnTo>
                  <a:pt x="583186" y="0"/>
                </a:lnTo>
                <a:close/>
              </a:path>
            </a:pathLst>
          </a:custGeom>
          <a:solidFill>
            <a:srgbClr val="B5D8E1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 bwMode="auto"/>
        <p:txBody>
          <a:bodyPr lIns="36000" tIns="36000" rIns="36000" bIns="36000"/>
          <a:lstStyle>
            <a:lvl1pPr>
              <a:defRPr sz="2950" b="1" i="0">
                <a:solidFill>
                  <a:srgbClr val="1D1D1B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 bwMode="auto"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>
            <a:lvl1pPr>
              <a:defRPr/>
            </a:lvl1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 bwMode="auto"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>
            <a:lvl1pPr>
              <a:defRPr/>
            </a:lvl1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 bwMode="auto"/>
        <p:txBody>
          <a:bodyPr lIns="36000" tIns="36000" rIns="36000" bIns="3600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 bwMode="auto"/>
        <p:txBody>
          <a:bodyPr lIns="36000" tIns="36000" rIns="36000" bIns="3600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t>4/19/2026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 bwMode="auto"/>
        <p:txBody>
          <a:bodyPr lIns="36000" tIns="36000" rIns="36000" bIns="3600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 bwMode="auto"/>
        <p:txBody>
          <a:bodyPr lIns="36000" tIns="36000" rIns="36000" bIns="36000"/>
          <a:lstStyle>
            <a:lvl1pPr>
              <a:defRPr sz="2950" b="1" i="0">
                <a:solidFill>
                  <a:srgbClr val="1D1D1B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 bwMode="auto"/>
        <p:txBody>
          <a:bodyPr lIns="36000" tIns="36000" rIns="36000" bIns="3600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 bwMode="auto"/>
        <p:txBody>
          <a:bodyPr lIns="36000" tIns="36000" rIns="36000" bIns="3600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t>4/19/2026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 bwMode="auto"/>
        <p:txBody>
          <a:bodyPr lIns="36000" tIns="36000" rIns="36000" bIns="3600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 bwMode="auto"/>
        <p:txBody>
          <a:bodyPr lIns="36000" tIns="36000" rIns="36000" bIns="3600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 bwMode="auto"/>
        <p:txBody>
          <a:bodyPr lIns="36000" tIns="36000" rIns="36000" bIns="3600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t>4/19/2026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 bwMode="auto"/>
        <p:txBody>
          <a:bodyPr lIns="36000" tIns="36000" rIns="36000" bIns="3600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 bwMode="auto">
          <a:xfrm>
            <a:off x="862076" y="462428"/>
            <a:ext cx="5105090" cy="492734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>
            <a:lvl1pPr>
              <a:defRPr sz="2950" b="1" i="0">
                <a:solidFill>
                  <a:srgbClr val="1D1D1B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 bwMode="auto">
          <a:xfrm>
            <a:off x="1005205" y="2601150"/>
            <a:ext cx="18093690" cy="7464171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 bwMode="auto"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 bwMode="auto"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t>4/19/2026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 bwMode="auto"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jp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jp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13" Type="http://schemas.openxmlformats.org/officeDocument/2006/relationships/image" Target="../media/image16.png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12" Type="http://schemas.openxmlformats.org/officeDocument/2006/relationships/image" Target="../media/image15.jp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Relationship Id="rId14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Layout" Target="../diagrams/layout8.xml"/><Relationship Id="rId7" Type="http://schemas.openxmlformats.org/officeDocument/2006/relationships/image" Target="../media/image15.jp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Relationship Id="rId9" Type="http://schemas.openxmlformats.org/officeDocument/2006/relationships/image" Target="../media/image17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diagramLayout" Target="../diagrams/layout9.xml"/><Relationship Id="rId7" Type="http://schemas.openxmlformats.org/officeDocument/2006/relationships/image" Target="../media/image35.jp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Relationship Id="rId9" Type="http://schemas.openxmlformats.org/officeDocument/2006/relationships/image" Target="../media/image3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1.jpg"/><Relationship Id="rId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jp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5.jpg"/><Relationship Id="rId4" Type="http://schemas.openxmlformats.org/officeDocument/2006/relationships/image" Target="../media/image4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8.jpg"/><Relationship Id="rId4" Type="http://schemas.openxmlformats.org/officeDocument/2006/relationships/image" Target="../media/image4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9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21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jp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3" Type="http://schemas.openxmlformats.org/officeDocument/2006/relationships/diagramLayout" Target="../diagrams/layout2.xml"/><Relationship Id="rId7" Type="http://schemas.openxmlformats.org/officeDocument/2006/relationships/image" Target="../media/image2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15.jp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1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15.jp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17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15.jp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 bwMode="auto">
          <a:xfrm>
            <a:off x="12114814" y="963"/>
            <a:ext cx="7989570" cy="11306810"/>
            <a:chOff x="12114814" y="963"/>
            <a:chExt cx="7989570" cy="11306810"/>
          </a:xfrm>
        </p:grpSpPr>
        <p:sp>
          <p:nvSpPr>
            <p:cNvPr id="3" name="object 3"/>
            <p:cNvSpPr/>
            <p:nvPr/>
          </p:nvSpPr>
          <p:spPr bwMode="auto">
            <a:xfrm>
              <a:off x="12114814" y="963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4" name="object 4"/>
            <p:cNvSpPr/>
            <p:nvPr/>
          </p:nvSpPr>
          <p:spPr bwMode="auto">
            <a:xfrm>
              <a:off x="12114814" y="2829065"/>
              <a:ext cx="1997710" cy="2826385"/>
            </a:xfrm>
            <a:custGeom>
              <a:avLst/>
              <a:gdLst/>
              <a:ahLst/>
              <a:cxnLst/>
              <a:rect l="l" t="t" r="r" b="b"/>
              <a:pathLst>
                <a:path w="1997709" h="2826385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6175"/>
                  </a:lnTo>
                  <a:lnTo>
                    <a:pt x="1997321" y="2826175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5" name="object 5"/>
            <p:cNvSpPr/>
            <p:nvPr/>
          </p:nvSpPr>
          <p:spPr bwMode="auto">
            <a:xfrm>
              <a:off x="12114814" y="5653325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6" name="object 6"/>
            <p:cNvSpPr/>
            <p:nvPr/>
          </p:nvSpPr>
          <p:spPr bwMode="auto">
            <a:xfrm>
              <a:off x="12114814" y="8479490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7" name="object 7"/>
            <p:cNvSpPr/>
            <p:nvPr/>
          </p:nvSpPr>
          <p:spPr bwMode="auto">
            <a:xfrm>
              <a:off x="14112145" y="963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8" name="object 8"/>
            <p:cNvSpPr/>
            <p:nvPr/>
          </p:nvSpPr>
          <p:spPr bwMode="auto">
            <a:xfrm>
              <a:off x="14112145" y="2829065"/>
              <a:ext cx="1997710" cy="2826385"/>
            </a:xfrm>
            <a:custGeom>
              <a:avLst/>
              <a:gdLst/>
              <a:ahLst/>
              <a:cxnLst/>
              <a:rect l="l" t="t" r="r" b="b"/>
              <a:pathLst>
                <a:path w="1997709" h="2826385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6175"/>
                  </a:lnTo>
                  <a:lnTo>
                    <a:pt x="1997321" y="2826175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9" name="object 9"/>
            <p:cNvSpPr/>
            <p:nvPr/>
          </p:nvSpPr>
          <p:spPr bwMode="auto">
            <a:xfrm>
              <a:off x="14112138" y="5653335"/>
              <a:ext cx="3994785" cy="5654675"/>
            </a:xfrm>
            <a:custGeom>
              <a:avLst/>
              <a:gdLst/>
              <a:ahLst/>
              <a:cxnLst/>
              <a:rect l="l" t="t" r="r" b="b"/>
              <a:pathLst>
                <a:path w="3994784" h="5654675" extrusionOk="0">
                  <a:moveTo>
                    <a:pt x="3994632" y="2826156"/>
                  </a:moveTo>
                  <a:lnTo>
                    <a:pt x="1997329" y="2826156"/>
                  </a:lnTo>
                  <a:lnTo>
                    <a:pt x="1997329" y="0"/>
                  </a:lnTo>
                  <a:lnTo>
                    <a:pt x="0" y="0"/>
                  </a:lnTo>
                  <a:lnTo>
                    <a:pt x="0" y="2828099"/>
                  </a:lnTo>
                  <a:lnTo>
                    <a:pt x="1997316" y="2828099"/>
                  </a:lnTo>
                  <a:lnTo>
                    <a:pt x="1997316" y="5654268"/>
                  </a:lnTo>
                  <a:lnTo>
                    <a:pt x="3994632" y="5654268"/>
                  </a:lnTo>
                  <a:lnTo>
                    <a:pt x="3994632" y="2826156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0" name="object 10"/>
            <p:cNvSpPr/>
            <p:nvPr/>
          </p:nvSpPr>
          <p:spPr bwMode="auto">
            <a:xfrm>
              <a:off x="14112145" y="8479490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1" name="object 11"/>
            <p:cNvSpPr/>
            <p:nvPr/>
          </p:nvSpPr>
          <p:spPr bwMode="auto">
            <a:xfrm>
              <a:off x="16109455" y="963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2" name="object 12"/>
            <p:cNvSpPr/>
            <p:nvPr/>
          </p:nvSpPr>
          <p:spPr bwMode="auto">
            <a:xfrm>
              <a:off x="16109455" y="2829065"/>
              <a:ext cx="1997710" cy="2826385"/>
            </a:xfrm>
            <a:custGeom>
              <a:avLst/>
              <a:gdLst/>
              <a:ahLst/>
              <a:cxnLst/>
              <a:rect l="l" t="t" r="r" b="b"/>
              <a:pathLst>
                <a:path w="1997709" h="2826385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6175"/>
                  </a:lnTo>
                  <a:lnTo>
                    <a:pt x="1997321" y="2826175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3" name="object 13"/>
            <p:cNvSpPr/>
            <p:nvPr/>
          </p:nvSpPr>
          <p:spPr bwMode="auto">
            <a:xfrm>
              <a:off x="16109455" y="5653325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4" name="object 14"/>
            <p:cNvSpPr/>
            <p:nvPr/>
          </p:nvSpPr>
          <p:spPr bwMode="auto">
            <a:xfrm>
              <a:off x="18106778" y="963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5" name="object 15"/>
            <p:cNvSpPr/>
            <p:nvPr/>
          </p:nvSpPr>
          <p:spPr bwMode="auto">
            <a:xfrm>
              <a:off x="18106778" y="2829065"/>
              <a:ext cx="1997710" cy="2826385"/>
            </a:xfrm>
            <a:custGeom>
              <a:avLst/>
              <a:gdLst/>
              <a:ahLst/>
              <a:cxnLst/>
              <a:rect l="l" t="t" r="r" b="b"/>
              <a:pathLst>
                <a:path w="1997709" h="2826385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6186"/>
                  </a:lnTo>
                  <a:lnTo>
                    <a:pt x="1997321" y="2826186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6" name="object 16"/>
            <p:cNvSpPr/>
            <p:nvPr/>
          </p:nvSpPr>
          <p:spPr bwMode="auto">
            <a:xfrm>
              <a:off x="18106778" y="5653325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7" name="object 17"/>
            <p:cNvSpPr/>
            <p:nvPr/>
          </p:nvSpPr>
          <p:spPr bwMode="auto">
            <a:xfrm>
              <a:off x="18106778" y="8479490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18" name="object 18"/>
          <p:cNvSpPr txBox="1"/>
          <p:nvPr/>
        </p:nvSpPr>
        <p:spPr bwMode="auto">
          <a:xfrm>
            <a:off x="457024" y="2382252"/>
            <a:ext cx="11668520" cy="4223549"/>
          </a:xfrm>
          <a:prstGeom prst="rect">
            <a:avLst/>
          </a:prstGeom>
        </p:spPr>
        <p:txBody>
          <a:bodyPr vert="horz" wrap="square" lIns="36000" tIns="53974" rIns="36000" bIns="36000" rtlCol="0">
            <a:spAutoFit/>
          </a:bodyPr>
          <a:lstStyle/>
          <a:p>
            <a:pPr marL="12700" marR="5080">
              <a:lnSpc>
                <a:spcPts val="6509"/>
              </a:lnSpc>
              <a:spcBef>
                <a:spcPts val="425"/>
              </a:spcBef>
              <a:defRPr/>
            </a:pPr>
            <a:r>
              <a:rPr lang="ru-RU" sz="5600" b="1" spc="-10">
                <a:solidFill>
                  <a:srgbClr val="8F00FF"/>
                </a:solidFill>
                <a:latin typeface="Trebuchet MS"/>
                <a:cs typeface="Trebuchet MS"/>
              </a:rPr>
              <a:t>«Сайт «Урокопедия» для преподавателей русского и китайского языка по созданию уроков и лекций для студентов вузов»</a:t>
            </a:r>
            <a:endParaRPr/>
          </a:p>
        </p:txBody>
      </p:sp>
      <p:sp>
        <p:nvSpPr>
          <p:cNvPr id="19" name="object 19"/>
          <p:cNvSpPr txBox="1"/>
          <p:nvPr/>
        </p:nvSpPr>
        <p:spPr bwMode="auto">
          <a:xfrm>
            <a:off x="294422" y="6915069"/>
            <a:ext cx="11470678" cy="3255682"/>
          </a:xfrm>
          <a:prstGeom prst="rect">
            <a:avLst/>
          </a:prstGeom>
        </p:spPr>
        <p:txBody>
          <a:bodyPr vert="horz" wrap="square" lIns="36000" tIns="13335" rIns="36000" bIns="3600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  <a:defRPr/>
            </a:pPr>
            <a:r>
              <a:rPr lang="ru-RU" sz="2800" b="1" spc="-10">
                <a:latin typeface="Microsoft Sans Serif"/>
                <a:cs typeface="Microsoft Sans Serif"/>
              </a:rPr>
              <a:t>ФИО участников команды:</a:t>
            </a:r>
            <a:endParaRPr/>
          </a:p>
          <a:p>
            <a:pPr marL="12700" marR="5080">
              <a:lnSpc>
                <a:spcPct val="100000"/>
              </a:lnSpc>
              <a:spcBef>
                <a:spcPts val="105"/>
              </a:spcBef>
              <a:defRPr/>
            </a:pPr>
            <a:r>
              <a:rPr lang="ru-RU" sz="2800" spc="-10">
                <a:latin typeface="Microsoft Sans Serif"/>
                <a:cs typeface="Microsoft Sans Serif"/>
              </a:rPr>
              <a:t>1.Борзова Диана Тимуровна</a:t>
            </a:r>
            <a:endParaRPr/>
          </a:p>
          <a:p>
            <a:pPr marL="12700" marR="5080">
              <a:lnSpc>
                <a:spcPct val="100000"/>
              </a:lnSpc>
              <a:spcBef>
                <a:spcPts val="105"/>
              </a:spcBef>
              <a:defRPr/>
            </a:pPr>
            <a:r>
              <a:rPr lang="ru-RU" sz="2800" spc="-10">
                <a:latin typeface="Microsoft Sans Serif"/>
                <a:cs typeface="Microsoft Sans Serif"/>
              </a:rPr>
              <a:t>2.Акоева Яна Казбековна </a:t>
            </a:r>
            <a:endParaRPr/>
          </a:p>
          <a:p>
            <a:pPr marL="12700" marR="5080">
              <a:lnSpc>
                <a:spcPct val="100000"/>
              </a:lnSpc>
              <a:spcBef>
                <a:spcPts val="105"/>
              </a:spcBef>
              <a:defRPr/>
            </a:pPr>
            <a:endParaRPr/>
          </a:p>
          <a:p>
            <a:pPr marL="12700" marR="5080">
              <a:lnSpc>
                <a:spcPct val="100000"/>
              </a:lnSpc>
              <a:spcBef>
                <a:spcPts val="105"/>
              </a:spcBef>
              <a:defRPr/>
            </a:pPr>
            <a:r>
              <a:rPr lang="ru-RU" sz="2800" spc="-10">
                <a:latin typeface="Microsoft Sans Serif"/>
                <a:cs typeface="Microsoft Sans Serif"/>
              </a:rPr>
              <a:t/>
            </a:r>
            <a:br>
              <a:rPr lang="ru-RU" sz="2800" spc="-10">
                <a:latin typeface="Microsoft Sans Serif"/>
                <a:cs typeface="Microsoft Sans Serif"/>
              </a:rPr>
            </a:br>
            <a:r>
              <a:rPr lang="ru-RU" sz="2800" b="1" spc="-10">
                <a:latin typeface="Microsoft Sans Serif"/>
                <a:cs typeface="Microsoft Sans Serif"/>
              </a:rPr>
              <a:t>№ команды: ОП-403</a:t>
            </a:r>
            <a:br>
              <a:rPr lang="ru-RU" sz="2800" b="1" spc="-10">
                <a:latin typeface="Microsoft Sans Serif"/>
                <a:cs typeface="Microsoft Sans Serif"/>
              </a:rPr>
            </a:br>
            <a:r>
              <a:rPr lang="ru-RU" sz="2800" b="1" spc="-10">
                <a:latin typeface="Microsoft Sans Serif"/>
                <a:cs typeface="Microsoft Sans Serif"/>
              </a:rPr>
              <a:t>Контакты команды:</a:t>
            </a:r>
            <a:endParaRPr lang="ru-RU" sz="2800" b="1" spc="-9">
              <a:latin typeface="Microsoft Sans Serif"/>
              <a:cs typeface="Microsoft Sans Serif"/>
            </a:endParaRPr>
          </a:p>
          <a:p>
            <a:pPr marL="12699" marR="5079">
              <a:lnSpc>
                <a:spcPct val="100000"/>
              </a:lnSpc>
              <a:spcBef>
                <a:spcPts val="104"/>
              </a:spcBef>
              <a:defRPr/>
            </a:pPr>
            <a:r>
              <a:rPr lang="ru-RU" sz="2800" b="1" spc="-9">
                <a:latin typeface="Microsoft Sans Serif"/>
                <a:cs typeface="Microsoft Sans Serif"/>
              </a:rPr>
              <a:t>+7-989-745-85-98</a:t>
            </a:r>
            <a:endParaRPr sz="2800" b="1">
              <a:latin typeface="Microsoft Sans Serif"/>
              <a:cs typeface="Microsoft Sans Serif"/>
            </a:endParaRPr>
          </a:p>
        </p:txBody>
      </p:sp>
      <p:pic>
        <p:nvPicPr>
          <p:cNvPr id="20" name="object 20"/>
          <p:cNvPicPr/>
          <p:nvPr/>
        </p:nvPicPr>
        <p:blipFill>
          <a:blip r:embed="rId2"/>
          <a:stretch/>
        </p:blipFill>
        <p:spPr bwMode="auto">
          <a:xfrm>
            <a:off x="8892324" y="384616"/>
            <a:ext cx="2095668" cy="1743272"/>
          </a:xfrm>
          <a:prstGeom prst="rect">
            <a:avLst/>
          </a:prstGeom>
        </p:spPr>
      </p:pic>
      <p:grpSp>
        <p:nvGrpSpPr>
          <p:cNvPr id="21" name="object 21"/>
          <p:cNvGrpSpPr/>
          <p:nvPr/>
        </p:nvGrpSpPr>
        <p:grpSpPr bwMode="auto">
          <a:xfrm>
            <a:off x="1993961" y="1077625"/>
            <a:ext cx="1685925" cy="146685"/>
            <a:chOff x="1993961" y="1077625"/>
            <a:chExt cx="1685925" cy="146685"/>
          </a:xfrm>
        </p:grpSpPr>
        <p:pic>
          <p:nvPicPr>
            <p:cNvPr id="22" name="object 22"/>
            <p:cNvPicPr/>
            <p:nvPr/>
          </p:nvPicPr>
          <p:blipFill>
            <a:blip r:embed="rId3"/>
            <a:stretch/>
          </p:blipFill>
          <p:spPr bwMode="auto">
            <a:xfrm>
              <a:off x="1993961" y="1080241"/>
              <a:ext cx="141158" cy="141273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4"/>
            <a:stretch/>
          </p:blipFill>
          <p:spPr bwMode="auto">
            <a:xfrm>
              <a:off x="2172266" y="1080241"/>
              <a:ext cx="123765" cy="141273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 bwMode="auto">
            <a:xfrm>
              <a:off x="2333193" y="1080547"/>
              <a:ext cx="122555" cy="140970"/>
            </a:xfrm>
            <a:custGeom>
              <a:avLst/>
              <a:gdLst/>
              <a:ahLst/>
              <a:cxnLst/>
              <a:rect l="l" t="t" r="r" b="b"/>
              <a:pathLst>
                <a:path w="122555" h="140969" extrusionOk="0">
                  <a:moveTo>
                    <a:pt x="122516" y="0"/>
                  </a:moveTo>
                  <a:lnTo>
                    <a:pt x="99479" y="0"/>
                  </a:lnTo>
                  <a:lnTo>
                    <a:pt x="99479" y="55880"/>
                  </a:lnTo>
                  <a:lnTo>
                    <a:pt x="23037" y="55880"/>
                  </a:lnTo>
                  <a:lnTo>
                    <a:pt x="23037" y="0"/>
                  </a:lnTo>
                  <a:lnTo>
                    <a:pt x="0" y="0"/>
                  </a:lnTo>
                  <a:lnTo>
                    <a:pt x="0" y="55880"/>
                  </a:lnTo>
                  <a:lnTo>
                    <a:pt x="0" y="76200"/>
                  </a:lnTo>
                  <a:lnTo>
                    <a:pt x="0" y="140970"/>
                  </a:lnTo>
                  <a:lnTo>
                    <a:pt x="23037" y="140970"/>
                  </a:lnTo>
                  <a:lnTo>
                    <a:pt x="23037" y="76200"/>
                  </a:lnTo>
                  <a:lnTo>
                    <a:pt x="99479" y="76200"/>
                  </a:lnTo>
                  <a:lnTo>
                    <a:pt x="99479" y="140970"/>
                  </a:lnTo>
                  <a:lnTo>
                    <a:pt x="122516" y="140970"/>
                  </a:lnTo>
                  <a:lnTo>
                    <a:pt x="122516" y="76200"/>
                  </a:lnTo>
                  <a:lnTo>
                    <a:pt x="122516" y="55880"/>
                  </a:lnTo>
                  <a:lnTo>
                    <a:pt x="122516" y="0"/>
                  </a:lnTo>
                  <a:close/>
                </a:path>
              </a:pathLst>
            </a:custGeom>
            <a:solidFill>
              <a:srgbClr val="3F3F3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5"/>
            <a:stretch/>
          </p:blipFill>
          <p:spPr bwMode="auto">
            <a:xfrm>
              <a:off x="2486063" y="1077625"/>
              <a:ext cx="149744" cy="146508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6"/>
            <a:stretch/>
          </p:blipFill>
          <p:spPr bwMode="auto">
            <a:xfrm>
              <a:off x="2666031" y="1080238"/>
              <a:ext cx="115807" cy="141273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7"/>
            <a:stretch/>
          </p:blipFill>
          <p:spPr bwMode="auto">
            <a:xfrm>
              <a:off x="2809796" y="1080244"/>
              <a:ext cx="112048" cy="141273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 bwMode="auto">
            <a:xfrm>
              <a:off x="2948038" y="1080547"/>
              <a:ext cx="122555" cy="140970"/>
            </a:xfrm>
            <a:custGeom>
              <a:avLst/>
              <a:gdLst/>
              <a:ahLst/>
              <a:cxnLst/>
              <a:rect l="l" t="t" r="r" b="b"/>
              <a:pathLst>
                <a:path w="122555" h="140969" extrusionOk="0">
                  <a:moveTo>
                    <a:pt x="122516" y="0"/>
                  </a:moveTo>
                  <a:lnTo>
                    <a:pt x="99479" y="0"/>
                  </a:lnTo>
                  <a:lnTo>
                    <a:pt x="99479" y="55880"/>
                  </a:lnTo>
                  <a:lnTo>
                    <a:pt x="23050" y="55880"/>
                  </a:lnTo>
                  <a:lnTo>
                    <a:pt x="23050" y="0"/>
                  </a:lnTo>
                  <a:lnTo>
                    <a:pt x="0" y="0"/>
                  </a:lnTo>
                  <a:lnTo>
                    <a:pt x="0" y="55880"/>
                  </a:lnTo>
                  <a:lnTo>
                    <a:pt x="0" y="76200"/>
                  </a:lnTo>
                  <a:lnTo>
                    <a:pt x="0" y="140970"/>
                  </a:lnTo>
                  <a:lnTo>
                    <a:pt x="23050" y="140970"/>
                  </a:lnTo>
                  <a:lnTo>
                    <a:pt x="23050" y="76200"/>
                  </a:lnTo>
                  <a:lnTo>
                    <a:pt x="99479" y="76200"/>
                  </a:lnTo>
                  <a:lnTo>
                    <a:pt x="99479" y="140970"/>
                  </a:lnTo>
                  <a:lnTo>
                    <a:pt x="122516" y="140970"/>
                  </a:lnTo>
                  <a:lnTo>
                    <a:pt x="122516" y="76200"/>
                  </a:lnTo>
                  <a:lnTo>
                    <a:pt x="122516" y="55880"/>
                  </a:lnTo>
                  <a:lnTo>
                    <a:pt x="122516" y="0"/>
                  </a:lnTo>
                  <a:close/>
                </a:path>
              </a:pathLst>
            </a:custGeom>
            <a:solidFill>
              <a:srgbClr val="3F3F3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8"/>
            <a:stretch/>
          </p:blipFill>
          <p:spPr bwMode="auto">
            <a:xfrm>
              <a:off x="3094990" y="1079439"/>
              <a:ext cx="291047" cy="144696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9"/>
            <a:stretch/>
          </p:blipFill>
          <p:spPr bwMode="auto">
            <a:xfrm>
              <a:off x="3409954" y="1080241"/>
              <a:ext cx="123555" cy="141273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4"/>
            <a:stretch/>
          </p:blipFill>
          <p:spPr bwMode="auto">
            <a:xfrm>
              <a:off x="3556072" y="1080241"/>
              <a:ext cx="123765" cy="141273"/>
            </a:xfrm>
            <a:prstGeom prst="rect">
              <a:avLst/>
            </a:prstGeom>
          </p:spPr>
        </p:pic>
      </p:grpSp>
      <p:grpSp>
        <p:nvGrpSpPr>
          <p:cNvPr id="32" name="object 32"/>
          <p:cNvGrpSpPr/>
          <p:nvPr/>
        </p:nvGrpSpPr>
        <p:grpSpPr bwMode="auto">
          <a:xfrm>
            <a:off x="1993961" y="1321274"/>
            <a:ext cx="883919" cy="146685"/>
            <a:chOff x="1993961" y="1321274"/>
            <a:chExt cx="883919" cy="146685"/>
          </a:xfrm>
        </p:grpSpPr>
        <p:pic>
          <p:nvPicPr>
            <p:cNvPr id="33" name="object 33"/>
            <p:cNvPicPr/>
            <p:nvPr/>
          </p:nvPicPr>
          <p:blipFill>
            <a:blip r:embed="rId10"/>
            <a:stretch/>
          </p:blipFill>
          <p:spPr bwMode="auto">
            <a:xfrm>
              <a:off x="1993961" y="1323903"/>
              <a:ext cx="112048" cy="141273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1"/>
            <a:stretch/>
          </p:blipFill>
          <p:spPr bwMode="auto">
            <a:xfrm>
              <a:off x="2128352" y="1321284"/>
              <a:ext cx="149744" cy="146508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2"/>
            <a:stretch/>
          </p:blipFill>
          <p:spPr bwMode="auto">
            <a:xfrm>
              <a:off x="2303991" y="1321274"/>
              <a:ext cx="120195" cy="146519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2"/>
            <a:stretch/>
          </p:blipFill>
          <p:spPr bwMode="auto">
            <a:xfrm>
              <a:off x="2444112" y="1321274"/>
              <a:ext cx="120195" cy="146519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13"/>
            <a:stretch/>
          </p:blipFill>
          <p:spPr bwMode="auto">
            <a:xfrm>
              <a:off x="2593190" y="1323900"/>
              <a:ext cx="123776" cy="141273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4"/>
            <a:stretch/>
          </p:blipFill>
          <p:spPr bwMode="auto">
            <a:xfrm>
              <a:off x="2754120" y="1323900"/>
              <a:ext cx="123765" cy="141273"/>
            </a:xfrm>
            <a:prstGeom prst="rect">
              <a:avLst/>
            </a:prstGeom>
          </p:spPr>
        </p:pic>
      </p:grpSp>
      <p:pic>
        <p:nvPicPr>
          <p:cNvPr id="39" name="object 39"/>
          <p:cNvPicPr/>
          <p:nvPr/>
        </p:nvPicPr>
        <p:blipFill>
          <a:blip r:embed="rId14"/>
          <a:stretch/>
        </p:blipFill>
        <p:spPr bwMode="auto">
          <a:xfrm>
            <a:off x="653471" y="690253"/>
            <a:ext cx="1043025" cy="1164917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5"/>
          <a:stretch/>
        </p:blipFill>
        <p:spPr bwMode="auto">
          <a:xfrm>
            <a:off x="4067718" y="455064"/>
            <a:ext cx="4183531" cy="1602376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 bwMode="auto">
          <a:xfrm>
            <a:off x="14112138" y="5653325"/>
            <a:ext cx="3994640" cy="57246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endParaRPr lang="ru-RU" b="1"/>
          </a:p>
          <a:p>
            <a:pPr algn="ctr">
              <a:defRPr/>
            </a:pPr>
            <a:endParaRPr lang="ru-RU" b="1"/>
          </a:p>
          <a:p>
            <a:pPr algn="ctr">
              <a:defRPr/>
            </a:pPr>
            <a:endParaRPr lang="ru-RU" b="1"/>
          </a:p>
          <a:p>
            <a:pPr algn="ctr">
              <a:defRPr/>
            </a:pPr>
            <a:endParaRPr lang="ru-RU" b="1"/>
          </a:p>
          <a:p>
            <a:pPr algn="ctr">
              <a:defRPr/>
            </a:pPr>
            <a:endParaRPr lang="ru-RU" b="1"/>
          </a:p>
          <a:p>
            <a:pPr algn="ctr">
              <a:defRPr/>
            </a:pPr>
            <a:endParaRPr lang="ru-RU" b="1"/>
          </a:p>
          <a:p>
            <a:pPr algn="ctr">
              <a:defRPr/>
            </a:pPr>
            <a:endParaRPr lang="ru-RU" b="1"/>
          </a:p>
          <a:p>
            <a:pPr algn="ctr">
              <a:defRPr/>
            </a:pPr>
            <a:endParaRPr lang="ru-RU" sz="3200" b="1"/>
          </a:p>
          <a:p>
            <a:pPr algn="ctr">
              <a:defRPr/>
            </a:pPr>
            <a:r>
              <a:rPr lang="ru-RU" sz="3200" b="1"/>
              <a:t>ФОТО ПРОТОТИПА</a:t>
            </a:r>
            <a:endParaRPr lang="ru-RU" b="1"/>
          </a:p>
          <a:p>
            <a:pPr algn="ctr">
              <a:defRPr/>
            </a:pPr>
            <a:endParaRPr lang="ru-RU" b="1"/>
          </a:p>
          <a:p>
            <a:pPr algn="ctr">
              <a:defRPr/>
            </a:pPr>
            <a:endParaRPr lang="ru-RU" b="1"/>
          </a:p>
          <a:p>
            <a:pPr algn="ctr">
              <a:defRPr/>
            </a:pPr>
            <a:endParaRPr lang="ru-RU" b="1"/>
          </a:p>
          <a:p>
            <a:pPr algn="ctr">
              <a:defRPr/>
            </a:pPr>
            <a:endParaRPr lang="ru-RU" b="1"/>
          </a:p>
          <a:p>
            <a:pPr algn="ctr">
              <a:defRPr/>
            </a:pPr>
            <a:endParaRPr lang="ru-RU"/>
          </a:p>
          <a:p>
            <a:pPr>
              <a:defRPr/>
            </a:pPr>
            <a:endParaRPr lang="ru-RU"/>
          </a:p>
          <a:p>
            <a:pPr>
              <a:defRPr/>
            </a:pPr>
            <a:endParaRPr lang="ru-RU"/>
          </a:p>
          <a:p>
            <a:pPr>
              <a:defRPr/>
            </a:pPr>
            <a:endParaRPr lang="ru-RU"/>
          </a:p>
        </p:txBody>
      </p:sp>
      <p:sp>
        <p:nvSpPr>
          <p:cNvPr id="40" name="Прямоугольник 39"/>
          <p:cNvSpPr/>
          <p:nvPr/>
        </p:nvSpPr>
        <p:spPr bwMode="auto">
          <a:xfrm>
            <a:off x="5403849" y="7063998"/>
            <a:ext cx="6560351" cy="400821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srgbClr val="FF0000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 bwMode="auto">
          <a:xfrm>
            <a:off x="5706179" y="7233231"/>
            <a:ext cx="59028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spc="65">
                <a:latin typeface="Microsoft Sans Serif"/>
                <a:cs typeface="Microsoft Sans Serif"/>
              </a:rPr>
              <a:t>УТП ПРОЕКТА </a:t>
            </a:r>
            <a:endParaRPr lang="ru-RU" sz="2400" b="1"/>
          </a:p>
        </p:txBody>
      </p:sp>
      <p:sp>
        <p:nvSpPr>
          <p:cNvPr id="44" name="TextBox 43"/>
          <p:cNvSpPr txBox="1"/>
          <p:nvPr/>
        </p:nvSpPr>
        <p:spPr bwMode="auto">
          <a:xfrm>
            <a:off x="5616752" y="7658095"/>
            <a:ext cx="6081734" cy="34141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600" b="0" i="0" u="none" strike="noStrike" cap="none" spc="0">
                <a:solidFill>
                  <a:schemeClr val="tx1"/>
                </a:solidFill>
                <a:latin typeface="Microsoft Sans Serif"/>
                <a:ea typeface="Microsoft Sans Serif"/>
                <a:cs typeface="Microsoft Sans Serif"/>
              </a:rPr>
              <a:t>Наш сайт русского и китайского языков помогает преподавателям и студентам, которые хотят единую базу данных с онлайн уроками тем что снижает затраты ресурсов на подготовку уроков на 30% и позволяет продуктивно и комфортно строить обучение</a:t>
            </a:r>
            <a:endParaRPr sz="2600">
              <a:solidFill>
                <a:srgbClr val="7030A0"/>
              </a:solidFill>
              <a:latin typeface="Microsoft Sans Serif"/>
              <a:cs typeface="Microsoft Sans Serif"/>
            </a:endParaRPr>
          </a:p>
          <a:p>
            <a:pPr>
              <a:defRPr/>
            </a:pPr>
            <a:endParaRPr/>
          </a:p>
        </p:txBody>
      </p:sp>
      <p:sp>
        <p:nvSpPr>
          <p:cNvPr id="48" name="Прямоугольник 47"/>
          <p:cNvSpPr/>
          <p:nvPr/>
        </p:nvSpPr>
        <p:spPr bwMode="auto">
          <a:xfrm>
            <a:off x="12055854" y="0"/>
            <a:ext cx="8048245" cy="28352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50" name="Группа 49"/>
          <p:cNvGrpSpPr/>
          <p:nvPr/>
        </p:nvGrpSpPr>
        <p:grpSpPr bwMode="auto">
          <a:xfrm>
            <a:off x="11522297" y="116529"/>
            <a:ext cx="8589772" cy="1910295"/>
            <a:chOff x="11522297" y="116529"/>
            <a:chExt cx="8589772" cy="1910295"/>
          </a:xfrm>
        </p:grpSpPr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16"/>
            <a:srcRect l="9035" t="11708" r="9039" b="10251"/>
            <a:stretch/>
          </p:blipFill>
          <p:spPr bwMode="auto">
            <a:xfrm>
              <a:off x="13300379" y="274923"/>
              <a:ext cx="2440303" cy="1751901"/>
            </a:xfrm>
            <a:prstGeom prst="rect">
              <a:avLst/>
            </a:prstGeom>
          </p:spPr>
        </p:pic>
        <p:pic>
          <p:nvPicPr>
            <p:cNvPr id="1026" name="Picture 2" descr="Picture background"/>
            <p:cNvPicPr>
              <a:picLocks noChangeAspect="1" noChangeArrowheads="1"/>
            </p:cNvPicPr>
            <p:nvPr/>
          </p:nvPicPr>
          <p:blipFill>
            <a:blip r:embed="rId17"/>
            <a:stretch/>
          </p:blipFill>
          <p:spPr bwMode="auto">
            <a:xfrm>
              <a:off x="11522297" y="254075"/>
              <a:ext cx="1770113" cy="1770113"/>
            </a:xfrm>
            <a:prstGeom prst="rect">
              <a:avLst/>
            </a:prstGeom>
            <a:noFill/>
          </p:spPr>
        </p:pic>
        <p:pic>
          <p:nvPicPr>
            <p:cNvPr id="49" name="Рисунок 48"/>
            <p:cNvPicPr>
              <a:picLocks noChangeAspect="1"/>
            </p:cNvPicPr>
            <p:nvPr/>
          </p:nvPicPr>
          <p:blipFill>
            <a:blip r:embed="rId1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27255" b="31960"/>
            <a:stretch/>
          </p:blipFill>
          <p:spPr bwMode="auto">
            <a:xfrm>
              <a:off x="15537514" y="116529"/>
              <a:ext cx="4574555" cy="1865738"/>
            </a:xfrm>
            <a:prstGeom prst="rect">
              <a:avLst/>
            </a:prstGeom>
          </p:spPr>
        </p:pic>
      </p:grpSp>
      <p:pic>
        <p:nvPicPr>
          <p:cNvPr id="620786409" name="Рисунок 620786408"/>
          <p:cNvPicPr>
            <a:picLocks noChangeAspect="1"/>
          </p:cNvPicPr>
          <p:nvPr/>
        </p:nvPicPr>
        <p:blipFill>
          <a:blip r:embed="rId19"/>
          <a:stretch/>
        </p:blipFill>
        <p:spPr bwMode="auto">
          <a:xfrm>
            <a:off x="14041799" y="5653324"/>
            <a:ext cx="4476749" cy="56474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 bwMode="auto">
          <a:xfrm>
            <a:off x="697163" y="2313543"/>
            <a:ext cx="1866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i="1"/>
              <a:t>Зафиксируйте выводы по итогам исследования целевой аудитории</a:t>
            </a:r>
            <a:endParaRPr/>
          </a:p>
        </p:txBody>
      </p:sp>
      <p:sp>
        <p:nvSpPr>
          <p:cNvPr id="4" name="object 2"/>
          <p:cNvSpPr txBox="1"/>
          <p:nvPr/>
        </p:nvSpPr>
        <p:spPr bwMode="auto">
          <a:xfrm>
            <a:off x="730250" y="1386522"/>
            <a:ext cx="15341600" cy="970582"/>
          </a:xfrm>
          <a:prstGeom prst="rect">
            <a:avLst/>
          </a:prstGeom>
        </p:spPr>
        <p:txBody>
          <a:bodyPr vert="horz" wrap="square" lIns="36000" tIns="137795" rIns="36000" bIns="36000" rtlCol="0">
            <a:spAutoFit/>
          </a:bodyPr>
          <a:lstStyle/>
          <a:p>
            <a:pPr marL="12700" marR="5080">
              <a:lnSpc>
                <a:spcPts val="6190"/>
              </a:lnSpc>
              <a:spcBef>
                <a:spcPts val="1085"/>
              </a:spcBef>
              <a:defRPr/>
            </a:pPr>
            <a:r>
              <a:rPr lang="ru-RU" sz="5900" b="1" spc="55">
                <a:solidFill>
                  <a:srgbClr val="8F00FF"/>
                </a:solidFill>
                <a:latin typeface="Trebuchet MS"/>
                <a:cs typeface="Trebuchet MS"/>
              </a:rPr>
              <a:t>ИССЛЕДОВАНИЕ ЦЕЛЕВОЙ АУДИТОРИИ</a:t>
            </a:r>
            <a:endParaRPr sz="5900">
              <a:latin typeface="Trebuchet MS"/>
              <a:cs typeface="Trebuchet MS"/>
            </a:endParaRPr>
          </a:p>
        </p:txBody>
      </p:sp>
      <p:sp>
        <p:nvSpPr>
          <p:cNvPr id="2" name="TextBox 1"/>
          <p:cNvSpPr txBox="1"/>
          <p:nvPr/>
        </p:nvSpPr>
        <p:spPr bwMode="auto">
          <a:xfrm>
            <a:off x="557944" y="197422"/>
            <a:ext cx="4309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chemeClr val="accent6">
                    <a:lumMod val="75000"/>
                  </a:schemeClr>
                </a:solidFill>
              </a:rPr>
              <a:t>Встреча с трекером №2</a:t>
            </a:r>
            <a:endParaRPr/>
          </a:p>
        </p:txBody>
      </p:sp>
      <p:grpSp>
        <p:nvGrpSpPr>
          <p:cNvPr id="5" name="Группа 4"/>
          <p:cNvGrpSpPr/>
          <p:nvPr/>
        </p:nvGrpSpPr>
        <p:grpSpPr bwMode="auto">
          <a:xfrm>
            <a:off x="14372529" y="116529"/>
            <a:ext cx="5739539" cy="1269993"/>
            <a:chOff x="11522297" y="116529"/>
            <a:chExt cx="8589772" cy="1910295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2"/>
            <a:srcRect l="9035" t="11708" r="9039" b="10251"/>
            <a:stretch/>
          </p:blipFill>
          <p:spPr bwMode="auto">
            <a:xfrm>
              <a:off x="13300379" y="274923"/>
              <a:ext cx="2440303" cy="1751901"/>
            </a:xfrm>
            <a:prstGeom prst="rect">
              <a:avLst/>
            </a:prstGeom>
          </p:spPr>
        </p:pic>
        <p:pic>
          <p:nvPicPr>
            <p:cNvPr id="8" name="Picture 2" descr="Picture background"/>
            <p:cNvPicPr>
              <a:picLocks noChangeAspect="1" noChangeArrowheads="1"/>
            </p:cNvPicPr>
            <p:nvPr/>
          </p:nvPicPr>
          <p:blipFill>
            <a:blip r:embed="rId3"/>
            <a:stretch/>
          </p:blipFill>
          <p:spPr bwMode="auto">
            <a:xfrm>
              <a:off x="11522297" y="254075"/>
              <a:ext cx="1770113" cy="1770113"/>
            </a:xfrm>
            <a:prstGeom prst="rect">
              <a:avLst/>
            </a:prstGeom>
            <a:noFill/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27255" b="31960"/>
            <a:stretch/>
          </p:blipFill>
          <p:spPr bwMode="auto">
            <a:xfrm>
              <a:off x="15537514" y="116529"/>
              <a:ext cx="4574555" cy="1865738"/>
            </a:xfrm>
            <a:prstGeom prst="rect">
              <a:avLst/>
            </a:prstGeom>
          </p:spPr>
        </p:pic>
      </p:grp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750322" y="3110613"/>
          <a:ext cx="18615841" cy="7224579"/>
        </p:xfrm>
        <a:graphic>
          <a:graphicData uri="http://schemas.openxmlformats.org/drawingml/2006/table">
            <a:tbl>
              <a:tblPr/>
              <a:tblGrid>
                <a:gridCol w="94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670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9129">
                <a:tc>
                  <a:txBody>
                    <a:bodyPr/>
                    <a:lstStyle/>
                    <a:p>
                      <a:pPr algn="ctr">
                        <a:buNone/>
                        <a:defRPr/>
                      </a:pPr>
                      <a:r>
                        <a:rPr lang="ru-RU" sz="2800" b="1"/>
                        <a:t>№</a:t>
                      </a:r>
                      <a:endParaRPr/>
                    </a:p>
                  </a:txBody>
                  <a:tcPr marL="28575" marR="28575" marT="0" marB="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  <a:defRPr/>
                      </a:pPr>
                      <a:r>
                        <a:rPr lang="ru-RU" sz="2800" b="1"/>
                        <a:t>ОСНОВНЫЕ ВЫВОДЫ ПО ИТОГУ ИССЛЕДОВАНИЯ ЦЕЛЕВОЙ АУДИТОРИИ</a:t>
                      </a:r>
                      <a:endParaRPr/>
                    </a:p>
                  </a:txBody>
                  <a:tcPr marL="28575" marR="28575" marT="0" marB="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5545">
                <a:tc>
                  <a:txBody>
                    <a:bodyPr/>
                    <a:lstStyle/>
                    <a:p>
                      <a:pPr algn="ctr">
                        <a:buNone/>
                        <a:defRPr/>
                      </a:pPr>
                      <a:r>
                        <a:rPr lang="ru-RU" sz="2800"/>
                        <a:t>1</a:t>
                      </a:r>
                      <a:endParaRPr/>
                    </a:p>
                  </a:txBody>
                  <a:tcPr marL="28575" marR="28575" marT="0" marB="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endParaRPr lang="ru-RU" sz="4000"/>
                    </a:p>
                  </a:txBody>
                  <a:tcPr marL="28575" marR="28575" marT="0" marB="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5545">
                <a:tc>
                  <a:txBody>
                    <a:bodyPr/>
                    <a:lstStyle/>
                    <a:p>
                      <a:pPr algn="ctr">
                        <a:buNone/>
                        <a:defRPr/>
                      </a:pPr>
                      <a:r>
                        <a:rPr lang="ru-RU" sz="2800"/>
                        <a:t>2</a:t>
                      </a:r>
                      <a:endParaRPr/>
                    </a:p>
                  </a:txBody>
                  <a:tcPr marL="28575" marR="28575" marT="0" marB="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endParaRPr lang="ru-RU" sz="4000"/>
                    </a:p>
                  </a:txBody>
                  <a:tcPr marL="28575" marR="28575" marT="0" marB="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5545">
                <a:tc>
                  <a:txBody>
                    <a:bodyPr/>
                    <a:lstStyle/>
                    <a:p>
                      <a:pPr algn="ctr">
                        <a:buNone/>
                        <a:defRPr/>
                      </a:pPr>
                      <a:r>
                        <a:rPr lang="ru-RU" sz="2800"/>
                        <a:t>3</a:t>
                      </a:r>
                      <a:endParaRPr/>
                    </a:p>
                  </a:txBody>
                  <a:tcPr marL="28575" marR="28575" marT="0" marB="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endParaRPr lang="ru-RU" sz="4000"/>
                    </a:p>
                  </a:txBody>
                  <a:tcPr marL="28575" marR="28575" marT="0" marB="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5545">
                <a:tc>
                  <a:txBody>
                    <a:bodyPr/>
                    <a:lstStyle/>
                    <a:p>
                      <a:pPr algn="ctr">
                        <a:buNone/>
                        <a:defRPr/>
                      </a:pPr>
                      <a:r>
                        <a:rPr lang="ru-RU" sz="2800"/>
                        <a:t>4</a:t>
                      </a:r>
                      <a:endParaRPr/>
                    </a:p>
                  </a:txBody>
                  <a:tcPr marL="28575" marR="28575" marT="0" marB="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endParaRPr lang="ru-RU" sz="4000"/>
                    </a:p>
                  </a:txBody>
                  <a:tcPr marL="28575" marR="28575" marT="0" marB="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5545">
                <a:tc>
                  <a:txBody>
                    <a:bodyPr/>
                    <a:lstStyle/>
                    <a:p>
                      <a:pPr algn="ctr">
                        <a:buNone/>
                        <a:defRPr/>
                      </a:pPr>
                      <a:r>
                        <a:rPr lang="ru-RU" sz="2800"/>
                        <a:t>5</a:t>
                      </a:r>
                      <a:endParaRPr/>
                    </a:p>
                  </a:txBody>
                  <a:tcPr marL="28575" marR="28575" marT="0" marB="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endParaRPr lang="ru-RU" sz="4000"/>
                    </a:p>
                  </a:txBody>
                  <a:tcPr marL="28575" marR="28575" marT="0" marB="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75545">
                <a:tc>
                  <a:txBody>
                    <a:bodyPr/>
                    <a:lstStyle/>
                    <a:p>
                      <a:pPr algn="ctr">
                        <a:buNone/>
                        <a:defRPr/>
                      </a:pPr>
                      <a:r>
                        <a:rPr lang="ru-RU" sz="2800"/>
                        <a:t>6</a:t>
                      </a:r>
                      <a:endParaRPr/>
                    </a:p>
                  </a:txBody>
                  <a:tcPr marL="28575" marR="28575" marT="0" marB="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endParaRPr lang="ru-RU" sz="4000"/>
                    </a:p>
                  </a:txBody>
                  <a:tcPr marL="28575" marR="28575" marT="0" marB="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75545">
                <a:tc>
                  <a:txBody>
                    <a:bodyPr/>
                    <a:lstStyle/>
                    <a:p>
                      <a:pPr algn="ctr">
                        <a:buNone/>
                        <a:defRPr/>
                      </a:pPr>
                      <a:r>
                        <a:rPr lang="ru-RU" sz="2800"/>
                        <a:t>7</a:t>
                      </a:r>
                      <a:endParaRPr/>
                    </a:p>
                  </a:txBody>
                  <a:tcPr marL="28575" marR="28575" marT="0" marB="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endParaRPr lang="ru-RU" sz="4000"/>
                    </a:p>
                  </a:txBody>
                  <a:tcPr marL="28575" marR="28575" marT="0" marB="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75545">
                <a:tc>
                  <a:txBody>
                    <a:bodyPr/>
                    <a:lstStyle/>
                    <a:p>
                      <a:pPr algn="ctr">
                        <a:buNone/>
                        <a:defRPr/>
                      </a:pPr>
                      <a:r>
                        <a:rPr lang="ru-RU" sz="2800"/>
                        <a:t>8</a:t>
                      </a:r>
                      <a:endParaRPr/>
                    </a:p>
                  </a:txBody>
                  <a:tcPr marL="28575" marR="28575" marT="0" marB="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endParaRPr lang="ru-RU" sz="4000"/>
                    </a:p>
                  </a:txBody>
                  <a:tcPr marL="28575" marR="28575" marT="0" marB="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75545">
                <a:tc>
                  <a:txBody>
                    <a:bodyPr/>
                    <a:lstStyle/>
                    <a:p>
                      <a:pPr algn="ctr">
                        <a:buNone/>
                        <a:defRPr/>
                      </a:pPr>
                      <a:r>
                        <a:rPr lang="ru-RU" sz="2800"/>
                        <a:t>9</a:t>
                      </a:r>
                      <a:endParaRPr/>
                    </a:p>
                  </a:txBody>
                  <a:tcPr marL="28575" marR="28575" marT="0" marB="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endParaRPr lang="ru-RU" sz="4000"/>
                    </a:p>
                  </a:txBody>
                  <a:tcPr marL="28575" marR="28575" marT="0" marB="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75545">
                <a:tc>
                  <a:txBody>
                    <a:bodyPr/>
                    <a:lstStyle/>
                    <a:p>
                      <a:pPr algn="ctr">
                        <a:buNone/>
                        <a:defRPr/>
                      </a:pPr>
                      <a:r>
                        <a:rPr lang="ru-RU" sz="2800"/>
                        <a:t>10</a:t>
                      </a:r>
                      <a:endParaRPr/>
                    </a:p>
                  </a:txBody>
                  <a:tcPr marL="28575" marR="28575" marT="0" marB="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endParaRPr lang="ru-RU" sz="4000"/>
                    </a:p>
                  </a:txBody>
                  <a:tcPr marL="28575" marR="28575" marT="0" marB="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 bwMode="auto">
          <a:xfrm>
            <a:off x="730250" y="1386522"/>
            <a:ext cx="15341600" cy="970582"/>
          </a:xfrm>
          <a:prstGeom prst="rect">
            <a:avLst/>
          </a:prstGeom>
        </p:spPr>
        <p:txBody>
          <a:bodyPr vert="horz" wrap="square" lIns="36000" tIns="137795" rIns="36000" bIns="36000" rtlCol="0">
            <a:spAutoFit/>
          </a:bodyPr>
          <a:lstStyle/>
          <a:p>
            <a:pPr marL="12700" marR="5080">
              <a:lnSpc>
                <a:spcPts val="6190"/>
              </a:lnSpc>
              <a:spcBef>
                <a:spcPts val="1085"/>
              </a:spcBef>
              <a:defRPr/>
            </a:pPr>
            <a:r>
              <a:rPr lang="ru-RU" sz="5900" b="1" spc="55">
                <a:solidFill>
                  <a:srgbClr val="8F00FF"/>
                </a:solidFill>
                <a:latin typeface="Trebuchet MS"/>
                <a:cs typeface="Trebuchet MS"/>
              </a:rPr>
              <a:t>ПРОБЛЕМА</a:t>
            </a:r>
            <a:endParaRPr sz="5900">
              <a:latin typeface="Trebuchet MS"/>
              <a:cs typeface="Trebuchet MS"/>
            </a:endParaRPr>
          </a:p>
        </p:txBody>
      </p:sp>
      <p:sp>
        <p:nvSpPr>
          <p:cNvPr id="3" name="TextBox 2"/>
          <p:cNvSpPr txBox="1"/>
          <p:nvPr/>
        </p:nvSpPr>
        <p:spPr bwMode="auto">
          <a:xfrm>
            <a:off x="697163" y="2313543"/>
            <a:ext cx="1866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i="1"/>
              <a:t>Приведите результаты проведенного </a:t>
            </a:r>
            <a:r>
              <a:rPr lang="en-US" sz="2400" i="1"/>
              <a:t>CusDev</a:t>
            </a:r>
            <a:endParaRPr lang="ru-RU" sz="2400" i="1"/>
          </a:p>
        </p:txBody>
      </p:sp>
      <p:sp>
        <p:nvSpPr>
          <p:cNvPr id="4" name="TextBox 3"/>
          <p:cNvSpPr txBox="1"/>
          <p:nvPr/>
        </p:nvSpPr>
        <p:spPr bwMode="auto">
          <a:xfrm>
            <a:off x="697161" y="3100129"/>
            <a:ext cx="19043446" cy="5238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/>
              <a:t>ОБЩЕЕ ЧИСЛО РЕСПОНДЕНТОВ:</a:t>
            </a:r>
            <a:r>
              <a:rPr sz="2400" b="0" i="0" u="none" spc="-5">
                <a:solidFill>
                  <a:schemeClr val="tx1"/>
                </a:solidFill>
                <a:latin typeface="Liberation Sans"/>
                <a:ea typeface="Liberation Sans"/>
                <a:cs typeface="Liberation Sans"/>
              </a:rPr>
              <a:t>47 преподавателей китайского и русского языка</a:t>
            </a:r>
            <a:r>
              <a:rPr lang="ru-RU" sz="2400" b="1"/>
              <a:t/>
            </a:r>
            <a:br>
              <a:rPr lang="ru-RU" sz="2400" b="1"/>
            </a:br>
            <a:endParaRPr lang="ru-RU" sz="2400" b="1"/>
          </a:p>
          <a:p>
            <a:pPr>
              <a:defRPr/>
            </a:pPr>
            <a:r>
              <a:rPr lang="ru-RU" sz="2400" b="1"/>
              <a:t>ПРОБЛЕМА ПОДТВЕРЖДЕНА: </a:t>
            </a:r>
            <a:r>
              <a:rPr sz="2400" b="0" i="0" u="none" spc="-5">
                <a:solidFill>
                  <a:schemeClr val="tx1"/>
                </a:solidFill>
                <a:latin typeface="Liberation Sans"/>
                <a:ea typeface="Liberation Sans"/>
                <a:cs typeface="Liberation Sans"/>
              </a:rPr>
              <a:t>40 респондентов</a:t>
            </a:r>
            <a:r>
              <a:rPr lang="ru-RU" sz="2400" b="1"/>
              <a:t/>
            </a:r>
            <a:br>
              <a:rPr lang="ru-RU" sz="2400" b="1"/>
            </a:br>
            <a:endParaRPr lang="ru-RU" sz="2400" b="1"/>
          </a:p>
          <a:p>
            <a:pPr>
              <a:defRPr/>
            </a:pPr>
            <a:r>
              <a:rPr lang="ru-RU" sz="2400" b="1"/>
              <a:t>ВЫЯВЛЕННЫЕ ПОЖЕЛАНИЯ К РЕШЕНИЮ:</a:t>
            </a:r>
            <a:endParaRPr/>
          </a:p>
          <a:p>
            <a:pPr>
              <a:defRPr/>
            </a:pPr>
            <a:endParaRPr lang="ru-RU" sz="2400" b="1"/>
          </a:p>
          <a:p>
            <a:pPr>
              <a:defRPr/>
            </a:pPr>
            <a:endParaRPr lang="ru-RU" sz="2400"/>
          </a:p>
          <a:p>
            <a:pPr>
              <a:defRPr/>
            </a:pPr>
            <a:endParaRPr lang="ru-RU" sz="2400"/>
          </a:p>
          <a:p>
            <a:pPr>
              <a:defRPr/>
            </a:pPr>
            <a:endParaRPr lang="ru-RU" sz="2400"/>
          </a:p>
          <a:p>
            <a:pPr>
              <a:defRPr/>
            </a:pPr>
            <a:endParaRPr lang="ru-RU" sz="2400"/>
          </a:p>
          <a:p>
            <a:pPr>
              <a:defRPr/>
            </a:pPr>
            <a:endParaRPr lang="ru-RU" sz="2400"/>
          </a:p>
          <a:p>
            <a:pPr>
              <a:defRPr/>
            </a:pPr>
            <a:endParaRPr lang="ru-RU" sz="2400"/>
          </a:p>
          <a:p>
            <a:pPr>
              <a:defRPr/>
            </a:pPr>
            <a:endParaRPr lang="ru-RU" sz="2400"/>
          </a:p>
          <a:p>
            <a:pPr>
              <a:defRPr/>
            </a:pPr>
            <a:r>
              <a:rPr lang="ru-RU" sz="2400" b="1"/>
              <a:t>ТРЕБУЕМЫЕ РЕСПОНДЕНТАМИ ТЕХНОЛОГИЧЕСКИЕ ПАРАМЕТРЫ РЕШЕНИЯ:</a:t>
            </a:r>
            <a:endParaRPr/>
          </a:p>
        </p:txBody>
      </p:sp>
      <p:graphicFrame>
        <p:nvGraphicFramePr>
          <p:cNvPr id="5" name="Схема 4"/>
          <p:cNvGraphicFramePr>
            <a:graphicFrameLocks/>
          </p:cNvGraphicFramePr>
          <p:nvPr/>
        </p:nvGraphicFramePr>
        <p:xfrm>
          <a:off x="730248" y="4996641"/>
          <a:ext cx="18978810" cy="26960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Схема 5"/>
          <p:cNvGraphicFramePr>
            <a:graphicFrameLocks/>
          </p:cNvGraphicFramePr>
          <p:nvPr/>
        </p:nvGraphicFramePr>
        <p:xfrm>
          <a:off x="716212" y="8234604"/>
          <a:ext cx="18978811" cy="26960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TextBox 6"/>
          <p:cNvSpPr txBox="1"/>
          <p:nvPr/>
        </p:nvSpPr>
        <p:spPr bwMode="auto">
          <a:xfrm>
            <a:off x="557944" y="197422"/>
            <a:ext cx="4309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chemeClr val="accent6">
                    <a:lumMod val="75000"/>
                  </a:schemeClr>
                </a:solidFill>
              </a:rPr>
              <a:t>Встреча с трекером №3</a:t>
            </a:r>
            <a:endParaRPr/>
          </a:p>
        </p:txBody>
      </p:sp>
      <p:grpSp>
        <p:nvGrpSpPr>
          <p:cNvPr id="8" name="Группа 7"/>
          <p:cNvGrpSpPr/>
          <p:nvPr/>
        </p:nvGrpSpPr>
        <p:grpSpPr bwMode="auto">
          <a:xfrm>
            <a:off x="11522297" y="116529"/>
            <a:ext cx="8589772" cy="1910295"/>
            <a:chOff x="11522297" y="116529"/>
            <a:chExt cx="8589772" cy="1910295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12"/>
            <a:srcRect l="9035" t="11708" r="9039" b="10251"/>
            <a:stretch/>
          </p:blipFill>
          <p:spPr bwMode="auto">
            <a:xfrm>
              <a:off x="13300379" y="274923"/>
              <a:ext cx="2440303" cy="1751901"/>
            </a:xfrm>
            <a:prstGeom prst="rect">
              <a:avLst/>
            </a:prstGeom>
          </p:spPr>
        </p:pic>
        <p:pic>
          <p:nvPicPr>
            <p:cNvPr id="10" name="Picture 2" descr="Picture background"/>
            <p:cNvPicPr>
              <a:picLocks noChangeAspect="1" noChangeArrowheads="1"/>
            </p:cNvPicPr>
            <p:nvPr/>
          </p:nvPicPr>
          <p:blipFill>
            <a:blip r:embed="rId13"/>
            <a:stretch/>
          </p:blipFill>
          <p:spPr bwMode="auto">
            <a:xfrm>
              <a:off x="11522297" y="254075"/>
              <a:ext cx="1770113" cy="1770113"/>
            </a:xfrm>
            <a:prstGeom prst="rect">
              <a:avLst/>
            </a:prstGeom>
            <a:noFill/>
          </p:spPr>
        </p:pic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1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27255" b="31960"/>
            <a:stretch/>
          </p:blipFill>
          <p:spPr bwMode="auto">
            <a:xfrm>
              <a:off x="15537514" y="116529"/>
              <a:ext cx="4574555" cy="1865738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 bwMode="auto">
          <a:xfrm>
            <a:off x="730250" y="1386522"/>
            <a:ext cx="15341600" cy="970582"/>
          </a:xfrm>
          <a:prstGeom prst="rect">
            <a:avLst/>
          </a:prstGeom>
        </p:spPr>
        <p:txBody>
          <a:bodyPr vert="horz" wrap="square" lIns="36000" tIns="137795" rIns="36000" bIns="36000" rtlCol="0">
            <a:spAutoFit/>
          </a:bodyPr>
          <a:lstStyle/>
          <a:p>
            <a:pPr marL="12700" marR="5080">
              <a:lnSpc>
                <a:spcPts val="6190"/>
              </a:lnSpc>
              <a:spcBef>
                <a:spcPts val="1085"/>
              </a:spcBef>
              <a:defRPr/>
            </a:pPr>
            <a:r>
              <a:rPr lang="ru-RU" sz="5900" b="1" spc="55">
                <a:solidFill>
                  <a:srgbClr val="8F00FF"/>
                </a:solidFill>
                <a:latin typeface="Trebuchet MS"/>
                <a:cs typeface="Trebuchet MS"/>
              </a:rPr>
              <a:t>ПРОБЛЕМА</a:t>
            </a:r>
            <a:endParaRPr sz="5900">
              <a:latin typeface="Trebuchet MS"/>
              <a:cs typeface="Trebuchet MS"/>
            </a:endParaRPr>
          </a:p>
        </p:txBody>
      </p:sp>
      <p:sp>
        <p:nvSpPr>
          <p:cNvPr id="3" name="TextBox 2"/>
          <p:cNvSpPr txBox="1"/>
          <p:nvPr/>
        </p:nvSpPr>
        <p:spPr bwMode="auto">
          <a:xfrm>
            <a:off x="697163" y="2313543"/>
            <a:ext cx="1866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i="1"/>
              <a:t>Опишите какую проблему решает ваш проект</a:t>
            </a:r>
            <a:endParaRPr/>
          </a:p>
        </p:txBody>
      </p:sp>
      <p:graphicFrame>
        <p:nvGraphicFramePr>
          <p:cNvPr id="6" name="Схе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1142666"/>
              </p:ext>
            </p:extLst>
          </p:nvPr>
        </p:nvGraphicFramePr>
        <p:xfrm>
          <a:off x="750203" y="2751624"/>
          <a:ext cx="18905620" cy="7727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 bwMode="auto">
          <a:xfrm>
            <a:off x="557944" y="197422"/>
            <a:ext cx="4309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chemeClr val="accent6">
                    <a:lumMod val="75000"/>
                  </a:schemeClr>
                </a:solidFill>
              </a:rPr>
              <a:t>Встреча с трекером №3</a:t>
            </a:r>
            <a:endParaRPr/>
          </a:p>
        </p:txBody>
      </p:sp>
      <p:grpSp>
        <p:nvGrpSpPr>
          <p:cNvPr id="5" name="Группа 4"/>
          <p:cNvGrpSpPr/>
          <p:nvPr/>
        </p:nvGrpSpPr>
        <p:grpSpPr bwMode="auto">
          <a:xfrm>
            <a:off x="11522297" y="116529"/>
            <a:ext cx="8589772" cy="1910295"/>
            <a:chOff x="11522297" y="116529"/>
            <a:chExt cx="8589772" cy="1910295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7"/>
            <a:srcRect l="9035" t="11708" r="9039" b="10251"/>
            <a:stretch/>
          </p:blipFill>
          <p:spPr bwMode="auto">
            <a:xfrm>
              <a:off x="13300379" y="274923"/>
              <a:ext cx="2440303" cy="1751901"/>
            </a:xfrm>
            <a:prstGeom prst="rect">
              <a:avLst/>
            </a:prstGeom>
          </p:spPr>
        </p:pic>
        <p:pic>
          <p:nvPicPr>
            <p:cNvPr id="9" name="Picture 2" descr="Picture background"/>
            <p:cNvPicPr>
              <a:picLocks noChangeAspect="1" noChangeArrowheads="1"/>
            </p:cNvPicPr>
            <p:nvPr/>
          </p:nvPicPr>
          <p:blipFill>
            <a:blip r:embed="rId8"/>
            <a:stretch/>
          </p:blipFill>
          <p:spPr bwMode="auto">
            <a:xfrm>
              <a:off x="11522297" y="254075"/>
              <a:ext cx="1770113" cy="1770113"/>
            </a:xfrm>
            <a:prstGeom prst="rect">
              <a:avLst/>
            </a:prstGeom>
            <a:noFill/>
          </p:spPr>
        </p:pic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27255" b="31960"/>
            <a:stretch/>
          </p:blipFill>
          <p:spPr bwMode="auto">
            <a:xfrm>
              <a:off x="15537514" y="116529"/>
              <a:ext cx="4574555" cy="1865738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 bwMode="auto">
          <a:xfrm>
            <a:off x="17758" y="961426"/>
            <a:ext cx="4412615" cy="170180"/>
            <a:chOff x="17758" y="961426"/>
            <a:chExt cx="4412615" cy="170180"/>
          </a:xfrm>
        </p:grpSpPr>
        <p:sp>
          <p:nvSpPr>
            <p:cNvPr id="3" name="object 3"/>
            <p:cNvSpPr/>
            <p:nvPr/>
          </p:nvSpPr>
          <p:spPr bwMode="auto">
            <a:xfrm>
              <a:off x="17758" y="96142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extrusionOk="0">
                  <a:moveTo>
                    <a:pt x="58744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48" y="170120"/>
                  </a:lnTo>
                  <a:lnTo>
                    <a:pt x="587448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4" name="object 4"/>
            <p:cNvSpPr/>
            <p:nvPr/>
          </p:nvSpPr>
          <p:spPr bwMode="auto">
            <a:xfrm>
              <a:off x="605206" y="96142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extrusionOk="0">
                  <a:moveTo>
                    <a:pt x="58744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48" y="170120"/>
                  </a:lnTo>
                  <a:lnTo>
                    <a:pt x="587448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5" name="object 5"/>
            <p:cNvSpPr/>
            <p:nvPr/>
          </p:nvSpPr>
          <p:spPr bwMode="auto">
            <a:xfrm>
              <a:off x="1192654" y="961426"/>
              <a:ext cx="558800" cy="170180"/>
            </a:xfrm>
            <a:custGeom>
              <a:avLst/>
              <a:gdLst/>
              <a:ahLst/>
              <a:cxnLst/>
              <a:rect l="l" t="t" r="r" b="b"/>
              <a:pathLst>
                <a:path w="558800" h="170180" extrusionOk="0">
                  <a:moveTo>
                    <a:pt x="558202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58202" y="170120"/>
                  </a:lnTo>
                  <a:lnTo>
                    <a:pt x="558202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6" name="object 6"/>
            <p:cNvSpPr/>
            <p:nvPr/>
          </p:nvSpPr>
          <p:spPr bwMode="auto">
            <a:xfrm>
              <a:off x="1750857" y="961426"/>
              <a:ext cx="583565" cy="170180"/>
            </a:xfrm>
            <a:custGeom>
              <a:avLst/>
              <a:gdLst/>
              <a:ahLst/>
              <a:cxnLst/>
              <a:rect l="l" t="t" r="r" b="b"/>
              <a:pathLst>
                <a:path w="583564" h="170180" extrusionOk="0">
                  <a:moveTo>
                    <a:pt x="583186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3186" y="170120"/>
                  </a:lnTo>
                  <a:lnTo>
                    <a:pt x="583186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7" name="object 7"/>
            <p:cNvSpPr/>
            <p:nvPr/>
          </p:nvSpPr>
          <p:spPr bwMode="auto">
            <a:xfrm>
              <a:off x="2334044" y="961426"/>
              <a:ext cx="2096135" cy="170180"/>
            </a:xfrm>
            <a:custGeom>
              <a:avLst/>
              <a:gdLst/>
              <a:ahLst/>
              <a:cxnLst/>
              <a:rect l="l" t="t" r="r" b="b"/>
              <a:pathLst>
                <a:path w="2096135" h="170180" extrusionOk="0">
                  <a:moveTo>
                    <a:pt x="209575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2095758" y="170120"/>
                  </a:lnTo>
                  <a:lnTo>
                    <a:pt x="2095758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8" name="object 8"/>
          <p:cNvGrpSpPr/>
          <p:nvPr/>
        </p:nvGrpSpPr>
        <p:grpSpPr bwMode="auto">
          <a:xfrm>
            <a:off x="10075117" y="10832026"/>
            <a:ext cx="4021454" cy="476884"/>
            <a:chOff x="10075117" y="10832026"/>
            <a:chExt cx="4021454" cy="476884"/>
          </a:xfrm>
        </p:grpSpPr>
        <p:sp>
          <p:nvSpPr>
            <p:cNvPr id="9" name="object 9"/>
            <p:cNvSpPr/>
            <p:nvPr/>
          </p:nvSpPr>
          <p:spPr bwMode="auto">
            <a:xfrm>
              <a:off x="1007511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0" name="object 10"/>
            <p:cNvSpPr/>
            <p:nvPr/>
          </p:nvSpPr>
          <p:spPr bwMode="auto">
            <a:xfrm>
              <a:off x="12085736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extrusionOk="0">
                  <a:moveTo>
                    <a:pt x="201062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29" y="476529"/>
                  </a:lnTo>
                  <a:lnTo>
                    <a:pt x="2010629" y="0"/>
                  </a:lnTo>
                  <a:close/>
                </a:path>
              </a:pathLst>
            </a:custGeom>
            <a:solidFill>
              <a:srgbClr val="F4A1B3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11" name="object 11"/>
          <p:cNvGrpSpPr/>
          <p:nvPr/>
        </p:nvGrpSpPr>
        <p:grpSpPr bwMode="auto">
          <a:xfrm>
            <a:off x="16106985" y="10832026"/>
            <a:ext cx="3997325" cy="476884"/>
            <a:chOff x="16106985" y="10832026"/>
            <a:chExt cx="3997325" cy="476884"/>
          </a:xfrm>
        </p:grpSpPr>
        <p:sp>
          <p:nvSpPr>
            <p:cNvPr id="12" name="object 12"/>
            <p:cNvSpPr/>
            <p:nvPr/>
          </p:nvSpPr>
          <p:spPr bwMode="auto">
            <a:xfrm>
              <a:off x="16106985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3" name="object 13"/>
            <p:cNvSpPr/>
            <p:nvPr/>
          </p:nvSpPr>
          <p:spPr bwMode="auto">
            <a:xfrm>
              <a:off x="18117594" y="10832026"/>
              <a:ext cx="1986914" cy="476884"/>
            </a:xfrm>
            <a:custGeom>
              <a:avLst/>
              <a:gdLst/>
              <a:ahLst/>
              <a:cxnLst/>
              <a:rect l="l" t="t" r="r" b="b"/>
              <a:pathLst>
                <a:path w="1986915" h="476884" extrusionOk="0">
                  <a:moveTo>
                    <a:pt x="1986494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1986494" y="476529"/>
                  </a:lnTo>
                  <a:lnTo>
                    <a:pt x="1986494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14" name="object 14"/>
          <p:cNvGrpSpPr/>
          <p:nvPr/>
        </p:nvGrpSpPr>
        <p:grpSpPr bwMode="auto">
          <a:xfrm>
            <a:off x="24145" y="10832026"/>
            <a:ext cx="10053319" cy="476884"/>
            <a:chOff x="24145" y="10832026"/>
            <a:chExt cx="10053319" cy="476884"/>
          </a:xfrm>
        </p:grpSpPr>
        <p:sp>
          <p:nvSpPr>
            <p:cNvPr id="15" name="object 15"/>
            <p:cNvSpPr/>
            <p:nvPr/>
          </p:nvSpPr>
          <p:spPr bwMode="auto">
            <a:xfrm>
              <a:off x="605811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6" name="object 16"/>
            <p:cNvSpPr/>
            <p:nvPr/>
          </p:nvSpPr>
          <p:spPr bwMode="auto">
            <a:xfrm>
              <a:off x="4045384" y="10832026"/>
              <a:ext cx="2013585" cy="476884"/>
            </a:xfrm>
            <a:custGeom>
              <a:avLst/>
              <a:gdLst/>
              <a:ahLst/>
              <a:cxnLst/>
              <a:rect l="l" t="t" r="r" b="b"/>
              <a:pathLst>
                <a:path w="2013585" h="476884" extrusionOk="0">
                  <a:moveTo>
                    <a:pt x="2013111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3111" y="476529"/>
                  </a:lnTo>
                  <a:lnTo>
                    <a:pt x="201311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7" name="object 17"/>
            <p:cNvSpPr/>
            <p:nvPr/>
          </p:nvSpPr>
          <p:spPr bwMode="auto">
            <a:xfrm>
              <a:off x="2034775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8" name="object 18"/>
            <p:cNvSpPr/>
            <p:nvPr/>
          </p:nvSpPr>
          <p:spPr bwMode="auto">
            <a:xfrm>
              <a:off x="24142" y="10832026"/>
              <a:ext cx="10053319" cy="476884"/>
            </a:xfrm>
            <a:custGeom>
              <a:avLst/>
              <a:gdLst/>
              <a:ahLst/>
              <a:cxnLst/>
              <a:rect l="l" t="t" r="r" b="b"/>
              <a:pathLst>
                <a:path w="10053320" h="476884" extrusionOk="0">
                  <a:moveTo>
                    <a:pt x="201061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3" y="476529"/>
                  </a:lnTo>
                  <a:lnTo>
                    <a:pt x="2010613" y="0"/>
                  </a:lnTo>
                  <a:close/>
                </a:path>
                <a:path w="10053320" h="476884" extrusionOk="0">
                  <a:moveTo>
                    <a:pt x="10053091" y="0"/>
                  </a:moveTo>
                  <a:lnTo>
                    <a:pt x="8042478" y="0"/>
                  </a:lnTo>
                  <a:lnTo>
                    <a:pt x="8042478" y="476529"/>
                  </a:lnTo>
                  <a:lnTo>
                    <a:pt x="10053091" y="476529"/>
                  </a:lnTo>
                  <a:lnTo>
                    <a:pt x="10053091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19" name="object 19"/>
          <p:cNvSpPr/>
          <p:nvPr/>
        </p:nvSpPr>
        <p:spPr bwMode="auto">
          <a:xfrm>
            <a:off x="14096365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 extrusionOk="0">
                <a:moveTo>
                  <a:pt x="2010629" y="0"/>
                </a:moveTo>
                <a:lnTo>
                  <a:pt x="0" y="0"/>
                </a:lnTo>
                <a:lnTo>
                  <a:pt x="0" y="476529"/>
                </a:lnTo>
                <a:lnTo>
                  <a:pt x="2010629" y="476529"/>
                </a:lnTo>
                <a:lnTo>
                  <a:pt x="2010629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0" name="object 20"/>
          <p:cNvSpPr txBox="1"/>
          <p:nvPr/>
        </p:nvSpPr>
        <p:spPr bwMode="auto">
          <a:xfrm>
            <a:off x="757073" y="1497724"/>
            <a:ext cx="14957023" cy="961605"/>
          </a:xfrm>
          <a:prstGeom prst="rect">
            <a:avLst/>
          </a:prstGeom>
        </p:spPr>
        <p:txBody>
          <a:bodyPr vert="horz" wrap="square" lIns="36000" tIns="17145" rIns="36000" bIns="3600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defRPr/>
            </a:pPr>
            <a:r>
              <a:rPr lang="ru-RU" sz="5900" b="1" spc="140">
                <a:solidFill>
                  <a:srgbClr val="8F00FF"/>
                </a:solidFill>
                <a:latin typeface="Trebuchet MS"/>
                <a:cs typeface="Trebuchet MS"/>
              </a:rPr>
              <a:t>КОНКУРЕНТНЫЕ ПРЕИМУЩЕСТВА </a:t>
            </a:r>
            <a:endParaRPr sz="5900">
              <a:latin typeface="Trebuchet MS"/>
              <a:cs typeface="Trebuchet MS"/>
            </a:endParaRPr>
          </a:p>
        </p:txBody>
      </p:sp>
      <p:graphicFrame>
        <p:nvGraphicFramePr>
          <p:cNvPr id="25" name="Схема 24"/>
          <p:cNvGraphicFramePr>
            <a:graphicFrameLocks/>
          </p:cNvGraphicFramePr>
          <p:nvPr/>
        </p:nvGraphicFramePr>
        <p:xfrm>
          <a:off x="-458615" y="5654675"/>
          <a:ext cx="9753600" cy="4876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8" name="TextBox 27"/>
          <p:cNvSpPr txBox="1"/>
          <p:nvPr/>
        </p:nvSpPr>
        <p:spPr bwMode="auto">
          <a:xfrm>
            <a:off x="9294984" y="2486322"/>
            <a:ext cx="10688077" cy="77727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4800" b="1">
                <a:solidFill>
                  <a:srgbClr val="7030A0"/>
                </a:solidFill>
                <a:latin typeface="Microsoft Sans Serif"/>
                <a:cs typeface="Microsoft Sans Serif"/>
              </a:rPr>
              <a:t>ЦЕННОСТНОЕ ПРЕДЛОЖЕНИЕ НАШЕГО ПРОДУКТА:</a:t>
            </a:r>
          </a:p>
          <a:p>
            <a:pPr>
              <a:defRPr/>
            </a:pPr>
            <a:endParaRPr lang="ru-RU" sz="2400" b="1">
              <a:solidFill>
                <a:schemeClr val="tx1"/>
              </a:solidFill>
              <a:latin typeface="Microsoft Sans Serif"/>
              <a:cs typeface="Microsoft Sans Serif"/>
            </a:endParaRPr>
          </a:p>
          <a:p>
            <a:pPr>
              <a:defRPr/>
            </a:pPr>
            <a:r>
              <a:rPr lang="ru-RU" sz="4800">
                <a:solidFill>
                  <a:schemeClr val="tx1"/>
                </a:solidFill>
                <a:latin typeface="Microsoft Sans Serif"/>
                <a:cs typeface="Microsoft Sans Serif"/>
              </a:rPr>
              <a:t>Наш сайт русского и китайского языков помогает преподавателям и студентам, которые хотят единую базу данных с онлайн уроками тем что снижает затраты ресурсов на подготовку уроков на 30% и позволяет продуктивно и комфортно строить обучение</a:t>
            </a:r>
            <a:endParaRPr sz="4800">
              <a:solidFill>
                <a:srgbClr val="7030A0"/>
              </a:solidFill>
              <a:latin typeface="Microsoft Sans Serif"/>
              <a:cs typeface="Microsoft Sans Serif"/>
            </a:endParaRPr>
          </a:p>
        </p:txBody>
      </p:sp>
      <p:sp>
        <p:nvSpPr>
          <p:cNvPr id="21" name="TextBox 20"/>
          <p:cNvSpPr txBox="1"/>
          <p:nvPr/>
        </p:nvSpPr>
        <p:spPr bwMode="auto">
          <a:xfrm>
            <a:off x="557944" y="197422"/>
            <a:ext cx="4309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chemeClr val="accent6">
                    <a:lumMod val="75000"/>
                  </a:schemeClr>
                </a:solidFill>
              </a:rPr>
              <a:t>Встреча с трекером №4</a:t>
            </a:r>
            <a:endParaRPr/>
          </a:p>
        </p:txBody>
      </p:sp>
      <p:sp>
        <p:nvSpPr>
          <p:cNvPr id="23" name="TextBox 22"/>
          <p:cNvSpPr txBox="1"/>
          <p:nvPr/>
        </p:nvSpPr>
        <p:spPr bwMode="auto">
          <a:xfrm>
            <a:off x="0" y="2543941"/>
            <a:ext cx="9430470" cy="22863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b="1">
                <a:solidFill>
                  <a:srgbClr val="7030A0"/>
                </a:solidFill>
                <a:latin typeface="Microsoft Sans Serif"/>
                <a:cs typeface="Microsoft Sans Serif"/>
              </a:rPr>
              <a:t>КАК НАШ ПРОДУКТ РЕШАЕТ ПРОБЛЕМУ КЛИЕНТА:</a:t>
            </a:r>
            <a:endParaRPr lang="ru-RU" sz="3200" b="1">
              <a:solidFill>
                <a:schemeClr val="tx1"/>
              </a:solidFill>
              <a:latin typeface="Microsoft Sans Serif"/>
              <a:cs typeface="Microsoft Sans Serif"/>
            </a:endParaRPr>
          </a:p>
          <a:p>
            <a:pPr>
              <a:defRPr/>
            </a:pPr>
            <a:r>
              <a:rPr lang="ru-RU" sz="2000">
                <a:solidFill>
                  <a:schemeClr val="tx1"/>
                </a:solidFill>
                <a:latin typeface="Microsoft Sans Serif"/>
                <a:cs typeface="Microsoft Sans Serif"/>
              </a:rPr>
              <a:t>Сайт собирает разнообразные форматы обучения - от видеоуроков до текстовых заданий и интерактивных тестов, что позволяет преподавателям выбирать наиболее подходящие методы для своих студентов</a:t>
            </a:r>
            <a:endParaRPr lang="ru-RU" sz="3200">
              <a:solidFill>
                <a:srgbClr val="7030A0"/>
              </a:solidFill>
              <a:latin typeface="Microsoft Sans Serif"/>
              <a:cs typeface="Microsoft Sans Serif"/>
            </a:endParaRPr>
          </a:p>
        </p:txBody>
      </p:sp>
      <p:sp>
        <p:nvSpPr>
          <p:cNvPr id="24" name="TextBox 23"/>
          <p:cNvSpPr txBox="1"/>
          <p:nvPr/>
        </p:nvSpPr>
        <p:spPr bwMode="auto">
          <a:xfrm>
            <a:off x="886226" y="4781868"/>
            <a:ext cx="840875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b="1">
                <a:solidFill>
                  <a:srgbClr val="7030A0"/>
                </a:solidFill>
                <a:latin typeface="Microsoft Sans Serif"/>
                <a:cs typeface="Microsoft Sans Serif"/>
              </a:rPr>
              <a:t>КОНКУРЕНТНЫЕ ПРЕИМУЩЕСТВА:</a:t>
            </a:r>
            <a:endParaRPr lang="ru-RU" sz="3200">
              <a:solidFill>
                <a:srgbClr val="7030A0"/>
              </a:solidFill>
              <a:latin typeface="Microsoft Sans Serif"/>
              <a:cs typeface="Microsoft Sans Serif"/>
            </a:endParaRPr>
          </a:p>
        </p:txBody>
      </p:sp>
      <p:grpSp>
        <p:nvGrpSpPr>
          <p:cNvPr id="22" name="Группа 21"/>
          <p:cNvGrpSpPr/>
          <p:nvPr/>
        </p:nvGrpSpPr>
        <p:grpSpPr bwMode="auto">
          <a:xfrm>
            <a:off x="13508433" y="116530"/>
            <a:ext cx="6603635" cy="1381195"/>
            <a:chOff x="11522297" y="116529"/>
            <a:chExt cx="8589772" cy="1910295"/>
          </a:xfrm>
        </p:grpSpPr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7"/>
            <a:srcRect l="9035" t="11708" r="9039" b="10251"/>
            <a:stretch/>
          </p:blipFill>
          <p:spPr bwMode="auto">
            <a:xfrm>
              <a:off x="13300379" y="274923"/>
              <a:ext cx="2440303" cy="1751901"/>
            </a:xfrm>
            <a:prstGeom prst="rect">
              <a:avLst/>
            </a:prstGeom>
          </p:spPr>
        </p:pic>
        <p:pic>
          <p:nvPicPr>
            <p:cNvPr id="27" name="Picture 2" descr="Picture background"/>
            <p:cNvPicPr>
              <a:picLocks noChangeAspect="1" noChangeArrowheads="1"/>
            </p:cNvPicPr>
            <p:nvPr/>
          </p:nvPicPr>
          <p:blipFill>
            <a:blip r:embed="rId8"/>
            <a:stretch/>
          </p:blipFill>
          <p:spPr bwMode="auto">
            <a:xfrm>
              <a:off x="11522297" y="254075"/>
              <a:ext cx="1770113" cy="1770113"/>
            </a:xfrm>
            <a:prstGeom prst="rect">
              <a:avLst/>
            </a:prstGeom>
            <a:noFill/>
          </p:spPr>
        </p:pic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27255" b="31960"/>
            <a:stretch/>
          </p:blipFill>
          <p:spPr bwMode="auto">
            <a:xfrm>
              <a:off x="15537514" y="116529"/>
              <a:ext cx="4574555" cy="1865738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 bwMode="auto">
          <a:xfrm>
            <a:off x="17758" y="961426"/>
            <a:ext cx="4412615" cy="170180"/>
            <a:chOff x="17758" y="961426"/>
            <a:chExt cx="4412615" cy="170180"/>
          </a:xfrm>
        </p:grpSpPr>
        <p:sp>
          <p:nvSpPr>
            <p:cNvPr id="3" name="object 3"/>
            <p:cNvSpPr/>
            <p:nvPr/>
          </p:nvSpPr>
          <p:spPr bwMode="auto">
            <a:xfrm>
              <a:off x="17758" y="96142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extrusionOk="0">
                  <a:moveTo>
                    <a:pt x="58744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48" y="170120"/>
                  </a:lnTo>
                  <a:lnTo>
                    <a:pt x="587448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4" name="object 4"/>
            <p:cNvSpPr/>
            <p:nvPr/>
          </p:nvSpPr>
          <p:spPr bwMode="auto">
            <a:xfrm>
              <a:off x="605206" y="96142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extrusionOk="0">
                  <a:moveTo>
                    <a:pt x="58744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48" y="170120"/>
                  </a:lnTo>
                  <a:lnTo>
                    <a:pt x="587448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5" name="object 5"/>
            <p:cNvSpPr/>
            <p:nvPr/>
          </p:nvSpPr>
          <p:spPr bwMode="auto">
            <a:xfrm>
              <a:off x="1192654" y="961426"/>
              <a:ext cx="558800" cy="170180"/>
            </a:xfrm>
            <a:custGeom>
              <a:avLst/>
              <a:gdLst/>
              <a:ahLst/>
              <a:cxnLst/>
              <a:rect l="l" t="t" r="r" b="b"/>
              <a:pathLst>
                <a:path w="558800" h="170180" extrusionOk="0">
                  <a:moveTo>
                    <a:pt x="558202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58202" y="170120"/>
                  </a:lnTo>
                  <a:lnTo>
                    <a:pt x="558202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6" name="object 6"/>
            <p:cNvSpPr/>
            <p:nvPr/>
          </p:nvSpPr>
          <p:spPr bwMode="auto">
            <a:xfrm>
              <a:off x="1750857" y="961426"/>
              <a:ext cx="583565" cy="170180"/>
            </a:xfrm>
            <a:custGeom>
              <a:avLst/>
              <a:gdLst/>
              <a:ahLst/>
              <a:cxnLst/>
              <a:rect l="l" t="t" r="r" b="b"/>
              <a:pathLst>
                <a:path w="583564" h="170180" extrusionOk="0">
                  <a:moveTo>
                    <a:pt x="583186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3186" y="170120"/>
                  </a:lnTo>
                  <a:lnTo>
                    <a:pt x="583186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7" name="object 7"/>
            <p:cNvSpPr/>
            <p:nvPr/>
          </p:nvSpPr>
          <p:spPr bwMode="auto">
            <a:xfrm>
              <a:off x="2334044" y="961426"/>
              <a:ext cx="2096135" cy="170180"/>
            </a:xfrm>
            <a:custGeom>
              <a:avLst/>
              <a:gdLst/>
              <a:ahLst/>
              <a:cxnLst/>
              <a:rect l="l" t="t" r="r" b="b"/>
              <a:pathLst>
                <a:path w="2096135" h="170180" extrusionOk="0">
                  <a:moveTo>
                    <a:pt x="209575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2095758" y="170120"/>
                  </a:lnTo>
                  <a:lnTo>
                    <a:pt x="2095758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8" name="object 8"/>
          <p:cNvGrpSpPr/>
          <p:nvPr/>
        </p:nvGrpSpPr>
        <p:grpSpPr bwMode="auto">
          <a:xfrm>
            <a:off x="10075117" y="10832026"/>
            <a:ext cx="4021454" cy="476884"/>
            <a:chOff x="10075117" y="10832026"/>
            <a:chExt cx="4021454" cy="476884"/>
          </a:xfrm>
        </p:grpSpPr>
        <p:sp>
          <p:nvSpPr>
            <p:cNvPr id="9" name="object 9"/>
            <p:cNvSpPr/>
            <p:nvPr/>
          </p:nvSpPr>
          <p:spPr bwMode="auto">
            <a:xfrm>
              <a:off x="1007511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0" name="object 10"/>
            <p:cNvSpPr/>
            <p:nvPr/>
          </p:nvSpPr>
          <p:spPr bwMode="auto">
            <a:xfrm>
              <a:off x="12085736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extrusionOk="0">
                  <a:moveTo>
                    <a:pt x="201062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29" y="476529"/>
                  </a:lnTo>
                  <a:lnTo>
                    <a:pt x="2010629" y="0"/>
                  </a:lnTo>
                  <a:close/>
                </a:path>
              </a:pathLst>
            </a:custGeom>
            <a:solidFill>
              <a:srgbClr val="F4A1B3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11" name="object 11"/>
          <p:cNvGrpSpPr/>
          <p:nvPr/>
        </p:nvGrpSpPr>
        <p:grpSpPr bwMode="auto">
          <a:xfrm>
            <a:off x="16106985" y="10832026"/>
            <a:ext cx="3997325" cy="476884"/>
            <a:chOff x="16106985" y="10832026"/>
            <a:chExt cx="3997325" cy="476884"/>
          </a:xfrm>
        </p:grpSpPr>
        <p:sp>
          <p:nvSpPr>
            <p:cNvPr id="12" name="object 12"/>
            <p:cNvSpPr/>
            <p:nvPr/>
          </p:nvSpPr>
          <p:spPr bwMode="auto">
            <a:xfrm>
              <a:off x="16106985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3" name="object 13"/>
            <p:cNvSpPr/>
            <p:nvPr/>
          </p:nvSpPr>
          <p:spPr bwMode="auto">
            <a:xfrm>
              <a:off x="18117594" y="10832026"/>
              <a:ext cx="1986914" cy="476884"/>
            </a:xfrm>
            <a:custGeom>
              <a:avLst/>
              <a:gdLst/>
              <a:ahLst/>
              <a:cxnLst/>
              <a:rect l="l" t="t" r="r" b="b"/>
              <a:pathLst>
                <a:path w="1986915" h="476884" extrusionOk="0">
                  <a:moveTo>
                    <a:pt x="1986494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1986494" y="476529"/>
                  </a:lnTo>
                  <a:lnTo>
                    <a:pt x="1986494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14" name="object 14"/>
          <p:cNvGrpSpPr/>
          <p:nvPr/>
        </p:nvGrpSpPr>
        <p:grpSpPr bwMode="auto">
          <a:xfrm>
            <a:off x="24145" y="10832026"/>
            <a:ext cx="10053319" cy="476884"/>
            <a:chOff x="24145" y="10832026"/>
            <a:chExt cx="10053319" cy="476884"/>
          </a:xfrm>
        </p:grpSpPr>
        <p:sp>
          <p:nvSpPr>
            <p:cNvPr id="15" name="object 15"/>
            <p:cNvSpPr/>
            <p:nvPr/>
          </p:nvSpPr>
          <p:spPr bwMode="auto">
            <a:xfrm>
              <a:off x="605811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6" name="object 16"/>
            <p:cNvSpPr/>
            <p:nvPr/>
          </p:nvSpPr>
          <p:spPr bwMode="auto">
            <a:xfrm>
              <a:off x="4045384" y="10832026"/>
              <a:ext cx="2013585" cy="476884"/>
            </a:xfrm>
            <a:custGeom>
              <a:avLst/>
              <a:gdLst/>
              <a:ahLst/>
              <a:cxnLst/>
              <a:rect l="l" t="t" r="r" b="b"/>
              <a:pathLst>
                <a:path w="2013585" h="476884" extrusionOk="0">
                  <a:moveTo>
                    <a:pt x="2013111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3111" y="476529"/>
                  </a:lnTo>
                  <a:lnTo>
                    <a:pt x="201311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7" name="object 17"/>
            <p:cNvSpPr/>
            <p:nvPr/>
          </p:nvSpPr>
          <p:spPr bwMode="auto">
            <a:xfrm>
              <a:off x="2034775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8" name="object 18"/>
            <p:cNvSpPr/>
            <p:nvPr/>
          </p:nvSpPr>
          <p:spPr bwMode="auto">
            <a:xfrm>
              <a:off x="24142" y="10832026"/>
              <a:ext cx="10053319" cy="476884"/>
            </a:xfrm>
            <a:custGeom>
              <a:avLst/>
              <a:gdLst/>
              <a:ahLst/>
              <a:cxnLst/>
              <a:rect l="l" t="t" r="r" b="b"/>
              <a:pathLst>
                <a:path w="10053320" h="476884" extrusionOk="0">
                  <a:moveTo>
                    <a:pt x="201061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3" y="476529"/>
                  </a:lnTo>
                  <a:lnTo>
                    <a:pt x="2010613" y="0"/>
                  </a:lnTo>
                  <a:close/>
                </a:path>
                <a:path w="10053320" h="476884" extrusionOk="0">
                  <a:moveTo>
                    <a:pt x="10053091" y="0"/>
                  </a:moveTo>
                  <a:lnTo>
                    <a:pt x="8042478" y="0"/>
                  </a:lnTo>
                  <a:lnTo>
                    <a:pt x="8042478" y="476529"/>
                  </a:lnTo>
                  <a:lnTo>
                    <a:pt x="10053091" y="476529"/>
                  </a:lnTo>
                  <a:lnTo>
                    <a:pt x="10053091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19" name="object 19"/>
          <p:cNvSpPr/>
          <p:nvPr/>
        </p:nvSpPr>
        <p:spPr bwMode="auto">
          <a:xfrm>
            <a:off x="14096365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 extrusionOk="0">
                <a:moveTo>
                  <a:pt x="2010629" y="0"/>
                </a:moveTo>
                <a:lnTo>
                  <a:pt x="0" y="0"/>
                </a:lnTo>
                <a:lnTo>
                  <a:pt x="0" y="476529"/>
                </a:lnTo>
                <a:lnTo>
                  <a:pt x="2010629" y="476529"/>
                </a:lnTo>
                <a:lnTo>
                  <a:pt x="2010629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0" name="object 20"/>
          <p:cNvSpPr txBox="1"/>
          <p:nvPr/>
        </p:nvSpPr>
        <p:spPr bwMode="auto">
          <a:xfrm>
            <a:off x="757072" y="1352872"/>
            <a:ext cx="14958821" cy="785025"/>
          </a:xfrm>
          <a:prstGeom prst="rect">
            <a:avLst/>
          </a:prstGeom>
        </p:spPr>
        <p:txBody>
          <a:bodyPr vert="horz" wrap="square" lIns="36000" tIns="17145" rIns="36000" bIns="3600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defRPr/>
            </a:pPr>
            <a:r>
              <a:rPr lang="ru-RU" sz="4800" b="1" spc="140">
                <a:solidFill>
                  <a:srgbClr val="8F00FF"/>
                </a:solidFill>
                <a:latin typeface="Trebuchet MS"/>
                <a:cs typeface="Trebuchet MS"/>
              </a:rPr>
              <a:t>ЦЕННОСТНОЕ ПРЕДЛОЖЕНИЕ ПРОЕКТА</a:t>
            </a:r>
            <a:r>
              <a:rPr lang="ru-RU" sz="5900" b="1" spc="139">
                <a:solidFill>
                  <a:srgbClr val="8F00FF"/>
                </a:solidFill>
                <a:latin typeface="Trebuchet MS"/>
                <a:cs typeface="Trebuchet MS"/>
              </a:rPr>
              <a:t> </a:t>
            </a:r>
            <a:endParaRPr sz="5900">
              <a:latin typeface="Trebuchet MS"/>
              <a:cs typeface="Trebuchet MS"/>
            </a:endParaRPr>
          </a:p>
        </p:txBody>
      </p:sp>
      <p:sp>
        <p:nvSpPr>
          <p:cNvPr id="26" name="TextBox 25"/>
          <p:cNvSpPr txBox="1"/>
          <p:nvPr/>
        </p:nvSpPr>
        <p:spPr bwMode="auto">
          <a:xfrm>
            <a:off x="757072" y="2220203"/>
            <a:ext cx="113037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i="1"/>
              <a:t>Составьте ценностное предложение проекта</a:t>
            </a:r>
            <a:endParaRPr/>
          </a:p>
        </p:txBody>
      </p:sp>
      <p:graphicFrame>
        <p:nvGraphicFramePr>
          <p:cNvPr id="29" name="Таблица 28"/>
          <p:cNvGraphicFramePr>
            <a:graphicFrameLocks noGrp="1"/>
          </p:cNvGraphicFramePr>
          <p:nvPr/>
        </p:nvGraphicFramePr>
        <p:xfrm>
          <a:off x="757071" y="2863988"/>
          <a:ext cx="10053319" cy="22555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795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428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308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2000">
                          <a:solidFill>
                            <a:schemeClr val="tx1"/>
                          </a:solidFill>
                        </a:rPr>
                        <a:t>№</a:t>
                      </a:r>
                      <a:endParaRPr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2000">
                          <a:solidFill>
                            <a:schemeClr val="tx1"/>
                          </a:solidFill>
                        </a:rPr>
                        <a:t>КАКИЕ БОЛИ ЕСТЬ У КЛИЕНТА?</a:t>
                      </a:r>
                      <a:endParaRPr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2000">
                          <a:solidFill>
                            <a:schemeClr val="tx1"/>
                          </a:solidFill>
                        </a:rPr>
                        <a:t>КАК НАШ ПРОДУКТ РЕШАЕТ БОЛИ КЛИЕНТА?</a:t>
                      </a:r>
                      <a:endParaRPr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2000">
                          <a:solidFill>
                            <a:schemeClr val="tx1"/>
                          </a:solidFill>
                        </a:rPr>
                        <a:t>1</a:t>
                      </a:r>
                      <a:endParaRPr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2200">
                          <a:solidFill>
                            <a:schemeClr val="tx1"/>
                          </a:solidFill>
                        </a:rPr>
                        <a:t>Разрозненность знаний</a:t>
                      </a:r>
                      <a:endParaRPr sz="2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2200">
                          <a:solidFill>
                            <a:schemeClr val="tx1"/>
                          </a:solidFill>
                        </a:rPr>
                        <a:t>Сайт предоставляет единую базу данных уроков </a:t>
                      </a:r>
                      <a:endParaRPr sz="2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2000">
                          <a:solidFill>
                            <a:schemeClr val="tx1"/>
                          </a:solidFill>
                        </a:rPr>
                        <a:t>2</a:t>
                      </a:r>
                      <a:endParaRPr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2200" b="0" i="0" u="none" spc="-6">
                          <a:solidFill>
                            <a:schemeClr val="tx1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Преподаватель тратит 15–20 часов в неделю на создание уроков с нуля</a:t>
                      </a:r>
                      <a:endParaRPr sz="2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2200" b="0" i="0" u="none" spc="-6">
                          <a:solidFill>
                            <a:schemeClr val="tx1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Конструктор с готовыми шаблонами и атомарными модулями сокращает время подготовки урока с 20 часов до 30 минут.</a:t>
                      </a:r>
                      <a:endParaRPr sz="2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1" name="Таблица 20"/>
          <p:cNvGraphicFramePr>
            <a:graphicFrameLocks noGrp="1"/>
          </p:cNvGraphicFramePr>
          <p:nvPr/>
        </p:nvGraphicFramePr>
        <p:xfrm>
          <a:off x="757072" y="5306004"/>
          <a:ext cx="10053319" cy="29260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795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428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308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2000">
                          <a:solidFill>
                            <a:schemeClr val="tx1"/>
                          </a:solidFill>
                        </a:rPr>
                        <a:t>№</a:t>
                      </a:r>
                      <a:endParaRPr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2000">
                          <a:solidFill>
                            <a:schemeClr val="tx1"/>
                          </a:solidFill>
                        </a:rPr>
                        <a:t>КАКИЕ ЗАДАЧИ ЕСТЬ У КЛИЕНТА?</a:t>
                      </a:r>
                      <a:endParaRPr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2000">
                          <a:solidFill>
                            <a:schemeClr val="tx1"/>
                          </a:solidFill>
                        </a:rPr>
                        <a:t>КАК НАШ ПРОДУКТ РЕШАЕТ ЗАДАЧИ КЛИЕНТА?</a:t>
                      </a:r>
                      <a:endParaRPr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2000">
                          <a:solidFill>
                            <a:schemeClr val="tx1"/>
                          </a:solidFill>
                        </a:rPr>
                        <a:t>1</a:t>
                      </a:r>
                      <a:endParaRPr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2200" b="0" i="0" u="none" spc="-6">
                          <a:solidFill>
                            <a:schemeClr val="tx1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 Комфортное проведение уроков без технических сложностей и сбоев.</a:t>
                      </a:r>
                      <a:endParaRPr sz="2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2200" b="0" i="0" u="none" spc="-6">
                          <a:solidFill>
                            <a:schemeClr val="tx1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 Интуитивно понятный интерфейс конструктора урока</a:t>
                      </a:r>
                      <a:endParaRPr sz="2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2000">
                          <a:solidFill>
                            <a:schemeClr val="tx1"/>
                          </a:solidFill>
                        </a:rPr>
                        <a:t>2</a:t>
                      </a:r>
                      <a:endParaRPr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2200" b="0" i="0" u="none" spc="-6">
                          <a:solidFill>
                            <a:schemeClr val="tx1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Меньше времени на подготовку при сохранении высокого качества учебных материалов.</a:t>
                      </a:r>
                      <a:endParaRPr sz="2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2200" b="0" i="0" u="none" spc="-6">
                          <a:solidFill>
                            <a:schemeClr val="tx1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Библиотека из 500+ готовых модулей (упражнения, тесты, аудио, видео) </a:t>
                      </a:r>
                      <a:endParaRPr sz="2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2" name="Таблица 21"/>
          <p:cNvGraphicFramePr>
            <a:graphicFrameLocks noGrp="1"/>
          </p:cNvGraphicFramePr>
          <p:nvPr/>
        </p:nvGraphicFramePr>
        <p:xfrm>
          <a:off x="757072" y="8452804"/>
          <a:ext cx="10053319" cy="25603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795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428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308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2000">
                          <a:solidFill>
                            <a:schemeClr val="tx1"/>
                          </a:solidFill>
                        </a:rPr>
                        <a:t>№</a:t>
                      </a:r>
                      <a:endParaRPr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2000">
                          <a:solidFill>
                            <a:schemeClr val="tx1"/>
                          </a:solidFill>
                        </a:rPr>
                        <a:t>КАКИЕ ВЫГОДЫ ХОЧЕТ ПОЛУЧИТЬ КЛИЕНТ?</a:t>
                      </a:r>
                      <a:endParaRPr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2000">
                          <a:solidFill>
                            <a:schemeClr val="tx1"/>
                          </a:solidFill>
                        </a:rPr>
                        <a:t>КАК НАШ ПРОДУКТ УДОВЛЕТВОРЯЕТ ПОТРЕБНОСТИ КЛИЕНТА?</a:t>
                      </a:r>
                      <a:endParaRPr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2000">
                          <a:solidFill>
                            <a:schemeClr val="tx1"/>
                          </a:solidFill>
                        </a:rPr>
                        <a:t>1</a:t>
                      </a:r>
                      <a:endParaRPr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2200" b="0" i="0" u="none" spc="-6">
                          <a:solidFill>
                            <a:schemeClr val="tx1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Снижение рутинной нагрузки </a:t>
                      </a:r>
                      <a:endParaRPr sz="2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2200" b="0" i="0" u="none" spc="-6">
                          <a:solidFill>
                            <a:schemeClr val="tx1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Автоматизация рутины через ИИ-генератор упражнений и готовые шаблоны</a:t>
                      </a:r>
                      <a:endParaRPr sz="2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2000">
                          <a:solidFill>
                            <a:schemeClr val="tx1"/>
                          </a:solidFill>
                        </a:rPr>
                        <a:t>2</a:t>
                      </a:r>
                      <a:endParaRPr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2200" b="0" i="0" u="none" spc="-6">
                          <a:solidFill>
                            <a:schemeClr val="tx1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Повышение вовлечённости студентов</a:t>
                      </a:r>
                      <a:endParaRPr sz="2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2200" b="0" i="0" u="none" spc="-6">
                          <a:solidFill>
                            <a:schemeClr val="tx1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Встроенные инструменты игрового формата </a:t>
                      </a:r>
                      <a:endParaRPr sz="2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11100240" y="2543805"/>
            <a:ext cx="8986818" cy="5055085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 bwMode="auto">
          <a:xfrm>
            <a:off x="557944" y="197422"/>
            <a:ext cx="4309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chemeClr val="accent6">
                    <a:lumMod val="75000"/>
                  </a:schemeClr>
                </a:solidFill>
              </a:rPr>
              <a:t>Встреча с трекером №3</a:t>
            </a:r>
            <a:endParaRPr/>
          </a:p>
        </p:txBody>
      </p:sp>
      <p:grpSp>
        <p:nvGrpSpPr>
          <p:cNvPr id="24" name="Группа 23"/>
          <p:cNvGrpSpPr/>
          <p:nvPr/>
        </p:nvGrpSpPr>
        <p:grpSpPr bwMode="auto">
          <a:xfrm>
            <a:off x="13796465" y="116530"/>
            <a:ext cx="6315603" cy="1381196"/>
            <a:chOff x="11522297" y="116529"/>
            <a:chExt cx="8589772" cy="1910295"/>
          </a:xfrm>
        </p:grpSpPr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3"/>
            <a:srcRect l="9035" t="11708" r="9039" b="10251"/>
            <a:stretch/>
          </p:blipFill>
          <p:spPr bwMode="auto">
            <a:xfrm>
              <a:off x="13300379" y="274923"/>
              <a:ext cx="2440303" cy="1751901"/>
            </a:xfrm>
            <a:prstGeom prst="rect">
              <a:avLst/>
            </a:prstGeom>
          </p:spPr>
        </p:pic>
        <p:pic>
          <p:nvPicPr>
            <p:cNvPr id="32" name="Picture 2" descr="Picture background"/>
            <p:cNvPicPr>
              <a:picLocks noChangeAspect="1" noChangeArrowheads="1"/>
            </p:cNvPicPr>
            <p:nvPr/>
          </p:nvPicPr>
          <p:blipFill>
            <a:blip r:embed="rId4"/>
            <a:stretch/>
          </p:blipFill>
          <p:spPr bwMode="auto">
            <a:xfrm>
              <a:off x="11522297" y="254075"/>
              <a:ext cx="1770113" cy="1770113"/>
            </a:xfrm>
            <a:prstGeom prst="rect">
              <a:avLst/>
            </a:prstGeom>
            <a:noFill/>
          </p:spPr>
        </p:pic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27255" b="31960"/>
            <a:stretch/>
          </p:blipFill>
          <p:spPr bwMode="auto">
            <a:xfrm>
              <a:off x="15537514" y="116529"/>
              <a:ext cx="4574555" cy="1865738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 bwMode="auto">
          <a:xfrm>
            <a:off x="865283" y="1497725"/>
            <a:ext cx="10877981" cy="973788"/>
          </a:xfrm>
          <a:prstGeom prst="rect">
            <a:avLst/>
          </a:prstGeom>
        </p:spPr>
        <p:txBody>
          <a:bodyPr vert="horz" wrap="square" lIns="36000" tIns="90170" rIns="36000" bIns="36000" rtlCol="0">
            <a:spAutoFit/>
          </a:bodyPr>
          <a:lstStyle/>
          <a:p>
            <a:pPr marL="12700" marR="5080" algn="just">
              <a:lnSpc>
                <a:spcPts val="6600"/>
              </a:lnSpc>
              <a:spcBef>
                <a:spcPts val="710"/>
              </a:spcBef>
              <a:defRPr/>
            </a:pPr>
            <a:r>
              <a:rPr sz="5900" b="1" spc="-45">
                <a:solidFill>
                  <a:srgbClr val="8F00FF"/>
                </a:solidFill>
                <a:latin typeface="Trebuchet MS"/>
                <a:cs typeface="Trebuchet MS"/>
              </a:rPr>
              <a:t>Р</a:t>
            </a:r>
            <a:r>
              <a:rPr lang="ru-RU" sz="5900" b="1" spc="-45">
                <a:solidFill>
                  <a:srgbClr val="8F00FF"/>
                </a:solidFill>
                <a:latin typeface="Trebuchet MS"/>
                <a:cs typeface="Trebuchet MS"/>
              </a:rPr>
              <a:t>АЗРАБОТКА ПРОДУКТА</a:t>
            </a:r>
            <a:endParaRPr sz="5900">
              <a:latin typeface="Trebuchet MS"/>
              <a:cs typeface="Trebuchet MS"/>
            </a:endParaRPr>
          </a:p>
        </p:txBody>
      </p:sp>
      <p:pic>
        <p:nvPicPr>
          <p:cNvPr id="51" name="Рисунок 50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2191172" y="2987675"/>
            <a:ext cx="6797675" cy="679767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 bwMode="auto">
          <a:xfrm>
            <a:off x="12169074" y="2179701"/>
            <a:ext cx="6976966" cy="718191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12795250" y="2451036"/>
            <a:ext cx="59028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spc="65">
                <a:highlight>
                  <a:srgbClr val="FFFF00"/>
                </a:highlight>
                <a:latin typeface="Microsoft Sans Serif"/>
                <a:cs typeface="Microsoft Sans Serif"/>
              </a:rPr>
              <a:t>АРХИТЕКТУРА НАШЕГО РЕШЕНИЯ</a:t>
            </a:r>
            <a:endParaRPr lang="ru-RU" sz="2400" b="1">
              <a:highlight>
                <a:srgbClr val="FFFF00"/>
              </a:highlight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865284" y="2451036"/>
            <a:ext cx="113037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i="1"/>
              <a:t>Опишите суть предлагаемого Вами решения и его основной функционал</a:t>
            </a:r>
            <a:endParaRPr/>
          </a:p>
        </p:txBody>
      </p:sp>
      <p:sp>
        <p:nvSpPr>
          <p:cNvPr id="9" name="TextBox 8"/>
          <p:cNvSpPr txBox="1"/>
          <p:nvPr/>
        </p:nvSpPr>
        <p:spPr bwMode="auto">
          <a:xfrm>
            <a:off x="865284" y="3399778"/>
            <a:ext cx="11136905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b="1">
                <a:solidFill>
                  <a:srgbClr val="7030A0"/>
                </a:solidFill>
                <a:latin typeface="Microsoft Sans Serif"/>
                <a:cs typeface="Microsoft Sans Serif"/>
              </a:rPr>
              <a:t>СУТЬ РЕШЕНИЯ: </a:t>
            </a:r>
            <a:endParaRPr/>
          </a:p>
          <a:p>
            <a:pPr>
              <a:defRPr/>
            </a:pPr>
            <a:endParaRPr lang="ru-RU" sz="3200" b="1">
              <a:solidFill>
                <a:srgbClr val="7030A0"/>
              </a:solidFill>
              <a:latin typeface="Microsoft Sans Serif"/>
              <a:cs typeface="Microsoft Sans Serif"/>
            </a:endParaRPr>
          </a:p>
          <a:p>
            <a:pPr>
              <a:defRPr/>
            </a:pPr>
            <a:endParaRPr lang="ru-RU" sz="3200" b="1">
              <a:solidFill>
                <a:srgbClr val="7030A0"/>
              </a:solidFill>
              <a:latin typeface="Microsoft Sans Serif"/>
              <a:cs typeface="Microsoft Sans Serif"/>
            </a:endParaRPr>
          </a:p>
          <a:p>
            <a:pPr>
              <a:defRPr/>
            </a:pPr>
            <a:r>
              <a:rPr lang="ru-RU" sz="3200" b="1">
                <a:solidFill>
                  <a:srgbClr val="7030A0"/>
                </a:solidFill>
                <a:latin typeface="Microsoft Sans Serif"/>
                <a:cs typeface="Microsoft Sans Serif"/>
              </a:rPr>
              <a:t>ОСНОВНОЙ ФУНКЦИОНАЛ:</a:t>
            </a:r>
            <a:endParaRPr/>
          </a:p>
          <a:p>
            <a:pPr>
              <a:defRPr/>
            </a:pPr>
            <a:r>
              <a:rPr lang="ru-RU" sz="3200">
                <a:solidFill>
                  <a:schemeClr val="tx1"/>
                </a:solidFill>
                <a:latin typeface="Microsoft Sans Serif"/>
                <a:cs typeface="Microsoft Sans Serif"/>
              </a:rPr>
              <a:t>1.</a:t>
            </a:r>
            <a:endParaRPr/>
          </a:p>
          <a:p>
            <a:pPr>
              <a:defRPr/>
            </a:pPr>
            <a:r>
              <a:rPr lang="ru-RU" sz="3200">
                <a:solidFill>
                  <a:schemeClr val="tx1"/>
                </a:solidFill>
                <a:latin typeface="Microsoft Sans Serif"/>
                <a:cs typeface="Microsoft Sans Serif"/>
              </a:rPr>
              <a:t>2.</a:t>
            </a:r>
            <a:endParaRPr/>
          </a:p>
          <a:p>
            <a:pPr>
              <a:defRPr/>
            </a:pPr>
            <a:r>
              <a:rPr lang="ru-RU" sz="3200">
                <a:solidFill>
                  <a:schemeClr val="tx1"/>
                </a:solidFill>
                <a:latin typeface="Microsoft Sans Serif"/>
                <a:cs typeface="Microsoft Sans Serif"/>
              </a:rPr>
              <a:t>3.</a:t>
            </a:r>
            <a:endParaRPr/>
          </a:p>
          <a:p>
            <a:pPr>
              <a:defRPr/>
            </a:pPr>
            <a:r>
              <a:rPr lang="ru-RU" sz="3200">
                <a:solidFill>
                  <a:schemeClr val="tx1"/>
                </a:solidFill>
                <a:latin typeface="Microsoft Sans Serif"/>
                <a:cs typeface="Microsoft Sans Serif"/>
              </a:rPr>
              <a:t>4.</a:t>
            </a:r>
            <a:endParaRPr/>
          </a:p>
          <a:p>
            <a:pPr>
              <a:defRPr/>
            </a:pPr>
            <a:r>
              <a:rPr lang="ru-RU" sz="3200">
                <a:solidFill>
                  <a:schemeClr val="tx1"/>
                </a:solidFill>
                <a:latin typeface="Microsoft Sans Serif"/>
                <a:cs typeface="Microsoft Sans Serif"/>
              </a:rPr>
              <a:t>5.</a:t>
            </a:r>
            <a:endParaRPr/>
          </a:p>
          <a:p>
            <a:pPr>
              <a:defRPr/>
            </a:pPr>
            <a:endParaRPr lang="ru-RU" sz="3200" b="1">
              <a:solidFill>
                <a:srgbClr val="7030A0"/>
              </a:solidFill>
              <a:latin typeface="Microsoft Sans Serif"/>
              <a:cs typeface="Microsoft Sans Serif"/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575052" y="437790"/>
            <a:ext cx="4309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rgbClr val="002060"/>
                </a:solidFill>
              </a:rPr>
              <a:t>Встреча с куратором</a:t>
            </a:r>
            <a:r>
              <a:rPr lang="en-US" sz="2400" b="1">
                <a:solidFill>
                  <a:srgbClr val="002060"/>
                </a:solidFill>
              </a:rPr>
              <a:t> </a:t>
            </a:r>
            <a:r>
              <a:rPr lang="ru-RU" sz="2400" b="1">
                <a:solidFill>
                  <a:srgbClr val="002060"/>
                </a:solidFill>
              </a:rPr>
              <a:t>№2</a:t>
            </a:r>
            <a:endParaRPr/>
          </a:p>
        </p:txBody>
      </p:sp>
      <p:grpSp>
        <p:nvGrpSpPr>
          <p:cNvPr id="6" name="Группа 5"/>
          <p:cNvGrpSpPr/>
          <p:nvPr/>
        </p:nvGrpSpPr>
        <p:grpSpPr bwMode="auto">
          <a:xfrm>
            <a:off x="11522297" y="116529"/>
            <a:ext cx="8589772" cy="1910295"/>
            <a:chOff x="11522297" y="116529"/>
            <a:chExt cx="8589772" cy="1910295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3"/>
            <a:srcRect l="9035" t="11708" r="9039" b="10251"/>
            <a:stretch/>
          </p:blipFill>
          <p:spPr bwMode="auto">
            <a:xfrm>
              <a:off x="13300379" y="274923"/>
              <a:ext cx="2440303" cy="1751901"/>
            </a:xfrm>
            <a:prstGeom prst="rect">
              <a:avLst/>
            </a:prstGeom>
          </p:spPr>
        </p:pic>
        <p:pic>
          <p:nvPicPr>
            <p:cNvPr id="10" name="Picture 2" descr="Picture background"/>
            <p:cNvPicPr>
              <a:picLocks noChangeAspect="1" noChangeArrowheads="1"/>
            </p:cNvPicPr>
            <p:nvPr/>
          </p:nvPicPr>
          <p:blipFill>
            <a:blip r:embed="rId4"/>
            <a:stretch/>
          </p:blipFill>
          <p:spPr bwMode="auto">
            <a:xfrm>
              <a:off x="11522297" y="254075"/>
              <a:ext cx="1770113" cy="1770113"/>
            </a:xfrm>
            <a:prstGeom prst="rect">
              <a:avLst/>
            </a:prstGeom>
            <a:noFill/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27255" b="31960"/>
            <a:stretch/>
          </p:blipFill>
          <p:spPr bwMode="auto">
            <a:xfrm>
              <a:off x="15537514" y="116529"/>
              <a:ext cx="4574555" cy="1865738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/>
        </p:nvSpPr>
        <p:spPr bwMode="auto">
          <a:xfrm>
            <a:off x="575052" y="44090"/>
            <a:ext cx="5101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rgbClr val="00B050"/>
                </a:solidFill>
              </a:rPr>
              <a:t>Встреча с наставником №2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 bwMode="auto">
          <a:xfrm>
            <a:off x="17758" y="961426"/>
            <a:ext cx="4412615" cy="170180"/>
            <a:chOff x="17758" y="961426"/>
            <a:chExt cx="4412615" cy="170180"/>
          </a:xfrm>
        </p:grpSpPr>
        <p:sp>
          <p:nvSpPr>
            <p:cNvPr id="3" name="object 3"/>
            <p:cNvSpPr/>
            <p:nvPr/>
          </p:nvSpPr>
          <p:spPr bwMode="auto">
            <a:xfrm>
              <a:off x="17758" y="96142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extrusionOk="0">
                  <a:moveTo>
                    <a:pt x="58744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48" y="170120"/>
                  </a:lnTo>
                  <a:lnTo>
                    <a:pt x="587448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4" name="object 4"/>
            <p:cNvSpPr/>
            <p:nvPr/>
          </p:nvSpPr>
          <p:spPr bwMode="auto">
            <a:xfrm>
              <a:off x="605206" y="96142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extrusionOk="0">
                  <a:moveTo>
                    <a:pt x="58744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48" y="170120"/>
                  </a:lnTo>
                  <a:lnTo>
                    <a:pt x="587448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5" name="object 5"/>
            <p:cNvSpPr/>
            <p:nvPr/>
          </p:nvSpPr>
          <p:spPr bwMode="auto">
            <a:xfrm>
              <a:off x="1192654" y="961426"/>
              <a:ext cx="558800" cy="170180"/>
            </a:xfrm>
            <a:custGeom>
              <a:avLst/>
              <a:gdLst/>
              <a:ahLst/>
              <a:cxnLst/>
              <a:rect l="l" t="t" r="r" b="b"/>
              <a:pathLst>
                <a:path w="558800" h="170180" extrusionOk="0">
                  <a:moveTo>
                    <a:pt x="558202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58202" y="170120"/>
                  </a:lnTo>
                  <a:lnTo>
                    <a:pt x="558202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6" name="object 6"/>
            <p:cNvSpPr/>
            <p:nvPr/>
          </p:nvSpPr>
          <p:spPr bwMode="auto">
            <a:xfrm>
              <a:off x="1750857" y="961426"/>
              <a:ext cx="583565" cy="170180"/>
            </a:xfrm>
            <a:custGeom>
              <a:avLst/>
              <a:gdLst/>
              <a:ahLst/>
              <a:cxnLst/>
              <a:rect l="l" t="t" r="r" b="b"/>
              <a:pathLst>
                <a:path w="583564" h="170180" extrusionOk="0">
                  <a:moveTo>
                    <a:pt x="583186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3186" y="170120"/>
                  </a:lnTo>
                  <a:lnTo>
                    <a:pt x="583186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7" name="object 7"/>
            <p:cNvSpPr/>
            <p:nvPr/>
          </p:nvSpPr>
          <p:spPr bwMode="auto">
            <a:xfrm>
              <a:off x="2334044" y="961426"/>
              <a:ext cx="2096135" cy="170180"/>
            </a:xfrm>
            <a:custGeom>
              <a:avLst/>
              <a:gdLst/>
              <a:ahLst/>
              <a:cxnLst/>
              <a:rect l="l" t="t" r="r" b="b"/>
              <a:pathLst>
                <a:path w="2096135" h="170180" extrusionOk="0">
                  <a:moveTo>
                    <a:pt x="209575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2095758" y="170120"/>
                  </a:lnTo>
                  <a:lnTo>
                    <a:pt x="2095758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8" name="object 8"/>
          <p:cNvGrpSpPr/>
          <p:nvPr/>
        </p:nvGrpSpPr>
        <p:grpSpPr bwMode="auto">
          <a:xfrm>
            <a:off x="10075117" y="10832026"/>
            <a:ext cx="4021454" cy="476884"/>
            <a:chOff x="10075117" y="10832026"/>
            <a:chExt cx="4021454" cy="476884"/>
          </a:xfrm>
        </p:grpSpPr>
        <p:sp>
          <p:nvSpPr>
            <p:cNvPr id="9" name="object 9"/>
            <p:cNvSpPr/>
            <p:nvPr/>
          </p:nvSpPr>
          <p:spPr bwMode="auto">
            <a:xfrm>
              <a:off x="1007511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0" name="object 10"/>
            <p:cNvSpPr/>
            <p:nvPr/>
          </p:nvSpPr>
          <p:spPr bwMode="auto">
            <a:xfrm>
              <a:off x="12085736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extrusionOk="0">
                  <a:moveTo>
                    <a:pt x="201062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29" y="476529"/>
                  </a:lnTo>
                  <a:lnTo>
                    <a:pt x="2010629" y="0"/>
                  </a:lnTo>
                  <a:close/>
                </a:path>
              </a:pathLst>
            </a:custGeom>
            <a:solidFill>
              <a:srgbClr val="F4A1B3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11" name="object 11"/>
          <p:cNvGrpSpPr/>
          <p:nvPr/>
        </p:nvGrpSpPr>
        <p:grpSpPr bwMode="auto">
          <a:xfrm>
            <a:off x="16106985" y="10832026"/>
            <a:ext cx="3997325" cy="476884"/>
            <a:chOff x="16106985" y="10832026"/>
            <a:chExt cx="3997325" cy="476884"/>
          </a:xfrm>
        </p:grpSpPr>
        <p:sp>
          <p:nvSpPr>
            <p:cNvPr id="12" name="object 12"/>
            <p:cNvSpPr/>
            <p:nvPr/>
          </p:nvSpPr>
          <p:spPr bwMode="auto">
            <a:xfrm>
              <a:off x="16106985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3" name="object 13"/>
            <p:cNvSpPr/>
            <p:nvPr/>
          </p:nvSpPr>
          <p:spPr bwMode="auto">
            <a:xfrm>
              <a:off x="18117594" y="10832026"/>
              <a:ext cx="1986914" cy="476884"/>
            </a:xfrm>
            <a:custGeom>
              <a:avLst/>
              <a:gdLst/>
              <a:ahLst/>
              <a:cxnLst/>
              <a:rect l="l" t="t" r="r" b="b"/>
              <a:pathLst>
                <a:path w="1986915" h="476884" extrusionOk="0">
                  <a:moveTo>
                    <a:pt x="1986494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1986494" y="476529"/>
                  </a:lnTo>
                  <a:lnTo>
                    <a:pt x="1986494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14" name="object 14"/>
          <p:cNvGrpSpPr/>
          <p:nvPr/>
        </p:nvGrpSpPr>
        <p:grpSpPr bwMode="auto">
          <a:xfrm>
            <a:off x="24145" y="10832026"/>
            <a:ext cx="10053319" cy="476884"/>
            <a:chOff x="24145" y="10832026"/>
            <a:chExt cx="10053319" cy="476884"/>
          </a:xfrm>
        </p:grpSpPr>
        <p:sp>
          <p:nvSpPr>
            <p:cNvPr id="15" name="object 15"/>
            <p:cNvSpPr/>
            <p:nvPr/>
          </p:nvSpPr>
          <p:spPr bwMode="auto">
            <a:xfrm>
              <a:off x="605811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6" name="object 16"/>
            <p:cNvSpPr/>
            <p:nvPr/>
          </p:nvSpPr>
          <p:spPr bwMode="auto">
            <a:xfrm>
              <a:off x="4045384" y="10832026"/>
              <a:ext cx="2013585" cy="476884"/>
            </a:xfrm>
            <a:custGeom>
              <a:avLst/>
              <a:gdLst/>
              <a:ahLst/>
              <a:cxnLst/>
              <a:rect l="l" t="t" r="r" b="b"/>
              <a:pathLst>
                <a:path w="2013585" h="476884" extrusionOk="0">
                  <a:moveTo>
                    <a:pt x="2013111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3111" y="476529"/>
                  </a:lnTo>
                  <a:lnTo>
                    <a:pt x="201311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7" name="object 17"/>
            <p:cNvSpPr/>
            <p:nvPr/>
          </p:nvSpPr>
          <p:spPr bwMode="auto">
            <a:xfrm>
              <a:off x="2034775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8" name="object 18"/>
            <p:cNvSpPr/>
            <p:nvPr/>
          </p:nvSpPr>
          <p:spPr bwMode="auto">
            <a:xfrm>
              <a:off x="24142" y="10832026"/>
              <a:ext cx="10053319" cy="476884"/>
            </a:xfrm>
            <a:custGeom>
              <a:avLst/>
              <a:gdLst/>
              <a:ahLst/>
              <a:cxnLst/>
              <a:rect l="l" t="t" r="r" b="b"/>
              <a:pathLst>
                <a:path w="10053320" h="476884" extrusionOk="0">
                  <a:moveTo>
                    <a:pt x="201061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3" y="476529"/>
                  </a:lnTo>
                  <a:lnTo>
                    <a:pt x="2010613" y="0"/>
                  </a:lnTo>
                  <a:close/>
                </a:path>
                <a:path w="10053320" h="476884" extrusionOk="0">
                  <a:moveTo>
                    <a:pt x="10053091" y="0"/>
                  </a:moveTo>
                  <a:lnTo>
                    <a:pt x="8042478" y="0"/>
                  </a:lnTo>
                  <a:lnTo>
                    <a:pt x="8042478" y="476529"/>
                  </a:lnTo>
                  <a:lnTo>
                    <a:pt x="10053091" y="476529"/>
                  </a:lnTo>
                  <a:lnTo>
                    <a:pt x="10053091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19" name="object 19"/>
          <p:cNvSpPr/>
          <p:nvPr/>
        </p:nvSpPr>
        <p:spPr bwMode="auto">
          <a:xfrm>
            <a:off x="14096365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 extrusionOk="0">
                <a:moveTo>
                  <a:pt x="2010629" y="0"/>
                </a:moveTo>
                <a:lnTo>
                  <a:pt x="0" y="0"/>
                </a:lnTo>
                <a:lnTo>
                  <a:pt x="0" y="476529"/>
                </a:lnTo>
                <a:lnTo>
                  <a:pt x="2010629" y="476529"/>
                </a:lnTo>
                <a:lnTo>
                  <a:pt x="2010629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0" name="object 20"/>
          <p:cNvSpPr txBox="1"/>
          <p:nvPr/>
        </p:nvSpPr>
        <p:spPr bwMode="auto">
          <a:xfrm>
            <a:off x="886226" y="1497725"/>
            <a:ext cx="14957023" cy="925253"/>
          </a:xfrm>
          <a:prstGeom prst="rect">
            <a:avLst/>
          </a:prstGeom>
        </p:spPr>
        <p:txBody>
          <a:bodyPr vert="horz" wrap="square" lIns="36000" tIns="17145" rIns="36000" bIns="3600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defRPr/>
            </a:pPr>
            <a:r>
              <a:rPr lang="ru-RU" sz="5900" b="1" spc="140">
                <a:solidFill>
                  <a:srgbClr val="8F00FF"/>
                </a:solidFill>
                <a:latin typeface="Trebuchet MS"/>
                <a:cs typeface="Trebuchet MS"/>
              </a:rPr>
              <a:t>ТЕХНОЛОГИЧЕСКОЕ ЯДРО ПРОЕКТА</a:t>
            </a:r>
            <a:endParaRPr sz="5900">
              <a:latin typeface="Trebuchet MS"/>
              <a:cs typeface="Trebuchet MS"/>
            </a:endParaRPr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879876" y="2430832"/>
            <a:ext cx="137441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i="1" spc="-65">
                <a:latin typeface="Microsoft Sans Serif"/>
                <a:cs typeface="Microsoft Sans Serif"/>
              </a:rPr>
              <a:t>Опишите технологическое ядро вашего решения – за счет какой технологии улучшается / приобретает новые характеристики продукт / решение. </a:t>
            </a:r>
            <a:br>
              <a:rPr lang="ru-RU" sz="2400" i="1" spc="-65">
                <a:latin typeface="Microsoft Sans Serif"/>
                <a:cs typeface="Microsoft Sans Serif"/>
              </a:rPr>
            </a:br>
            <a:r>
              <a:rPr lang="ru-RU" sz="2400" i="1" spc="-65">
                <a:latin typeface="Microsoft Sans Serif"/>
                <a:cs typeface="Microsoft Sans Serif"/>
              </a:rPr>
              <a:t>Укажите к какой сквозной технологии относится. </a:t>
            </a:r>
            <a:endParaRPr sz="1600" i="1"/>
          </a:p>
        </p:txBody>
      </p:sp>
      <p:sp>
        <p:nvSpPr>
          <p:cNvPr id="21" name="TextBox 20"/>
          <p:cNvSpPr txBox="1"/>
          <p:nvPr/>
        </p:nvSpPr>
        <p:spPr bwMode="auto">
          <a:xfrm>
            <a:off x="861503" y="4033907"/>
            <a:ext cx="11136905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b="1">
                <a:solidFill>
                  <a:srgbClr val="7030A0"/>
                </a:solidFill>
                <a:latin typeface="Microsoft Sans Serif"/>
                <a:cs typeface="Microsoft Sans Serif"/>
              </a:rPr>
              <a:t>ТЕХНИЧЕСКАЯ ОСНОВА ПРОДУКТА:</a:t>
            </a:r>
            <a:endParaRPr/>
          </a:p>
          <a:p>
            <a:pPr>
              <a:defRPr/>
            </a:pPr>
            <a:r>
              <a:rPr lang="ru-RU" sz="3200">
                <a:solidFill>
                  <a:schemeClr val="tx1"/>
                </a:solidFill>
                <a:latin typeface="Microsoft Sans Serif"/>
                <a:cs typeface="Microsoft Sans Serif"/>
              </a:rPr>
              <a:t>1.</a:t>
            </a:r>
            <a:endParaRPr/>
          </a:p>
          <a:p>
            <a:pPr>
              <a:defRPr/>
            </a:pPr>
            <a:r>
              <a:rPr lang="ru-RU" sz="3200">
                <a:solidFill>
                  <a:schemeClr val="tx1"/>
                </a:solidFill>
                <a:latin typeface="Microsoft Sans Serif"/>
                <a:cs typeface="Microsoft Sans Serif"/>
              </a:rPr>
              <a:t>2.</a:t>
            </a:r>
            <a:endParaRPr/>
          </a:p>
          <a:p>
            <a:pPr>
              <a:defRPr/>
            </a:pPr>
            <a:r>
              <a:rPr lang="ru-RU" sz="3200">
                <a:solidFill>
                  <a:schemeClr val="tx1"/>
                </a:solidFill>
                <a:latin typeface="Microsoft Sans Serif"/>
                <a:cs typeface="Microsoft Sans Serif"/>
              </a:rPr>
              <a:t>3.</a:t>
            </a:r>
            <a:endParaRPr/>
          </a:p>
          <a:p>
            <a:pPr>
              <a:defRPr/>
            </a:pPr>
            <a:r>
              <a:rPr lang="ru-RU" sz="3200">
                <a:solidFill>
                  <a:schemeClr val="tx1"/>
                </a:solidFill>
                <a:latin typeface="Microsoft Sans Serif"/>
                <a:cs typeface="Microsoft Sans Serif"/>
              </a:rPr>
              <a:t>4.</a:t>
            </a:r>
            <a:endParaRPr/>
          </a:p>
          <a:p>
            <a:pPr>
              <a:defRPr/>
            </a:pPr>
            <a:r>
              <a:rPr lang="ru-RU" sz="3200">
                <a:solidFill>
                  <a:schemeClr val="tx1"/>
                </a:solidFill>
                <a:latin typeface="Microsoft Sans Serif"/>
                <a:cs typeface="Microsoft Sans Serif"/>
              </a:rPr>
              <a:t>5.</a:t>
            </a:r>
            <a:endParaRPr/>
          </a:p>
          <a:p>
            <a:pPr>
              <a:defRPr/>
            </a:pPr>
            <a:endParaRPr lang="ru-RU" sz="3200">
              <a:solidFill>
                <a:schemeClr val="tx1"/>
              </a:solidFill>
              <a:latin typeface="Microsoft Sans Serif"/>
              <a:cs typeface="Microsoft Sans Serif"/>
            </a:endParaRPr>
          </a:p>
          <a:p>
            <a:pPr>
              <a:defRPr/>
            </a:pPr>
            <a:r>
              <a:rPr lang="ru-RU" sz="3200" b="1">
                <a:solidFill>
                  <a:srgbClr val="7030A0"/>
                </a:solidFill>
                <a:latin typeface="Microsoft Sans Serif"/>
                <a:cs typeface="Microsoft Sans Serif"/>
              </a:rPr>
              <a:t>СКВОЗНАЯ ТЕХНОЛОГИЯ:</a:t>
            </a:r>
            <a:endParaRPr/>
          </a:p>
          <a:p>
            <a:pPr>
              <a:defRPr/>
            </a:pPr>
            <a:r>
              <a:rPr lang="ru-RU" sz="3200">
                <a:solidFill>
                  <a:schemeClr val="tx1"/>
                </a:solidFill>
                <a:latin typeface="Microsoft Sans Serif"/>
                <a:cs typeface="Microsoft Sans Serif"/>
              </a:rPr>
              <a:t>Текст</a:t>
            </a:r>
            <a:endParaRPr/>
          </a:p>
          <a:p>
            <a:pPr>
              <a:defRPr/>
            </a:pPr>
            <a:endParaRPr lang="ru-RU" sz="3200" b="1">
              <a:solidFill>
                <a:srgbClr val="7030A0"/>
              </a:solidFill>
              <a:latin typeface="Microsoft Sans Serif"/>
              <a:cs typeface="Microsoft Sans Serif"/>
            </a:endParaRPr>
          </a:p>
          <a:p>
            <a:pPr>
              <a:defRPr/>
            </a:pPr>
            <a:endParaRPr lang="ru-RU" sz="3200">
              <a:solidFill>
                <a:schemeClr val="tx1"/>
              </a:solidFill>
              <a:latin typeface="Microsoft Sans Serif"/>
              <a:cs typeface="Microsoft Sans Serif"/>
            </a:endParaRPr>
          </a:p>
        </p:txBody>
      </p:sp>
      <p:sp>
        <p:nvSpPr>
          <p:cNvPr id="22" name="Прямоугольник 21"/>
          <p:cNvSpPr/>
          <p:nvPr/>
        </p:nvSpPr>
        <p:spPr bwMode="auto">
          <a:xfrm>
            <a:off x="12265631" y="3220036"/>
            <a:ext cx="6976966" cy="718191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srgbClr val="FF0000"/>
              </a:solidFill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2"/>
          <a:srcRect t="20528"/>
          <a:stretch/>
        </p:blipFill>
        <p:spPr bwMode="auto">
          <a:xfrm>
            <a:off x="12191172" y="4383113"/>
            <a:ext cx="6797675" cy="5402237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 bwMode="auto">
          <a:xfrm>
            <a:off x="557944" y="38051"/>
            <a:ext cx="4309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rgbClr val="002060"/>
                </a:solidFill>
              </a:rPr>
              <a:t>Встреча с куратором №1</a:t>
            </a:r>
            <a:endParaRPr/>
          </a:p>
        </p:txBody>
      </p:sp>
      <p:sp>
        <p:nvSpPr>
          <p:cNvPr id="26" name="Прямоугольник 25"/>
          <p:cNvSpPr/>
          <p:nvPr/>
        </p:nvSpPr>
        <p:spPr bwMode="auto">
          <a:xfrm>
            <a:off x="12504825" y="3491371"/>
            <a:ext cx="59028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spc="65">
                <a:latin typeface="Microsoft Sans Serif"/>
                <a:cs typeface="Microsoft Sans Serif"/>
              </a:rPr>
              <a:t>АРХИТЕКТУРА НАШЕГО РЕШЕНИЯ</a:t>
            </a:r>
            <a:endParaRPr lang="ru-RU" sz="2400" b="1"/>
          </a:p>
        </p:txBody>
      </p:sp>
      <p:grpSp>
        <p:nvGrpSpPr>
          <p:cNvPr id="23" name="Группа 22"/>
          <p:cNvGrpSpPr/>
          <p:nvPr/>
        </p:nvGrpSpPr>
        <p:grpSpPr bwMode="auto">
          <a:xfrm>
            <a:off x="13364417" y="116529"/>
            <a:ext cx="6747651" cy="1407471"/>
            <a:chOff x="11522297" y="116529"/>
            <a:chExt cx="8589772" cy="1910295"/>
          </a:xfrm>
        </p:grpSpPr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3"/>
            <a:srcRect l="9035" t="11708" r="9039" b="10251"/>
            <a:stretch/>
          </p:blipFill>
          <p:spPr bwMode="auto">
            <a:xfrm>
              <a:off x="13300379" y="274923"/>
              <a:ext cx="2440303" cy="1751901"/>
            </a:xfrm>
            <a:prstGeom prst="rect">
              <a:avLst/>
            </a:prstGeom>
          </p:spPr>
        </p:pic>
        <p:pic>
          <p:nvPicPr>
            <p:cNvPr id="29" name="Picture 2" descr="Picture background"/>
            <p:cNvPicPr>
              <a:picLocks noChangeAspect="1" noChangeArrowheads="1"/>
            </p:cNvPicPr>
            <p:nvPr/>
          </p:nvPicPr>
          <p:blipFill>
            <a:blip r:embed="rId4"/>
            <a:stretch/>
          </p:blipFill>
          <p:spPr bwMode="auto">
            <a:xfrm>
              <a:off x="11522297" y="254075"/>
              <a:ext cx="1770113" cy="1770113"/>
            </a:xfrm>
            <a:prstGeom prst="rect">
              <a:avLst/>
            </a:prstGeom>
            <a:noFill/>
          </p:spPr>
        </p:pic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27255" b="31960"/>
            <a:stretch/>
          </p:blipFill>
          <p:spPr bwMode="auto">
            <a:xfrm>
              <a:off x="15537514" y="116529"/>
              <a:ext cx="4574555" cy="1865738"/>
            </a:xfrm>
            <a:prstGeom prst="rect">
              <a:avLst/>
            </a:prstGeom>
          </p:spPr>
        </p:pic>
      </p:grpSp>
      <p:sp>
        <p:nvSpPr>
          <p:cNvPr id="30" name="TextBox 29"/>
          <p:cNvSpPr txBox="1"/>
          <p:nvPr/>
        </p:nvSpPr>
        <p:spPr bwMode="auto">
          <a:xfrm>
            <a:off x="544589" y="468793"/>
            <a:ext cx="4309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chemeClr val="accent5">
                    <a:lumMod val="75000"/>
                  </a:schemeClr>
                </a:solidFill>
              </a:rPr>
              <a:t>Встреча с экспертом №4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 bwMode="auto">
          <a:xfrm>
            <a:off x="17758" y="961426"/>
            <a:ext cx="4412615" cy="170180"/>
            <a:chOff x="17758" y="961426"/>
            <a:chExt cx="4412615" cy="170180"/>
          </a:xfrm>
        </p:grpSpPr>
        <p:sp>
          <p:nvSpPr>
            <p:cNvPr id="3" name="object 3"/>
            <p:cNvSpPr/>
            <p:nvPr/>
          </p:nvSpPr>
          <p:spPr bwMode="auto">
            <a:xfrm>
              <a:off x="17758" y="96142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extrusionOk="0">
                  <a:moveTo>
                    <a:pt x="58744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48" y="170120"/>
                  </a:lnTo>
                  <a:lnTo>
                    <a:pt x="587448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4" name="object 4"/>
            <p:cNvSpPr/>
            <p:nvPr/>
          </p:nvSpPr>
          <p:spPr bwMode="auto">
            <a:xfrm>
              <a:off x="605206" y="96142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extrusionOk="0">
                  <a:moveTo>
                    <a:pt x="58744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48" y="170120"/>
                  </a:lnTo>
                  <a:lnTo>
                    <a:pt x="587448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5" name="object 5"/>
            <p:cNvSpPr/>
            <p:nvPr/>
          </p:nvSpPr>
          <p:spPr bwMode="auto">
            <a:xfrm>
              <a:off x="1192654" y="961426"/>
              <a:ext cx="558800" cy="170180"/>
            </a:xfrm>
            <a:custGeom>
              <a:avLst/>
              <a:gdLst/>
              <a:ahLst/>
              <a:cxnLst/>
              <a:rect l="l" t="t" r="r" b="b"/>
              <a:pathLst>
                <a:path w="558800" h="170180" extrusionOk="0">
                  <a:moveTo>
                    <a:pt x="558202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58202" y="170120"/>
                  </a:lnTo>
                  <a:lnTo>
                    <a:pt x="558202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6" name="object 6"/>
            <p:cNvSpPr/>
            <p:nvPr/>
          </p:nvSpPr>
          <p:spPr bwMode="auto">
            <a:xfrm>
              <a:off x="1750857" y="961426"/>
              <a:ext cx="583565" cy="170180"/>
            </a:xfrm>
            <a:custGeom>
              <a:avLst/>
              <a:gdLst/>
              <a:ahLst/>
              <a:cxnLst/>
              <a:rect l="l" t="t" r="r" b="b"/>
              <a:pathLst>
                <a:path w="583564" h="170180" extrusionOk="0">
                  <a:moveTo>
                    <a:pt x="583186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3186" y="170120"/>
                  </a:lnTo>
                  <a:lnTo>
                    <a:pt x="583186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7" name="object 7"/>
            <p:cNvSpPr/>
            <p:nvPr/>
          </p:nvSpPr>
          <p:spPr bwMode="auto">
            <a:xfrm>
              <a:off x="2334044" y="961426"/>
              <a:ext cx="2096135" cy="170180"/>
            </a:xfrm>
            <a:custGeom>
              <a:avLst/>
              <a:gdLst/>
              <a:ahLst/>
              <a:cxnLst/>
              <a:rect l="l" t="t" r="r" b="b"/>
              <a:pathLst>
                <a:path w="2096135" h="170180" extrusionOk="0">
                  <a:moveTo>
                    <a:pt x="209575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2095758" y="170120"/>
                  </a:lnTo>
                  <a:lnTo>
                    <a:pt x="2095758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8" name="object 8"/>
          <p:cNvGrpSpPr/>
          <p:nvPr/>
        </p:nvGrpSpPr>
        <p:grpSpPr bwMode="auto">
          <a:xfrm>
            <a:off x="10075117" y="10832026"/>
            <a:ext cx="4021454" cy="476884"/>
            <a:chOff x="10075117" y="10832026"/>
            <a:chExt cx="4021454" cy="476884"/>
          </a:xfrm>
        </p:grpSpPr>
        <p:sp>
          <p:nvSpPr>
            <p:cNvPr id="9" name="object 9"/>
            <p:cNvSpPr/>
            <p:nvPr/>
          </p:nvSpPr>
          <p:spPr bwMode="auto">
            <a:xfrm>
              <a:off x="1007511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0" name="object 10"/>
            <p:cNvSpPr/>
            <p:nvPr/>
          </p:nvSpPr>
          <p:spPr bwMode="auto">
            <a:xfrm>
              <a:off x="12085736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extrusionOk="0">
                  <a:moveTo>
                    <a:pt x="201062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29" y="476529"/>
                  </a:lnTo>
                  <a:lnTo>
                    <a:pt x="2010629" y="0"/>
                  </a:lnTo>
                  <a:close/>
                </a:path>
              </a:pathLst>
            </a:custGeom>
            <a:solidFill>
              <a:srgbClr val="F4A1B3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11" name="object 11"/>
          <p:cNvGrpSpPr/>
          <p:nvPr/>
        </p:nvGrpSpPr>
        <p:grpSpPr bwMode="auto">
          <a:xfrm>
            <a:off x="16106985" y="10832026"/>
            <a:ext cx="3997325" cy="476884"/>
            <a:chOff x="16106985" y="10832026"/>
            <a:chExt cx="3997325" cy="476884"/>
          </a:xfrm>
        </p:grpSpPr>
        <p:sp>
          <p:nvSpPr>
            <p:cNvPr id="12" name="object 12"/>
            <p:cNvSpPr/>
            <p:nvPr/>
          </p:nvSpPr>
          <p:spPr bwMode="auto">
            <a:xfrm>
              <a:off x="16106985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3" name="object 13"/>
            <p:cNvSpPr/>
            <p:nvPr/>
          </p:nvSpPr>
          <p:spPr bwMode="auto">
            <a:xfrm>
              <a:off x="18117594" y="10832026"/>
              <a:ext cx="1986914" cy="476884"/>
            </a:xfrm>
            <a:custGeom>
              <a:avLst/>
              <a:gdLst/>
              <a:ahLst/>
              <a:cxnLst/>
              <a:rect l="l" t="t" r="r" b="b"/>
              <a:pathLst>
                <a:path w="1986915" h="476884" extrusionOk="0">
                  <a:moveTo>
                    <a:pt x="1986494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1986494" y="476529"/>
                  </a:lnTo>
                  <a:lnTo>
                    <a:pt x="1986494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14" name="object 14"/>
          <p:cNvGrpSpPr/>
          <p:nvPr/>
        </p:nvGrpSpPr>
        <p:grpSpPr bwMode="auto">
          <a:xfrm>
            <a:off x="24145" y="10832026"/>
            <a:ext cx="10053319" cy="476884"/>
            <a:chOff x="24145" y="10832026"/>
            <a:chExt cx="10053319" cy="476884"/>
          </a:xfrm>
        </p:grpSpPr>
        <p:sp>
          <p:nvSpPr>
            <p:cNvPr id="15" name="object 15"/>
            <p:cNvSpPr/>
            <p:nvPr/>
          </p:nvSpPr>
          <p:spPr bwMode="auto">
            <a:xfrm>
              <a:off x="605811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6" name="object 16"/>
            <p:cNvSpPr/>
            <p:nvPr/>
          </p:nvSpPr>
          <p:spPr bwMode="auto">
            <a:xfrm>
              <a:off x="4045384" y="10832026"/>
              <a:ext cx="2013585" cy="476884"/>
            </a:xfrm>
            <a:custGeom>
              <a:avLst/>
              <a:gdLst/>
              <a:ahLst/>
              <a:cxnLst/>
              <a:rect l="l" t="t" r="r" b="b"/>
              <a:pathLst>
                <a:path w="2013585" h="476884" extrusionOk="0">
                  <a:moveTo>
                    <a:pt x="2013111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3111" y="476529"/>
                  </a:lnTo>
                  <a:lnTo>
                    <a:pt x="201311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7" name="object 17"/>
            <p:cNvSpPr/>
            <p:nvPr/>
          </p:nvSpPr>
          <p:spPr bwMode="auto">
            <a:xfrm>
              <a:off x="2034775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8" name="object 18"/>
            <p:cNvSpPr/>
            <p:nvPr/>
          </p:nvSpPr>
          <p:spPr bwMode="auto">
            <a:xfrm>
              <a:off x="24142" y="10832026"/>
              <a:ext cx="10053319" cy="476884"/>
            </a:xfrm>
            <a:custGeom>
              <a:avLst/>
              <a:gdLst/>
              <a:ahLst/>
              <a:cxnLst/>
              <a:rect l="l" t="t" r="r" b="b"/>
              <a:pathLst>
                <a:path w="10053320" h="476884" extrusionOk="0">
                  <a:moveTo>
                    <a:pt x="201061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3" y="476529"/>
                  </a:lnTo>
                  <a:lnTo>
                    <a:pt x="2010613" y="0"/>
                  </a:lnTo>
                  <a:close/>
                </a:path>
                <a:path w="10053320" h="476884" extrusionOk="0">
                  <a:moveTo>
                    <a:pt x="10053091" y="0"/>
                  </a:moveTo>
                  <a:lnTo>
                    <a:pt x="8042478" y="0"/>
                  </a:lnTo>
                  <a:lnTo>
                    <a:pt x="8042478" y="476529"/>
                  </a:lnTo>
                  <a:lnTo>
                    <a:pt x="10053091" y="476529"/>
                  </a:lnTo>
                  <a:lnTo>
                    <a:pt x="10053091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19" name="object 19"/>
          <p:cNvSpPr/>
          <p:nvPr/>
        </p:nvSpPr>
        <p:spPr bwMode="auto">
          <a:xfrm>
            <a:off x="14096365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 extrusionOk="0">
                <a:moveTo>
                  <a:pt x="2010629" y="0"/>
                </a:moveTo>
                <a:lnTo>
                  <a:pt x="0" y="0"/>
                </a:lnTo>
                <a:lnTo>
                  <a:pt x="0" y="476529"/>
                </a:lnTo>
                <a:lnTo>
                  <a:pt x="2010629" y="476529"/>
                </a:lnTo>
                <a:lnTo>
                  <a:pt x="2010629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0" name="object 20"/>
          <p:cNvSpPr txBox="1"/>
          <p:nvPr/>
        </p:nvSpPr>
        <p:spPr bwMode="auto">
          <a:xfrm>
            <a:off x="886226" y="1497725"/>
            <a:ext cx="14957023" cy="925253"/>
          </a:xfrm>
          <a:prstGeom prst="rect">
            <a:avLst/>
          </a:prstGeom>
        </p:spPr>
        <p:txBody>
          <a:bodyPr vert="horz" wrap="square" lIns="36000" tIns="17145" rIns="36000" bIns="3600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defRPr/>
            </a:pPr>
            <a:r>
              <a:rPr lang="ru-RU" sz="5900" b="1" spc="140">
                <a:solidFill>
                  <a:srgbClr val="8F00FF"/>
                </a:solidFill>
                <a:latin typeface="Trebuchet MS"/>
                <a:cs typeface="Trebuchet MS"/>
              </a:rPr>
              <a:t>ТЕХНОЛОГИЧЕСКОЕ ЯДРО ПРОЕКТА</a:t>
            </a:r>
            <a:endParaRPr sz="5900">
              <a:latin typeface="Trebuchet MS"/>
              <a:cs typeface="Trebuchet MS"/>
            </a:endParaRPr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879876" y="2430832"/>
            <a:ext cx="137441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i="1" spc="-65">
                <a:latin typeface="Microsoft Sans Serif"/>
                <a:cs typeface="Microsoft Sans Serif"/>
              </a:rPr>
              <a:t>Опишите технологическое ядро вашего решения – за счет какой технологии улучшается / приобретает новые характеристики продукт / решение. </a:t>
            </a:r>
            <a:br>
              <a:rPr lang="ru-RU" sz="2400" i="1" spc="-65">
                <a:latin typeface="Microsoft Sans Serif"/>
                <a:cs typeface="Microsoft Sans Serif"/>
              </a:rPr>
            </a:br>
            <a:r>
              <a:rPr lang="ru-RU" sz="2400" i="1" spc="-65">
                <a:latin typeface="Microsoft Sans Serif"/>
                <a:cs typeface="Microsoft Sans Serif"/>
              </a:rPr>
              <a:t>Укажите к какой критической технологии относится. </a:t>
            </a:r>
            <a:endParaRPr sz="1600" i="1"/>
          </a:p>
        </p:txBody>
      </p:sp>
      <p:sp>
        <p:nvSpPr>
          <p:cNvPr id="21" name="TextBox 20"/>
          <p:cNvSpPr txBox="1"/>
          <p:nvPr/>
        </p:nvSpPr>
        <p:spPr bwMode="auto">
          <a:xfrm>
            <a:off x="908296" y="3722203"/>
            <a:ext cx="11136905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b="1">
                <a:solidFill>
                  <a:srgbClr val="7030A0"/>
                </a:solidFill>
                <a:latin typeface="Microsoft Sans Serif"/>
                <a:cs typeface="Microsoft Sans Serif"/>
              </a:rPr>
              <a:t>СОЦИАЛЬНО-ГУМАНИТАРНАЯ ОСНОВА ПРОДУКТА:</a:t>
            </a:r>
            <a:endParaRPr/>
          </a:p>
          <a:p>
            <a:pPr>
              <a:defRPr/>
            </a:pPr>
            <a:r>
              <a:rPr lang="ru-RU" sz="3200">
                <a:solidFill>
                  <a:schemeClr val="tx1"/>
                </a:solidFill>
                <a:latin typeface="Microsoft Sans Serif"/>
                <a:cs typeface="Microsoft Sans Serif"/>
              </a:rPr>
              <a:t>1.</a:t>
            </a:r>
            <a:endParaRPr/>
          </a:p>
          <a:p>
            <a:pPr>
              <a:defRPr/>
            </a:pPr>
            <a:r>
              <a:rPr lang="ru-RU" sz="3200">
                <a:solidFill>
                  <a:schemeClr val="tx1"/>
                </a:solidFill>
                <a:latin typeface="Microsoft Sans Serif"/>
                <a:cs typeface="Microsoft Sans Serif"/>
              </a:rPr>
              <a:t>2.</a:t>
            </a:r>
            <a:endParaRPr/>
          </a:p>
          <a:p>
            <a:pPr>
              <a:defRPr/>
            </a:pPr>
            <a:r>
              <a:rPr lang="ru-RU" sz="3200">
                <a:solidFill>
                  <a:schemeClr val="tx1"/>
                </a:solidFill>
                <a:latin typeface="Microsoft Sans Serif"/>
                <a:cs typeface="Microsoft Sans Serif"/>
              </a:rPr>
              <a:t>3.</a:t>
            </a:r>
            <a:endParaRPr/>
          </a:p>
          <a:p>
            <a:pPr>
              <a:defRPr/>
            </a:pPr>
            <a:r>
              <a:rPr lang="ru-RU" sz="3200">
                <a:solidFill>
                  <a:schemeClr val="tx1"/>
                </a:solidFill>
                <a:latin typeface="Microsoft Sans Serif"/>
                <a:cs typeface="Microsoft Sans Serif"/>
              </a:rPr>
              <a:t>4.</a:t>
            </a:r>
            <a:endParaRPr/>
          </a:p>
          <a:p>
            <a:pPr>
              <a:defRPr/>
            </a:pPr>
            <a:r>
              <a:rPr lang="ru-RU" sz="3200">
                <a:solidFill>
                  <a:schemeClr val="tx1"/>
                </a:solidFill>
                <a:latin typeface="Microsoft Sans Serif"/>
                <a:cs typeface="Microsoft Sans Serif"/>
              </a:rPr>
              <a:t>5.</a:t>
            </a:r>
            <a:endParaRPr/>
          </a:p>
          <a:p>
            <a:pPr>
              <a:defRPr/>
            </a:pPr>
            <a:endParaRPr lang="ru-RU" sz="3200">
              <a:solidFill>
                <a:schemeClr val="tx1"/>
              </a:solidFill>
              <a:latin typeface="Microsoft Sans Serif"/>
              <a:cs typeface="Microsoft Sans Serif"/>
            </a:endParaRPr>
          </a:p>
          <a:p>
            <a:pPr>
              <a:defRPr/>
            </a:pPr>
            <a:r>
              <a:rPr lang="ru-RU" sz="3200" b="1">
                <a:solidFill>
                  <a:srgbClr val="7030A0"/>
                </a:solidFill>
                <a:latin typeface="Microsoft Sans Serif"/>
                <a:cs typeface="Microsoft Sans Serif"/>
              </a:rPr>
              <a:t>КРИТИЧЕСКАЯ ТЕХНОЛОГИЯ:</a:t>
            </a:r>
            <a:endParaRPr/>
          </a:p>
          <a:p>
            <a:pPr>
              <a:defRPr/>
            </a:pPr>
            <a:r>
              <a:rPr lang="ru-RU" sz="3200">
                <a:solidFill>
                  <a:schemeClr val="tx1"/>
                </a:solidFill>
                <a:latin typeface="Microsoft Sans Serif"/>
                <a:cs typeface="Microsoft Sans Serif"/>
              </a:rPr>
              <a:t>Текст</a:t>
            </a:r>
            <a:endParaRPr/>
          </a:p>
          <a:p>
            <a:pPr>
              <a:defRPr/>
            </a:pPr>
            <a:endParaRPr lang="ru-RU" sz="3200" b="1">
              <a:solidFill>
                <a:srgbClr val="7030A0"/>
              </a:solidFill>
              <a:latin typeface="Microsoft Sans Serif"/>
              <a:cs typeface="Microsoft Sans Serif"/>
            </a:endParaRPr>
          </a:p>
          <a:p>
            <a:pPr>
              <a:defRPr/>
            </a:pPr>
            <a:endParaRPr lang="ru-RU" sz="3200">
              <a:solidFill>
                <a:schemeClr val="tx1"/>
              </a:solidFill>
              <a:latin typeface="Microsoft Sans Serif"/>
              <a:cs typeface="Microsoft Sans Serif"/>
            </a:endParaRPr>
          </a:p>
        </p:txBody>
      </p:sp>
      <p:sp>
        <p:nvSpPr>
          <p:cNvPr id="22" name="Прямоугольник 21"/>
          <p:cNvSpPr/>
          <p:nvPr/>
        </p:nvSpPr>
        <p:spPr bwMode="auto">
          <a:xfrm>
            <a:off x="12265631" y="3220036"/>
            <a:ext cx="6976966" cy="718191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srgbClr val="FF0000"/>
              </a:solidFill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2"/>
          <a:srcRect t="20528"/>
          <a:stretch/>
        </p:blipFill>
        <p:spPr bwMode="auto">
          <a:xfrm>
            <a:off x="12191172" y="4383113"/>
            <a:ext cx="6797675" cy="5402237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 bwMode="auto">
          <a:xfrm>
            <a:off x="557944" y="197422"/>
            <a:ext cx="4309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rgbClr val="002060"/>
                </a:solidFill>
              </a:rPr>
              <a:t>Встреча с куратором №1</a:t>
            </a:r>
            <a:endParaRPr/>
          </a:p>
        </p:txBody>
      </p:sp>
      <p:sp>
        <p:nvSpPr>
          <p:cNvPr id="26" name="Прямоугольник 25"/>
          <p:cNvSpPr/>
          <p:nvPr/>
        </p:nvSpPr>
        <p:spPr bwMode="auto">
          <a:xfrm>
            <a:off x="12504825" y="3491371"/>
            <a:ext cx="590288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spc="65">
                <a:latin typeface="Microsoft Sans Serif"/>
                <a:cs typeface="Microsoft Sans Serif"/>
              </a:rPr>
              <a:t>МЕТОДОЛОГИЧЕСКАЯ АРХИТЕКТУРА НАШЕГО РЕШЕНИЯ</a:t>
            </a:r>
            <a:endParaRPr lang="ru-RU" sz="2400" b="1"/>
          </a:p>
        </p:txBody>
      </p:sp>
      <p:grpSp>
        <p:nvGrpSpPr>
          <p:cNvPr id="23" name="Группа 22"/>
          <p:cNvGrpSpPr/>
          <p:nvPr/>
        </p:nvGrpSpPr>
        <p:grpSpPr bwMode="auto">
          <a:xfrm>
            <a:off x="13436425" y="116529"/>
            <a:ext cx="6675643" cy="1407471"/>
            <a:chOff x="11522297" y="116529"/>
            <a:chExt cx="8589772" cy="1910295"/>
          </a:xfrm>
        </p:grpSpPr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3"/>
            <a:srcRect l="9035" t="11708" r="9039" b="10251"/>
            <a:stretch/>
          </p:blipFill>
          <p:spPr bwMode="auto">
            <a:xfrm>
              <a:off x="13300379" y="274923"/>
              <a:ext cx="2440303" cy="1751901"/>
            </a:xfrm>
            <a:prstGeom prst="rect">
              <a:avLst/>
            </a:prstGeom>
          </p:spPr>
        </p:pic>
        <p:pic>
          <p:nvPicPr>
            <p:cNvPr id="29" name="Picture 2" descr="Picture background"/>
            <p:cNvPicPr>
              <a:picLocks noChangeAspect="1" noChangeArrowheads="1"/>
            </p:cNvPicPr>
            <p:nvPr/>
          </p:nvPicPr>
          <p:blipFill>
            <a:blip r:embed="rId4"/>
            <a:stretch/>
          </p:blipFill>
          <p:spPr bwMode="auto">
            <a:xfrm>
              <a:off x="11522297" y="254075"/>
              <a:ext cx="1770113" cy="1770113"/>
            </a:xfrm>
            <a:prstGeom prst="rect">
              <a:avLst/>
            </a:prstGeom>
            <a:noFill/>
          </p:spPr>
        </p:pic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27255" b="31960"/>
            <a:stretch/>
          </p:blipFill>
          <p:spPr bwMode="auto">
            <a:xfrm>
              <a:off x="15537514" y="116529"/>
              <a:ext cx="4574555" cy="1865738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 bwMode="auto">
          <a:xfrm>
            <a:off x="0" y="961426"/>
            <a:ext cx="5819775" cy="170180"/>
            <a:chOff x="0" y="961426"/>
            <a:chExt cx="5819775" cy="170180"/>
          </a:xfrm>
        </p:grpSpPr>
        <p:sp>
          <p:nvSpPr>
            <p:cNvPr id="3" name="object 3"/>
            <p:cNvSpPr/>
            <p:nvPr/>
          </p:nvSpPr>
          <p:spPr bwMode="auto">
            <a:xfrm>
              <a:off x="0" y="96143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extrusionOk="0">
                  <a:moveTo>
                    <a:pt x="587437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37" y="170120"/>
                  </a:lnTo>
                  <a:lnTo>
                    <a:pt x="587437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4" name="object 4"/>
            <p:cNvSpPr/>
            <p:nvPr/>
          </p:nvSpPr>
          <p:spPr bwMode="auto">
            <a:xfrm>
              <a:off x="587448" y="96142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extrusionOk="0">
                  <a:moveTo>
                    <a:pt x="58744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48" y="170120"/>
                  </a:lnTo>
                  <a:lnTo>
                    <a:pt x="587448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5" name="object 5"/>
            <p:cNvSpPr/>
            <p:nvPr/>
          </p:nvSpPr>
          <p:spPr bwMode="auto">
            <a:xfrm>
              <a:off x="1174896" y="961426"/>
              <a:ext cx="558800" cy="170180"/>
            </a:xfrm>
            <a:custGeom>
              <a:avLst/>
              <a:gdLst/>
              <a:ahLst/>
              <a:cxnLst/>
              <a:rect l="l" t="t" r="r" b="b"/>
              <a:pathLst>
                <a:path w="558800" h="170180" extrusionOk="0">
                  <a:moveTo>
                    <a:pt x="558202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58202" y="170120"/>
                  </a:lnTo>
                  <a:lnTo>
                    <a:pt x="558202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6" name="object 6"/>
            <p:cNvSpPr/>
            <p:nvPr/>
          </p:nvSpPr>
          <p:spPr bwMode="auto">
            <a:xfrm>
              <a:off x="1733099" y="961426"/>
              <a:ext cx="583565" cy="170180"/>
            </a:xfrm>
            <a:custGeom>
              <a:avLst/>
              <a:gdLst/>
              <a:ahLst/>
              <a:cxnLst/>
              <a:rect l="l" t="t" r="r" b="b"/>
              <a:pathLst>
                <a:path w="583564" h="170180" extrusionOk="0">
                  <a:moveTo>
                    <a:pt x="583186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3186" y="170120"/>
                  </a:lnTo>
                  <a:lnTo>
                    <a:pt x="583186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7" name="object 7"/>
            <p:cNvSpPr/>
            <p:nvPr/>
          </p:nvSpPr>
          <p:spPr bwMode="auto">
            <a:xfrm>
              <a:off x="2316285" y="961426"/>
              <a:ext cx="3503295" cy="170180"/>
            </a:xfrm>
            <a:custGeom>
              <a:avLst/>
              <a:gdLst/>
              <a:ahLst/>
              <a:cxnLst/>
              <a:rect l="l" t="t" r="r" b="b"/>
              <a:pathLst>
                <a:path w="3503295" h="170180" extrusionOk="0">
                  <a:moveTo>
                    <a:pt x="3502919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3502919" y="170120"/>
                  </a:lnTo>
                  <a:lnTo>
                    <a:pt x="350291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8" name="object 8"/>
          <p:cNvGrpSpPr/>
          <p:nvPr/>
        </p:nvGrpSpPr>
        <p:grpSpPr bwMode="auto">
          <a:xfrm>
            <a:off x="10057369" y="10832026"/>
            <a:ext cx="4021454" cy="476884"/>
            <a:chOff x="10057369" y="10832026"/>
            <a:chExt cx="4021454" cy="476884"/>
          </a:xfrm>
        </p:grpSpPr>
        <p:sp>
          <p:nvSpPr>
            <p:cNvPr id="9" name="object 9"/>
            <p:cNvSpPr/>
            <p:nvPr/>
          </p:nvSpPr>
          <p:spPr bwMode="auto">
            <a:xfrm>
              <a:off x="1005736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0" name="object 10"/>
            <p:cNvSpPr/>
            <p:nvPr/>
          </p:nvSpPr>
          <p:spPr bwMode="auto">
            <a:xfrm>
              <a:off x="1206797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4A1B3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11" name="object 11"/>
          <p:cNvGrpSpPr/>
          <p:nvPr/>
        </p:nvGrpSpPr>
        <p:grpSpPr bwMode="auto">
          <a:xfrm>
            <a:off x="16089216" y="10832026"/>
            <a:ext cx="4015104" cy="476884"/>
            <a:chOff x="16089216" y="10832026"/>
            <a:chExt cx="4015104" cy="476884"/>
          </a:xfrm>
        </p:grpSpPr>
        <p:sp>
          <p:nvSpPr>
            <p:cNvPr id="12" name="object 12"/>
            <p:cNvSpPr/>
            <p:nvPr/>
          </p:nvSpPr>
          <p:spPr bwMode="auto">
            <a:xfrm>
              <a:off x="16089216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extrusionOk="0">
                  <a:moveTo>
                    <a:pt x="201062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29" y="476529"/>
                  </a:lnTo>
                  <a:lnTo>
                    <a:pt x="201062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3" name="object 13"/>
            <p:cNvSpPr/>
            <p:nvPr/>
          </p:nvSpPr>
          <p:spPr bwMode="auto">
            <a:xfrm>
              <a:off x="18099835" y="10832026"/>
              <a:ext cx="2004694" cy="476884"/>
            </a:xfrm>
            <a:custGeom>
              <a:avLst/>
              <a:gdLst/>
              <a:ahLst/>
              <a:cxnLst/>
              <a:rect l="l" t="t" r="r" b="b"/>
              <a:pathLst>
                <a:path w="2004694" h="476884" extrusionOk="0">
                  <a:moveTo>
                    <a:pt x="200426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04263" y="476529"/>
                  </a:lnTo>
                  <a:lnTo>
                    <a:pt x="2004263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14" name="object 14"/>
          <p:cNvGrpSpPr/>
          <p:nvPr/>
        </p:nvGrpSpPr>
        <p:grpSpPr bwMode="auto">
          <a:xfrm>
            <a:off x="6376" y="10832026"/>
            <a:ext cx="10053319" cy="476884"/>
            <a:chOff x="6376" y="10832026"/>
            <a:chExt cx="10053319" cy="476884"/>
          </a:xfrm>
        </p:grpSpPr>
        <p:sp>
          <p:nvSpPr>
            <p:cNvPr id="15" name="object 15"/>
            <p:cNvSpPr/>
            <p:nvPr/>
          </p:nvSpPr>
          <p:spPr bwMode="auto">
            <a:xfrm>
              <a:off x="604034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6" name="object 16"/>
            <p:cNvSpPr/>
            <p:nvPr/>
          </p:nvSpPr>
          <p:spPr bwMode="auto">
            <a:xfrm>
              <a:off x="4027625" y="10832026"/>
              <a:ext cx="2013585" cy="476884"/>
            </a:xfrm>
            <a:custGeom>
              <a:avLst/>
              <a:gdLst/>
              <a:ahLst/>
              <a:cxnLst/>
              <a:rect l="l" t="t" r="r" b="b"/>
              <a:pathLst>
                <a:path w="2013585" h="476884" extrusionOk="0">
                  <a:moveTo>
                    <a:pt x="2013101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3101" y="476529"/>
                  </a:lnTo>
                  <a:lnTo>
                    <a:pt x="201310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7" name="object 17"/>
            <p:cNvSpPr/>
            <p:nvPr/>
          </p:nvSpPr>
          <p:spPr bwMode="auto">
            <a:xfrm>
              <a:off x="201701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8" name="object 18"/>
            <p:cNvSpPr/>
            <p:nvPr/>
          </p:nvSpPr>
          <p:spPr bwMode="auto">
            <a:xfrm>
              <a:off x="6375" y="10832026"/>
              <a:ext cx="10053319" cy="476884"/>
            </a:xfrm>
            <a:custGeom>
              <a:avLst/>
              <a:gdLst/>
              <a:ahLst/>
              <a:cxnLst/>
              <a:rect l="l" t="t" r="r" b="b"/>
              <a:pathLst>
                <a:path w="10053320" h="476884" extrusionOk="0">
                  <a:moveTo>
                    <a:pt x="201061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3" y="476529"/>
                  </a:lnTo>
                  <a:lnTo>
                    <a:pt x="2010613" y="0"/>
                  </a:lnTo>
                  <a:close/>
                </a:path>
                <a:path w="10053320" h="476884" extrusionOk="0">
                  <a:moveTo>
                    <a:pt x="10053117" y="0"/>
                  </a:moveTo>
                  <a:lnTo>
                    <a:pt x="8042491" y="0"/>
                  </a:lnTo>
                  <a:lnTo>
                    <a:pt x="8042491" y="476529"/>
                  </a:lnTo>
                  <a:lnTo>
                    <a:pt x="10053117" y="476529"/>
                  </a:lnTo>
                  <a:lnTo>
                    <a:pt x="10053117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19" name="object 19"/>
          <p:cNvSpPr/>
          <p:nvPr/>
        </p:nvSpPr>
        <p:spPr bwMode="auto">
          <a:xfrm>
            <a:off x="14078618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 extrusionOk="0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0" name="object 20"/>
          <p:cNvSpPr txBox="1"/>
          <p:nvPr/>
        </p:nvSpPr>
        <p:spPr bwMode="auto">
          <a:xfrm>
            <a:off x="868467" y="1271706"/>
            <a:ext cx="18784783" cy="925253"/>
          </a:xfrm>
          <a:prstGeom prst="rect">
            <a:avLst/>
          </a:prstGeom>
        </p:spPr>
        <p:txBody>
          <a:bodyPr vert="horz" wrap="square" lIns="36000" tIns="17145" rIns="36000" bIns="3600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defRPr/>
            </a:pPr>
            <a:r>
              <a:rPr lang="ru-RU" sz="5900" b="1" spc="125">
                <a:solidFill>
                  <a:srgbClr val="8F00FF"/>
                </a:solidFill>
                <a:latin typeface="Trebuchet MS"/>
                <a:cs typeface="Trebuchet MS"/>
              </a:rPr>
              <a:t>КОНКУРЕНТЫ И АНАЛОГИ</a:t>
            </a:r>
            <a:endParaRPr/>
          </a:p>
        </p:txBody>
      </p:sp>
      <p:sp>
        <p:nvSpPr>
          <p:cNvPr id="28" name="Прямоугольник 27"/>
          <p:cNvSpPr/>
          <p:nvPr/>
        </p:nvSpPr>
        <p:spPr bwMode="auto">
          <a:xfrm>
            <a:off x="11495124" y="111124"/>
            <a:ext cx="7764313" cy="2834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spc="-20">
                <a:latin typeface="Microsoft Sans Serif"/>
                <a:cs typeface="Microsoft Sans Serif"/>
              </a:rPr>
              <a:t>Сравните свой продукт с конкурентами (по /функциональным и количественным показателям). </a:t>
            </a:r>
            <a:endParaRPr sz="1400"/>
          </a:p>
          <a:p>
            <a:pPr>
              <a:defRPr/>
            </a:pPr>
            <a:r>
              <a:rPr lang="ru-RU" sz="2000" spc="-20">
                <a:latin typeface="Microsoft Sans Serif"/>
                <a:cs typeface="Microsoft Sans Serif"/>
              </a:rPr>
              <a:t>В сравнительном анализе указывайте ключевые характеристики для продукта. </a:t>
            </a:r>
            <a:endParaRPr sz="1400"/>
          </a:p>
          <a:p>
            <a:pPr>
              <a:defRPr/>
            </a:pPr>
            <a:r>
              <a:rPr lang="ru-RU" sz="2000" spc="-20">
                <a:latin typeface="Microsoft Sans Serif"/>
                <a:cs typeface="Microsoft Sans Serif"/>
              </a:rPr>
              <a:t>Обязательно указывайте название компаний / институтов, страну. </a:t>
            </a:r>
            <a:endParaRPr sz="1400"/>
          </a:p>
          <a:p>
            <a:pPr>
              <a:defRPr/>
            </a:pPr>
            <a:r>
              <a:rPr lang="ru-RU" sz="2000" spc="-20">
                <a:latin typeface="Microsoft Sans Serif"/>
                <a:cs typeface="Microsoft Sans Serif"/>
              </a:rPr>
              <a:t>Укажите уровень локализации, если продукт решает проблему импортозамещения.</a:t>
            </a:r>
            <a:endParaRPr sz="1400"/>
          </a:p>
          <a:p>
            <a:pPr>
              <a:defRPr/>
            </a:pPr>
            <a:endParaRPr lang="ru-RU" sz="2000" spc="-20">
              <a:latin typeface="Microsoft Sans Serif"/>
              <a:cs typeface="Microsoft Sans Serif"/>
            </a:endParaRPr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/>
        </p:nvGraphicFramePr>
        <p:xfrm>
          <a:off x="831245" y="2003230"/>
          <a:ext cx="18175180" cy="913871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6350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350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350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350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350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2400"/>
                        <a:t>ХАРАКТЕРИСТИКИ ПРОДУКТА</a:t>
                      </a:r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2400"/>
                        <a:t>Сайт «Урокопедия»</a:t>
                      </a:r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2400"/>
                        <a:t>КОНКУРЕНТ №1 </a:t>
                      </a:r>
                      <a:endParaRPr lang="ru-RU"/>
                    </a:p>
                    <a:p>
                      <a:pPr algn="ctr">
                        <a:defRPr/>
                      </a:pPr>
                      <a:r>
                        <a:rPr sz="2400" b="0" i="0" u="none" spc="-6">
                          <a:solidFill>
                            <a:srgbClr val="E1E3E6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«Инфоурок» (Россия</a:t>
                      </a:r>
                      <a:endParaRPr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2400"/>
                        <a:t>КОНКУРЕНТ №2 </a:t>
                      </a:r>
                      <a:endParaRPr lang="ru-RU"/>
                    </a:p>
                    <a:p>
                      <a:pPr algn="ctr">
                        <a:defRPr/>
                      </a:pPr>
                      <a:r>
                        <a:rPr sz="2400" b="0" i="0" u="none" spc="-6">
                          <a:solidFill>
                            <a:srgbClr val="E1E3E6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Quizlet (США)</a:t>
                      </a:r>
                      <a:endParaRPr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2400"/>
                        <a:t>КОНКУРЕНТ №3</a:t>
                      </a:r>
                      <a:endParaRPr lang="ru-RU"/>
                    </a:p>
                    <a:p>
                      <a:pPr algn="ctr">
                        <a:defRPr/>
                      </a:pPr>
                      <a:r>
                        <a:rPr sz="2400" b="0" i="0" u="none" spc="-6">
                          <a:solidFill>
                            <a:srgbClr val="E1E3E6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ProgressMe (Россия)</a:t>
                      </a:r>
                      <a:endParaRPr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29915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2000" b="0" i="0" u="none" spc="-6">
                          <a:solidFill>
                            <a:schemeClr val="tx1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Поддержка иероглифики и тонов </a:t>
                      </a:r>
                      <a:endParaRPr sz="20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2000" b="0" i="0" u="none" spc="-6">
                          <a:solidFill>
                            <a:schemeClr val="tx1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Рукописный ввод иероглифов с автопроверкой порядка черт</a:t>
                      </a:r>
                      <a:endParaRPr sz="20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2000" b="0" i="0" u="none" spc="-6">
                          <a:solidFill>
                            <a:schemeClr val="tx1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Только текст и загруженные изображения иероглифов, проверка тонов отсутствует </a:t>
                      </a:r>
                      <a:endParaRPr sz="20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2000" b="0" i="0" u="none" spc="-6">
                          <a:solidFill>
                            <a:schemeClr val="tx1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 Пользователь создаёт карточки с иероглифами, но без проверки написания и произношения </a:t>
                      </a:r>
                      <a:endParaRPr sz="20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2000" b="0" i="0" u="none" spc="-6">
                          <a:solidFill>
                            <a:schemeClr val="tx1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Только текстовые поля, иероглифика отображается как картинка без интерактива</a:t>
                      </a:r>
                      <a:endParaRPr sz="20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29915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2000">
                          <a:solidFill>
                            <a:schemeClr val="tx1"/>
                          </a:solidFill>
                        </a:rPr>
                        <a:t>Готовые модули «русский-китайский»</a:t>
                      </a:r>
                      <a:endParaRPr sz="20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2000" b="0" i="0" u="none" spc="-6">
                          <a:solidFill>
                            <a:schemeClr val="tx1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200+ упражнений по типичным ошибкам китайцев в русском языке, разбитых по уровням</a:t>
                      </a:r>
                      <a:endParaRPr sz="20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2000" b="0" i="0" u="none" spc="-6">
                          <a:solidFill>
                            <a:schemeClr val="tx1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Отдельные материалы от преподавателей в открытом доступе, без систематизации и методической экспертизы </a:t>
                      </a:r>
                      <a:endParaRPr sz="20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2000" b="0" i="0" u="none" spc="-6">
                          <a:solidFill>
                            <a:schemeClr val="tx1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Только наборы карточек, созданные другими пользователями, качество и релевантность не контролируются</a:t>
                      </a:r>
                      <a:endParaRPr sz="20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2000" b="0" i="0" u="none" spc="-6">
                          <a:solidFill>
                            <a:schemeClr val="tx1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Общие шаблоны уроков без учёта специфики русско-китайской языковой пары</a:t>
                      </a:r>
                      <a:endParaRPr sz="20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29915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2000" b="0" i="0" u="none" spc="-6">
                          <a:solidFill>
                            <a:schemeClr val="tx1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ИИ-генератор под языковую пару</a:t>
                      </a:r>
                      <a:endParaRPr sz="20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2000" b="0" i="0" u="none" spc="-6">
                          <a:solidFill>
                            <a:schemeClr val="tx1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Нейросеть создаёт диалоги, подстановочные упражнения и тесты специально для русско-китайской аудитории </a:t>
                      </a:r>
                      <a:endParaRPr sz="20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2000" b="0" i="0" u="none" spc="-6">
                          <a:solidFill>
                            <a:schemeClr val="tx1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Функция отсутствует </a:t>
                      </a:r>
                      <a:endParaRPr sz="20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2000" b="0" i="0" u="none" spc="-6">
                          <a:solidFill>
                            <a:schemeClr val="tx1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Функция отсутствует </a:t>
                      </a:r>
                      <a:endParaRPr sz="20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2000" b="0" i="0" u="none" spc="-6">
                          <a:solidFill>
                            <a:schemeClr val="tx1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Функция отсутствует </a:t>
                      </a:r>
                      <a:endParaRPr sz="20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29915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2000" b="0" i="0" u="none" spc="-6">
                          <a:solidFill>
                            <a:schemeClr val="tx1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Автоматическая проверка домашних заданий</a:t>
                      </a:r>
                      <a:endParaRPr sz="20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2000" b="0" i="0" u="none" spc="-6">
                          <a:solidFill>
                            <a:schemeClr val="tx1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Распознавание порядка черт в иероглифах, анализ тонов по аудиозаписи студента, автоматическое выставление оценки </a:t>
                      </a:r>
                      <a:endParaRPr sz="20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2000" b="0" i="0" u="none" spc="-6">
                          <a:solidFill>
                            <a:schemeClr val="tx1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Отсутствует, проверка только силами преподавателя </a:t>
                      </a:r>
                      <a:endParaRPr sz="20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2000" b="0" i="0" u="none" spc="-6">
                          <a:solidFill>
                            <a:schemeClr val="tx1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Частично есть проверка карточек (выбери правильный перевод), но без учёта тонов и почерка </a:t>
                      </a:r>
                      <a:endParaRPr sz="20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2000" b="0" i="0" u="none" spc="-6">
                          <a:solidFill>
                            <a:schemeClr val="tx1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Отсутствует, платформа не анализирует ответы студентов автоматически</a:t>
                      </a:r>
                      <a:endParaRPr sz="20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29915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2000" b="0" i="0" u="none" spc="-6">
                          <a:solidFill>
                            <a:schemeClr val="tx1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Локализация под ФГОС </a:t>
                      </a:r>
                      <a:endParaRPr sz="20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2000" b="0" i="0" u="none" spc="-6">
                          <a:solidFill>
                            <a:schemeClr val="tx1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Учёт требований федеральных государственных образовательных стандартов при формировании шаблонов уроков</a:t>
                      </a:r>
                      <a:endParaRPr sz="20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2000" b="0" i="0" u="none" spc="-6">
                          <a:solidFill>
                            <a:schemeClr val="tx1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Полная ориентация на российские школы и вузы, учёт ФГОС </a:t>
                      </a:r>
                      <a:endParaRPr sz="20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2000" b="0" i="0" u="none" spc="-6">
                          <a:solidFill>
                            <a:schemeClr val="tx1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Ориентация на западные образовательные стандарты, российские требования не учитываются </a:t>
                      </a:r>
                      <a:endParaRPr sz="20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2000" b="0" i="0" u="none" spc="-6">
                          <a:solidFill>
                            <a:schemeClr val="tx1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Образовательные платформы общего назначения, под ФГОС не заточена</a:t>
                      </a:r>
                      <a:endParaRPr sz="20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2" name="TextBox 21"/>
          <p:cNvSpPr txBox="1"/>
          <p:nvPr/>
        </p:nvSpPr>
        <p:spPr bwMode="auto">
          <a:xfrm>
            <a:off x="557944" y="197422"/>
            <a:ext cx="4309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chemeClr val="accent6">
                    <a:lumMod val="75000"/>
                  </a:schemeClr>
                </a:solidFill>
              </a:rPr>
              <a:t>Встреча с трекером №3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 bwMode="auto">
          <a:xfrm>
            <a:off x="697163" y="1766243"/>
            <a:ext cx="1866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i="1"/>
              <a:t>Составьте бизнес-модель вашего проекта</a:t>
            </a:r>
            <a:endParaRPr/>
          </a:p>
        </p:txBody>
      </p:sp>
      <p:sp>
        <p:nvSpPr>
          <p:cNvPr id="4" name="object 2"/>
          <p:cNvSpPr txBox="1"/>
          <p:nvPr/>
        </p:nvSpPr>
        <p:spPr bwMode="auto">
          <a:xfrm>
            <a:off x="557944" y="242083"/>
            <a:ext cx="15341600" cy="970582"/>
          </a:xfrm>
          <a:prstGeom prst="rect">
            <a:avLst/>
          </a:prstGeom>
        </p:spPr>
        <p:txBody>
          <a:bodyPr vert="horz" wrap="square" lIns="36000" tIns="137795" rIns="36000" bIns="36000" rtlCol="0">
            <a:spAutoFit/>
          </a:bodyPr>
          <a:lstStyle/>
          <a:p>
            <a:pPr marL="12700" marR="5080">
              <a:lnSpc>
                <a:spcPts val="6190"/>
              </a:lnSpc>
              <a:spcBef>
                <a:spcPts val="1085"/>
              </a:spcBef>
              <a:defRPr/>
            </a:pPr>
            <a:r>
              <a:rPr lang="ru-RU" sz="5900" b="1" spc="55" dirty="0">
                <a:solidFill>
                  <a:srgbClr val="8F00FF"/>
                </a:solidFill>
                <a:latin typeface="Trebuchet MS"/>
                <a:cs typeface="Trebuchet MS"/>
              </a:rPr>
              <a:t>БИЗНЕС-МОДЕЛЬ ПРОЕКТА</a:t>
            </a:r>
            <a:endParaRPr sz="5900" dirty="0">
              <a:latin typeface="Trebuchet MS"/>
              <a:cs typeface="Trebuchet MS"/>
            </a:endParaRPr>
          </a:p>
        </p:txBody>
      </p:sp>
      <p:sp>
        <p:nvSpPr>
          <p:cNvPr id="2" name="TextBox 1"/>
          <p:cNvSpPr txBox="1"/>
          <p:nvPr/>
        </p:nvSpPr>
        <p:spPr bwMode="auto">
          <a:xfrm>
            <a:off x="540463" y="68226"/>
            <a:ext cx="4309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Встреча с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трекером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№4</a:t>
            </a:r>
            <a:endParaRPr dirty="0"/>
          </a:p>
        </p:txBody>
      </p:sp>
      <p:grpSp>
        <p:nvGrpSpPr>
          <p:cNvPr id="5" name="Группа 4"/>
          <p:cNvGrpSpPr/>
          <p:nvPr/>
        </p:nvGrpSpPr>
        <p:grpSpPr bwMode="auto">
          <a:xfrm>
            <a:off x="14372529" y="116529"/>
            <a:ext cx="5739539" cy="1269993"/>
            <a:chOff x="11522297" y="116529"/>
            <a:chExt cx="8589772" cy="1910295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2"/>
            <a:srcRect l="9035" t="11708" r="9039" b="10251"/>
            <a:stretch/>
          </p:blipFill>
          <p:spPr bwMode="auto">
            <a:xfrm>
              <a:off x="13300379" y="274923"/>
              <a:ext cx="2440303" cy="1751901"/>
            </a:xfrm>
            <a:prstGeom prst="rect">
              <a:avLst/>
            </a:prstGeom>
          </p:spPr>
        </p:pic>
        <p:pic>
          <p:nvPicPr>
            <p:cNvPr id="8" name="Picture 2" descr="Picture background"/>
            <p:cNvPicPr>
              <a:picLocks noChangeAspect="1" noChangeArrowheads="1"/>
            </p:cNvPicPr>
            <p:nvPr/>
          </p:nvPicPr>
          <p:blipFill>
            <a:blip r:embed="rId3"/>
            <a:stretch/>
          </p:blipFill>
          <p:spPr bwMode="auto">
            <a:xfrm>
              <a:off x="11522297" y="254075"/>
              <a:ext cx="1770113" cy="1770113"/>
            </a:xfrm>
            <a:prstGeom prst="rect">
              <a:avLst/>
            </a:prstGeom>
            <a:noFill/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27255" b="31960"/>
            <a:stretch/>
          </p:blipFill>
          <p:spPr bwMode="auto">
            <a:xfrm>
              <a:off x="15537514" y="116529"/>
              <a:ext cx="4574555" cy="1865738"/>
            </a:xfrm>
            <a:prstGeom prst="rect">
              <a:avLst/>
            </a:prstGeom>
          </p:spPr>
        </p:pic>
      </p:grp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7691869"/>
              </p:ext>
            </p:extLst>
          </p:nvPr>
        </p:nvGraphicFramePr>
        <p:xfrm>
          <a:off x="-190943" y="1177060"/>
          <a:ext cx="19557106" cy="10618159"/>
        </p:xfrm>
        <a:graphic>
          <a:graphicData uri="http://schemas.openxmlformats.org/drawingml/2006/table">
            <a:tbl>
              <a:tblPr/>
              <a:tblGrid>
                <a:gridCol w="29504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973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942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605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05452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453279">
                <a:tc>
                  <a:txBody>
                    <a:bodyPr/>
                    <a:lstStyle/>
                    <a:p>
                      <a:pPr algn="ctr">
                        <a:buNone/>
                        <a:defRPr/>
                      </a:pPr>
                      <a:r>
                        <a:rPr lang="ru-RU" sz="1600" b="1" i="0" dirty="0">
                          <a:latin typeface="Arial"/>
                          <a:cs typeface="Arial"/>
                        </a:rPr>
                        <a:t>1. ПРОБЛЕМА</a:t>
                      </a:r>
                      <a:br>
                        <a:rPr lang="ru-RU" sz="1600" b="1" i="0" dirty="0">
                          <a:latin typeface="Arial"/>
                          <a:cs typeface="Arial"/>
                        </a:rPr>
                      </a:br>
                      <a:r>
                        <a:rPr lang="ru-RU" sz="1600" b="1" i="1" dirty="0">
                          <a:latin typeface="Arial"/>
                          <a:cs typeface="Arial"/>
                        </a:rPr>
                        <a:t>(Опишите основные проблемы потребителя)</a:t>
                      </a:r>
                      <a:endParaRPr lang="ru-RU" sz="1600" b="1" dirty="0">
                        <a:latin typeface="Arial"/>
                        <a:cs typeface="Arial"/>
                      </a:endParaRPr>
                    </a:p>
                  </a:txBody>
                  <a:tcPr marL="24576" marR="24576" marT="0" marB="0" anchor="ctr">
                    <a:lnL w="9525" algn="ctr">
                      <a:solidFill>
                        <a:srgbClr val="000000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9525" algn="ctr">
                      <a:solidFill>
                        <a:srgbClr val="000000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  <a:defRPr/>
                      </a:pPr>
                      <a:r>
                        <a:rPr lang="ru-RU" sz="1600" b="1" i="0" dirty="0">
                          <a:latin typeface="Arial"/>
                          <a:cs typeface="Arial"/>
                        </a:rPr>
                        <a:t>4. РЕШЕНИЕ</a:t>
                      </a:r>
                      <a:br>
                        <a:rPr lang="ru-RU" sz="1600" b="1" i="0" dirty="0">
                          <a:latin typeface="Arial"/>
                          <a:cs typeface="Arial"/>
                        </a:rPr>
                      </a:br>
                      <a:r>
                        <a:rPr lang="ru-RU" sz="1600" b="1" i="1" dirty="0">
                          <a:latin typeface="Arial"/>
                          <a:cs typeface="Arial"/>
                        </a:rPr>
                        <a:t>(Опишите суть предлагаемого вами решения каждой проблемы)</a:t>
                      </a:r>
                      <a:endParaRPr lang="ru-RU" sz="1600" b="1" dirty="0">
                        <a:latin typeface="Arial"/>
                        <a:cs typeface="Arial"/>
                      </a:endParaRPr>
                    </a:p>
                  </a:txBody>
                  <a:tcPr marL="24576" marR="24576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9525" algn="ctr">
                      <a:solidFill>
                        <a:srgbClr val="000000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  <a:defRPr/>
                      </a:pPr>
                      <a:r>
                        <a:rPr lang="ru-RU" sz="1600" b="1" i="0">
                          <a:latin typeface="Arial"/>
                          <a:cs typeface="Arial"/>
                        </a:rPr>
                        <a:t>3. ЦЕННОСТНОЕ ПРЕДЛОЖЕНИЕ</a:t>
                      </a:r>
                      <a:br>
                        <a:rPr lang="ru-RU" sz="1600" b="1" i="0">
                          <a:latin typeface="Arial"/>
                          <a:cs typeface="Arial"/>
                        </a:rPr>
                      </a:br>
                      <a:r>
                        <a:rPr lang="ru-RU" sz="1600" b="1" i="1">
                          <a:latin typeface="Arial"/>
                          <a:cs typeface="Arial"/>
                        </a:rPr>
                        <a:t>(Чем ваше решение уникально для потребителя и почему стоит обратить на него внимание)</a:t>
                      </a:r>
                      <a:endParaRPr lang="ru-RU" sz="1600" b="1">
                        <a:latin typeface="Arial"/>
                        <a:cs typeface="Arial"/>
                      </a:endParaRPr>
                    </a:p>
                  </a:txBody>
                  <a:tcPr marL="24576" marR="24576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9525" algn="ctr">
                      <a:solidFill>
                        <a:srgbClr val="000000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  <a:defRPr/>
                      </a:pPr>
                      <a:r>
                        <a:rPr lang="ru-RU" sz="1600" b="1" i="0">
                          <a:latin typeface="Arial"/>
                          <a:cs typeface="Arial"/>
                        </a:rPr>
                        <a:t>9.СКРЫТОЕ ПРЕИМУЩЕСТВО</a:t>
                      </a:r>
                      <a:br>
                        <a:rPr lang="ru-RU" sz="1600" b="1" i="0">
                          <a:latin typeface="Arial"/>
                          <a:cs typeface="Arial"/>
                        </a:rPr>
                      </a:br>
                      <a:r>
                        <a:rPr lang="ru-RU" sz="1600" b="1" i="1">
                          <a:latin typeface="Arial"/>
                          <a:cs typeface="Arial"/>
                        </a:rPr>
                        <a:t>(Почему ваше решение будет сложно скопировать?)</a:t>
                      </a:r>
                      <a:endParaRPr lang="ru-RU" sz="1600" b="1">
                        <a:latin typeface="Arial"/>
                        <a:cs typeface="Arial"/>
                      </a:endParaRPr>
                    </a:p>
                  </a:txBody>
                  <a:tcPr marL="24576" marR="24576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9525" algn="ctr">
                      <a:solidFill>
                        <a:srgbClr val="000000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  <a:defRPr/>
                      </a:pPr>
                      <a:r>
                        <a:rPr lang="ru-RU" sz="1600" b="1" i="0">
                          <a:latin typeface="Arial"/>
                          <a:cs typeface="Arial"/>
                        </a:rPr>
                        <a:t>2. ПОТРЕБИТЕЛЬСКИЙ СЕГМЕНТ</a:t>
                      </a:r>
                      <a:br>
                        <a:rPr lang="ru-RU" sz="1600" b="1" i="0">
                          <a:latin typeface="Arial"/>
                          <a:cs typeface="Arial"/>
                        </a:rPr>
                      </a:br>
                      <a:r>
                        <a:rPr lang="ru-RU" sz="1600" b="1" i="1">
                          <a:latin typeface="Arial"/>
                          <a:cs typeface="Arial"/>
                        </a:rPr>
                        <a:t>(Опишите ключевого потребителя)</a:t>
                      </a:r>
                      <a:endParaRPr lang="ru-RU" sz="1600" b="1">
                        <a:latin typeface="Arial"/>
                        <a:cs typeface="Arial"/>
                      </a:endParaRPr>
                    </a:p>
                  </a:txBody>
                  <a:tcPr marL="24576" marR="24576" marT="0" marB="0" anchor="ctr">
                    <a:lnL w="12700" algn="ctr">
                      <a:solidFill>
                        <a:schemeClr val="tx1"/>
                      </a:solidFill>
                    </a:lnL>
                    <a:lnR w="9525" algn="ctr">
                      <a:solidFill>
                        <a:srgbClr val="000000"/>
                      </a:solidFill>
                    </a:lnR>
                    <a:lnT w="9525" algn="ctr">
                      <a:solidFill>
                        <a:srgbClr val="000000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55126">
                <a:tc>
                  <a:txBody>
                    <a:bodyPr/>
                    <a:lstStyle/>
                    <a:p>
                      <a:pPr marL="228600" lvl="1" indent="-228600" algn="l" defTabSz="88900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har char="•"/>
                        <a:defRPr/>
                      </a:pPr>
                      <a:r>
                        <a:rPr lang="ru-RU" sz="2000" b="0" i="0" u="none" strike="noStrike" cap="none" spc="0">
                          <a:solidFill>
                            <a:schemeClr val="tx1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Высокая трудоемкость подготовки учебных материалов по русскому и китайскому языкам</a:t>
                      </a:r>
                      <a:endParaRPr sz="2000" b="0">
                        <a:latin typeface="Liberation Sans"/>
                        <a:cs typeface="Liberation Sans"/>
                      </a:endParaRPr>
                    </a:p>
                    <a:p>
                      <a:pPr marL="228600" lvl="1" indent="-228600" algn="l" defTabSz="88900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har char="•"/>
                        <a:defRPr/>
                      </a:pPr>
                      <a:r>
                        <a:rPr lang="ru-RU" sz="2000" b="0" i="0" u="none" strike="noStrike" cap="none" spc="0">
                          <a:solidFill>
                            <a:schemeClr val="tx1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Разрыв между растущим спросом на качественное преподавание русского и китайского языков и нехваткой удобных цифровых инструментов</a:t>
                      </a:r>
                      <a:endParaRPr sz="2000" b="0">
                        <a:latin typeface="Liberation Sans"/>
                        <a:cs typeface="Liberation Sans"/>
                      </a:endParaRPr>
                    </a:p>
                    <a:p>
                      <a:pPr>
                        <a:buNone/>
                        <a:defRPr/>
                      </a:pPr>
                      <a:endParaRPr lang="ru-RU" sz="2800">
                        <a:latin typeface="Arial"/>
                        <a:cs typeface="Arial"/>
                      </a:endParaRPr>
                    </a:p>
                  </a:txBody>
                  <a:tcPr marL="24576" marR="24576" marT="0" marB="0" anchor="ctr">
                    <a:lnL w="9525" algn="ctr">
                      <a:solidFill>
                        <a:srgbClr val="000000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28600" lvl="1" indent="-228600" algn="l" defTabSz="88900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har char="•"/>
                        <a:defRPr/>
                      </a:pPr>
                      <a:r>
                        <a:rPr lang="en-US" sz="1800" b="0" i="0" u="none" strike="noStrike" cap="none" spc="-5" dirty="0" err="1">
                          <a:solidFill>
                            <a:schemeClr val="tx1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Преподаватели</a:t>
                      </a:r>
                      <a:r>
                        <a:rPr lang="en-US" sz="1800" b="0" i="0" u="none" strike="noStrike" cap="none" spc="-5" dirty="0">
                          <a:solidFill>
                            <a:schemeClr val="tx1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 </a:t>
                      </a:r>
                      <a:r>
                        <a:rPr lang="en-US" sz="1800" b="0" i="0" u="none" strike="noStrike" cap="none" spc="-5" dirty="0" err="1">
                          <a:solidFill>
                            <a:schemeClr val="tx1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используют</a:t>
                      </a:r>
                      <a:r>
                        <a:rPr lang="en-US" sz="1800" b="0" i="0" u="none" strike="noStrike" cap="none" spc="-5" dirty="0">
                          <a:solidFill>
                            <a:schemeClr val="tx1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 </a:t>
                      </a:r>
                      <a:r>
                        <a:rPr lang="en-US" sz="1800" b="0" i="0" u="none" strike="noStrike" cap="none" spc="-5" dirty="0" err="1">
                          <a:solidFill>
                            <a:schemeClr val="tx1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текстовые</a:t>
                      </a:r>
                      <a:r>
                        <a:rPr lang="en-US" sz="1800" b="0" i="0" u="none" strike="noStrike" cap="none" spc="-5" dirty="0">
                          <a:solidFill>
                            <a:schemeClr val="tx1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 </a:t>
                      </a:r>
                      <a:r>
                        <a:rPr lang="en-US" sz="1800" b="0" i="0" u="none" strike="noStrike" cap="none" spc="-5" dirty="0" err="1">
                          <a:solidFill>
                            <a:schemeClr val="tx1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редакторы</a:t>
                      </a:r>
                      <a:r>
                        <a:rPr lang="en-US" sz="1800" b="0" i="0" u="none" strike="noStrike" cap="none" spc="-5" dirty="0">
                          <a:solidFill>
                            <a:schemeClr val="tx1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 (Word, Google Docs) и </a:t>
                      </a:r>
                      <a:r>
                        <a:rPr lang="en-US" sz="1800" b="0" i="0" u="none" strike="noStrike" cap="none" spc="-5" dirty="0" err="1">
                          <a:solidFill>
                            <a:schemeClr val="tx1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универсальные</a:t>
                      </a:r>
                      <a:r>
                        <a:rPr lang="en-US" sz="1800" b="0" i="0" u="none" strike="noStrike" cap="none" spc="-5" dirty="0">
                          <a:solidFill>
                            <a:schemeClr val="tx1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 </a:t>
                      </a:r>
                      <a:r>
                        <a:rPr lang="en-US" sz="1800" b="0" i="0" u="none" strike="noStrike" cap="none" spc="-5" dirty="0" err="1">
                          <a:solidFill>
                            <a:schemeClr val="tx1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конструкторы</a:t>
                      </a:r>
                      <a:r>
                        <a:rPr lang="en-US" sz="1800" b="0" i="0" u="none" strike="noStrike" cap="none" spc="-5" dirty="0">
                          <a:solidFill>
                            <a:schemeClr val="tx1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 </a:t>
                      </a:r>
                      <a:r>
                        <a:rPr lang="en-US" sz="1800" b="0" i="0" u="none" strike="noStrike" cap="none" spc="-5" dirty="0" err="1">
                          <a:solidFill>
                            <a:schemeClr val="tx1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презентаций</a:t>
                      </a:r>
                      <a:r>
                        <a:rPr lang="en-US" sz="1800" b="0" i="0" u="none" strike="noStrike" cap="none" spc="-5" dirty="0">
                          <a:solidFill>
                            <a:schemeClr val="tx1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 (</a:t>
                      </a:r>
                      <a:r>
                        <a:rPr lang="en-US" sz="1800" b="0" i="0" u="none" strike="noStrike" cap="none" spc="-5" dirty="0" err="1">
                          <a:solidFill>
                            <a:schemeClr val="tx1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Canva</a:t>
                      </a:r>
                      <a:r>
                        <a:rPr lang="en-US" sz="1800" b="0" i="0" u="none" strike="noStrike" cap="none" spc="-5" dirty="0">
                          <a:solidFill>
                            <a:schemeClr val="tx1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, PowerPoint), </a:t>
                      </a:r>
                      <a:r>
                        <a:rPr lang="en-US" sz="1800" b="0" i="0" u="none" strike="noStrike" cap="none" spc="-5" dirty="0" err="1">
                          <a:solidFill>
                            <a:schemeClr val="tx1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создавая</a:t>
                      </a:r>
                      <a:r>
                        <a:rPr lang="en-US" sz="1800" b="0" i="0" u="none" strike="noStrike" cap="none" spc="-5" dirty="0">
                          <a:solidFill>
                            <a:schemeClr val="tx1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 </a:t>
                      </a:r>
                      <a:r>
                        <a:rPr lang="en-US" sz="1800" b="0" i="0" u="none" strike="noStrike" cap="none" spc="-5" dirty="0" err="1">
                          <a:solidFill>
                            <a:schemeClr val="tx1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каждый</a:t>
                      </a:r>
                      <a:r>
                        <a:rPr lang="en-US" sz="1800" b="0" i="0" u="none" strike="noStrike" cap="none" spc="-5" dirty="0">
                          <a:solidFill>
                            <a:schemeClr val="tx1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 </a:t>
                      </a:r>
                      <a:r>
                        <a:rPr lang="en-US" sz="1800" b="0" i="0" u="none" strike="noStrike" cap="none" spc="-5" dirty="0" err="1">
                          <a:solidFill>
                            <a:schemeClr val="tx1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урок</a:t>
                      </a:r>
                      <a:r>
                        <a:rPr lang="en-US" sz="1800" b="0" i="0" u="none" strike="noStrike" cap="none" spc="-5" dirty="0">
                          <a:solidFill>
                            <a:schemeClr val="tx1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 </a:t>
                      </a:r>
                      <a:r>
                        <a:rPr lang="en-US" sz="1800" b="0" i="0" u="none" strike="noStrike" cap="none" spc="-5" dirty="0" err="1">
                          <a:solidFill>
                            <a:schemeClr val="tx1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вручную</a:t>
                      </a:r>
                      <a:r>
                        <a:rPr lang="en-US" sz="1800" b="0" i="0" u="none" strike="noStrike" cap="none" spc="-5" dirty="0">
                          <a:solidFill>
                            <a:schemeClr val="tx1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 с </a:t>
                      </a:r>
                      <a:r>
                        <a:rPr lang="en-US" sz="1800" b="0" i="0" u="none" strike="noStrike" cap="none" spc="-5" dirty="0" err="1">
                          <a:solidFill>
                            <a:schemeClr val="tx1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нуля</a:t>
                      </a:r>
                      <a:r>
                        <a:rPr lang="en-US" sz="1800" b="0" i="0" u="none" strike="noStrike" cap="none" spc="-5" dirty="0">
                          <a:solidFill>
                            <a:schemeClr val="tx1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.</a:t>
                      </a:r>
                      <a:endParaRPr sz="1800" b="0" i="0" u="none" spc="-5" dirty="0">
                        <a:solidFill>
                          <a:schemeClr val="tx1"/>
                        </a:solidFill>
                        <a:latin typeface="Liberation Sans"/>
                        <a:ea typeface="Liberation Sans"/>
                        <a:cs typeface="Liberation Sans"/>
                      </a:endParaRPr>
                    </a:p>
                    <a:p>
                      <a:pPr marL="228600" lvl="1" indent="-228600" algn="l" defTabSz="888999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har char="•"/>
                        <a:defRPr/>
                      </a:pPr>
                      <a:r>
                        <a:rPr lang="en-US" sz="1800" b="0" i="0" u="none" strike="noStrike" cap="none" spc="-5" dirty="0" err="1">
                          <a:solidFill>
                            <a:schemeClr val="tx1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Преподаватели</a:t>
                      </a:r>
                      <a:r>
                        <a:rPr lang="en-US" sz="1800" b="0" i="0" u="none" strike="noStrike" cap="none" spc="-5" dirty="0">
                          <a:solidFill>
                            <a:schemeClr val="tx1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 </a:t>
                      </a:r>
                      <a:r>
                        <a:rPr lang="en-US" sz="1800" b="0" i="0" u="none" strike="noStrike" cap="none" spc="-5" dirty="0" err="1">
                          <a:solidFill>
                            <a:schemeClr val="tx1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используют</a:t>
                      </a:r>
                      <a:r>
                        <a:rPr lang="en-US" sz="1800" b="0" i="0" u="none" strike="noStrike" cap="none" spc="-5" dirty="0">
                          <a:solidFill>
                            <a:schemeClr val="tx1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 </a:t>
                      </a:r>
                      <a:r>
                        <a:rPr lang="en-US" sz="1800" b="0" i="0" u="none" strike="noStrike" cap="none" spc="-5" dirty="0" err="1">
                          <a:solidFill>
                            <a:schemeClr val="tx1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разрозненные</a:t>
                      </a:r>
                      <a:r>
                        <a:rPr lang="en-US" sz="1800" b="0" i="0" u="none" strike="noStrike" cap="none" spc="-5" dirty="0">
                          <a:solidFill>
                            <a:schemeClr val="tx1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 </a:t>
                      </a:r>
                      <a:r>
                        <a:rPr lang="en-US" sz="1800" b="0" i="0" u="none" strike="noStrike" cap="none" spc="-5" dirty="0" err="1">
                          <a:solidFill>
                            <a:schemeClr val="tx1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мобильные</a:t>
                      </a:r>
                      <a:r>
                        <a:rPr lang="en-US" sz="1800" b="0" i="0" u="none" strike="noStrike" cap="none" spc="-5" dirty="0">
                          <a:solidFill>
                            <a:schemeClr val="tx1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 </a:t>
                      </a:r>
                      <a:r>
                        <a:rPr lang="en-US" sz="1800" b="0" i="0" u="none" strike="noStrike" cap="none" spc="-5" dirty="0" err="1">
                          <a:solidFill>
                            <a:schemeClr val="tx1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приложения</a:t>
                      </a:r>
                      <a:r>
                        <a:rPr lang="en-US" sz="1800" b="0" i="0" u="none" strike="noStrike" cap="none" spc="-5" dirty="0">
                          <a:solidFill>
                            <a:schemeClr val="tx1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 </a:t>
                      </a:r>
                      <a:r>
                        <a:rPr lang="en-US" sz="1800" b="0" i="0" u="none" strike="noStrike" cap="none" spc="-5" dirty="0" err="1">
                          <a:solidFill>
                            <a:schemeClr val="tx1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для</a:t>
                      </a:r>
                      <a:r>
                        <a:rPr lang="en-US" sz="1800" b="0" i="0" u="none" strike="noStrike" cap="none" spc="-5" dirty="0">
                          <a:solidFill>
                            <a:schemeClr val="tx1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 </a:t>
                      </a:r>
                      <a:r>
                        <a:rPr lang="en-US" sz="1800" b="0" i="0" u="none" strike="noStrike" cap="none" spc="-5" dirty="0" err="1">
                          <a:solidFill>
                            <a:schemeClr val="tx1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студентов</a:t>
                      </a:r>
                      <a:r>
                        <a:rPr lang="en-US" sz="1800" b="0" i="0" u="none" strike="noStrike" cap="none" spc="-5" dirty="0">
                          <a:solidFill>
                            <a:schemeClr val="tx1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 </a:t>
                      </a:r>
                      <a:endParaRPr sz="1800" dirty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buNone/>
                        <a:defRPr/>
                      </a:pPr>
                      <a:endParaRPr lang="ru-RU" sz="2800" dirty="0">
                        <a:latin typeface="Arial"/>
                        <a:cs typeface="Arial"/>
                      </a:endParaRPr>
                    </a:p>
                  </a:txBody>
                  <a:tcPr marL="24576" marR="24576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2000" b="0" i="0" u="none" strike="noStrike" cap="none" spc="0" dirty="0">
                          <a:solidFill>
                            <a:schemeClr val="tx1"/>
                          </a:solidFill>
                          <a:latin typeface="Microsoft Sans Serif"/>
                          <a:ea typeface="Microsoft Sans Serif"/>
                          <a:cs typeface="Microsoft Sans Serif"/>
                        </a:rPr>
                        <a:t>Наш сайт русского и китайского языков помогает преподавателям и студентам, которые хотят единую базу данных с онлайн уроками тем что снижает затраты ресурсов на подготовку уроков на 30% и позволяет продуктивно и комфортно строить обучение</a:t>
                      </a:r>
                      <a:endParaRPr sz="2000" dirty="0">
                        <a:solidFill>
                          <a:srgbClr val="7030A0"/>
                        </a:solidFill>
                        <a:latin typeface="Microsoft Sans Serif"/>
                        <a:cs typeface="Microsoft Sans Serif"/>
                      </a:endParaRPr>
                    </a:p>
                    <a:p>
                      <a:pPr>
                        <a:buNone/>
                        <a:defRPr/>
                      </a:pPr>
                      <a:endParaRPr lang="ru-RU" sz="2800" dirty="0">
                        <a:latin typeface="Arial"/>
                        <a:cs typeface="Arial"/>
                      </a:endParaRPr>
                    </a:p>
                  </a:txBody>
                  <a:tcPr marL="24576" marR="24576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r>
                        <a:rPr lang="ru-RU" sz="2400" b="0" i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Конкуренты не смогут воспроизвести нашу методическую базу по русско-китайской языковой паре, алгоритмы проверки иероглифов и тонов, а также доверие сообщества из 40 преподавателей, которое выстроено за время полевых исследований</a:t>
                      </a:r>
                      <a:endParaRPr lang="ru-RU" sz="2400" dirty="0">
                        <a:latin typeface="Arial"/>
                        <a:cs typeface="Arial"/>
                      </a:endParaRPr>
                    </a:p>
                  </a:txBody>
                  <a:tcPr marL="24576" marR="24576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r>
                        <a:rPr lang="ru-RU" sz="2400" b="0" i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Ключевой потребитель — преподаватель китайского языка в российском вузе в возрасте 25–35 лет с доходом 40–100 тысяч рублей, работающий в Москве, Санкт-Петербурге, Владивостоке или Ставрополе, тратящий 15–20 часов в неделю на подготовку уроков и испытывающий дефицит готовых методических материалов под специфику иероглифики и тонов.</a:t>
                      </a:r>
                      <a:r>
                        <a:rPr lang="ru-RU" sz="2400" dirty="0" smtClean="0"/>
                        <a:t/>
                      </a:r>
                      <a:br>
                        <a:rPr lang="ru-RU" sz="2400" dirty="0" smtClean="0"/>
                      </a:br>
                      <a:endParaRPr lang="ru-RU" sz="2400" dirty="0">
                        <a:latin typeface="Arial"/>
                        <a:cs typeface="Arial"/>
                      </a:endParaRPr>
                    </a:p>
                  </a:txBody>
                  <a:tcPr marL="24576" marR="24576" marT="0" marB="0" anchor="ctr">
                    <a:lnL w="12700" algn="ctr">
                      <a:solidFill>
                        <a:schemeClr val="tx1"/>
                      </a:solidFill>
                    </a:lnL>
                    <a:lnR w="9525" algn="ctr">
                      <a:solidFill>
                        <a:srgbClr val="000000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99954"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r>
                        <a:rPr lang="ru-RU" sz="1600" b="1" i="0" dirty="0">
                          <a:latin typeface="Arial"/>
                          <a:cs typeface="Arial"/>
                        </a:rPr>
                        <a:t>1а. СУЩЕСТВУЮЩИЕ АЛЬТЕРНАТИВЫ</a:t>
                      </a:r>
                      <a:br>
                        <a:rPr lang="ru-RU" sz="1600" b="1" i="0" dirty="0">
                          <a:latin typeface="Arial"/>
                          <a:cs typeface="Arial"/>
                        </a:rPr>
                      </a:br>
                      <a:r>
                        <a:rPr lang="ru-RU" sz="1600" b="1" i="1" dirty="0">
                          <a:latin typeface="Arial"/>
                          <a:cs typeface="Arial"/>
                        </a:rPr>
                        <a:t>(Как сейчас решаются эти проблемы)</a:t>
                      </a:r>
                      <a:endParaRPr lang="ru-RU" sz="1600" b="1" dirty="0">
                        <a:latin typeface="Arial"/>
                        <a:cs typeface="Arial"/>
                      </a:endParaRPr>
                    </a:p>
                  </a:txBody>
                  <a:tcPr marL="24576" marR="24576" marT="0" marB="0" anchor="ctr">
                    <a:lnL w="9525" algn="ctr">
                      <a:solidFill>
                        <a:srgbClr val="000000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  <a:defRPr/>
                      </a:pPr>
                      <a:r>
                        <a:rPr lang="ru-RU" sz="1600" b="1" i="0" dirty="0">
                          <a:latin typeface="Arial"/>
                          <a:cs typeface="Arial"/>
                        </a:rPr>
                        <a:t>8. КЛЮЧЕВЫЕ МЕТРИКИ</a:t>
                      </a:r>
                      <a:br>
                        <a:rPr lang="ru-RU" sz="1600" b="1" i="0" dirty="0">
                          <a:latin typeface="Arial"/>
                          <a:cs typeface="Arial"/>
                        </a:rPr>
                      </a:br>
                      <a:r>
                        <a:rPr lang="ru-RU" sz="1600" b="1" i="1" dirty="0">
                          <a:latin typeface="Arial"/>
                          <a:cs typeface="Arial"/>
                        </a:rPr>
                        <a:t>(По каким показателям будет понятно, что предлагаемое решение успешно?)</a:t>
                      </a:r>
                      <a:endParaRPr lang="ru-RU" sz="1600" b="1" dirty="0">
                        <a:latin typeface="Arial"/>
                        <a:cs typeface="Arial"/>
                      </a:endParaRPr>
                    </a:p>
                  </a:txBody>
                  <a:tcPr marL="24576" marR="24576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2724322"/>
                  </a:ext>
                </a:extLst>
              </a:tr>
              <a:tr h="785293">
                <a:tc>
                  <a:txBody>
                    <a:bodyPr/>
                    <a:lstStyle/>
                    <a:p>
                      <a:pPr marL="228600" lvl="0" indent="-228600" algn="l" defTabSz="88900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400" b="0" i="0" u="none" spc="-5" dirty="0" smtClean="0">
                          <a:solidFill>
                            <a:schemeClr val="tx1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Преподаватели используют текстовые редакторы (</a:t>
                      </a:r>
                      <a:r>
                        <a:rPr lang="ru-RU" sz="1400" b="0" i="0" u="none" spc="-5" dirty="0" err="1" smtClean="0">
                          <a:solidFill>
                            <a:schemeClr val="tx1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Word</a:t>
                      </a:r>
                      <a:r>
                        <a:rPr lang="ru-RU" sz="1400" b="0" i="0" u="none" spc="-5" dirty="0" smtClean="0">
                          <a:solidFill>
                            <a:schemeClr val="tx1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, </a:t>
                      </a:r>
                      <a:r>
                        <a:rPr lang="ru-RU" sz="1400" b="0" i="0" u="none" spc="-5" dirty="0" err="1" smtClean="0">
                          <a:solidFill>
                            <a:schemeClr val="tx1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Google</a:t>
                      </a:r>
                      <a:r>
                        <a:rPr lang="ru-RU" sz="1400" b="0" i="0" u="none" spc="-5" dirty="0" smtClean="0">
                          <a:solidFill>
                            <a:schemeClr val="tx1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 </a:t>
                      </a:r>
                      <a:r>
                        <a:rPr lang="ru-RU" sz="1400" b="0" i="0" u="none" spc="-5" dirty="0" err="1" smtClean="0">
                          <a:solidFill>
                            <a:schemeClr val="tx1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Docs</a:t>
                      </a:r>
                      <a:r>
                        <a:rPr lang="ru-RU" sz="1400" b="0" i="0" u="none" spc="-5" dirty="0" smtClean="0">
                          <a:solidFill>
                            <a:schemeClr val="tx1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) и универсальные конструкторы презентаций (</a:t>
                      </a:r>
                      <a:r>
                        <a:rPr lang="ru-RU" sz="1400" b="0" i="0" u="none" spc="-5" dirty="0" err="1" smtClean="0">
                          <a:solidFill>
                            <a:schemeClr val="tx1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Canva</a:t>
                      </a:r>
                      <a:r>
                        <a:rPr lang="ru-RU" sz="1400" b="0" i="0" u="none" spc="-5" dirty="0" smtClean="0">
                          <a:solidFill>
                            <a:schemeClr val="tx1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, </a:t>
                      </a:r>
                      <a:r>
                        <a:rPr lang="ru-RU" sz="1400" b="0" i="0" u="none" spc="-5" dirty="0" err="1" smtClean="0">
                          <a:solidFill>
                            <a:schemeClr val="tx1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PowerPoint</a:t>
                      </a:r>
                      <a:r>
                        <a:rPr lang="ru-RU" sz="1400" b="0" i="0" u="none" spc="-5" dirty="0" smtClean="0">
                          <a:solidFill>
                            <a:schemeClr val="tx1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), создавая каждый урок вручную с нуля.</a:t>
                      </a:r>
                    </a:p>
                    <a:p>
                      <a:pPr marL="228600" lvl="0" indent="-228600" algn="l" defTabSz="888999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400" b="0" i="0" u="none" spc="-6" dirty="0" smtClean="0">
                          <a:solidFill>
                            <a:schemeClr val="tx1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Преподаватели используют разрозненные мобильные приложения для </a:t>
                      </a:r>
                      <a:r>
                        <a:rPr lang="ru-RU" sz="1800" b="0" i="0" u="none" spc="-6" dirty="0" smtClean="0">
                          <a:solidFill>
                            <a:schemeClr val="tx1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студентов </a:t>
                      </a:r>
                      <a:endParaRPr lang="ru-RU" sz="1800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buNone/>
                        <a:defRPr/>
                      </a:pPr>
                      <a:endParaRPr lang="ru-RU" sz="2800" dirty="0">
                        <a:latin typeface="Arial"/>
                        <a:cs typeface="Arial"/>
                      </a:endParaRPr>
                    </a:p>
                  </a:txBody>
                  <a:tcPr marL="24576" marR="24576" marT="0" marB="0" anchor="ctr">
                    <a:lnL w="9525" algn="ctr">
                      <a:solidFill>
                        <a:srgbClr val="000000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24576" marR="24576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6808857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 bwMode="auto">
          <a:xfrm>
            <a:off x="730250" y="1386522"/>
            <a:ext cx="15341600" cy="970582"/>
          </a:xfrm>
          <a:prstGeom prst="rect">
            <a:avLst/>
          </a:prstGeom>
        </p:spPr>
        <p:txBody>
          <a:bodyPr vert="horz" wrap="square" lIns="36000" tIns="137795" rIns="36000" bIns="36000" rtlCol="0">
            <a:spAutoFit/>
          </a:bodyPr>
          <a:lstStyle/>
          <a:p>
            <a:pPr marL="12700" marR="5080">
              <a:lnSpc>
                <a:spcPts val="6190"/>
              </a:lnSpc>
              <a:spcBef>
                <a:spcPts val="1085"/>
              </a:spcBef>
              <a:defRPr/>
            </a:pPr>
            <a:r>
              <a:rPr lang="ru-RU" sz="5900" b="1" spc="55">
                <a:solidFill>
                  <a:srgbClr val="8F00FF"/>
                </a:solidFill>
                <a:latin typeface="Trebuchet MS"/>
                <a:cs typeface="Trebuchet MS"/>
              </a:rPr>
              <a:t>АНАЛИЗ ИЗМЕНЕНИЙ</a:t>
            </a:r>
            <a:endParaRPr sz="5900">
              <a:latin typeface="Trebuchet MS"/>
              <a:cs typeface="Trebuchet MS"/>
            </a:endParaRPr>
          </a:p>
        </p:txBody>
      </p:sp>
      <p:graphicFrame>
        <p:nvGraphicFramePr>
          <p:cNvPr id="3" name="Схе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7352682"/>
              </p:ext>
            </p:extLst>
          </p:nvPr>
        </p:nvGraphicFramePr>
        <p:xfrm>
          <a:off x="557944" y="2878658"/>
          <a:ext cx="19071170" cy="78885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 bwMode="auto">
          <a:xfrm>
            <a:off x="697163" y="2270299"/>
            <a:ext cx="1866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i="1"/>
              <a:t>Укажите какие наиболее значимые изменения произошли в вашей сфере за последние 3 года?</a:t>
            </a:r>
            <a:endParaRPr/>
          </a:p>
        </p:txBody>
      </p:sp>
      <p:sp>
        <p:nvSpPr>
          <p:cNvPr id="6" name="TextBox 5"/>
          <p:cNvSpPr txBox="1"/>
          <p:nvPr/>
        </p:nvSpPr>
        <p:spPr bwMode="auto">
          <a:xfrm>
            <a:off x="557944" y="38051"/>
            <a:ext cx="4309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chemeClr val="accent6">
                    <a:lumMod val="75000"/>
                  </a:schemeClr>
                </a:solidFill>
              </a:rPr>
              <a:t>Встреча с трекером №1</a:t>
            </a:r>
            <a:endParaRPr/>
          </a:p>
        </p:txBody>
      </p:sp>
      <p:sp>
        <p:nvSpPr>
          <p:cNvPr id="8" name="TextBox 7"/>
          <p:cNvSpPr txBox="1"/>
          <p:nvPr/>
        </p:nvSpPr>
        <p:spPr bwMode="auto">
          <a:xfrm>
            <a:off x="565318" y="382736"/>
            <a:ext cx="4309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rgbClr val="002060"/>
                </a:solidFill>
              </a:rPr>
              <a:t>Встреча с куратором №1</a:t>
            </a:r>
            <a:endParaRPr/>
          </a:p>
        </p:txBody>
      </p:sp>
      <p:grpSp>
        <p:nvGrpSpPr>
          <p:cNvPr id="9" name="Группа 8"/>
          <p:cNvGrpSpPr/>
          <p:nvPr/>
        </p:nvGrpSpPr>
        <p:grpSpPr bwMode="auto">
          <a:xfrm>
            <a:off x="12265976" y="116529"/>
            <a:ext cx="7611747" cy="1778910"/>
            <a:chOff x="11522297" y="116529"/>
            <a:chExt cx="8589772" cy="1910295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7"/>
            <a:srcRect l="9035" t="11708" r="9039" b="10251"/>
            <a:stretch/>
          </p:blipFill>
          <p:spPr bwMode="auto">
            <a:xfrm>
              <a:off x="13300379" y="274923"/>
              <a:ext cx="2440303" cy="1751901"/>
            </a:xfrm>
            <a:prstGeom prst="rect">
              <a:avLst/>
            </a:prstGeom>
          </p:spPr>
        </p:pic>
        <p:pic>
          <p:nvPicPr>
            <p:cNvPr id="13" name="Picture 2" descr="Picture background"/>
            <p:cNvPicPr>
              <a:picLocks noChangeAspect="1" noChangeArrowheads="1"/>
            </p:cNvPicPr>
            <p:nvPr/>
          </p:nvPicPr>
          <p:blipFill>
            <a:blip r:embed="rId8"/>
            <a:stretch/>
          </p:blipFill>
          <p:spPr bwMode="auto">
            <a:xfrm>
              <a:off x="11522297" y="254075"/>
              <a:ext cx="1770113" cy="1770113"/>
            </a:xfrm>
            <a:prstGeom prst="rect">
              <a:avLst/>
            </a:prstGeom>
            <a:noFill/>
          </p:spPr>
        </p:pic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27255" b="31960"/>
            <a:stretch/>
          </p:blipFill>
          <p:spPr bwMode="auto">
            <a:xfrm>
              <a:off x="15537514" y="116529"/>
              <a:ext cx="4574555" cy="1865738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 bwMode="auto">
          <a:xfrm>
            <a:off x="730250" y="1386522"/>
            <a:ext cx="15341600" cy="970582"/>
          </a:xfrm>
          <a:prstGeom prst="rect">
            <a:avLst/>
          </a:prstGeom>
        </p:spPr>
        <p:txBody>
          <a:bodyPr vert="horz" wrap="square" lIns="36000" tIns="137795" rIns="36000" bIns="36000" rtlCol="0">
            <a:spAutoFit/>
          </a:bodyPr>
          <a:lstStyle/>
          <a:p>
            <a:pPr marL="12700" marR="5080">
              <a:lnSpc>
                <a:spcPts val="6190"/>
              </a:lnSpc>
              <a:spcBef>
                <a:spcPts val="1085"/>
              </a:spcBef>
              <a:defRPr/>
            </a:pPr>
            <a:r>
              <a:rPr lang="ru-RU" sz="5900" b="1" spc="55">
                <a:solidFill>
                  <a:srgbClr val="8F00FF"/>
                </a:solidFill>
                <a:latin typeface="Trebuchet MS"/>
                <a:cs typeface="Trebuchet MS"/>
              </a:rPr>
              <a:t>РЫНОК ПРОЕКТА</a:t>
            </a:r>
            <a:endParaRPr sz="5900">
              <a:latin typeface="Trebuchet MS"/>
              <a:cs typeface="Trebuchet MS"/>
            </a:endParaRPr>
          </a:p>
        </p:txBody>
      </p:sp>
      <p:sp>
        <p:nvSpPr>
          <p:cNvPr id="3" name="TextBox 2"/>
          <p:cNvSpPr txBox="1"/>
          <p:nvPr/>
        </p:nvSpPr>
        <p:spPr bwMode="auto">
          <a:xfrm>
            <a:off x="697163" y="2313543"/>
            <a:ext cx="1866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i="1"/>
              <a:t>Опишите рынок вашего проекта: его объем, темп роста и структуру</a:t>
            </a:r>
            <a:endParaRPr/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</a:blip>
          <a:srcRect l="12837" t="7437" r="11739" b="7188"/>
          <a:stretch/>
        </p:blipFill>
        <p:spPr bwMode="auto">
          <a:xfrm>
            <a:off x="450850" y="2738945"/>
            <a:ext cx="7936696" cy="802112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 bwMode="auto">
          <a:xfrm>
            <a:off x="8369164" y="3157049"/>
            <a:ext cx="11265704" cy="74174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b="1" i="1" dirty="0">
                <a:latin typeface="Microsoft Sans Serif"/>
                <a:cs typeface="Microsoft Sans Serif"/>
              </a:rPr>
              <a:t>Сколько потенциальных компаний / клиентов сталкиваются с данной проблемой?</a:t>
            </a:r>
            <a:endParaRPr dirty="0"/>
          </a:p>
          <a:p>
            <a:pPr>
              <a:defRPr/>
            </a:pPr>
            <a:endParaRPr lang="ru-RU" sz="2800" b="1" i="1" dirty="0">
              <a:latin typeface="Microsoft Sans Serif"/>
              <a:cs typeface="Microsoft Sans Serif"/>
            </a:endParaRPr>
          </a:p>
          <a:p>
            <a:pPr>
              <a:defRPr/>
            </a:pPr>
            <a:r>
              <a:rPr lang="ru-RU" sz="2800" b="1" dirty="0">
                <a:solidFill>
                  <a:srgbClr val="7030A0"/>
                </a:solidFill>
                <a:latin typeface="Microsoft Sans Serif"/>
                <a:cs typeface="Microsoft Sans Serif"/>
              </a:rPr>
              <a:t>РАМ = </a:t>
            </a:r>
            <a:r>
              <a:rPr lang="ru-RU" sz="2400" dirty="0"/>
              <a:t>1 260 млн руб.</a:t>
            </a:r>
            <a:endParaRPr sz="2400" dirty="0"/>
          </a:p>
          <a:p>
            <a:pPr>
              <a:defRPr/>
            </a:pPr>
            <a:r>
              <a:rPr lang="ru-RU" sz="2800" b="1" dirty="0" smtClean="0">
                <a:solidFill>
                  <a:srgbClr val="7030A0"/>
                </a:solidFill>
                <a:latin typeface="Microsoft Sans Serif"/>
                <a:cs typeface="Microsoft Sans Serif"/>
              </a:rPr>
              <a:t>ТАМ </a:t>
            </a:r>
            <a:r>
              <a:rPr lang="ru-RU" sz="2800" b="1" dirty="0">
                <a:solidFill>
                  <a:srgbClr val="7030A0"/>
                </a:solidFill>
                <a:latin typeface="Microsoft Sans Serif"/>
                <a:cs typeface="Microsoft Sans Serif"/>
              </a:rPr>
              <a:t>= </a:t>
            </a:r>
            <a:r>
              <a:rPr lang="ru-RU" sz="2400" dirty="0"/>
              <a:t>756 млн руб.</a:t>
            </a:r>
            <a:endParaRPr sz="2400" dirty="0"/>
          </a:p>
          <a:p>
            <a:pPr>
              <a:defRPr/>
            </a:pPr>
            <a:r>
              <a:rPr lang="en-US" sz="2800" b="1" dirty="0" smtClean="0">
                <a:solidFill>
                  <a:srgbClr val="7030A0"/>
                </a:solidFill>
                <a:latin typeface="Microsoft Sans Serif"/>
                <a:cs typeface="Microsoft Sans Serif"/>
              </a:rPr>
              <a:t>SAM =</a:t>
            </a:r>
            <a:r>
              <a:rPr lang="ru-RU" sz="2400" dirty="0"/>
              <a:t>86,4 млн руб</a:t>
            </a:r>
            <a:r>
              <a:rPr lang="ru-RU" dirty="0"/>
              <a:t>.</a:t>
            </a:r>
            <a:endParaRPr dirty="0"/>
          </a:p>
          <a:p>
            <a:pPr>
              <a:defRPr/>
            </a:pPr>
            <a:r>
              <a:rPr lang="en-US" sz="2800" b="1" dirty="0" smtClean="0">
                <a:solidFill>
                  <a:srgbClr val="7030A0"/>
                </a:solidFill>
                <a:latin typeface="Microsoft Sans Serif"/>
                <a:cs typeface="Microsoft Sans Serif"/>
              </a:rPr>
              <a:t>SOM =</a:t>
            </a:r>
            <a:r>
              <a:rPr lang="ru-RU" sz="2800" dirty="0"/>
              <a:t>8,6 млн </a:t>
            </a:r>
            <a:r>
              <a:rPr lang="ru-RU" sz="2800" dirty="0" smtClean="0"/>
              <a:t>руб.</a:t>
            </a:r>
            <a:endParaRPr lang="ru-RU" sz="2800" b="1" dirty="0" smtClean="0">
              <a:solidFill>
                <a:srgbClr val="7030A0"/>
              </a:solidFill>
              <a:latin typeface="Microsoft Sans Serif"/>
              <a:cs typeface="Microsoft Sans Serif"/>
            </a:endParaRPr>
          </a:p>
          <a:p>
            <a:pPr>
              <a:defRPr/>
            </a:pPr>
            <a:endParaRPr lang="ru-RU" sz="2800" b="1" dirty="0" smtClean="0">
              <a:solidFill>
                <a:srgbClr val="7030A0"/>
              </a:solidFill>
              <a:latin typeface="Microsoft Sans Serif"/>
              <a:cs typeface="Microsoft Sans Serif"/>
            </a:endParaRPr>
          </a:p>
          <a:p>
            <a:pPr>
              <a:defRPr/>
            </a:pPr>
            <a:r>
              <a:rPr lang="ru-RU" sz="2800" b="1" dirty="0" smtClean="0">
                <a:solidFill>
                  <a:srgbClr val="7030A0"/>
                </a:solidFill>
                <a:latin typeface="Microsoft Sans Serif"/>
                <a:cs typeface="Microsoft Sans Serif"/>
              </a:rPr>
              <a:t>ДРАЙВЕРЫ РЫНКА:</a:t>
            </a:r>
            <a:endParaRPr dirty="0" smtClean="0"/>
          </a:p>
          <a:p>
            <a:pPr marL="457200" indent="-457200">
              <a:buFont typeface="Arial"/>
              <a:buChar char="•"/>
              <a:defRPr/>
            </a:pPr>
            <a:r>
              <a:rPr lang="ru-RU" sz="2400" dirty="0" smtClean="0"/>
              <a:t>1</a:t>
            </a:r>
            <a:r>
              <a:rPr lang="ru-RU" sz="2400" dirty="0"/>
              <a:t>. Рост числа китайских студентов в российских вузах на 40–50% за последние два года.</a:t>
            </a:r>
            <a:br>
              <a:rPr lang="ru-RU" sz="2400" dirty="0"/>
            </a:br>
            <a:r>
              <a:rPr lang="ru-RU" sz="2400" dirty="0"/>
              <a:t>2. Государственные бюджеты вузов на </a:t>
            </a:r>
            <a:r>
              <a:rPr lang="ru-RU" sz="2400" dirty="0" err="1"/>
              <a:t>цифровизацию</a:t>
            </a:r>
            <a:r>
              <a:rPr lang="ru-RU" sz="2400" dirty="0"/>
              <a:t> и </a:t>
            </a:r>
            <a:r>
              <a:rPr lang="ru-RU" sz="2400" dirty="0" err="1"/>
              <a:t>импортозамещение</a:t>
            </a:r>
            <a:r>
              <a:rPr lang="ru-RU" sz="2400" dirty="0"/>
              <a:t> (программы «Приоритет-2030»).</a:t>
            </a:r>
            <a:br>
              <a:rPr lang="ru-RU" sz="2400" dirty="0"/>
            </a:br>
            <a:r>
              <a:rPr lang="ru-RU" sz="2400" dirty="0"/>
              <a:t>3. Дефицит готовых методических материалов для пары «русский – китайский».</a:t>
            </a:r>
            <a:br>
              <a:rPr lang="ru-RU" sz="2400" dirty="0"/>
            </a:br>
            <a:r>
              <a:rPr lang="ru-RU" sz="2400" dirty="0"/>
              <a:t>4. Высокая трудоёмкость подготовки уроков (15–20 часов в неделю) и готовность преподавателей платить за экономию времени.</a:t>
            </a:r>
            <a:br>
              <a:rPr lang="ru-RU" sz="2400" dirty="0"/>
            </a:br>
            <a:r>
              <a:rPr lang="ru-RU" sz="2400" dirty="0"/>
              <a:t>5. Отсутствие специализированных конкурентов в данной нише.</a:t>
            </a:r>
            <a:endParaRPr sz="2400" dirty="0"/>
          </a:p>
        </p:txBody>
      </p:sp>
      <p:sp>
        <p:nvSpPr>
          <p:cNvPr id="4" name="TextBox 3"/>
          <p:cNvSpPr txBox="1"/>
          <p:nvPr/>
        </p:nvSpPr>
        <p:spPr bwMode="auto">
          <a:xfrm>
            <a:off x="557944" y="197422"/>
            <a:ext cx="4309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chemeClr val="accent5">
                    <a:lumMod val="75000"/>
                  </a:schemeClr>
                </a:solidFill>
              </a:rPr>
              <a:t>Встреча с экспертом №1</a:t>
            </a:r>
            <a:endParaRPr/>
          </a:p>
        </p:txBody>
      </p:sp>
      <p:grpSp>
        <p:nvGrpSpPr>
          <p:cNvPr id="6" name="Группа 5"/>
          <p:cNvGrpSpPr/>
          <p:nvPr/>
        </p:nvGrpSpPr>
        <p:grpSpPr bwMode="auto">
          <a:xfrm>
            <a:off x="11522297" y="116529"/>
            <a:ext cx="8589772" cy="1910295"/>
            <a:chOff x="11522297" y="116529"/>
            <a:chExt cx="8589772" cy="1910295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3"/>
            <a:srcRect l="9035" t="11708" r="9039" b="10251"/>
            <a:stretch/>
          </p:blipFill>
          <p:spPr bwMode="auto">
            <a:xfrm>
              <a:off x="13300379" y="274923"/>
              <a:ext cx="2440303" cy="1751901"/>
            </a:xfrm>
            <a:prstGeom prst="rect">
              <a:avLst/>
            </a:prstGeom>
          </p:spPr>
        </p:pic>
        <p:pic>
          <p:nvPicPr>
            <p:cNvPr id="8" name="Picture 2" descr="Picture background"/>
            <p:cNvPicPr>
              <a:picLocks noChangeAspect="1" noChangeArrowheads="1"/>
            </p:cNvPicPr>
            <p:nvPr/>
          </p:nvPicPr>
          <p:blipFill>
            <a:blip r:embed="rId4"/>
            <a:stretch/>
          </p:blipFill>
          <p:spPr bwMode="auto">
            <a:xfrm>
              <a:off x="11522297" y="254075"/>
              <a:ext cx="1770113" cy="1770113"/>
            </a:xfrm>
            <a:prstGeom prst="rect">
              <a:avLst/>
            </a:prstGeom>
            <a:noFill/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27255" b="31960"/>
            <a:stretch/>
          </p:blipFill>
          <p:spPr bwMode="auto">
            <a:xfrm>
              <a:off x="15537514" y="116529"/>
              <a:ext cx="4574555" cy="1865738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 bwMode="auto">
          <a:xfrm>
            <a:off x="891689" y="1580249"/>
            <a:ext cx="18113029" cy="960283"/>
          </a:xfrm>
          <a:prstGeom prst="rect">
            <a:avLst/>
          </a:prstGeom>
        </p:spPr>
        <p:txBody>
          <a:bodyPr vert="horz" wrap="square" lIns="36000" tIns="137793" rIns="36000" bIns="36000" rtlCol="0">
            <a:spAutoFit/>
          </a:bodyPr>
          <a:lstStyle/>
          <a:p>
            <a:pPr marL="12700" marR="5080">
              <a:lnSpc>
                <a:spcPts val="6190"/>
              </a:lnSpc>
              <a:spcBef>
                <a:spcPts val="1085"/>
              </a:spcBef>
              <a:defRPr/>
            </a:pPr>
            <a:r>
              <a:rPr lang="ru-RU" sz="2400" b="1" spc="55">
                <a:solidFill>
                  <a:srgbClr val="8F00FF"/>
                </a:solidFill>
                <a:latin typeface="Trebuchet MS"/>
                <a:cs typeface="Trebuchet MS"/>
              </a:rPr>
              <a:t>Сайт для преподав</a:t>
            </a:r>
            <a:r>
              <a:rPr lang="ru-RU" sz="2400" b="1" spc="54">
                <a:solidFill>
                  <a:srgbClr val="8F00FF"/>
                </a:solidFill>
                <a:latin typeface="Trebuchet MS"/>
                <a:cs typeface="Trebuchet MS"/>
              </a:rPr>
              <a:t>ателей русского и китайского языка по созданию уроков и лекций для студентов вузов</a:t>
            </a:r>
            <a:endParaRPr sz="2400">
              <a:latin typeface="Trebuchet MS"/>
              <a:cs typeface="Trebuchet MS"/>
            </a:endParaRPr>
          </a:p>
        </p:txBody>
      </p:sp>
      <p:graphicFrame>
        <p:nvGraphicFramePr>
          <p:cNvPr id="10" name="Схема 9"/>
          <p:cNvGraphicFramePr>
            <a:graphicFrameLocks/>
          </p:cNvGraphicFramePr>
          <p:nvPr/>
        </p:nvGraphicFramePr>
        <p:xfrm>
          <a:off x="730249" y="4070498"/>
          <a:ext cx="18643599" cy="6480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1" name="Группа 10"/>
          <p:cNvGrpSpPr/>
          <p:nvPr/>
        </p:nvGrpSpPr>
        <p:grpSpPr bwMode="auto">
          <a:xfrm>
            <a:off x="12140282" y="254076"/>
            <a:ext cx="7648016" cy="1512168"/>
            <a:chOff x="11522297" y="254075"/>
            <a:chExt cx="8266001" cy="1772749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7"/>
            <a:stretch/>
          </p:blipFill>
          <p:spPr bwMode="auto">
            <a:xfrm>
              <a:off x="15753515" y="272287"/>
              <a:ext cx="4034783" cy="1751901"/>
            </a:xfrm>
            <a:prstGeom prst="rect">
              <a:avLst/>
            </a:prstGeom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8"/>
            <a:srcRect l="9035" t="11708" r="9039" b="10251"/>
            <a:stretch/>
          </p:blipFill>
          <p:spPr bwMode="auto">
            <a:xfrm>
              <a:off x="13300379" y="274923"/>
              <a:ext cx="2440303" cy="1751901"/>
            </a:xfrm>
            <a:prstGeom prst="rect">
              <a:avLst/>
            </a:prstGeom>
          </p:spPr>
        </p:pic>
        <p:pic>
          <p:nvPicPr>
            <p:cNvPr id="14" name="Picture 2" descr="Picture background"/>
            <p:cNvPicPr>
              <a:picLocks noChangeAspect="1" noChangeArrowheads="1"/>
            </p:cNvPicPr>
            <p:nvPr/>
          </p:nvPicPr>
          <p:blipFill>
            <a:blip r:embed="rId9"/>
            <a:stretch/>
          </p:blipFill>
          <p:spPr bwMode="auto">
            <a:xfrm>
              <a:off x="11522297" y="254075"/>
              <a:ext cx="1770113" cy="1770113"/>
            </a:xfrm>
            <a:prstGeom prst="rect">
              <a:avLst/>
            </a:prstGeom>
            <a:noFill/>
          </p:spPr>
        </p:pic>
      </p:grpSp>
      <p:sp>
        <p:nvSpPr>
          <p:cNvPr id="4" name="TextBox 3"/>
          <p:cNvSpPr txBox="1"/>
          <p:nvPr/>
        </p:nvSpPr>
        <p:spPr bwMode="auto">
          <a:xfrm>
            <a:off x="733879" y="2890635"/>
            <a:ext cx="18688568" cy="1371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/>
              <a:t>ИДЕЯ ПРОЕКТА: </a:t>
            </a:r>
            <a:r>
              <a:rPr lang="ru-RU" sz="2800"/>
              <a:t>Упростить подготовку к занятиям и повысить качество преподавания за счёт удобных инструментов и обмена опытом между педагогами.</a:t>
            </a:r>
            <a:br>
              <a:rPr lang="ru-RU" sz="2800"/>
            </a:br>
            <a:endParaRPr lang="ru-RU" sz="2800"/>
          </a:p>
        </p:txBody>
      </p:sp>
      <p:sp>
        <p:nvSpPr>
          <p:cNvPr id="3" name="TextBox 2"/>
          <p:cNvSpPr txBox="1"/>
          <p:nvPr/>
        </p:nvSpPr>
        <p:spPr bwMode="auto">
          <a:xfrm>
            <a:off x="557944" y="197422"/>
            <a:ext cx="4309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chemeClr val="accent6">
                    <a:lumMod val="75000"/>
                  </a:schemeClr>
                </a:solidFill>
              </a:rPr>
              <a:t>Встреча с трекером №1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 bwMode="auto">
          <a:xfrm>
            <a:off x="730249" y="1211895"/>
            <a:ext cx="10922000" cy="970582"/>
          </a:xfrm>
          <a:prstGeom prst="rect">
            <a:avLst/>
          </a:prstGeom>
        </p:spPr>
        <p:txBody>
          <a:bodyPr vert="horz" wrap="square" lIns="36000" tIns="137795" rIns="36000" bIns="36000" rtlCol="0">
            <a:spAutoFit/>
          </a:bodyPr>
          <a:lstStyle/>
          <a:p>
            <a:pPr marL="12700" marR="5080">
              <a:lnSpc>
                <a:spcPts val="6190"/>
              </a:lnSpc>
              <a:spcBef>
                <a:spcPts val="1085"/>
              </a:spcBef>
              <a:defRPr/>
            </a:pPr>
            <a:r>
              <a:rPr lang="ru-RU" sz="5900" b="1" spc="55">
                <a:solidFill>
                  <a:srgbClr val="8F00FF"/>
                </a:solidFill>
                <a:latin typeface="Trebuchet MS"/>
                <a:cs typeface="Trebuchet MS"/>
              </a:rPr>
              <a:t>АКТУАЛЬНОСТЬ ПРОЕКТА</a:t>
            </a:r>
            <a:endParaRPr sz="5900">
              <a:latin typeface="Trebuchet MS"/>
              <a:cs typeface="Trebuchet MS"/>
            </a:endParaRPr>
          </a:p>
        </p:txBody>
      </p:sp>
      <p:sp>
        <p:nvSpPr>
          <p:cNvPr id="3" name="TextBox 2"/>
          <p:cNvSpPr txBox="1"/>
          <p:nvPr/>
        </p:nvSpPr>
        <p:spPr bwMode="auto">
          <a:xfrm>
            <a:off x="697162" y="2082710"/>
            <a:ext cx="1866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i="1"/>
              <a:t>Приведите 5 фактов </a:t>
            </a:r>
            <a:r>
              <a:rPr lang="ru-RU" sz="2400" b="1" i="1"/>
              <a:t>С ЦИФРАМИ,</a:t>
            </a:r>
            <a:r>
              <a:rPr lang="ru-RU" sz="2400" i="1"/>
              <a:t> подтверждающих актуальность вашего проекта</a:t>
            </a:r>
            <a:endParaRPr/>
          </a:p>
        </p:txBody>
      </p:sp>
      <p:graphicFrame>
        <p:nvGraphicFramePr>
          <p:cNvPr id="5" name="Схема 4"/>
          <p:cNvGraphicFramePr>
            <a:graphicFrameLocks/>
          </p:cNvGraphicFramePr>
          <p:nvPr/>
        </p:nvGraphicFramePr>
        <p:xfrm>
          <a:off x="739941" y="2479674"/>
          <a:ext cx="18626220" cy="6935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 bwMode="auto">
          <a:xfrm>
            <a:off x="112749" y="9511166"/>
            <a:ext cx="20743549" cy="1189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i="1"/>
              <a:t>1.translated.turbopages.org/proxy_u/en-ru.ru.85b37b35-69e3cd6d-0a7df1ea-74722d776562/https/www.theguardian.com/education/2009/may/12/university-teaching</a:t>
            </a:r>
          </a:p>
          <a:p>
            <a:pPr>
              <a:defRPr/>
            </a:pPr>
            <a:r>
              <a:rPr lang="ru-RU" sz="2400" i="1"/>
              <a:t>2.cyberleninka.ru</a:t>
            </a:r>
            <a:endParaRPr/>
          </a:p>
        </p:txBody>
      </p:sp>
      <p:sp>
        <p:nvSpPr>
          <p:cNvPr id="4" name="TextBox 3"/>
          <p:cNvSpPr txBox="1"/>
          <p:nvPr/>
        </p:nvSpPr>
        <p:spPr bwMode="auto">
          <a:xfrm>
            <a:off x="557944" y="197422"/>
            <a:ext cx="4309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chemeClr val="accent6">
                    <a:lumMod val="75000"/>
                  </a:schemeClr>
                </a:solidFill>
              </a:rPr>
              <a:t>Встреча с трекером №1</a:t>
            </a:r>
            <a:endParaRPr/>
          </a:p>
        </p:txBody>
      </p:sp>
      <p:grpSp>
        <p:nvGrpSpPr>
          <p:cNvPr id="7" name="Группа 6"/>
          <p:cNvGrpSpPr/>
          <p:nvPr/>
        </p:nvGrpSpPr>
        <p:grpSpPr bwMode="auto">
          <a:xfrm>
            <a:off x="11522297" y="116529"/>
            <a:ext cx="8589772" cy="1910295"/>
            <a:chOff x="11522297" y="116529"/>
            <a:chExt cx="8589772" cy="1910295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7"/>
            <a:srcRect l="9035" t="11708" r="9039" b="10251"/>
            <a:stretch/>
          </p:blipFill>
          <p:spPr bwMode="auto">
            <a:xfrm>
              <a:off x="13300379" y="274923"/>
              <a:ext cx="2440303" cy="1751901"/>
            </a:xfrm>
            <a:prstGeom prst="rect">
              <a:avLst/>
            </a:prstGeom>
          </p:spPr>
        </p:pic>
        <p:pic>
          <p:nvPicPr>
            <p:cNvPr id="13" name="Picture 2" descr="Picture background"/>
            <p:cNvPicPr>
              <a:picLocks noChangeAspect="1" noChangeArrowheads="1"/>
            </p:cNvPicPr>
            <p:nvPr/>
          </p:nvPicPr>
          <p:blipFill>
            <a:blip r:embed="rId8"/>
            <a:stretch/>
          </p:blipFill>
          <p:spPr bwMode="auto">
            <a:xfrm>
              <a:off x="11522297" y="254075"/>
              <a:ext cx="1770113" cy="1770113"/>
            </a:xfrm>
            <a:prstGeom prst="rect">
              <a:avLst/>
            </a:prstGeom>
            <a:noFill/>
          </p:spPr>
        </p:pic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27255" b="31960"/>
            <a:stretch/>
          </p:blipFill>
          <p:spPr bwMode="auto">
            <a:xfrm>
              <a:off x="15537514" y="116529"/>
              <a:ext cx="4574555" cy="1865738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 bwMode="auto">
          <a:xfrm>
            <a:off x="697162" y="1386522"/>
            <a:ext cx="15375406" cy="960284"/>
          </a:xfrm>
          <a:prstGeom prst="rect">
            <a:avLst/>
          </a:prstGeom>
        </p:spPr>
        <p:txBody>
          <a:bodyPr vert="horz" wrap="square" lIns="36000" tIns="137794" rIns="36000" bIns="36000" rtlCol="0">
            <a:spAutoFit/>
          </a:bodyPr>
          <a:lstStyle/>
          <a:p>
            <a:pPr marL="12700" marR="5080">
              <a:lnSpc>
                <a:spcPts val="6190"/>
              </a:lnSpc>
              <a:spcBef>
                <a:spcPts val="1085"/>
              </a:spcBef>
              <a:defRPr/>
            </a:pPr>
            <a:r>
              <a:rPr lang="ru-RU" sz="5900" b="1" spc="55">
                <a:solidFill>
                  <a:srgbClr val="8F00FF"/>
                </a:solidFill>
                <a:latin typeface="Trebuchet MS"/>
                <a:cs typeface="Trebuchet MS"/>
              </a:rPr>
              <a:t>ЦЕЛЕВАЯ АУДИТОРИЯ ПРОЕКТА</a:t>
            </a:r>
            <a:endParaRPr sz="5900">
              <a:latin typeface="Trebuchet MS"/>
              <a:cs typeface="Trebuchet MS"/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557944" y="197422"/>
            <a:ext cx="4309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chemeClr val="accent6">
                    <a:lumMod val="75000"/>
                  </a:schemeClr>
                </a:solidFill>
              </a:rPr>
              <a:t>Встреча с трекером №2</a:t>
            </a:r>
            <a:endParaRPr/>
          </a:p>
        </p:txBody>
      </p:sp>
      <p:grpSp>
        <p:nvGrpSpPr>
          <p:cNvPr id="6" name="Группа 5"/>
          <p:cNvGrpSpPr/>
          <p:nvPr/>
        </p:nvGrpSpPr>
        <p:grpSpPr bwMode="auto">
          <a:xfrm>
            <a:off x="12716345" y="116530"/>
            <a:ext cx="7395723" cy="1577706"/>
            <a:chOff x="11522297" y="116529"/>
            <a:chExt cx="8589772" cy="1910295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2"/>
            <a:srcRect l="9035" t="11708" r="9039" b="10251"/>
            <a:stretch/>
          </p:blipFill>
          <p:spPr bwMode="auto">
            <a:xfrm>
              <a:off x="13300379" y="274923"/>
              <a:ext cx="2440303" cy="1751901"/>
            </a:xfrm>
            <a:prstGeom prst="rect">
              <a:avLst/>
            </a:prstGeom>
          </p:spPr>
        </p:pic>
        <p:pic>
          <p:nvPicPr>
            <p:cNvPr id="9" name="Picture 2" descr="Picture background"/>
            <p:cNvPicPr>
              <a:picLocks noChangeAspect="1" noChangeArrowheads="1"/>
            </p:cNvPicPr>
            <p:nvPr/>
          </p:nvPicPr>
          <p:blipFill>
            <a:blip r:embed="rId3"/>
            <a:stretch/>
          </p:blipFill>
          <p:spPr bwMode="auto">
            <a:xfrm>
              <a:off x="11522297" y="254075"/>
              <a:ext cx="1770113" cy="1770113"/>
            </a:xfrm>
            <a:prstGeom prst="rect">
              <a:avLst/>
            </a:prstGeom>
            <a:noFill/>
          </p:spPr>
        </p:pic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27255" b="31960"/>
            <a:stretch/>
          </p:blipFill>
          <p:spPr bwMode="auto">
            <a:xfrm>
              <a:off x="15537514" y="116529"/>
              <a:ext cx="4574555" cy="1865738"/>
            </a:xfrm>
            <a:prstGeom prst="rect">
              <a:avLst/>
            </a:prstGeom>
          </p:spPr>
        </p:pic>
      </p:grpSp>
      <p:pic>
        <p:nvPicPr>
          <p:cNvPr id="45659609" name="Рисунок 45659608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65123" y="2346805"/>
            <a:ext cx="8121570" cy="804862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 bwMode="auto">
          <a:xfrm>
            <a:off x="730250" y="1386522"/>
            <a:ext cx="10922000" cy="970582"/>
          </a:xfrm>
          <a:prstGeom prst="rect">
            <a:avLst/>
          </a:prstGeom>
        </p:spPr>
        <p:txBody>
          <a:bodyPr vert="horz" wrap="square" lIns="36000" tIns="137795" rIns="36000" bIns="36000" rtlCol="0">
            <a:spAutoFit/>
          </a:bodyPr>
          <a:lstStyle/>
          <a:p>
            <a:pPr marL="12700" marR="5080">
              <a:lnSpc>
                <a:spcPts val="6190"/>
              </a:lnSpc>
              <a:spcBef>
                <a:spcPts val="1085"/>
              </a:spcBef>
              <a:defRPr/>
            </a:pPr>
            <a:r>
              <a:rPr lang="ru-RU" sz="5900" b="1" spc="55">
                <a:solidFill>
                  <a:srgbClr val="8F00FF"/>
                </a:solidFill>
                <a:latin typeface="Trebuchet MS"/>
                <a:cs typeface="Trebuchet MS"/>
              </a:rPr>
              <a:t>ЗНАЧИМОСТЬ ПРОЕКТА</a:t>
            </a:r>
            <a:endParaRPr sz="5900">
              <a:latin typeface="Trebuchet MS"/>
              <a:cs typeface="Trebuchet MS"/>
            </a:endParaRPr>
          </a:p>
        </p:txBody>
      </p:sp>
      <p:sp>
        <p:nvSpPr>
          <p:cNvPr id="3" name="TextBox 2"/>
          <p:cNvSpPr txBox="1"/>
          <p:nvPr/>
        </p:nvSpPr>
        <p:spPr bwMode="auto">
          <a:xfrm>
            <a:off x="697163" y="2313543"/>
            <a:ext cx="1866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i="1"/>
              <a:t>Приведите обоснование значимости вашего проекта</a:t>
            </a:r>
            <a:endParaRPr/>
          </a:p>
        </p:txBody>
      </p:sp>
      <p:graphicFrame>
        <p:nvGraphicFramePr>
          <p:cNvPr id="5" name="Схе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0889090"/>
              </p:ext>
            </p:extLst>
          </p:nvPr>
        </p:nvGraphicFramePr>
        <p:xfrm>
          <a:off x="746945" y="2987673"/>
          <a:ext cx="18626220" cy="6935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 bwMode="auto">
          <a:xfrm>
            <a:off x="557944" y="197422"/>
            <a:ext cx="4309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chemeClr val="accent6">
                    <a:lumMod val="75000"/>
                  </a:schemeClr>
                </a:solidFill>
              </a:rPr>
              <a:t>Встреча с трекером №1</a:t>
            </a:r>
            <a:endParaRPr/>
          </a:p>
        </p:txBody>
      </p:sp>
      <p:grpSp>
        <p:nvGrpSpPr>
          <p:cNvPr id="6" name="Группа 5"/>
          <p:cNvGrpSpPr/>
          <p:nvPr/>
        </p:nvGrpSpPr>
        <p:grpSpPr bwMode="auto">
          <a:xfrm>
            <a:off x="11522297" y="116529"/>
            <a:ext cx="8589772" cy="1910295"/>
            <a:chOff x="11522297" y="116529"/>
            <a:chExt cx="8589772" cy="1910295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7"/>
            <a:srcRect l="9035" t="11708" r="9039" b="10251"/>
            <a:stretch/>
          </p:blipFill>
          <p:spPr bwMode="auto">
            <a:xfrm>
              <a:off x="13300379" y="274923"/>
              <a:ext cx="2440303" cy="1751901"/>
            </a:xfrm>
            <a:prstGeom prst="rect">
              <a:avLst/>
            </a:prstGeom>
          </p:spPr>
        </p:pic>
        <p:pic>
          <p:nvPicPr>
            <p:cNvPr id="8" name="Picture 2" descr="Picture background"/>
            <p:cNvPicPr>
              <a:picLocks noChangeAspect="1" noChangeArrowheads="1"/>
            </p:cNvPicPr>
            <p:nvPr/>
          </p:nvPicPr>
          <p:blipFill>
            <a:blip r:embed="rId8"/>
            <a:stretch/>
          </p:blipFill>
          <p:spPr bwMode="auto">
            <a:xfrm>
              <a:off x="11522297" y="254075"/>
              <a:ext cx="1770113" cy="1770113"/>
            </a:xfrm>
            <a:prstGeom prst="rect">
              <a:avLst/>
            </a:prstGeom>
            <a:noFill/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27255" b="31960"/>
            <a:stretch/>
          </p:blipFill>
          <p:spPr bwMode="auto">
            <a:xfrm>
              <a:off x="15537514" y="116529"/>
              <a:ext cx="4574555" cy="1865738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 bwMode="auto">
          <a:xfrm>
            <a:off x="730250" y="1386522"/>
            <a:ext cx="15341600" cy="970582"/>
          </a:xfrm>
          <a:prstGeom prst="rect">
            <a:avLst/>
          </a:prstGeom>
        </p:spPr>
        <p:txBody>
          <a:bodyPr vert="horz" wrap="square" lIns="36000" tIns="137795" rIns="36000" bIns="36000" rtlCol="0">
            <a:spAutoFit/>
          </a:bodyPr>
          <a:lstStyle/>
          <a:p>
            <a:pPr marL="12700" marR="5080">
              <a:lnSpc>
                <a:spcPts val="6190"/>
              </a:lnSpc>
              <a:spcBef>
                <a:spcPts val="1085"/>
              </a:spcBef>
              <a:defRPr/>
            </a:pPr>
            <a:r>
              <a:rPr lang="ru-RU" sz="5900" b="1" spc="55">
                <a:solidFill>
                  <a:srgbClr val="8F00FF"/>
                </a:solidFill>
                <a:latin typeface="Trebuchet MS"/>
                <a:cs typeface="Trebuchet MS"/>
              </a:rPr>
              <a:t>КАНВАС КОМАНДЫ </a:t>
            </a:r>
            <a:endParaRPr sz="5900">
              <a:latin typeface="Trebuchet MS"/>
              <a:cs typeface="Trebuchet MS"/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697163" y="2270299"/>
            <a:ext cx="1866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i="1"/>
              <a:t>Обсудите ваши принципы взаимодействия в команде</a:t>
            </a:r>
            <a:endParaRPr/>
          </a:p>
        </p:txBody>
      </p:sp>
      <p:graphicFrame>
        <p:nvGraphicFramePr>
          <p:cNvPr id="8" name="Схе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0942204"/>
              </p:ext>
            </p:extLst>
          </p:nvPr>
        </p:nvGraphicFramePr>
        <p:xfrm>
          <a:off x="674117" y="2731963"/>
          <a:ext cx="19114181" cy="78192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 bwMode="auto">
          <a:xfrm>
            <a:off x="557944" y="197422"/>
            <a:ext cx="5101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rgbClr val="00B050"/>
                </a:solidFill>
              </a:rPr>
              <a:t>Встреча с наставником №1</a:t>
            </a:r>
            <a:endParaRPr/>
          </a:p>
        </p:txBody>
      </p:sp>
      <p:grpSp>
        <p:nvGrpSpPr>
          <p:cNvPr id="4" name="Группа 3"/>
          <p:cNvGrpSpPr/>
          <p:nvPr/>
        </p:nvGrpSpPr>
        <p:grpSpPr bwMode="auto">
          <a:xfrm>
            <a:off x="11471390" y="116529"/>
            <a:ext cx="8589772" cy="1910295"/>
            <a:chOff x="11522297" y="116529"/>
            <a:chExt cx="8589772" cy="1910295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7"/>
            <a:srcRect l="9035" t="11708" r="9039" b="10251"/>
            <a:stretch/>
          </p:blipFill>
          <p:spPr bwMode="auto">
            <a:xfrm>
              <a:off x="13300379" y="274923"/>
              <a:ext cx="2440303" cy="1751901"/>
            </a:xfrm>
            <a:prstGeom prst="rect">
              <a:avLst/>
            </a:prstGeom>
          </p:spPr>
        </p:pic>
        <p:pic>
          <p:nvPicPr>
            <p:cNvPr id="6" name="Picture 2" descr="Picture background"/>
            <p:cNvPicPr>
              <a:picLocks noChangeAspect="1" noChangeArrowheads="1"/>
            </p:cNvPicPr>
            <p:nvPr/>
          </p:nvPicPr>
          <p:blipFill>
            <a:blip r:embed="rId8"/>
            <a:stretch/>
          </p:blipFill>
          <p:spPr bwMode="auto">
            <a:xfrm>
              <a:off x="11522297" y="254075"/>
              <a:ext cx="1770113" cy="1770113"/>
            </a:xfrm>
            <a:prstGeom prst="rect">
              <a:avLst/>
            </a:prstGeom>
            <a:noFill/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27255" b="31960"/>
            <a:stretch/>
          </p:blipFill>
          <p:spPr bwMode="auto">
            <a:xfrm>
              <a:off x="15537514" y="116529"/>
              <a:ext cx="4574555" cy="1865738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 bwMode="auto">
          <a:xfrm>
            <a:off x="697162" y="934488"/>
            <a:ext cx="15341600" cy="970582"/>
          </a:xfrm>
          <a:prstGeom prst="rect">
            <a:avLst/>
          </a:prstGeom>
        </p:spPr>
        <p:txBody>
          <a:bodyPr vert="horz" wrap="square" lIns="36000" tIns="137795" rIns="36000" bIns="36000" rtlCol="0">
            <a:spAutoFit/>
          </a:bodyPr>
          <a:lstStyle/>
          <a:p>
            <a:pPr marL="12700" marR="5080">
              <a:lnSpc>
                <a:spcPts val="6190"/>
              </a:lnSpc>
              <a:spcBef>
                <a:spcPts val="1085"/>
              </a:spcBef>
              <a:defRPr/>
            </a:pPr>
            <a:r>
              <a:rPr lang="ru-RU" sz="5900" b="1" spc="55">
                <a:solidFill>
                  <a:srgbClr val="8F00FF"/>
                </a:solidFill>
                <a:latin typeface="Trebuchet MS"/>
                <a:cs typeface="Trebuchet MS"/>
              </a:rPr>
              <a:t>ИССЛЕДОВАНИЕ ЦЕЛЕВОЙ АУДИТОРИИ</a:t>
            </a:r>
            <a:endParaRPr sz="5900">
              <a:latin typeface="Trebuchet MS"/>
              <a:cs typeface="Trebuchet MS"/>
            </a:endParaRPr>
          </a:p>
        </p:txBody>
      </p:sp>
      <p:sp>
        <p:nvSpPr>
          <p:cNvPr id="3" name="TextBox 2"/>
          <p:cNvSpPr txBox="1"/>
          <p:nvPr/>
        </p:nvSpPr>
        <p:spPr bwMode="auto">
          <a:xfrm>
            <a:off x="697163" y="2313543"/>
            <a:ext cx="1866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i="1"/>
              <a:t>Составьте вопросы для проблемного интервью с клиентом</a:t>
            </a:r>
            <a:endParaRPr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737937" y="2775208"/>
          <a:ext cx="18668999" cy="8168640"/>
        </p:xfrm>
        <a:graphic>
          <a:graphicData uri="http://schemas.openxmlformats.org/drawingml/2006/table">
            <a:tbl>
              <a:tblPr/>
              <a:tblGrid>
                <a:gridCol w="120439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250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3515"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r>
                        <a:rPr lang="ru-RU" sz="2400" b="1">
                          <a:latin typeface="Calibri"/>
                        </a:rPr>
                        <a:t>Предполагаемая проблема:</a:t>
                      </a:r>
                      <a:endParaRPr/>
                    </a:p>
                  </a:txBody>
                  <a:tcPr marL="24527" marR="24527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buNone/>
                        <a:defRPr/>
                      </a:pPr>
                      <a:r>
                        <a:rPr lang="ru-RU" sz="2400" b="1">
                          <a:latin typeface="Calibri"/>
                        </a:rPr>
                        <a:t>ВОПРОСЫ ДЛЯ ИНТЕРВЬЮ:</a:t>
                      </a:r>
                      <a:endParaRPr/>
                    </a:p>
                  </a:txBody>
                  <a:tcPr marL="24527" marR="24527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5462"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endParaRPr lang="ru-RU" sz="4000">
                        <a:latin typeface="Calibri"/>
                      </a:endParaRPr>
                    </a:p>
                  </a:txBody>
                  <a:tcPr marL="24527" marR="24527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3949"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r>
                        <a:rPr lang="ru-RU" sz="2400" b="1">
                          <a:latin typeface="Calibri"/>
                        </a:rPr>
                        <a:t>Текст приветствия, достижение взаимопонимания и положительной атмосферы. Нацелен на снятие первичного напряжения и завязывание доверительного диалога</a:t>
                      </a:r>
                      <a:endParaRPr/>
                    </a:p>
                  </a:txBody>
                  <a:tcPr marL="24527" marR="24527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endParaRPr lang="ru-RU" sz="4000">
                        <a:latin typeface="Calibri"/>
                      </a:endParaRPr>
                    </a:p>
                  </a:txBody>
                  <a:tcPr marL="24527" marR="24527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r>
                        <a:rPr lang="ru-RU" sz="2400" b="1">
                          <a:latin typeface="Calibri"/>
                        </a:rPr>
                        <a:t>Блок 1. Проблема и контекст ее появления</a:t>
                      </a:r>
                      <a:endParaRPr/>
                    </a:p>
                  </a:txBody>
                  <a:tcPr marL="24527" marR="24527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endParaRPr lang="ru-RU" sz="4000">
                        <a:latin typeface="Calibri"/>
                      </a:endParaRPr>
                    </a:p>
                  </a:txBody>
                  <a:tcPr marL="24527" marR="24527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0924"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r>
                        <a:rPr lang="ru-RU" sz="2400" i="1">
                          <a:latin typeface="Calibri"/>
                        </a:rPr>
                        <a:t>1. Расскажите, пожалуйста, сталкиваетесь ли вы с ситуацией (описываем контекст предполагаемой проблемы)? Испытываете ли вы какие-либо затруднения, когда &lt;выполняете сценарий&gt;?</a:t>
                      </a:r>
                      <a:endParaRPr/>
                    </a:p>
                  </a:txBody>
                  <a:tcPr marL="24527" marR="24527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endParaRPr lang="ru-RU" sz="4000">
                        <a:latin typeface="Calibri"/>
                      </a:endParaRPr>
                    </a:p>
                  </a:txBody>
                  <a:tcPr marL="24527" marR="24527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3949"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r>
                        <a:rPr lang="ru-RU" sz="2400" i="1">
                          <a:latin typeface="Calibri"/>
                        </a:rPr>
                        <a:t>2. Скажите, пожалуйста, как часто вы сталкиваетесь с &lt;проблемой / задачей&gt;? Когда сталкивались в последний раз</a:t>
                      </a:r>
                      <a:endParaRPr/>
                    </a:p>
                  </a:txBody>
                  <a:tcPr marL="24527" marR="24527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endParaRPr lang="ru-RU" sz="4000">
                        <a:latin typeface="Calibri"/>
                      </a:endParaRPr>
                    </a:p>
                  </a:txBody>
                  <a:tcPr marL="24527" marR="24527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3949"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r>
                        <a:rPr lang="ru-RU" sz="2400" i="1">
                          <a:latin typeface="Calibri"/>
                        </a:rPr>
                        <a:t>3. Почему эта ситуация является важной и зачем вам нужно ее решить? [возможно применение 5 почему]</a:t>
                      </a:r>
                      <a:endParaRPr/>
                    </a:p>
                  </a:txBody>
                  <a:tcPr marL="24527" marR="24527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endParaRPr lang="ru-RU" sz="4000">
                        <a:latin typeface="Calibri"/>
                      </a:endParaRPr>
                    </a:p>
                  </a:txBody>
                  <a:tcPr marL="24527" marR="24527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3949"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r>
                        <a:rPr lang="ru-RU" sz="2400" i="1">
                          <a:latin typeface="Calibri"/>
                        </a:rPr>
                        <a:t>4. Расскажите, пожалуйста, что предшествует &lt;проблеме / задаче&gt; и что происходит после?</a:t>
                      </a:r>
                      <a:endParaRPr/>
                    </a:p>
                  </a:txBody>
                  <a:tcPr marL="24527" marR="24527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endParaRPr lang="ru-RU" sz="4000">
                        <a:latin typeface="Calibri"/>
                      </a:endParaRPr>
                    </a:p>
                  </a:txBody>
                  <a:tcPr marL="24527" marR="24527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5462"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r>
                        <a:rPr lang="ru-RU" sz="2400" b="1">
                          <a:latin typeface="Calibri"/>
                        </a:rPr>
                        <a:t>Блок 2. Фактический опыт решения проблемы</a:t>
                      </a:r>
                      <a:endParaRPr/>
                    </a:p>
                  </a:txBody>
                  <a:tcPr marL="24527" marR="24527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endParaRPr lang="ru-RU" sz="4000">
                        <a:latin typeface="Calibri"/>
                      </a:endParaRPr>
                    </a:p>
                  </a:txBody>
                  <a:tcPr marL="24527" marR="24527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5462"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r>
                        <a:rPr lang="ru-RU" sz="2400" i="1">
                          <a:latin typeface="Calibri"/>
                        </a:rPr>
                        <a:t>1. Как вы сейчас решаете данную проблему / задачу?</a:t>
                      </a:r>
                      <a:endParaRPr/>
                    </a:p>
                  </a:txBody>
                  <a:tcPr marL="24527" marR="24527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endParaRPr lang="ru-RU" sz="4000">
                        <a:latin typeface="Calibri"/>
                      </a:endParaRPr>
                    </a:p>
                  </a:txBody>
                  <a:tcPr marL="24527" marR="24527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5462"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r>
                        <a:rPr lang="ru-RU" sz="2400" i="1">
                          <a:latin typeface="Calibri"/>
                        </a:rPr>
                        <a:t>2. Сколько денег и времени вы тратите на решение &lt;проблемы / задачи&gt;?</a:t>
                      </a:r>
                      <a:endParaRPr/>
                    </a:p>
                  </a:txBody>
                  <a:tcPr marL="24527" marR="24527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endParaRPr lang="ru-RU" sz="4000">
                        <a:latin typeface="Calibri"/>
                      </a:endParaRPr>
                    </a:p>
                  </a:txBody>
                  <a:tcPr marL="24527" marR="24527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3949"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r>
                        <a:rPr lang="ru-RU" sz="2400" i="1">
                          <a:latin typeface="Calibri"/>
                        </a:rPr>
                        <a:t>3. Какие ещё способы решения &lt;проблемы / задачи&gt; вы рассматривали? По каким критериям выбирали решения? Почему выбрали именно это?</a:t>
                      </a:r>
                      <a:endParaRPr/>
                    </a:p>
                  </a:txBody>
                  <a:tcPr marL="24527" marR="24527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endParaRPr lang="ru-RU" sz="4000">
                        <a:latin typeface="Calibri"/>
                      </a:endParaRPr>
                    </a:p>
                  </a:txBody>
                  <a:tcPr marL="24527" marR="24527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 bwMode="auto">
          <a:xfrm>
            <a:off x="557944" y="197422"/>
            <a:ext cx="4309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chemeClr val="accent6">
                    <a:lumMod val="75000"/>
                  </a:schemeClr>
                </a:solidFill>
              </a:rPr>
              <a:t>Встреча с трекером №2</a:t>
            </a:r>
            <a:endParaRPr/>
          </a:p>
        </p:txBody>
      </p:sp>
      <p:grpSp>
        <p:nvGrpSpPr>
          <p:cNvPr id="5" name="Группа 4"/>
          <p:cNvGrpSpPr/>
          <p:nvPr/>
        </p:nvGrpSpPr>
        <p:grpSpPr bwMode="auto">
          <a:xfrm>
            <a:off x="14156505" y="116529"/>
            <a:ext cx="5955563" cy="1269993"/>
            <a:chOff x="11522297" y="116529"/>
            <a:chExt cx="8589772" cy="1910295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2"/>
            <a:srcRect l="9035" t="11708" r="9039" b="10251"/>
            <a:stretch/>
          </p:blipFill>
          <p:spPr bwMode="auto">
            <a:xfrm>
              <a:off x="13300379" y="274923"/>
              <a:ext cx="2440303" cy="1751901"/>
            </a:xfrm>
            <a:prstGeom prst="rect">
              <a:avLst/>
            </a:prstGeom>
          </p:spPr>
        </p:pic>
        <p:pic>
          <p:nvPicPr>
            <p:cNvPr id="7" name="Picture 2" descr="Picture background"/>
            <p:cNvPicPr>
              <a:picLocks noChangeAspect="1" noChangeArrowheads="1"/>
            </p:cNvPicPr>
            <p:nvPr/>
          </p:nvPicPr>
          <p:blipFill>
            <a:blip r:embed="rId3"/>
            <a:stretch/>
          </p:blipFill>
          <p:spPr bwMode="auto">
            <a:xfrm>
              <a:off x="11522297" y="254075"/>
              <a:ext cx="1770113" cy="1770113"/>
            </a:xfrm>
            <a:prstGeom prst="rect">
              <a:avLst/>
            </a:prstGeom>
            <a:noFill/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27255" b="31960"/>
            <a:stretch/>
          </p:blipFill>
          <p:spPr bwMode="auto">
            <a:xfrm>
              <a:off x="15537514" y="116529"/>
              <a:ext cx="4574555" cy="1865738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 bwMode="auto">
          <a:xfrm>
            <a:off x="697163" y="2313543"/>
            <a:ext cx="1866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i="1"/>
              <a:t>Составьте вопросы для проблемного интервью с клиентом</a:t>
            </a:r>
            <a:endParaRPr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737937" y="2775208"/>
          <a:ext cx="18668999" cy="9753600"/>
        </p:xfrm>
        <a:graphic>
          <a:graphicData uri="http://schemas.openxmlformats.org/drawingml/2006/table">
            <a:tbl>
              <a:tblPr/>
              <a:tblGrid>
                <a:gridCol w="39606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832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250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35462">
                <a:tc gridSpan="2"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r>
                        <a:rPr lang="ru-RU" sz="2400" b="1">
                          <a:latin typeface="Calibri"/>
                        </a:rPr>
                        <a:t>Блок 3. Трудности и неудобства в процессе решения</a:t>
                      </a:r>
                      <a:endParaRPr/>
                    </a:p>
                  </a:txBody>
                  <a:tcPr marL="24527" marR="24527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endParaRPr lang="ru-RU" sz="4000">
                        <a:latin typeface="Calibri"/>
                      </a:endParaRPr>
                    </a:p>
                  </a:txBody>
                  <a:tcPr marL="24527" marR="24527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3949">
                <a:tc gridSpan="2"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r>
                        <a:rPr lang="ru-RU" sz="2400" i="1">
                          <a:latin typeface="Calibri"/>
                        </a:rPr>
                        <a:t>1. Всю ли &lt;проблему / задачу&gt; решает текущий способ? Остаётся ли что-то, что приходится дорешивать по-другому? Что именно?</a:t>
                      </a:r>
                      <a:endParaRPr/>
                    </a:p>
                  </a:txBody>
                  <a:tcPr marL="24527" marR="24527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endParaRPr lang="ru-RU" sz="4000">
                        <a:latin typeface="Calibri"/>
                      </a:endParaRPr>
                    </a:p>
                  </a:txBody>
                  <a:tcPr marL="24527" marR="24527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3949">
                <a:tc gridSpan="2"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r>
                        <a:rPr lang="ru-RU" sz="2400" i="1">
                          <a:latin typeface="Calibri"/>
                        </a:rPr>
                        <a:t>2. Что вам нравится в текущем решении, а что не нравится? Что вызывает самый большой дискомфорт? Что вызывает восторг?</a:t>
                      </a:r>
                      <a:endParaRPr/>
                    </a:p>
                  </a:txBody>
                  <a:tcPr marL="24527" marR="24527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endParaRPr lang="ru-RU" sz="4000">
                        <a:latin typeface="Calibri"/>
                      </a:endParaRPr>
                    </a:p>
                  </a:txBody>
                  <a:tcPr marL="24527" marR="24527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3949">
                <a:tc gridSpan="2"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r>
                        <a:rPr lang="ru-RU" sz="2400" i="1">
                          <a:latin typeface="Calibri"/>
                        </a:rPr>
                        <a:t>3. Что бы вы добавили/изменили в текущем решении, чтобы оно выглядело идеально? Опишите, пожалуйста, идеальный способ решения.</a:t>
                      </a:r>
                      <a:endParaRPr/>
                    </a:p>
                  </a:txBody>
                  <a:tcPr marL="24527" marR="24527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endParaRPr lang="ru-RU" sz="4000">
                        <a:latin typeface="Calibri"/>
                      </a:endParaRPr>
                    </a:p>
                  </a:txBody>
                  <a:tcPr marL="24527" marR="24527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5462">
                <a:tc gridSpan="2"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r>
                        <a:rPr lang="ru-RU" sz="2400" b="1">
                          <a:latin typeface="Calibri"/>
                        </a:rPr>
                        <a:t>Блок 4. Источники информации и потенциальные каналы коммуникации с ЦА</a:t>
                      </a:r>
                      <a:endParaRPr/>
                    </a:p>
                  </a:txBody>
                  <a:tcPr marL="24527" marR="24527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endParaRPr lang="ru-RU" sz="4000">
                        <a:latin typeface="Calibri"/>
                      </a:endParaRPr>
                    </a:p>
                  </a:txBody>
                  <a:tcPr marL="24527" marR="24527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3949">
                <a:tc gridSpan="2"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r>
                        <a:rPr lang="ru-RU" sz="2400" i="1">
                          <a:latin typeface="Calibri"/>
                        </a:rPr>
                        <a:t>1. Когда возникла необходимость решить вашу &lt;проблему&gt; где вы брали информацию о способах решения данной проблемы</a:t>
                      </a:r>
                      <a:endParaRPr/>
                    </a:p>
                  </a:txBody>
                  <a:tcPr marL="24527" marR="24527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endParaRPr lang="ru-RU" sz="4000">
                        <a:latin typeface="Calibri"/>
                      </a:endParaRPr>
                    </a:p>
                  </a:txBody>
                  <a:tcPr marL="24527" marR="24527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3949">
                <a:tc gridSpan="2"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r>
                        <a:rPr lang="ru-RU" sz="2400" i="1">
                          <a:latin typeface="Calibri"/>
                        </a:rPr>
                        <a:t>2. Насколько трудным оказался процесса поиска, сбора информации по этой &lt;проблеме&gt;, сколько времени занял поиск, завершился успехов или вы ничего не нашли</a:t>
                      </a:r>
                      <a:endParaRPr/>
                    </a:p>
                  </a:txBody>
                  <a:tcPr marL="24527" marR="24527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endParaRPr lang="ru-RU" sz="4000">
                        <a:latin typeface="Calibri"/>
                      </a:endParaRPr>
                    </a:p>
                  </a:txBody>
                  <a:tcPr marL="24527" marR="24527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3949">
                <a:tc gridSpan="2"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r>
                        <a:rPr lang="ru-RU" sz="2400" i="1">
                          <a:latin typeface="Calibri"/>
                        </a:rPr>
                        <a:t>3. Какие источники информации вы можете знаете по данной проблеме, уже обладая опытом решения данной проблемы</a:t>
                      </a:r>
                      <a:endParaRPr/>
                    </a:p>
                  </a:txBody>
                  <a:tcPr marL="24527" marR="24527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endParaRPr lang="ru-RU" sz="4000">
                        <a:latin typeface="Calibri"/>
                      </a:endParaRPr>
                    </a:p>
                  </a:txBody>
                  <a:tcPr marL="24527" marR="24527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5462">
                <a:tc gridSpan="2"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r>
                        <a:rPr lang="ru-RU" sz="2400" b="1">
                          <a:latin typeface="Calibri"/>
                        </a:rPr>
                        <a:t>Блок 5. Завершение и согласие на поддержку в будущем.</a:t>
                      </a:r>
                      <a:endParaRPr/>
                    </a:p>
                  </a:txBody>
                  <a:tcPr marL="24527" marR="24527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endParaRPr lang="ru-RU" sz="4000">
                        <a:latin typeface="Calibri"/>
                      </a:endParaRPr>
                    </a:p>
                  </a:txBody>
                  <a:tcPr marL="24527" marR="24527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70924">
                <a:tc gridSpan="2"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r>
                        <a:rPr lang="ru-RU" sz="2400" i="1">
                          <a:latin typeface="Calibri"/>
                        </a:rPr>
                        <a:t>1. Скажите, пожалуйста, могу ли я повторно к вам обратиться, если в результате исследований мы придумаем новое решение &lt;проблемы&gt;/&lt;сценария&gt;? Хотелось бы узнать ваше мнение.</a:t>
                      </a:r>
                      <a:endParaRPr/>
                    </a:p>
                  </a:txBody>
                  <a:tcPr marL="24527" marR="24527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endParaRPr lang="ru-RU" sz="4000">
                        <a:latin typeface="Calibri"/>
                      </a:endParaRPr>
                    </a:p>
                  </a:txBody>
                  <a:tcPr marL="24527" marR="24527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70924">
                <a:tc gridSpan="2"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r>
                        <a:rPr lang="ru-RU" sz="2400" i="1">
                          <a:latin typeface="Calibri"/>
                        </a:rPr>
                        <a:t>2. Знаете ли вы ещё кого-то, кто сталкивается с такой же &lt;проблемой&gt;/&lt;сценарием&gt;, как и вы? Можете ли вы познакомить нас, чтобы я мог провести максимально разностороннее и обширное исследование?</a:t>
                      </a:r>
                      <a:endParaRPr/>
                    </a:p>
                  </a:txBody>
                  <a:tcPr marL="24527" marR="24527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endParaRPr lang="ru-RU" sz="4000">
                        <a:latin typeface="Calibri"/>
                      </a:endParaRPr>
                    </a:p>
                  </a:txBody>
                  <a:tcPr marL="24527" marR="24527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5462"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r>
                        <a:rPr lang="ru-RU" sz="2400" b="1">
                          <a:latin typeface="Calibri"/>
                        </a:rPr>
                        <a:t>Завершение интервью</a:t>
                      </a:r>
                      <a:endParaRPr/>
                    </a:p>
                  </a:txBody>
                  <a:tcPr marL="24527" marR="24527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endParaRPr lang="ru-RU" sz="4000">
                        <a:latin typeface="Calibri"/>
                      </a:endParaRPr>
                    </a:p>
                  </a:txBody>
                  <a:tcPr marL="24527" marR="24527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endParaRPr lang="ru-RU" sz="4000">
                        <a:latin typeface="Calibri"/>
                      </a:endParaRPr>
                    </a:p>
                  </a:txBody>
                  <a:tcPr marL="24527" marR="24527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3949">
                <a:tc gridSpan="2"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r>
                        <a:rPr lang="ru-RU" sz="2400" b="1">
                          <a:latin typeface="Calibri"/>
                        </a:rPr>
                        <a:t>Текст завершения интервью, благодарности респонденту, следующая точка контакта (если планируется)</a:t>
                      </a:r>
                      <a:endParaRPr/>
                    </a:p>
                  </a:txBody>
                  <a:tcPr marL="24527" marR="24527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endParaRPr lang="ru-RU" sz="4000">
                        <a:latin typeface="Calibri"/>
                      </a:endParaRPr>
                    </a:p>
                  </a:txBody>
                  <a:tcPr marL="24527" marR="24527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4" name="object 2"/>
          <p:cNvSpPr txBox="1"/>
          <p:nvPr/>
        </p:nvSpPr>
        <p:spPr bwMode="auto">
          <a:xfrm>
            <a:off x="730250" y="1386522"/>
            <a:ext cx="15341600" cy="970582"/>
          </a:xfrm>
          <a:prstGeom prst="rect">
            <a:avLst/>
          </a:prstGeom>
        </p:spPr>
        <p:txBody>
          <a:bodyPr vert="horz" wrap="square" lIns="36000" tIns="137795" rIns="36000" bIns="36000" rtlCol="0">
            <a:spAutoFit/>
          </a:bodyPr>
          <a:lstStyle/>
          <a:p>
            <a:pPr marL="12700" marR="5080">
              <a:lnSpc>
                <a:spcPts val="6190"/>
              </a:lnSpc>
              <a:spcBef>
                <a:spcPts val="1085"/>
              </a:spcBef>
              <a:defRPr/>
            </a:pPr>
            <a:r>
              <a:rPr lang="ru-RU" sz="5900" b="1" spc="55">
                <a:solidFill>
                  <a:srgbClr val="8F00FF"/>
                </a:solidFill>
                <a:latin typeface="Trebuchet MS"/>
                <a:cs typeface="Trebuchet MS"/>
              </a:rPr>
              <a:t>ИССЛЕДОВАНИЕ ЦЕЛЕВОЙ АУДИТОРИИ</a:t>
            </a:r>
            <a:endParaRPr sz="5900">
              <a:latin typeface="Trebuchet MS"/>
              <a:cs typeface="Trebuchet MS"/>
            </a:endParaRPr>
          </a:p>
        </p:txBody>
      </p:sp>
      <p:sp>
        <p:nvSpPr>
          <p:cNvPr id="2" name="TextBox 1"/>
          <p:cNvSpPr txBox="1"/>
          <p:nvPr/>
        </p:nvSpPr>
        <p:spPr bwMode="auto">
          <a:xfrm>
            <a:off x="557944" y="197422"/>
            <a:ext cx="4309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chemeClr val="accent6">
                    <a:lumMod val="75000"/>
                  </a:schemeClr>
                </a:solidFill>
              </a:rPr>
              <a:t>Встреча с трекером №2</a:t>
            </a:r>
            <a:endParaRPr/>
          </a:p>
        </p:txBody>
      </p:sp>
      <p:grpSp>
        <p:nvGrpSpPr>
          <p:cNvPr id="5" name="Группа 4"/>
          <p:cNvGrpSpPr/>
          <p:nvPr/>
        </p:nvGrpSpPr>
        <p:grpSpPr bwMode="auto">
          <a:xfrm>
            <a:off x="14372529" y="116529"/>
            <a:ext cx="5739539" cy="1269993"/>
            <a:chOff x="11522297" y="116529"/>
            <a:chExt cx="8589772" cy="1910295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2"/>
            <a:srcRect l="9035" t="11708" r="9039" b="10251"/>
            <a:stretch/>
          </p:blipFill>
          <p:spPr bwMode="auto">
            <a:xfrm>
              <a:off x="13300379" y="274923"/>
              <a:ext cx="2440303" cy="1751901"/>
            </a:xfrm>
            <a:prstGeom prst="rect">
              <a:avLst/>
            </a:prstGeom>
          </p:spPr>
        </p:pic>
        <p:pic>
          <p:nvPicPr>
            <p:cNvPr id="8" name="Picture 2" descr="Picture background"/>
            <p:cNvPicPr>
              <a:picLocks noChangeAspect="1" noChangeArrowheads="1"/>
            </p:cNvPicPr>
            <p:nvPr/>
          </p:nvPicPr>
          <p:blipFill>
            <a:blip r:embed="rId3"/>
            <a:stretch/>
          </p:blipFill>
          <p:spPr bwMode="auto">
            <a:xfrm>
              <a:off x="11522297" y="254075"/>
              <a:ext cx="1770113" cy="1770113"/>
            </a:xfrm>
            <a:prstGeom prst="rect">
              <a:avLst/>
            </a:prstGeom>
            <a:noFill/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27255" b="31960"/>
            <a:stretch/>
          </p:blipFill>
          <p:spPr bwMode="auto">
            <a:xfrm>
              <a:off x="15537514" y="116529"/>
              <a:ext cx="4574555" cy="1865738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Структура_презентации_проектов_ПУТП</Template>
  <TotalTime>27</TotalTime>
  <Words>2427</Words>
  <Application>Microsoft Office PowerPoint</Application>
  <DocSecurity>0</DocSecurity>
  <PresentationFormat>Произвольный</PresentationFormat>
  <Paragraphs>349</Paragraphs>
  <Slides>20</Slides>
  <Notes>0</Notes>
  <HiddenSlides>4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Arial</vt:lpstr>
      <vt:lpstr>Calibri</vt:lpstr>
      <vt:lpstr>Liberation Sans</vt:lpstr>
      <vt:lpstr>Microsoft Sans Serif</vt:lpstr>
      <vt:lpstr>Trebuchet MS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Мария Дрепа</dc:creator>
  <cp:keywords/>
  <dc:description/>
  <cp:lastModifiedBy>RePack by Diakov</cp:lastModifiedBy>
  <cp:revision>21</cp:revision>
  <dcterms:created xsi:type="dcterms:W3CDTF">2026-03-22T13:15:02Z</dcterms:created>
  <dcterms:modified xsi:type="dcterms:W3CDTF">2026-04-19T19:43:08Z</dcterms:modified>
  <cp:category/>
  <dc:identifier/>
  <cp:contentStatus/>
  <dc:language/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2023-10-17T00:00:00Z</vt:filetime>
  </property>
  <property fmtid="{D5CDD505-2E9C-101B-9397-08002B2CF9AE}" pid="3" name="Creator">
    <vt:lpwstr>Adobe Illustrator 27.9 (Windows)</vt:lpwstr>
  </property>
  <property fmtid="{D5CDD505-2E9C-101B-9397-08002B2CF9AE}" pid="4" name="LastSaved">
    <vt:filetime>2026-02-16T00:00:00Z</vt:filetime>
  </property>
  <property fmtid="{D5CDD505-2E9C-101B-9397-08002B2CF9AE}" pid="5" name="Producer">
    <vt:lpwstr>Adobe PDF library 17.00</vt:lpwstr>
  </property>
</Properties>
</file>