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2" r:id="rId5"/>
    <p:sldId id="273" r:id="rId6"/>
    <p:sldId id="274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10" autoAdjust="0"/>
    <p:restoredTop sz="94660"/>
  </p:normalViewPr>
  <p:slideViewPr>
    <p:cSldViewPr snapToGrid="0">
      <p:cViewPr varScale="1">
        <p:scale>
          <a:sx n="49" d="100"/>
          <a:sy n="49" d="100"/>
        </p:scale>
        <p:origin x="74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6B33FC-B41C-4DCB-90CF-0FF1F02A03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7703BE3-025D-46F0-BC3A-B06C2C7ECF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B3A56E-6D63-46A8-A784-A377DB82D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2B22-F651-4C18-BF11-690991DB49D8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C326D2-FDCA-40F7-A4EA-2EE6B37EF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A3DD85-CBE6-483A-A4D7-34E57A51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DAD39-E2DE-4269-AF5E-A755776FC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42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AFC818-843E-456C-9A84-BE92FC07C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8C8811-E19F-43F8-85DF-952685FBD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7D2AAC-05C6-459A-8CC2-050EF11B5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2B22-F651-4C18-BF11-690991DB49D8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3BEB33-BA7E-4D16-AA22-B2AE9A8EC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5CD85E-2885-488D-92F3-03CCEDFEA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DAD39-E2DE-4269-AF5E-A755776FC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35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DB2F20-0ED1-4324-AC7A-38BA81D72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339E37-585B-4B62-909B-8F42F8F77A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5D3E28-B24A-4BE6-9DBD-3E17C20C1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2B22-F651-4C18-BF11-690991DB49D8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15CC21-94EF-4AE9-9931-49934952C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B35B27-0F8A-4031-9020-154C5F931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DAD39-E2DE-4269-AF5E-A755776FC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66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BCCEC-4315-4A6B-83BC-C8EACF7CD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98FEF2-DFAA-4E23-85F4-57B776EB84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304C20-D0CD-4B79-BF79-7629BE891E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926E8A-117A-4A3F-9B2C-D6DEAB7F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2B22-F651-4C18-BF11-690991DB49D8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6B63C4-F114-4105-A001-2656791DC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1CEC38-16C7-4F3C-8A0D-0242A2A40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DAD39-E2DE-4269-AF5E-A755776FC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73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8FC2B9-971E-465C-B82F-EE0CB5F29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9E2575-C437-404C-8D9F-A2D257226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2807BD1-B672-4840-9CDF-AF60CC223E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52F2DC4-60F1-4DFE-AEC5-AEA1482B3A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5DE3D3E-D6CC-4497-A9DD-E6BF218512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2B6E99C-E0C6-4F78-AD8B-F3BEC7B26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2B22-F651-4C18-BF11-690991DB49D8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0D987A-A735-4447-8101-EFC2647E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BF75D9D-D0F3-4915-8334-AF256E52D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DAD39-E2DE-4269-AF5E-A755776FC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99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4FA51D-2F27-42A3-865C-76F38590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1996718-B81A-4FF0-B79B-00A33F0AF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2B22-F651-4C18-BF11-690991DB49D8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B5C9C07-C18A-4CA2-ABA7-097675D75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25B3C40-CBC9-42E0-B04D-683410698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DAD39-E2DE-4269-AF5E-A755776FC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77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4E5B306-2943-4A37-8E71-03F2097BB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2B22-F651-4C18-BF11-690991DB49D8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6BE7E4E-98D0-48B1-B110-97670EB48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4F3A4FE-8EBC-4106-9EB7-3C9C357E1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DAD39-E2DE-4269-AF5E-A755776FC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50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E973DD-0E8C-473B-92C2-0E2522DD9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23C2C8-A914-453F-B2E5-05D2C01F3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3DF4DD2-C4EF-4A75-94D2-CAC8598A83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7B0F0F-AB88-4093-9FEE-F39CD2CC1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2B22-F651-4C18-BF11-690991DB49D8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609D8C-386E-4C38-8318-82531EC64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8C6F12-BB0F-477B-8D30-E46B4A6D9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DAD39-E2DE-4269-AF5E-A755776FC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1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9DCD34-3CA2-49E7-9A68-67954247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C96EF9-ABC9-4C00-AF60-43A9900249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0E4CB2-25B4-402F-BE49-BB5976C62D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7FF3C7-D01B-435E-ABF7-98F1C8271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2B22-F651-4C18-BF11-690991DB49D8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E05F4E-DD7A-48F8-9EA3-26D7D664F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B8FDDA-9FA2-43D2-8CEC-EE6B8BC7B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DAD39-E2DE-4269-AF5E-A755776FC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94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64BEF7-3B9B-49CD-AC45-54657A3CB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8CF95AB-AEBE-4B97-B912-7196464F8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062070-D675-4BD2-BCEB-A411A4EC6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2B22-F651-4C18-BF11-690991DB49D8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2BA28A-881D-439D-A931-8D5AE0140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D65712-905C-4225-9D6B-774578A9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DAD39-E2DE-4269-AF5E-A755776FC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8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3596A19-152A-4C16-AA96-E88D0FED90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DEA42F3-0B62-46B4-9DFC-8581FF74C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E11F9B-4F61-405F-A8D3-1D555D2CD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2B22-F651-4C18-BF11-690991DB49D8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FEA613-77B0-4031-9256-F8DF73B29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B3D1F7-B423-48C7-B1BA-E1B88F109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DAD39-E2DE-4269-AF5E-A755776FC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49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2581ED-2C9B-47BB-B092-CAB19B9AC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9F6D53-2D04-4973-99CE-BB288973B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8DDD7A-5458-4CF0-AF82-A6505C0520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62B22-F651-4C18-BF11-690991DB49D8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745998-7CB0-40E0-9923-2A86FF5D4C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A7BC38-E07A-46CF-B576-F2EEE8CCE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DAD39-E2DE-4269-AF5E-A755776FC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735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08C337-ADCC-43A8-88E1-69F62725F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4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DD8F0B-D8FD-4113-86D5-67E3F826D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6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CDF74D-2BB4-46FF-AED4-C13189A54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0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F7433C-E522-489B-8962-4B597F80D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16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686BC5-55FF-41C3-B84C-A172AD8C53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56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58D59E-2A79-46AF-B7CC-1174CEF2F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19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C7F62A-00EE-4C4E-9D84-321733653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68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43CCDE-F67B-4377-BCDE-06DFC882A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7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F890F3-A2E3-4857-8F0F-77BA5E497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47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4C9BD2-FC01-4475-A42E-AA41768E3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9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286FA1-FEA1-499F-9C11-94F1F4307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42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11223A-7C60-4AB8-B1E0-861E88AAE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88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87610A-6A42-4D8B-A1CD-2132E0F61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54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BB36A3-5D54-4300-838A-38260C9474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1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2DA47D-42B8-4B90-87E6-432852B3E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17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73DB6A-0BC7-4E1C-9984-726EAE648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93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Широкоэкранный</PresentationFormat>
  <Paragraphs>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Елизавета Щербинина</dc:creator>
  <cp:lastModifiedBy>Елизавета Щербинина</cp:lastModifiedBy>
  <cp:revision>3</cp:revision>
  <dcterms:created xsi:type="dcterms:W3CDTF">2022-11-23T09:44:49Z</dcterms:created>
  <dcterms:modified xsi:type="dcterms:W3CDTF">2022-11-27T14:59:01Z</dcterms:modified>
</cp:coreProperties>
</file>