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7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03" d="100"/>
          <a:sy n="103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51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89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6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5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18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79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9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069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5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FB105-C922-4CD7-B4F7-9C4593AEC7DC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1802-00A4-4426-AC4D-73B2E859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132;p33" descr="Изображение выглядит как Графика, Шрифт, логотип, красный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507840" y="230400"/>
            <a:ext cx="1378560" cy="926880"/>
          </a:xfrm>
          <a:prstGeom prst="rect">
            <a:avLst/>
          </a:prstGeom>
          <a:ln w="0">
            <a:noFill/>
          </a:ln>
        </p:spPr>
      </p:pic>
      <p:sp>
        <p:nvSpPr>
          <p:cNvPr id="83" name="Google Shape;133;p33_1"/>
          <p:cNvSpPr/>
          <p:nvPr/>
        </p:nvSpPr>
        <p:spPr>
          <a:xfrm>
            <a:off x="0" y="1557119"/>
            <a:ext cx="5859624" cy="3138047"/>
          </a:xfrm>
          <a:prstGeom prst="rect">
            <a:avLst/>
          </a:prstGeom>
          <a:solidFill>
            <a:srgbClr val="FD4F4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sz="2400"/>
          </a:p>
        </p:txBody>
      </p:sp>
      <p:pic>
        <p:nvPicPr>
          <p:cNvPr id="84" name="Google Shape;134;p33_1"/>
          <p:cNvPicPr/>
          <p:nvPr/>
        </p:nvPicPr>
        <p:blipFill>
          <a:blip r:embed="rId3"/>
          <a:stretch/>
        </p:blipFill>
        <p:spPr>
          <a:xfrm>
            <a:off x="2288160" y="213120"/>
            <a:ext cx="1001280" cy="929760"/>
          </a:xfrm>
          <a:prstGeom prst="rect">
            <a:avLst/>
          </a:prstGeom>
          <a:ln w="0">
            <a:noFill/>
          </a:ln>
        </p:spPr>
      </p:pic>
      <p:sp>
        <p:nvSpPr>
          <p:cNvPr id="85" name="Google Shape;135;p33_1"/>
          <p:cNvSpPr/>
          <p:nvPr/>
        </p:nvSpPr>
        <p:spPr>
          <a:xfrm>
            <a:off x="403853" y="1862400"/>
            <a:ext cx="5175853" cy="12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121920" rIns="120000" bIns="12192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ru" sz="3067" b="1" spc="-1" dirty="0">
                <a:solidFill>
                  <a:srgbClr val="FFFFFF"/>
                </a:solidFill>
                <a:latin typeface="Exo 2 SemiBold"/>
                <a:ea typeface="Exo 2 SemiBold"/>
              </a:rPr>
              <a:t>SBS-24 a51 «На комфорте»</a:t>
            </a:r>
            <a:endParaRPr lang="ru-RU" sz="2667" b="1" spc="-1" dirty="0">
              <a:latin typeface="Arial"/>
            </a:endParaRPr>
          </a:p>
        </p:txBody>
      </p:sp>
      <p:sp>
        <p:nvSpPr>
          <p:cNvPr id="86" name="Google Shape;136;p33_1"/>
          <p:cNvSpPr/>
          <p:nvPr/>
        </p:nvSpPr>
        <p:spPr>
          <a:xfrm>
            <a:off x="507840" y="5470080"/>
            <a:ext cx="1378560" cy="4494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>
              <a:tabLst>
                <a:tab pos="0" algn="l"/>
              </a:tabLst>
            </a:pPr>
            <a:r>
              <a:rPr lang="ru-RU" sz="2133" spc="-1" dirty="0">
                <a:solidFill>
                  <a:srgbClr val="0543E8"/>
                </a:solidFill>
                <a:latin typeface="Exo 2 Medium"/>
                <a:ea typeface="Exo 2 Medium"/>
              </a:rPr>
              <a:t>МГЮА</a:t>
            </a:r>
            <a:endParaRPr lang="ru-RU" sz="2133" spc="-1" dirty="0">
              <a:latin typeface="Arial"/>
            </a:endParaRPr>
          </a:p>
        </p:txBody>
      </p:sp>
      <p:sp>
        <p:nvSpPr>
          <p:cNvPr id="87" name="Google Shape;137;p33_1"/>
          <p:cNvSpPr/>
          <p:nvPr/>
        </p:nvSpPr>
        <p:spPr>
          <a:xfrm>
            <a:off x="409373" y="3580080"/>
            <a:ext cx="3583200" cy="12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121920" rIns="120000" bIns="12192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ru" sz="2400" spc="-1" dirty="0">
                <a:solidFill>
                  <a:schemeClr val="bg1"/>
                </a:solidFill>
                <a:latin typeface="Exo 2 SemiBold"/>
                <a:ea typeface="Exo 2 SemiBold"/>
              </a:rPr>
              <a:t>Питч-сессия</a:t>
            </a:r>
            <a:br>
              <a:rPr dirty="0">
                <a:solidFill>
                  <a:schemeClr val="bg1"/>
                </a:solidFill>
              </a:rPr>
            </a:br>
            <a:r>
              <a:rPr lang="ru" sz="2400" spc="-1" dirty="0">
                <a:solidFill>
                  <a:schemeClr val="bg1"/>
                </a:solidFill>
                <a:latin typeface="Exo 2 SemiBold"/>
                <a:ea typeface="Exo 2 SemiBold"/>
              </a:rPr>
              <a:t>1 ноября</a:t>
            </a:r>
            <a:endParaRPr lang="ru-RU" sz="2400" spc="-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88" name="Google Shape;138;p33_1" descr="Изображение выглядит как Графика, Шрифт, графический дизайн, снимок экрана&#10;&#10;Автоматически созданное описание"/>
          <p:cNvPicPr/>
          <p:nvPr/>
        </p:nvPicPr>
        <p:blipFill>
          <a:blip r:embed="rId4"/>
          <a:stretch/>
        </p:blipFill>
        <p:spPr>
          <a:xfrm>
            <a:off x="3691200" y="75360"/>
            <a:ext cx="1378560" cy="110448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3B61A4-5114-2AF0-6CC6-A6578DD75F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t="18303" r="15840" b="18303"/>
          <a:stretch/>
        </p:blipFill>
        <p:spPr>
          <a:xfrm>
            <a:off x="5859624" y="1557120"/>
            <a:ext cx="6332376" cy="31380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9"/>
            <a:ext cx="6858001" cy="12192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84129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1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9"/>
            <a:ext cx="6858001" cy="12192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65986" cy="68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8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6999"/>
            <a:ext cx="6858001" cy="12192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6769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8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67695" cy="6858000"/>
          </a:xfrm>
        </p:spPr>
      </p:pic>
    </p:spTree>
    <p:extLst>
      <p:ext uri="{BB962C8B-B14F-4D97-AF65-F5344CB8AC3E}">
        <p14:creationId xmlns:p14="http://schemas.microsoft.com/office/powerpoint/2010/main" val="428949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101600"/>
            <a:ext cx="13031535" cy="6959600"/>
          </a:xfrm>
        </p:spPr>
      </p:pic>
    </p:spTree>
    <p:extLst>
      <p:ext uri="{BB962C8B-B14F-4D97-AF65-F5344CB8AC3E}">
        <p14:creationId xmlns:p14="http://schemas.microsoft.com/office/powerpoint/2010/main" val="133133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165" y="0"/>
            <a:ext cx="12983565" cy="6858000"/>
          </a:xfrm>
        </p:spPr>
      </p:pic>
    </p:spTree>
    <p:extLst>
      <p:ext uri="{BB962C8B-B14F-4D97-AF65-F5344CB8AC3E}">
        <p14:creationId xmlns:p14="http://schemas.microsoft.com/office/powerpoint/2010/main" val="1298743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456" y="0"/>
            <a:ext cx="13059970" cy="6858000"/>
          </a:xfrm>
        </p:spPr>
      </p:pic>
    </p:spTree>
    <p:extLst>
      <p:ext uri="{BB962C8B-B14F-4D97-AF65-F5344CB8AC3E}">
        <p14:creationId xmlns:p14="http://schemas.microsoft.com/office/powerpoint/2010/main" val="2461947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749" y="0"/>
            <a:ext cx="12438749" cy="6858000"/>
          </a:xfrm>
        </p:spPr>
      </p:pic>
    </p:spTree>
    <p:extLst>
      <p:ext uri="{BB962C8B-B14F-4D97-AF65-F5344CB8AC3E}">
        <p14:creationId xmlns:p14="http://schemas.microsoft.com/office/powerpoint/2010/main" val="157238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0" y="0"/>
            <a:ext cx="13191736" cy="6858000"/>
          </a:xfrm>
        </p:spPr>
      </p:pic>
    </p:spTree>
    <p:extLst>
      <p:ext uri="{BB962C8B-B14F-4D97-AF65-F5344CB8AC3E}">
        <p14:creationId xmlns:p14="http://schemas.microsoft.com/office/powerpoint/2010/main" val="75134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655" y="0"/>
            <a:ext cx="12747310" cy="6858000"/>
          </a:xfrm>
        </p:spPr>
      </p:pic>
    </p:spTree>
    <p:extLst>
      <p:ext uri="{BB962C8B-B14F-4D97-AF65-F5344CB8AC3E}">
        <p14:creationId xmlns:p14="http://schemas.microsoft.com/office/powerpoint/2010/main" val="3591601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8690"/>
            <a:ext cx="12192000" cy="7586690"/>
          </a:xfrm>
        </p:spPr>
      </p:pic>
    </p:spTree>
    <p:extLst>
      <p:ext uri="{BB962C8B-B14F-4D97-AF65-F5344CB8AC3E}">
        <p14:creationId xmlns:p14="http://schemas.microsoft.com/office/powerpoint/2010/main" val="947559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28586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2262"/>
            <a:ext cx="12192000" cy="7220262"/>
          </a:xfrm>
        </p:spPr>
      </p:pic>
    </p:spTree>
    <p:extLst>
      <p:ext uri="{BB962C8B-B14F-4D97-AF65-F5344CB8AC3E}">
        <p14:creationId xmlns:p14="http://schemas.microsoft.com/office/powerpoint/2010/main" val="2429926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579</TotalTime>
  <Words>11</Words>
  <Application>Microsoft Office PowerPoint</Application>
  <PresentationFormat>Широкоэкранный</PresentationFormat>
  <Paragraphs>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Exo 2 Medium</vt:lpstr>
      <vt:lpstr>Exo 2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2555 kiri</dc:creator>
  <cp:lastModifiedBy>Калашникова Татьяна Григорьевна</cp:lastModifiedBy>
  <cp:revision>8</cp:revision>
  <dcterms:created xsi:type="dcterms:W3CDTF">2024-09-21T07:02:22Z</dcterms:created>
  <dcterms:modified xsi:type="dcterms:W3CDTF">2024-12-25T20:35:48Z</dcterms:modified>
</cp:coreProperties>
</file>