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4630400" cy="8229600"/>
  <p:notesSz cx="8229600" cy="14630400"/>
  <p:embeddedFontLst>
    <p:embeddedFont>
      <p:font typeface="Fraunces Extra Bold"/>
      <p:regular r:id="rId14"/>
    </p:embeddedFont>
    <p:embeddedFont>
      <p:font typeface="Fraunces Extra Bold"/>
      <p:regular r:id="rId15"/>
    </p:embeddedFont>
    <p:embeddedFont>
      <p:font typeface="Nobile"/>
      <p:regular r:id="rId16"/>
    </p:embeddedFont>
    <p:embeddedFont>
      <p:font typeface="Nobile"/>
      <p:regular r:id="rId17"/>
    </p:embeddedFont>
    <p:embeddedFont>
      <p:font typeface="Nobile"/>
      <p:regular r:id="rId18"/>
    </p:embeddedFont>
    <p:embeddedFont>
      <p:font typeface="Nobile"/>
      <p:regular r:id="rId19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Relationship Id="rId1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7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4861" y="1112758"/>
            <a:ext cx="7554278" cy="2938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7700"/>
              </a:lnSpc>
              <a:buNone/>
            </a:pPr>
            <a:r>
              <a:rPr lang="en-US" sz="61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Grow-Smart: Ваш умный садовый помощник</a:t>
            </a:r>
            <a:endParaRPr lang="en-US" sz="6150" dirty="0"/>
          </a:p>
        </p:txBody>
      </p:sp>
      <p:sp>
        <p:nvSpPr>
          <p:cNvPr id="4" name="Text 1"/>
          <p:cNvSpPr/>
          <p:nvPr/>
        </p:nvSpPr>
        <p:spPr>
          <a:xfrm>
            <a:off x="794861" y="4391620"/>
            <a:ext cx="7554278" cy="1090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Представляем Grow-Smart - инновационное приложение для садоводов. Оно сочетает удобную разметку участков с умными рекомендациями по уходу за растениями.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4861" y="5737265"/>
            <a:ext cx="7554278" cy="726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Grow-Smart превратит ваш сад в цветущий оазис, даже если вы новичок в садоводстве.</a:t>
            </a: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794861" y="6736437"/>
            <a:ext cx="363379" cy="363379"/>
          </a:xfrm>
          <a:prstGeom prst="roundRect">
            <a:avLst>
              <a:gd name="adj" fmla="val 25161293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81" y="6744057"/>
            <a:ext cx="348139" cy="34813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71707" y="6719530"/>
            <a:ext cx="1294448" cy="397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by Adam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005489"/>
            <a:ext cx="10410111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Планирование сада с легкостью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339411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Загрузка фото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4037" y="4026694"/>
            <a:ext cx="3898821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Сфотографируйте свой участок и загрузите его в приложение. Grow-Smart создаст основу для вашего виртуального сада.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372695" y="339411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Разметка участков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372695" y="4026694"/>
            <a:ext cx="3898821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Легко отмечайте зоны посадки прямо на фото. Приложение поможет оптимально распределить пространство.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881354" y="339411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Выбор растений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881354" y="4026694"/>
            <a:ext cx="3898821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Выбирайте культуры из обширной базы данных. Grow-Smart подскажет, что лучше всего подойдет для вашего климата.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174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97203" y="558522"/>
            <a:ext cx="7722394" cy="1269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Умные рекомендации по уходу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6490335" y="2132528"/>
            <a:ext cx="22860" cy="5540693"/>
          </a:xfrm>
          <a:prstGeom prst="roundRect">
            <a:avLst>
              <a:gd name="adj" fmla="val 799680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6707386" y="2578060"/>
            <a:ext cx="710803" cy="22860"/>
          </a:xfrm>
          <a:prstGeom prst="roundRect">
            <a:avLst>
              <a:gd name="adj" fmla="val 799680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6273284" y="2361009"/>
            <a:ext cx="456962" cy="45696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6425684" y="2437090"/>
            <a:ext cx="152043" cy="3046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350" dirty="0"/>
          </a:p>
        </p:txBody>
      </p:sp>
      <p:sp>
        <p:nvSpPr>
          <p:cNvPr id="8" name="Text 5"/>
          <p:cNvSpPr/>
          <p:nvPr/>
        </p:nvSpPr>
        <p:spPr>
          <a:xfrm>
            <a:off x="7618809" y="2335530"/>
            <a:ext cx="2538889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Анализ условий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7618809" y="2774633"/>
            <a:ext cx="6300788" cy="974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Grow-Smart учитывает климат, почву и освещение вашего участка. Это основа для персонализированных рекомендаций.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707386" y="4600932"/>
            <a:ext cx="710803" cy="22860"/>
          </a:xfrm>
          <a:prstGeom prst="roundRect">
            <a:avLst>
              <a:gd name="adj" fmla="val 799680"/>
            </a:avLst>
          </a:prstGeom>
          <a:solidFill>
            <a:srgbClr val="CED9CE"/>
          </a:solidFill>
          <a:ln/>
        </p:spPr>
      </p:sp>
      <p:sp>
        <p:nvSpPr>
          <p:cNvPr id="11" name="Shape 8"/>
          <p:cNvSpPr/>
          <p:nvPr/>
        </p:nvSpPr>
        <p:spPr>
          <a:xfrm>
            <a:off x="6273284" y="4383881"/>
            <a:ext cx="456962" cy="45696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2" name="Text 9"/>
          <p:cNvSpPr/>
          <p:nvPr/>
        </p:nvSpPr>
        <p:spPr>
          <a:xfrm>
            <a:off x="6402229" y="4459962"/>
            <a:ext cx="199072" cy="3046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350" dirty="0"/>
          </a:p>
        </p:txBody>
      </p:sp>
      <p:sp>
        <p:nvSpPr>
          <p:cNvPr id="13" name="Text 10"/>
          <p:cNvSpPr/>
          <p:nvPr/>
        </p:nvSpPr>
        <p:spPr>
          <a:xfrm>
            <a:off x="7618809" y="4358402"/>
            <a:ext cx="4081463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Своевременные напоминания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7618809" y="4797504"/>
            <a:ext cx="6300788" cy="649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Получайте уведомления о поливе, удобрении и других важных задачах. Ваши растения всегда будут ухожены.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6707386" y="6298882"/>
            <a:ext cx="710803" cy="22860"/>
          </a:xfrm>
          <a:prstGeom prst="roundRect">
            <a:avLst>
              <a:gd name="adj" fmla="val 799680"/>
            </a:avLst>
          </a:prstGeom>
          <a:solidFill>
            <a:srgbClr val="CED9CE"/>
          </a:solidFill>
          <a:ln/>
        </p:spPr>
      </p:sp>
      <p:sp>
        <p:nvSpPr>
          <p:cNvPr id="16" name="Shape 13"/>
          <p:cNvSpPr/>
          <p:nvPr/>
        </p:nvSpPr>
        <p:spPr>
          <a:xfrm>
            <a:off x="6273284" y="6081832"/>
            <a:ext cx="456962" cy="45696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7" name="Text 14"/>
          <p:cNvSpPr/>
          <p:nvPr/>
        </p:nvSpPr>
        <p:spPr>
          <a:xfrm>
            <a:off x="6409730" y="6157913"/>
            <a:ext cx="184071" cy="3046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350" dirty="0"/>
          </a:p>
        </p:txBody>
      </p:sp>
      <p:sp>
        <p:nvSpPr>
          <p:cNvPr id="18" name="Text 15"/>
          <p:cNvSpPr/>
          <p:nvPr/>
        </p:nvSpPr>
        <p:spPr>
          <a:xfrm>
            <a:off x="7618809" y="6056352"/>
            <a:ext cx="2685336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Адаптивные советы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7618809" y="6495455"/>
            <a:ext cx="6300788" cy="974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Рекомендации меняются в зависимости от погоды и состояния растений. Grow-Smart - ваш личный садовый эксперт.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79594" y="624245"/>
            <a:ext cx="7557611" cy="1416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Интуитивно понятный интерфейс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79594" y="2635448"/>
            <a:ext cx="509826" cy="509826"/>
          </a:xfrm>
          <a:prstGeom prst="roundRect">
            <a:avLst>
              <a:gd name="adj" fmla="val 40007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6449616" y="2720340"/>
            <a:ext cx="169664" cy="339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7015996" y="2635448"/>
            <a:ext cx="2878455" cy="3539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Простая навигация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015996" y="3125391"/>
            <a:ext cx="6821210" cy="724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Легко находите нужную информацию и функции. Grow-Smart создан для удобства пользователей любого уровня.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6279594" y="4331732"/>
            <a:ext cx="509826" cy="509826"/>
          </a:xfrm>
          <a:prstGeom prst="roundRect">
            <a:avLst>
              <a:gd name="adj" fmla="val 40007"/>
            </a:avLst>
          </a:prstGeom>
          <a:solidFill>
            <a:srgbClr val="E8F3E8"/>
          </a:solidFill>
          <a:ln/>
        </p:spPr>
      </p:sp>
      <p:sp>
        <p:nvSpPr>
          <p:cNvPr id="9" name="Text 6"/>
          <p:cNvSpPr/>
          <p:nvPr/>
        </p:nvSpPr>
        <p:spPr>
          <a:xfrm>
            <a:off x="6423422" y="4416623"/>
            <a:ext cx="222171" cy="339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7015996" y="4331732"/>
            <a:ext cx="3470077" cy="3539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Визуальные подсказки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7015996" y="4821674"/>
            <a:ext cx="6821210" cy="1087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Иконки и иллюстрации делают использование приложения интуитивным. Вы быстро освоитесь с Grow-Smart.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279594" y="6390442"/>
            <a:ext cx="509826" cy="509826"/>
          </a:xfrm>
          <a:prstGeom prst="roundRect">
            <a:avLst>
              <a:gd name="adj" fmla="val 40007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6431756" y="6475333"/>
            <a:ext cx="205383" cy="339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7015996" y="6390442"/>
            <a:ext cx="2832854" cy="3539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Персонализация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015996" y="6880384"/>
            <a:ext cx="6821210" cy="724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Настройте интерфейс под себя. Выберите темы, виджеты и уведомления, которые вам нужны.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7093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547" y="3335893"/>
            <a:ext cx="12358092" cy="677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300"/>
              </a:lnSpc>
              <a:buNone/>
            </a:pPr>
            <a:r>
              <a:rPr lang="en-US" sz="42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Искусственный интеллект для вашего сада</a:t>
            </a:r>
            <a:endParaRPr lang="en-US" sz="42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47" y="4338161"/>
            <a:ext cx="4371023" cy="86701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75241" y="5530215"/>
            <a:ext cx="2709386" cy="338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Анализ данных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975241" y="5998964"/>
            <a:ext cx="3937635" cy="1040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ИИ обрабатывает информацию о вашем саде и тысячах других. Это основа для точных рекомендаций.</a:t>
            </a:r>
            <a:endParaRPr lang="en-US" sz="17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570" y="4338161"/>
            <a:ext cx="4371142" cy="86701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346263" y="5530215"/>
            <a:ext cx="2709386" cy="338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Прогнозирование</a:t>
            </a:r>
            <a:endParaRPr lang="en-US" sz="2100" dirty="0"/>
          </a:p>
        </p:txBody>
      </p:sp>
      <p:sp>
        <p:nvSpPr>
          <p:cNvPr id="9" name="Text 4"/>
          <p:cNvSpPr/>
          <p:nvPr/>
        </p:nvSpPr>
        <p:spPr>
          <a:xfrm>
            <a:off x="5346263" y="5998964"/>
            <a:ext cx="3937754" cy="1387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Grow-Smart предсказывает потребности растений и возможные проблемы. Вы всегда на шаг впереди.</a:t>
            </a:r>
            <a:endParaRPr lang="en-US" sz="17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711" y="4338161"/>
            <a:ext cx="4371142" cy="86701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17405" y="5530215"/>
            <a:ext cx="3091934" cy="338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Постоянное обучение</a:t>
            </a:r>
            <a:endParaRPr lang="en-US" sz="2100" dirty="0"/>
          </a:p>
        </p:txBody>
      </p:sp>
      <p:sp>
        <p:nvSpPr>
          <p:cNvPr id="12" name="Text 6"/>
          <p:cNvSpPr/>
          <p:nvPr/>
        </p:nvSpPr>
        <p:spPr>
          <a:xfrm>
            <a:off x="9717405" y="5998964"/>
            <a:ext cx="3937754" cy="1387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Система становится умнее с каждым пользователем. Ваш опыт помогает улучшать советы для всех.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0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60889" y="529947"/>
            <a:ext cx="7187089" cy="602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Для садоводов всех уровней</a:t>
            </a:r>
            <a:endParaRPr lang="en-US" sz="37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889" y="1421249"/>
            <a:ext cx="481727" cy="48172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60889" y="2095619"/>
            <a:ext cx="2409111" cy="300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Новички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6160889" y="2512219"/>
            <a:ext cx="7795022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Пошаговые инструкции и базовые уроки помогут вам начать. Grow-Smart поддержит ваши первые шаги в садоводстве.</a:t>
            </a:r>
            <a:endParaRPr lang="en-US" sz="15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0889" y="3707130"/>
            <a:ext cx="481727" cy="48172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160889" y="4381500"/>
            <a:ext cx="2486858" cy="300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Опытные садоводы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6160889" y="4798100"/>
            <a:ext cx="7795022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Расширяйте свои знания и оптимизируйте процессы. Grow-Smart предложит новые техники и редкие растения.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0889" y="5993011"/>
            <a:ext cx="481727" cy="48172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160889" y="6667381"/>
            <a:ext cx="2409111" cy="300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Семейное хобби</a:t>
            </a: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6160889" y="7083981"/>
            <a:ext cx="7795022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Вовлекайте детей в садоводство с помощью игровых элементов. Grow-Smart сделает уход за садом увлекательным для всех.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29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8043" y="598408"/>
            <a:ext cx="7620714" cy="2039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350"/>
              </a:lnSpc>
              <a:buNone/>
            </a:pPr>
            <a:r>
              <a:rPr lang="en-US" sz="42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Начните свое садовое приключение с Grow-Smart</a:t>
            </a:r>
            <a:endParaRPr lang="en-US" sz="4250" dirty="0"/>
          </a:p>
        </p:txBody>
      </p:sp>
      <p:sp>
        <p:nvSpPr>
          <p:cNvPr id="4" name="Shape 1"/>
          <p:cNvSpPr/>
          <p:nvPr/>
        </p:nvSpPr>
        <p:spPr>
          <a:xfrm>
            <a:off x="6248043" y="3209449"/>
            <a:ext cx="489585" cy="489585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6411397" y="3291007"/>
            <a:ext cx="162878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550" dirty="0"/>
          </a:p>
        </p:txBody>
      </p:sp>
      <p:sp>
        <p:nvSpPr>
          <p:cNvPr id="6" name="Text 3"/>
          <p:cNvSpPr/>
          <p:nvPr/>
        </p:nvSpPr>
        <p:spPr>
          <a:xfrm>
            <a:off x="6955155" y="3209449"/>
            <a:ext cx="3235404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Скачайте приложение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6955155" y="3679984"/>
            <a:ext cx="6913602" cy="696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Grow-Smart доступен в App Store и Google Play. Начните преображение вашего сада уже сегодня.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6248043" y="4838581"/>
            <a:ext cx="489585" cy="489585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/>
        </p:spPr>
      </p:sp>
      <p:sp>
        <p:nvSpPr>
          <p:cNvPr id="9" name="Text 6"/>
          <p:cNvSpPr/>
          <p:nvPr/>
        </p:nvSpPr>
        <p:spPr>
          <a:xfrm>
            <a:off x="6386155" y="4920139"/>
            <a:ext cx="213360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550" dirty="0"/>
          </a:p>
        </p:txBody>
      </p:sp>
      <p:sp>
        <p:nvSpPr>
          <p:cNvPr id="10" name="Text 7"/>
          <p:cNvSpPr/>
          <p:nvPr/>
        </p:nvSpPr>
        <p:spPr>
          <a:xfrm>
            <a:off x="6955155" y="4838581"/>
            <a:ext cx="3409355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Создайте свой профиль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6955155" y="5309116"/>
            <a:ext cx="6913602" cy="696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Расскажите о своем участке и предпочтениях. Grow-Smart адаптируется под ваши нужды.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248043" y="6467713"/>
            <a:ext cx="489585" cy="489585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6394252" y="6549271"/>
            <a:ext cx="197168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550" dirty="0"/>
          </a:p>
        </p:txBody>
      </p:sp>
      <p:sp>
        <p:nvSpPr>
          <p:cNvPr id="14" name="Text 11"/>
          <p:cNvSpPr/>
          <p:nvPr/>
        </p:nvSpPr>
        <p:spPr>
          <a:xfrm>
            <a:off x="6955155" y="6467713"/>
            <a:ext cx="4541996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Присоединяйтесь к сообществу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6955155" y="6938248"/>
            <a:ext cx="6913602" cy="696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Станьте частью растущей семьи садоводов. Вместе мы создадим более зеленый мир.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2024-10-31T19:57:58Z</dcterms:created>
  <dcterms:modified xsi:type="dcterms:W3CDTF">2024-10-31T19:57:58Z</dcterms:modified>
</cp:coreProperties>
</file>