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6" r:id="rId5"/>
    <p:sldId id="271" r:id="rId6"/>
    <p:sldId id="258" r:id="rId7"/>
    <p:sldId id="267" r:id="rId8"/>
    <p:sldId id="259" r:id="rId9"/>
    <p:sldId id="260" r:id="rId10"/>
    <p:sldId id="261" r:id="rId11"/>
    <p:sldId id="268" r:id="rId12"/>
    <p:sldId id="269" r:id="rId13"/>
    <p:sldId id="262" r:id="rId14"/>
    <p:sldId id="264" r:id="rId15"/>
    <p:sldId id="270" r:id="rId16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FF"/>
    <a:srgbClr val="EA8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4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02D11-8FDF-4F7C-ABB6-E8EDD1F3452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608B9A2-059C-42A6-A689-6CE6B7A1F8C7}">
      <dgm:prSet phldrT="[Текст]" custT="1"/>
      <dgm:spPr>
        <a:solidFill>
          <a:srgbClr val="8F00FF"/>
        </a:solidFill>
      </dgm:spPr>
      <dgm:t>
        <a:bodyPr/>
        <a:lstStyle/>
        <a:p>
          <a:pPr>
            <a:buNone/>
          </a:pPr>
          <a:r>
            <a:rPr lang="ru-RU" sz="3200" b="1" i="0" dirty="0">
              <a:solidFill>
                <a:schemeClr val="tx1"/>
              </a:solidFill>
            </a:rPr>
            <a:t>Иностранные студенты</a:t>
          </a:r>
          <a:endParaRPr lang="ru-RU" sz="3200" dirty="0">
            <a:solidFill>
              <a:schemeClr val="tx1"/>
            </a:solidFill>
          </a:endParaRPr>
        </a:p>
      </dgm:t>
    </dgm:pt>
    <dgm:pt modelId="{BB7ABEFA-A822-4F5F-9149-2836C06EBD42}" type="parTrans" cxnId="{CE782B58-7189-4581-9E5F-4289AAFDED20}">
      <dgm:prSet/>
      <dgm:spPr/>
      <dgm:t>
        <a:bodyPr/>
        <a:lstStyle/>
        <a:p>
          <a:endParaRPr lang="ru-RU"/>
        </a:p>
      </dgm:t>
    </dgm:pt>
    <dgm:pt modelId="{63D2D3C3-E8E4-4FC2-BFFF-37586C2DFD73}" type="sibTrans" cxnId="{CE782B58-7189-4581-9E5F-4289AAFDED20}">
      <dgm:prSet/>
      <dgm:spPr/>
      <dgm:t>
        <a:bodyPr/>
        <a:lstStyle/>
        <a:p>
          <a:endParaRPr lang="ru-RU"/>
        </a:p>
      </dgm:t>
    </dgm:pt>
    <dgm:pt modelId="{B095B95F-51DD-4440-851F-37A56B690355}">
      <dgm:prSet phldrT="[Текст]" custT="1"/>
      <dgm:spPr>
        <a:solidFill>
          <a:srgbClr val="8F00FF"/>
        </a:solidFill>
      </dgm:spPr>
      <dgm:t>
        <a:bodyPr/>
        <a:lstStyle/>
        <a:p>
          <a:pPr>
            <a:buNone/>
          </a:pPr>
          <a:r>
            <a:rPr lang="ru-RU" sz="3200" b="1" i="0" dirty="0">
              <a:solidFill>
                <a:schemeClr val="tx1"/>
              </a:solidFill>
            </a:rPr>
            <a:t>Кураторы и наставники</a:t>
          </a:r>
          <a:endParaRPr lang="ru-RU" sz="3200" dirty="0">
            <a:solidFill>
              <a:schemeClr val="tx1"/>
            </a:solidFill>
          </a:endParaRPr>
        </a:p>
      </dgm:t>
    </dgm:pt>
    <dgm:pt modelId="{3CD6FFAC-97A9-4A98-A908-8C6B0B5CC7ED}" type="parTrans" cxnId="{447F88AF-3767-486E-BDD1-34925465EC06}">
      <dgm:prSet/>
      <dgm:spPr/>
      <dgm:t>
        <a:bodyPr/>
        <a:lstStyle/>
        <a:p>
          <a:endParaRPr lang="ru-RU"/>
        </a:p>
      </dgm:t>
    </dgm:pt>
    <dgm:pt modelId="{F9DBF252-4E7E-4BA8-9D02-70C2EA08BBE6}" type="sibTrans" cxnId="{447F88AF-3767-486E-BDD1-34925465EC06}">
      <dgm:prSet/>
      <dgm:spPr/>
      <dgm:t>
        <a:bodyPr/>
        <a:lstStyle/>
        <a:p>
          <a:endParaRPr lang="ru-RU"/>
        </a:p>
      </dgm:t>
    </dgm:pt>
    <dgm:pt modelId="{79DA3E77-3B4C-46E6-B769-3AEEEAE3B637}">
      <dgm:prSet phldrT="[Текст]" custT="1"/>
      <dgm:spPr>
        <a:solidFill>
          <a:srgbClr val="8F00FF"/>
        </a:solidFill>
      </dgm:spPr>
      <dgm:t>
        <a:bodyPr/>
        <a:lstStyle/>
        <a:p>
          <a:pPr>
            <a:buNone/>
          </a:pPr>
          <a:r>
            <a:rPr lang="ru-RU" sz="3200" b="1" i="0" dirty="0">
              <a:solidFill>
                <a:schemeClr val="tx1"/>
              </a:solidFill>
            </a:rPr>
            <a:t>Сотрудники международных отделов вузов</a:t>
          </a:r>
          <a:endParaRPr lang="ru-RU" sz="3200" dirty="0">
            <a:solidFill>
              <a:schemeClr val="tx1"/>
            </a:solidFill>
          </a:endParaRPr>
        </a:p>
      </dgm:t>
    </dgm:pt>
    <dgm:pt modelId="{14F0EAF9-6AA2-4165-9F72-571691610B84}" type="parTrans" cxnId="{7629958B-FC58-409E-80B1-49132DCA1422}">
      <dgm:prSet/>
      <dgm:spPr/>
      <dgm:t>
        <a:bodyPr/>
        <a:lstStyle/>
        <a:p>
          <a:endParaRPr lang="ru-RU"/>
        </a:p>
      </dgm:t>
    </dgm:pt>
    <dgm:pt modelId="{323CF527-607E-4E1F-AA86-9218E9BA78D0}" type="sibTrans" cxnId="{7629958B-FC58-409E-80B1-49132DCA1422}">
      <dgm:prSet/>
      <dgm:spPr/>
      <dgm:t>
        <a:bodyPr/>
        <a:lstStyle/>
        <a:p>
          <a:endParaRPr lang="ru-RU"/>
        </a:p>
      </dgm:t>
    </dgm:pt>
    <dgm:pt modelId="{1027715A-F19A-468A-9F60-395215DCF83F}">
      <dgm:prSet phldrT="[Текст]" custT="1"/>
      <dgm:spPr>
        <a:solidFill>
          <a:srgbClr val="8F00FF"/>
        </a:solidFill>
      </dgm:spPr>
      <dgm:t>
        <a:bodyPr/>
        <a:lstStyle/>
        <a:p>
          <a:pPr>
            <a:buNone/>
          </a:pPr>
          <a:r>
            <a:rPr lang="ru-RU" sz="3200" b="1" i="0" dirty="0">
              <a:solidFill>
                <a:schemeClr val="tx1"/>
              </a:solidFill>
            </a:rPr>
            <a:t>Вузы (администрация)</a:t>
          </a:r>
          <a:endParaRPr lang="ru-RU" sz="3200" dirty="0">
            <a:solidFill>
              <a:schemeClr val="tx1"/>
            </a:solidFill>
          </a:endParaRPr>
        </a:p>
      </dgm:t>
    </dgm:pt>
    <dgm:pt modelId="{6711DB55-BA3E-4CB9-9212-A198DAD6AF7A}" type="parTrans" cxnId="{D08712E5-2AEB-4C37-90D6-2DC38FC3A5BD}">
      <dgm:prSet/>
      <dgm:spPr/>
      <dgm:t>
        <a:bodyPr/>
        <a:lstStyle/>
        <a:p>
          <a:endParaRPr lang="ru-RU"/>
        </a:p>
      </dgm:t>
    </dgm:pt>
    <dgm:pt modelId="{A26F035A-09E3-4D60-9B15-C0A19C091A6C}" type="sibTrans" cxnId="{D08712E5-2AEB-4C37-90D6-2DC38FC3A5BD}">
      <dgm:prSet/>
      <dgm:spPr/>
      <dgm:t>
        <a:bodyPr/>
        <a:lstStyle/>
        <a:p>
          <a:endParaRPr lang="ru-RU"/>
        </a:p>
      </dgm:t>
    </dgm:pt>
    <dgm:pt modelId="{045CAB8E-19AD-481B-8B11-1AA282D4638C}">
      <dgm:prSet phldrT="[Текст]" custT="1"/>
      <dgm:spPr>
        <a:solidFill>
          <a:srgbClr val="8F00FF"/>
        </a:solidFill>
      </dgm:spPr>
      <dgm:t>
        <a:bodyPr/>
        <a:lstStyle/>
        <a:p>
          <a:pPr>
            <a:buNone/>
          </a:pPr>
          <a:r>
            <a:rPr lang="ru-RU" sz="3200" b="1" i="0" dirty="0">
              <a:solidFill>
                <a:schemeClr val="tx1"/>
              </a:solidFill>
            </a:rPr>
            <a:t>Компании-работодатели</a:t>
          </a:r>
          <a:endParaRPr lang="ru-RU" sz="3200" dirty="0">
            <a:solidFill>
              <a:schemeClr val="tx1"/>
            </a:solidFill>
          </a:endParaRPr>
        </a:p>
      </dgm:t>
    </dgm:pt>
    <dgm:pt modelId="{B9E2AAB8-949E-4A06-AEA1-20932A4E3D14}" type="parTrans" cxnId="{CB357915-1699-4BF5-9F63-68DF7E3F7AAB}">
      <dgm:prSet/>
      <dgm:spPr/>
      <dgm:t>
        <a:bodyPr/>
        <a:lstStyle/>
        <a:p>
          <a:endParaRPr lang="ru-RU"/>
        </a:p>
      </dgm:t>
    </dgm:pt>
    <dgm:pt modelId="{CF738F64-4F29-452C-B445-BFA4155EDF57}" type="sibTrans" cxnId="{CB357915-1699-4BF5-9F63-68DF7E3F7AAB}">
      <dgm:prSet/>
      <dgm:spPr/>
      <dgm:t>
        <a:bodyPr/>
        <a:lstStyle/>
        <a:p>
          <a:endParaRPr lang="ru-RU"/>
        </a:p>
      </dgm:t>
    </dgm:pt>
    <dgm:pt modelId="{5621AFE3-EEA5-48CB-91A8-BB73C4E46EFD}">
      <dgm:prSet phldrT="[Текст]" custT="1"/>
      <dgm:spPr>
        <a:solidFill>
          <a:srgbClr val="8F00FF"/>
        </a:solidFill>
      </dgm:spPr>
      <dgm:t>
        <a:bodyPr/>
        <a:lstStyle/>
        <a:p>
          <a:pPr>
            <a:buNone/>
          </a:pPr>
          <a:r>
            <a:rPr lang="ru-RU" sz="3200" b="1" i="0" dirty="0">
              <a:solidFill>
                <a:schemeClr val="tx1"/>
              </a:solidFill>
            </a:rPr>
            <a:t>Государственные и региональные органы власти</a:t>
          </a:r>
          <a:endParaRPr lang="ru-RU" sz="3200" dirty="0">
            <a:solidFill>
              <a:schemeClr val="tx1"/>
            </a:solidFill>
          </a:endParaRPr>
        </a:p>
      </dgm:t>
    </dgm:pt>
    <dgm:pt modelId="{3ABA9E71-E90B-42AD-ACE8-CC0E3411681F}" type="parTrans" cxnId="{BCDB31DC-9114-4BFD-9BF9-B11BD076EB9A}">
      <dgm:prSet/>
      <dgm:spPr/>
      <dgm:t>
        <a:bodyPr/>
        <a:lstStyle/>
        <a:p>
          <a:endParaRPr lang="ru-RU"/>
        </a:p>
      </dgm:t>
    </dgm:pt>
    <dgm:pt modelId="{8A1490B0-8A10-4068-B0F7-49216274644E}" type="sibTrans" cxnId="{BCDB31DC-9114-4BFD-9BF9-B11BD076EB9A}">
      <dgm:prSet/>
      <dgm:spPr/>
      <dgm:t>
        <a:bodyPr/>
        <a:lstStyle/>
        <a:p>
          <a:endParaRPr lang="ru-RU"/>
        </a:p>
      </dgm:t>
    </dgm:pt>
    <dgm:pt modelId="{A359A3A7-0345-447B-A41A-35CAD13B920A}">
      <dgm:prSet phldrT="[Текст]" custT="1"/>
      <dgm:spPr>
        <a:solidFill>
          <a:srgbClr val="8F00FF"/>
        </a:solidFill>
      </dgm:spPr>
      <dgm:t>
        <a:bodyPr/>
        <a:lstStyle/>
        <a:p>
          <a:pPr>
            <a:buNone/>
          </a:pPr>
          <a:r>
            <a:rPr lang="ru-RU" sz="3200" b="1" i="0" dirty="0">
              <a:solidFill>
                <a:schemeClr val="tx1"/>
              </a:solidFill>
            </a:rPr>
            <a:t>Абитуриенты из-за рубежа</a:t>
          </a:r>
          <a:endParaRPr lang="ru-RU" sz="3200" dirty="0">
            <a:solidFill>
              <a:schemeClr val="tx1"/>
            </a:solidFill>
          </a:endParaRPr>
        </a:p>
      </dgm:t>
    </dgm:pt>
    <dgm:pt modelId="{33EB86FD-8C2F-4AD9-B46D-D9788F7F1788}" type="parTrans" cxnId="{51177DB1-316D-407D-8DC7-F41B47C158B6}">
      <dgm:prSet/>
      <dgm:spPr/>
      <dgm:t>
        <a:bodyPr/>
        <a:lstStyle/>
        <a:p>
          <a:endParaRPr lang="ru-RU"/>
        </a:p>
      </dgm:t>
    </dgm:pt>
    <dgm:pt modelId="{0FBFFE92-D4D1-4468-8D88-563145A161A4}" type="sibTrans" cxnId="{51177DB1-316D-407D-8DC7-F41B47C158B6}">
      <dgm:prSet/>
      <dgm:spPr/>
      <dgm:t>
        <a:bodyPr/>
        <a:lstStyle/>
        <a:p>
          <a:endParaRPr lang="ru-RU"/>
        </a:p>
      </dgm:t>
    </dgm:pt>
    <dgm:pt modelId="{1080034A-3D01-4BBC-8022-292403BE2778}" type="pres">
      <dgm:prSet presAssocID="{78202D11-8FDF-4F7C-ABB6-E8EDD1F3452D}" presName="Name0" presStyleCnt="0">
        <dgm:presLayoutVars>
          <dgm:dir/>
          <dgm:animLvl val="lvl"/>
          <dgm:resizeHandles val="exact"/>
        </dgm:presLayoutVars>
      </dgm:prSet>
      <dgm:spPr/>
    </dgm:pt>
    <dgm:pt modelId="{8825BB2F-84D0-4494-857E-0376772211D5}" type="pres">
      <dgm:prSet presAssocID="{C608B9A2-059C-42A6-A689-6CE6B7A1F8C7}" presName="Name8" presStyleCnt="0"/>
      <dgm:spPr/>
    </dgm:pt>
    <dgm:pt modelId="{07DE3F9A-CA60-47DB-BA79-5AA6271AB3BA}" type="pres">
      <dgm:prSet presAssocID="{C608B9A2-059C-42A6-A689-6CE6B7A1F8C7}" presName="level" presStyleLbl="node1" presStyleIdx="0" presStyleCnt="7">
        <dgm:presLayoutVars>
          <dgm:chMax val="1"/>
          <dgm:bulletEnabled val="1"/>
        </dgm:presLayoutVars>
      </dgm:prSet>
      <dgm:spPr/>
    </dgm:pt>
    <dgm:pt modelId="{BE29FA8F-114B-4FC7-80D8-2338CA6537FC}" type="pres">
      <dgm:prSet presAssocID="{C608B9A2-059C-42A6-A689-6CE6B7A1F8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5C7D17-F9A9-4EAC-9D96-9E811D2BDFEE}" type="pres">
      <dgm:prSet presAssocID="{A359A3A7-0345-447B-A41A-35CAD13B920A}" presName="Name8" presStyleCnt="0"/>
      <dgm:spPr/>
    </dgm:pt>
    <dgm:pt modelId="{FC983DE7-4B18-4A7F-A1C5-5ADB3E718427}" type="pres">
      <dgm:prSet presAssocID="{A359A3A7-0345-447B-A41A-35CAD13B920A}" presName="level" presStyleLbl="node1" presStyleIdx="1" presStyleCnt="7">
        <dgm:presLayoutVars>
          <dgm:chMax val="1"/>
          <dgm:bulletEnabled val="1"/>
        </dgm:presLayoutVars>
      </dgm:prSet>
      <dgm:spPr/>
    </dgm:pt>
    <dgm:pt modelId="{921929CF-961E-4E15-99AB-6D533A4851A8}" type="pres">
      <dgm:prSet presAssocID="{A359A3A7-0345-447B-A41A-35CAD13B92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F6260E-B261-43ED-BF60-4B8EC8C0C538}" type="pres">
      <dgm:prSet presAssocID="{B095B95F-51DD-4440-851F-37A56B690355}" presName="Name8" presStyleCnt="0"/>
      <dgm:spPr/>
    </dgm:pt>
    <dgm:pt modelId="{C57BCF07-CEF1-4402-A140-342CB0A89864}" type="pres">
      <dgm:prSet presAssocID="{B095B95F-51DD-4440-851F-37A56B690355}" presName="level" presStyleLbl="node1" presStyleIdx="2" presStyleCnt="7">
        <dgm:presLayoutVars>
          <dgm:chMax val="1"/>
          <dgm:bulletEnabled val="1"/>
        </dgm:presLayoutVars>
      </dgm:prSet>
      <dgm:spPr/>
    </dgm:pt>
    <dgm:pt modelId="{DC46D869-AACC-4CAF-AAB1-590458C8BDC1}" type="pres">
      <dgm:prSet presAssocID="{B095B95F-51DD-4440-851F-37A56B6903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F7F3EF-DDF0-48FF-B313-FFB78700F813}" type="pres">
      <dgm:prSet presAssocID="{79DA3E77-3B4C-46E6-B769-3AEEEAE3B637}" presName="Name8" presStyleCnt="0"/>
      <dgm:spPr/>
    </dgm:pt>
    <dgm:pt modelId="{252E4DF2-3C57-49F0-8D03-9018EF3A5F12}" type="pres">
      <dgm:prSet presAssocID="{79DA3E77-3B4C-46E6-B769-3AEEEAE3B637}" presName="level" presStyleLbl="node1" presStyleIdx="3" presStyleCnt="7">
        <dgm:presLayoutVars>
          <dgm:chMax val="1"/>
          <dgm:bulletEnabled val="1"/>
        </dgm:presLayoutVars>
      </dgm:prSet>
      <dgm:spPr/>
    </dgm:pt>
    <dgm:pt modelId="{4C04C439-4968-4BFC-9DEF-86FC9F216342}" type="pres">
      <dgm:prSet presAssocID="{79DA3E77-3B4C-46E6-B769-3AEEEAE3B63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86FB24C-A0E7-4B19-A617-93685182EB90}" type="pres">
      <dgm:prSet presAssocID="{1027715A-F19A-468A-9F60-395215DCF83F}" presName="Name8" presStyleCnt="0"/>
      <dgm:spPr/>
    </dgm:pt>
    <dgm:pt modelId="{ACA78DB3-4901-4D97-8671-D44F421A70F7}" type="pres">
      <dgm:prSet presAssocID="{1027715A-F19A-468A-9F60-395215DCF83F}" presName="level" presStyleLbl="node1" presStyleIdx="4" presStyleCnt="7">
        <dgm:presLayoutVars>
          <dgm:chMax val="1"/>
          <dgm:bulletEnabled val="1"/>
        </dgm:presLayoutVars>
      </dgm:prSet>
      <dgm:spPr/>
    </dgm:pt>
    <dgm:pt modelId="{F7883562-22AA-4E80-A709-D61534F142DD}" type="pres">
      <dgm:prSet presAssocID="{1027715A-F19A-468A-9F60-395215DCF83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44FBC38-263D-4B17-B5C2-162B7CF33827}" type="pres">
      <dgm:prSet presAssocID="{045CAB8E-19AD-481B-8B11-1AA282D4638C}" presName="Name8" presStyleCnt="0"/>
      <dgm:spPr/>
    </dgm:pt>
    <dgm:pt modelId="{3022816C-8631-4371-A636-A0DF1C09E588}" type="pres">
      <dgm:prSet presAssocID="{045CAB8E-19AD-481B-8B11-1AA282D4638C}" presName="level" presStyleLbl="node1" presStyleIdx="5" presStyleCnt="7">
        <dgm:presLayoutVars>
          <dgm:chMax val="1"/>
          <dgm:bulletEnabled val="1"/>
        </dgm:presLayoutVars>
      </dgm:prSet>
      <dgm:spPr/>
    </dgm:pt>
    <dgm:pt modelId="{F095B939-2BF6-4422-8614-8839DB0F3538}" type="pres">
      <dgm:prSet presAssocID="{045CAB8E-19AD-481B-8B11-1AA282D463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D55762-D8F5-4E44-91D9-ADDDD583E688}" type="pres">
      <dgm:prSet presAssocID="{5621AFE3-EEA5-48CB-91A8-BB73C4E46EFD}" presName="Name8" presStyleCnt="0"/>
      <dgm:spPr/>
    </dgm:pt>
    <dgm:pt modelId="{39D2EF05-4DB1-40A0-B507-B9609000F419}" type="pres">
      <dgm:prSet presAssocID="{5621AFE3-EEA5-48CB-91A8-BB73C4E46EFD}" presName="level" presStyleLbl="node1" presStyleIdx="6" presStyleCnt="7">
        <dgm:presLayoutVars>
          <dgm:chMax val="1"/>
          <dgm:bulletEnabled val="1"/>
        </dgm:presLayoutVars>
      </dgm:prSet>
      <dgm:spPr/>
    </dgm:pt>
    <dgm:pt modelId="{B0B4ED4E-C864-4509-8AA2-8887492AB288}" type="pres">
      <dgm:prSet presAssocID="{5621AFE3-EEA5-48CB-91A8-BB73C4E46EF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B357915-1699-4BF5-9F63-68DF7E3F7AAB}" srcId="{78202D11-8FDF-4F7C-ABB6-E8EDD1F3452D}" destId="{045CAB8E-19AD-481B-8B11-1AA282D4638C}" srcOrd="5" destOrd="0" parTransId="{B9E2AAB8-949E-4A06-AEA1-20932A4E3D14}" sibTransId="{CF738F64-4F29-452C-B445-BFA4155EDF57}"/>
    <dgm:cxn modelId="{7EC3F718-B382-4456-B904-7B821198C90D}" type="presOf" srcId="{C608B9A2-059C-42A6-A689-6CE6B7A1F8C7}" destId="{07DE3F9A-CA60-47DB-BA79-5AA6271AB3BA}" srcOrd="0" destOrd="0" presId="urn:microsoft.com/office/officeart/2005/8/layout/pyramid1"/>
    <dgm:cxn modelId="{D3219B24-3906-44B4-925B-C09C57F2201C}" type="presOf" srcId="{A359A3A7-0345-447B-A41A-35CAD13B920A}" destId="{FC983DE7-4B18-4A7F-A1C5-5ADB3E718427}" srcOrd="0" destOrd="0" presId="urn:microsoft.com/office/officeart/2005/8/layout/pyramid1"/>
    <dgm:cxn modelId="{2CC6182D-9811-467B-8D0F-37B7A486EBEE}" type="presOf" srcId="{79DA3E77-3B4C-46E6-B769-3AEEEAE3B637}" destId="{252E4DF2-3C57-49F0-8D03-9018EF3A5F12}" srcOrd="0" destOrd="0" presId="urn:microsoft.com/office/officeart/2005/8/layout/pyramid1"/>
    <dgm:cxn modelId="{8D87032E-5121-4A02-BFB9-B120238E0E6B}" type="presOf" srcId="{5621AFE3-EEA5-48CB-91A8-BB73C4E46EFD}" destId="{B0B4ED4E-C864-4509-8AA2-8887492AB288}" srcOrd="1" destOrd="0" presId="urn:microsoft.com/office/officeart/2005/8/layout/pyramid1"/>
    <dgm:cxn modelId="{A4AEF54C-4B5A-4031-9190-631C60B4A4EA}" type="presOf" srcId="{5621AFE3-EEA5-48CB-91A8-BB73C4E46EFD}" destId="{39D2EF05-4DB1-40A0-B507-B9609000F419}" srcOrd="0" destOrd="0" presId="urn:microsoft.com/office/officeart/2005/8/layout/pyramid1"/>
    <dgm:cxn modelId="{D1F6F073-47C9-420D-AF5E-2C0B1654FB4C}" type="presOf" srcId="{B095B95F-51DD-4440-851F-37A56B690355}" destId="{DC46D869-AACC-4CAF-AAB1-590458C8BDC1}" srcOrd="1" destOrd="0" presId="urn:microsoft.com/office/officeart/2005/8/layout/pyramid1"/>
    <dgm:cxn modelId="{A6172C76-277D-4DDC-86B8-EC03EE6313EE}" type="presOf" srcId="{B095B95F-51DD-4440-851F-37A56B690355}" destId="{C57BCF07-CEF1-4402-A140-342CB0A89864}" srcOrd="0" destOrd="0" presId="urn:microsoft.com/office/officeart/2005/8/layout/pyramid1"/>
    <dgm:cxn modelId="{CE782B58-7189-4581-9E5F-4289AAFDED20}" srcId="{78202D11-8FDF-4F7C-ABB6-E8EDD1F3452D}" destId="{C608B9A2-059C-42A6-A689-6CE6B7A1F8C7}" srcOrd="0" destOrd="0" parTransId="{BB7ABEFA-A822-4F5F-9149-2836C06EBD42}" sibTransId="{63D2D3C3-E8E4-4FC2-BFFF-37586C2DFD73}"/>
    <dgm:cxn modelId="{0226CE78-1D9A-495C-A2C4-5824EDE68376}" type="presOf" srcId="{A359A3A7-0345-447B-A41A-35CAD13B920A}" destId="{921929CF-961E-4E15-99AB-6D533A4851A8}" srcOrd="1" destOrd="0" presId="urn:microsoft.com/office/officeart/2005/8/layout/pyramid1"/>
    <dgm:cxn modelId="{7629958B-FC58-409E-80B1-49132DCA1422}" srcId="{78202D11-8FDF-4F7C-ABB6-E8EDD1F3452D}" destId="{79DA3E77-3B4C-46E6-B769-3AEEEAE3B637}" srcOrd="3" destOrd="0" parTransId="{14F0EAF9-6AA2-4165-9F72-571691610B84}" sibTransId="{323CF527-607E-4E1F-AA86-9218E9BA78D0}"/>
    <dgm:cxn modelId="{F682F9A2-8E7D-43DB-9306-A118ED64CB75}" type="presOf" srcId="{78202D11-8FDF-4F7C-ABB6-E8EDD1F3452D}" destId="{1080034A-3D01-4BBC-8022-292403BE2778}" srcOrd="0" destOrd="0" presId="urn:microsoft.com/office/officeart/2005/8/layout/pyramid1"/>
    <dgm:cxn modelId="{26B910A9-46F4-4A0B-8A1C-FA96778CF8E9}" type="presOf" srcId="{1027715A-F19A-468A-9F60-395215DCF83F}" destId="{F7883562-22AA-4E80-A709-D61534F142DD}" srcOrd="1" destOrd="0" presId="urn:microsoft.com/office/officeart/2005/8/layout/pyramid1"/>
    <dgm:cxn modelId="{31E825AB-81FD-4E9F-9F14-FBA443B85642}" type="presOf" srcId="{79DA3E77-3B4C-46E6-B769-3AEEEAE3B637}" destId="{4C04C439-4968-4BFC-9DEF-86FC9F216342}" srcOrd="1" destOrd="0" presId="urn:microsoft.com/office/officeart/2005/8/layout/pyramid1"/>
    <dgm:cxn modelId="{447F88AF-3767-486E-BDD1-34925465EC06}" srcId="{78202D11-8FDF-4F7C-ABB6-E8EDD1F3452D}" destId="{B095B95F-51DD-4440-851F-37A56B690355}" srcOrd="2" destOrd="0" parTransId="{3CD6FFAC-97A9-4A98-A908-8C6B0B5CC7ED}" sibTransId="{F9DBF252-4E7E-4BA8-9D02-70C2EA08BBE6}"/>
    <dgm:cxn modelId="{51177DB1-316D-407D-8DC7-F41B47C158B6}" srcId="{78202D11-8FDF-4F7C-ABB6-E8EDD1F3452D}" destId="{A359A3A7-0345-447B-A41A-35CAD13B920A}" srcOrd="1" destOrd="0" parTransId="{33EB86FD-8C2F-4AD9-B46D-D9788F7F1788}" sibTransId="{0FBFFE92-D4D1-4468-8D88-563145A161A4}"/>
    <dgm:cxn modelId="{0ED688C1-5632-431C-8DD3-6B4C41DAB86C}" type="presOf" srcId="{045CAB8E-19AD-481B-8B11-1AA282D4638C}" destId="{F095B939-2BF6-4422-8614-8839DB0F3538}" srcOrd="1" destOrd="0" presId="urn:microsoft.com/office/officeart/2005/8/layout/pyramid1"/>
    <dgm:cxn modelId="{757E4BC6-C84E-46E7-BE99-F1F83FC3AA54}" type="presOf" srcId="{045CAB8E-19AD-481B-8B11-1AA282D4638C}" destId="{3022816C-8631-4371-A636-A0DF1C09E588}" srcOrd="0" destOrd="0" presId="urn:microsoft.com/office/officeart/2005/8/layout/pyramid1"/>
    <dgm:cxn modelId="{C3E82DD5-77C2-43D2-9D3F-712A8D51A1D8}" type="presOf" srcId="{1027715A-F19A-468A-9F60-395215DCF83F}" destId="{ACA78DB3-4901-4D97-8671-D44F421A70F7}" srcOrd="0" destOrd="0" presId="urn:microsoft.com/office/officeart/2005/8/layout/pyramid1"/>
    <dgm:cxn modelId="{BCDB31DC-9114-4BFD-9BF9-B11BD076EB9A}" srcId="{78202D11-8FDF-4F7C-ABB6-E8EDD1F3452D}" destId="{5621AFE3-EEA5-48CB-91A8-BB73C4E46EFD}" srcOrd="6" destOrd="0" parTransId="{3ABA9E71-E90B-42AD-ACE8-CC0E3411681F}" sibTransId="{8A1490B0-8A10-4068-B0F7-49216274644E}"/>
    <dgm:cxn modelId="{D08712E5-2AEB-4C37-90D6-2DC38FC3A5BD}" srcId="{78202D11-8FDF-4F7C-ABB6-E8EDD1F3452D}" destId="{1027715A-F19A-468A-9F60-395215DCF83F}" srcOrd="4" destOrd="0" parTransId="{6711DB55-BA3E-4CB9-9212-A198DAD6AF7A}" sibTransId="{A26F035A-09E3-4D60-9B15-C0A19C091A6C}"/>
    <dgm:cxn modelId="{06EA00E6-804F-451B-B09E-621F23606D7B}" type="presOf" srcId="{C608B9A2-059C-42A6-A689-6CE6B7A1F8C7}" destId="{BE29FA8F-114B-4FC7-80D8-2338CA6537FC}" srcOrd="1" destOrd="0" presId="urn:microsoft.com/office/officeart/2005/8/layout/pyramid1"/>
    <dgm:cxn modelId="{DDA8F12D-AC3A-4895-B087-074780BD3E5B}" type="presParOf" srcId="{1080034A-3D01-4BBC-8022-292403BE2778}" destId="{8825BB2F-84D0-4494-857E-0376772211D5}" srcOrd="0" destOrd="0" presId="urn:microsoft.com/office/officeart/2005/8/layout/pyramid1"/>
    <dgm:cxn modelId="{09256A28-BFC0-4543-B854-A5211A41D9A7}" type="presParOf" srcId="{8825BB2F-84D0-4494-857E-0376772211D5}" destId="{07DE3F9A-CA60-47DB-BA79-5AA6271AB3BA}" srcOrd="0" destOrd="0" presId="urn:microsoft.com/office/officeart/2005/8/layout/pyramid1"/>
    <dgm:cxn modelId="{1BEF069B-64C4-48A4-B658-6D0B5A1175AB}" type="presParOf" srcId="{8825BB2F-84D0-4494-857E-0376772211D5}" destId="{BE29FA8F-114B-4FC7-80D8-2338CA6537FC}" srcOrd="1" destOrd="0" presId="urn:microsoft.com/office/officeart/2005/8/layout/pyramid1"/>
    <dgm:cxn modelId="{C1697CA0-D5A0-4DB3-A84A-5C1854CFB6B2}" type="presParOf" srcId="{1080034A-3D01-4BBC-8022-292403BE2778}" destId="{C65C7D17-F9A9-4EAC-9D96-9E811D2BDFEE}" srcOrd="1" destOrd="0" presId="urn:microsoft.com/office/officeart/2005/8/layout/pyramid1"/>
    <dgm:cxn modelId="{89CD7020-8358-4D1F-BD32-2B78165D37FB}" type="presParOf" srcId="{C65C7D17-F9A9-4EAC-9D96-9E811D2BDFEE}" destId="{FC983DE7-4B18-4A7F-A1C5-5ADB3E718427}" srcOrd="0" destOrd="0" presId="urn:microsoft.com/office/officeart/2005/8/layout/pyramid1"/>
    <dgm:cxn modelId="{6490A1B6-9257-42DB-8428-FA03072C90B8}" type="presParOf" srcId="{C65C7D17-F9A9-4EAC-9D96-9E811D2BDFEE}" destId="{921929CF-961E-4E15-99AB-6D533A4851A8}" srcOrd="1" destOrd="0" presId="urn:microsoft.com/office/officeart/2005/8/layout/pyramid1"/>
    <dgm:cxn modelId="{BB3F20F0-9989-434E-B317-4D2431A25B11}" type="presParOf" srcId="{1080034A-3D01-4BBC-8022-292403BE2778}" destId="{78F6260E-B261-43ED-BF60-4B8EC8C0C538}" srcOrd="2" destOrd="0" presId="urn:microsoft.com/office/officeart/2005/8/layout/pyramid1"/>
    <dgm:cxn modelId="{25CEE36E-966A-4AA8-A28E-208AE72AD89A}" type="presParOf" srcId="{78F6260E-B261-43ED-BF60-4B8EC8C0C538}" destId="{C57BCF07-CEF1-4402-A140-342CB0A89864}" srcOrd="0" destOrd="0" presId="urn:microsoft.com/office/officeart/2005/8/layout/pyramid1"/>
    <dgm:cxn modelId="{317BE7EE-1CB6-4A62-83F6-FA857D195730}" type="presParOf" srcId="{78F6260E-B261-43ED-BF60-4B8EC8C0C538}" destId="{DC46D869-AACC-4CAF-AAB1-590458C8BDC1}" srcOrd="1" destOrd="0" presId="urn:microsoft.com/office/officeart/2005/8/layout/pyramid1"/>
    <dgm:cxn modelId="{82C040C6-C84F-4151-BE43-A1DB3345AC95}" type="presParOf" srcId="{1080034A-3D01-4BBC-8022-292403BE2778}" destId="{1AF7F3EF-DDF0-48FF-B313-FFB78700F813}" srcOrd="3" destOrd="0" presId="urn:microsoft.com/office/officeart/2005/8/layout/pyramid1"/>
    <dgm:cxn modelId="{9B6177EA-BB5E-4472-802E-8033AEC2EDFE}" type="presParOf" srcId="{1AF7F3EF-DDF0-48FF-B313-FFB78700F813}" destId="{252E4DF2-3C57-49F0-8D03-9018EF3A5F12}" srcOrd="0" destOrd="0" presId="urn:microsoft.com/office/officeart/2005/8/layout/pyramid1"/>
    <dgm:cxn modelId="{892356EE-BCB4-440A-95A9-C16A95CD463D}" type="presParOf" srcId="{1AF7F3EF-DDF0-48FF-B313-FFB78700F813}" destId="{4C04C439-4968-4BFC-9DEF-86FC9F216342}" srcOrd="1" destOrd="0" presId="urn:microsoft.com/office/officeart/2005/8/layout/pyramid1"/>
    <dgm:cxn modelId="{EE74867F-7585-46BB-9AC5-5334A484FCB1}" type="presParOf" srcId="{1080034A-3D01-4BBC-8022-292403BE2778}" destId="{886FB24C-A0E7-4B19-A617-93685182EB90}" srcOrd="4" destOrd="0" presId="urn:microsoft.com/office/officeart/2005/8/layout/pyramid1"/>
    <dgm:cxn modelId="{F3B59067-758F-4A25-9056-F13EB0F08672}" type="presParOf" srcId="{886FB24C-A0E7-4B19-A617-93685182EB90}" destId="{ACA78DB3-4901-4D97-8671-D44F421A70F7}" srcOrd="0" destOrd="0" presId="urn:microsoft.com/office/officeart/2005/8/layout/pyramid1"/>
    <dgm:cxn modelId="{29C06832-7D4E-4E19-9B24-A35B2453A32C}" type="presParOf" srcId="{886FB24C-A0E7-4B19-A617-93685182EB90}" destId="{F7883562-22AA-4E80-A709-D61534F142DD}" srcOrd="1" destOrd="0" presId="urn:microsoft.com/office/officeart/2005/8/layout/pyramid1"/>
    <dgm:cxn modelId="{42478804-344D-4624-B88F-E1890B1915B3}" type="presParOf" srcId="{1080034A-3D01-4BBC-8022-292403BE2778}" destId="{F44FBC38-263D-4B17-B5C2-162B7CF33827}" srcOrd="5" destOrd="0" presId="urn:microsoft.com/office/officeart/2005/8/layout/pyramid1"/>
    <dgm:cxn modelId="{82AB7C5A-1FE7-438D-83B3-AB50806FEEE5}" type="presParOf" srcId="{F44FBC38-263D-4B17-B5C2-162B7CF33827}" destId="{3022816C-8631-4371-A636-A0DF1C09E588}" srcOrd="0" destOrd="0" presId="urn:microsoft.com/office/officeart/2005/8/layout/pyramid1"/>
    <dgm:cxn modelId="{1D47AD2D-249D-4F93-8CE5-A33E3CD747F7}" type="presParOf" srcId="{F44FBC38-263D-4B17-B5C2-162B7CF33827}" destId="{F095B939-2BF6-4422-8614-8839DB0F3538}" srcOrd="1" destOrd="0" presId="urn:microsoft.com/office/officeart/2005/8/layout/pyramid1"/>
    <dgm:cxn modelId="{514BA81C-0DEB-48C3-AC54-A84748F7E313}" type="presParOf" srcId="{1080034A-3D01-4BBC-8022-292403BE2778}" destId="{3ED55762-D8F5-4E44-91D9-ADDDD583E688}" srcOrd="6" destOrd="0" presId="urn:microsoft.com/office/officeart/2005/8/layout/pyramid1"/>
    <dgm:cxn modelId="{81AC5FB9-01EB-4F22-941E-77FF6F08E717}" type="presParOf" srcId="{3ED55762-D8F5-4E44-91D9-ADDDD583E688}" destId="{39D2EF05-4DB1-40A0-B507-B9609000F419}" srcOrd="0" destOrd="0" presId="urn:microsoft.com/office/officeart/2005/8/layout/pyramid1"/>
    <dgm:cxn modelId="{19C0A5C1-6DF6-4919-B1AD-C500EBBE7F75}" type="presParOf" srcId="{3ED55762-D8F5-4E44-91D9-ADDDD583E688}" destId="{B0B4ED4E-C864-4509-8AA2-8887492AB288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8FF8B-22B5-43CE-9651-DB7B4DA9D86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0D6B0-E9EA-49CE-BFD1-2C8FDBDB4772}">
      <dgm:prSet phldrT="[Текст]"/>
      <dgm:spPr/>
      <dgm:t>
        <a:bodyPr/>
        <a:lstStyle/>
        <a:p>
          <a:pPr>
            <a:buNone/>
          </a:pPr>
          <a:r>
            <a:rPr lang="ru-RU" b="1" i="0" dirty="0"/>
            <a:t>Грантовое финансирование</a:t>
          </a:r>
          <a:endParaRPr lang="ru-RU" dirty="0"/>
        </a:p>
      </dgm:t>
    </dgm:pt>
    <dgm:pt modelId="{D43D7024-1AC5-4EB8-9235-DB80D8AED37E}" type="parTrans" cxnId="{42C291AF-5888-446E-B958-F296513EAE6D}">
      <dgm:prSet/>
      <dgm:spPr/>
      <dgm:t>
        <a:bodyPr/>
        <a:lstStyle/>
        <a:p>
          <a:endParaRPr lang="ru-RU"/>
        </a:p>
      </dgm:t>
    </dgm:pt>
    <dgm:pt modelId="{59D1E232-EEB8-4DB7-BAB9-13CDC6007251}" type="sibTrans" cxnId="{42C291AF-5888-446E-B958-F296513EAE6D}">
      <dgm:prSet/>
      <dgm:spPr/>
      <dgm:t>
        <a:bodyPr/>
        <a:lstStyle/>
        <a:p>
          <a:endParaRPr lang="ru-RU"/>
        </a:p>
      </dgm:t>
    </dgm:pt>
    <dgm:pt modelId="{1C365AA2-97B4-49C1-B478-87ACB219D825}">
      <dgm:prSet phldrT="[Текст]"/>
      <dgm:spPr/>
      <dgm:t>
        <a:bodyPr/>
        <a:lstStyle/>
        <a:p>
          <a:pPr>
            <a:buNone/>
          </a:pPr>
          <a:r>
            <a:rPr lang="ru-RU" b="1" i="0" dirty="0"/>
            <a:t>Партнерство с вузами</a:t>
          </a:r>
          <a:endParaRPr lang="ru-RU" dirty="0"/>
        </a:p>
      </dgm:t>
    </dgm:pt>
    <dgm:pt modelId="{E06ACDBD-BA07-4D00-91DD-71F907A7C1F0}" type="parTrans" cxnId="{8A0E701B-D468-4C33-A781-39B0BDA3A630}">
      <dgm:prSet/>
      <dgm:spPr/>
      <dgm:t>
        <a:bodyPr/>
        <a:lstStyle/>
        <a:p>
          <a:endParaRPr lang="ru-RU"/>
        </a:p>
      </dgm:t>
    </dgm:pt>
    <dgm:pt modelId="{CE8B342F-B726-4AE4-AF64-1201F0B4E0C8}" type="sibTrans" cxnId="{8A0E701B-D468-4C33-A781-39B0BDA3A630}">
      <dgm:prSet/>
      <dgm:spPr/>
      <dgm:t>
        <a:bodyPr/>
        <a:lstStyle/>
        <a:p>
          <a:endParaRPr lang="ru-RU"/>
        </a:p>
      </dgm:t>
    </dgm:pt>
    <dgm:pt modelId="{39F34AB6-10A5-433C-A30D-84CF1FB93533}">
      <dgm:prSet phldrT="[Текст]"/>
      <dgm:spPr/>
      <dgm:t>
        <a:bodyPr/>
        <a:lstStyle/>
        <a:p>
          <a:pPr>
            <a:buNone/>
          </a:pPr>
          <a:r>
            <a:rPr lang="ru-RU" b="1" i="0" dirty="0"/>
            <a:t>Спонсорство со стороны работодателей</a:t>
          </a:r>
          <a:endParaRPr lang="ru-RU" dirty="0"/>
        </a:p>
      </dgm:t>
    </dgm:pt>
    <dgm:pt modelId="{B763B575-2761-4BD4-ADE2-3823C6B8272F}" type="parTrans" cxnId="{5E4E11B1-BB51-45E7-A51F-321801ECB7D9}">
      <dgm:prSet/>
      <dgm:spPr/>
      <dgm:t>
        <a:bodyPr/>
        <a:lstStyle/>
        <a:p>
          <a:endParaRPr lang="ru-RU"/>
        </a:p>
      </dgm:t>
    </dgm:pt>
    <dgm:pt modelId="{8443F370-5590-4683-9BC6-0F8D79130000}" type="sibTrans" cxnId="{5E4E11B1-BB51-45E7-A51F-321801ECB7D9}">
      <dgm:prSet/>
      <dgm:spPr/>
      <dgm:t>
        <a:bodyPr/>
        <a:lstStyle/>
        <a:p>
          <a:endParaRPr lang="ru-RU"/>
        </a:p>
      </dgm:t>
    </dgm:pt>
    <dgm:pt modelId="{C22F2303-A55E-4369-8757-3D5AC4B6E3F6}" type="pres">
      <dgm:prSet presAssocID="{8518FF8B-22B5-43CE-9651-DB7B4DA9D86D}" presName="rootnode" presStyleCnt="0">
        <dgm:presLayoutVars>
          <dgm:chMax/>
          <dgm:chPref/>
          <dgm:dir/>
          <dgm:animLvl val="lvl"/>
        </dgm:presLayoutVars>
      </dgm:prSet>
      <dgm:spPr/>
    </dgm:pt>
    <dgm:pt modelId="{FAC3C3B6-05F4-4F6C-9869-968B5C352F3A}" type="pres">
      <dgm:prSet presAssocID="{7A80D6B0-E9EA-49CE-BFD1-2C8FDBDB4772}" presName="composite" presStyleCnt="0"/>
      <dgm:spPr/>
    </dgm:pt>
    <dgm:pt modelId="{3D6D91ED-06D0-4372-ACE9-D0FA75C92F03}" type="pres">
      <dgm:prSet presAssocID="{7A80D6B0-E9EA-49CE-BFD1-2C8FDBDB4772}" presName="LShape" presStyleLbl="alignNode1" presStyleIdx="0" presStyleCnt="5"/>
      <dgm:spPr>
        <a:solidFill>
          <a:srgbClr val="8F00FF"/>
        </a:solidFill>
        <a:ln>
          <a:solidFill>
            <a:srgbClr val="8F00FF"/>
          </a:solidFill>
        </a:ln>
      </dgm:spPr>
    </dgm:pt>
    <dgm:pt modelId="{1DC1544E-2510-4DA2-9529-D034A9CECA99}" type="pres">
      <dgm:prSet presAssocID="{7A80D6B0-E9EA-49CE-BFD1-2C8FDBDB477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5CDDF70-A1B5-407E-AF52-33FB083F89DE}" type="pres">
      <dgm:prSet presAssocID="{7A80D6B0-E9EA-49CE-BFD1-2C8FDBDB4772}" presName="Triangle" presStyleLbl="alignNode1" presStyleIdx="1" presStyleCnt="5"/>
      <dgm:spPr>
        <a:solidFill>
          <a:srgbClr val="8F00FF"/>
        </a:solidFill>
        <a:ln>
          <a:solidFill>
            <a:srgbClr val="8F00FF"/>
          </a:solidFill>
        </a:ln>
      </dgm:spPr>
    </dgm:pt>
    <dgm:pt modelId="{626C46EF-BEAC-475F-8758-DC51FABCF900}" type="pres">
      <dgm:prSet presAssocID="{59D1E232-EEB8-4DB7-BAB9-13CDC6007251}" presName="sibTrans" presStyleCnt="0"/>
      <dgm:spPr/>
    </dgm:pt>
    <dgm:pt modelId="{F8F0034A-8C23-4FAE-B652-3575C42EAFF9}" type="pres">
      <dgm:prSet presAssocID="{59D1E232-EEB8-4DB7-BAB9-13CDC6007251}" presName="space" presStyleCnt="0"/>
      <dgm:spPr/>
    </dgm:pt>
    <dgm:pt modelId="{EBE784FD-2906-4A21-B32A-F27A9B16E6F3}" type="pres">
      <dgm:prSet presAssocID="{1C365AA2-97B4-49C1-B478-87ACB219D825}" presName="composite" presStyleCnt="0"/>
      <dgm:spPr/>
    </dgm:pt>
    <dgm:pt modelId="{E7740964-2BFD-4C59-8733-50A454A0D88A}" type="pres">
      <dgm:prSet presAssocID="{1C365AA2-97B4-49C1-B478-87ACB219D825}" presName="LShape" presStyleLbl="alignNode1" presStyleIdx="2" presStyleCnt="5"/>
      <dgm:spPr>
        <a:solidFill>
          <a:srgbClr val="8F00FF"/>
        </a:solidFill>
        <a:ln>
          <a:solidFill>
            <a:srgbClr val="8F00FF"/>
          </a:solidFill>
        </a:ln>
      </dgm:spPr>
    </dgm:pt>
    <dgm:pt modelId="{45391538-7BB9-4B7A-8970-F809E1D8A900}" type="pres">
      <dgm:prSet presAssocID="{1C365AA2-97B4-49C1-B478-87ACB219D82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BF254D7-A355-4E43-B06E-A322EDE5E8AD}" type="pres">
      <dgm:prSet presAssocID="{1C365AA2-97B4-49C1-B478-87ACB219D825}" presName="Triangle" presStyleLbl="alignNode1" presStyleIdx="3" presStyleCnt="5"/>
      <dgm:spPr>
        <a:solidFill>
          <a:srgbClr val="8F00FF"/>
        </a:solidFill>
        <a:ln>
          <a:solidFill>
            <a:srgbClr val="8F00FF"/>
          </a:solidFill>
        </a:ln>
      </dgm:spPr>
    </dgm:pt>
    <dgm:pt modelId="{095EB32C-CBFE-43E0-B5AA-F6030BD5ED8C}" type="pres">
      <dgm:prSet presAssocID="{CE8B342F-B726-4AE4-AF64-1201F0B4E0C8}" presName="sibTrans" presStyleCnt="0"/>
      <dgm:spPr/>
    </dgm:pt>
    <dgm:pt modelId="{06242CCD-547D-4600-8892-D6E0D037A3FB}" type="pres">
      <dgm:prSet presAssocID="{CE8B342F-B726-4AE4-AF64-1201F0B4E0C8}" presName="space" presStyleCnt="0"/>
      <dgm:spPr/>
    </dgm:pt>
    <dgm:pt modelId="{3F6828D6-E48A-425E-B038-67AD8F93CF20}" type="pres">
      <dgm:prSet presAssocID="{39F34AB6-10A5-433C-A30D-84CF1FB93533}" presName="composite" presStyleCnt="0"/>
      <dgm:spPr/>
    </dgm:pt>
    <dgm:pt modelId="{FD59E209-3840-49BA-A6BF-86A8D4002DC2}" type="pres">
      <dgm:prSet presAssocID="{39F34AB6-10A5-433C-A30D-84CF1FB93533}" presName="LShape" presStyleLbl="alignNode1" presStyleIdx="4" presStyleCnt="5"/>
      <dgm:spPr>
        <a:solidFill>
          <a:srgbClr val="8F00FF"/>
        </a:solidFill>
        <a:ln>
          <a:solidFill>
            <a:srgbClr val="8F00FF"/>
          </a:solidFill>
        </a:ln>
      </dgm:spPr>
    </dgm:pt>
    <dgm:pt modelId="{9DCCB9CD-2AD6-4020-8776-D45D31EFCA23}" type="pres">
      <dgm:prSet presAssocID="{39F34AB6-10A5-433C-A30D-84CF1FB9353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A0E701B-D468-4C33-A781-39B0BDA3A630}" srcId="{8518FF8B-22B5-43CE-9651-DB7B4DA9D86D}" destId="{1C365AA2-97B4-49C1-B478-87ACB219D825}" srcOrd="1" destOrd="0" parTransId="{E06ACDBD-BA07-4D00-91DD-71F907A7C1F0}" sibTransId="{CE8B342F-B726-4AE4-AF64-1201F0B4E0C8}"/>
    <dgm:cxn modelId="{B4D4AA9B-6F91-4685-AB4B-C84C8F715493}" type="presOf" srcId="{39F34AB6-10A5-433C-A30D-84CF1FB93533}" destId="{9DCCB9CD-2AD6-4020-8776-D45D31EFCA23}" srcOrd="0" destOrd="0" presId="urn:microsoft.com/office/officeart/2009/3/layout/StepUpProcess"/>
    <dgm:cxn modelId="{42C291AF-5888-446E-B958-F296513EAE6D}" srcId="{8518FF8B-22B5-43CE-9651-DB7B4DA9D86D}" destId="{7A80D6B0-E9EA-49CE-BFD1-2C8FDBDB4772}" srcOrd="0" destOrd="0" parTransId="{D43D7024-1AC5-4EB8-9235-DB80D8AED37E}" sibTransId="{59D1E232-EEB8-4DB7-BAB9-13CDC6007251}"/>
    <dgm:cxn modelId="{5E4E11B1-BB51-45E7-A51F-321801ECB7D9}" srcId="{8518FF8B-22B5-43CE-9651-DB7B4DA9D86D}" destId="{39F34AB6-10A5-433C-A30D-84CF1FB93533}" srcOrd="2" destOrd="0" parTransId="{B763B575-2761-4BD4-ADE2-3823C6B8272F}" sibTransId="{8443F370-5590-4683-9BC6-0F8D79130000}"/>
    <dgm:cxn modelId="{796BC4BA-16EC-4546-A8AB-51B45E8D69E4}" type="presOf" srcId="{1C365AA2-97B4-49C1-B478-87ACB219D825}" destId="{45391538-7BB9-4B7A-8970-F809E1D8A900}" srcOrd="0" destOrd="0" presId="urn:microsoft.com/office/officeart/2009/3/layout/StepUpProcess"/>
    <dgm:cxn modelId="{D90493C4-D2DB-4B9E-B1CF-A70C08214EC6}" type="presOf" srcId="{8518FF8B-22B5-43CE-9651-DB7B4DA9D86D}" destId="{C22F2303-A55E-4369-8757-3D5AC4B6E3F6}" srcOrd="0" destOrd="0" presId="urn:microsoft.com/office/officeart/2009/3/layout/StepUpProcess"/>
    <dgm:cxn modelId="{30E271EE-B725-4BF4-A18D-995942FE6EE0}" type="presOf" srcId="{7A80D6B0-E9EA-49CE-BFD1-2C8FDBDB4772}" destId="{1DC1544E-2510-4DA2-9529-D034A9CECA99}" srcOrd="0" destOrd="0" presId="urn:microsoft.com/office/officeart/2009/3/layout/StepUpProcess"/>
    <dgm:cxn modelId="{72B62900-7CC8-4CF7-8AD4-5EEE5CE2D6B4}" type="presParOf" srcId="{C22F2303-A55E-4369-8757-3D5AC4B6E3F6}" destId="{FAC3C3B6-05F4-4F6C-9869-968B5C352F3A}" srcOrd="0" destOrd="0" presId="urn:microsoft.com/office/officeart/2009/3/layout/StepUpProcess"/>
    <dgm:cxn modelId="{0033DE4E-1F51-409A-A69E-D0B128788BDC}" type="presParOf" srcId="{FAC3C3B6-05F4-4F6C-9869-968B5C352F3A}" destId="{3D6D91ED-06D0-4372-ACE9-D0FA75C92F03}" srcOrd="0" destOrd="0" presId="urn:microsoft.com/office/officeart/2009/3/layout/StepUpProcess"/>
    <dgm:cxn modelId="{45B31970-D237-471C-AB21-AA6A17ED0DD3}" type="presParOf" srcId="{FAC3C3B6-05F4-4F6C-9869-968B5C352F3A}" destId="{1DC1544E-2510-4DA2-9529-D034A9CECA99}" srcOrd="1" destOrd="0" presId="urn:microsoft.com/office/officeart/2009/3/layout/StepUpProcess"/>
    <dgm:cxn modelId="{22349EE3-9FEF-453F-B8C4-554C2FB4412D}" type="presParOf" srcId="{FAC3C3B6-05F4-4F6C-9869-968B5C352F3A}" destId="{15CDDF70-A1B5-407E-AF52-33FB083F89DE}" srcOrd="2" destOrd="0" presId="urn:microsoft.com/office/officeart/2009/3/layout/StepUpProcess"/>
    <dgm:cxn modelId="{6933FAB7-135C-4FF0-A61C-C07560D9BE96}" type="presParOf" srcId="{C22F2303-A55E-4369-8757-3D5AC4B6E3F6}" destId="{626C46EF-BEAC-475F-8758-DC51FABCF900}" srcOrd="1" destOrd="0" presId="urn:microsoft.com/office/officeart/2009/3/layout/StepUpProcess"/>
    <dgm:cxn modelId="{D8F170E2-BFA3-4180-B585-592ED087622A}" type="presParOf" srcId="{626C46EF-BEAC-475F-8758-DC51FABCF900}" destId="{F8F0034A-8C23-4FAE-B652-3575C42EAFF9}" srcOrd="0" destOrd="0" presId="urn:microsoft.com/office/officeart/2009/3/layout/StepUpProcess"/>
    <dgm:cxn modelId="{BDD09556-DF73-4157-A658-7F6ED16C8FC8}" type="presParOf" srcId="{C22F2303-A55E-4369-8757-3D5AC4B6E3F6}" destId="{EBE784FD-2906-4A21-B32A-F27A9B16E6F3}" srcOrd="2" destOrd="0" presId="urn:microsoft.com/office/officeart/2009/3/layout/StepUpProcess"/>
    <dgm:cxn modelId="{BA8DA548-9E87-4EC8-9461-A3327457A8B0}" type="presParOf" srcId="{EBE784FD-2906-4A21-B32A-F27A9B16E6F3}" destId="{E7740964-2BFD-4C59-8733-50A454A0D88A}" srcOrd="0" destOrd="0" presId="urn:microsoft.com/office/officeart/2009/3/layout/StepUpProcess"/>
    <dgm:cxn modelId="{5A1EADBE-81B6-485B-BFCE-5206F535C763}" type="presParOf" srcId="{EBE784FD-2906-4A21-B32A-F27A9B16E6F3}" destId="{45391538-7BB9-4B7A-8970-F809E1D8A900}" srcOrd="1" destOrd="0" presId="urn:microsoft.com/office/officeart/2009/3/layout/StepUpProcess"/>
    <dgm:cxn modelId="{C0F44C44-9376-41F9-B918-99E6DFA9D7A8}" type="presParOf" srcId="{EBE784FD-2906-4A21-B32A-F27A9B16E6F3}" destId="{FBF254D7-A355-4E43-B06E-A322EDE5E8AD}" srcOrd="2" destOrd="0" presId="urn:microsoft.com/office/officeart/2009/3/layout/StepUpProcess"/>
    <dgm:cxn modelId="{CB9A81BB-02E7-4917-98AD-01EA8CD79AA6}" type="presParOf" srcId="{C22F2303-A55E-4369-8757-3D5AC4B6E3F6}" destId="{095EB32C-CBFE-43E0-B5AA-F6030BD5ED8C}" srcOrd="3" destOrd="0" presId="urn:microsoft.com/office/officeart/2009/3/layout/StepUpProcess"/>
    <dgm:cxn modelId="{8C00708B-CE20-4C24-90D4-5BA70A28336E}" type="presParOf" srcId="{095EB32C-CBFE-43E0-B5AA-F6030BD5ED8C}" destId="{06242CCD-547D-4600-8892-D6E0D037A3FB}" srcOrd="0" destOrd="0" presId="urn:microsoft.com/office/officeart/2009/3/layout/StepUpProcess"/>
    <dgm:cxn modelId="{1E6AA92B-A363-4247-ACAC-1001FAC394E9}" type="presParOf" srcId="{C22F2303-A55E-4369-8757-3D5AC4B6E3F6}" destId="{3F6828D6-E48A-425E-B038-67AD8F93CF20}" srcOrd="4" destOrd="0" presId="urn:microsoft.com/office/officeart/2009/3/layout/StepUpProcess"/>
    <dgm:cxn modelId="{74060ACB-78F0-4FBF-962D-BB97C8C57035}" type="presParOf" srcId="{3F6828D6-E48A-425E-B038-67AD8F93CF20}" destId="{FD59E209-3840-49BA-A6BF-86A8D4002DC2}" srcOrd="0" destOrd="0" presId="urn:microsoft.com/office/officeart/2009/3/layout/StepUpProcess"/>
    <dgm:cxn modelId="{BC4338E2-5649-4881-9189-D088096733E3}" type="presParOf" srcId="{3F6828D6-E48A-425E-B038-67AD8F93CF20}" destId="{9DCCB9CD-2AD6-4020-8776-D45D31EFCA2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B56F4E-78BD-4E95-A0EE-178D49180C3D}" type="doc">
      <dgm:prSet loTypeId="urn:microsoft.com/office/officeart/2008/layout/LinedList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5F9FCDA-94BB-4C44-9A70-A6A49BABEAC3}">
      <dgm:prSet phldrT="[Текст]" custT="1"/>
      <dgm:spPr/>
      <dgm:t>
        <a:bodyPr/>
        <a:lstStyle/>
        <a:p>
          <a:pPr>
            <a:buNone/>
          </a:pPr>
          <a:r>
            <a:rPr lang="ru-RU" sz="4400" b="1" i="0" dirty="0">
              <a:solidFill>
                <a:srgbClr val="8F00FF"/>
              </a:solidFill>
            </a:rPr>
            <a:t>Каналы продаж</a:t>
          </a:r>
          <a:endParaRPr lang="ru-RU" sz="4400" b="1" dirty="0">
            <a:solidFill>
              <a:srgbClr val="8F00FF"/>
            </a:solidFill>
          </a:endParaRPr>
        </a:p>
      </dgm:t>
    </dgm:pt>
    <dgm:pt modelId="{4CC77EB7-3AA9-4F79-ABFB-0E70D6FD33C8}" type="parTrans" cxnId="{B095B913-5E32-4CE5-A2F8-4A399899BAEA}">
      <dgm:prSet/>
      <dgm:spPr/>
      <dgm:t>
        <a:bodyPr/>
        <a:lstStyle/>
        <a:p>
          <a:endParaRPr lang="ru-RU"/>
        </a:p>
      </dgm:t>
    </dgm:pt>
    <dgm:pt modelId="{76CDDE4D-0F17-4916-975B-C2C71F537A1B}" type="sibTrans" cxnId="{B095B913-5E32-4CE5-A2F8-4A399899BAEA}">
      <dgm:prSet/>
      <dgm:spPr/>
      <dgm:t>
        <a:bodyPr/>
        <a:lstStyle/>
        <a:p>
          <a:endParaRPr lang="ru-RU"/>
        </a:p>
      </dgm:t>
    </dgm:pt>
    <dgm:pt modelId="{6FCBD83E-31E6-426E-B425-C710F055263F}">
      <dgm:prSet phldrT="[Текст]" custT="1"/>
      <dgm:spPr/>
      <dgm:t>
        <a:bodyPr/>
        <a:lstStyle/>
        <a:p>
          <a:pPr>
            <a:buNone/>
          </a:pPr>
          <a:r>
            <a:rPr lang="ru-RU" sz="3600" b="1" i="0" dirty="0">
              <a:solidFill>
                <a:schemeClr val="tx1"/>
              </a:solidFill>
            </a:rPr>
            <a:t>Прямые переговоры с вузами и работодателями</a:t>
          </a:r>
          <a:endParaRPr lang="ru-RU" sz="3600" b="1" dirty="0">
            <a:solidFill>
              <a:schemeClr val="tx1"/>
            </a:solidFill>
          </a:endParaRPr>
        </a:p>
      </dgm:t>
    </dgm:pt>
    <dgm:pt modelId="{6A4FF950-2695-42FC-AEC2-2873C100080B}" type="parTrans" cxnId="{021ED1F5-54E4-45A5-B832-854C3DEC1CF6}">
      <dgm:prSet/>
      <dgm:spPr/>
      <dgm:t>
        <a:bodyPr/>
        <a:lstStyle/>
        <a:p>
          <a:endParaRPr lang="ru-RU"/>
        </a:p>
      </dgm:t>
    </dgm:pt>
    <dgm:pt modelId="{D7062FD5-A32F-4349-8049-569A3A064860}" type="sibTrans" cxnId="{021ED1F5-54E4-45A5-B832-854C3DEC1CF6}">
      <dgm:prSet/>
      <dgm:spPr/>
      <dgm:t>
        <a:bodyPr/>
        <a:lstStyle/>
        <a:p>
          <a:endParaRPr lang="ru-RU"/>
        </a:p>
      </dgm:t>
    </dgm:pt>
    <dgm:pt modelId="{02E10515-6EDB-4186-BF42-D51E8D1C9223}">
      <dgm:prSet phldrT="[Текст]" custT="1"/>
      <dgm:spPr/>
      <dgm:t>
        <a:bodyPr/>
        <a:lstStyle/>
        <a:p>
          <a:pPr>
            <a:buNone/>
          </a:pPr>
          <a:r>
            <a:rPr lang="ru-RU" sz="3600" b="1" i="0" dirty="0">
              <a:solidFill>
                <a:schemeClr val="tx1"/>
              </a:solidFill>
            </a:rPr>
            <a:t>Участие в образовательных выставках и форумах</a:t>
          </a:r>
          <a:endParaRPr lang="ru-RU" sz="3600" b="1" dirty="0">
            <a:solidFill>
              <a:schemeClr val="tx1"/>
            </a:solidFill>
          </a:endParaRPr>
        </a:p>
      </dgm:t>
    </dgm:pt>
    <dgm:pt modelId="{469F504E-9BA3-475A-AB7D-4BA99A0EE4E6}" type="parTrans" cxnId="{97D9BBF4-68A2-429E-B22D-61132163B17E}">
      <dgm:prSet/>
      <dgm:spPr/>
      <dgm:t>
        <a:bodyPr/>
        <a:lstStyle/>
        <a:p>
          <a:endParaRPr lang="ru-RU"/>
        </a:p>
      </dgm:t>
    </dgm:pt>
    <dgm:pt modelId="{E27599B1-07F6-447E-8D8E-7ADF1FEFBC0C}" type="sibTrans" cxnId="{97D9BBF4-68A2-429E-B22D-61132163B17E}">
      <dgm:prSet/>
      <dgm:spPr/>
      <dgm:t>
        <a:bodyPr/>
        <a:lstStyle/>
        <a:p>
          <a:endParaRPr lang="ru-RU"/>
        </a:p>
      </dgm:t>
    </dgm:pt>
    <dgm:pt modelId="{21C3C354-DE18-4768-9C9A-34D3A0A2188F}">
      <dgm:prSet phldrT="[Текст]" custT="1"/>
      <dgm:spPr/>
      <dgm:t>
        <a:bodyPr/>
        <a:lstStyle/>
        <a:p>
          <a:pPr>
            <a:buNone/>
          </a:pPr>
          <a:r>
            <a:rPr lang="ru-RU" sz="3600" b="1" i="0" dirty="0">
              <a:solidFill>
                <a:schemeClr val="tx1"/>
              </a:solidFill>
            </a:rPr>
            <a:t>Онлайн-презентация для международных отделов вузов</a:t>
          </a:r>
          <a:endParaRPr lang="ru-RU" sz="3600" b="1" dirty="0">
            <a:solidFill>
              <a:schemeClr val="tx1"/>
            </a:solidFill>
          </a:endParaRPr>
        </a:p>
      </dgm:t>
    </dgm:pt>
    <dgm:pt modelId="{FB2CC89B-D6FC-43DE-B661-23C5D965EF1F}" type="parTrans" cxnId="{FE2BE84A-BED3-400C-B974-9B35FC456342}">
      <dgm:prSet/>
      <dgm:spPr/>
      <dgm:t>
        <a:bodyPr/>
        <a:lstStyle/>
        <a:p>
          <a:endParaRPr lang="ru-RU"/>
        </a:p>
      </dgm:t>
    </dgm:pt>
    <dgm:pt modelId="{0CDAD2D3-232E-49B9-BD50-B94F7AAC76C3}" type="sibTrans" cxnId="{FE2BE84A-BED3-400C-B974-9B35FC456342}">
      <dgm:prSet/>
      <dgm:spPr/>
      <dgm:t>
        <a:bodyPr/>
        <a:lstStyle/>
        <a:p>
          <a:endParaRPr lang="ru-RU"/>
        </a:p>
      </dgm:t>
    </dgm:pt>
    <dgm:pt modelId="{92F44FD3-9794-4D66-9ED4-FEEC1C4368DE}">
      <dgm:prSet phldrT="[Текст]" custT="1"/>
      <dgm:spPr/>
      <dgm:t>
        <a:bodyPr/>
        <a:lstStyle/>
        <a:p>
          <a:pPr>
            <a:buNone/>
          </a:pPr>
          <a:r>
            <a:rPr lang="ru-RU" sz="3600" b="1" i="0" dirty="0">
              <a:solidFill>
                <a:schemeClr val="tx1"/>
              </a:solidFill>
            </a:rPr>
            <a:t>Работа с ассоциациями ректоров и образовательными агентствами</a:t>
          </a:r>
          <a:endParaRPr lang="ru-RU" sz="3600" b="1" dirty="0">
            <a:solidFill>
              <a:schemeClr val="tx1"/>
            </a:solidFill>
          </a:endParaRPr>
        </a:p>
      </dgm:t>
    </dgm:pt>
    <dgm:pt modelId="{75EB2B7C-27F1-4690-835F-D62B171C0FA9}" type="parTrans" cxnId="{C8CCABE1-CB1E-4780-91EB-06DB0DB18BC6}">
      <dgm:prSet/>
      <dgm:spPr/>
      <dgm:t>
        <a:bodyPr/>
        <a:lstStyle/>
        <a:p>
          <a:endParaRPr lang="ru-RU"/>
        </a:p>
      </dgm:t>
    </dgm:pt>
    <dgm:pt modelId="{F5683C98-59C8-4067-A218-1D645579D958}" type="sibTrans" cxnId="{C8CCABE1-CB1E-4780-91EB-06DB0DB18BC6}">
      <dgm:prSet/>
      <dgm:spPr/>
      <dgm:t>
        <a:bodyPr/>
        <a:lstStyle/>
        <a:p>
          <a:endParaRPr lang="ru-RU"/>
        </a:p>
      </dgm:t>
    </dgm:pt>
    <dgm:pt modelId="{557439AF-F24D-4EE3-8870-D86EDF0B13DD}">
      <dgm:prSet phldrT="[Текст]" custT="1"/>
      <dgm:spPr/>
      <dgm:t>
        <a:bodyPr/>
        <a:lstStyle/>
        <a:p>
          <a:pPr>
            <a:buNone/>
          </a:pPr>
          <a:r>
            <a:rPr lang="ru-RU" sz="3600" b="1" i="0" dirty="0">
              <a:solidFill>
                <a:schemeClr val="tx1"/>
              </a:solidFill>
            </a:rPr>
            <a:t>Продвижение через официальные сайты вузов и профессиональные сообщества</a:t>
          </a:r>
          <a:endParaRPr lang="ru-RU" sz="3600" b="1" dirty="0">
            <a:solidFill>
              <a:schemeClr val="tx1"/>
            </a:solidFill>
          </a:endParaRPr>
        </a:p>
      </dgm:t>
    </dgm:pt>
    <dgm:pt modelId="{0B2D84E2-52A3-4B5D-B58A-A78DFDD4E4A9}" type="parTrans" cxnId="{620996FC-2DF2-4EB1-824C-A30972CFBB04}">
      <dgm:prSet/>
      <dgm:spPr/>
      <dgm:t>
        <a:bodyPr/>
        <a:lstStyle/>
        <a:p>
          <a:endParaRPr lang="ru-RU"/>
        </a:p>
      </dgm:t>
    </dgm:pt>
    <dgm:pt modelId="{437E56C2-2593-4076-AC32-E39BA93FC327}" type="sibTrans" cxnId="{620996FC-2DF2-4EB1-824C-A30972CFBB04}">
      <dgm:prSet/>
      <dgm:spPr/>
      <dgm:t>
        <a:bodyPr/>
        <a:lstStyle/>
        <a:p>
          <a:endParaRPr lang="ru-RU"/>
        </a:p>
      </dgm:t>
    </dgm:pt>
    <dgm:pt modelId="{343A7DD4-CFDC-461C-A890-B916A5E9FA5A}" type="pres">
      <dgm:prSet presAssocID="{53B56F4E-78BD-4E95-A0EE-178D49180C3D}" presName="vert0" presStyleCnt="0">
        <dgm:presLayoutVars>
          <dgm:dir/>
          <dgm:animOne val="branch"/>
          <dgm:animLvl val="lvl"/>
        </dgm:presLayoutVars>
      </dgm:prSet>
      <dgm:spPr/>
    </dgm:pt>
    <dgm:pt modelId="{44786D80-1A4D-4672-B567-FD6DDBFFF779}" type="pres">
      <dgm:prSet presAssocID="{D5F9FCDA-94BB-4C44-9A70-A6A49BABEAC3}" presName="thickLine" presStyleLbl="alignNode1" presStyleIdx="0" presStyleCnt="1"/>
      <dgm:spPr/>
    </dgm:pt>
    <dgm:pt modelId="{E5A43483-BE65-4037-A9C1-683842EDDBD3}" type="pres">
      <dgm:prSet presAssocID="{D5F9FCDA-94BB-4C44-9A70-A6A49BABEAC3}" presName="horz1" presStyleCnt="0"/>
      <dgm:spPr/>
    </dgm:pt>
    <dgm:pt modelId="{22F4CE98-EE1B-4689-970B-805AD5D9DA6D}" type="pres">
      <dgm:prSet presAssocID="{D5F9FCDA-94BB-4C44-9A70-A6A49BABEAC3}" presName="tx1" presStyleLbl="revTx" presStyleIdx="0" presStyleCnt="6"/>
      <dgm:spPr/>
    </dgm:pt>
    <dgm:pt modelId="{C1A12FF1-AFBD-42CA-849B-86AB11AC5ADC}" type="pres">
      <dgm:prSet presAssocID="{D5F9FCDA-94BB-4C44-9A70-A6A49BABEAC3}" presName="vert1" presStyleCnt="0"/>
      <dgm:spPr/>
    </dgm:pt>
    <dgm:pt modelId="{DBAF3F35-052F-427B-A684-3B972C6EBB9C}" type="pres">
      <dgm:prSet presAssocID="{6FCBD83E-31E6-426E-B425-C710F055263F}" presName="vertSpace2a" presStyleCnt="0"/>
      <dgm:spPr/>
    </dgm:pt>
    <dgm:pt modelId="{2B7EF10B-2AC6-45F5-ABF7-A5786050CF0B}" type="pres">
      <dgm:prSet presAssocID="{6FCBD83E-31E6-426E-B425-C710F055263F}" presName="horz2" presStyleCnt="0"/>
      <dgm:spPr/>
    </dgm:pt>
    <dgm:pt modelId="{33BFE6AE-DF6B-4679-9739-B623C8D92870}" type="pres">
      <dgm:prSet presAssocID="{6FCBD83E-31E6-426E-B425-C710F055263F}" presName="horzSpace2" presStyleCnt="0"/>
      <dgm:spPr/>
    </dgm:pt>
    <dgm:pt modelId="{058E690E-F888-400E-A3F8-1B73CCA8876F}" type="pres">
      <dgm:prSet presAssocID="{6FCBD83E-31E6-426E-B425-C710F055263F}" presName="tx2" presStyleLbl="revTx" presStyleIdx="1" presStyleCnt="6"/>
      <dgm:spPr/>
    </dgm:pt>
    <dgm:pt modelId="{6C274F36-9093-4F68-8012-2EB64F6ADE10}" type="pres">
      <dgm:prSet presAssocID="{6FCBD83E-31E6-426E-B425-C710F055263F}" presName="vert2" presStyleCnt="0"/>
      <dgm:spPr/>
    </dgm:pt>
    <dgm:pt modelId="{1CF19C16-7334-471A-A862-091C1858DE42}" type="pres">
      <dgm:prSet presAssocID="{6FCBD83E-31E6-426E-B425-C710F055263F}" presName="thinLine2b" presStyleLbl="callout" presStyleIdx="0" presStyleCnt="5"/>
      <dgm:spPr/>
    </dgm:pt>
    <dgm:pt modelId="{01739E6C-FE76-4D2B-887C-2B4D3E5F966D}" type="pres">
      <dgm:prSet presAssocID="{6FCBD83E-31E6-426E-B425-C710F055263F}" presName="vertSpace2b" presStyleCnt="0"/>
      <dgm:spPr/>
    </dgm:pt>
    <dgm:pt modelId="{B83BE14B-2ED5-4F96-A537-0A1AA38401B9}" type="pres">
      <dgm:prSet presAssocID="{02E10515-6EDB-4186-BF42-D51E8D1C9223}" presName="horz2" presStyleCnt="0"/>
      <dgm:spPr/>
    </dgm:pt>
    <dgm:pt modelId="{47A67D61-EDD5-4DAB-ACEF-B84E9E31ACF7}" type="pres">
      <dgm:prSet presAssocID="{02E10515-6EDB-4186-BF42-D51E8D1C9223}" presName="horzSpace2" presStyleCnt="0"/>
      <dgm:spPr/>
    </dgm:pt>
    <dgm:pt modelId="{E89304CA-6838-48F8-BFBC-B9DED9F88EE8}" type="pres">
      <dgm:prSet presAssocID="{02E10515-6EDB-4186-BF42-D51E8D1C9223}" presName="tx2" presStyleLbl="revTx" presStyleIdx="2" presStyleCnt="6"/>
      <dgm:spPr/>
    </dgm:pt>
    <dgm:pt modelId="{069E6D2E-C7BC-453C-88BB-8307569700C7}" type="pres">
      <dgm:prSet presAssocID="{02E10515-6EDB-4186-BF42-D51E8D1C9223}" presName="vert2" presStyleCnt="0"/>
      <dgm:spPr/>
    </dgm:pt>
    <dgm:pt modelId="{820EF2E2-D1C4-41D6-A789-CE81FCEB2E8B}" type="pres">
      <dgm:prSet presAssocID="{02E10515-6EDB-4186-BF42-D51E8D1C9223}" presName="thinLine2b" presStyleLbl="callout" presStyleIdx="1" presStyleCnt="5"/>
      <dgm:spPr/>
    </dgm:pt>
    <dgm:pt modelId="{DC01DD54-7613-441C-9584-64DEB339A9F9}" type="pres">
      <dgm:prSet presAssocID="{02E10515-6EDB-4186-BF42-D51E8D1C9223}" presName="vertSpace2b" presStyleCnt="0"/>
      <dgm:spPr/>
    </dgm:pt>
    <dgm:pt modelId="{1B37333D-7C7A-4809-B690-65474E793262}" type="pres">
      <dgm:prSet presAssocID="{21C3C354-DE18-4768-9C9A-34D3A0A2188F}" presName="horz2" presStyleCnt="0"/>
      <dgm:spPr/>
    </dgm:pt>
    <dgm:pt modelId="{984E5340-28A1-4879-86E7-F0D211CCEBED}" type="pres">
      <dgm:prSet presAssocID="{21C3C354-DE18-4768-9C9A-34D3A0A2188F}" presName="horzSpace2" presStyleCnt="0"/>
      <dgm:spPr/>
    </dgm:pt>
    <dgm:pt modelId="{0E1FB232-F530-4B40-8813-83D3FA2576C7}" type="pres">
      <dgm:prSet presAssocID="{21C3C354-DE18-4768-9C9A-34D3A0A2188F}" presName="tx2" presStyleLbl="revTx" presStyleIdx="3" presStyleCnt="6"/>
      <dgm:spPr/>
    </dgm:pt>
    <dgm:pt modelId="{20E84E46-1A11-4250-A5DB-233AF2567F55}" type="pres">
      <dgm:prSet presAssocID="{21C3C354-DE18-4768-9C9A-34D3A0A2188F}" presName="vert2" presStyleCnt="0"/>
      <dgm:spPr/>
    </dgm:pt>
    <dgm:pt modelId="{90015A74-CAB6-4352-8FBD-7911A3883E7E}" type="pres">
      <dgm:prSet presAssocID="{21C3C354-DE18-4768-9C9A-34D3A0A2188F}" presName="thinLine2b" presStyleLbl="callout" presStyleIdx="2" presStyleCnt="5"/>
      <dgm:spPr/>
    </dgm:pt>
    <dgm:pt modelId="{4177D8C6-550C-4494-82D4-50E7601031CF}" type="pres">
      <dgm:prSet presAssocID="{21C3C354-DE18-4768-9C9A-34D3A0A2188F}" presName="vertSpace2b" presStyleCnt="0"/>
      <dgm:spPr/>
    </dgm:pt>
    <dgm:pt modelId="{03F57C6C-47FB-4BF0-8222-C5D545FE56C4}" type="pres">
      <dgm:prSet presAssocID="{92F44FD3-9794-4D66-9ED4-FEEC1C4368DE}" presName="horz2" presStyleCnt="0"/>
      <dgm:spPr/>
    </dgm:pt>
    <dgm:pt modelId="{91BC9F63-20FC-4CCD-929E-7F37C02F5D2C}" type="pres">
      <dgm:prSet presAssocID="{92F44FD3-9794-4D66-9ED4-FEEC1C4368DE}" presName="horzSpace2" presStyleCnt="0"/>
      <dgm:spPr/>
    </dgm:pt>
    <dgm:pt modelId="{67DCA94B-1827-47E7-AC2A-CDB5889EAA3A}" type="pres">
      <dgm:prSet presAssocID="{92F44FD3-9794-4D66-9ED4-FEEC1C4368DE}" presName="tx2" presStyleLbl="revTx" presStyleIdx="4" presStyleCnt="6"/>
      <dgm:spPr/>
    </dgm:pt>
    <dgm:pt modelId="{5ED4EF4B-81DB-4D3D-92E1-A4C1D8B8F4D1}" type="pres">
      <dgm:prSet presAssocID="{92F44FD3-9794-4D66-9ED4-FEEC1C4368DE}" presName="vert2" presStyleCnt="0"/>
      <dgm:spPr/>
    </dgm:pt>
    <dgm:pt modelId="{BFAF1F1B-1862-429F-AD1D-45E6ECA188FA}" type="pres">
      <dgm:prSet presAssocID="{92F44FD3-9794-4D66-9ED4-FEEC1C4368DE}" presName="thinLine2b" presStyleLbl="callout" presStyleIdx="3" presStyleCnt="5"/>
      <dgm:spPr/>
    </dgm:pt>
    <dgm:pt modelId="{0F16B917-C399-4B36-88F6-CE1E43D47BF6}" type="pres">
      <dgm:prSet presAssocID="{92F44FD3-9794-4D66-9ED4-FEEC1C4368DE}" presName="vertSpace2b" presStyleCnt="0"/>
      <dgm:spPr/>
    </dgm:pt>
    <dgm:pt modelId="{7C889410-05EE-4B6B-8997-6D137C8A9F54}" type="pres">
      <dgm:prSet presAssocID="{557439AF-F24D-4EE3-8870-D86EDF0B13DD}" presName="horz2" presStyleCnt="0"/>
      <dgm:spPr/>
    </dgm:pt>
    <dgm:pt modelId="{939E7FF5-D3F7-490A-959C-05D84793DCD1}" type="pres">
      <dgm:prSet presAssocID="{557439AF-F24D-4EE3-8870-D86EDF0B13DD}" presName="horzSpace2" presStyleCnt="0"/>
      <dgm:spPr/>
    </dgm:pt>
    <dgm:pt modelId="{A4A297B8-6A28-49AD-A02F-F30A7985789E}" type="pres">
      <dgm:prSet presAssocID="{557439AF-F24D-4EE3-8870-D86EDF0B13DD}" presName="tx2" presStyleLbl="revTx" presStyleIdx="5" presStyleCnt="6"/>
      <dgm:spPr/>
    </dgm:pt>
    <dgm:pt modelId="{02696A73-D759-4E3C-AC01-60C26FAD1E20}" type="pres">
      <dgm:prSet presAssocID="{557439AF-F24D-4EE3-8870-D86EDF0B13DD}" presName="vert2" presStyleCnt="0"/>
      <dgm:spPr/>
    </dgm:pt>
    <dgm:pt modelId="{2E3BFE76-3DDA-40EB-89BF-0BE432089033}" type="pres">
      <dgm:prSet presAssocID="{557439AF-F24D-4EE3-8870-D86EDF0B13DD}" presName="thinLine2b" presStyleLbl="callout" presStyleIdx="4" presStyleCnt="5"/>
      <dgm:spPr/>
    </dgm:pt>
    <dgm:pt modelId="{685D77C3-624F-410B-879F-9533C789AFBE}" type="pres">
      <dgm:prSet presAssocID="{557439AF-F24D-4EE3-8870-D86EDF0B13DD}" presName="vertSpace2b" presStyleCnt="0"/>
      <dgm:spPr/>
    </dgm:pt>
  </dgm:ptLst>
  <dgm:cxnLst>
    <dgm:cxn modelId="{B095B913-5E32-4CE5-A2F8-4A399899BAEA}" srcId="{53B56F4E-78BD-4E95-A0EE-178D49180C3D}" destId="{D5F9FCDA-94BB-4C44-9A70-A6A49BABEAC3}" srcOrd="0" destOrd="0" parTransId="{4CC77EB7-3AA9-4F79-ABFB-0E70D6FD33C8}" sibTransId="{76CDDE4D-0F17-4916-975B-C2C71F537A1B}"/>
    <dgm:cxn modelId="{12D73516-B3FF-4890-83C5-0CFC1807D4DA}" type="presOf" srcId="{D5F9FCDA-94BB-4C44-9A70-A6A49BABEAC3}" destId="{22F4CE98-EE1B-4689-970B-805AD5D9DA6D}" srcOrd="0" destOrd="0" presId="urn:microsoft.com/office/officeart/2008/layout/LinedList"/>
    <dgm:cxn modelId="{13817D1B-4D3C-4FC5-9C21-C1E71B4933DC}" type="presOf" srcId="{53B56F4E-78BD-4E95-A0EE-178D49180C3D}" destId="{343A7DD4-CFDC-461C-A890-B916A5E9FA5A}" srcOrd="0" destOrd="0" presId="urn:microsoft.com/office/officeart/2008/layout/LinedList"/>
    <dgm:cxn modelId="{FE2BE84A-BED3-400C-B974-9B35FC456342}" srcId="{D5F9FCDA-94BB-4C44-9A70-A6A49BABEAC3}" destId="{21C3C354-DE18-4768-9C9A-34D3A0A2188F}" srcOrd="2" destOrd="0" parTransId="{FB2CC89B-D6FC-43DE-B661-23C5D965EF1F}" sibTransId="{0CDAD2D3-232E-49B9-BD50-B94F7AAC76C3}"/>
    <dgm:cxn modelId="{513AFD80-048A-4B5C-8F2B-A2F6D259856C}" type="presOf" srcId="{02E10515-6EDB-4186-BF42-D51E8D1C9223}" destId="{E89304CA-6838-48F8-BFBC-B9DED9F88EE8}" srcOrd="0" destOrd="0" presId="urn:microsoft.com/office/officeart/2008/layout/LinedList"/>
    <dgm:cxn modelId="{98B71F85-9DEB-46C2-8ACA-441DFA672415}" type="presOf" srcId="{92F44FD3-9794-4D66-9ED4-FEEC1C4368DE}" destId="{67DCA94B-1827-47E7-AC2A-CDB5889EAA3A}" srcOrd="0" destOrd="0" presId="urn:microsoft.com/office/officeart/2008/layout/LinedList"/>
    <dgm:cxn modelId="{417070A2-8947-491A-ADF1-B88CABA57E8E}" type="presOf" srcId="{6FCBD83E-31E6-426E-B425-C710F055263F}" destId="{058E690E-F888-400E-A3F8-1B73CCA8876F}" srcOrd="0" destOrd="0" presId="urn:microsoft.com/office/officeart/2008/layout/LinedList"/>
    <dgm:cxn modelId="{C8CCABE1-CB1E-4780-91EB-06DB0DB18BC6}" srcId="{D5F9FCDA-94BB-4C44-9A70-A6A49BABEAC3}" destId="{92F44FD3-9794-4D66-9ED4-FEEC1C4368DE}" srcOrd="3" destOrd="0" parTransId="{75EB2B7C-27F1-4690-835F-D62B171C0FA9}" sibTransId="{F5683C98-59C8-4067-A218-1D645579D958}"/>
    <dgm:cxn modelId="{B5E398E5-19EB-4226-8850-24B7913021C4}" type="presOf" srcId="{557439AF-F24D-4EE3-8870-D86EDF0B13DD}" destId="{A4A297B8-6A28-49AD-A02F-F30A7985789E}" srcOrd="0" destOrd="0" presId="urn:microsoft.com/office/officeart/2008/layout/LinedList"/>
    <dgm:cxn modelId="{BBFEDBE9-21EE-4E48-9E84-B4862D95BB03}" type="presOf" srcId="{21C3C354-DE18-4768-9C9A-34D3A0A2188F}" destId="{0E1FB232-F530-4B40-8813-83D3FA2576C7}" srcOrd="0" destOrd="0" presId="urn:microsoft.com/office/officeart/2008/layout/LinedList"/>
    <dgm:cxn modelId="{97D9BBF4-68A2-429E-B22D-61132163B17E}" srcId="{D5F9FCDA-94BB-4C44-9A70-A6A49BABEAC3}" destId="{02E10515-6EDB-4186-BF42-D51E8D1C9223}" srcOrd="1" destOrd="0" parTransId="{469F504E-9BA3-475A-AB7D-4BA99A0EE4E6}" sibTransId="{E27599B1-07F6-447E-8D8E-7ADF1FEFBC0C}"/>
    <dgm:cxn modelId="{021ED1F5-54E4-45A5-B832-854C3DEC1CF6}" srcId="{D5F9FCDA-94BB-4C44-9A70-A6A49BABEAC3}" destId="{6FCBD83E-31E6-426E-B425-C710F055263F}" srcOrd="0" destOrd="0" parTransId="{6A4FF950-2695-42FC-AEC2-2873C100080B}" sibTransId="{D7062FD5-A32F-4349-8049-569A3A064860}"/>
    <dgm:cxn modelId="{620996FC-2DF2-4EB1-824C-A30972CFBB04}" srcId="{D5F9FCDA-94BB-4C44-9A70-A6A49BABEAC3}" destId="{557439AF-F24D-4EE3-8870-D86EDF0B13DD}" srcOrd="4" destOrd="0" parTransId="{0B2D84E2-52A3-4B5D-B58A-A78DFDD4E4A9}" sibTransId="{437E56C2-2593-4076-AC32-E39BA93FC327}"/>
    <dgm:cxn modelId="{953D8A48-F0FD-40FF-8523-208323C3FDA1}" type="presParOf" srcId="{343A7DD4-CFDC-461C-A890-B916A5E9FA5A}" destId="{44786D80-1A4D-4672-B567-FD6DDBFFF779}" srcOrd="0" destOrd="0" presId="urn:microsoft.com/office/officeart/2008/layout/LinedList"/>
    <dgm:cxn modelId="{D962EC71-6454-4DD8-AC5E-5C4D4901138D}" type="presParOf" srcId="{343A7DD4-CFDC-461C-A890-B916A5E9FA5A}" destId="{E5A43483-BE65-4037-A9C1-683842EDDBD3}" srcOrd="1" destOrd="0" presId="urn:microsoft.com/office/officeart/2008/layout/LinedList"/>
    <dgm:cxn modelId="{BAE04758-FC2E-45D7-9CD1-12EF6444B201}" type="presParOf" srcId="{E5A43483-BE65-4037-A9C1-683842EDDBD3}" destId="{22F4CE98-EE1B-4689-970B-805AD5D9DA6D}" srcOrd="0" destOrd="0" presId="urn:microsoft.com/office/officeart/2008/layout/LinedList"/>
    <dgm:cxn modelId="{6F721CED-DAAA-4B83-965B-D42429BCD81B}" type="presParOf" srcId="{E5A43483-BE65-4037-A9C1-683842EDDBD3}" destId="{C1A12FF1-AFBD-42CA-849B-86AB11AC5ADC}" srcOrd="1" destOrd="0" presId="urn:microsoft.com/office/officeart/2008/layout/LinedList"/>
    <dgm:cxn modelId="{D4CFBD04-F2FF-440A-A276-A998ABAB3C4F}" type="presParOf" srcId="{C1A12FF1-AFBD-42CA-849B-86AB11AC5ADC}" destId="{DBAF3F35-052F-427B-A684-3B972C6EBB9C}" srcOrd="0" destOrd="0" presId="urn:microsoft.com/office/officeart/2008/layout/LinedList"/>
    <dgm:cxn modelId="{1B8085C4-EBD7-47A2-9CC1-B96CF7C12195}" type="presParOf" srcId="{C1A12FF1-AFBD-42CA-849B-86AB11AC5ADC}" destId="{2B7EF10B-2AC6-45F5-ABF7-A5786050CF0B}" srcOrd="1" destOrd="0" presId="urn:microsoft.com/office/officeart/2008/layout/LinedList"/>
    <dgm:cxn modelId="{7DD8A0DA-0C05-4103-9AAB-53539C75C22D}" type="presParOf" srcId="{2B7EF10B-2AC6-45F5-ABF7-A5786050CF0B}" destId="{33BFE6AE-DF6B-4679-9739-B623C8D92870}" srcOrd="0" destOrd="0" presId="urn:microsoft.com/office/officeart/2008/layout/LinedList"/>
    <dgm:cxn modelId="{0B70C6AA-E93F-43EE-A9E3-E8A3D285E8E8}" type="presParOf" srcId="{2B7EF10B-2AC6-45F5-ABF7-A5786050CF0B}" destId="{058E690E-F888-400E-A3F8-1B73CCA8876F}" srcOrd="1" destOrd="0" presId="urn:microsoft.com/office/officeart/2008/layout/LinedList"/>
    <dgm:cxn modelId="{C7F59992-9CC5-429D-9376-433E3810391F}" type="presParOf" srcId="{2B7EF10B-2AC6-45F5-ABF7-A5786050CF0B}" destId="{6C274F36-9093-4F68-8012-2EB64F6ADE10}" srcOrd="2" destOrd="0" presId="urn:microsoft.com/office/officeart/2008/layout/LinedList"/>
    <dgm:cxn modelId="{6B65A931-C0E6-4964-8A7F-F7B6C4625BDB}" type="presParOf" srcId="{C1A12FF1-AFBD-42CA-849B-86AB11AC5ADC}" destId="{1CF19C16-7334-471A-A862-091C1858DE42}" srcOrd="2" destOrd="0" presId="urn:microsoft.com/office/officeart/2008/layout/LinedList"/>
    <dgm:cxn modelId="{1F676123-3A95-4D6A-8C35-7802893C662F}" type="presParOf" srcId="{C1A12FF1-AFBD-42CA-849B-86AB11AC5ADC}" destId="{01739E6C-FE76-4D2B-887C-2B4D3E5F966D}" srcOrd="3" destOrd="0" presId="urn:microsoft.com/office/officeart/2008/layout/LinedList"/>
    <dgm:cxn modelId="{319AE80E-53A4-49EB-AADD-7D8FE31E2307}" type="presParOf" srcId="{C1A12FF1-AFBD-42CA-849B-86AB11AC5ADC}" destId="{B83BE14B-2ED5-4F96-A537-0A1AA38401B9}" srcOrd="4" destOrd="0" presId="urn:microsoft.com/office/officeart/2008/layout/LinedList"/>
    <dgm:cxn modelId="{AA211A6D-6445-44F0-9616-37FB3F02CF61}" type="presParOf" srcId="{B83BE14B-2ED5-4F96-A537-0A1AA38401B9}" destId="{47A67D61-EDD5-4DAB-ACEF-B84E9E31ACF7}" srcOrd="0" destOrd="0" presId="urn:microsoft.com/office/officeart/2008/layout/LinedList"/>
    <dgm:cxn modelId="{3BEEE418-C256-4E4D-BFE4-FE56605A150C}" type="presParOf" srcId="{B83BE14B-2ED5-4F96-A537-0A1AA38401B9}" destId="{E89304CA-6838-48F8-BFBC-B9DED9F88EE8}" srcOrd="1" destOrd="0" presId="urn:microsoft.com/office/officeart/2008/layout/LinedList"/>
    <dgm:cxn modelId="{F68B935A-C1BA-47AE-92F5-9013EC59677A}" type="presParOf" srcId="{B83BE14B-2ED5-4F96-A537-0A1AA38401B9}" destId="{069E6D2E-C7BC-453C-88BB-8307569700C7}" srcOrd="2" destOrd="0" presId="urn:microsoft.com/office/officeart/2008/layout/LinedList"/>
    <dgm:cxn modelId="{4904A181-8302-43B0-9210-D100FABE00B7}" type="presParOf" srcId="{C1A12FF1-AFBD-42CA-849B-86AB11AC5ADC}" destId="{820EF2E2-D1C4-41D6-A789-CE81FCEB2E8B}" srcOrd="5" destOrd="0" presId="urn:microsoft.com/office/officeart/2008/layout/LinedList"/>
    <dgm:cxn modelId="{A6ABD087-D4EC-42C4-87E4-6AD1FA2AA694}" type="presParOf" srcId="{C1A12FF1-AFBD-42CA-849B-86AB11AC5ADC}" destId="{DC01DD54-7613-441C-9584-64DEB339A9F9}" srcOrd="6" destOrd="0" presId="urn:microsoft.com/office/officeart/2008/layout/LinedList"/>
    <dgm:cxn modelId="{3F8A32BE-5E49-4331-883A-F36B3DF443E7}" type="presParOf" srcId="{C1A12FF1-AFBD-42CA-849B-86AB11AC5ADC}" destId="{1B37333D-7C7A-4809-B690-65474E793262}" srcOrd="7" destOrd="0" presId="urn:microsoft.com/office/officeart/2008/layout/LinedList"/>
    <dgm:cxn modelId="{9994E38A-AD13-4841-8FFE-4A5579C5F9B1}" type="presParOf" srcId="{1B37333D-7C7A-4809-B690-65474E793262}" destId="{984E5340-28A1-4879-86E7-F0D211CCEBED}" srcOrd="0" destOrd="0" presId="urn:microsoft.com/office/officeart/2008/layout/LinedList"/>
    <dgm:cxn modelId="{EF68F48A-EF40-464D-A61F-C637894550F0}" type="presParOf" srcId="{1B37333D-7C7A-4809-B690-65474E793262}" destId="{0E1FB232-F530-4B40-8813-83D3FA2576C7}" srcOrd="1" destOrd="0" presId="urn:microsoft.com/office/officeart/2008/layout/LinedList"/>
    <dgm:cxn modelId="{9D50F284-F743-4B2E-9F8A-ED505BD499BD}" type="presParOf" srcId="{1B37333D-7C7A-4809-B690-65474E793262}" destId="{20E84E46-1A11-4250-A5DB-233AF2567F55}" srcOrd="2" destOrd="0" presId="urn:microsoft.com/office/officeart/2008/layout/LinedList"/>
    <dgm:cxn modelId="{E85F18F1-357C-4577-A833-0060FA7AF20D}" type="presParOf" srcId="{C1A12FF1-AFBD-42CA-849B-86AB11AC5ADC}" destId="{90015A74-CAB6-4352-8FBD-7911A3883E7E}" srcOrd="8" destOrd="0" presId="urn:microsoft.com/office/officeart/2008/layout/LinedList"/>
    <dgm:cxn modelId="{4BE3E342-75C7-44AF-8E20-B3EFE5B6FAC3}" type="presParOf" srcId="{C1A12FF1-AFBD-42CA-849B-86AB11AC5ADC}" destId="{4177D8C6-550C-4494-82D4-50E7601031CF}" srcOrd="9" destOrd="0" presId="urn:microsoft.com/office/officeart/2008/layout/LinedList"/>
    <dgm:cxn modelId="{127FAE7D-757B-4A10-9925-E917FC79B225}" type="presParOf" srcId="{C1A12FF1-AFBD-42CA-849B-86AB11AC5ADC}" destId="{03F57C6C-47FB-4BF0-8222-C5D545FE56C4}" srcOrd="10" destOrd="0" presId="urn:microsoft.com/office/officeart/2008/layout/LinedList"/>
    <dgm:cxn modelId="{685C2102-DFAB-4B40-AD43-F7E544DC65D0}" type="presParOf" srcId="{03F57C6C-47FB-4BF0-8222-C5D545FE56C4}" destId="{91BC9F63-20FC-4CCD-929E-7F37C02F5D2C}" srcOrd="0" destOrd="0" presId="urn:microsoft.com/office/officeart/2008/layout/LinedList"/>
    <dgm:cxn modelId="{41404F53-BA84-44A1-9FB4-4918D6246BA0}" type="presParOf" srcId="{03F57C6C-47FB-4BF0-8222-C5D545FE56C4}" destId="{67DCA94B-1827-47E7-AC2A-CDB5889EAA3A}" srcOrd="1" destOrd="0" presId="urn:microsoft.com/office/officeart/2008/layout/LinedList"/>
    <dgm:cxn modelId="{6EA8F982-5A76-41C4-B1AC-082E4F69D1E8}" type="presParOf" srcId="{03F57C6C-47FB-4BF0-8222-C5D545FE56C4}" destId="{5ED4EF4B-81DB-4D3D-92E1-A4C1D8B8F4D1}" srcOrd="2" destOrd="0" presId="urn:microsoft.com/office/officeart/2008/layout/LinedList"/>
    <dgm:cxn modelId="{842E69B7-575D-4F72-8ACE-A6743AA280F4}" type="presParOf" srcId="{C1A12FF1-AFBD-42CA-849B-86AB11AC5ADC}" destId="{BFAF1F1B-1862-429F-AD1D-45E6ECA188FA}" srcOrd="11" destOrd="0" presId="urn:microsoft.com/office/officeart/2008/layout/LinedList"/>
    <dgm:cxn modelId="{06DDDC38-BC85-49CA-8F25-F8591822F0F9}" type="presParOf" srcId="{C1A12FF1-AFBD-42CA-849B-86AB11AC5ADC}" destId="{0F16B917-C399-4B36-88F6-CE1E43D47BF6}" srcOrd="12" destOrd="0" presId="urn:microsoft.com/office/officeart/2008/layout/LinedList"/>
    <dgm:cxn modelId="{00A8B1F4-40D4-4054-8A7C-ED9707B4B8EA}" type="presParOf" srcId="{C1A12FF1-AFBD-42CA-849B-86AB11AC5ADC}" destId="{7C889410-05EE-4B6B-8997-6D137C8A9F54}" srcOrd="13" destOrd="0" presId="urn:microsoft.com/office/officeart/2008/layout/LinedList"/>
    <dgm:cxn modelId="{0A6D23B9-D186-4AAF-BDB0-6062BBAF9CC4}" type="presParOf" srcId="{7C889410-05EE-4B6B-8997-6D137C8A9F54}" destId="{939E7FF5-D3F7-490A-959C-05D84793DCD1}" srcOrd="0" destOrd="0" presId="urn:microsoft.com/office/officeart/2008/layout/LinedList"/>
    <dgm:cxn modelId="{377676FC-DC4C-4863-A4B8-18A76BC5A3EF}" type="presParOf" srcId="{7C889410-05EE-4B6B-8997-6D137C8A9F54}" destId="{A4A297B8-6A28-49AD-A02F-F30A7985789E}" srcOrd="1" destOrd="0" presId="urn:microsoft.com/office/officeart/2008/layout/LinedList"/>
    <dgm:cxn modelId="{881960C8-07A8-495A-BCDD-5B3A980FEB0D}" type="presParOf" srcId="{7C889410-05EE-4B6B-8997-6D137C8A9F54}" destId="{02696A73-D759-4E3C-AC01-60C26FAD1E20}" srcOrd="2" destOrd="0" presId="urn:microsoft.com/office/officeart/2008/layout/LinedList"/>
    <dgm:cxn modelId="{FC3DC9EE-AE1C-4CF1-8B11-4D82C5BA0650}" type="presParOf" srcId="{C1A12FF1-AFBD-42CA-849B-86AB11AC5ADC}" destId="{2E3BFE76-3DDA-40EB-89BF-0BE432089033}" srcOrd="14" destOrd="0" presId="urn:microsoft.com/office/officeart/2008/layout/LinedList"/>
    <dgm:cxn modelId="{6BFC6EE9-8778-48B2-9784-468162FEED14}" type="presParOf" srcId="{C1A12FF1-AFBD-42CA-849B-86AB11AC5ADC}" destId="{685D77C3-624F-410B-879F-9533C789AFB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E3F9A-CA60-47DB-BA79-5AA6271AB3BA}">
      <dsp:nvSpPr>
        <dsp:cNvPr id="0" name=""/>
        <dsp:cNvSpPr/>
      </dsp:nvSpPr>
      <dsp:spPr>
        <a:xfrm>
          <a:off x="7541078" y="0"/>
          <a:ext cx="2513692" cy="1450774"/>
        </a:xfrm>
        <a:prstGeom prst="trapezoid">
          <a:avLst>
            <a:gd name="adj" fmla="val 86633"/>
          </a:avLst>
        </a:prstGeom>
        <a:solidFill>
          <a:srgbClr val="8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>
              <a:solidFill>
                <a:schemeClr val="tx1"/>
              </a:solidFill>
            </a:rPr>
            <a:t>Иностранные студенты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7541078" y="0"/>
        <a:ext cx="2513692" cy="1450774"/>
      </dsp:txXfrm>
    </dsp:sp>
    <dsp:sp modelId="{FC983DE7-4B18-4A7F-A1C5-5ADB3E718427}">
      <dsp:nvSpPr>
        <dsp:cNvPr id="0" name=""/>
        <dsp:cNvSpPr/>
      </dsp:nvSpPr>
      <dsp:spPr>
        <a:xfrm>
          <a:off x="6284232" y="1450774"/>
          <a:ext cx="5027385" cy="1450774"/>
        </a:xfrm>
        <a:prstGeom prst="trapezoid">
          <a:avLst>
            <a:gd name="adj" fmla="val 86633"/>
          </a:avLst>
        </a:prstGeom>
        <a:solidFill>
          <a:srgbClr val="8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>
              <a:solidFill>
                <a:schemeClr val="tx1"/>
              </a:solidFill>
            </a:rPr>
            <a:t>Абитуриенты из-за рубежа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7164024" y="1450774"/>
        <a:ext cx="3267800" cy="1450774"/>
      </dsp:txXfrm>
    </dsp:sp>
    <dsp:sp modelId="{C57BCF07-CEF1-4402-A140-342CB0A89864}">
      <dsp:nvSpPr>
        <dsp:cNvPr id="0" name=""/>
        <dsp:cNvSpPr/>
      </dsp:nvSpPr>
      <dsp:spPr>
        <a:xfrm>
          <a:off x="5027385" y="2901548"/>
          <a:ext cx="7541078" cy="1450774"/>
        </a:xfrm>
        <a:prstGeom prst="trapezoid">
          <a:avLst>
            <a:gd name="adj" fmla="val 86633"/>
          </a:avLst>
        </a:prstGeom>
        <a:solidFill>
          <a:srgbClr val="8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>
              <a:solidFill>
                <a:schemeClr val="tx1"/>
              </a:solidFill>
            </a:rPr>
            <a:t>Кураторы и наставники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6347074" y="2901548"/>
        <a:ext cx="4901701" cy="1450774"/>
      </dsp:txXfrm>
    </dsp:sp>
    <dsp:sp modelId="{252E4DF2-3C57-49F0-8D03-9018EF3A5F12}">
      <dsp:nvSpPr>
        <dsp:cNvPr id="0" name=""/>
        <dsp:cNvSpPr/>
      </dsp:nvSpPr>
      <dsp:spPr>
        <a:xfrm>
          <a:off x="3770539" y="4352322"/>
          <a:ext cx="10054771" cy="1450774"/>
        </a:xfrm>
        <a:prstGeom prst="trapezoid">
          <a:avLst>
            <a:gd name="adj" fmla="val 86633"/>
          </a:avLst>
        </a:prstGeom>
        <a:solidFill>
          <a:srgbClr val="8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>
              <a:solidFill>
                <a:schemeClr val="tx1"/>
              </a:solidFill>
            </a:rPr>
            <a:t>Сотрудники международных отделов вузов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5530124" y="4352322"/>
        <a:ext cx="6535601" cy="1450774"/>
      </dsp:txXfrm>
    </dsp:sp>
    <dsp:sp modelId="{ACA78DB3-4901-4D97-8671-D44F421A70F7}">
      <dsp:nvSpPr>
        <dsp:cNvPr id="0" name=""/>
        <dsp:cNvSpPr/>
      </dsp:nvSpPr>
      <dsp:spPr>
        <a:xfrm>
          <a:off x="2513692" y="5803096"/>
          <a:ext cx="12568464" cy="1450774"/>
        </a:xfrm>
        <a:prstGeom prst="trapezoid">
          <a:avLst>
            <a:gd name="adj" fmla="val 86633"/>
          </a:avLst>
        </a:prstGeom>
        <a:solidFill>
          <a:srgbClr val="8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>
              <a:solidFill>
                <a:schemeClr val="tx1"/>
              </a:solidFill>
            </a:rPr>
            <a:t>Вузы (администрация)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713174" y="5803096"/>
        <a:ext cx="8169501" cy="1450774"/>
      </dsp:txXfrm>
    </dsp:sp>
    <dsp:sp modelId="{3022816C-8631-4371-A636-A0DF1C09E588}">
      <dsp:nvSpPr>
        <dsp:cNvPr id="0" name=""/>
        <dsp:cNvSpPr/>
      </dsp:nvSpPr>
      <dsp:spPr>
        <a:xfrm>
          <a:off x="1256846" y="7253870"/>
          <a:ext cx="15082157" cy="1450774"/>
        </a:xfrm>
        <a:prstGeom prst="trapezoid">
          <a:avLst>
            <a:gd name="adj" fmla="val 86633"/>
          </a:avLst>
        </a:prstGeom>
        <a:solidFill>
          <a:srgbClr val="8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>
              <a:solidFill>
                <a:schemeClr val="tx1"/>
              </a:solidFill>
            </a:rPr>
            <a:t>Компании-работодатели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896223" y="7253870"/>
        <a:ext cx="9803402" cy="1450774"/>
      </dsp:txXfrm>
    </dsp:sp>
    <dsp:sp modelId="{39D2EF05-4DB1-40A0-B507-B9609000F419}">
      <dsp:nvSpPr>
        <dsp:cNvPr id="0" name=""/>
        <dsp:cNvSpPr/>
      </dsp:nvSpPr>
      <dsp:spPr>
        <a:xfrm>
          <a:off x="0" y="8704644"/>
          <a:ext cx="17595850" cy="1450774"/>
        </a:xfrm>
        <a:prstGeom prst="trapezoid">
          <a:avLst>
            <a:gd name="adj" fmla="val 86633"/>
          </a:avLst>
        </a:prstGeom>
        <a:solidFill>
          <a:srgbClr val="8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>
              <a:solidFill>
                <a:schemeClr val="tx1"/>
              </a:solidFill>
            </a:rPr>
            <a:t>Государственные и региональные органы власти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079273" y="8704644"/>
        <a:ext cx="11437302" cy="1450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D91ED-06D0-4372-ACE9-D0FA75C92F03}">
      <dsp:nvSpPr>
        <dsp:cNvPr id="0" name=""/>
        <dsp:cNvSpPr/>
      </dsp:nvSpPr>
      <dsp:spPr>
        <a:xfrm rot="5400000">
          <a:off x="961249" y="2022023"/>
          <a:ext cx="2893584" cy="4814860"/>
        </a:xfrm>
        <a:prstGeom prst="corner">
          <a:avLst>
            <a:gd name="adj1" fmla="val 16120"/>
            <a:gd name="adj2" fmla="val 16110"/>
          </a:avLst>
        </a:prstGeom>
        <a:solidFill>
          <a:srgbClr val="8F00FF"/>
        </a:solidFill>
        <a:ln w="25400" cap="flat" cmpd="sng" algn="ctr">
          <a:solidFill>
            <a:srgbClr val="8F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1544E-2510-4DA2-9529-D034A9CECA99}">
      <dsp:nvSpPr>
        <dsp:cNvPr id="0" name=""/>
        <dsp:cNvSpPr/>
      </dsp:nvSpPr>
      <dsp:spPr>
        <a:xfrm>
          <a:off x="478238" y="3460629"/>
          <a:ext cx="4346882" cy="381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i="0" kern="1200" dirty="0"/>
            <a:t>Грантовое финансирование</a:t>
          </a:r>
          <a:endParaRPr lang="ru-RU" sz="4200" kern="1200" dirty="0"/>
        </a:p>
      </dsp:txBody>
      <dsp:txXfrm>
        <a:off x="478238" y="3460629"/>
        <a:ext cx="4346882" cy="3810297"/>
      </dsp:txXfrm>
    </dsp:sp>
    <dsp:sp modelId="{15CDDF70-A1B5-407E-AF52-33FB083F89DE}">
      <dsp:nvSpPr>
        <dsp:cNvPr id="0" name=""/>
        <dsp:cNvSpPr/>
      </dsp:nvSpPr>
      <dsp:spPr>
        <a:xfrm>
          <a:off x="4004954" y="1667548"/>
          <a:ext cx="820166" cy="820166"/>
        </a:xfrm>
        <a:prstGeom prst="triangle">
          <a:avLst>
            <a:gd name="adj" fmla="val 100000"/>
          </a:avLst>
        </a:prstGeom>
        <a:solidFill>
          <a:srgbClr val="8F00FF"/>
        </a:solidFill>
        <a:ln w="25400" cap="flat" cmpd="sng" algn="ctr">
          <a:solidFill>
            <a:srgbClr val="8F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40964-2BFD-4C59-8733-50A454A0D88A}">
      <dsp:nvSpPr>
        <dsp:cNvPr id="0" name=""/>
        <dsp:cNvSpPr/>
      </dsp:nvSpPr>
      <dsp:spPr>
        <a:xfrm rot="5400000">
          <a:off x="6282683" y="705229"/>
          <a:ext cx="2893584" cy="4814860"/>
        </a:xfrm>
        <a:prstGeom prst="corner">
          <a:avLst>
            <a:gd name="adj1" fmla="val 16120"/>
            <a:gd name="adj2" fmla="val 16110"/>
          </a:avLst>
        </a:prstGeom>
        <a:solidFill>
          <a:srgbClr val="8F00FF"/>
        </a:solidFill>
        <a:ln w="25400" cap="flat" cmpd="sng" algn="ctr">
          <a:solidFill>
            <a:srgbClr val="8F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91538-7BB9-4B7A-8970-F809E1D8A900}">
      <dsp:nvSpPr>
        <dsp:cNvPr id="0" name=""/>
        <dsp:cNvSpPr/>
      </dsp:nvSpPr>
      <dsp:spPr>
        <a:xfrm>
          <a:off x="5799671" y="2143835"/>
          <a:ext cx="4346882" cy="381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i="0" kern="1200" dirty="0"/>
            <a:t>Партнерство с вузами</a:t>
          </a:r>
          <a:endParaRPr lang="ru-RU" sz="4200" kern="1200" dirty="0"/>
        </a:p>
      </dsp:txBody>
      <dsp:txXfrm>
        <a:off x="5799671" y="2143835"/>
        <a:ext cx="4346882" cy="3810297"/>
      </dsp:txXfrm>
    </dsp:sp>
    <dsp:sp modelId="{FBF254D7-A355-4E43-B06E-A322EDE5E8AD}">
      <dsp:nvSpPr>
        <dsp:cNvPr id="0" name=""/>
        <dsp:cNvSpPr/>
      </dsp:nvSpPr>
      <dsp:spPr>
        <a:xfrm>
          <a:off x="9326388" y="350754"/>
          <a:ext cx="820166" cy="820166"/>
        </a:xfrm>
        <a:prstGeom prst="triangle">
          <a:avLst>
            <a:gd name="adj" fmla="val 100000"/>
          </a:avLst>
        </a:prstGeom>
        <a:solidFill>
          <a:srgbClr val="8F00FF"/>
        </a:solidFill>
        <a:ln w="25400" cap="flat" cmpd="sng" algn="ctr">
          <a:solidFill>
            <a:srgbClr val="8F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9E209-3840-49BA-A6BF-86A8D4002DC2}">
      <dsp:nvSpPr>
        <dsp:cNvPr id="0" name=""/>
        <dsp:cNvSpPr/>
      </dsp:nvSpPr>
      <dsp:spPr>
        <a:xfrm rot="5400000">
          <a:off x="11604116" y="-611564"/>
          <a:ext cx="2893584" cy="4814860"/>
        </a:xfrm>
        <a:prstGeom prst="corner">
          <a:avLst>
            <a:gd name="adj1" fmla="val 16120"/>
            <a:gd name="adj2" fmla="val 16110"/>
          </a:avLst>
        </a:prstGeom>
        <a:solidFill>
          <a:srgbClr val="8F00FF"/>
        </a:solidFill>
        <a:ln w="25400" cap="flat" cmpd="sng" algn="ctr">
          <a:solidFill>
            <a:srgbClr val="8F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CB9CD-2AD6-4020-8776-D45D31EFCA23}">
      <dsp:nvSpPr>
        <dsp:cNvPr id="0" name=""/>
        <dsp:cNvSpPr/>
      </dsp:nvSpPr>
      <dsp:spPr>
        <a:xfrm>
          <a:off x="11121105" y="827041"/>
          <a:ext cx="4346882" cy="3810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i="0" kern="1200" dirty="0"/>
            <a:t>Спонсорство со стороны работодателей</a:t>
          </a:r>
          <a:endParaRPr lang="ru-RU" sz="4200" kern="1200" dirty="0"/>
        </a:p>
      </dsp:txBody>
      <dsp:txXfrm>
        <a:off x="11121105" y="827041"/>
        <a:ext cx="4346882" cy="3810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86D80-1A4D-4672-B567-FD6DDBFFF779}">
      <dsp:nvSpPr>
        <dsp:cNvPr id="0" name=""/>
        <dsp:cNvSpPr/>
      </dsp:nvSpPr>
      <dsp:spPr>
        <a:xfrm>
          <a:off x="0" y="2939"/>
          <a:ext cx="168402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F4CE98-EE1B-4689-970B-805AD5D9DA6D}">
      <dsp:nvSpPr>
        <dsp:cNvPr id="0" name=""/>
        <dsp:cNvSpPr/>
      </dsp:nvSpPr>
      <dsp:spPr>
        <a:xfrm>
          <a:off x="0" y="2939"/>
          <a:ext cx="3368040" cy="601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i="0" kern="1200" dirty="0">
              <a:solidFill>
                <a:srgbClr val="8F00FF"/>
              </a:solidFill>
            </a:rPr>
            <a:t>Каналы продаж</a:t>
          </a:r>
          <a:endParaRPr lang="ru-RU" sz="4400" b="1" kern="1200" dirty="0">
            <a:solidFill>
              <a:srgbClr val="8F00FF"/>
            </a:solidFill>
          </a:endParaRPr>
        </a:p>
      </dsp:txBody>
      <dsp:txXfrm>
        <a:off x="0" y="2939"/>
        <a:ext cx="3368040" cy="6013921"/>
      </dsp:txXfrm>
    </dsp:sp>
    <dsp:sp modelId="{058E690E-F888-400E-A3F8-1B73CCA8876F}">
      <dsp:nvSpPr>
        <dsp:cNvPr id="0" name=""/>
        <dsp:cNvSpPr/>
      </dsp:nvSpPr>
      <dsp:spPr>
        <a:xfrm>
          <a:off x="3620643" y="59613"/>
          <a:ext cx="13219557" cy="113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>
              <a:solidFill>
                <a:schemeClr val="tx1"/>
              </a:solidFill>
            </a:rPr>
            <a:t>Прямые переговоры с вузами и работодателями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620643" y="59613"/>
        <a:ext cx="13219557" cy="1133483"/>
      </dsp:txXfrm>
    </dsp:sp>
    <dsp:sp modelId="{1CF19C16-7334-471A-A862-091C1858DE42}">
      <dsp:nvSpPr>
        <dsp:cNvPr id="0" name=""/>
        <dsp:cNvSpPr/>
      </dsp:nvSpPr>
      <dsp:spPr>
        <a:xfrm>
          <a:off x="3368040" y="1193096"/>
          <a:ext cx="134721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9304CA-6838-48F8-BFBC-B9DED9F88EE8}">
      <dsp:nvSpPr>
        <dsp:cNvPr id="0" name=""/>
        <dsp:cNvSpPr/>
      </dsp:nvSpPr>
      <dsp:spPr>
        <a:xfrm>
          <a:off x="3620643" y="1249770"/>
          <a:ext cx="13219557" cy="113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>
              <a:solidFill>
                <a:schemeClr val="tx1"/>
              </a:solidFill>
            </a:rPr>
            <a:t>Участие в образовательных выставках и форумах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620643" y="1249770"/>
        <a:ext cx="13219557" cy="1133483"/>
      </dsp:txXfrm>
    </dsp:sp>
    <dsp:sp modelId="{820EF2E2-D1C4-41D6-A789-CE81FCEB2E8B}">
      <dsp:nvSpPr>
        <dsp:cNvPr id="0" name=""/>
        <dsp:cNvSpPr/>
      </dsp:nvSpPr>
      <dsp:spPr>
        <a:xfrm>
          <a:off x="3368040" y="2383254"/>
          <a:ext cx="134721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1FB232-F530-4B40-8813-83D3FA2576C7}">
      <dsp:nvSpPr>
        <dsp:cNvPr id="0" name=""/>
        <dsp:cNvSpPr/>
      </dsp:nvSpPr>
      <dsp:spPr>
        <a:xfrm>
          <a:off x="3620643" y="2439928"/>
          <a:ext cx="13219557" cy="113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>
              <a:solidFill>
                <a:schemeClr val="tx1"/>
              </a:solidFill>
            </a:rPr>
            <a:t>Онлайн-презентация для международных отделов вузов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620643" y="2439928"/>
        <a:ext cx="13219557" cy="1133483"/>
      </dsp:txXfrm>
    </dsp:sp>
    <dsp:sp modelId="{90015A74-CAB6-4352-8FBD-7911A3883E7E}">
      <dsp:nvSpPr>
        <dsp:cNvPr id="0" name=""/>
        <dsp:cNvSpPr/>
      </dsp:nvSpPr>
      <dsp:spPr>
        <a:xfrm>
          <a:off x="3368040" y="3573411"/>
          <a:ext cx="134721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DCA94B-1827-47E7-AC2A-CDB5889EAA3A}">
      <dsp:nvSpPr>
        <dsp:cNvPr id="0" name=""/>
        <dsp:cNvSpPr/>
      </dsp:nvSpPr>
      <dsp:spPr>
        <a:xfrm>
          <a:off x="3620643" y="3630085"/>
          <a:ext cx="13219557" cy="113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>
              <a:solidFill>
                <a:schemeClr val="tx1"/>
              </a:solidFill>
            </a:rPr>
            <a:t>Работа с ассоциациями ректоров и образовательными агентствами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620643" y="3630085"/>
        <a:ext cx="13219557" cy="1133483"/>
      </dsp:txXfrm>
    </dsp:sp>
    <dsp:sp modelId="{BFAF1F1B-1862-429F-AD1D-45E6ECA188FA}">
      <dsp:nvSpPr>
        <dsp:cNvPr id="0" name=""/>
        <dsp:cNvSpPr/>
      </dsp:nvSpPr>
      <dsp:spPr>
        <a:xfrm>
          <a:off x="3368040" y="4763568"/>
          <a:ext cx="134721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A297B8-6A28-49AD-A02F-F30A7985789E}">
      <dsp:nvSpPr>
        <dsp:cNvPr id="0" name=""/>
        <dsp:cNvSpPr/>
      </dsp:nvSpPr>
      <dsp:spPr>
        <a:xfrm>
          <a:off x="3620643" y="4820243"/>
          <a:ext cx="13219557" cy="113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>
              <a:solidFill>
                <a:schemeClr val="tx1"/>
              </a:solidFill>
            </a:rPr>
            <a:t>Продвижение через официальные сайты вузов и профессиональные сообщества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620643" y="4820243"/>
        <a:ext cx="13219557" cy="1133483"/>
      </dsp:txXfrm>
    </dsp:sp>
    <dsp:sp modelId="{2E3BFE76-3DDA-40EB-89BF-0BE432089033}">
      <dsp:nvSpPr>
        <dsp:cNvPr id="0" name=""/>
        <dsp:cNvSpPr/>
      </dsp:nvSpPr>
      <dsp:spPr>
        <a:xfrm>
          <a:off x="3368040" y="5953726"/>
          <a:ext cx="134721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85650" y="1"/>
            <a:ext cx="7918450" cy="11308009"/>
            <a:chOff x="12103488" y="1"/>
            <a:chExt cx="7918450" cy="11308009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EA829B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008488" y="963"/>
              <a:ext cx="2101367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6065888" y="283527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1516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047088" y="2829065"/>
              <a:ext cx="197485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1516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6071850" y="5654675"/>
              <a:ext cx="3950088" cy="5653105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03488" y="2835275"/>
              <a:ext cx="7918450" cy="5645010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065889" y="1"/>
              <a:ext cx="3956049" cy="2835274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66594" y="4062624"/>
            <a:ext cx="11501163" cy="4258660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Создание образовательной платформы по формированию кросс-культурной компетенции и социальной адаптации иностранных граждан</a:t>
            </a:r>
            <a:endParaRPr sz="5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2090" y="9691386"/>
            <a:ext cx="8610600" cy="611509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>
                <a:latin typeface="Microsoft Sans Serif"/>
                <a:cs typeface="Microsoft Sans Serif"/>
              </a:rPr>
              <a:t>Команда № 45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/>
        </p:blipFill>
        <p:spPr bwMode="auto">
          <a:xfrm>
            <a:off x="9671050" y="473075"/>
            <a:ext cx="2362200" cy="182880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/>
          <a:stretch/>
        </p:blipFill>
        <p:spPr bwMode="auto">
          <a:xfrm>
            <a:off x="4420719" y="455064"/>
            <a:ext cx="4183531" cy="1602376"/>
          </a:xfrm>
          <a:prstGeom prst="rect">
            <a:avLst/>
          </a:prstGeom>
        </p:spPr>
      </p:pic>
      <p:sp>
        <p:nvSpPr>
          <p:cNvPr id="49" name="object 11"/>
          <p:cNvSpPr/>
          <p:nvPr/>
        </p:nvSpPr>
        <p:spPr bwMode="auto">
          <a:xfrm>
            <a:off x="12185650" y="8007985"/>
            <a:ext cx="1997710" cy="2828290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50" name="object 10"/>
          <p:cNvSpPr/>
          <p:nvPr/>
        </p:nvSpPr>
        <p:spPr bwMode="auto">
          <a:xfrm>
            <a:off x="12185650" y="-1"/>
            <a:ext cx="199771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44" name="Picture 2" descr="C:\Users\1\Google Диск\JOB\UNI DATA\LOGO\LogPGU_simbioz2013 new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450" y="412918"/>
            <a:ext cx="2133600" cy="18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7" cstate="print"/>
          <a:srcRect b="83928"/>
          <a:stretch>
            <a:fillRect/>
          </a:stretch>
        </p:blipFill>
        <p:spPr bwMode="auto">
          <a:xfrm>
            <a:off x="12185650" y="2835275"/>
            <a:ext cx="7918450" cy="304800"/>
          </a:xfrm>
          <a:prstGeom prst="rect">
            <a:avLst/>
          </a:prstGeom>
          <a:noFill/>
        </p:spPr>
      </p:pic>
      <p:pic>
        <p:nvPicPr>
          <p:cNvPr id="57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48050" y="8000999"/>
            <a:ext cx="3956050" cy="2835275"/>
          </a:xfrm>
          <a:prstGeom prst="rect">
            <a:avLst/>
          </a:prstGeom>
          <a:noFill/>
        </p:spPr>
      </p:pic>
      <p:sp>
        <p:nvSpPr>
          <p:cNvPr id="58" name="object 10"/>
          <p:cNvSpPr/>
          <p:nvPr/>
        </p:nvSpPr>
        <p:spPr bwMode="auto">
          <a:xfrm>
            <a:off x="14166850" y="8000999"/>
            <a:ext cx="198120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pic>
        <p:nvPicPr>
          <p:cNvPr id="53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7" cstate="print"/>
          <a:srcRect t="85714"/>
          <a:stretch>
            <a:fillRect/>
          </a:stretch>
        </p:blipFill>
        <p:spPr bwMode="auto">
          <a:xfrm>
            <a:off x="12185650" y="7772400"/>
            <a:ext cx="7918450" cy="298809"/>
          </a:xfrm>
          <a:prstGeom prst="rect">
            <a:avLst/>
          </a:prstGeom>
          <a:noFill/>
        </p:spPr>
      </p:pic>
      <p:sp>
        <p:nvSpPr>
          <p:cNvPr id="78" name="object 10"/>
          <p:cNvSpPr/>
          <p:nvPr/>
        </p:nvSpPr>
        <p:spPr bwMode="auto">
          <a:xfrm>
            <a:off x="18122900" y="0"/>
            <a:ext cx="198120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grpSp>
        <p:nvGrpSpPr>
          <p:cNvPr id="103" name="object 8"/>
          <p:cNvGrpSpPr/>
          <p:nvPr/>
        </p:nvGrpSpPr>
        <p:grpSpPr bwMode="auto">
          <a:xfrm>
            <a:off x="10139699" y="10832026"/>
            <a:ext cx="4021653" cy="476884"/>
            <a:chOff x="10057369" y="10832026"/>
            <a:chExt cx="4021653" cy="476884"/>
          </a:xfrm>
        </p:grpSpPr>
        <p:sp>
          <p:nvSpPr>
            <p:cNvPr id="104" name="object 9"/>
            <p:cNvSpPr/>
            <p:nvPr/>
          </p:nvSpPr>
          <p:spPr bwMode="auto">
            <a:xfrm>
              <a:off x="10057369" y="10832026"/>
              <a:ext cx="2045951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5" name="object 10"/>
            <p:cNvSpPr/>
            <p:nvPr/>
          </p:nvSpPr>
          <p:spPr bwMode="auto">
            <a:xfrm>
              <a:off x="12103320" y="10832026"/>
              <a:ext cx="1975702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06" name="object 11"/>
          <p:cNvGrpSpPr/>
          <p:nvPr/>
        </p:nvGrpSpPr>
        <p:grpSpPr bwMode="auto">
          <a:xfrm>
            <a:off x="16148051" y="10832026"/>
            <a:ext cx="3956050" cy="476884"/>
            <a:chOff x="16089216" y="10832026"/>
            <a:chExt cx="3933034" cy="476884"/>
          </a:xfrm>
        </p:grpSpPr>
        <p:sp>
          <p:nvSpPr>
            <p:cNvPr id="107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8" name="object 13"/>
            <p:cNvSpPr/>
            <p:nvPr/>
          </p:nvSpPr>
          <p:spPr bwMode="auto">
            <a:xfrm>
              <a:off x="18099835" y="10832026"/>
              <a:ext cx="192241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09" name="object 14"/>
          <p:cNvGrpSpPr/>
          <p:nvPr/>
        </p:nvGrpSpPr>
        <p:grpSpPr bwMode="auto">
          <a:xfrm>
            <a:off x="0" y="10832466"/>
            <a:ext cx="10433050" cy="476884"/>
            <a:chOff x="6376" y="10832026"/>
            <a:chExt cx="10053319" cy="476884"/>
          </a:xfrm>
        </p:grpSpPr>
        <p:sp>
          <p:nvSpPr>
            <p:cNvPr id="110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1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2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3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4" name="object 19"/>
          <p:cNvSpPr/>
          <p:nvPr/>
        </p:nvSpPr>
        <p:spPr bwMode="auto">
          <a:xfrm>
            <a:off x="14160949" y="10832026"/>
            <a:ext cx="1987102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grpSp>
        <p:nvGrpSpPr>
          <p:cNvPr id="115" name="object 8"/>
          <p:cNvGrpSpPr/>
          <p:nvPr/>
        </p:nvGrpSpPr>
        <p:grpSpPr bwMode="auto">
          <a:xfrm>
            <a:off x="10057149" y="2606675"/>
            <a:ext cx="4021454" cy="248284"/>
            <a:chOff x="10057369" y="10832026"/>
            <a:chExt cx="4021454" cy="476884"/>
          </a:xfrm>
        </p:grpSpPr>
        <p:sp>
          <p:nvSpPr>
            <p:cNvPr id="116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7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8" name="object 11"/>
          <p:cNvGrpSpPr/>
          <p:nvPr/>
        </p:nvGrpSpPr>
        <p:grpSpPr bwMode="auto">
          <a:xfrm>
            <a:off x="16148050" y="2606675"/>
            <a:ext cx="3956050" cy="248284"/>
            <a:chOff x="16089216" y="10832026"/>
            <a:chExt cx="4015104" cy="476884"/>
          </a:xfrm>
        </p:grpSpPr>
        <p:sp>
          <p:nvSpPr>
            <p:cNvPr id="119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0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21" name="object 14"/>
          <p:cNvGrpSpPr/>
          <p:nvPr/>
        </p:nvGrpSpPr>
        <p:grpSpPr bwMode="auto">
          <a:xfrm>
            <a:off x="-1" y="2607115"/>
            <a:ext cx="10350499" cy="248284"/>
            <a:chOff x="85920" y="10832026"/>
            <a:chExt cx="9973773" cy="476884"/>
          </a:xfrm>
        </p:grpSpPr>
        <p:sp>
          <p:nvSpPr>
            <p:cNvPr id="122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3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4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5" name="object 18"/>
            <p:cNvSpPr/>
            <p:nvPr/>
          </p:nvSpPr>
          <p:spPr bwMode="auto">
            <a:xfrm>
              <a:off x="85920" y="10832026"/>
              <a:ext cx="9973773" cy="438231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6" name="object 19"/>
          <p:cNvSpPr/>
          <p:nvPr/>
        </p:nvSpPr>
        <p:spPr bwMode="auto">
          <a:xfrm>
            <a:off x="14078398" y="2606675"/>
            <a:ext cx="2069652" cy="2482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28" name="Прямоугольник 127"/>
          <p:cNvSpPr/>
          <p:nvPr/>
        </p:nvSpPr>
        <p:spPr>
          <a:xfrm>
            <a:off x="12871450" y="4587875"/>
            <a:ext cx="6534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Акселератор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Импульс-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Life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ПГУ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7353451" cy="368542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 dirty="0"/>
          </a:p>
        </p:txBody>
      </p:sp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0C24B0A5-7CD4-3F29-CA9E-8F49877A5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444395"/>
              </p:ext>
            </p:extLst>
          </p:nvPr>
        </p:nvGraphicFramePr>
        <p:xfrm>
          <a:off x="2508250" y="244475"/>
          <a:ext cx="17595850" cy="1015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3D0FF01-6E8F-01AE-5D34-105FC1F521D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CC49BB4-E132-E074-377F-7D3C41D6623E}"/>
              </a:ext>
            </a:extLst>
          </p:cNvPr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97C9020C-DFB9-D4CA-B656-8194DE39FDAA}"/>
                </a:ext>
              </a:extLst>
            </p:cNvPr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B7B223B-3B8B-3229-342B-4AC786DDE1A5}"/>
                </a:ext>
              </a:extLst>
            </p:cNvPr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C4B2EB9-BFC0-74E5-F9C1-0AB7B9AE00DB}"/>
                </a:ext>
              </a:extLst>
            </p:cNvPr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1562CEC-F89D-949B-B762-023138B37C23}"/>
                </a:ext>
              </a:extLst>
            </p:cNvPr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76010A5-F14F-E036-3895-8A6900A69004}"/>
                </a:ext>
              </a:extLst>
            </p:cNvPr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CBA8E809-D7E0-5D17-4CA2-41CAA2518A2B}"/>
              </a:ext>
            </a:extLst>
          </p:cNvPr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05E0359-5ECA-BABA-358D-6ED757AF3907}"/>
                </a:ext>
              </a:extLst>
            </p:cNvPr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DC103EA-562C-E08C-0B42-7F3004BB18AD}"/>
                </a:ext>
              </a:extLst>
            </p:cNvPr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5BD8FF2B-614A-CCC0-47E1-4F84E2AED598}"/>
              </a:ext>
            </a:extLst>
          </p:cNvPr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4530256C-A67C-F740-9F2B-299E70456238}"/>
                </a:ext>
              </a:extLst>
            </p:cNvPr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734930C-A3D8-B48D-49FB-67226DC29DFB}"/>
                </a:ext>
              </a:extLst>
            </p:cNvPr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8ADD624B-D6EA-9F81-45A1-773697506ADF}"/>
              </a:ext>
            </a:extLst>
          </p:cNvPr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F49B397-66AA-9938-2F0E-156E1276682B}"/>
                </a:ext>
              </a:extLst>
            </p:cNvPr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A348D60-F0FA-CA2F-F816-8F77B89BCFA8}"/>
                </a:ext>
              </a:extLst>
            </p:cNvPr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5AD7A9F-9DF7-A25E-B4BE-E321046032F4}"/>
                </a:ext>
              </a:extLst>
            </p:cNvPr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B5216DB-9C8B-F77E-F15E-B67012A3C018}"/>
                </a:ext>
              </a:extLst>
            </p:cNvPr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6A3C25EE-6EEF-3C97-542D-EE873365B738}"/>
              </a:ext>
            </a:extLst>
          </p:cNvPr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B5FE552-4B4C-9EB9-9124-0E68A2082F2C}"/>
              </a:ext>
            </a:extLst>
          </p:cNvPr>
          <p:cNvSpPr txBox="1"/>
          <p:nvPr/>
        </p:nvSpPr>
        <p:spPr bwMode="auto">
          <a:xfrm>
            <a:off x="564999" y="1463675"/>
            <a:ext cx="10706251" cy="1869546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 dirty="0"/>
          </a:p>
        </p:txBody>
      </p:sp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id="{09632C12-ADBE-5C21-6895-E5AA63D40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046302"/>
              </p:ext>
            </p:extLst>
          </p:nvPr>
        </p:nvGraphicFramePr>
        <p:xfrm>
          <a:off x="2731801" y="2835275"/>
          <a:ext cx="15468600" cy="7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17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C38E25E-85D1-6F01-F3C3-D74571AE37E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726BEF8-9E87-FD08-CC1F-88AE3D038415}"/>
              </a:ext>
            </a:extLst>
          </p:cNvPr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ACA0F279-9190-8CB6-DED3-C2511471A92C}"/>
                </a:ext>
              </a:extLst>
            </p:cNvPr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96C9E9A-E702-A95A-EDB8-C1B6BF08BEB1}"/>
                </a:ext>
              </a:extLst>
            </p:cNvPr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91F0370-F31F-9094-3FB8-D4445044399C}"/>
                </a:ext>
              </a:extLst>
            </p:cNvPr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65FA53E-FB06-068E-4FEC-1562C13B5496}"/>
                </a:ext>
              </a:extLst>
            </p:cNvPr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F65B775-0A35-ABBE-4F82-E6A0976C274C}"/>
                </a:ext>
              </a:extLst>
            </p:cNvPr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85CC6CDD-0125-2C78-DA60-7A8CC26ECAAB}"/>
              </a:ext>
            </a:extLst>
          </p:cNvPr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500F8B7-966C-693A-FF4C-19B76E66C145}"/>
                </a:ext>
              </a:extLst>
            </p:cNvPr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9F41CB8-B028-1486-A4E2-12E340849618}"/>
                </a:ext>
              </a:extLst>
            </p:cNvPr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1C319BEE-C12C-F941-694D-32FD44BB8126}"/>
              </a:ext>
            </a:extLst>
          </p:cNvPr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1685804D-A8A2-455C-DB1E-D3EB903CA7FC}"/>
                </a:ext>
              </a:extLst>
            </p:cNvPr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1501252-74E1-00CB-C605-F38419BB5B47}"/>
                </a:ext>
              </a:extLst>
            </p:cNvPr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D7E42EB5-0FD7-91BB-A89F-51CA83F766D2}"/>
              </a:ext>
            </a:extLst>
          </p:cNvPr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3988553-14B5-E6D7-C1FE-35A974D55994}"/>
                </a:ext>
              </a:extLst>
            </p:cNvPr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1DE75722-D764-246F-F13F-D3686D01866A}"/>
                </a:ext>
              </a:extLst>
            </p:cNvPr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583791B-360E-21D1-AEC1-1B796344B536}"/>
                </a:ext>
              </a:extLst>
            </p:cNvPr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963FA484-E061-C978-0574-B94D4FDB9017}"/>
                </a:ext>
              </a:extLst>
            </p:cNvPr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3DDAFCC1-0032-5EA4-9442-7BAE89FC7A4E}"/>
              </a:ext>
            </a:extLst>
          </p:cNvPr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E945375-BA57-84A5-D77B-716566505281}"/>
              </a:ext>
            </a:extLst>
          </p:cNvPr>
          <p:cNvSpPr txBox="1"/>
          <p:nvPr/>
        </p:nvSpPr>
        <p:spPr bwMode="auto">
          <a:xfrm>
            <a:off x="564999" y="1463675"/>
            <a:ext cx="19088251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 dirty="0"/>
          </a:p>
        </p:txBody>
      </p: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3A1DD1EA-9EFB-8FC3-76FE-66128E8B8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235972"/>
              </p:ext>
            </p:extLst>
          </p:nvPr>
        </p:nvGraphicFramePr>
        <p:xfrm>
          <a:off x="1733099" y="3618753"/>
          <a:ext cx="16840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10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3257993"/>
            <a:ext cx="15584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br>
              <a:rPr lang="ru-RU" sz="2800" spc="-20" dirty="0">
                <a:latin typeface="Microsoft Sans Serif"/>
                <a:cs typeface="Microsoft Sans Serif"/>
              </a:rPr>
            </a:b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051" name="Picture 3" descr="C:\Users\xXx\Downloads\IMG_47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95048" y="6950075"/>
            <a:ext cx="8909049" cy="3889375"/>
          </a:xfrm>
          <a:prstGeom prst="rect">
            <a:avLst/>
          </a:prstGeom>
          <a:noFill/>
        </p:spPr>
      </p:pic>
      <p:pic>
        <p:nvPicPr>
          <p:cNvPr id="26" name="Picture 2" descr="C:\Users\xXx\Downloads\IMG_5162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534" y="304800"/>
            <a:ext cx="4769316" cy="2682875"/>
          </a:xfrm>
          <a:prstGeom prst="rect">
            <a:avLst/>
          </a:prstGeom>
          <a:noFill/>
        </p:spPr>
      </p:pic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88F5FC8D-320E-3EC0-71B0-0AB8547EE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62346"/>
              </p:ext>
            </p:extLst>
          </p:nvPr>
        </p:nvGraphicFramePr>
        <p:xfrm>
          <a:off x="868467" y="3066548"/>
          <a:ext cx="9047162" cy="356095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047162">
                  <a:extLst>
                    <a:ext uri="{9D8B030D-6E8A-4147-A177-3AD203B41FA5}">
                      <a16:colId xmlns:a16="http://schemas.microsoft.com/office/drawing/2014/main" val="1352853808"/>
                    </a:ext>
                  </a:extLst>
                </a:gridCol>
              </a:tblGrid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effectLst/>
                        </a:rPr>
                        <a:t>Рассказова Виктория Михайловна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rgbClr val="8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48487"/>
                  </a:ext>
                </a:extLst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https://leader-id.ru/users/7637595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489081"/>
                  </a:ext>
                </a:extLst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Филология: переводоведение и практика перевода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95962"/>
                  </a:ext>
                </a:extLst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1 курс магистратуры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41188"/>
                  </a:ext>
                </a:extLst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Лидер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09336"/>
                  </a:ext>
                </a:extLst>
              </a:tr>
            </a:tbl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73300A38-5529-B20A-EE9F-5780D72FD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14487"/>
              </p:ext>
            </p:extLst>
          </p:nvPr>
        </p:nvGraphicFramePr>
        <p:xfrm>
          <a:off x="10256953" y="3116120"/>
          <a:ext cx="9047162" cy="356095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047162">
                  <a:extLst>
                    <a:ext uri="{9D8B030D-6E8A-4147-A177-3AD203B41FA5}">
                      <a16:colId xmlns:a16="http://schemas.microsoft.com/office/drawing/2014/main" val="1352853808"/>
                    </a:ext>
                  </a:extLst>
                </a:gridCol>
              </a:tblGrid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effectLst/>
                        </a:rPr>
                        <a:t>Петровская Мария Владимировна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rgbClr val="8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48487"/>
                  </a:ext>
                </a:extLst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3200" dirty="0">
                          <a:solidFill>
                            <a:schemeClr val="tx1"/>
                          </a:solidFill>
                          <a:effectLst/>
                        </a:rPr>
                        <a:t>https://leader-id.ru/users/7637596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489081"/>
                  </a:ext>
                </a:extLst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Филология: переводоведение и практика перевода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95962"/>
                  </a:ext>
                </a:extLst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1 курс магистратуры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41188"/>
                  </a:ext>
                </a:extLst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Член команды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09336"/>
                  </a:ext>
                </a:extLst>
              </a:tr>
            </a:tbl>
          </a:graphicData>
        </a:graphic>
      </p:graphicFrame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21B10A23-A00B-5A71-64BB-6C923ED6A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48419"/>
              </p:ext>
            </p:extLst>
          </p:nvPr>
        </p:nvGraphicFramePr>
        <p:xfrm>
          <a:off x="3527813" y="6706374"/>
          <a:ext cx="9047162" cy="356095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047162">
                  <a:extLst>
                    <a:ext uri="{9D8B030D-6E8A-4147-A177-3AD203B41FA5}">
                      <a16:colId xmlns:a16="http://schemas.microsoft.com/office/drawing/2014/main" val="1352853808"/>
                    </a:ext>
                  </a:extLst>
                </a:gridCol>
              </a:tblGrid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effectLst/>
                        </a:rPr>
                        <a:t>Казакова Дарья Евгеньевна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rgbClr val="8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48487"/>
                  </a:ext>
                </a:extLst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3200" dirty="0">
                          <a:solidFill>
                            <a:schemeClr val="tx1"/>
                          </a:solidFill>
                          <a:effectLst/>
                        </a:rPr>
                        <a:t>https://leader-id.ru/users/7637598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489081"/>
                  </a:ext>
                </a:extLst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Филология: переводоведение и практика перевода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95962"/>
                  </a:ext>
                </a:extLst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1 курс магистратуры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41188"/>
                  </a:ext>
                </a:extLst>
              </a:tr>
              <a:tr h="5458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Член команды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erif CJK SC"/>
                        <a:cs typeface="FreeSans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093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049447"/>
              </p:ext>
            </p:extLst>
          </p:nvPr>
        </p:nvGraphicFramePr>
        <p:xfrm>
          <a:off x="840796" y="2911477"/>
          <a:ext cx="18431454" cy="7347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4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9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819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Уровень готовности технологии</a:t>
                      </a:r>
                      <a:endParaRPr sz="24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Краткое описание</a:t>
                      </a:r>
                      <a:endParaRPr sz="24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Артефакт</a:t>
                      </a:r>
                      <a:endParaRPr sz="24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5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1</a:t>
                      </a:r>
                      <a:r>
                        <a:rPr lang="en-US" sz="2800" dirty="0"/>
                        <a:t>-3</a:t>
                      </a:r>
                      <a:endParaRPr lang="ru-RU" sz="28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Формирование концепции, лабораторные исследования, создание макета</a:t>
                      </a:r>
                      <a:endParaRPr sz="24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8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Научные статьи, отчеты о моделировании, письма заинтересованности от партнеров</a:t>
                      </a:r>
                      <a:endParaRPr sz="24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8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83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4-6</a:t>
                      </a:r>
                      <a:endParaRPr sz="24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Создание прототипа, подтверждение характеристик в лабораторных условиях</a:t>
                      </a:r>
                      <a:endParaRPr sz="24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Фото/видео работающего лабораторного макета, протоколы успешных экспериментов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0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7</a:t>
                      </a:r>
                      <a:endParaRPr sz="24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Пилотирование проекта (опытные испытания)</a:t>
                      </a:r>
                      <a:endParaRPr sz="24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Видеодемонстрация работы прототипа в промышленных условиях, отчет независимого тестирования.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7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8</a:t>
                      </a:r>
                      <a:endParaRPr sz="24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Предсерийное производство</a:t>
                      </a:r>
                      <a:endParaRPr sz="24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Акт о завершении пилотного проекта, отзыв пилотного заказчика, данные о стабильности работы.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21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9</a:t>
                      </a:r>
                      <a:endParaRPr sz="24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Серийное производство, коммерческое использование</a:t>
                      </a:r>
                      <a:endParaRPr sz="24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Контракты на продажу, фото серийного производства, отзывы клиентов.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ACED45A-F1EE-473D-2EC6-C1B0A57B7ED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66E5A9E-9288-E4BE-8764-4E9D953F35C4}"/>
              </a:ext>
            </a:extLst>
          </p:cNvPr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20BA70C6-BDF9-BDE8-0795-A7704DFC6467}"/>
                </a:ext>
              </a:extLst>
            </p:cNvPr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3C877EA-C4FC-E5D3-A233-EB48D22C11F7}"/>
                </a:ext>
              </a:extLst>
            </p:cNvPr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29C4662-C970-56C1-70B9-FEE5714C726F}"/>
                </a:ext>
              </a:extLst>
            </p:cNvPr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A81098A-CF7A-B72E-3196-EF4763D4FFC9}"/>
                </a:ext>
              </a:extLst>
            </p:cNvPr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A5835D5-1221-658B-41C7-F443BC99D76A}"/>
                </a:ext>
              </a:extLst>
            </p:cNvPr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2ACD29C3-95E2-C50F-9173-9E963D9376DF}"/>
              </a:ext>
            </a:extLst>
          </p:cNvPr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EB87856-350E-8F06-F679-DE436B3FCA84}"/>
                </a:ext>
              </a:extLst>
            </p:cNvPr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EA75DD8-F293-085C-E2E5-F2FF0BB9BFF9}"/>
                </a:ext>
              </a:extLst>
            </p:cNvPr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91E2CDB6-5CDF-525D-5009-9626043B65C8}"/>
              </a:ext>
            </a:extLst>
          </p:cNvPr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A30BBD7E-32CB-D2E7-4365-8BD42C9BAB69}"/>
                </a:ext>
              </a:extLst>
            </p:cNvPr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A906313-1F80-4905-C85A-61DEA3C4F8AB}"/>
                </a:ext>
              </a:extLst>
            </p:cNvPr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357E0EA-9610-0426-E709-AA6DC02A1D59}"/>
              </a:ext>
            </a:extLst>
          </p:cNvPr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EAF9EC-F8EF-F7E7-C9E0-40A4D032378B}"/>
                </a:ext>
              </a:extLst>
            </p:cNvPr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732F800-C172-DBBF-941C-FE4C741BC929}"/>
                </a:ext>
              </a:extLst>
            </p:cNvPr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C3E3087-62BE-73F9-4651-FA542646F1B8}"/>
                </a:ext>
              </a:extLst>
            </p:cNvPr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5F0D064-7476-465A-0F05-F27A0575DD8D}"/>
                </a:ext>
              </a:extLst>
            </p:cNvPr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1C59AB76-A462-8E80-0694-D9C2FF462E01}"/>
              </a:ext>
            </a:extLst>
          </p:cNvPr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67138EA-168B-51D9-1E59-B0B3AFAB0C3C}"/>
              </a:ext>
            </a:extLst>
          </p:cNvPr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602B256-8D02-B95D-E873-645A179181D6}"/>
              </a:ext>
            </a:extLst>
          </p:cNvPr>
          <p:cNvSpPr/>
          <p:nvPr/>
        </p:nvSpPr>
        <p:spPr bwMode="auto">
          <a:xfrm>
            <a:off x="868467" y="2789093"/>
            <a:ext cx="175428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На данный момент проект находится на начальной стадии разработки – этапе формирования концепции. Выполнены следующие ключевые шаги: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dirty="0">
                <a:solidFill>
                  <a:srgbClr val="8F00FF"/>
                </a:solidFill>
              </a:rPr>
              <a:t>Сформулирована концепция платформы</a:t>
            </a:r>
            <a:r>
              <a:rPr lang="ru-RU" sz="4000" dirty="0">
                <a:solidFill>
                  <a:srgbClr val="8F00FF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dirty="0">
                <a:solidFill>
                  <a:srgbClr val="8F00FF"/>
                </a:solidFill>
              </a:rPr>
              <a:t>Разработан паспорт проекта</a:t>
            </a:r>
            <a:r>
              <a:rPr lang="ru-RU" sz="4000" dirty="0"/>
              <a:t>, включающий: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4000" dirty="0"/>
              <a:t>описание целевой аудитории;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4000" dirty="0"/>
              <a:t>функциональные требования;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4000" dirty="0"/>
              <a:t>технические требования;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4000" dirty="0"/>
              <a:t>этапы разработки и план внедрения.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dirty="0">
                <a:solidFill>
                  <a:srgbClr val="8F00FF"/>
                </a:solidFill>
              </a:rPr>
              <a:t>Проанализирован рынок конкурентов</a:t>
            </a:r>
            <a:r>
              <a:rPr lang="ru-RU" sz="4000" b="1" dirty="0"/>
              <a:t>.</a:t>
            </a:r>
            <a:r>
              <a:rPr lang="ru-RU" sz="4000" dirty="0"/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dirty="0">
                <a:solidFill>
                  <a:srgbClr val="8F00FF"/>
                </a:solidFill>
              </a:rPr>
              <a:t>Определены потенциальные каналы монетизации.</a:t>
            </a:r>
            <a:endParaRPr lang="ru-RU" sz="4000" dirty="0">
              <a:solidFill>
                <a:srgbClr val="8F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4000" b="1" dirty="0">
                <a:solidFill>
                  <a:srgbClr val="8F00FF"/>
                </a:solidFill>
              </a:rPr>
              <a:t>Проведена оценка целевого рынка.</a:t>
            </a:r>
            <a:endParaRPr lang="ru-RU" sz="4000" dirty="0">
              <a:solidFill>
                <a:srgbClr val="8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3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6114415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solidFill>
                <a:srgbClr val="8F00FF"/>
              </a:solidFill>
              <a:latin typeface="Trebuchet MS"/>
              <a:cs typeface="Trebuchet MS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702635" y="2911475"/>
            <a:ext cx="184086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8F00FF"/>
                </a:solidFill>
                <a:cs typeface="+mn-cs"/>
              </a:rPr>
              <a:t>Кого затрагивает проблема:</a:t>
            </a:r>
          </a:p>
          <a:p>
            <a:pPr>
              <a:defRPr/>
            </a:pPr>
            <a:endParaRPr lang="ru-RU" sz="2800" b="1" dirty="0">
              <a:solidFill>
                <a:srgbClr val="8F00FF"/>
              </a:solidFill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cs typeface="+mn-cs"/>
              </a:rPr>
              <a:t>иностранные студенты (преимущественно 17–29 лет, 64 % — мужчины, 36 % — женщины);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800" b="1" dirty="0"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cs typeface="+mn-cs"/>
              </a:rPr>
              <a:t>иностранные абитуриенты, поступающие в отечественные вузы.</a:t>
            </a:r>
          </a:p>
          <a:p>
            <a:pPr>
              <a:defRPr/>
            </a:pPr>
            <a:endParaRPr lang="ru-RU" sz="2800" b="1" dirty="0">
              <a:cs typeface="+mn-cs"/>
            </a:endParaRPr>
          </a:p>
          <a:p>
            <a:pPr>
              <a:defRPr/>
            </a:pPr>
            <a:r>
              <a:rPr lang="ru-RU" sz="2800" b="1" dirty="0">
                <a:solidFill>
                  <a:srgbClr val="8F00FF"/>
                </a:solidFill>
                <a:cs typeface="+mn-cs"/>
              </a:rPr>
              <a:t>Масштаб проблемы:</a:t>
            </a:r>
          </a:p>
          <a:p>
            <a:pPr>
              <a:defRPr/>
            </a:pPr>
            <a:endParaRPr lang="ru-RU" sz="2800" b="1" dirty="0"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cs typeface="+mn-cs"/>
              </a:rPr>
              <a:t>в России — 5,7 млн иностранных граждан (к началу 2026 года, –10 % к 2025 г., данные МВД);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800" b="1" dirty="0"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cs typeface="+mn-cs"/>
              </a:rPr>
              <a:t>72 % иностранных студентов живут в России более 2 лет;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800" b="1" dirty="0"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cs typeface="+mn-cs"/>
              </a:rPr>
              <a:t>61 % иностранных студентов испытывают трудности в обучении (по результатам опроса студентов из Индии).</a:t>
            </a:r>
            <a:endParaRPr sz="2800" b="1" dirty="0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E985352-07FA-EE3E-DCD2-E81D118497B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F391219-B034-7F5F-035E-03BF5998DAC4}"/>
              </a:ext>
            </a:extLst>
          </p:cNvPr>
          <p:cNvSpPr txBox="1"/>
          <p:nvPr/>
        </p:nvSpPr>
        <p:spPr bwMode="auto">
          <a:xfrm>
            <a:off x="730250" y="1386522"/>
            <a:ext cx="6114415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solidFill>
                <a:srgbClr val="8F00FF"/>
              </a:solidFill>
              <a:latin typeface="Trebuchet MS"/>
              <a:cs typeface="Trebuchet M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9729D7E-C0DF-E27C-72DB-70B30C4994BA}"/>
              </a:ext>
            </a:extLst>
          </p:cNvPr>
          <p:cNvSpPr/>
          <p:nvPr/>
        </p:nvSpPr>
        <p:spPr bwMode="auto">
          <a:xfrm>
            <a:off x="730250" y="2490731"/>
            <a:ext cx="18408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8F00FF"/>
                </a:solidFill>
                <a:cs typeface="+mn-cs"/>
              </a:rPr>
              <a:t>Результаты опроса</a:t>
            </a:r>
          </a:p>
          <a:p>
            <a:pPr algn="ctr">
              <a:defRPr/>
            </a:pPr>
            <a:endParaRPr lang="ru-RU" sz="2800" b="1" dirty="0">
              <a:solidFill>
                <a:srgbClr val="8F00FF"/>
              </a:solidFill>
              <a:cs typeface="+mn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6B4EBC7-500F-D5AA-53FC-A75EB3795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00056"/>
              </p:ext>
            </p:extLst>
          </p:nvPr>
        </p:nvGraphicFramePr>
        <p:xfrm>
          <a:off x="4260850" y="3578465"/>
          <a:ext cx="12496800" cy="63443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530600">
                  <a:extLst>
                    <a:ext uri="{9D8B030D-6E8A-4147-A177-3AD203B41FA5}">
                      <a16:colId xmlns:a16="http://schemas.microsoft.com/office/drawing/2014/main" val="37904243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4259185835"/>
                    </a:ext>
                  </a:extLst>
                </a:gridCol>
                <a:gridCol w="4165600">
                  <a:extLst>
                    <a:ext uri="{9D8B030D-6E8A-4147-A177-3AD203B41FA5}">
                      <a16:colId xmlns:a16="http://schemas.microsoft.com/office/drawing/2014/main" val="3087084092"/>
                    </a:ext>
                  </a:extLst>
                </a:gridCol>
              </a:tblGrid>
              <a:tr h="771419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buNone/>
                      </a:pPr>
                      <a:r>
                        <a:rPr lang="ru-RU" sz="3200" b="0" dirty="0">
                          <a:effectLst/>
                        </a:rPr>
                        <a:t>Параметр</a:t>
                      </a:r>
                      <a:endParaRPr lang="ru-RU" sz="3200" b="0" dirty="0">
                        <a:effectLst/>
                        <a:latin typeface="YS Geo"/>
                      </a:endParaRPr>
                    </a:p>
                  </a:txBody>
                  <a:tcPr marR="228600" marT="76200" marB="762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buNone/>
                      </a:pPr>
                      <a:r>
                        <a:rPr lang="ru-RU" sz="3200" b="0">
                          <a:effectLst/>
                        </a:rPr>
                        <a:t>Категория</a:t>
                      </a:r>
                      <a:endParaRPr lang="ru-RU" sz="3200" b="0">
                        <a:effectLst/>
                        <a:latin typeface="YS Geo"/>
                      </a:endParaRP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buNone/>
                      </a:pPr>
                      <a:r>
                        <a:rPr lang="ru-RU" sz="3200" b="0" dirty="0">
                          <a:effectLst/>
                        </a:rPr>
                        <a:t>Доля участников</a:t>
                      </a:r>
                      <a:endParaRPr lang="ru-RU" sz="3200" b="0" dirty="0">
                        <a:effectLst/>
                        <a:latin typeface="YS Geo"/>
                      </a:endParaRP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3605040307"/>
                  </a:ext>
                </a:extLst>
              </a:tr>
              <a:tr h="69661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Уровень обучения</a:t>
                      </a:r>
                    </a:p>
                  </a:txBody>
                  <a:tcPr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Бакалавры</a:t>
                      </a: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>
                          <a:effectLst/>
                        </a:rPr>
                        <a:t>91 %</a:t>
                      </a: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2589955540"/>
                  </a:ext>
                </a:extLst>
              </a:tr>
              <a:tr h="696618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ru-RU" dirty="0">
                        <a:effectLst/>
                      </a:endParaRPr>
                    </a:p>
                  </a:txBody>
                  <a:tcPr marR="228600" marT="76200" marB="762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Другие уровни</a:t>
                      </a: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>
                          <a:effectLst/>
                        </a:rPr>
                        <a:t>9 %</a:t>
                      </a: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174686123"/>
                  </a:ext>
                </a:extLst>
              </a:tr>
              <a:tr h="69661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Срок пребывания в России</a:t>
                      </a:r>
                    </a:p>
                  </a:txBody>
                  <a:tcPr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Более 2 лет</a:t>
                      </a: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72 %</a:t>
                      </a: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353413100"/>
                  </a:ext>
                </a:extLst>
              </a:tr>
              <a:tr h="696618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ru-RU" dirty="0">
                        <a:effectLst/>
                      </a:endParaRPr>
                    </a:p>
                  </a:txBody>
                  <a:tcPr marR="228600" marT="76200" marB="762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>
                          <a:effectLst/>
                        </a:rPr>
                        <a:t>Менее 2 лет</a:t>
                      </a: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28 %</a:t>
                      </a: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3122151423"/>
                  </a:ext>
                </a:extLst>
              </a:tr>
              <a:tr h="69661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Возраст</a:t>
                      </a:r>
                    </a:p>
                  </a:txBody>
                  <a:tcPr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>
                          <a:effectLst/>
                        </a:rPr>
                        <a:t>17–20 лет</a:t>
                      </a: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18 %</a:t>
                      </a: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753868356"/>
                  </a:ext>
                </a:extLst>
              </a:tr>
              <a:tr h="696618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ru-RU" dirty="0">
                        <a:effectLst/>
                      </a:endParaRPr>
                    </a:p>
                  </a:txBody>
                  <a:tcPr marR="228600" marT="76200" marB="762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>
                          <a:effectLst/>
                        </a:rPr>
                        <a:t>20–29 лет</a:t>
                      </a: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80 %</a:t>
                      </a: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819946093"/>
                  </a:ext>
                </a:extLst>
              </a:tr>
              <a:tr h="69661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Пол</a:t>
                      </a:r>
                    </a:p>
                  </a:txBody>
                  <a:tcPr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>
                          <a:effectLst/>
                        </a:rPr>
                        <a:t>Мужчины</a:t>
                      </a: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64 %</a:t>
                      </a: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2008563399"/>
                  </a:ext>
                </a:extLst>
              </a:tr>
              <a:tr h="696618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ru-RU" dirty="0">
                        <a:effectLst/>
                      </a:endParaRPr>
                    </a:p>
                  </a:txBody>
                  <a:tcPr marR="228600" marT="76200" marB="762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>
                          <a:effectLst/>
                        </a:rPr>
                        <a:t>Женщины</a:t>
                      </a:r>
                    </a:p>
                  </a:txBody>
                  <a:tcPr marL="22860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>
                          <a:effectLst/>
                        </a:rPr>
                        <a:t>36 %</a:t>
                      </a:r>
                    </a:p>
                  </a:txBody>
                  <a:tcPr marL="228600" marR="228600" marT="76200" marB="76200" anchor="ctr"/>
                </a:tc>
                <a:extLst>
                  <a:ext uri="{0D108BD9-81ED-4DB2-BD59-A6C34878D82A}">
                    <a16:rowId xmlns:a16="http://schemas.microsoft.com/office/drawing/2014/main" val="2256004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57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6C64DB0-EDAB-4633-FDE9-700FF5078A5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1557DF-C768-D12E-B9FF-08B22E5C0953}"/>
              </a:ext>
            </a:extLst>
          </p:cNvPr>
          <p:cNvSpPr txBox="1"/>
          <p:nvPr/>
        </p:nvSpPr>
        <p:spPr bwMode="auto">
          <a:xfrm>
            <a:off x="374650" y="1158875"/>
            <a:ext cx="6114415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solidFill>
                <a:srgbClr val="8F00FF"/>
              </a:solidFill>
              <a:latin typeface="Trebuchet MS"/>
              <a:cs typeface="Trebuchet M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8075E9A-1D6F-658E-D569-72DCB6C10029}"/>
              </a:ext>
            </a:extLst>
          </p:cNvPr>
          <p:cNvSpPr/>
          <p:nvPr/>
        </p:nvSpPr>
        <p:spPr bwMode="auto">
          <a:xfrm>
            <a:off x="7156450" y="1979869"/>
            <a:ext cx="5405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8F00FF"/>
                </a:solidFill>
                <a:cs typeface="+mn-cs"/>
              </a:rPr>
              <a:t>Результаты опроса</a:t>
            </a:r>
          </a:p>
          <a:p>
            <a:pPr>
              <a:defRPr/>
            </a:pPr>
            <a:endParaRPr lang="ru-RU" sz="2800" b="1" dirty="0">
              <a:solidFill>
                <a:srgbClr val="8F00FF"/>
              </a:solidFill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21D8344-25E7-C98B-5D83-234B3B1DF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086488"/>
              </p:ext>
            </p:extLst>
          </p:nvPr>
        </p:nvGraphicFramePr>
        <p:xfrm>
          <a:off x="1974850" y="2911475"/>
          <a:ext cx="16916400" cy="66226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705531">
                  <a:extLst>
                    <a:ext uri="{9D8B030D-6E8A-4147-A177-3AD203B41FA5}">
                      <a16:colId xmlns:a16="http://schemas.microsoft.com/office/drawing/2014/main" val="353446579"/>
                    </a:ext>
                  </a:extLst>
                </a:gridCol>
                <a:gridCol w="2148513">
                  <a:extLst>
                    <a:ext uri="{9D8B030D-6E8A-4147-A177-3AD203B41FA5}">
                      <a16:colId xmlns:a16="http://schemas.microsoft.com/office/drawing/2014/main" val="2202788838"/>
                    </a:ext>
                  </a:extLst>
                </a:gridCol>
                <a:gridCol w="9062356">
                  <a:extLst>
                    <a:ext uri="{9D8B030D-6E8A-4147-A177-3AD203B41FA5}">
                      <a16:colId xmlns:a16="http://schemas.microsoft.com/office/drawing/2014/main" val="3691515746"/>
                    </a:ext>
                  </a:extLst>
                </a:gridCol>
              </a:tblGrid>
              <a:tr h="22954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buNone/>
                      </a:pPr>
                      <a:r>
                        <a:rPr lang="ru-RU" sz="2800" b="0" dirty="0">
                          <a:effectLst/>
                        </a:rPr>
                        <a:t>Трудность</a:t>
                      </a:r>
                      <a:endParaRPr lang="ru-RU" sz="2800" b="0" dirty="0">
                        <a:effectLst/>
                        <a:latin typeface="YS Geo"/>
                      </a:endParaRP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buNone/>
                      </a:pPr>
                      <a:r>
                        <a:rPr lang="ru-RU" sz="2800" b="0" dirty="0">
                          <a:effectLst/>
                        </a:rPr>
                        <a:t>Доля от общего числа опрошенных</a:t>
                      </a:r>
                      <a:endParaRPr lang="ru-RU" sz="2800" b="0" dirty="0">
                        <a:effectLst/>
                        <a:latin typeface="YS Geo"/>
                      </a:endParaRP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buNone/>
                      </a:pPr>
                      <a:r>
                        <a:rPr lang="ru-RU" sz="2800" b="0">
                          <a:effectLst/>
                        </a:rPr>
                        <a:t>Краткое описание проблемы</a:t>
                      </a:r>
                      <a:endParaRPr lang="ru-RU" sz="2800" b="0">
                        <a:effectLst/>
                        <a:latin typeface="YS Geo"/>
                      </a:endParaRP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2216136039"/>
                  </a:ext>
                </a:extLst>
              </a:tr>
              <a:tr h="6937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Холодное отношение российских студентов и нежелание помогать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25 %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Отсутствие поддержки со стороны местных студентов, сложности в налаживании контактов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3180148826"/>
                  </a:ext>
                </a:extLst>
              </a:tr>
              <a:tr h="510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Языковой барьер (восприятие русской речи, произношение и т. д.)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23 %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Затруднения в понимании устной речи, сложности с говорением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563719147"/>
                  </a:ext>
                </a:extLst>
              </a:tr>
              <a:tr h="510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Тоска по родине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17 %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Эмоциональный дискомфорт, снижающий продуктивность учёбы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368009119"/>
                  </a:ext>
                </a:extLst>
              </a:tr>
              <a:tr h="3264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Акклиматизация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13 %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Трудности приспособления к новому климату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706751338"/>
                  </a:ext>
                </a:extLst>
              </a:tr>
              <a:tr h="601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Грубость и агрессия в адрес иностранных студентов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10 %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Негативное отношение окружающих, создающее стрессовую обстановку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2680223450"/>
                  </a:ext>
                </a:extLst>
              </a:tr>
              <a:tr h="4182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Материальные трудности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10 %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Финансовые сложности, влияющие на учебный процесс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1997658696"/>
                  </a:ext>
                </a:extLst>
              </a:tr>
              <a:tr h="510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Незнание общественных правил принимающей страны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9 %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Непонимание норм поведения, традиций и обычаев в России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1173688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71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C92EB79-9295-BA9A-90F9-388D129475E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C17FEB4-59EB-340A-F683-FF7A93B456AC}"/>
              </a:ext>
            </a:extLst>
          </p:cNvPr>
          <p:cNvSpPr txBox="1"/>
          <p:nvPr/>
        </p:nvSpPr>
        <p:spPr bwMode="auto">
          <a:xfrm>
            <a:off x="374650" y="1158875"/>
            <a:ext cx="6114415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solidFill>
                <a:srgbClr val="8F00FF"/>
              </a:solidFill>
              <a:latin typeface="Trebuchet MS"/>
              <a:cs typeface="Trebuchet M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6CA3839-D63B-3B3D-A2D1-86A41D294953}"/>
              </a:ext>
            </a:extLst>
          </p:cNvPr>
          <p:cNvSpPr/>
          <p:nvPr/>
        </p:nvSpPr>
        <p:spPr bwMode="auto">
          <a:xfrm>
            <a:off x="7349105" y="2333819"/>
            <a:ext cx="5405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8F00FF"/>
                </a:solidFill>
                <a:cs typeface="+mn-cs"/>
              </a:rPr>
              <a:t>Результаты опроса</a:t>
            </a:r>
          </a:p>
          <a:p>
            <a:pPr>
              <a:defRPr/>
            </a:pPr>
            <a:endParaRPr lang="ru-RU" sz="2800" b="1" dirty="0">
              <a:solidFill>
                <a:srgbClr val="8F00FF"/>
              </a:solidFill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9DAD61F-68FD-9E01-305C-DE840D342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668439"/>
              </p:ext>
            </p:extLst>
          </p:nvPr>
        </p:nvGraphicFramePr>
        <p:xfrm>
          <a:off x="1593849" y="3492287"/>
          <a:ext cx="16916401" cy="63311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705531">
                  <a:extLst>
                    <a:ext uri="{9D8B030D-6E8A-4147-A177-3AD203B41FA5}">
                      <a16:colId xmlns:a16="http://schemas.microsoft.com/office/drawing/2014/main" val="353446579"/>
                    </a:ext>
                  </a:extLst>
                </a:gridCol>
                <a:gridCol w="2148513">
                  <a:extLst>
                    <a:ext uri="{9D8B030D-6E8A-4147-A177-3AD203B41FA5}">
                      <a16:colId xmlns:a16="http://schemas.microsoft.com/office/drawing/2014/main" val="2202788838"/>
                    </a:ext>
                  </a:extLst>
                </a:gridCol>
                <a:gridCol w="9062357">
                  <a:extLst>
                    <a:ext uri="{9D8B030D-6E8A-4147-A177-3AD203B41FA5}">
                      <a16:colId xmlns:a16="http://schemas.microsoft.com/office/drawing/2014/main" val="3691515746"/>
                    </a:ext>
                  </a:extLst>
                </a:gridCol>
              </a:tblGrid>
              <a:tr h="4182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Трудности совмещения учёбы и работы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9 %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Проблемы с распределением времени и нагрузки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923187372"/>
                  </a:ext>
                </a:extLst>
              </a:tr>
              <a:tr h="510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Проблемы с оформлением документации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8 %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Сложности с миграционными, учебными и иными документами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708499162"/>
                  </a:ext>
                </a:extLst>
              </a:tr>
              <a:tr h="510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Трудности ориентирования в городе и общежитии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7 %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Непонимание расположения объектов, маршрутов, помещений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2993066518"/>
                  </a:ext>
                </a:extLst>
              </a:tr>
              <a:tr h="6937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Непонимание, куда обращаться при заболевании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7 %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Отсутствие информации о медицинских учреждениях и порядке получения помощи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2330142830"/>
                  </a:ext>
                </a:extLst>
              </a:tr>
              <a:tr h="4182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Темп и сложность обучения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5 %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Затруднения из‑за высокой нагрузки или непривычного формата обучения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3183893974"/>
                  </a:ext>
                </a:extLst>
              </a:tr>
              <a:tr h="601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Временно‑пространственные трудности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2 %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Проблемы с ориентацией во времени и пространстве (расписание, маршруты и т. п.)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1371107451"/>
                  </a:ext>
                </a:extLst>
              </a:tr>
              <a:tr h="510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Не испытали трудностей вообще</a:t>
                      </a:r>
                    </a:p>
                  </a:txBody>
                  <a:tcPr marL="3060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effectLst/>
                        </a:rPr>
                        <a:t>7 %</a:t>
                      </a:r>
                    </a:p>
                  </a:txBody>
                  <a:tcPr marL="76516" marR="76516" marT="25505" marB="255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>
                          <a:effectLst/>
                        </a:rPr>
                        <a:t>Студенты, не отметившие каких‑либо проблем в процессе обучения</a:t>
                      </a:r>
                    </a:p>
                  </a:txBody>
                  <a:tcPr marL="76516" marR="76516" marT="25505" marB="25505" anchor="ctr"/>
                </a:tc>
                <a:extLst>
                  <a:ext uri="{0D108BD9-81ED-4DB2-BD59-A6C34878D82A}">
                    <a16:rowId xmlns:a16="http://schemas.microsoft.com/office/drawing/2014/main" val="4101049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93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846424" y="3063875"/>
            <a:ext cx="80437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spc="-10" dirty="0">
                <a:solidFill>
                  <a:srgbClr val="8F00FF"/>
                </a:solidFill>
                <a:latin typeface="Trebuchet MS"/>
                <a:cs typeface="Trebuchet MS"/>
              </a:rPr>
              <a:t>Мы создаем бесплатную онлайн‑платформу (веб‑сайт) для иностранных студентов российских вузов. Платформа предоставляет структурированную справочную информацию по ключевым аспектам жизни и учебы в России.</a:t>
            </a:r>
          </a:p>
          <a:p>
            <a:pPr>
              <a:defRPr/>
            </a:pPr>
            <a:endParaRPr lang="ru-RU" sz="2800" b="1" spc="-10" dirty="0">
              <a:solidFill>
                <a:srgbClr val="8F00FF"/>
              </a:solidFill>
              <a:latin typeface="Trebuchet MS"/>
              <a:cs typeface="Trebuchet MS"/>
            </a:endParaRPr>
          </a:p>
          <a:p>
            <a:pPr>
              <a:defRPr/>
            </a:pPr>
            <a:r>
              <a:rPr lang="ru-RU" sz="2800" b="1" spc="-10" dirty="0">
                <a:solidFill>
                  <a:srgbClr val="8F00FF"/>
                </a:solidFill>
                <a:latin typeface="Trebuchet MS"/>
                <a:cs typeface="Trebuchet MS"/>
              </a:rPr>
              <a:t>Цель — снизить уровень стресса и ускорить адаптацию иностранных граждан за счет быстрого доступа к актуальной информации по культурным, правовым и академическим вопросам.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086DFD-2088-46A3-9FB0-2EEC75673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20354" r="5531" b="26418"/>
          <a:stretch>
            <a:fillRect/>
          </a:stretch>
        </p:blipFill>
        <p:spPr>
          <a:xfrm>
            <a:off x="9594850" y="2225674"/>
            <a:ext cx="9906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D265BEE-7643-26BE-4FA9-B6A33786AD7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9FE117-EBA8-D45D-DEAB-1542800EEB03}"/>
              </a:ext>
            </a:extLst>
          </p:cNvPr>
          <p:cNvSpPr txBox="1"/>
          <p:nvPr/>
        </p:nvSpPr>
        <p:spPr bwMode="auto">
          <a:xfrm>
            <a:off x="848567" y="123507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F9E4B2E-F509-7CB0-D9CF-5842C92E7C86}"/>
              </a:ext>
            </a:extLst>
          </p:cNvPr>
          <p:cNvSpPr/>
          <p:nvPr/>
        </p:nvSpPr>
        <p:spPr bwMode="auto">
          <a:xfrm>
            <a:off x="848567" y="2398899"/>
            <a:ext cx="18406966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spc="-10" dirty="0">
                <a:solidFill>
                  <a:srgbClr val="8F00FF"/>
                </a:solidFill>
                <a:latin typeface="Trebuchet MS"/>
                <a:cs typeface="Trebuchet MS"/>
              </a:rPr>
              <a:t>Как продукт решает проблему</a:t>
            </a:r>
          </a:p>
          <a:p>
            <a:pPr>
              <a:defRPr/>
            </a:pPr>
            <a:endParaRPr lang="ru-RU" sz="3200" b="1" spc="-10" dirty="0">
              <a:solidFill>
                <a:srgbClr val="8F00FF"/>
              </a:solidFill>
              <a:latin typeface="Trebuchet MS"/>
              <a:cs typeface="Trebuchet MS"/>
            </a:endParaRPr>
          </a:p>
          <a:p>
            <a:pPr>
              <a:defRPr/>
            </a:pPr>
            <a:r>
              <a:rPr lang="ru-RU" sz="3200" b="1" spc="-10" dirty="0">
                <a:solidFill>
                  <a:schemeClr val="tx1"/>
                </a:solidFill>
                <a:latin typeface="Trebuchet MS"/>
                <a:cs typeface="Trebuchet MS"/>
              </a:rPr>
              <a:t>Платформа устраняет ключевые барьеры адаптации через: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b="1" spc="-10" dirty="0">
                <a:solidFill>
                  <a:srgbClr val="8F00FF"/>
                </a:solidFill>
                <a:latin typeface="Trebuchet MS"/>
                <a:cs typeface="Trebuchet MS"/>
              </a:rPr>
              <a:t>Языковой барьер: </a:t>
            </a:r>
            <a:r>
              <a:rPr lang="ru-RU" sz="3200" b="1" spc="-10" dirty="0">
                <a:solidFill>
                  <a:schemeClr val="tx1"/>
                </a:solidFill>
                <a:latin typeface="Trebuchet MS"/>
                <a:cs typeface="Trebuchet MS"/>
              </a:rPr>
              <a:t>материалы на английском языке, пояснения сложных терминов.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3200" b="1" spc="-10" dirty="0">
              <a:solidFill>
                <a:srgbClr val="8F00FF"/>
              </a:solidFill>
              <a:latin typeface="Trebuchet MS"/>
              <a:cs typeface="Trebuchet M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b="1" spc="-10" dirty="0">
                <a:solidFill>
                  <a:srgbClr val="8F00FF"/>
                </a:solidFill>
                <a:latin typeface="Trebuchet MS"/>
                <a:cs typeface="Trebuchet MS"/>
              </a:rPr>
              <a:t>Культурный шок: </a:t>
            </a:r>
            <a:r>
              <a:rPr lang="ru-RU" sz="3200" b="1" spc="-10" dirty="0">
                <a:solidFill>
                  <a:schemeClr val="tx1"/>
                </a:solidFill>
                <a:latin typeface="Trebuchet MS"/>
                <a:cs typeface="Trebuchet MS"/>
              </a:rPr>
              <a:t>раздел «Культурные коды России» с объяснением норм поведения, традиций, праздников.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3200" b="1" spc="-10" dirty="0">
              <a:solidFill>
                <a:srgbClr val="8F00FF"/>
              </a:solidFill>
              <a:latin typeface="Trebuchet MS"/>
              <a:cs typeface="Trebuchet M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b="1" spc="-10" dirty="0">
                <a:solidFill>
                  <a:srgbClr val="8F00FF"/>
                </a:solidFill>
                <a:latin typeface="Trebuchet MS"/>
                <a:cs typeface="Trebuchet MS"/>
              </a:rPr>
              <a:t>Правовую неграмотность: </a:t>
            </a:r>
            <a:r>
              <a:rPr lang="ru-RU" sz="3200" b="1" spc="-10" dirty="0">
                <a:solidFill>
                  <a:schemeClr val="tx1"/>
                </a:solidFill>
                <a:latin typeface="Trebuchet MS"/>
                <a:cs typeface="Trebuchet MS"/>
              </a:rPr>
              <a:t>блок «Законодательство РФ для иностранных граждан» с практическими сведениями о миграционном и трудовом законодательстве.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3200" b="1" spc="-1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b="1" spc="-10" dirty="0">
                <a:solidFill>
                  <a:srgbClr val="8F00FF"/>
                </a:solidFill>
                <a:latin typeface="Trebuchet MS"/>
                <a:cs typeface="Trebuchet MS"/>
              </a:rPr>
              <a:t>Социальные проблемы: </a:t>
            </a:r>
            <a:r>
              <a:rPr lang="ru-RU" sz="3200" b="1" spc="-10" dirty="0">
                <a:solidFill>
                  <a:schemeClr val="tx1"/>
                </a:solidFill>
                <a:latin typeface="Trebuchet MS"/>
                <a:cs typeface="Trebuchet MS"/>
              </a:rPr>
              <a:t>раздел «Правила поведения в вузе» и контакты служб поддержки (психолог, куратор, медицинская помощь, юридическая консультация).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3200" b="1" spc="-10" dirty="0">
              <a:solidFill>
                <a:srgbClr val="8F00FF"/>
              </a:solidFill>
              <a:latin typeface="Trebuchet MS"/>
              <a:cs typeface="Trebuchet M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b="1" spc="-10" dirty="0">
                <a:solidFill>
                  <a:srgbClr val="8F00FF"/>
                </a:solidFill>
                <a:latin typeface="Trebuchet MS"/>
                <a:cs typeface="Trebuchet MS"/>
              </a:rPr>
              <a:t>Изоляцию: </a:t>
            </a:r>
            <a:r>
              <a:rPr lang="ru-RU" sz="3200" b="1" spc="-10" dirty="0">
                <a:solidFill>
                  <a:schemeClr val="tx1"/>
                </a:solidFill>
                <a:latin typeface="Trebuchet MS"/>
                <a:cs typeface="Trebuchet MS"/>
              </a:rPr>
              <a:t>рекомендации по интеграции в студенческую среду, информация о внеучебной деятельности.</a:t>
            </a:r>
            <a:endParaRPr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6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05206" y="3039679"/>
            <a:ext cx="965773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spc="-65" dirty="0">
                <a:solidFill>
                  <a:srgbClr val="8F00FF"/>
                </a:solidFill>
                <a:latin typeface="Microsoft Sans Serif"/>
                <a:cs typeface="Microsoft Sans Serif"/>
              </a:rPr>
              <a:t>Научно‑техническое решение</a:t>
            </a:r>
          </a:p>
          <a:p>
            <a:pPr>
              <a:defRPr/>
            </a:pPr>
            <a:endParaRPr lang="ru-RU" sz="4000" b="1" spc="-65" dirty="0">
              <a:solidFill>
                <a:srgbClr val="8F00FF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</a:rPr>
              <a:t>Использование готовых платформ с открытым кодом</a:t>
            </a:r>
          </a:p>
          <a:p>
            <a:pPr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4000" b="1" spc="-65" dirty="0">
                <a:solidFill>
                  <a:srgbClr val="8F00FF"/>
                </a:solidFill>
                <a:latin typeface="Microsoft Sans Serif"/>
                <a:cs typeface="Microsoft Sans Serif"/>
              </a:rPr>
              <a:t>Технологическое направление в соответствии с перечнем критических технологий РФ</a:t>
            </a:r>
          </a:p>
          <a:p>
            <a:pPr>
              <a:defRPr/>
            </a:pPr>
            <a:endParaRPr lang="ru-RU" sz="4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b="1" dirty="0"/>
              <a:t>Технологии искусственного интеллекта в отраслях экономики</a:t>
            </a:r>
            <a:endParaRPr sz="2800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8645138" y="2225675"/>
            <a:ext cx="11458962" cy="9083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EBC348-0973-FADD-17B0-A68518A72F22}"/>
              </a:ext>
            </a:extLst>
          </p:cNvPr>
          <p:cNvSpPr txBox="1"/>
          <p:nvPr/>
        </p:nvSpPr>
        <p:spPr>
          <a:xfrm>
            <a:off x="1733099" y="2705973"/>
            <a:ext cx="1578655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8F00FF"/>
                </a:solidFill>
                <a:latin typeface="Trebuchet MS" panose="020B0603020202020204" pitchFamily="34" charset="0"/>
              </a:rPr>
              <a:t>На рынке отсутствуют прямые конкуренты и комплексные аналоги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Trebuchet MS" panose="020B0603020202020204" pitchFamily="34" charset="0"/>
              </a:rPr>
              <a:t>Текущие решения ограничиваются базовыми функциями (перевод сайтов вузов)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Trebuchet MS" panose="020B0603020202020204" pitchFamily="34" charset="0"/>
              </a:rPr>
              <a:t>Не формируются навыки межкультурного взаимодействия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Trebuchet MS" panose="020B0603020202020204" pitchFamily="34" charset="0"/>
              </a:rPr>
              <a:t>Не обеспечивается полноценная социальная адаптация иностранных граждан</a:t>
            </a:r>
          </a:p>
          <a:p>
            <a:pPr algn="just"/>
            <a:endParaRPr lang="ru-RU" sz="3600" dirty="0">
              <a:latin typeface="Trebuchet MS" panose="020B0603020202020204" pitchFamily="34" charset="0"/>
            </a:endParaRPr>
          </a:p>
          <a:p>
            <a:pPr algn="just"/>
            <a:r>
              <a:rPr lang="ru-RU" sz="3600" b="1" dirty="0">
                <a:solidFill>
                  <a:srgbClr val="8F00FF"/>
                </a:solidFill>
                <a:latin typeface="Trebuchet MS" panose="020B0603020202020204" pitchFamily="34" charset="0"/>
              </a:rPr>
              <a:t>Наше преимущество</a:t>
            </a:r>
            <a:r>
              <a:rPr lang="ru-RU" sz="3600" dirty="0">
                <a:latin typeface="Trebuchet MS" panose="020B0603020202020204" pitchFamily="34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dirty="0">
                <a:latin typeface="Trebuchet MS" panose="020B0603020202020204" pitchFamily="34" charset="0"/>
              </a:rPr>
              <a:t>Комплексный подход</a:t>
            </a:r>
            <a:r>
              <a:rPr lang="ru-RU" sz="3600" dirty="0">
                <a:latin typeface="Trebuchet MS" panose="020B0603020202020204" pitchFamily="34" charset="0"/>
              </a:rPr>
              <a:t>: образование + адаптация + интеграция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Trebuchet MS" panose="020B0603020202020204" pitchFamily="34" charset="0"/>
              </a:rPr>
              <a:t>Формирование </a:t>
            </a:r>
            <a:r>
              <a:rPr lang="ru-RU" sz="3600" b="1" dirty="0">
                <a:latin typeface="Trebuchet MS" panose="020B0603020202020204" pitchFamily="34" charset="0"/>
              </a:rPr>
              <a:t>практических кросс-культурных навыков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dirty="0">
                <a:latin typeface="Trebuchet MS" panose="020B0603020202020204" pitchFamily="34" charset="0"/>
              </a:rPr>
              <a:t>Закрытие </a:t>
            </a:r>
            <a:r>
              <a:rPr lang="ru-RU" sz="3600" dirty="0">
                <a:latin typeface="Trebuchet MS" panose="020B0603020202020204" pitchFamily="34" charset="0"/>
              </a:rPr>
              <a:t>незанятой </a:t>
            </a:r>
            <a:r>
              <a:rPr lang="ru-RU" sz="3600" b="1" dirty="0">
                <a:latin typeface="Trebuchet MS" panose="020B0603020202020204" pitchFamily="34" charset="0"/>
              </a:rPr>
              <a:t>рыночной ниши</a:t>
            </a:r>
          </a:p>
          <a:p>
            <a:pPr algn="just"/>
            <a:endParaRPr lang="ru-RU" sz="3600" dirty="0">
              <a:latin typeface="Trebuchet MS" panose="020B0603020202020204" pitchFamily="34" charset="0"/>
            </a:endParaRPr>
          </a:p>
          <a:p>
            <a:pPr algn="just"/>
            <a:r>
              <a:rPr lang="ru-RU" sz="3600" dirty="0">
                <a:latin typeface="Trebuchet MS" panose="020B0603020202020204" pitchFamily="34" charset="0"/>
              </a:rPr>
              <a:t>Проект создает новый стандарт в сфере адаптации иностранных граждан и обладает высоким потенциалом масштабирования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956</Words>
  <Application>Microsoft Office PowerPoint</Application>
  <DocSecurity>0</DocSecurity>
  <PresentationFormat>Произвольный</PresentationFormat>
  <Paragraphs>195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Microsoft Sans Serif</vt:lpstr>
      <vt:lpstr>Trebuchet MS</vt:lpstr>
      <vt:lpstr>YS Geo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User</dc:creator>
  <cp:lastModifiedBy>Виктория Рассказова</cp:lastModifiedBy>
  <cp:revision>37</cp:revision>
  <dcterms:created xsi:type="dcterms:W3CDTF">2026-02-16T12:08:47Z</dcterms:created>
  <dcterms:modified xsi:type="dcterms:W3CDTF">2026-04-22T12:35:10Z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