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sldIdLst>
    <p:sldId id="257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7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88D"/>
    <a:srgbClr val="B3B2CB"/>
    <a:srgbClr val="6F6CA8"/>
    <a:srgbClr val="C3F0F8"/>
    <a:srgbClr val="72DBEF"/>
    <a:srgbClr val="E2EEC4"/>
    <a:srgbClr val="BCD675"/>
    <a:srgbClr val="D1BED9"/>
    <a:srgbClr val="9366A6"/>
    <a:srgbClr val="7CD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54"/>
    <p:restoredTop sz="94668"/>
  </p:normalViewPr>
  <p:slideViewPr>
    <p:cSldViewPr snapToGrid="0">
      <p:cViewPr varScale="1">
        <p:scale>
          <a:sx n="105" d="100"/>
          <a:sy n="105" d="100"/>
        </p:scale>
        <p:origin x="20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99640-FDFF-554B-8155-2A4ABB0BB1C0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55478-82A6-BE44-8EFA-5CC00A4527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09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288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963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19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57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700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19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454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699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94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899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989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3358F0-159B-504A-B9FD-FC998DAFB9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0" b="1617"/>
          <a:stretch/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sp>
        <p:nvSpPr>
          <p:cNvPr id="7" name="Дата 3">
            <a:extLst>
              <a:ext uri="{FF2B5EF4-FFF2-40B4-BE49-F238E27FC236}">
                <a16:creationId xmlns:a16="http://schemas.microsoft.com/office/drawing/2014/main" id="{7723E2FE-6012-4501-ACDB-3FECEA31D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32091" y="603040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73C401B-1B14-4810-BA37-2D3B4ECEFE53}" type="datetime1">
              <a:rPr lang="ru-RU" smtClean="0"/>
              <a:t>13.12.2023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69C74DB-AE1A-437B-ACD9-E27CA6D76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586481"/>
            <a:ext cx="7886700" cy="177196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>
              <a:defRPr sz="4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8E4B5BDC-B674-4D6C-BB4A-C5841B4B4B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6017896"/>
            <a:ext cx="3105150" cy="36512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385763" marR="0" lvl="0" indent="-3857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dirty="0"/>
              <a:t>вспомогательный текст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CA9203-8CF5-40F9-9015-089D63E9FA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419" y="626121"/>
            <a:ext cx="1984804" cy="7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827"/>
      </p:ext>
    </p:extLst>
  </p:cSld>
  <p:clrMapOvr>
    <a:masterClrMapping/>
  </p:clrMapOvr>
  <p:hf sldNum="0" hdr="0" ftr="0"/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3AA36-DFB3-4BD3-B693-E730B8B63A63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2586B-6C0A-4699-A295-133075F85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174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E7D6B06-FFB5-40E2-86F2-0A120FA3D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82804"/>
            <a:ext cx="7886700" cy="1407401"/>
          </a:xfrm>
        </p:spPr>
        <p:txBody>
          <a:bodyPr>
            <a:noAutofit/>
          </a:bodyPr>
          <a:lstStyle/>
          <a:p>
            <a:pPr algn="ctr">
              <a:spcAft>
                <a:spcPts val="450"/>
              </a:spcAft>
            </a:pPr>
            <a:r>
              <a:rPr lang="ru-RU" sz="2800" b="1" dirty="0"/>
              <a:t>Устройство подавления (уничтожения) сорняков электроимпульсным методом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44869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863B29-112E-4C32-96FF-7565A49AF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8"/>
            <a:ext cx="9144000" cy="6852383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A684373-9385-417B-88FA-A8C55FE8BA8B}"/>
              </a:ext>
            </a:extLst>
          </p:cNvPr>
          <p:cNvSpPr/>
          <p:nvPr/>
        </p:nvSpPr>
        <p:spPr>
          <a:xfrm>
            <a:off x="320040" y="192024"/>
            <a:ext cx="1453896" cy="8778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729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DDE11EC-9968-46FD-8C11-D3F971A4D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84"/>
            <a:ext cx="9144000" cy="6839232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2CA35CB-B756-4F40-925D-93BA4B306256}"/>
              </a:ext>
            </a:extLst>
          </p:cNvPr>
          <p:cNvSpPr/>
          <p:nvPr/>
        </p:nvSpPr>
        <p:spPr>
          <a:xfrm>
            <a:off x="320040" y="192024"/>
            <a:ext cx="1453896" cy="8778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10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B0C5B8-2848-496A-9990-59DFA7DBE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37"/>
            <a:ext cx="9144000" cy="6820525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272336D-E00D-4E5E-801A-E6B0A155B439}"/>
              </a:ext>
            </a:extLst>
          </p:cNvPr>
          <p:cNvSpPr/>
          <p:nvPr/>
        </p:nvSpPr>
        <p:spPr>
          <a:xfrm>
            <a:off x="320040" y="192024"/>
            <a:ext cx="1453896" cy="8778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459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12C362C-83F7-4016-ABDC-819B8F350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90"/>
            <a:ext cx="9144000" cy="682802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A971CD1-4F62-498D-BCF7-EC09FC566B9E}"/>
              </a:ext>
            </a:extLst>
          </p:cNvPr>
          <p:cNvSpPr/>
          <p:nvPr/>
        </p:nvSpPr>
        <p:spPr>
          <a:xfrm>
            <a:off x="320040" y="192024"/>
            <a:ext cx="1453896" cy="8778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124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DD765D-4DA1-4BEE-BCF5-ED9DB778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" y="0"/>
            <a:ext cx="9141496" cy="685800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3CE0B7-A134-4B98-B140-E7B575D12BED}"/>
              </a:ext>
            </a:extLst>
          </p:cNvPr>
          <p:cNvSpPr/>
          <p:nvPr/>
        </p:nvSpPr>
        <p:spPr>
          <a:xfrm>
            <a:off x="320040" y="192024"/>
            <a:ext cx="1453896" cy="8778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456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8E998C-7C7D-4B26-8D4B-FA329BE0E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40"/>
            <a:ext cx="9144000" cy="682612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B17A08D-5A5A-4A51-BBD9-37865AFE13D8}"/>
              </a:ext>
            </a:extLst>
          </p:cNvPr>
          <p:cNvSpPr/>
          <p:nvPr/>
        </p:nvSpPr>
        <p:spPr>
          <a:xfrm>
            <a:off x="320040" y="192024"/>
            <a:ext cx="1453896" cy="8778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399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ECC9CD-F3DC-4DE1-8ECE-6418CF640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74"/>
            <a:ext cx="9144000" cy="6844851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50DE70F-DDC7-4A59-B069-9331BC377797}"/>
              </a:ext>
            </a:extLst>
          </p:cNvPr>
          <p:cNvSpPr/>
          <p:nvPr/>
        </p:nvSpPr>
        <p:spPr>
          <a:xfrm>
            <a:off x="320040" y="173736"/>
            <a:ext cx="1453896" cy="8778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602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38977A-C8C9-4973-A0B8-E0F7AAC8F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7"/>
            <a:ext cx="9144000" cy="684106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33B1E10-1095-447D-BFFA-572081C3B8B1}"/>
              </a:ext>
            </a:extLst>
          </p:cNvPr>
          <p:cNvSpPr/>
          <p:nvPr/>
        </p:nvSpPr>
        <p:spPr>
          <a:xfrm>
            <a:off x="320040" y="192024"/>
            <a:ext cx="1453896" cy="8778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843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8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474090-B206-43C0-969E-36A803F3A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279" y="1367011"/>
            <a:ext cx="1753734" cy="496006"/>
          </a:xfrm>
          <a:prstGeom prst="rect">
            <a:avLst/>
          </a:prstGeom>
        </p:spPr>
      </p:pic>
      <p:sp>
        <p:nvSpPr>
          <p:cNvPr id="4" name="object 21">
            <a:extLst>
              <a:ext uri="{FF2B5EF4-FFF2-40B4-BE49-F238E27FC236}">
                <a16:creationId xmlns:a16="http://schemas.microsoft.com/office/drawing/2014/main" id="{A3A4DCCF-4674-41A6-9649-5AEFCE619344}"/>
              </a:ext>
            </a:extLst>
          </p:cNvPr>
          <p:cNvSpPr txBox="1">
            <a:spLocks/>
          </p:cNvSpPr>
          <p:nvPr/>
        </p:nvSpPr>
        <p:spPr>
          <a:xfrm>
            <a:off x="530279" y="2961565"/>
            <a:ext cx="5152916" cy="934871"/>
          </a:xfrm>
          <a:prstGeom prst="rect">
            <a:avLst/>
          </a:prstGeom>
        </p:spPr>
        <p:txBody>
          <a:bodyPr vert="horz" wrap="square" lIns="0" tIns="1143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>
              <a:lnSpc>
                <a:spcPct val="100000"/>
              </a:lnSpc>
              <a:spcBef>
                <a:spcPts val="90"/>
              </a:spcBef>
            </a:pPr>
            <a:r>
              <a:rPr lang="ru-RU" sz="3000" dirty="0">
                <a:solidFill>
                  <a:srgbClr val="FFFFFF"/>
                </a:solidFill>
                <a:latin typeface="Nekst Bold" panose="00000800000000000000" pitchFamily="2" charset="-52"/>
              </a:rPr>
              <a:t>СПАСИБО </a:t>
            </a:r>
            <a:br>
              <a:rPr lang="ru-RU" sz="3000" dirty="0">
                <a:solidFill>
                  <a:srgbClr val="FFFFFF"/>
                </a:solidFill>
                <a:latin typeface="Nekst Bold" panose="00000800000000000000" pitchFamily="2" charset="-52"/>
              </a:rPr>
            </a:br>
            <a:r>
              <a:rPr lang="ru-RU" sz="3000" dirty="0">
                <a:solidFill>
                  <a:srgbClr val="FFFFFF"/>
                </a:solidFill>
                <a:latin typeface="Nekst Bold" panose="00000800000000000000" pitchFamily="2" charset="-52"/>
              </a:rPr>
              <a:t>ЗА ВНИМАНИЕ!</a:t>
            </a:r>
            <a:endParaRPr lang="ru-RU" sz="3000" dirty="0">
              <a:latin typeface="Nekst Bold" panose="00000800000000000000" pitchFamily="2" charset="-52"/>
            </a:endParaRPr>
          </a:p>
        </p:txBody>
      </p:sp>
      <p:sp>
        <p:nvSpPr>
          <p:cNvPr id="5" name="object 25">
            <a:extLst>
              <a:ext uri="{FF2B5EF4-FFF2-40B4-BE49-F238E27FC236}">
                <a16:creationId xmlns:a16="http://schemas.microsoft.com/office/drawing/2014/main" id="{0BA81BF3-B6BE-4F52-90CF-EA69FDA6367B}"/>
              </a:ext>
            </a:extLst>
          </p:cNvPr>
          <p:cNvSpPr txBox="1"/>
          <p:nvPr/>
        </p:nvSpPr>
        <p:spPr>
          <a:xfrm>
            <a:off x="7806193" y="5361617"/>
            <a:ext cx="870668" cy="219771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endParaRPr sz="135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BC420B5-68DA-4A04-BF66-4777E4377E6B}"/>
              </a:ext>
            </a:extLst>
          </p:cNvPr>
          <p:cNvSpPr/>
          <p:nvPr/>
        </p:nvSpPr>
        <p:spPr>
          <a:xfrm>
            <a:off x="467140" y="4500526"/>
            <a:ext cx="1442383" cy="275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 marR="415290">
              <a:lnSpc>
                <a:spcPct val="109400"/>
              </a:lnSpc>
              <a:spcBef>
                <a:spcPts val="394"/>
              </a:spcBef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Контакты: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85BF20-4772-4B47-9219-A3AD8B0384DD}"/>
              </a:ext>
            </a:extLst>
          </p:cNvPr>
          <p:cNvSpPr/>
          <p:nvPr/>
        </p:nvSpPr>
        <p:spPr>
          <a:xfrm>
            <a:off x="467140" y="4776175"/>
            <a:ext cx="1344599" cy="275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 marR="415290">
              <a:lnSpc>
                <a:spcPct val="109400"/>
              </a:lnSpc>
              <a:spcBef>
                <a:spcPts val="394"/>
              </a:spcBef>
            </a:pPr>
            <a:r>
              <a:rPr lang="ru-RU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Тимлид</a:t>
            </a:r>
            <a:r>
              <a:rPr lang="ru-RU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:</a:t>
            </a:r>
            <a:endParaRPr lang="en-US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21469E0-94E2-443C-987A-658509CA2CD9}"/>
              </a:ext>
            </a:extLst>
          </p:cNvPr>
          <p:cNvSpPr/>
          <p:nvPr/>
        </p:nvSpPr>
        <p:spPr>
          <a:xfrm>
            <a:off x="467140" y="5051824"/>
            <a:ext cx="2277547" cy="2752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 marR="415290">
              <a:lnSpc>
                <a:spcPct val="109400"/>
              </a:lnSpc>
              <a:spcBef>
                <a:spcPts val="394"/>
              </a:spcBef>
            </a:pPr>
            <a:r>
              <a:rPr lang="ru-RU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Никита Прудников</a:t>
            </a:r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18ABA92-99BC-4044-B090-7293ECA24869}"/>
              </a:ext>
            </a:extLst>
          </p:cNvPr>
          <p:cNvSpPr/>
          <p:nvPr/>
        </p:nvSpPr>
        <p:spPr>
          <a:xfrm>
            <a:off x="467140" y="5327473"/>
            <a:ext cx="28167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>
              <a:spcBef>
                <a:spcPts val="135"/>
              </a:spcBef>
            </a:pPr>
            <a:r>
              <a:rPr lang="ru-RU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ТУСУР, 2 курс, ФСУ, гр. 432-3</a:t>
            </a:r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550729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684</TotalTime>
  <Words>30</Words>
  <Application>Microsoft Office PowerPoint</Application>
  <PresentationFormat>Экран (4:3)</PresentationFormat>
  <Paragraphs>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Nekst Bold</vt:lpstr>
      <vt:lpstr>Verdana</vt:lpstr>
      <vt:lpstr>Wingdings</vt:lpstr>
      <vt:lpstr>Тема Office</vt:lpstr>
      <vt:lpstr>Устройство подавления (уничтожения) сорняков электроимпульсным методом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Департамент образования: итоги 2021</dc:title>
  <dc:creator>User</dc:creator>
  <cp:lastModifiedBy>Глеб И. Садыков</cp:lastModifiedBy>
  <cp:revision>57</cp:revision>
  <dcterms:created xsi:type="dcterms:W3CDTF">2022-06-29T03:22:44Z</dcterms:created>
  <dcterms:modified xsi:type="dcterms:W3CDTF">2023-12-13T08:03:42Z</dcterms:modified>
</cp:coreProperties>
</file>