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9" r:id="rId3"/>
    <p:sldId id="258" r:id="rId4"/>
    <p:sldId id="257" r:id="rId5"/>
    <p:sldId id="270" r:id="rId6"/>
    <p:sldId id="259" r:id="rId7"/>
    <p:sldId id="262" r:id="rId8"/>
    <p:sldId id="271" r:id="rId9"/>
    <p:sldId id="264" r:id="rId10"/>
    <p:sldId id="267" r:id="rId11"/>
    <p:sldId id="275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-178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FA00B9-C70B-409A-8BEA-5FEA4BC3980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7A4B2E-C23A-464D-8A08-8EF3E558E167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800" dirty="0">
              <a:latin typeface="Times New Roman" pitchFamily="18" charset="0"/>
              <a:cs typeface="Times New Roman" pitchFamily="18" charset="0"/>
            </a:rPr>
            <a:t>Приют</a:t>
          </a:r>
        </a:p>
      </dgm:t>
    </dgm:pt>
    <dgm:pt modelId="{8976BA30-D056-4FF7-9F0B-CFC21C850A3F}" type="parTrans" cxnId="{5DED87DB-AB69-4BF2-9778-E495733320AB}">
      <dgm:prSet/>
      <dgm:spPr/>
      <dgm:t>
        <a:bodyPr/>
        <a:lstStyle/>
        <a:p>
          <a:pPr algn="ctr"/>
          <a:endParaRPr lang="ru-RU"/>
        </a:p>
      </dgm:t>
    </dgm:pt>
    <dgm:pt modelId="{4A217F75-7E1E-4DC3-915C-699C02D6F1AA}" type="sibTrans" cxnId="{5DED87DB-AB69-4BF2-9778-E495733320AB}">
      <dgm:prSet/>
      <dgm:spPr/>
      <dgm:t>
        <a:bodyPr/>
        <a:lstStyle/>
        <a:p>
          <a:pPr algn="ctr"/>
          <a:endParaRPr lang="ru-RU"/>
        </a:p>
      </dgm:t>
    </dgm:pt>
    <dgm:pt modelId="{711344C0-4AC5-412B-B6F7-D04BB90D2AF0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400" dirty="0">
              <a:latin typeface="Times New Roman" pitchFamily="18" charset="0"/>
              <a:cs typeface="Times New Roman" pitchFamily="18" charset="0"/>
            </a:rPr>
            <a:t>Реклама</a:t>
          </a:r>
        </a:p>
      </dgm:t>
    </dgm:pt>
    <dgm:pt modelId="{B36191C2-0CFC-44AD-89AA-52C955F34A92}" type="parTrans" cxnId="{5571B433-1CB6-40F1-A103-81D076BD3FCA}">
      <dgm:prSet/>
      <dgm:spPr>
        <a:ln>
          <a:solidFill>
            <a:schemeClr val="tx1"/>
          </a:solidFill>
        </a:ln>
      </dgm:spPr>
      <dgm:t>
        <a:bodyPr/>
        <a:lstStyle/>
        <a:p>
          <a:pPr algn="ctr"/>
          <a:endParaRPr lang="ru-RU"/>
        </a:p>
      </dgm:t>
    </dgm:pt>
    <dgm:pt modelId="{C837BE54-ED4D-4E76-8A9D-FD4374704A54}" type="sibTrans" cxnId="{5571B433-1CB6-40F1-A103-81D076BD3FCA}">
      <dgm:prSet/>
      <dgm:spPr/>
      <dgm:t>
        <a:bodyPr/>
        <a:lstStyle/>
        <a:p>
          <a:pPr algn="ctr"/>
          <a:endParaRPr lang="ru-RU"/>
        </a:p>
      </dgm:t>
    </dgm:pt>
    <dgm:pt modelId="{82E43002-A930-4039-AD43-1DD09609D88E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400" dirty="0">
              <a:latin typeface="Times New Roman" pitchFamily="18" charset="0"/>
              <a:cs typeface="Times New Roman" pitchFamily="18" charset="0"/>
            </a:rPr>
            <a:t>Поиск хозяев для питомцев</a:t>
          </a:r>
        </a:p>
      </dgm:t>
    </dgm:pt>
    <dgm:pt modelId="{C46335C3-45CE-48FF-B686-D1CE98B07B2E}" type="parTrans" cxnId="{73EBF859-4AD4-4251-A35C-5BD9BDD1C46F}">
      <dgm:prSet/>
      <dgm:spPr>
        <a:ln>
          <a:solidFill>
            <a:schemeClr val="tx1"/>
          </a:solidFill>
        </a:ln>
      </dgm:spPr>
      <dgm:t>
        <a:bodyPr/>
        <a:lstStyle/>
        <a:p>
          <a:pPr algn="ctr"/>
          <a:endParaRPr lang="ru-RU"/>
        </a:p>
      </dgm:t>
    </dgm:pt>
    <dgm:pt modelId="{D6192B0C-96DE-4840-A1FA-5240A3D821BA}" type="sibTrans" cxnId="{73EBF859-4AD4-4251-A35C-5BD9BDD1C46F}">
      <dgm:prSet/>
      <dgm:spPr/>
      <dgm:t>
        <a:bodyPr/>
        <a:lstStyle/>
        <a:p>
          <a:pPr algn="ctr"/>
          <a:endParaRPr lang="ru-RU"/>
        </a:p>
      </dgm:t>
    </dgm:pt>
    <dgm:pt modelId="{FE18B2D6-3A5F-4A8C-9149-7A729CB50051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400" dirty="0">
              <a:latin typeface="Times New Roman" pitchFamily="18" charset="0"/>
              <a:cs typeface="Times New Roman" pitchFamily="18" charset="0"/>
            </a:rPr>
            <a:t>Государственная поддержка</a:t>
          </a:r>
        </a:p>
      </dgm:t>
    </dgm:pt>
    <dgm:pt modelId="{1E3D9B03-6943-46BC-8254-6DC44D10F8AC}" type="parTrans" cxnId="{56EFCA31-61FA-46E3-AE69-24BA968E3075}">
      <dgm:prSet/>
      <dgm:spPr>
        <a:ln>
          <a:solidFill>
            <a:schemeClr val="tx1"/>
          </a:solidFill>
        </a:ln>
      </dgm:spPr>
      <dgm:t>
        <a:bodyPr/>
        <a:lstStyle/>
        <a:p>
          <a:pPr algn="ctr"/>
          <a:endParaRPr lang="ru-RU"/>
        </a:p>
      </dgm:t>
    </dgm:pt>
    <dgm:pt modelId="{7E15C43A-95D2-4093-92E7-E2DACBD0F578}" type="sibTrans" cxnId="{56EFCA31-61FA-46E3-AE69-24BA968E3075}">
      <dgm:prSet/>
      <dgm:spPr/>
      <dgm:t>
        <a:bodyPr/>
        <a:lstStyle/>
        <a:p>
          <a:pPr algn="ctr"/>
          <a:endParaRPr lang="ru-RU"/>
        </a:p>
      </dgm:t>
    </dgm:pt>
    <dgm:pt modelId="{D690C811-F0B8-4DED-A2F9-7D9F8A1BB6FF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000" dirty="0">
              <a:latin typeface="Times New Roman" pitchFamily="18" charset="0"/>
              <a:cs typeface="Times New Roman" pitchFamily="18" charset="0"/>
            </a:rPr>
            <a:t>Оказание услуг</a:t>
          </a:r>
        </a:p>
      </dgm:t>
    </dgm:pt>
    <dgm:pt modelId="{27ACABEE-8C74-4AA7-A2B7-25555A01D85A}" type="parTrans" cxnId="{C223E559-2861-4315-BED9-C5187A1BF377}">
      <dgm:prSet/>
      <dgm:spPr>
        <a:ln>
          <a:solidFill>
            <a:schemeClr val="tx1"/>
          </a:solidFill>
        </a:ln>
      </dgm:spPr>
      <dgm:t>
        <a:bodyPr/>
        <a:lstStyle/>
        <a:p>
          <a:pPr algn="ctr"/>
          <a:endParaRPr lang="ru-RU"/>
        </a:p>
      </dgm:t>
    </dgm:pt>
    <dgm:pt modelId="{348E0ECD-8717-4F40-9BE5-7CCA44FFD735}" type="sibTrans" cxnId="{C223E559-2861-4315-BED9-C5187A1BF377}">
      <dgm:prSet/>
      <dgm:spPr/>
      <dgm:t>
        <a:bodyPr/>
        <a:lstStyle/>
        <a:p>
          <a:pPr algn="ctr"/>
          <a:endParaRPr lang="ru-RU"/>
        </a:p>
      </dgm:t>
    </dgm:pt>
    <dgm:pt modelId="{B4F0BEEE-F637-4B21-BFE5-0A2364F56F8A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400" dirty="0">
              <a:latin typeface="Times New Roman" pitchFamily="18" charset="0"/>
              <a:cs typeface="Times New Roman" pitchFamily="18" charset="0"/>
            </a:rPr>
            <a:t>Дрессировка</a:t>
          </a:r>
        </a:p>
      </dgm:t>
    </dgm:pt>
    <dgm:pt modelId="{EE5B2C6A-23BB-425E-A937-2D380E5C9171}" type="parTrans" cxnId="{C61399FD-E0E1-4F35-949F-FFD58425AE25}">
      <dgm:prSet/>
      <dgm:spPr>
        <a:ln>
          <a:solidFill>
            <a:schemeClr val="tx1"/>
          </a:solidFill>
        </a:ln>
      </dgm:spPr>
      <dgm:t>
        <a:bodyPr/>
        <a:lstStyle/>
        <a:p>
          <a:pPr algn="ctr"/>
          <a:endParaRPr lang="ru-RU"/>
        </a:p>
      </dgm:t>
    </dgm:pt>
    <dgm:pt modelId="{DDF2E916-3AAF-41F2-9392-D6B7AE1EF4C5}" type="sibTrans" cxnId="{C61399FD-E0E1-4F35-949F-FFD58425AE25}">
      <dgm:prSet/>
      <dgm:spPr/>
      <dgm:t>
        <a:bodyPr/>
        <a:lstStyle/>
        <a:p>
          <a:pPr algn="ctr"/>
          <a:endParaRPr lang="ru-RU"/>
        </a:p>
      </dgm:t>
    </dgm:pt>
    <dgm:pt modelId="{5842D003-DC24-4485-ACCF-EB42117CE881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1800" dirty="0" err="1"/>
            <a:t>Вет</a:t>
          </a:r>
          <a:r>
            <a:rPr lang="ru-RU" sz="1800" dirty="0"/>
            <a:t>. Помощь</a:t>
          </a:r>
        </a:p>
      </dgm:t>
    </dgm:pt>
    <dgm:pt modelId="{556009AC-2AFD-447F-BE53-284C0FA8557A}" type="parTrans" cxnId="{BDB45357-0B1B-4337-A320-A7E3892FC3DC}">
      <dgm:prSet/>
      <dgm:spPr>
        <a:ln>
          <a:solidFill>
            <a:schemeClr val="tx1"/>
          </a:solidFill>
        </a:ln>
      </dgm:spPr>
      <dgm:t>
        <a:bodyPr/>
        <a:lstStyle/>
        <a:p>
          <a:pPr algn="ctr"/>
          <a:endParaRPr lang="ru-RU"/>
        </a:p>
      </dgm:t>
    </dgm:pt>
    <dgm:pt modelId="{62C7C86A-AA81-405A-949B-797E526D2F21}" type="sibTrans" cxnId="{BDB45357-0B1B-4337-A320-A7E3892FC3DC}">
      <dgm:prSet/>
      <dgm:spPr/>
      <dgm:t>
        <a:bodyPr/>
        <a:lstStyle/>
        <a:p>
          <a:pPr algn="ctr"/>
          <a:endParaRPr lang="ru-RU"/>
        </a:p>
      </dgm:t>
    </dgm:pt>
    <dgm:pt modelId="{9569E207-33D7-4513-A746-75A873596CB7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400" dirty="0">
              <a:latin typeface="Times New Roman" pitchFamily="18" charset="0"/>
              <a:cs typeface="Times New Roman" pitchFamily="18" charset="0"/>
            </a:rPr>
            <a:t>Зоопсихология</a:t>
          </a:r>
        </a:p>
      </dgm:t>
    </dgm:pt>
    <dgm:pt modelId="{FAA6D2E1-F53D-4496-A7AC-414782075A5C}" type="parTrans" cxnId="{458D8D0E-54FF-4074-9159-51CFBCA00509}">
      <dgm:prSet/>
      <dgm:spPr>
        <a:ln>
          <a:solidFill>
            <a:schemeClr val="tx1"/>
          </a:solidFill>
        </a:ln>
      </dgm:spPr>
      <dgm:t>
        <a:bodyPr/>
        <a:lstStyle/>
        <a:p>
          <a:pPr algn="ctr"/>
          <a:endParaRPr lang="ru-RU"/>
        </a:p>
      </dgm:t>
    </dgm:pt>
    <dgm:pt modelId="{D17D32D1-2A94-41A5-A619-7E8AD2DBDFDF}" type="sibTrans" cxnId="{458D8D0E-54FF-4074-9159-51CFBCA00509}">
      <dgm:prSet/>
      <dgm:spPr/>
      <dgm:t>
        <a:bodyPr/>
        <a:lstStyle/>
        <a:p>
          <a:pPr algn="ctr"/>
          <a:endParaRPr lang="ru-RU"/>
        </a:p>
      </dgm:t>
    </dgm:pt>
    <dgm:pt modelId="{F1911463-7F05-41F7-8CC5-1C7BB58328A4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1600" dirty="0" smtClean="0"/>
            <a:t>Голограмма</a:t>
          </a:r>
          <a:endParaRPr lang="ru-RU" sz="1600" dirty="0"/>
        </a:p>
      </dgm:t>
    </dgm:pt>
    <dgm:pt modelId="{06F50677-5A6B-4433-8599-17841189F995}" type="parTrans" cxnId="{78DB4E5A-F4FC-4FDE-A7AA-93A096D2E6BA}">
      <dgm:prSet/>
      <dgm:spPr>
        <a:solidFill>
          <a:schemeClr val="accent1"/>
        </a:solidFill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EAD75433-0661-453E-A4E7-CBFFDAFBED44}" type="sibTrans" cxnId="{78DB4E5A-F4FC-4FDE-A7AA-93A096D2E6BA}">
      <dgm:prSet/>
      <dgm:spPr/>
      <dgm:t>
        <a:bodyPr/>
        <a:lstStyle/>
        <a:p>
          <a:endParaRPr lang="ru-RU"/>
        </a:p>
      </dgm:t>
    </dgm:pt>
    <dgm:pt modelId="{C0C6A812-364F-4927-86D9-CADD1DF55C8C}" type="pres">
      <dgm:prSet presAssocID="{25FA00B9-C70B-409A-8BEA-5FEA4BC3980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0B1509B-F36E-4D34-8247-AFA79078D01F}" type="pres">
      <dgm:prSet presAssocID="{377A4B2E-C23A-464D-8A08-8EF3E558E167}" presName="hierRoot1" presStyleCnt="0"/>
      <dgm:spPr/>
    </dgm:pt>
    <dgm:pt modelId="{A0D0B540-D986-4392-994C-668B20B3E573}" type="pres">
      <dgm:prSet presAssocID="{377A4B2E-C23A-464D-8A08-8EF3E558E167}" presName="composite" presStyleCnt="0"/>
      <dgm:spPr/>
    </dgm:pt>
    <dgm:pt modelId="{34083ED8-38C4-4CD7-A7D4-F28AC93FF859}" type="pres">
      <dgm:prSet presAssocID="{377A4B2E-C23A-464D-8A08-8EF3E558E167}" presName="background" presStyleLbl="node0" presStyleIdx="0" presStyleCnt="1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4325FFA1-FC90-4B4D-8052-6A4301FBDA95}" type="pres">
      <dgm:prSet presAssocID="{377A4B2E-C23A-464D-8A08-8EF3E558E167}" presName="text" presStyleLbl="fgAcc0" presStyleIdx="0" presStyleCnt="1" custScaleX="378318" custScaleY="221584" custLinFactY="-300000" custLinFactNeighborX="17077" custLinFactNeighborY="-3343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854D28-ADF5-46FD-86A7-08E35B8D819E}" type="pres">
      <dgm:prSet presAssocID="{377A4B2E-C23A-464D-8A08-8EF3E558E167}" presName="hierChild2" presStyleCnt="0"/>
      <dgm:spPr/>
    </dgm:pt>
    <dgm:pt modelId="{E1385FB9-E213-4348-95FF-637B704767AA}" type="pres">
      <dgm:prSet presAssocID="{B36191C2-0CFC-44AD-89AA-52C955F34A92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BF7CDCB-BB97-4029-8D37-A90B9916ED2F}" type="pres">
      <dgm:prSet presAssocID="{711344C0-4AC5-412B-B6F7-D04BB90D2AF0}" presName="hierRoot2" presStyleCnt="0"/>
      <dgm:spPr/>
    </dgm:pt>
    <dgm:pt modelId="{490B0D75-016C-4B2E-95A8-C4EFA423A948}" type="pres">
      <dgm:prSet presAssocID="{711344C0-4AC5-412B-B6F7-D04BB90D2AF0}" presName="composite2" presStyleCnt="0"/>
      <dgm:spPr/>
    </dgm:pt>
    <dgm:pt modelId="{0E1EEF5D-502C-4393-AF87-9AD9245EDF59}" type="pres">
      <dgm:prSet presAssocID="{711344C0-4AC5-412B-B6F7-D04BB90D2AF0}" presName="background2" presStyleLbl="node2" presStyleIdx="0" presStyleCnt="2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DCDF590B-1215-41F9-A8FF-7FB85835B944}" type="pres">
      <dgm:prSet presAssocID="{711344C0-4AC5-412B-B6F7-D04BB90D2AF0}" presName="text2" presStyleLbl="fgAcc2" presStyleIdx="0" presStyleCnt="2" custScaleX="366887" custScaleY="213865" custLinFactX="-38125" custLinFactY="-256738" custLinFactNeighborX="-100000" custLinFactNeighborY="-3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AB164B-7CE0-421D-9DFD-93590B4EB693}" type="pres">
      <dgm:prSet presAssocID="{711344C0-4AC5-412B-B6F7-D04BB90D2AF0}" presName="hierChild3" presStyleCnt="0"/>
      <dgm:spPr/>
    </dgm:pt>
    <dgm:pt modelId="{DC2678F9-9AB3-4EB6-A890-D3736341866F}" type="pres">
      <dgm:prSet presAssocID="{C46335C3-45CE-48FF-B686-D1CE98B07B2E}" presName="Name17" presStyleLbl="parChTrans1D3" presStyleIdx="0" presStyleCnt="6"/>
      <dgm:spPr/>
      <dgm:t>
        <a:bodyPr/>
        <a:lstStyle/>
        <a:p>
          <a:endParaRPr lang="ru-RU"/>
        </a:p>
      </dgm:t>
    </dgm:pt>
    <dgm:pt modelId="{AD831AFB-2416-4D88-A363-005A099945AD}" type="pres">
      <dgm:prSet presAssocID="{82E43002-A930-4039-AD43-1DD09609D88E}" presName="hierRoot3" presStyleCnt="0"/>
      <dgm:spPr/>
    </dgm:pt>
    <dgm:pt modelId="{7A4F3FF9-DAF0-4ADD-81A4-525E6F62C2AD}" type="pres">
      <dgm:prSet presAssocID="{82E43002-A930-4039-AD43-1DD09609D88E}" presName="composite3" presStyleCnt="0"/>
      <dgm:spPr/>
    </dgm:pt>
    <dgm:pt modelId="{D6BC014F-7C0E-4390-B358-FA3EAA1B4097}" type="pres">
      <dgm:prSet presAssocID="{82E43002-A930-4039-AD43-1DD09609D88E}" presName="background3" presStyleLbl="node3" presStyleIdx="0" presStyleCnt="6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BC0F47DC-994F-4FA7-B87E-8E1025265D3D}" type="pres">
      <dgm:prSet presAssocID="{82E43002-A930-4039-AD43-1DD09609D88E}" presName="text3" presStyleLbl="fgAcc3" presStyleIdx="0" presStyleCnt="6" custScaleX="594012" custScaleY="265122" custLinFactY="113703" custLinFactNeighborX="-14587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B2ADD7-0121-4377-8A59-EE14A9A516C2}" type="pres">
      <dgm:prSet presAssocID="{82E43002-A930-4039-AD43-1DD09609D88E}" presName="hierChild4" presStyleCnt="0"/>
      <dgm:spPr/>
    </dgm:pt>
    <dgm:pt modelId="{FC7395E8-001F-4CA2-BD5D-F75F6E529E34}" type="pres">
      <dgm:prSet presAssocID="{1E3D9B03-6943-46BC-8254-6DC44D10F8AC}" presName="Name17" presStyleLbl="parChTrans1D3" presStyleIdx="1" presStyleCnt="6"/>
      <dgm:spPr/>
      <dgm:t>
        <a:bodyPr/>
        <a:lstStyle/>
        <a:p>
          <a:endParaRPr lang="ru-RU"/>
        </a:p>
      </dgm:t>
    </dgm:pt>
    <dgm:pt modelId="{2E6CF9B6-E9CC-4059-85E0-C9AA6804D249}" type="pres">
      <dgm:prSet presAssocID="{FE18B2D6-3A5F-4A8C-9149-7A729CB50051}" presName="hierRoot3" presStyleCnt="0"/>
      <dgm:spPr/>
    </dgm:pt>
    <dgm:pt modelId="{B31E7D66-C60E-4BEE-AE60-45B6361CD361}" type="pres">
      <dgm:prSet presAssocID="{FE18B2D6-3A5F-4A8C-9149-7A729CB50051}" presName="composite3" presStyleCnt="0"/>
      <dgm:spPr/>
    </dgm:pt>
    <dgm:pt modelId="{204D203B-97BE-4380-8794-B936C747EA83}" type="pres">
      <dgm:prSet presAssocID="{FE18B2D6-3A5F-4A8C-9149-7A729CB50051}" presName="background3" presStyleLbl="node3" presStyleIdx="1" presStyleCnt="6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D97221B5-E30A-4CC1-A756-3DD232166075}" type="pres">
      <dgm:prSet presAssocID="{FE18B2D6-3A5F-4A8C-9149-7A729CB50051}" presName="text3" presStyleLbl="fgAcc3" presStyleIdx="1" presStyleCnt="6" custScaleX="537243" custScaleY="403180" custLinFactNeighborX="42760" custLinFactNeighborY="-780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7730DB-1F24-406E-A87F-C332B0C4778E}" type="pres">
      <dgm:prSet presAssocID="{FE18B2D6-3A5F-4A8C-9149-7A729CB50051}" presName="hierChild4" presStyleCnt="0"/>
      <dgm:spPr/>
    </dgm:pt>
    <dgm:pt modelId="{923B6B1A-F8B9-4C97-A507-B8ADEF26B476}" type="pres">
      <dgm:prSet presAssocID="{27ACABEE-8C74-4AA7-A2B7-25555A01D85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758E9971-2C87-499E-BBBE-379F7C2D3E36}" type="pres">
      <dgm:prSet presAssocID="{D690C811-F0B8-4DED-A2F9-7D9F8A1BB6FF}" presName="hierRoot2" presStyleCnt="0"/>
      <dgm:spPr/>
    </dgm:pt>
    <dgm:pt modelId="{CC989240-96F9-4149-ABFE-AAF622823E86}" type="pres">
      <dgm:prSet presAssocID="{D690C811-F0B8-4DED-A2F9-7D9F8A1BB6FF}" presName="composite2" presStyleCnt="0"/>
      <dgm:spPr/>
    </dgm:pt>
    <dgm:pt modelId="{3558A4CA-9379-411E-829E-78EF110C6437}" type="pres">
      <dgm:prSet presAssocID="{D690C811-F0B8-4DED-A2F9-7D9F8A1BB6FF}" presName="background2" presStyleLbl="node2" presStyleIdx="1" presStyleCnt="2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514571B5-D2CC-4878-A342-CF714358B53E}" type="pres">
      <dgm:prSet presAssocID="{D690C811-F0B8-4DED-A2F9-7D9F8A1BB6FF}" presName="text2" presStyleLbl="fgAcc2" presStyleIdx="1" presStyleCnt="2" custScaleX="372969" custScaleY="203531" custLinFactX="100000" custLinFactY="-267622" custLinFactNeighborX="123858" custLinFactNeighborY="-3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549868-88D6-4DB9-A2BB-AB9FB85A5652}" type="pres">
      <dgm:prSet presAssocID="{D690C811-F0B8-4DED-A2F9-7D9F8A1BB6FF}" presName="hierChild3" presStyleCnt="0"/>
      <dgm:spPr/>
    </dgm:pt>
    <dgm:pt modelId="{91DF6F9A-3C3F-4046-B3EB-3D1CA9FD6DFB}" type="pres">
      <dgm:prSet presAssocID="{EE5B2C6A-23BB-425E-A937-2D380E5C9171}" presName="Name17" presStyleLbl="parChTrans1D3" presStyleIdx="2" presStyleCnt="6"/>
      <dgm:spPr/>
      <dgm:t>
        <a:bodyPr/>
        <a:lstStyle/>
        <a:p>
          <a:endParaRPr lang="ru-RU"/>
        </a:p>
      </dgm:t>
    </dgm:pt>
    <dgm:pt modelId="{C8CF3352-F615-4CE8-A5A7-62EF444F816E}" type="pres">
      <dgm:prSet presAssocID="{B4F0BEEE-F637-4B21-BFE5-0A2364F56F8A}" presName="hierRoot3" presStyleCnt="0"/>
      <dgm:spPr/>
    </dgm:pt>
    <dgm:pt modelId="{AC3A7858-FCA7-4769-B7B5-7266A8EAAEA1}" type="pres">
      <dgm:prSet presAssocID="{B4F0BEEE-F637-4B21-BFE5-0A2364F56F8A}" presName="composite3" presStyleCnt="0"/>
      <dgm:spPr/>
    </dgm:pt>
    <dgm:pt modelId="{920807A4-D86D-43E7-A4F1-1484AAD30C49}" type="pres">
      <dgm:prSet presAssocID="{B4F0BEEE-F637-4B21-BFE5-0A2364F56F8A}" presName="background3" presStyleLbl="node3" presStyleIdx="2" presStyleCnt="6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E0AE4790-07ED-45BA-86F6-0AEC8D7E2436}" type="pres">
      <dgm:prSet presAssocID="{B4F0BEEE-F637-4B21-BFE5-0A2364F56F8A}" presName="text3" presStyleLbl="fgAcc3" presStyleIdx="2" presStyleCnt="6" custScaleX="527011" custScaleY="242172" custLinFactX="27822" custLinFactY="-204792" custLinFactNeighborX="100000" custLinFactNeighborY="-3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D411CD-1235-4C9F-8342-E46A4E15D059}" type="pres">
      <dgm:prSet presAssocID="{B4F0BEEE-F637-4B21-BFE5-0A2364F56F8A}" presName="hierChild4" presStyleCnt="0"/>
      <dgm:spPr/>
    </dgm:pt>
    <dgm:pt modelId="{B73B8C01-F4C9-446D-8DBA-D5DFBD97EB91}" type="pres">
      <dgm:prSet presAssocID="{FAA6D2E1-F53D-4496-A7AC-414782075A5C}" presName="Name17" presStyleLbl="parChTrans1D3" presStyleIdx="3" presStyleCnt="6"/>
      <dgm:spPr/>
      <dgm:t>
        <a:bodyPr/>
        <a:lstStyle/>
        <a:p>
          <a:endParaRPr lang="ru-RU"/>
        </a:p>
      </dgm:t>
    </dgm:pt>
    <dgm:pt modelId="{6C06991F-EE78-4090-92D2-F907175A8267}" type="pres">
      <dgm:prSet presAssocID="{9569E207-33D7-4513-A746-75A873596CB7}" presName="hierRoot3" presStyleCnt="0"/>
      <dgm:spPr/>
    </dgm:pt>
    <dgm:pt modelId="{1F568EC5-BA62-46CD-8FC2-26C7CE2A7C96}" type="pres">
      <dgm:prSet presAssocID="{9569E207-33D7-4513-A746-75A873596CB7}" presName="composite3" presStyleCnt="0"/>
      <dgm:spPr/>
    </dgm:pt>
    <dgm:pt modelId="{36F95CA6-2480-4461-869C-A73B2B1597B7}" type="pres">
      <dgm:prSet presAssocID="{9569E207-33D7-4513-A746-75A873596CB7}" presName="background3" presStyleLbl="node3" presStyleIdx="3" presStyleCnt="6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8FD4A211-862D-429A-A779-FAD2F5F00411}" type="pres">
      <dgm:prSet presAssocID="{9569E207-33D7-4513-A746-75A873596CB7}" presName="text3" presStyleLbl="fgAcc3" presStyleIdx="3" presStyleCnt="6" custScaleX="464674" custScaleY="261271" custLinFactX="-60457" custLinFactY="536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9C5F49-93EC-4B05-9001-770367A28461}" type="pres">
      <dgm:prSet presAssocID="{9569E207-33D7-4513-A746-75A873596CB7}" presName="hierChild4" presStyleCnt="0"/>
      <dgm:spPr/>
    </dgm:pt>
    <dgm:pt modelId="{1C9E3124-205B-4ACB-BB7F-2F5E46B52DE3}" type="pres">
      <dgm:prSet presAssocID="{556009AC-2AFD-447F-BE53-284C0FA8557A}" presName="Name17" presStyleLbl="parChTrans1D3" presStyleIdx="4" presStyleCnt="6"/>
      <dgm:spPr/>
      <dgm:t>
        <a:bodyPr/>
        <a:lstStyle/>
        <a:p>
          <a:endParaRPr lang="ru-RU"/>
        </a:p>
      </dgm:t>
    </dgm:pt>
    <dgm:pt modelId="{1CF171F5-10A2-4A22-BB5C-AEDBE2D5E1C4}" type="pres">
      <dgm:prSet presAssocID="{5842D003-DC24-4485-ACCF-EB42117CE881}" presName="hierRoot3" presStyleCnt="0"/>
      <dgm:spPr/>
    </dgm:pt>
    <dgm:pt modelId="{F7672D8E-2309-449C-B29C-276B1A85F695}" type="pres">
      <dgm:prSet presAssocID="{5842D003-DC24-4485-ACCF-EB42117CE881}" presName="composite3" presStyleCnt="0"/>
      <dgm:spPr/>
    </dgm:pt>
    <dgm:pt modelId="{76AE9424-9E13-431F-A917-B21465ADAEAC}" type="pres">
      <dgm:prSet presAssocID="{5842D003-DC24-4485-ACCF-EB42117CE881}" presName="background3" presStyleLbl="node3" presStyleIdx="4" presStyleCnt="6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1C0F4CCA-BE68-40AA-87A8-40DE58CEE6C3}" type="pres">
      <dgm:prSet presAssocID="{5842D003-DC24-4485-ACCF-EB42117CE881}" presName="text3" presStyleLbl="fgAcc3" presStyleIdx="4" presStyleCnt="6" custScaleX="328565" custScaleY="231616" custLinFactX="100000" custLinFactNeighborX="144617" custLinFactNeighborY="660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2C5425-5F88-4F1A-B35C-B8DF9B241846}" type="pres">
      <dgm:prSet presAssocID="{5842D003-DC24-4485-ACCF-EB42117CE881}" presName="hierChild4" presStyleCnt="0"/>
      <dgm:spPr/>
    </dgm:pt>
    <dgm:pt modelId="{164E0B55-893D-4F7A-B515-2D8D5023E2DE}" type="pres">
      <dgm:prSet presAssocID="{06F50677-5A6B-4433-8599-17841189F995}" presName="Name17" presStyleLbl="parChTrans1D3" presStyleIdx="5" presStyleCnt="6"/>
      <dgm:spPr/>
      <dgm:t>
        <a:bodyPr/>
        <a:lstStyle/>
        <a:p>
          <a:endParaRPr lang="ru-RU"/>
        </a:p>
      </dgm:t>
    </dgm:pt>
    <dgm:pt modelId="{F697712E-23EB-4C20-ABBA-5E971ABDBC85}" type="pres">
      <dgm:prSet presAssocID="{F1911463-7F05-41F7-8CC5-1C7BB58328A4}" presName="hierRoot3" presStyleCnt="0"/>
      <dgm:spPr/>
    </dgm:pt>
    <dgm:pt modelId="{835F9598-5698-4B68-B742-19DC3F7733A2}" type="pres">
      <dgm:prSet presAssocID="{F1911463-7F05-41F7-8CC5-1C7BB58328A4}" presName="composite3" presStyleCnt="0"/>
      <dgm:spPr/>
    </dgm:pt>
    <dgm:pt modelId="{A17F11B0-9936-4FFE-A1DC-95E1A58BCAE8}" type="pres">
      <dgm:prSet presAssocID="{F1911463-7F05-41F7-8CC5-1C7BB58328A4}" presName="background3" presStyleLbl="node3" presStyleIdx="5" presStyleCnt="6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</dgm:pt>
    <dgm:pt modelId="{E1F43CF3-15B4-440A-9547-2CE9E5FB90C6}" type="pres">
      <dgm:prSet presAssocID="{F1911463-7F05-41F7-8CC5-1C7BB58328A4}" presName="text3" presStyleLbl="fgAcc3" presStyleIdx="5" presStyleCnt="6" custScaleX="363057" custScaleY="212005" custLinFactY="-200000" custLinFactNeighborX="-57827" custLinFactNeighborY="-2059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605D59-F066-4F5D-9647-FD943773733F}" type="pres">
      <dgm:prSet presAssocID="{F1911463-7F05-41F7-8CC5-1C7BB58328A4}" presName="hierChild4" presStyleCnt="0"/>
      <dgm:spPr/>
    </dgm:pt>
  </dgm:ptLst>
  <dgm:cxnLst>
    <dgm:cxn modelId="{97D34C0B-DA45-482A-BA39-1F577E0CFAB1}" type="presOf" srcId="{B4F0BEEE-F637-4B21-BFE5-0A2364F56F8A}" destId="{E0AE4790-07ED-45BA-86F6-0AEC8D7E2436}" srcOrd="0" destOrd="0" presId="urn:microsoft.com/office/officeart/2005/8/layout/hierarchy1"/>
    <dgm:cxn modelId="{56EFCA31-61FA-46E3-AE69-24BA968E3075}" srcId="{711344C0-4AC5-412B-B6F7-D04BB90D2AF0}" destId="{FE18B2D6-3A5F-4A8C-9149-7A729CB50051}" srcOrd="1" destOrd="0" parTransId="{1E3D9B03-6943-46BC-8254-6DC44D10F8AC}" sibTransId="{7E15C43A-95D2-4093-92E7-E2DACBD0F578}"/>
    <dgm:cxn modelId="{58D0399A-3966-47C1-8E83-9EF5BF5728A0}" type="presOf" srcId="{556009AC-2AFD-447F-BE53-284C0FA8557A}" destId="{1C9E3124-205B-4ACB-BB7F-2F5E46B52DE3}" srcOrd="0" destOrd="0" presId="urn:microsoft.com/office/officeart/2005/8/layout/hierarchy1"/>
    <dgm:cxn modelId="{65329537-DB7E-4BB7-9672-C15E9F22E91A}" type="presOf" srcId="{377A4B2E-C23A-464D-8A08-8EF3E558E167}" destId="{4325FFA1-FC90-4B4D-8052-6A4301FBDA95}" srcOrd="0" destOrd="0" presId="urn:microsoft.com/office/officeart/2005/8/layout/hierarchy1"/>
    <dgm:cxn modelId="{8FFAF0C4-44F2-4920-801E-E17AFA54E8D8}" type="presOf" srcId="{FAA6D2E1-F53D-4496-A7AC-414782075A5C}" destId="{B73B8C01-F4C9-446D-8DBA-D5DFBD97EB91}" srcOrd="0" destOrd="0" presId="urn:microsoft.com/office/officeart/2005/8/layout/hierarchy1"/>
    <dgm:cxn modelId="{960B8A60-5F57-4475-899D-94C1045F4293}" type="presOf" srcId="{D690C811-F0B8-4DED-A2F9-7D9F8A1BB6FF}" destId="{514571B5-D2CC-4878-A342-CF714358B53E}" srcOrd="0" destOrd="0" presId="urn:microsoft.com/office/officeart/2005/8/layout/hierarchy1"/>
    <dgm:cxn modelId="{5592CBD8-221F-4894-84E6-9B78A0D3AA3F}" type="presOf" srcId="{C46335C3-45CE-48FF-B686-D1CE98B07B2E}" destId="{DC2678F9-9AB3-4EB6-A890-D3736341866F}" srcOrd="0" destOrd="0" presId="urn:microsoft.com/office/officeart/2005/8/layout/hierarchy1"/>
    <dgm:cxn modelId="{5DED87DB-AB69-4BF2-9778-E495733320AB}" srcId="{25FA00B9-C70B-409A-8BEA-5FEA4BC39808}" destId="{377A4B2E-C23A-464D-8A08-8EF3E558E167}" srcOrd="0" destOrd="0" parTransId="{8976BA30-D056-4FF7-9F0B-CFC21C850A3F}" sibTransId="{4A217F75-7E1E-4DC3-915C-699C02D6F1AA}"/>
    <dgm:cxn modelId="{7394C175-D0BE-4E70-BED7-354854A1EC8A}" type="presOf" srcId="{06F50677-5A6B-4433-8599-17841189F995}" destId="{164E0B55-893D-4F7A-B515-2D8D5023E2DE}" srcOrd="0" destOrd="0" presId="urn:microsoft.com/office/officeart/2005/8/layout/hierarchy1"/>
    <dgm:cxn modelId="{0E870FD1-E933-4B3C-9642-A8C648EC9F22}" type="presOf" srcId="{FE18B2D6-3A5F-4A8C-9149-7A729CB50051}" destId="{D97221B5-E30A-4CC1-A756-3DD232166075}" srcOrd="0" destOrd="0" presId="urn:microsoft.com/office/officeart/2005/8/layout/hierarchy1"/>
    <dgm:cxn modelId="{BDB45357-0B1B-4337-A320-A7E3892FC3DC}" srcId="{D690C811-F0B8-4DED-A2F9-7D9F8A1BB6FF}" destId="{5842D003-DC24-4485-ACCF-EB42117CE881}" srcOrd="2" destOrd="0" parTransId="{556009AC-2AFD-447F-BE53-284C0FA8557A}" sibTransId="{62C7C86A-AA81-405A-949B-797E526D2F21}"/>
    <dgm:cxn modelId="{1DE85F81-B699-42B6-9106-B19198F4978D}" type="presOf" srcId="{F1911463-7F05-41F7-8CC5-1C7BB58328A4}" destId="{E1F43CF3-15B4-440A-9547-2CE9E5FB90C6}" srcOrd="0" destOrd="0" presId="urn:microsoft.com/office/officeart/2005/8/layout/hierarchy1"/>
    <dgm:cxn modelId="{C61399FD-E0E1-4F35-949F-FFD58425AE25}" srcId="{D690C811-F0B8-4DED-A2F9-7D9F8A1BB6FF}" destId="{B4F0BEEE-F637-4B21-BFE5-0A2364F56F8A}" srcOrd="0" destOrd="0" parTransId="{EE5B2C6A-23BB-425E-A937-2D380E5C9171}" sibTransId="{DDF2E916-3AAF-41F2-9392-D6B7AE1EF4C5}"/>
    <dgm:cxn modelId="{D01D23E9-0C4A-4257-B34D-966BEDEB0786}" type="presOf" srcId="{82E43002-A930-4039-AD43-1DD09609D88E}" destId="{BC0F47DC-994F-4FA7-B87E-8E1025265D3D}" srcOrd="0" destOrd="0" presId="urn:microsoft.com/office/officeart/2005/8/layout/hierarchy1"/>
    <dgm:cxn modelId="{458D8D0E-54FF-4074-9159-51CFBCA00509}" srcId="{D690C811-F0B8-4DED-A2F9-7D9F8A1BB6FF}" destId="{9569E207-33D7-4513-A746-75A873596CB7}" srcOrd="1" destOrd="0" parTransId="{FAA6D2E1-F53D-4496-A7AC-414782075A5C}" sibTransId="{D17D32D1-2A94-41A5-A619-7E8AD2DBDFDF}"/>
    <dgm:cxn modelId="{B2332067-C75B-4FD1-82B0-EDF5BE97365E}" type="presOf" srcId="{25FA00B9-C70B-409A-8BEA-5FEA4BC39808}" destId="{C0C6A812-364F-4927-86D9-CADD1DF55C8C}" srcOrd="0" destOrd="0" presId="urn:microsoft.com/office/officeart/2005/8/layout/hierarchy1"/>
    <dgm:cxn modelId="{D2294351-680A-4FA5-A2AB-EB39F1996D2F}" type="presOf" srcId="{711344C0-4AC5-412B-B6F7-D04BB90D2AF0}" destId="{DCDF590B-1215-41F9-A8FF-7FB85835B944}" srcOrd="0" destOrd="0" presId="urn:microsoft.com/office/officeart/2005/8/layout/hierarchy1"/>
    <dgm:cxn modelId="{C223E559-2861-4315-BED9-C5187A1BF377}" srcId="{377A4B2E-C23A-464D-8A08-8EF3E558E167}" destId="{D690C811-F0B8-4DED-A2F9-7D9F8A1BB6FF}" srcOrd="1" destOrd="0" parTransId="{27ACABEE-8C74-4AA7-A2B7-25555A01D85A}" sibTransId="{348E0ECD-8717-4F40-9BE5-7CCA44FFD735}"/>
    <dgm:cxn modelId="{5571B433-1CB6-40F1-A103-81D076BD3FCA}" srcId="{377A4B2E-C23A-464D-8A08-8EF3E558E167}" destId="{711344C0-4AC5-412B-B6F7-D04BB90D2AF0}" srcOrd="0" destOrd="0" parTransId="{B36191C2-0CFC-44AD-89AA-52C955F34A92}" sibTransId="{C837BE54-ED4D-4E76-8A9D-FD4374704A54}"/>
    <dgm:cxn modelId="{07EB1809-1198-4A9C-9D91-38F51008F3A8}" type="presOf" srcId="{1E3D9B03-6943-46BC-8254-6DC44D10F8AC}" destId="{FC7395E8-001F-4CA2-BD5D-F75F6E529E34}" srcOrd="0" destOrd="0" presId="urn:microsoft.com/office/officeart/2005/8/layout/hierarchy1"/>
    <dgm:cxn modelId="{8EC2BF20-4B6A-42FC-B56C-ACDB7600BAA1}" type="presOf" srcId="{B36191C2-0CFC-44AD-89AA-52C955F34A92}" destId="{E1385FB9-E213-4348-95FF-637B704767AA}" srcOrd="0" destOrd="0" presId="urn:microsoft.com/office/officeart/2005/8/layout/hierarchy1"/>
    <dgm:cxn modelId="{78DB4E5A-F4FC-4FDE-A7AA-93A096D2E6BA}" srcId="{D690C811-F0B8-4DED-A2F9-7D9F8A1BB6FF}" destId="{F1911463-7F05-41F7-8CC5-1C7BB58328A4}" srcOrd="3" destOrd="0" parTransId="{06F50677-5A6B-4433-8599-17841189F995}" sibTransId="{EAD75433-0661-453E-A4E7-CBFFDAFBED44}"/>
    <dgm:cxn modelId="{D8C7E3DE-E623-493E-A026-6B7A54FD98A9}" type="presOf" srcId="{EE5B2C6A-23BB-425E-A937-2D380E5C9171}" destId="{91DF6F9A-3C3F-4046-B3EB-3D1CA9FD6DFB}" srcOrd="0" destOrd="0" presId="urn:microsoft.com/office/officeart/2005/8/layout/hierarchy1"/>
    <dgm:cxn modelId="{09058244-CF82-4A22-8D48-EBEDC4185C74}" type="presOf" srcId="{9569E207-33D7-4513-A746-75A873596CB7}" destId="{8FD4A211-862D-429A-A779-FAD2F5F00411}" srcOrd="0" destOrd="0" presId="urn:microsoft.com/office/officeart/2005/8/layout/hierarchy1"/>
    <dgm:cxn modelId="{EDEFF87D-5988-4985-88F6-534B43EDCFE9}" type="presOf" srcId="{27ACABEE-8C74-4AA7-A2B7-25555A01D85A}" destId="{923B6B1A-F8B9-4C97-A507-B8ADEF26B476}" srcOrd="0" destOrd="0" presId="urn:microsoft.com/office/officeart/2005/8/layout/hierarchy1"/>
    <dgm:cxn modelId="{ED8C028F-7F44-4D6A-B8D4-EC1DC8DB840F}" type="presOf" srcId="{5842D003-DC24-4485-ACCF-EB42117CE881}" destId="{1C0F4CCA-BE68-40AA-87A8-40DE58CEE6C3}" srcOrd="0" destOrd="0" presId="urn:microsoft.com/office/officeart/2005/8/layout/hierarchy1"/>
    <dgm:cxn modelId="{73EBF859-4AD4-4251-A35C-5BD9BDD1C46F}" srcId="{711344C0-4AC5-412B-B6F7-D04BB90D2AF0}" destId="{82E43002-A930-4039-AD43-1DD09609D88E}" srcOrd="0" destOrd="0" parTransId="{C46335C3-45CE-48FF-B686-D1CE98B07B2E}" sibTransId="{D6192B0C-96DE-4840-A1FA-5240A3D821BA}"/>
    <dgm:cxn modelId="{A7DA8084-498E-41E8-9015-D081B1AD80CF}" type="presParOf" srcId="{C0C6A812-364F-4927-86D9-CADD1DF55C8C}" destId="{10B1509B-F36E-4D34-8247-AFA79078D01F}" srcOrd="0" destOrd="0" presId="urn:microsoft.com/office/officeart/2005/8/layout/hierarchy1"/>
    <dgm:cxn modelId="{C6784040-ACE7-4ABF-9A10-44DD0598E7FA}" type="presParOf" srcId="{10B1509B-F36E-4D34-8247-AFA79078D01F}" destId="{A0D0B540-D986-4392-994C-668B20B3E573}" srcOrd="0" destOrd="0" presId="urn:microsoft.com/office/officeart/2005/8/layout/hierarchy1"/>
    <dgm:cxn modelId="{76833080-139B-4084-9844-47FCC124BC97}" type="presParOf" srcId="{A0D0B540-D986-4392-994C-668B20B3E573}" destId="{34083ED8-38C4-4CD7-A7D4-F28AC93FF859}" srcOrd="0" destOrd="0" presId="urn:microsoft.com/office/officeart/2005/8/layout/hierarchy1"/>
    <dgm:cxn modelId="{E11197C2-EB3C-487A-B60A-6CA26FA93F7B}" type="presParOf" srcId="{A0D0B540-D986-4392-994C-668B20B3E573}" destId="{4325FFA1-FC90-4B4D-8052-6A4301FBDA95}" srcOrd="1" destOrd="0" presId="urn:microsoft.com/office/officeart/2005/8/layout/hierarchy1"/>
    <dgm:cxn modelId="{B9F624C6-D858-4698-96F2-6B8B0111F586}" type="presParOf" srcId="{10B1509B-F36E-4D34-8247-AFA79078D01F}" destId="{03854D28-ADF5-46FD-86A7-08E35B8D819E}" srcOrd="1" destOrd="0" presId="urn:microsoft.com/office/officeart/2005/8/layout/hierarchy1"/>
    <dgm:cxn modelId="{5D519BE9-8653-457F-A242-D727E9FDB971}" type="presParOf" srcId="{03854D28-ADF5-46FD-86A7-08E35B8D819E}" destId="{E1385FB9-E213-4348-95FF-637B704767AA}" srcOrd="0" destOrd="0" presId="urn:microsoft.com/office/officeart/2005/8/layout/hierarchy1"/>
    <dgm:cxn modelId="{C709BD79-82A2-47B8-BC98-4CFABD0EDFCA}" type="presParOf" srcId="{03854D28-ADF5-46FD-86A7-08E35B8D819E}" destId="{5BF7CDCB-BB97-4029-8D37-A90B9916ED2F}" srcOrd="1" destOrd="0" presId="urn:microsoft.com/office/officeart/2005/8/layout/hierarchy1"/>
    <dgm:cxn modelId="{8E668887-A83D-47BB-8403-22300E280689}" type="presParOf" srcId="{5BF7CDCB-BB97-4029-8D37-A90B9916ED2F}" destId="{490B0D75-016C-4B2E-95A8-C4EFA423A948}" srcOrd="0" destOrd="0" presId="urn:microsoft.com/office/officeart/2005/8/layout/hierarchy1"/>
    <dgm:cxn modelId="{4ABF43C5-C22F-4789-AE1B-5BFA8AC35072}" type="presParOf" srcId="{490B0D75-016C-4B2E-95A8-C4EFA423A948}" destId="{0E1EEF5D-502C-4393-AF87-9AD9245EDF59}" srcOrd="0" destOrd="0" presId="urn:microsoft.com/office/officeart/2005/8/layout/hierarchy1"/>
    <dgm:cxn modelId="{94A7D7AA-FC67-4F79-892F-0E1D4CF9B360}" type="presParOf" srcId="{490B0D75-016C-4B2E-95A8-C4EFA423A948}" destId="{DCDF590B-1215-41F9-A8FF-7FB85835B944}" srcOrd="1" destOrd="0" presId="urn:microsoft.com/office/officeart/2005/8/layout/hierarchy1"/>
    <dgm:cxn modelId="{C3267051-8EA1-4BAD-903E-5E4703C561E4}" type="presParOf" srcId="{5BF7CDCB-BB97-4029-8D37-A90B9916ED2F}" destId="{68AB164B-7CE0-421D-9DFD-93590B4EB693}" srcOrd="1" destOrd="0" presId="urn:microsoft.com/office/officeart/2005/8/layout/hierarchy1"/>
    <dgm:cxn modelId="{C0BF4284-5548-48E2-9682-15C639BBA1ED}" type="presParOf" srcId="{68AB164B-7CE0-421D-9DFD-93590B4EB693}" destId="{DC2678F9-9AB3-4EB6-A890-D3736341866F}" srcOrd="0" destOrd="0" presId="urn:microsoft.com/office/officeart/2005/8/layout/hierarchy1"/>
    <dgm:cxn modelId="{EC27030E-1207-4A40-91DF-EC615A015539}" type="presParOf" srcId="{68AB164B-7CE0-421D-9DFD-93590B4EB693}" destId="{AD831AFB-2416-4D88-A363-005A099945AD}" srcOrd="1" destOrd="0" presId="urn:microsoft.com/office/officeart/2005/8/layout/hierarchy1"/>
    <dgm:cxn modelId="{04EEC9FD-364D-42D1-959B-843EFFB1A221}" type="presParOf" srcId="{AD831AFB-2416-4D88-A363-005A099945AD}" destId="{7A4F3FF9-DAF0-4ADD-81A4-525E6F62C2AD}" srcOrd="0" destOrd="0" presId="urn:microsoft.com/office/officeart/2005/8/layout/hierarchy1"/>
    <dgm:cxn modelId="{CAE5A074-C708-41B6-9C2C-1E69C58BEFE7}" type="presParOf" srcId="{7A4F3FF9-DAF0-4ADD-81A4-525E6F62C2AD}" destId="{D6BC014F-7C0E-4390-B358-FA3EAA1B4097}" srcOrd="0" destOrd="0" presId="urn:microsoft.com/office/officeart/2005/8/layout/hierarchy1"/>
    <dgm:cxn modelId="{8A556B96-D5B4-4079-A4D4-03D1BF230F10}" type="presParOf" srcId="{7A4F3FF9-DAF0-4ADD-81A4-525E6F62C2AD}" destId="{BC0F47DC-994F-4FA7-B87E-8E1025265D3D}" srcOrd="1" destOrd="0" presId="urn:microsoft.com/office/officeart/2005/8/layout/hierarchy1"/>
    <dgm:cxn modelId="{F9C94653-5250-4FD7-BE01-6049A72DC564}" type="presParOf" srcId="{AD831AFB-2416-4D88-A363-005A099945AD}" destId="{02B2ADD7-0121-4377-8A59-EE14A9A516C2}" srcOrd="1" destOrd="0" presId="urn:microsoft.com/office/officeart/2005/8/layout/hierarchy1"/>
    <dgm:cxn modelId="{3DDC001A-225E-4462-BBD4-111D69C24F97}" type="presParOf" srcId="{68AB164B-7CE0-421D-9DFD-93590B4EB693}" destId="{FC7395E8-001F-4CA2-BD5D-F75F6E529E34}" srcOrd="2" destOrd="0" presId="urn:microsoft.com/office/officeart/2005/8/layout/hierarchy1"/>
    <dgm:cxn modelId="{84BE9066-0BF3-4C4B-81D8-DBF5DC2D67B1}" type="presParOf" srcId="{68AB164B-7CE0-421D-9DFD-93590B4EB693}" destId="{2E6CF9B6-E9CC-4059-85E0-C9AA6804D249}" srcOrd="3" destOrd="0" presId="urn:microsoft.com/office/officeart/2005/8/layout/hierarchy1"/>
    <dgm:cxn modelId="{582670A2-B2C5-41F6-AE06-0C5364AE7432}" type="presParOf" srcId="{2E6CF9B6-E9CC-4059-85E0-C9AA6804D249}" destId="{B31E7D66-C60E-4BEE-AE60-45B6361CD361}" srcOrd="0" destOrd="0" presId="urn:microsoft.com/office/officeart/2005/8/layout/hierarchy1"/>
    <dgm:cxn modelId="{6566717D-1CFA-4AA3-835E-962A69F40BEB}" type="presParOf" srcId="{B31E7D66-C60E-4BEE-AE60-45B6361CD361}" destId="{204D203B-97BE-4380-8794-B936C747EA83}" srcOrd="0" destOrd="0" presId="urn:microsoft.com/office/officeart/2005/8/layout/hierarchy1"/>
    <dgm:cxn modelId="{4F70CD8D-3D2F-4CAE-82D4-248AA07D1F8A}" type="presParOf" srcId="{B31E7D66-C60E-4BEE-AE60-45B6361CD361}" destId="{D97221B5-E30A-4CC1-A756-3DD232166075}" srcOrd="1" destOrd="0" presId="urn:microsoft.com/office/officeart/2005/8/layout/hierarchy1"/>
    <dgm:cxn modelId="{6F8D55B4-FFA7-4E74-99B5-A467B913A645}" type="presParOf" srcId="{2E6CF9B6-E9CC-4059-85E0-C9AA6804D249}" destId="{277730DB-1F24-406E-A87F-C332B0C4778E}" srcOrd="1" destOrd="0" presId="urn:microsoft.com/office/officeart/2005/8/layout/hierarchy1"/>
    <dgm:cxn modelId="{3DD3CD81-8F9B-4283-81CC-BB7A82FD1641}" type="presParOf" srcId="{03854D28-ADF5-46FD-86A7-08E35B8D819E}" destId="{923B6B1A-F8B9-4C97-A507-B8ADEF26B476}" srcOrd="2" destOrd="0" presId="urn:microsoft.com/office/officeart/2005/8/layout/hierarchy1"/>
    <dgm:cxn modelId="{024E7167-5F19-42C6-A7A0-2B5891473D7F}" type="presParOf" srcId="{03854D28-ADF5-46FD-86A7-08E35B8D819E}" destId="{758E9971-2C87-499E-BBBE-379F7C2D3E36}" srcOrd="3" destOrd="0" presId="urn:microsoft.com/office/officeart/2005/8/layout/hierarchy1"/>
    <dgm:cxn modelId="{FFAA43D7-1395-460E-B8A7-14A3DFBF1318}" type="presParOf" srcId="{758E9971-2C87-499E-BBBE-379F7C2D3E36}" destId="{CC989240-96F9-4149-ABFE-AAF622823E86}" srcOrd="0" destOrd="0" presId="urn:microsoft.com/office/officeart/2005/8/layout/hierarchy1"/>
    <dgm:cxn modelId="{896BDBA2-877E-4648-9C0A-81675CE53A50}" type="presParOf" srcId="{CC989240-96F9-4149-ABFE-AAF622823E86}" destId="{3558A4CA-9379-411E-829E-78EF110C6437}" srcOrd="0" destOrd="0" presId="urn:microsoft.com/office/officeart/2005/8/layout/hierarchy1"/>
    <dgm:cxn modelId="{7E7D13F7-8D5B-443A-AC6E-F464EB96B601}" type="presParOf" srcId="{CC989240-96F9-4149-ABFE-AAF622823E86}" destId="{514571B5-D2CC-4878-A342-CF714358B53E}" srcOrd="1" destOrd="0" presId="urn:microsoft.com/office/officeart/2005/8/layout/hierarchy1"/>
    <dgm:cxn modelId="{1425399B-3353-49EA-8571-7D33341A3721}" type="presParOf" srcId="{758E9971-2C87-499E-BBBE-379F7C2D3E36}" destId="{A3549868-88D6-4DB9-A2BB-AB9FB85A5652}" srcOrd="1" destOrd="0" presId="urn:microsoft.com/office/officeart/2005/8/layout/hierarchy1"/>
    <dgm:cxn modelId="{7F8BD137-030D-4175-A696-D49EA9D2A54D}" type="presParOf" srcId="{A3549868-88D6-4DB9-A2BB-AB9FB85A5652}" destId="{91DF6F9A-3C3F-4046-B3EB-3D1CA9FD6DFB}" srcOrd="0" destOrd="0" presId="urn:microsoft.com/office/officeart/2005/8/layout/hierarchy1"/>
    <dgm:cxn modelId="{F6A8D28F-5C2F-47EE-B8DF-65EBFB03289D}" type="presParOf" srcId="{A3549868-88D6-4DB9-A2BB-AB9FB85A5652}" destId="{C8CF3352-F615-4CE8-A5A7-62EF444F816E}" srcOrd="1" destOrd="0" presId="urn:microsoft.com/office/officeart/2005/8/layout/hierarchy1"/>
    <dgm:cxn modelId="{EC4465A3-E09D-4B8B-A87F-A0D4AF699B40}" type="presParOf" srcId="{C8CF3352-F615-4CE8-A5A7-62EF444F816E}" destId="{AC3A7858-FCA7-4769-B7B5-7266A8EAAEA1}" srcOrd="0" destOrd="0" presId="urn:microsoft.com/office/officeart/2005/8/layout/hierarchy1"/>
    <dgm:cxn modelId="{4CB7CFAD-25E2-4F77-9AD6-8BA77AEFA2F5}" type="presParOf" srcId="{AC3A7858-FCA7-4769-B7B5-7266A8EAAEA1}" destId="{920807A4-D86D-43E7-A4F1-1484AAD30C49}" srcOrd="0" destOrd="0" presId="urn:microsoft.com/office/officeart/2005/8/layout/hierarchy1"/>
    <dgm:cxn modelId="{D6B520F2-FE74-44AE-A42E-245006DC566C}" type="presParOf" srcId="{AC3A7858-FCA7-4769-B7B5-7266A8EAAEA1}" destId="{E0AE4790-07ED-45BA-86F6-0AEC8D7E2436}" srcOrd="1" destOrd="0" presId="urn:microsoft.com/office/officeart/2005/8/layout/hierarchy1"/>
    <dgm:cxn modelId="{B0D2A36E-7EAA-4792-9A12-7822E6CFF559}" type="presParOf" srcId="{C8CF3352-F615-4CE8-A5A7-62EF444F816E}" destId="{52D411CD-1235-4C9F-8342-E46A4E15D059}" srcOrd="1" destOrd="0" presId="urn:microsoft.com/office/officeart/2005/8/layout/hierarchy1"/>
    <dgm:cxn modelId="{77B4081C-847B-4C2C-A743-5F3301661A6B}" type="presParOf" srcId="{A3549868-88D6-4DB9-A2BB-AB9FB85A5652}" destId="{B73B8C01-F4C9-446D-8DBA-D5DFBD97EB91}" srcOrd="2" destOrd="0" presId="urn:microsoft.com/office/officeart/2005/8/layout/hierarchy1"/>
    <dgm:cxn modelId="{D6BEDACC-A93F-4F2A-A88B-1D3BD347AED6}" type="presParOf" srcId="{A3549868-88D6-4DB9-A2BB-AB9FB85A5652}" destId="{6C06991F-EE78-4090-92D2-F907175A8267}" srcOrd="3" destOrd="0" presId="urn:microsoft.com/office/officeart/2005/8/layout/hierarchy1"/>
    <dgm:cxn modelId="{FAB1AA52-C3B0-45A4-8366-F33288D1E8C7}" type="presParOf" srcId="{6C06991F-EE78-4090-92D2-F907175A8267}" destId="{1F568EC5-BA62-46CD-8FC2-26C7CE2A7C96}" srcOrd="0" destOrd="0" presId="urn:microsoft.com/office/officeart/2005/8/layout/hierarchy1"/>
    <dgm:cxn modelId="{813F2E21-54E4-49E1-AE64-0FE43847FF8B}" type="presParOf" srcId="{1F568EC5-BA62-46CD-8FC2-26C7CE2A7C96}" destId="{36F95CA6-2480-4461-869C-A73B2B1597B7}" srcOrd="0" destOrd="0" presId="urn:microsoft.com/office/officeart/2005/8/layout/hierarchy1"/>
    <dgm:cxn modelId="{500DF5C3-650F-48B3-B6B1-A1322B707756}" type="presParOf" srcId="{1F568EC5-BA62-46CD-8FC2-26C7CE2A7C96}" destId="{8FD4A211-862D-429A-A779-FAD2F5F00411}" srcOrd="1" destOrd="0" presId="urn:microsoft.com/office/officeart/2005/8/layout/hierarchy1"/>
    <dgm:cxn modelId="{65968027-98ED-4A83-A9C1-0CA5E78E307E}" type="presParOf" srcId="{6C06991F-EE78-4090-92D2-F907175A8267}" destId="{6D9C5F49-93EC-4B05-9001-770367A28461}" srcOrd="1" destOrd="0" presId="urn:microsoft.com/office/officeart/2005/8/layout/hierarchy1"/>
    <dgm:cxn modelId="{6855175E-D904-4D46-9171-E9E80C253EAC}" type="presParOf" srcId="{A3549868-88D6-4DB9-A2BB-AB9FB85A5652}" destId="{1C9E3124-205B-4ACB-BB7F-2F5E46B52DE3}" srcOrd="4" destOrd="0" presId="urn:microsoft.com/office/officeart/2005/8/layout/hierarchy1"/>
    <dgm:cxn modelId="{7F40C9D6-EDBA-4B5E-B47B-DC5E548B2F31}" type="presParOf" srcId="{A3549868-88D6-4DB9-A2BB-AB9FB85A5652}" destId="{1CF171F5-10A2-4A22-BB5C-AEDBE2D5E1C4}" srcOrd="5" destOrd="0" presId="urn:microsoft.com/office/officeart/2005/8/layout/hierarchy1"/>
    <dgm:cxn modelId="{50E9A978-1F53-47D1-8895-8D9AEB1EC64F}" type="presParOf" srcId="{1CF171F5-10A2-4A22-BB5C-AEDBE2D5E1C4}" destId="{F7672D8E-2309-449C-B29C-276B1A85F695}" srcOrd="0" destOrd="0" presId="urn:microsoft.com/office/officeart/2005/8/layout/hierarchy1"/>
    <dgm:cxn modelId="{9B3CCB76-0F41-405C-96C6-B5C4F8122BE6}" type="presParOf" srcId="{F7672D8E-2309-449C-B29C-276B1A85F695}" destId="{76AE9424-9E13-431F-A917-B21465ADAEAC}" srcOrd="0" destOrd="0" presId="urn:microsoft.com/office/officeart/2005/8/layout/hierarchy1"/>
    <dgm:cxn modelId="{F900393D-7F24-435C-88A8-3E9BC06B518E}" type="presParOf" srcId="{F7672D8E-2309-449C-B29C-276B1A85F695}" destId="{1C0F4CCA-BE68-40AA-87A8-40DE58CEE6C3}" srcOrd="1" destOrd="0" presId="urn:microsoft.com/office/officeart/2005/8/layout/hierarchy1"/>
    <dgm:cxn modelId="{DAE255E8-66E2-409C-8E57-E8F066F97560}" type="presParOf" srcId="{1CF171F5-10A2-4A22-BB5C-AEDBE2D5E1C4}" destId="{9E2C5425-5F88-4F1A-B35C-B8DF9B241846}" srcOrd="1" destOrd="0" presId="urn:microsoft.com/office/officeart/2005/8/layout/hierarchy1"/>
    <dgm:cxn modelId="{CAFA36E5-FA6F-4FF6-8819-528355965197}" type="presParOf" srcId="{A3549868-88D6-4DB9-A2BB-AB9FB85A5652}" destId="{164E0B55-893D-4F7A-B515-2D8D5023E2DE}" srcOrd="6" destOrd="0" presId="urn:microsoft.com/office/officeart/2005/8/layout/hierarchy1"/>
    <dgm:cxn modelId="{C61A5F15-3558-405F-B2DC-49D3F64D20AB}" type="presParOf" srcId="{A3549868-88D6-4DB9-A2BB-AB9FB85A5652}" destId="{F697712E-23EB-4C20-ABBA-5E971ABDBC85}" srcOrd="7" destOrd="0" presId="urn:microsoft.com/office/officeart/2005/8/layout/hierarchy1"/>
    <dgm:cxn modelId="{11BEF70B-C090-44F0-B50E-ED0CAB19DBE8}" type="presParOf" srcId="{F697712E-23EB-4C20-ABBA-5E971ABDBC85}" destId="{835F9598-5698-4B68-B742-19DC3F7733A2}" srcOrd="0" destOrd="0" presId="urn:microsoft.com/office/officeart/2005/8/layout/hierarchy1"/>
    <dgm:cxn modelId="{C781929E-9B09-45BE-AE18-91ACFF426E39}" type="presParOf" srcId="{835F9598-5698-4B68-B742-19DC3F7733A2}" destId="{A17F11B0-9936-4FFE-A1DC-95E1A58BCAE8}" srcOrd="0" destOrd="0" presId="urn:microsoft.com/office/officeart/2005/8/layout/hierarchy1"/>
    <dgm:cxn modelId="{5F00A144-7C35-4088-AAE1-203AEE5371F1}" type="presParOf" srcId="{835F9598-5698-4B68-B742-19DC3F7733A2}" destId="{E1F43CF3-15B4-440A-9547-2CE9E5FB90C6}" srcOrd="1" destOrd="0" presId="urn:microsoft.com/office/officeart/2005/8/layout/hierarchy1"/>
    <dgm:cxn modelId="{9AE574C3-9BA3-4259-A300-05E83650629A}" type="presParOf" srcId="{F697712E-23EB-4C20-ABBA-5E971ABDBC85}" destId="{55605D59-F066-4F5D-9647-FD943773733F}" srcOrd="1" destOrd="0" presId="urn:microsoft.com/office/officeart/2005/8/layout/hierarchy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E0B55-893D-4F7A-B515-2D8D5023E2DE}">
      <dsp:nvSpPr>
        <dsp:cNvPr id="0" name=""/>
        <dsp:cNvSpPr/>
      </dsp:nvSpPr>
      <dsp:spPr>
        <a:xfrm>
          <a:off x="6145136" y="2816303"/>
          <a:ext cx="2277457" cy="362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192"/>
              </a:lnTo>
              <a:lnTo>
                <a:pt x="2277457" y="244192"/>
              </a:lnTo>
              <a:lnTo>
                <a:pt x="2277457" y="362199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9E3124-205B-4ACB-BB7F-2F5E46B52DE3}">
      <dsp:nvSpPr>
        <dsp:cNvPr id="0" name=""/>
        <dsp:cNvSpPr/>
      </dsp:nvSpPr>
      <dsp:spPr>
        <a:xfrm>
          <a:off x="6145136" y="2816303"/>
          <a:ext cx="720546" cy="362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192"/>
              </a:lnTo>
              <a:lnTo>
                <a:pt x="720546" y="244192"/>
              </a:lnTo>
              <a:lnTo>
                <a:pt x="720546" y="362199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3B8C01-F4C9-446D-8DBA-D5DFBD97EB91}">
      <dsp:nvSpPr>
        <dsp:cNvPr id="0" name=""/>
        <dsp:cNvSpPr/>
      </dsp:nvSpPr>
      <dsp:spPr>
        <a:xfrm>
          <a:off x="5308772" y="2816303"/>
          <a:ext cx="836363" cy="362199"/>
        </a:xfrm>
        <a:custGeom>
          <a:avLst/>
          <a:gdLst/>
          <a:ahLst/>
          <a:cxnLst/>
          <a:rect l="0" t="0" r="0" b="0"/>
          <a:pathLst>
            <a:path>
              <a:moveTo>
                <a:pt x="836363" y="0"/>
              </a:moveTo>
              <a:lnTo>
                <a:pt x="836363" y="244192"/>
              </a:lnTo>
              <a:lnTo>
                <a:pt x="0" y="244192"/>
              </a:lnTo>
              <a:lnTo>
                <a:pt x="0" y="362199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F6F9A-3C3F-4046-B3EB-3D1CA9FD6DFB}">
      <dsp:nvSpPr>
        <dsp:cNvPr id="0" name=""/>
        <dsp:cNvSpPr/>
      </dsp:nvSpPr>
      <dsp:spPr>
        <a:xfrm>
          <a:off x="3751862" y="2816303"/>
          <a:ext cx="2393274" cy="362199"/>
        </a:xfrm>
        <a:custGeom>
          <a:avLst/>
          <a:gdLst/>
          <a:ahLst/>
          <a:cxnLst/>
          <a:rect l="0" t="0" r="0" b="0"/>
          <a:pathLst>
            <a:path>
              <a:moveTo>
                <a:pt x="2393274" y="0"/>
              </a:moveTo>
              <a:lnTo>
                <a:pt x="2393274" y="244192"/>
              </a:lnTo>
              <a:lnTo>
                <a:pt x="0" y="244192"/>
              </a:lnTo>
              <a:lnTo>
                <a:pt x="0" y="362199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B6B1A-F8B9-4C97-A507-B8ADEF26B476}">
      <dsp:nvSpPr>
        <dsp:cNvPr id="0" name=""/>
        <dsp:cNvSpPr/>
      </dsp:nvSpPr>
      <dsp:spPr>
        <a:xfrm>
          <a:off x="3757068" y="1470401"/>
          <a:ext cx="2388067" cy="537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008"/>
              </a:lnTo>
              <a:lnTo>
                <a:pt x="2388067" y="419008"/>
              </a:lnTo>
              <a:lnTo>
                <a:pt x="2388067" y="537015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395E8-001F-4CA2-BD5D-F75F6E529E34}">
      <dsp:nvSpPr>
        <dsp:cNvPr id="0" name=""/>
        <dsp:cNvSpPr/>
      </dsp:nvSpPr>
      <dsp:spPr>
        <a:xfrm>
          <a:off x="1416496" y="2808028"/>
          <a:ext cx="778455" cy="370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467"/>
              </a:lnTo>
              <a:lnTo>
                <a:pt x="778455" y="252467"/>
              </a:lnTo>
              <a:lnTo>
                <a:pt x="778455" y="370473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678F9-9AB3-4EB6-A890-D3736341866F}">
      <dsp:nvSpPr>
        <dsp:cNvPr id="0" name=""/>
        <dsp:cNvSpPr/>
      </dsp:nvSpPr>
      <dsp:spPr>
        <a:xfrm>
          <a:off x="638041" y="2808028"/>
          <a:ext cx="778455" cy="370473"/>
        </a:xfrm>
        <a:custGeom>
          <a:avLst/>
          <a:gdLst/>
          <a:ahLst/>
          <a:cxnLst/>
          <a:rect l="0" t="0" r="0" b="0"/>
          <a:pathLst>
            <a:path>
              <a:moveTo>
                <a:pt x="778455" y="0"/>
              </a:moveTo>
              <a:lnTo>
                <a:pt x="778455" y="252467"/>
              </a:lnTo>
              <a:lnTo>
                <a:pt x="0" y="252467"/>
              </a:lnTo>
              <a:lnTo>
                <a:pt x="0" y="370473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85FB9-E213-4348-95FF-637B704767AA}">
      <dsp:nvSpPr>
        <dsp:cNvPr id="0" name=""/>
        <dsp:cNvSpPr/>
      </dsp:nvSpPr>
      <dsp:spPr>
        <a:xfrm>
          <a:off x="1416496" y="1470401"/>
          <a:ext cx="2340572" cy="528740"/>
        </a:xfrm>
        <a:custGeom>
          <a:avLst/>
          <a:gdLst/>
          <a:ahLst/>
          <a:cxnLst/>
          <a:rect l="0" t="0" r="0" b="0"/>
          <a:pathLst>
            <a:path>
              <a:moveTo>
                <a:pt x="2340572" y="0"/>
              </a:moveTo>
              <a:lnTo>
                <a:pt x="2340572" y="410733"/>
              </a:lnTo>
              <a:lnTo>
                <a:pt x="0" y="410733"/>
              </a:lnTo>
              <a:lnTo>
                <a:pt x="0" y="528740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83ED8-38C4-4CD7-A7D4-F28AC93FF859}">
      <dsp:nvSpPr>
        <dsp:cNvPr id="0" name=""/>
        <dsp:cNvSpPr/>
      </dsp:nvSpPr>
      <dsp:spPr>
        <a:xfrm>
          <a:off x="2981748" y="661516"/>
          <a:ext cx="1550640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5FFA1-FC90-4B4D-8052-6A4301FBDA95}">
      <dsp:nvSpPr>
        <dsp:cNvPr id="0" name=""/>
        <dsp:cNvSpPr/>
      </dsp:nvSpPr>
      <dsp:spPr>
        <a:xfrm>
          <a:off x="3123286" y="795976"/>
          <a:ext cx="1550640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itchFamily="18" charset="0"/>
              <a:cs typeface="Times New Roman" pitchFamily="18" charset="0"/>
            </a:rPr>
            <a:t>Приют</a:t>
          </a:r>
        </a:p>
      </dsp:txBody>
      <dsp:txXfrm>
        <a:off x="3146977" y="819667"/>
        <a:ext cx="1503258" cy="761503"/>
      </dsp:txXfrm>
    </dsp:sp>
    <dsp:sp modelId="{0E1EEF5D-502C-4393-AF87-9AD9245EDF59}">
      <dsp:nvSpPr>
        <dsp:cNvPr id="0" name=""/>
        <dsp:cNvSpPr/>
      </dsp:nvSpPr>
      <dsp:spPr>
        <a:xfrm>
          <a:off x="653360" y="1999142"/>
          <a:ext cx="1526271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F590B-1215-41F9-A8FF-7FB85835B944}">
      <dsp:nvSpPr>
        <dsp:cNvPr id="0" name=""/>
        <dsp:cNvSpPr/>
      </dsp:nvSpPr>
      <dsp:spPr>
        <a:xfrm>
          <a:off x="794897" y="2133602"/>
          <a:ext cx="1526271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Реклама</a:t>
          </a:r>
        </a:p>
      </dsp:txBody>
      <dsp:txXfrm>
        <a:off x="818588" y="2157293"/>
        <a:ext cx="1478889" cy="761503"/>
      </dsp:txXfrm>
    </dsp:sp>
    <dsp:sp modelId="{D6BC014F-7C0E-4390-B358-FA3EAA1B4097}">
      <dsp:nvSpPr>
        <dsp:cNvPr id="0" name=""/>
        <dsp:cNvSpPr/>
      </dsp:nvSpPr>
      <dsp:spPr>
        <a:xfrm>
          <a:off x="1123" y="3178502"/>
          <a:ext cx="1273835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F47DC-994F-4FA7-B87E-8E1025265D3D}">
      <dsp:nvSpPr>
        <dsp:cNvPr id="0" name=""/>
        <dsp:cNvSpPr/>
      </dsp:nvSpPr>
      <dsp:spPr>
        <a:xfrm>
          <a:off x="142660" y="3312962"/>
          <a:ext cx="1273835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Поиск хозяев для питомцев</a:t>
          </a:r>
        </a:p>
      </dsp:txBody>
      <dsp:txXfrm>
        <a:off x="166351" y="3336653"/>
        <a:ext cx="1226453" cy="761503"/>
      </dsp:txXfrm>
    </dsp:sp>
    <dsp:sp modelId="{204D203B-97BE-4380-8794-B936C747EA83}">
      <dsp:nvSpPr>
        <dsp:cNvPr id="0" name=""/>
        <dsp:cNvSpPr/>
      </dsp:nvSpPr>
      <dsp:spPr>
        <a:xfrm>
          <a:off x="1558033" y="3178502"/>
          <a:ext cx="1273835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7221B5-E30A-4CC1-A756-3DD232166075}">
      <dsp:nvSpPr>
        <dsp:cNvPr id="0" name=""/>
        <dsp:cNvSpPr/>
      </dsp:nvSpPr>
      <dsp:spPr>
        <a:xfrm>
          <a:off x="1699571" y="3312962"/>
          <a:ext cx="1273835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Государственная поддержка</a:t>
          </a:r>
        </a:p>
      </dsp:txBody>
      <dsp:txXfrm>
        <a:off x="1723262" y="3336653"/>
        <a:ext cx="1226453" cy="761503"/>
      </dsp:txXfrm>
    </dsp:sp>
    <dsp:sp modelId="{3558A4CA-9379-411E-829E-78EF110C6437}">
      <dsp:nvSpPr>
        <dsp:cNvPr id="0" name=""/>
        <dsp:cNvSpPr/>
      </dsp:nvSpPr>
      <dsp:spPr>
        <a:xfrm>
          <a:off x="5371586" y="2007417"/>
          <a:ext cx="1547099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571B5-D2CC-4878-A342-CF714358B53E}">
      <dsp:nvSpPr>
        <dsp:cNvPr id="0" name=""/>
        <dsp:cNvSpPr/>
      </dsp:nvSpPr>
      <dsp:spPr>
        <a:xfrm>
          <a:off x="5513124" y="2141877"/>
          <a:ext cx="1547099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Оказание услуг</a:t>
          </a:r>
        </a:p>
      </dsp:txBody>
      <dsp:txXfrm>
        <a:off x="5536815" y="2165568"/>
        <a:ext cx="1499717" cy="761503"/>
      </dsp:txXfrm>
    </dsp:sp>
    <dsp:sp modelId="{920807A4-D86D-43E7-A4F1-1484AAD30C49}">
      <dsp:nvSpPr>
        <dsp:cNvPr id="0" name=""/>
        <dsp:cNvSpPr/>
      </dsp:nvSpPr>
      <dsp:spPr>
        <a:xfrm>
          <a:off x="3114944" y="3178502"/>
          <a:ext cx="1273835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E4790-07ED-45BA-86F6-0AEC8D7E2436}">
      <dsp:nvSpPr>
        <dsp:cNvPr id="0" name=""/>
        <dsp:cNvSpPr/>
      </dsp:nvSpPr>
      <dsp:spPr>
        <a:xfrm>
          <a:off x="3256481" y="3312962"/>
          <a:ext cx="1273835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Дрессировка</a:t>
          </a:r>
        </a:p>
      </dsp:txBody>
      <dsp:txXfrm>
        <a:off x="3280172" y="3336653"/>
        <a:ext cx="1226453" cy="761503"/>
      </dsp:txXfrm>
    </dsp:sp>
    <dsp:sp modelId="{36F95CA6-2480-4461-869C-A73B2B1597B7}">
      <dsp:nvSpPr>
        <dsp:cNvPr id="0" name=""/>
        <dsp:cNvSpPr/>
      </dsp:nvSpPr>
      <dsp:spPr>
        <a:xfrm>
          <a:off x="4671854" y="3178502"/>
          <a:ext cx="1273835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4A211-862D-429A-A779-FAD2F5F00411}">
      <dsp:nvSpPr>
        <dsp:cNvPr id="0" name=""/>
        <dsp:cNvSpPr/>
      </dsp:nvSpPr>
      <dsp:spPr>
        <a:xfrm>
          <a:off x="4813391" y="3312962"/>
          <a:ext cx="1273835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Зоопсихология</a:t>
          </a:r>
        </a:p>
      </dsp:txBody>
      <dsp:txXfrm>
        <a:off x="4837082" y="3336653"/>
        <a:ext cx="1226453" cy="761503"/>
      </dsp:txXfrm>
    </dsp:sp>
    <dsp:sp modelId="{76AE9424-9E13-431F-A917-B21465ADAEAC}">
      <dsp:nvSpPr>
        <dsp:cNvPr id="0" name=""/>
        <dsp:cNvSpPr/>
      </dsp:nvSpPr>
      <dsp:spPr>
        <a:xfrm>
          <a:off x="6228765" y="3178502"/>
          <a:ext cx="1273835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F4CCA-BE68-40AA-87A8-40DE58CEE6C3}">
      <dsp:nvSpPr>
        <dsp:cNvPr id="0" name=""/>
        <dsp:cNvSpPr/>
      </dsp:nvSpPr>
      <dsp:spPr>
        <a:xfrm>
          <a:off x="6370302" y="3312962"/>
          <a:ext cx="1273835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Вет</a:t>
          </a:r>
          <a:r>
            <a:rPr lang="ru-RU" sz="1400" kern="1200" dirty="0"/>
            <a:t>. Помощь</a:t>
          </a:r>
        </a:p>
      </dsp:txBody>
      <dsp:txXfrm>
        <a:off x="6393993" y="3336653"/>
        <a:ext cx="1226453" cy="761503"/>
      </dsp:txXfrm>
    </dsp:sp>
    <dsp:sp modelId="{A17F11B0-9936-4FFE-A1DC-95E1A58BCAE8}">
      <dsp:nvSpPr>
        <dsp:cNvPr id="0" name=""/>
        <dsp:cNvSpPr/>
      </dsp:nvSpPr>
      <dsp:spPr>
        <a:xfrm>
          <a:off x="7785675" y="3178502"/>
          <a:ext cx="1273835" cy="80888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43CF3-15B4-440A-9547-2CE9E5FB90C6}">
      <dsp:nvSpPr>
        <dsp:cNvPr id="0" name=""/>
        <dsp:cNvSpPr/>
      </dsp:nvSpPr>
      <dsp:spPr>
        <a:xfrm>
          <a:off x="7927212" y="3312962"/>
          <a:ext cx="1273835" cy="808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Голлограмма</a:t>
          </a:r>
          <a:endParaRPr lang="ru-RU" sz="1400" kern="1200" dirty="0"/>
        </a:p>
      </dsp:txBody>
      <dsp:txXfrm>
        <a:off x="7950903" y="3336653"/>
        <a:ext cx="1226453" cy="761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44906-C3DF-4541-BAE3-ADDA6DC3EDF2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35421-941D-43C2-9173-0DF4468291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48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994C9DD-335B-4D4C-8B1F-997D7361835B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E0CA463-B07F-42DC-B088-A4E1A1F152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508" y="0"/>
            <a:ext cx="1229750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7764" y="2180493"/>
            <a:ext cx="9144000" cy="1012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 Program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8754" y="5123269"/>
            <a:ext cx="5953246" cy="1360025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bg1"/>
                </a:solidFill>
              </a:rPr>
              <a:t>Кузбасский государственный аграрный университет имени В.Н. </a:t>
            </a:r>
            <a:r>
              <a:rPr lang="ru-RU" sz="1800" b="1" dirty="0" err="1">
                <a:solidFill>
                  <a:schemeClr val="bg1"/>
                </a:solidFill>
              </a:rPr>
              <a:t>Полецкова</a:t>
            </a:r>
            <a:endParaRPr lang="ru-RU" sz="1800" b="1" dirty="0">
              <a:solidFill>
                <a:schemeClr val="bg1"/>
              </a:solidFill>
            </a:endParaRPr>
          </a:p>
          <a:p>
            <a:r>
              <a:rPr lang="ru-RU" sz="1800" b="1" dirty="0">
                <a:solidFill>
                  <a:schemeClr val="bg1"/>
                </a:solidFill>
              </a:rPr>
              <a:t>Рыбак Анжела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Ручкина Алина</a:t>
            </a:r>
          </a:p>
          <a:p>
            <a:r>
              <a:rPr lang="ru-RU" sz="1800" b="1" dirty="0" err="1">
                <a:solidFill>
                  <a:schemeClr val="bg1"/>
                </a:solidFill>
              </a:rPr>
              <a:t>Кольмягин</a:t>
            </a:r>
            <a:r>
              <a:rPr lang="ru-RU" sz="1800" b="1" dirty="0">
                <a:solidFill>
                  <a:schemeClr val="bg1"/>
                </a:solidFill>
              </a:rPr>
              <a:t> Иван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="" xmlns:a16="http://schemas.microsoft.com/office/drawing/2014/main" id="{941DBAEF-3D92-B851-407C-6914B9F501EA}"/>
              </a:ext>
            </a:extLst>
          </p:cNvPr>
          <p:cNvSpPr txBox="1">
            <a:spLocks/>
          </p:cNvSpPr>
          <p:nvPr/>
        </p:nvSpPr>
        <p:spPr>
          <a:xfrm>
            <a:off x="720294" y="3857004"/>
            <a:ext cx="4069028" cy="63586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Онлайн и оффлайн приют для собак с услугой дрессировки</a:t>
            </a:r>
          </a:p>
        </p:txBody>
      </p:sp>
      <p:pic>
        <p:nvPicPr>
          <p:cNvPr id="6" name="Рисунок 5" descr="логотип протяни руку.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72338" y="0"/>
            <a:ext cx="1119662" cy="11196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590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7308" y="430823"/>
            <a:ext cx="5635870" cy="747346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613189"/>
            <a:ext cx="10515600" cy="4196484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5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Согласно подсчетам организации Mars </a:t>
            </a:r>
            <a:r>
              <a:rPr lang="ru-RU" sz="5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Petcare</a:t>
            </a:r>
            <a:r>
              <a:rPr lang="ru-RU" sz="5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2021 году в России проживали 4,1 млн бездомных животных, из которых 735 000 —  бродячие собаки.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5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статистики в городе  Кемерово в 2022 году было отловлено 79 бездомных собак, 51 была выпущена на прежние место обитания, а 26 нашли свой дом.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5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улице собаки приобретают агрессивные качества и становятся угрозой для граждан. </a:t>
            </a:r>
          </a:p>
          <a:p>
            <a:pPr>
              <a:spcAft>
                <a:spcPts val="1800"/>
              </a:spcAft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2285" y="184632"/>
            <a:ext cx="5257800" cy="852854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638" y="1257302"/>
            <a:ext cx="10972800" cy="3736730"/>
          </a:xfrm>
        </p:spPr>
        <p:txBody>
          <a:bodyPr>
            <a:normAutofit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 состоит в том, что многие люди боятся брать собак с улицы либо с приюта, по причине их агрессивности, незнание о возможном поведение питомца и неопрятности.</a:t>
            </a:r>
          </a:p>
          <a:p>
            <a:pPr marL="0" indent="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Недостаток информации о деятельности приюта и тех животных, которые есть в наличии;</a:t>
            </a:r>
          </a:p>
          <a:p>
            <a:pPr marL="0" indent="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 не знают, как правильно дрессировать собаку;</a:t>
            </a:r>
          </a:p>
          <a:p>
            <a:pPr marL="0" indent="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Некуда деть собаку, если запланирован переезд.</a:t>
            </a:r>
          </a:p>
          <a:p>
            <a:pPr marL="0" indent="0" algn="just">
              <a:buFont typeface="Wingdings" pitchFamily="2" charset="2"/>
              <a:buChar char="Ø"/>
            </a:pP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6143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3969" y="334108"/>
            <a:ext cx="8641452" cy="683725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7168" y="1265475"/>
            <a:ext cx="10515600" cy="518310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приюта (в онлайн и оффлайн формате) со всеми возможными удобствами для отловленных собак, где у них появится чистый, уютный и теплый дом, после которого питомцы будут иметь скорректированное поведение, не опасное для их будущих хозяев, с ними будет проведен первоначальный курс дрессировки и оказана необходимая помощь. </a:t>
            </a:r>
          </a:p>
          <a:p>
            <a:pPr marL="0" indent="0">
              <a:buNone/>
            </a:pP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514350" indent="-514350"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приюта с функцией дрессировки.</a:t>
            </a:r>
          </a:p>
          <a:p>
            <a:pPr marL="514350" indent="-514350"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Отлов бездомных собак.</a:t>
            </a:r>
          </a:p>
          <a:p>
            <a:pPr marL="514350" indent="-514350"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Подбор инвентаря и специального снаряжение для дрессировки.</a:t>
            </a:r>
          </a:p>
          <a:p>
            <a:pPr marL="514350" indent="-514350"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Подбор специалистов: кинолог, зоопсихолог и ветеринар.</a:t>
            </a:r>
          </a:p>
          <a:p>
            <a:pPr marL="514350" indent="-514350"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Применение методов дрессировки и зоопсихологии на практике.</a:t>
            </a:r>
          </a:p>
          <a:p>
            <a:pPr marL="514350" indent="-514350"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Набрать команду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волонтеров.</a:t>
            </a:r>
          </a:p>
          <a:p>
            <a:pPr marL="514350" indent="-514350">
              <a:buAutoNum type="arabicPeriod"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голограммы для дрессировки.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Уникальность этого проекта состоит в том, что услуги оказываются также домашним питомцам.</a:t>
            </a:r>
          </a:p>
          <a:p>
            <a:pPr marL="0" indent="0">
              <a:buNone/>
            </a:pP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0859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9193" y="439614"/>
            <a:ext cx="5398478" cy="659423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88619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Рынок товаров, продуктов и услуг для домашних животных вырос до $261 млрд. в 2022 году по сравнению с $245 млрд. в 2021 году.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По данным Минприроды, в России существует 501 приют для безнадзорных животных, а надо еще 785.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ТАМ – 30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млрд.руб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– рынок услуг дрессировки животных в России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117,6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– потенциальный рынок услуг дрессировки для Кемерово, исходя из оценочного количества бродячих собак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 – 30*1400*50 = 2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,1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– реально достижимый объем рынка на услугах дрессировки для собак из приюта</a:t>
            </a:r>
          </a:p>
        </p:txBody>
      </p:sp>
    </p:spTree>
    <p:extLst>
      <p:ext uri="{BB962C8B-B14F-4D97-AF65-F5344CB8AC3E}">
        <p14:creationId xmlns="" xmlns:p14="http://schemas.microsoft.com/office/powerpoint/2010/main" val="191188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3978" y="0"/>
            <a:ext cx="4416226" cy="681487"/>
          </a:xfrm>
          <a:ln>
            <a:noFill/>
          </a:ln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27873930"/>
              </p:ext>
            </p:extLst>
          </p:nvPr>
        </p:nvGraphicFramePr>
        <p:xfrm>
          <a:off x="65315" y="795653"/>
          <a:ext cx="12061369" cy="570313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034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9153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915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98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046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3664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7947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Приют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Dog Program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« За зверушек»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«</a:t>
                      </a:r>
                      <a:r>
                        <a:rPr lang="en-US" sz="1400" dirty="0"/>
                        <a:t>Dress.sob42</a:t>
                      </a:r>
                      <a:r>
                        <a:rPr lang="ru-RU" sz="1400" dirty="0"/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Дог-центр «</a:t>
                      </a:r>
                      <a:r>
                        <a:rPr lang="ru-RU" sz="1400" dirty="0" err="1"/>
                        <a:t>Барбосыч</a:t>
                      </a:r>
                      <a:r>
                        <a:rPr lang="ru-RU" sz="1400" dirty="0"/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Екатерина зоопсихолог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Ветеринарная клиника «Рекс»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04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Дрессировка с помощью голограммы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Содержание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Дрессировка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Первое занятие бесплатно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Онлайн консультация</a:t>
                      </a:r>
                      <a:r>
                        <a:rPr lang="ru-RU" sz="1400" baseline="0" dirty="0"/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Круглосуточно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04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Индивидуальная и групповая дрессировка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Уход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Индивидуальное,</a:t>
                      </a:r>
                      <a:r>
                        <a:rPr lang="ru-RU" sz="1400" baseline="0" dirty="0"/>
                        <a:t> групповое и онлайн занятие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При успешной сдачи испытаний дают сертификаты и дипломы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Очная консультация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Стерилизация, кастрация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11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Бесплатная дрессировка для тех, кто взял собаку в нашем приюте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Льготная кастрация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Срок обучения 30 – 45 дней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Гибкий</a:t>
                      </a:r>
                      <a:r>
                        <a:rPr lang="ru-RU" sz="1400" baseline="0" dirty="0"/>
                        <a:t> график индивидуальных занятий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Месячное</a:t>
                      </a:r>
                      <a:r>
                        <a:rPr lang="ru-RU" sz="1400" baseline="0" dirty="0"/>
                        <a:t> сопровождение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Взвешивание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682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Льготная кастрация,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стерилизация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Отлов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Свой сайт </a:t>
                      </a:r>
                      <a:r>
                        <a:rPr lang="ru-RU" sz="1400" dirty="0" err="1"/>
                        <a:t>ВКонтакте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Телеграмм канал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63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Зоопсихолог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Поиск хозяев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63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705639014"/>
                  </a:ext>
                </a:extLst>
              </a:tr>
              <a:tr h="6463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Поиск хозяев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50253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87411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113" y="294544"/>
            <a:ext cx="5213838" cy="764930"/>
          </a:xfrm>
        </p:spPr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9" name="Схема 38"/>
          <p:cNvGraphicFramePr/>
          <p:nvPr>
            <p:extLst>
              <p:ext uri="{D42A27DB-BD31-4B8C-83A1-F6EECF244321}">
                <p14:modId xmlns="" xmlns:p14="http://schemas.microsoft.com/office/powerpoint/2010/main" val="3332140990"/>
              </p:ext>
            </p:extLst>
          </p:nvPr>
        </p:nvGraphicFramePr>
        <p:xfrm>
          <a:off x="403758" y="1153092"/>
          <a:ext cx="11199846" cy="570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743101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054" y="316522"/>
            <a:ext cx="10972800" cy="659423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Финансовый план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65500355"/>
              </p:ext>
            </p:extLst>
          </p:nvPr>
        </p:nvGraphicFramePr>
        <p:xfrm>
          <a:off x="609600" y="1600200"/>
          <a:ext cx="10972800" cy="395273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Открытие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Месяц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982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Аренда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300 000 руб.</a:t>
                      </a:r>
                      <a:endParaRPr lang="ru-RU" dirty="0"/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300 000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3 600 000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Обустройство 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530 000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Мед. оборудование 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735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Мед. препараты 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50 000руб.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168 000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Корма 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162 200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162 200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1 946 400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Зарплата 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115 000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115 000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1 380 000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968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Прочие затраты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600 000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Коммунальные услуги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120 000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Всего 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1 407 200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687 200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7 832 400 руб.</a:t>
                      </a:r>
                    </a:p>
                  </a:txBody>
                  <a:tcPr marL="95416" marR="95416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7888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2313183"/>
              </p:ext>
            </p:extLst>
          </p:nvPr>
        </p:nvGraphicFramePr>
        <p:xfrm>
          <a:off x="0" y="0"/>
          <a:ext cx="12191999" cy="7128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24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590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417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417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4171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4171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74171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7530">
                <a:tc>
                  <a:txBody>
                    <a:bodyPr/>
                    <a:lstStyle/>
                    <a:p>
                      <a:r>
                        <a:rPr lang="ru-RU" dirty="0"/>
                        <a:t>Услуги</a:t>
                      </a:r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Кол-во в день</a:t>
                      </a:r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Кол-во в месяц</a:t>
                      </a:r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Кол-во</a:t>
                      </a:r>
                      <a:r>
                        <a:rPr lang="ru-RU" baseline="0" dirty="0"/>
                        <a:t> в год</a:t>
                      </a:r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 за услугу </a:t>
                      </a:r>
                      <a:r>
                        <a:rPr lang="ru-RU" baseline="0" dirty="0"/>
                        <a:t> </a:t>
                      </a:r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 в месяц</a:t>
                      </a:r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 в год</a:t>
                      </a:r>
                      <a:endParaRPr lang="ru-RU" b="1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7680">
                <a:tc>
                  <a:txBody>
                    <a:bodyPr/>
                    <a:lstStyle/>
                    <a:p>
                      <a:r>
                        <a:rPr lang="ru-RU" sz="1600" dirty="0"/>
                        <a:t>Кастрация (5 дней в неделю)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720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120 000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1 440 000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95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Кастрация льготная (2 дня в неделю)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3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24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288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24</a:t>
                      </a:r>
                      <a:r>
                        <a:rPr lang="ru-RU" sz="1600" baseline="0" dirty="0"/>
                        <a:t> 000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288 000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0622">
                <a:tc>
                  <a:txBody>
                    <a:bodyPr/>
                    <a:lstStyle/>
                    <a:p>
                      <a:r>
                        <a:rPr lang="ru-RU" sz="1600" dirty="0"/>
                        <a:t>Стерилизация (</a:t>
                      </a:r>
                      <a:r>
                        <a:rPr lang="ru-RU" sz="1600" baseline="0" dirty="0"/>
                        <a:t>6</a:t>
                      </a:r>
                      <a:r>
                        <a:rPr lang="ru-RU" sz="1600" dirty="0"/>
                        <a:t> дней в неделю)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48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576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192</a:t>
                      </a:r>
                      <a:r>
                        <a:rPr lang="ru-RU" sz="1600" baseline="0" dirty="0"/>
                        <a:t> 000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2 304 000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68253">
                <a:tc>
                  <a:txBody>
                    <a:bodyPr/>
                    <a:lstStyle/>
                    <a:p>
                      <a:r>
                        <a:rPr lang="ru-RU" sz="1600" dirty="0"/>
                        <a:t>Стерилизация льготная ( 1 день в неделю)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96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24 000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288 000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68253">
                <a:tc>
                  <a:txBody>
                    <a:bodyPr/>
                    <a:lstStyle/>
                    <a:p>
                      <a:r>
                        <a:rPr lang="ru-RU" sz="1600" dirty="0"/>
                        <a:t>Дрессировка групповая (5 собак</a:t>
                      </a:r>
                      <a:r>
                        <a:rPr lang="ru-RU" sz="1600" dirty="0" smtClean="0"/>
                        <a:t>)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84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1008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378</a:t>
                      </a:r>
                      <a:r>
                        <a:rPr lang="ru-RU" sz="1600" baseline="0" dirty="0"/>
                        <a:t> 000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4 536 000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Дрессировка индивидуальная</a:t>
                      </a:r>
                      <a:endParaRPr lang="ru-RU" sz="1600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56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672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1400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78 400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940</a:t>
                      </a:r>
                      <a:r>
                        <a:rPr lang="ru-RU" sz="1600" baseline="0" dirty="0"/>
                        <a:t> 800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4837">
                <a:tc>
                  <a:txBody>
                    <a:bodyPr/>
                    <a:lstStyle/>
                    <a:p>
                      <a:r>
                        <a:rPr lang="ru-RU" sz="1600" dirty="0"/>
                        <a:t>Зоопсихолог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56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672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1500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84 000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  <a:r>
                        <a:rPr lang="ru-RU" sz="1600" baseline="0" dirty="0"/>
                        <a:t> 008 000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/>
                        <a:t>Всего в год</a:t>
                      </a: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900 400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10 804 800</a:t>
                      </a:r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483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Дрессировка</a:t>
                      </a:r>
                      <a:r>
                        <a:rPr lang="ru-RU" sz="1600" baseline="0" dirty="0" smtClean="0"/>
                        <a:t> с помощью голограммы</a:t>
                      </a:r>
                      <a:endParaRPr lang="ru-RU" sz="1600" dirty="0"/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385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3500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105 000</a:t>
                      </a:r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99839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16" y="202222"/>
            <a:ext cx="10515600" cy="771648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Расчет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100" y="10509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Расчёт прибыли 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месяц: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П= 900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400 – 687 200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-20% (налог на прибыль)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П=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170 560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Расчет прибыли 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П=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10 804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800 – 7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832 400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20%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 = 2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377 920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Рентабельность: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Р= 2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377 920 /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832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400 * 100% =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30,3%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87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096" y="228600"/>
            <a:ext cx="10515600" cy="702637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022" y="1454689"/>
            <a:ext cx="10515600" cy="435133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Разработана концепция приюта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 бюджет и финансовый план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Проведены экспертные интервью, в том числе с владельцами приютов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Практика помощи приюту в Кемерово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Основатели проекта осваивают приемы дрессировки</a:t>
            </a:r>
          </a:p>
        </p:txBody>
      </p:sp>
    </p:spTree>
    <p:extLst>
      <p:ext uri="{BB962C8B-B14F-4D97-AF65-F5344CB8AC3E}">
        <p14:creationId xmlns="" xmlns:p14="http://schemas.microsoft.com/office/powerpoint/2010/main" val="2591575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79231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59423" y="4185137"/>
            <a:ext cx="3165231" cy="337039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Ручкина Алина 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290646" y="4132385"/>
            <a:ext cx="3200400" cy="40444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Рыбак Анжела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624754"/>
            <a:ext cx="3100754" cy="1767254"/>
          </a:xfrm>
        </p:spPr>
        <p:txBody>
          <a:bodyPr/>
          <a:lstStyle/>
          <a:p>
            <a:pPr marL="0" algn="ctr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Интегратор</a:t>
            </a:r>
          </a:p>
          <a:p>
            <a:pPr marL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Советник </a:t>
            </a:r>
          </a:p>
          <a:p>
            <a:pPr marL="0" algn="ctr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Дизайнер презентации</a:t>
            </a:r>
          </a:p>
          <a:p>
            <a:pPr>
              <a:buNone/>
            </a:pPr>
            <a:endParaRPr lang="ru-RU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Текст 7"/>
          <p:cNvSpPr txBox="1">
            <a:spLocks/>
          </p:cNvSpPr>
          <p:nvPr/>
        </p:nvSpPr>
        <p:spPr>
          <a:xfrm>
            <a:off x="8065476" y="4108938"/>
            <a:ext cx="3200400" cy="4044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Кольмягин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Иван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358053" y="4618785"/>
            <a:ext cx="3100754" cy="1767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520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Администратор</a:t>
            </a:r>
          </a:p>
          <a:p>
            <a:pPr marL="0" marR="0" lvl="0" indent="-2520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8065476" y="4655666"/>
            <a:ext cx="3100754" cy="1767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520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Интегратор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5" name="Объект 14">
            <a:extLst>
              <a:ext uri="{FF2B5EF4-FFF2-40B4-BE49-F238E27FC236}">
                <a16:creationId xmlns="" xmlns:a16="http://schemas.microsoft.com/office/drawing/2014/main" id="{6F166CB0-EFD7-4D33-AA04-8245E4E0993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695" t="14425" r="15532" b="21683"/>
          <a:stretch/>
        </p:blipFill>
        <p:spPr>
          <a:xfrm>
            <a:off x="8705136" y="1207691"/>
            <a:ext cx="1921079" cy="2604415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D3C7726E-F00C-4DEE-B44E-C2AFCFE384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461" t="5545" r="14" b="1426"/>
          <a:stretch/>
        </p:blipFill>
        <p:spPr>
          <a:xfrm>
            <a:off x="5135461" y="1068750"/>
            <a:ext cx="1777068" cy="2737341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9886CF29-B6C5-4A8E-B52D-7CCA628D6D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33" r="-1"/>
          <a:stretch/>
        </p:blipFill>
        <p:spPr>
          <a:xfrm>
            <a:off x="1426128" y="1054811"/>
            <a:ext cx="1950282" cy="2725615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97841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430" y="114299"/>
            <a:ext cx="10972800" cy="659423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Планы развития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131" y="1413164"/>
            <a:ext cx="10972800" cy="4723867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Январь 2024 г. – разработка сайта проекта</a:t>
            </a:r>
          </a:p>
          <a:p>
            <a:pPr marL="0" indent="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Февраль-март 2024 г. - Поиск финансирования рант «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стартап»</a:t>
            </a:r>
          </a:p>
          <a:p>
            <a:pPr marL="0" indent="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Март 2024 г. - Поиск помещения</a:t>
            </a:r>
          </a:p>
          <a:p>
            <a:pPr marL="0" indent="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Апрель-май 2024 г. - Закупка оборудования, инвентаря</a:t>
            </a:r>
          </a:p>
          <a:p>
            <a:pPr marL="0" indent="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Июнь 2024 г. – Старт продаж услуг дрессировки</a:t>
            </a:r>
          </a:p>
          <a:p>
            <a:pPr marL="0" indent="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Октябрь 2024 г. – выход на проектную </a:t>
            </a:r>
            <a:r>
              <a:rPr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мощность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3575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431" y="123094"/>
            <a:ext cx="10972800" cy="773723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3174023"/>
            <a:ext cx="6236473" cy="173988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http://dogprogram5673923.tilda.ws/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8-900-638-88-78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lapki63@gmail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b8b85c3c00e6052e5190ed77dd535b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144" y="659958"/>
            <a:ext cx="5232889" cy="49536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95198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1886</TotalTime>
  <Words>856</Words>
  <Application>Microsoft Office PowerPoint</Application>
  <PresentationFormat>Произвольный</PresentationFormat>
  <Paragraphs>239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Исполнительная</vt:lpstr>
      <vt:lpstr>Приют «Dog Program»</vt:lpstr>
      <vt:lpstr>Актуальность </vt:lpstr>
      <vt:lpstr>Проблема </vt:lpstr>
      <vt:lpstr>Описание решения</vt:lpstr>
      <vt:lpstr>Рынок</vt:lpstr>
      <vt:lpstr>Конкуренты</vt:lpstr>
      <vt:lpstr>Бизнес модель</vt:lpstr>
      <vt:lpstr>Финансовый план проекта</vt:lpstr>
      <vt:lpstr>Слайд 9</vt:lpstr>
      <vt:lpstr>Расчет</vt:lpstr>
      <vt:lpstr>Текущие результаты проекта</vt:lpstr>
      <vt:lpstr>Команда проекта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дрессировки</dc:title>
  <dc:creator>Анжела Рыбак</dc:creator>
  <cp:lastModifiedBy>Алина Ручкина</cp:lastModifiedBy>
  <cp:revision>105</cp:revision>
  <dcterms:created xsi:type="dcterms:W3CDTF">2022-03-08T16:14:26Z</dcterms:created>
  <dcterms:modified xsi:type="dcterms:W3CDTF">2023-12-02T07:29:44Z</dcterms:modified>
</cp:coreProperties>
</file>