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8" r:id="rId3"/>
    <p:sldId id="276" r:id="rId4"/>
    <p:sldId id="292" r:id="rId5"/>
    <p:sldId id="257" r:id="rId6"/>
    <p:sldId id="293" r:id="rId7"/>
    <p:sldId id="261" r:id="rId8"/>
    <p:sldId id="294" r:id="rId9"/>
    <p:sldId id="267" r:id="rId10"/>
    <p:sldId id="270" r:id="rId11"/>
    <p:sldId id="300" r:id="rId12"/>
    <p:sldId id="290" r:id="rId13"/>
    <p:sldId id="295" r:id="rId14"/>
    <p:sldId id="296" r:id="rId15"/>
    <p:sldId id="297" r:id="rId16"/>
    <p:sldId id="269" r:id="rId17"/>
    <p:sldId id="291" r:id="rId18"/>
    <p:sldId id="299" r:id="rId19"/>
    <p:sldId id="298" r:id="rId20"/>
    <p:sldId id="266" r:id="rId21"/>
    <p:sldId id="302" r:id="rId22"/>
    <p:sldId id="28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ver" id="{FFC9D892-3EC9-4932-BC2B-4D21A9FDB49F}">
          <p14:sldIdLst>
            <p14:sldId id="256"/>
            <p14:sldId id="258"/>
            <p14:sldId id="276"/>
            <p14:sldId id="292"/>
            <p14:sldId id="257"/>
            <p14:sldId id="293"/>
            <p14:sldId id="261"/>
            <p14:sldId id="294"/>
            <p14:sldId id="267"/>
            <p14:sldId id="270"/>
            <p14:sldId id="300"/>
            <p14:sldId id="290"/>
            <p14:sldId id="295"/>
            <p14:sldId id="296"/>
            <p14:sldId id="297"/>
            <p14:sldId id="269"/>
            <p14:sldId id="291"/>
            <p14:sldId id="299"/>
            <p14:sldId id="298"/>
            <p14:sldId id="266"/>
            <p14:sldId id="302"/>
            <p14:sldId id="287"/>
          </p14:sldIdLst>
        </p14:section>
        <p14:section name="About Us" id="{8754B8EA-80A0-4D38-B4ED-B7A502DCF5E1}">
          <p14:sldIdLst/>
        </p14:section>
        <p14:section name="Team" id="{1FFEC453-258E-4C7D-9D9E-F5E051FF944D}">
          <p14:sldIdLst/>
        </p14:section>
        <p14:section name="Service" id="{19A620D1-EB1A-4314-908E-33B20EFA8DDF}">
          <p14:sldIdLst/>
        </p14:section>
        <p14:section name="Pricing" id="{0909EBF6-6A85-474D-B2FB-DC545632F4A0}">
          <p14:sldIdLst/>
        </p14:section>
        <p14:section name="Testimonials" id="{81158458-BB59-4AAF-A40D-BEA480CFF485}">
          <p14:sldIdLst/>
        </p14:section>
        <p14:section name="Break Slide" id="{43B66CC8-76CB-42B4-B38C-8FB8443ED104}">
          <p14:sldIdLst/>
        </p14:section>
        <p14:section name="Portofolio" id="{AF1390F7-B36A-4F84-A5B6-F1F6533A1434}">
          <p14:sldIdLst/>
        </p14:section>
        <p14:section name="Mockup" id="{719ADB4E-612F-4EB1-BAE9-77AC40BCA63D}">
          <p14:sldIdLst/>
        </p14:section>
        <p14:section name="Contact Us" id="{2A3338AF-72D5-4B0D-829D-68B79CE235B9}">
          <p14:sldIdLst/>
        </p14:section>
        <p14:section name="Ending" id="{8A2FFB5F-2813-4E69-91D4-7E69AFABA208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FB02"/>
    <a:srgbClr val="0E0E0E"/>
    <a:srgbClr val="EFF0EC"/>
    <a:srgbClr val="191919"/>
    <a:srgbClr val="12121E"/>
    <a:srgbClr val="E1E2DB"/>
    <a:srgbClr val="BF815C"/>
    <a:srgbClr val="864C3E"/>
    <a:srgbClr val="F4DDBE"/>
    <a:srgbClr val="1F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16" autoAdjust="0"/>
    <p:restoredTop sz="94660"/>
  </p:normalViewPr>
  <p:slideViewPr>
    <p:cSldViewPr snapToGrid="0">
      <p:cViewPr varScale="1">
        <p:scale>
          <a:sx n="81" d="100"/>
          <a:sy n="81" d="100"/>
        </p:scale>
        <p:origin x="78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223D4D-ABB7-4A4E-85B6-FE24BDA6FC8D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79E620-FEFE-4F7A-8323-643A9FA0AC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019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g82429b6467_0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0" name="Google Shape;710;g82429b6467_0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512695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9E620-FEFE-4F7A-8323-643A9FA0ACC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45830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9E620-FEFE-4F7A-8323-643A9FA0ACC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4991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9E620-FEFE-4F7A-8323-643A9FA0ACC8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473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9E620-FEFE-4F7A-8323-643A9FA0ACC8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9783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A51070-9616-4286-A0C5-61E3814DD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2EAE3-65D6-47AB-B710-BDDDE3BE8DB7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B5A9A8-93EF-4511-ABA9-4334482CE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909ED4-2A93-42D3-8438-E9843B0B6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35F9-3A74-4000-928A-BDCAE32BD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949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0EDB7B6-A688-422E-85F6-1FEE5031F98C}"/>
              </a:ext>
            </a:extLst>
          </p:cNvPr>
          <p:cNvGrpSpPr/>
          <p:nvPr userDrawn="1"/>
        </p:nvGrpSpPr>
        <p:grpSpPr>
          <a:xfrm>
            <a:off x="1" y="-1"/>
            <a:ext cx="12191999" cy="6858000"/>
            <a:chOff x="1" y="-1"/>
            <a:chExt cx="12191999" cy="6858000"/>
          </a:xfrm>
        </p:grpSpPr>
        <p:sp>
          <p:nvSpPr>
            <p:cNvPr id="7" name="Flowchart: Manual Input 6">
              <a:extLst>
                <a:ext uri="{FF2B5EF4-FFF2-40B4-BE49-F238E27FC236}">
                  <a16:creationId xmlns:a16="http://schemas.microsoft.com/office/drawing/2014/main" id="{B3F3A2C9-8314-4399-9BBE-A839F84B02B8}"/>
                </a:ext>
              </a:extLst>
            </p:cNvPr>
            <p:cNvSpPr/>
            <p:nvPr/>
          </p:nvSpPr>
          <p:spPr>
            <a:xfrm rot="5400000">
              <a:off x="-1602489" y="1602490"/>
              <a:ext cx="6857999" cy="3653020"/>
            </a:xfrm>
            <a:prstGeom prst="flowChartManualInput">
              <a:avLst/>
            </a:prstGeom>
            <a:solidFill>
              <a:srgbClr val="0E0E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lowchart: Manual Input 7">
              <a:extLst>
                <a:ext uri="{FF2B5EF4-FFF2-40B4-BE49-F238E27FC236}">
                  <a16:creationId xmlns:a16="http://schemas.microsoft.com/office/drawing/2014/main" id="{877CDBA8-AE78-49A4-9CB3-ADFC0730F674}"/>
                </a:ext>
              </a:extLst>
            </p:cNvPr>
            <p:cNvSpPr/>
            <p:nvPr/>
          </p:nvSpPr>
          <p:spPr>
            <a:xfrm rot="10800000">
              <a:off x="493486" y="-1"/>
              <a:ext cx="11698514" cy="6231398"/>
            </a:xfrm>
            <a:prstGeom prst="flowChartManualInput">
              <a:avLst/>
            </a:prstGeom>
            <a:solidFill>
              <a:srgbClr val="D6FB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DCE4123-4136-40A8-90BA-6B3F3E12AA4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73736" y="268456"/>
            <a:ext cx="4112700" cy="6589544"/>
          </a:xfrm>
          <a:custGeom>
            <a:avLst/>
            <a:gdLst>
              <a:gd name="connsiteX0" fmla="*/ 0 w 4112700"/>
              <a:gd name="connsiteY0" fmla="*/ 0 h 6589544"/>
              <a:gd name="connsiteX1" fmla="*/ 4112700 w 4112700"/>
              <a:gd name="connsiteY1" fmla="*/ 0 h 6589544"/>
              <a:gd name="connsiteX2" fmla="*/ 4112700 w 4112700"/>
              <a:gd name="connsiteY2" fmla="*/ 6589544 h 6589544"/>
              <a:gd name="connsiteX3" fmla="*/ 0 w 4112700"/>
              <a:gd name="connsiteY3" fmla="*/ 6589544 h 6589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12700" h="6589544">
                <a:moveTo>
                  <a:pt x="0" y="0"/>
                </a:moveTo>
                <a:lnTo>
                  <a:pt x="4112700" y="0"/>
                </a:lnTo>
                <a:lnTo>
                  <a:pt x="4112700" y="6589544"/>
                </a:lnTo>
                <a:lnTo>
                  <a:pt x="0" y="6589544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849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4A0C1B17-1EA7-45E9-AA12-AE564A43F394}"/>
              </a:ext>
            </a:extLst>
          </p:cNvPr>
          <p:cNvGrpSpPr/>
          <p:nvPr userDrawn="1"/>
        </p:nvGrpSpPr>
        <p:grpSpPr>
          <a:xfrm>
            <a:off x="4000970" y="0"/>
            <a:ext cx="8191030" cy="6858001"/>
            <a:chOff x="4000971" y="-1"/>
            <a:chExt cx="8191030" cy="6858001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0D8F6E93-F7CB-4C87-8DC3-9B8E9EEE3731}"/>
                </a:ext>
              </a:extLst>
            </p:cNvPr>
            <p:cNvSpPr/>
            <p:nvPr/>
          </p:nvSpPr>
          <p:spPr>
            <a:xfrm flipV="1">
              <a:off x="8588254" y="-1"/>
              <a:ext cx="3603747" cy="6858000"/>
            </a:xfrm>
            <a:custGeom>
              <a:avLst/>
              <a:gdLst>
                <a:gd name="connsiteX0" fmla="*/ 0 w 3603747"/>
                <a:gd name="connsiteY0" fmla="*/ 6858000 h 6858000"/>
                <a:gd name="connsiteX1" fmla="*/ 3603747 w 3603747"/>
                <a:gd name="connsiteY1" fmla="*/ 6858000 h 6858000"/>
                <a:gd name="connsiteX2" fmla="*/ 3603747 w 3603747"/>
                <a:gd name="connsiteY2" fmla="*/ 0 h 6858000"/>
                <a:gd name="connsiteX3" fmla="*/ 2451611 w 3603747"/>
                <a:gd name="connsiteY3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03747" h="6858000">
                  <a:moveTo>
                    <a:pt x="0" y="6858000"/>
                  </a:moveTo>
                  <a:lnTo>
                    <a:pt x="3603747" y="6858000"/>
                  </a:lnTo>
                  <a:lnTo>
                    <a:pt x="3603747" y="0"/>
                  </a:lnTo>
                  <a:lnTo>
                    <a:pt x="2451611" y="0"/>
                  </a:lnTo>
                  <a:close/>
                </a:path>
              </a:pathLst>
            </a:custGeom>
            <a:solidFill>
              <a:srgbClr val="D6FB0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0972629-13DF-4DCD-95FC-7EAE1DF87BDB}"/>
                </a:ext>
              </a:extLst>
            </p:cNvPr>
            <p:cNvSpPr/>
            <p:nvPr/>
          </p:nvSpPr>
          <p:spPr>
            <a:xfrm rot="10800000" flipV="1">
              <a:off x="4000971" y="-1"/>
              <a:ext cx="6031315" cy="6858001"/>
            </a:xfrm>
            <a:custGeom>
              <a:avLst/>
              <a:gdLst>
                <a:gd name="connsiteX0" fmla="*/ 6031315 w 6031315"/>
                <a:gd name="connsiteY0" fmla="*/ 0 h 6858001"/>
                <a:gd name="connsiteX1" fmla="*/ 2445026 w 6031315"/>
                <a:gd name="connsiteY1" fmla="*/ 0 h 6858001"/>
                <a:gd name="connsiteX2" fmla="*/ 0 w 6031315"/>
                <a:gd name="connsiteY2" fmla="*/ 6858001 h 6858001"/>
                <a:gd name="connsiteX3" fmla="*/ 3586289 w 6031315"/>
                <a:gd name="connsiteY3" fmla="*/ 6858001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31315" h="6858001">
                  <a:moveTo>
                    <a:pt x="6031315" y="0"/>
                  </a:moveTo>
                  <a:lnTo>
                    <a:pt x="2445026" y="0"/>
                  </a:lnTo>
                  <a:lnTo>
                    <a:pt x="0" y="6858001"/>
                  </a:lnTo>
                  <a:lnTo>
                    <a:pt x="3586289" y="685800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6FB02">
                    <a:alpha val="50000"/>
                  </a:srgbClr>
                </a:gs>
                <a:gs pos="100000">
                  <a:srgbClr val="191919">
                    <a:alpha val="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24DDB069-51BF-42FF-9F2E-2C43B923C493}"/>
                </a:ext>
              </a:extLst>
            </p:cNvPr>
            <p:cNvSpPr/>
            <p:nvPr/>
          </p:nvSpPr>
          <p:spPr>
            <a:xfrm rot="10800000" flipV="1">
              <a:off x="6228429" y="-1"/>
              <a:ext cx="5552316" cy="6858000"/>
            </a:xfrm>
            <a:custGeom>
              <a:avLst/>
              <a:gdLst>
                <a:gd name="connsiteX0" fmla="*/ 5552316 w 5552316"/>
                <a:gd name="connsiteY0" fmla="*/ 0 h 6858000"/>
                <a:gd name="connsiteX1" fmla="*/ 2024226 w 5552316"/>
                <a:gd name="connsiteY1" fmla="*/ 0 h 6858000"/>
                <a:gd name="connsiteX2" fmla="*/ 0 w 5552316"/>
                <a:gd name="connsiteY2" fmla="*/ 5662456 h 6858000"/>
                <a:gd name="connsiteX3" fmla="*/ 0 w 5552316"/>
                <a:gd name="connsiteY3" fmla="*/ 6858000 h 6858000"/>
                <a:gd name="connsiteX4" fmla="*/ 3100704 w 5552316"/>
                <a:gd name="connsiteY4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52316" h="6858000">
                  <a:moveTo>
                    <a:pt x="5552316" y="0"/>
                  </a:moveTo>
                  <a:lnTo>
                    <a:pt x="2024226" y="0"/>
                  </a:lnTo>
                  <a:lnTo>
                    <a:pt x="0" y="5662456"/>
                  </a:lnTo>
                  <a:lnTo>
                    <a:pt x="0" y="6858000"/>
                  </a:lnTo>
                  <a:lnTo>
                    <a:pt x="3100704" y="68580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6FB02"/>
                </a:gs>
                <a:gs pos="100000">
                  <a:srgbClr val="191919">
                    <a:alpha val="0"/>
                  </a:srgbClr>
                </a:gs>
              </a:gsLst>
              <a:lin ang="540000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ADDF4FD9-BE77-4923-8B8E-6CB64D57A4AF}"/>
                </a:ext>
              </a:extLst>
            </p:cNvPr>
            <p:cNvSpPr/>
            <p:nvPr/>
          </p:nvSpPr>
          <p:spPr>
            <a:xfrm flipH="1">
              <a:off x="9382600" y="5076"/>
              <a:ext cx="2809397" cy="6852924"/>
            </a:xfrm>
            <a:custGeom>
              <a:avLst/>
              <a:gdLst>
                <a:gd name="connsiteX0" fmla="*/ 348437 w 2809397"/>
                <a:gd name="connsiteY0" fmla="*/ 0 h 6852924"/>
                <a:gd name="connsiteX1" fmla="*/ 0 w 2809397"/>
                <a:gd name="connsiteY1" fmla="*/ 0 h 6852924"/>
                <a:gd name="connsiteX2" fmla="*/ 0 w 2809397"/>
                <a:gd name="connsiteY2" fmla="*/ 6852924 h 6852924"/>
                <a:gd name="connsiteX3" fmla="*/ 2809397 w 2809397"/>
                <a:gd name="connsiteY3" fmla="*/ 6852924 h 6852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9397" h="6852924">
                  <a:moveTo>
                    <a:pt x="348437" y="0"/>
                  </a:moveTo>
                  <a:lnTo>
                    <a:pt x="0" y="0"/>
                  </a:lnTo>
                  <a:lnTo>
                    <a:pt x="0" y="6852924"/>
                  </a:lnTo>
                  <a:lnTo>
                    <a:pt x="2809397" y="6852924"/>
                  </a:lnTo>
                  <a:close/>
                </a:path>
              </a:pathLst>
            </a:custGeom>
            <a:gradFill>
              <a:gsLst>
                <a:gs pos="0">
                  <a:srgbClr val="D6FB02"/>
                </a:gs>
                <a:gs pos="100000">
                  <a:srgbClr val="191919">
                    <a:alpha val="0"/>
                  </a:srgb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7A0BA9A8-B1F3-4B5A-B493-AFE61FD3EC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46568" y="0"/>
            <a:ext cx="4943577" cy="6858000"/>
          </a:xfrm>
          <a:custGeom>
            <a:avLst/>
            <a:gdLst>
              <a:gd name="connsiteX0" fmla="*/ 0 w 4943577"/>
              <a:gd name="connsiteY0" fmla="*/ 0 h 6858000"/>
              <a:gd name="connsiteX1" fmla="*/ 4943577 w 4943577"/>
              <a:gd name="connsiteY1" fmla="*/ 0 h 6858000"/>
              <a:gd name="connsiteX2" fmla="*/ 4943577 w 4943577"/>
              <a:gd name="connsiteY2" fmla="*/ 6858000 h 6858000"/>
              <a:gd name="connsiteX3" fmla="*/ 0 w 494357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43577" h="6858000">
                <a:moveTo>
                  <a:pt x="0" y="0"/>
                </a:moveTo>
                <a:lnTo>
                  <a:pt x="4943577" y="0"/>
                </a:lnTo>
                <a:lnTo>
                  <a:pt x="4943577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691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983A90A4-1CA8-44FD-A2D2-7D5C87D7FD7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noFill/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758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F9A3DFB-7B3C-4D91-973C-8C0C68E1FBC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52400"/>
            <a:ext cx="12192000" cy="4140200"/>
          </a:xfrm>
          <a:custGeom>
            <a:avLst/>
            <a:gdLst>
              <a:gd name="connsiteX0" fmla="*/ 0 w 9017000"/>
              <a:gd name="connsiteY0" fmla="*/ 0 h 2273300"/>
              <a:gd name="connsiteX1" fmla="*/ 9017000 w 9017000"/>
              <a:gd name="connsiteY1" fmla="*/ 0 h 2273300"/>
              <a:gd name="connsiteX2" fmla="*/ 9017000 w 9017000"/>
              <a:gd name="connsiteY2" fmla="*/ 2273300 h 2273300"/>
              <a:gd name="connsiteX3" fmla="*/ 0 w 9017000"/>
              <a:gd name="connsiteY3" fmla="*/ 2273300 h 2273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17000" h="2273300">
                <a:moveTo>
                  <a:pt x="0" y="0"/>
                </a:moveTo>
                <a:lnTo>
                  <a:pt x="9017000" y="0"/>
                </a:lnTo>
                <a:lnTo>
                  <a:pt x="9017000" y="2273300"/>
                </a:lnTo>
                <a:lnTo>
                  <a:pt x="0" y="2273300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A8A7BB-D660-428D-8969-2F79D9170AF9}"/>
              </a:ext>
            </a:extLst>
          </p:cNvPr>
          <p:cNvSpPr/>
          <p:nvPr userDrawn="1"/>
        </p:nvSpPr>
        <p:spPr>
          <a:xfrm>
            <a:off x="0" y="0"/>
            <a:ext cx="12189619" cy="152400"/>
          </a:xfrm>
          <a:prstGeom prst="rect">
            <a:avLst/>
          </a:prstGeom>
          <a:solidFill>
            <a:srgbClr val="D6FB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864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D892F7E-9046-4772-B35D-4190D025C8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81074" y="0"/>
            <a:ext cx="3275595" cy="5947096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710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46F3319-0378-4FE2-ABF0-5DF9963B9D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482884"/>
            <a:ext cx="6712448" cy="5198726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247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D46FEB1B-6426-4320-B5F7-B12B0F4E953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59010" y="2525259"/>
            <a:ext cx="2887039" cy="4332741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C5827194-038F-466F-9C18-324405D6C7E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304960" y="0"/>
            <a:ext cx="2887039" cy="4418215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75A095E-5D35-4F76-A2CE-CCE2F203C209}"/>
              </a:ext>
            </a:extLst>
          </p:cNvPr>
          <p:cNvSpPr/>
          <p:nvPr userDrawn="1"/>
        </p:nvSpPr>
        <p:spPr>
          <a:xfrm>
            <a:off x="368300" y="342900"/>
            <a:ext cx="5131798" cy="61722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917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CC0F145-FB3A-40EC-9E00-BF992DE6160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404514" y="-1"/>
            <a:ext cx="10787485" cy="4344919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4A18A64-D6D6-475F-B128-D5B26682E14C}"/>
              </a:ext>
            </a:extLst>
          </p:cNvPr>
          <p:cNvSpPr/>
          <p:nvPr userDrawn="1"/>
        </p:nvSpPr>
        <p:spPr>
          <a:xfrm>
            <a:off x="0" y="4442113"/>
            <a:ext cx="7137400" cy="2415887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303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EE9E66A-7D5D-45C4-A0CF-CF12C80067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219700" cy="6858000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88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A98980EC-352E-4706-B6E3-D7D181120DB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484441"/>
            <a:ext cx="5619834" cy="3796748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9D98F9CC-8466-49EC-8040-9079167E370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07830" y="2576810"/>
            <a:ext cx="3617843" cy="3796749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055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15A30B7-C6C8-4683-AB6E-49A1322540D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23000" y="1"/>
            <a:ext cx="5968999" cy="6858000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163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F290327-2CB9-4DA7-AC2D-6B458104283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65900" y="800467"/>
            <a:ext cx="5626100" cy="6057533"/>
          </a:xfrm>
          <a:pattFill prst="pct5">
            <a:fgClr>
              <a:srgbClr val="0E0E0E"/>
            </a:fgClr>
            <a:bgClr>
              <a:schemeClr val="bg1"/>
            </a:bgClr>
          </a:pattFill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2762DC9-FE39-41C2-A272-ED45DA7B648B}"/>
              </a:ext>
            </a:extLst>
          </p:cNvPr>
          <p:cNvSpPr/>
          <p:nvPr userDrawn="1"/>
        </p:nvSpPr>
        <p:spPr>
          <a:xfrm>
            <a:off x="0" y="0"/>
            <a:ext cx="6565900" cy="800467"/>
          </a:xfrm>
          <a:prstGeom prst="rect">
            <a:avLst/>
          </a:prstGeom>
          <a:solidFill>
            <a:srgbClr val="D6FB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9578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7E62689-D80F-4E85-8129-B27052936650}"/>
              </a:ext>
            </a:extLst>
          </p:cNvPr>
          <p:cNvSpPr/>
          <p:nvPr userDrawn="1"/>
        </p:nvSpPr>
        <p:spPr>
          <a:xfrm>
            <a:off x="6191250" y="4562475"/>
            <a:ext cx="6000750" cy="2295525"/>
          </a:xfrm>
          <a:prstGeom prst="rect">
            <a:avLst/>
          </a:prstGeom>
          <a:solidFill>
            <a:srgbClr val="D6FB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681B4D03-845A-4797-BCFB-8EB550F260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58125" y="606918"/>
            <a:ext cx="3390900" cy="5644163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00D34CFE-9C84-417D-9D1B-4EF641BC6AF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42974" y="3190875"/>
            <a:ext cx="6524626" cy="3060206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0123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1A6E5051-637F-4ABE-ACD5-FA1EDF88CC22}"/>
              </a:ext>
            </a:extLst>
          </p:cNvPr>
          <p:cNvGrpSpPr/>
          <p:nvPr userDrawn="1"/>
        </p:nvGrpSpPr>
        <p:grpSpPr>
          <a:xfrm>
            <a:off x="6861040" y="0"/>
            <a:ext cx="5330960" cy="6857999"/>
            <a:chOff x="7020824" y="419100"/>
            <a:chExt cx="5330960" cy="64389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3085349-5A27-41C5-A213-DB13CE195E5C}"/>
                </a:ext>
              </a:extLst>
            </p:cNvPr>
            <p:cNvSpPr/>
            <p:nvPr/>
          </p:nvSpPr>
          <p:spPr>
            <a:xfrm>
              <a:off x="7020824" y="419100"/>
              <a:ext cx="2665480" cy="6438900"/>
            </a:xfrm>
            <a:prstGeom prst="rect">
              <a:avLst/>
            </a:prstGeom>
            <a:solidFill>
              <a:srgbClr val="1919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6EC370A-7B0F-4ED9-A6B5-31652E12C607}"/>
                </a:ext>
              </a:extLst>
            </p:cNvPr>
            <p:cNvSpPr/>
            <p:nvPr/>
          </p:nvSpPr>
          <p:spPr>
            <a:xfrm>
              <a:off x="9686304" y="419100"/>
              <a:ext cx="2665480" cy="6438900"/>
            </a:xfrm>
            <a:prstGeom prst="rect">
              <a:avLst/>
            </a:prstGeom>
            <a:solidFill>
              <a:srgbClr val="D6FB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7DE2C53-EA7F-4A3A-8F9E-2B2EF900C4F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507221" y="942974"/>
            <a:ext cx="4038598" cy="5915026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4612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670EC12-6042-46D5-ACEC-7B5DC2F3C873}"/>
              </a:ext>
            </a:extLst>
          </p:cNvPr>
          <p:cNvSpPr/>
          <p:nvPr userDrawn="1"/>
        </p:nvSpPr>
        <p:spPr>
          <a:xfrm rot="10800000">
            <a:off x="342900" y="368300"/>
            <a:ext cx="11506200" cy="6121400"/>
          </a:xfrm>
          <a:prstGeom prst="rect">
            <a:avLst/>
          </a:prstGeom>
          <a:gradFill flip="none" rotWithShape="1">
            <a:gsLst>
              <a:gs pos="0">
                <a:srgbClr val="D6FB02">
                  <a:alpha val="50000"/>
                </a:srgbClr>
              </a:gs>
              <a:gs pos="78000">
                <a:srgbClr val="191919">
                  <a:alpha val="0"/>
                </a:srgbClr>
              </a:gs>
            </a:gsLst>
            <a:lin ang="16200000" scaled="1"/>
            <a:tileRect/>
          </a:gradFill>
          <a:ln w="25400">
            <a:solidFill>
              <a:srgbClr val="D6FB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51C4C6A8-3ED6-410C-BACC-C927187CFAB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47002" y="3000979"/>
            <a:ext cx="1839015" cy="2974523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11996302-A0EF-4B4A-91D8-73F7E8E011F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37770" y="3000979"/>
            <a:ext cx="1839015" cy="2974523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1444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0F8CC23-C49E-49CC-A20B-121004AF61C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76774" y="0"/>
            <a:ext cx="5935979" cy="3695700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644707C-F344-4EE4-98FA-B430E506AA81}"/>
              </a:ext>
            </a:extLst>
          </p:cNvPr>
          <p:cNvGrpSpPr/>
          <p:nvPr userDrawn="1"/>
        </p:nvGrpSpPr>
        <p:grpSpPr>
          <a:xfrm>
            <a:off x="-2" y="0"/>
            <a:ext cx="10612752" cy="6858000"/>
            <a:chOff x="-2" y="0"/>
            <a:chExt cx="10612752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80D7939-6EB4-4E98-BE73-A88A8732999E}"/>
                </a:ext>
              </a:extLst>
            </p:cNvPr>
            <p:cNvSpPr/>
            <p:nvPr/>
          </p:nvSpPr>
          <p:spPr>
            <a:xfrm>
              <a:off x="-2" y="3695938"/>
              <a:ext cx="4676775" cy="3162062"/>
            </a:xfrm>
            <a:prstGeom prst="rect">
              <a:avLst/>
            </a:prstGeom>
            <a:solidFill>
              <a:srgbClr val="D6FB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BC0D9A9-E7B9-49C4-9751-CAE9F0492BEE}"/>
                </a:ext>
              </a:extLst>
            </p:cNvPr>
            <p:cNvSpPr/>
            <p:nvPr/>
          </p:nvSpPr>
          <p:spPr>
            <a:xfrm>
              <a:off x="4676771" y="3695700"/>
              <a:ext cx="5935979" cy="3162300"/>
            </a:xfrm>
            <a:prstGeom prst="rect">
              <a:avLst/>
            </a:prstGeom>
            <a:solidFill>
              <a:srgbClr val="1919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AEC4E7BE-21B0-4F30-AB29-9F63B39C81DB}"/>
                </a:ext>
              </a:extLst>
            </p:cNvPr>
            <p:cNvCxnSpPr>
              <a:cxnSpLocks/>
            </p:cNvCxnSpPr>
            <p:nvPr/>
          </p:nvCxnSpPr>
          <p:spPr>
            <a:xfrm>
              <a:off x="2338385" y="2755900"/>
              <a:ext cx="0" cy="939800"/>
            </a:xfrm>
            <a:prstGeom prst="line">
              <a:avLst/>
            </a:prstGeom>
            <a:ln w="25400">
              <a:solidFill>
                <a:srgbClr val="D6FB0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A3AD586-63DA-4539-B2B3-3569930C8D64}"/>
                </a:ext>
              </a:extLst>
            </p:cNvPr>
            <p:cNvCxnSpPr>
              <a:cxnSpLocks/>
            </p:cNvCxnSpPr>
            <p:nvPr/>
          </p:nvCxnSpPr>
          <p:spPr>
            <a:xfrm>
              <a:off x="2338385" y="0"/>
              <a:ext cx="0" cy="939800"/>
            </a:xfrm>
            <a:prstGeom prst="line">
              <a:avLst/>
            </a:prstGeom>
            <a:ln w="25400">
              <a:solidFill>
                <a:srgbClr val="D6FB0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353783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FB86536-DAEB-4340-A8EF-7B024411346F}"/>
              </a:ext>
            </a:extLst>
          </p:cNvPr>
          <p:cNvSpPr/>
          <p:nvPr userDrawn="1"/>
        </p:nvSpPr>
        <p:spPr>
          <a:xfrm>
            <a:off x="9177699" y="2253674"/>
            <a:ext cx="2112170" cy="2534604"/>
          </a:xfrm>
          <a:prstGeom prst="rect">
            <a:avLst/>
          </a:prstGeom>
          <a:solidFill>
            <a:srgbClr val="D6FB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3710FB-3C4B-4846-B977-C9F7AE775995}"/>
              </a:ext>
            </a:extLst>
          </p:cNvPr>
          <p:cNvSpPr/>
          <p:nvPr userDrawn="1"/>
        </p:nvSpPr>
        <p:spPr>
          <a:xfrm>
            <a:off x="5260469" y="2253674"/>
            <a:ext cx="2112170" cy="2534604"/>
          </a:xfrm>
          <a:prstGeom prst="rect">
            <a:avLst/>
          </a:prstGeom>
          <a:solidFill>
            <a:srgbClr val="D6FB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C4921A3-83F5-4AD9-A4BF-2F62D874C0B1}"/>
              </a:ext>
            </a:extLst>
          </p:cNvPr>
          <p:cNvSpPr/>
          <p:nvPr userDrawn="1"/>
        </p:nvSpPr>
        <p:spPr>
          <a:xfrm>
            <a:off x="1363149" y="2253674"/>
            <a:ext cx="2112170" cy="2534604"/>
          </a:xfrm>
          <a:prstGeom prst="rect">
            <a:avLst/>
          </a:prstGeom>
          <a:solidFill>
            <a:srgbClr val="D6FB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6C5C4B1-485B-4B65-88A6-F9CF54946EDE}"/>
              </a:ext>
            </a:extLst>
          </p:cNvPr>
          <p:cNvSpPr/>
          <p:nvPr userDrawn="1"/>
        </p:nvSpPr>
        <p:spPr>
          <a:xfrm>
            <a:off x="0" y="6057533"/>
            <a:ext cx="12192000" cy="800467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1281AF8C-DADC-48EB-82F8-0E3D595856F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75974" y="1983765"/>
            <a:ext cx="1838325" cy="2143125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CDBF5608-2E52-4176-A995-92EAE19BC1F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25084" y="1983765"/>
            <a:ext cx="1838325" cy="2143125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6343A7C0-F180-48EC-8196-7227B693A4C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941593" y="1983765"/>
            <a:ext cx="1838325" cy="2143125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619DC3E-4E7C-4F4A-A76D-90ACB1AA9AB4}"/>
              </a:ext>
            </a:extLst>
          </p:cNvPr>
          <p:cNvGrpSpPr/>
          <p:nvPr userDrawn="1"/>
        </p:nvGrpSpPr>
        <p:grpSpPr>
          <a:xfrm rot="5400000" flipH="1">
            <a:off x="2778128" y="2682830"/>
            <a:ext cx="939952" cy="253935"/>
            <a:chOff x="160505" y="-1"/>
            <a:chExt cx="2573170" cy="695160"/>
          </a:xfrm>
          <a:solidFill>
            <a:srgbClr val="0E0E0E"/>
          </a:solidFill>
        </p:grpSpPr>
        <p:sp>
          <p:nvSpPr>
            <p:cNvPr id="13" name="Arrow: Chevron 12">
              <a:extLst>
                <a:ext uri="{FF2B5EF4-FFF2-40B4-BE49-F238E27FC236}">
                  <a16:creationId xmlns:a16="http://schemas.microsoft.com/office/drawing/2014/main" id="{55BE5D17-AECE-4FDC-A4E1-20905985D5D1}"/>
                </a:ext>
              </a:extLst>
            </p:cNvPr>
            <p:cNvSpPr/>
            <p:nvPr/>
          </p:nvSpPr>
          <p:spPr>
            <a:xfrm flipH="1">
              <a:off x="2196075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4" name="Arrow: Chevron 13">
              <a:extLst>
                <a:ext uri="{FF2B5EF4-FFF2-40B4-BE49-F238E27FC236}">
                  <a16:creationId xmlns:a16="http://schemas.microsoft.com/office/drawing/2014/main" id="{42A3FBD8-3E34-4C59-9322-686C6A6ECD80}"/>
                </a:ext>
              </a:extLst>
            </p:cNvPr>
            <p:cNvSpPr/>
            <p:nvPr/>
          </p:nvSpPr>
          <p:spPr>
            <a:xfrm flipH="1">
              <a:off x="1687184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5" name="Arrow: Chevron 14">
              <a:extLst>
                <a:ext uri="{FF2B5EF4-FFF2-40B4-BE49-F238E27FC236}">
                  <a16:creationId xmlns:a16="http://schemas.microsoft.com/office/drawing/2014/main" id="{C3D7AB2B-326F-4088-8336-C027D6433E85}"/>
                </a:ext>
              </a:extLst>
            </p:cNvPr>
            <p:cNvSpPr/>
            <p:nvPr/>
          </p:nvSpPr>
          <p:spPr>
            <a:xfrm flipH="1">
              <a:off x="1178291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6" name="Arrow: Chevron 15">
              <a:extLst>
                <a:ext uri="{FF2B5EF4-FFF2-40B4-BE49-F238E27FC236}">
                  <a16:creationId xmlns:a16="http://schemas.microsoft.com/office/drawing/2014/main" id="{ECCC63EC-045C-4D65-9B7F-C75AD995D166}"/>
                </a:ext>
              </a:extLst>
            </p:cNvPr>
            <p:cNvSpPr/>
            <p:nvPr/>
          </p:nvSpPr>
          <p:spPr>
            <a:xfrm flipH="1">
              <a:off x="669398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7" name="Arrow: Chevron 16">
              <a:extLst>
                <a:ext uri="{FF2B5EF4-FFF2-40B4-BE49-F238E27FC236}">
                  <a16:creationId xmlns:a16="http://schemas.microsoft.com/office/drawing/2014/main" id="{0DA0DD4F-250D-4688-AA59-1B69BC542AF7}"/>
                </a:ext>
              </a:extLst>
            </p:cNvPr>
            <p:cNvSpPr/>
            <p:nvPr/>
          </p:nvSpPr>
          <p:spPr>
            <a:xfrm flipH="1">
              <a:off x="160505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076765A-04DE-4A69-867C-CE1825A0E553}"/>
              </a:ext>
            </a:extLst>
          </p:cNvPr>
          <p:cNvGrpSpPr/>
          <p:nvPr userDrawn="1"/>
        </p:nvGrpSpPr>
        <p:grpSpPr>
          <a:xfrm rot="5400000" flipH="1">
            <a:off x="6645280" y="2682831"/>
            <a:ext cx="939952" cy="253935"/>
            <a:chOff x="160505" y="-1"/>
            <a:chExt cx="2573170" cy="695160"/>
          </a:xfrm>
          <a:solidFill>
            <a:srgbClr val="0E0E0E"/>
          </a:solidFill>
        </p:grpSpPr>
        <p:sp>
          <p:nvSpPr>
            <p:cNvPr id="19" name="Arrow: Chevron 18">
              <a:extLst>
                <a:ext uri="{FF2B5EF4-FFF2-40B4-BE49-F238E27FC236}">
                  <a16:creationId xmlns:a16="http://schemas.microsoft.com/office/drawing/2014/main" id="{B0E7C6B5-1B21-4C11-8C06-D2EBB047A2FE}"/>
                </a:ext>
              </a:extLst>
            </p:cNvPr>
            <p:cNvSpPr/>
            <p:nvPr/>
          </p:nvSpPr>
          <p:spPr>
            <a:xfrm flipH="1">
              <a:off x="2196075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20" name="Arrow: Chevron 19">
              <a:extLst>
                <a:ext uri="{FF2B5EF4-FFF2-40B4-BE49-F238E27FC236}">
                  <a16:creationId xmlns:a16="http://schemas.microsoft.com/office/drawing/2014/main" id="{D5A033A1-524C-4CA8-A7A2-C66FDF58736D}"/>
                </a:ext>
              </a:extLst>
            </p:cNvPr>
            <p:cNvSpPr/>
            <p:nvPr/>
          </p:nvSpPr>
          <p:spPr>
            <a:xfrm flipH="1">
              <a:off x="1687184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21" name="Arrow: Chevron 20">
              <a:extLst>
                <a:ext uri="{FF2B5EF4-FFF2-40B4-BE49-F238E27FC236}">
                  <a16:creationId xmlns:a16="http://schemas.microsoft.com/office/drawing/2014/main" id="{A5E2A1CF-53C3-422D-8D6A-2FCAAB4DE6EA}"/>
                </a:ext>
              </a:extLst>
            </p:cNvPr>
            <p:cNvSpPr/>
            <p:nvPr/>
          </p:nvSpPr>
          <p:spPr>
            <a:xfrm flipH="1">
              <a:off x="1178291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22" name="Arrow: Chevron 21">
              <a:extLst>
                <a:ext uri="{FF2B5EF4-FFF2-40B4-BE49-F238E27FC236}">
                  <a16:creationId xmlns:a16="http://schemas.microsoft.com/office/drawing/2014/main" id="{874D54AB-0FC7-4C80-AFA2-FC804AA048B8}"/>
                </a:ext>
              </a:extLst>
            </p:cNvPr>
            <p:cNvSpPr/>
            <p:nvPr/>
          </p:nvSpPr>
          <p:spPr>
            <a:xfrm flipH="1">
              <a:off x="669398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23" name="Arrow: Chevron 22">
              <a:extLst>
                <a:ext uri="{FF2B5EF4-FFF2-40B4-BE49-F238E27FC236}">
                  <a16:creationId xmlns:a16="http://schemas.microsoft.com/office/drawing/2014/main" id="{E15971A0-6179-4B41-B1B6-B5DCEE689463}"/>
                </a:ext>
              </a:extLst>
            </p:cNvPr>
            <p:cNvSpPr/>
            <p:nvPr/>
          </p:nvSpPr>
          <p:spPr>
            <a:xfrm flipH="1">
              <a:off x="160505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198DB8F-EBA3-4524-8F88-6F4E4148D08B}"/>
              </a:ext>
            </a:extLst>
          </p:cNvPr>
          <p:cNvGrpSpPr/>
          <p:nvPr userDrawn="1"/>
        </p:nvGrpSpPr>
        <p:grpSpPr>
          <a:xfrm rot="5400000" flipH="1">
            <a:off x="10557534" y="2682831"/>
            <a:ext cx="939952" cy="253935"/>
            <a:chOff x="160505" y="-1"/>
            <a:chExt cx="2573170" cy="695160"/>
          </a:xfrm>
          <a:solidFill>
            <a:srgbClr val="0E0E0E"/>
          </a:solidFill>
        </p:grpSpPr>
        <p:sp>
          <p:nvSpPr>
            <p:cNvPr id="25" name="Arrow: Chevron 24">
              <a:extLst>
                <a:ext uri="{FF2B5EF4-FFF2-40B4-BE49-F238E27FC236}">
                  <a16:creationId xmlns:a16="http://schemas.microsoft.com/office/drawing/2014/main" id="{8A4E79BA-B083-401D-A952-1DFA81B70CE1}"/>
                </a:ext>
              </a:extLst>
            </p:cNvPr>
            <p:cNvSpPr/>
            <p:nvPr/>
          </p:nvSpPr>
          <p:spPr>
            <a:xfrm flipH="1">
              <a:off x="2196075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26" name="Arrow: Chevron 25">
              <a:extLst>
                <a:ext uri="{FF2B5EF4-FFF2-40B4-BE49-F238E27FC236}">
                  <a16:creationId xmlns:a16="http://schemas.microsoft.com/office/drawing/2014/main" id="{529C6A6D-2887-45CB-BBE3-48D7740AD083}"/>
                </a:ext>
              </a:extLst>
            </p:cNvPr>
            <p:cNvSpPr/>
            <p:nvPr/>
          </p:nvSpPr>
          <p:spPr>
            <a:xfrm flipH="1">
              <a:off x="1687184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27" name="Arrow: Chevron 26">
              <a:extLst>
                <a:ext uri="{FF2B5EF4-FFF2-40B4-BE49-F238E27FC236}">
                  <a16:creationId xmlns:a16="http://schemas.microsoft.com/office/drawing/2014/main" id="{4ECAAC9B-4C74-44AC-ACA0-8A390EE564F4}"/>
                </a:ext>
              </a:extLst>
            </p:cNvPr>
            <p:cNvSpPr/>
            <p:nvPr/>
          </p:nvSpPr>
          <p:spPr>
            <a:xfrm flipH="1">
              <a:off x="1178291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28" name="Arrow: Chevron 27">
              <a:extLst>
                <a:ext uri="{FF2B5EF4-FFF2-40B4-BE49-F238E27FC236}">
                  <a16:creationId xmlns:a16="http://schemas.microsoft.com/office/drawing/2014/main" id="{932F6F1D-7764-474F-A1EC-6CBD5A1C06D2}"/>
                </a:ext>
              </a:extLst>
            </p:cNvPr>
            <p:cNvSpPr/>
            <p:nvPr/>
          </p:nvSpPr>
          <p:spPr>
            <a:xfrm flipH="1">
              <a:off x="669398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29" name="Arrow: Chevron 28">
              <a:extLst>
                <a:ext uri="{FF2B5EF4-FFF2-40B4-BE49-F238E27FC236}">
                  <a16:creationId xmlns:a16="http://schemas.microsoft.com/office/drawing/2014/main" id="{CEFCB95A-FA95-4212-B8D8-15920AECE6B6}"/>
                </a:ext>
              </a:extLst>
            </p:cNvPr>
            <p:cNvSpPr/>
            <p:nvPr/>
          </p:nvSpPr>
          <p:spPr>
            <a:xfrm flipH="1">
              <a:off x="160505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5109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C6FDCD0-95F9-4658-A59D-507F0EC1FB2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972050" cy="5698896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3A22E0C-DE23-4CF8-A872-44DE91420357}"/>
              </a:ext>
            </a:extLst>
          </p:cNvPr>
          <p:cNvSpPr/>
          <p:nvPr userDrawn="1"/>
        </p:nvSpPr>
        <p:spPr>
          <a:xfrm>
            <a:off x="4972050" y="5698896"/>
            <a:ext cx="7219950" cy="1159104"/>
          </a:xfrm>
          <a:prstGeom prst="rect">
            <a:avLst/>
          </a:prstGeom>
          <a:solidFill>
            <a:srgbClr val="D6FB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1117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EC5D236-1C31-4E15-B8C0-94F57EA16C4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03400" y="4342629"/>
            <a:ext cx="10388600" cy="2515371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9953DDF-6D07-4AB7-A489-EB1CF5C12EF3}"/>
              </a:ext>
            </a:extLst>
          </p:cNvPr>
          <p:cNvGrpSpPr/>
          <p:nvPr userDrawn="1"/>
        </p:nvGrpSpPr>
        <p:grpSpPr>
          <a:xfrm>
            <a:off x="0" y="0"/>
            <a:ext cx="11698288" cy="6858000"/>
            <a:chOff x="0" y="0"/>
            <a:chExt cx="11698288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C338589-51E7-4A37-A423-5D88D98D9A40}"/>
                </a:ext>
              </a:extLst>
            </p:cNvPr>
            <p:cNvSpPr/>
            <p:nvPr/>
          </p:nvSpPr>
          <p:spPr>
            <a:xfrm>
              <a:off x="0" y="0"/>
              <a:ext cx="1801021" cy="6858000"/>
            </a:xfrm>
            <a:prstGeom prst="rect">
              <a:avLst/>
            </a:prstGeom>
            <a:solidFill>
              <a:srgbClr val="D6FB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64CF294-1591-4404-8049-3D60BF5D7A8D}"/>
                </a:ext>
              </a:extLst>
            </p:cNvPr>
            <p:cNvSpPr/>
            <p:nvPr/>
          </p:nvSpPr>
          <p:spPr>
            <a:xfrm>
              <a:off x="493713" y="495300"/>
              <a:ext cx="11204575" cy="3378200"/>
            </a:xfrm>
            <a:prstGeom prst="rect">
              <a:avLst/>
            </a:prstGeom>
            <a:solidFill>
              <a:srgbClr val="1919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F8F400A-72D3-4535-B500-F9BFFAB6D66B}"/>
                </a:ext>
              </a:extLst>
            </p:cNvPr>
            <p:cNvGrpSpPr/>
            <p:nvPr/>
          </p:nvGrpSpPr>
          <p:grpSpPr>
            <a:xfrm flipH="1">
              <a:off x="1410685" y="495300"/>
              <a:ext cx="1024970" cy="276903"/>
              <a:chOff x="160505" y="-1"/>
              <a:chExt cx="2573170" cy="695160"/>
            </a:xfrm>
            <a:solidFill>
              <a:srgbClr val="D6FB02"/>
            </a:solidFill>
          </p:grpSpPr>
          <p:sp>
            <p:nvSpPr>
              <p:cNvPr id="8" name="Arrow: Chevron 7">
                <a:extLst>
                  <a:ext uri="{FF2B5EF4-FFF2-40B4-BE49-F238E27FC236}">
                    <a16:creationId xmlns:a16="http://schemas.microsoft.com/office/drawing/2014/main" id="{30DDD5B3-505F-437C-8064-2E6B6C4FBEA2}"/>
                  </a:ext>
                </a:extLst>
              </p:cNvPr>
              <p:cNvSpPr/>
              <p:nvPr/>
            </p:nvSpPr>
            <p:spPr>
              <a:xfrm flipH="1">
                <a:off x="2196075" y="-1"/>
                <a:ext cx="537600" cy="695160"/>
              </a:xfrm>
              <a:prstGeom prst="chevron">
                <a:avLst>
                  <a:gd name="adj" fmla="val 4863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Arrow: Chevron 8">
                <a:extLst>
                  <a:ext uri="{FF2B5EF4-FFF2-40B4-BE49-F238E27FC236}">
                    <a16:creationId xmlns:a16="http://schemas.microsoft.com/office/drawing/2014/main" id="{7AE72772-C2D5-48D0-BD06-9514C0B6F93B}"/>
                  </a:ext>
                </a:extLst>
              </p:cNvPr>
              <p:cNvSpPr/>
              <p:nvPr/>
            </p:nvSpPr>
            <p:spPr>
              <a:xfrm flipH="1">
                <a:off x="1687184" y="-1"/>
                <a:ext cx="537600" cy="695160"/>
              </a:xfrm>
              <a:prstGeom prst="chevron">
                <a:avLst>
                  <a:gd name="adj" fmla="val 4863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Arrow: Chevron 9">
                <a:extLst>
                  <a:ext uri="{FF2B5EF4-FFF2-40B4-BE49-F238E27FC236}">
                    <a16:creationId xmlns:a16="http://schemas.microsoft.com/office/drawing/2014/main" id="{B6FA6F75-07C9-4C67-B65A-D6E49AD935B5}"/>
                  </a:ext>
                </a:extLst>
              </p:cNvPr>
              <p:cNvSpPr/>
              <p:nvPr/>
            </p:nvSpPr>
            <p:spPr>
              <a:xfrm flipH="1">
                <a:off x="1178291" y="-1"/>
                <a:ext cx="537600" cy="695160"/>
              </a:xfrm>
              <a:prstGeom prst="chevron">
                <a:avLst>
                  <a:gd name="adj" fmla="val 4863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Arrow: Chevron 10">
                <a:extLst>
                  <a:ext uri="{FF2B5EF4-FFF2-40B4-BE49-F238E27FC236}">
                    <a16:creationId xmlns:a16="http://schemas.microsoft.com/office/drawing/2014/main" id="{9C3D5646-368A-4F94-92C1-4195F8133CE0}"/>
                  </a:ext>
                </a:extLst>
              </p:cNvPr>
              <p:cNvSpPr/>
              <p:nvPr/>
            </p:nvSpPr>
            <p:spPr>
              <a:xfrm flipH="1">
                <a:off x="669398" y="-1"/>
                <a:ext cx="537600" cy="695160"/>
              </a:xfrm>
              <a:prstGeom prst="chevron">
                <a:avLst>
                  <a:gd name="adj" fmla="val 4863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Arrow: Chevron 11">
                <a:extLst>
                  <a:ext uri="{FF2B5EF4-FFF2-40B4-BE49-F238E27FC236}">
                    <a16:creationId xmlns:a16="http://schemas.microsoft.com/office/drawing/2014/main" id="{7AA229DB-9314-4F97-B5F7-AC6BB95D611A}"/>
                  </a:ext>
                </a:extLst>
              </p:cNvPr>
              <p:cNvSpPr/>
              <p:nvPr/>
            </p:nvSpPr>
            <p:spPr>
              <a:xfrm flipH="1">
                <a:off x="160505" y="-1"/>
                <a:ext cx="537600" cy="695160"/>
              </a:xfrm>
              <a:prstGeom prst="chevron">
                <a:avLst>
                  <a:gd name="adj" fmla="val 4863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194338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93A744B-D819-4D78-91A7-AAB11B288B9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466733" y="3939278"/>
            <a:ext cx="2273706" cy="2918721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B8C93EB1-CD05-4990-8F4B-243F31A0D9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08800" y="1"/>
            <a:ext cx="2273706" cy="2914586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CD9DCDE2-7F92-4B5D-928B-6099C04D215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466733" y="482882"/>
            <a:ext cx="2273706" cy="3171765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7207E3C9-E09C-4918-84CE-CD42FE3379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908800" y="3199217"/>
            <a:ext cx="2273706" cy="3171765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1472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1154C6A8-D955-4C2C-A77E-F9A4B35E0645}"/>
              </a:ext>
            </a:extLst>
          </p:cNvPr>
          <p:cNvGrpSpPr/>
          <p:nvPr userDrawn="1"/>
        </p:nvGrpSpPr>
        <p:grpSpPr>
          <a:xfrm>
            <a:off x="-1" y="306889"/>
            <a:ext cx="12014201" cy="6551111"/>
            <a:chOff x="-1" y="306889"/>
            <a:chExt cx="12014201" cy="655111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1723FC2-164F-46E3-944B-2EE1414F2748}"/>
                </a:ext>
              </a:extLst>
            </p:cNvPr>
            <p:cNvSpPr/>
            <p:nvPr/>
          </p:nvSpPr>
          <p:spPr>
            <a:xfrm>
              <a:off x="5696711" y="823530"/>
              <a:ext cx="6317489" cy="5018470"/>
            </a:xfrm>
            <a:prstGeom prst="rect">
              <a:avLst/>
            </a:prstGeom>
            <a:solidFill>
              <a:srgbClr val="1919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9FA7F1A-88FE-46C6-8C40-1DD2B3B73E3A}"/>
                </a:ext>
              </a:extLst>
            </p:cNvPr>
            <p:cNvGrpSpPr/>
            <p:nvPr/>
          </p:nvGrpSpPr>
          <p:grpSpPr>
            <a:xfrm>
              <a:off x="-1" y="819978"/>
              <a:ext cx="6079371" cy="6038022"/>
              <a:chOff x="-1" y="819978"/>
              <a:chExt cx="6079371" cy="6038022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5A8C35D2-981F-4A04-9A80-A429331CCDD6}"/>
                  </a:ext>
                </a:extLst>
              </p:cNvPr>
              <p:cNvSpPr/>
              <p:nvPr/>
            </p:nvSpPr>
            <p:spPr>
              <a:xfrm>
                <a:off x="-1" y="3429000"/>
                <a:ext cx="6079371" cy="3429000"/>
              </a:xfrm>
              <a:prstGeom prst="rect">
                <a:avLst/>
              </a:prstGeom>
              <a:solidFill>
                <a:srgbClr val="D6FB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7C6DC61-C2E3-4F9C-B2CD-C5FD44D5D3A6}"/>
                  </a:ext>
                </a:extLst>
              </p:cNvPr>
              <p:cNvSpPr/>
              <p:nvPr/>
            </p:nvSpPr>
            <p:spPr>
              <a:xfrm>
                <a:off x="645248" y="819978"/>
                <a:ext cx="4832008" cy="5450192"/>
              </a:xfrm>
              <a:prstGeom prst="rect">
                <a:avLst/>
              </a:prstGeom>
              <a:solidFill>
                <a:srgbClr val="0E0E0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AC27D276-85F0-48F8-AB6C-CAA139ABD549}"/>
                </a:ext>
              </a:extLst>
            </p:cNvPr>
            <p:cNvGrpSpPr/>
            <p:nvPr/>
          </p:nvGrpSpPr>
          <p:grpSpPr>
            <a:xfrm flipH="1">
              <a:off x="10989230" y="306889"/>
              <a:ext cx="1024970" cy="276903"/>
              <a:chOff x="160505" y="-1"/>
              <a:chExt cx="2573170" cy="695160"/>
            </a:xfrm>
            <a:solidFill>
              <a:srgbClr val="D6FB02"/>
            </a:solidFill>
          </p:grpSpPr>
          <p:sp>
            <p:nvSpPr>
              <p:cNvPr id="8" name="Arrow: Chevron 7">
                <a:extLst>
                  <a:ext uri="{FF2B5EF4-FFF2-40B4-BE49-F238E27FC236}">
                    <a16:creationId xmlns:a16="http://schemas.microsoft.com/office/drawing/2014/main" id="{BC101BC4-5733-4F14-8287-C4CEDCCD7128}"/>
                  </a:ext>
                </a:extLst>
              </p:cNvPr>
              <p:cNvSpPr/>
              <p:nvPr/>
            </p:nvSpPr>
            <p:spPr>
              <a:xfrm flipH="1">
                <a:off x="2196075" y="-1"/>
                <a:ext cx="537600" cy="695160"/>
              </a:xfrm>
              <a:prstGeom prst="chevron">
                <a:avLst>
                  <a:gd name="adj" fmla="val 4863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Arrow: Chevron 8">
                <a:extLst>
                  <a:ext uri="{FF2B5EF4-FFF2-40B4-BE49-F238E27FC236}">
                    <a16:creationId xmlns:a16="http://schemas.microsoft.com/office/drawing/2014/main" id="{6D8A7776-24E5-4284-8918-C8752676938B}"/>
                  </a:ext>
                </a:extLst>
              </p:cNvPr>
              <p:cNvSpPr/>
              <p:nvPr/>
            </p:nvSpPr>
            <p:spPr>
              <a:xfrm flipH="1">
                <a:off x="1687184" y="-1"/>
                <a:ext cx="537600" cy="695160"/>
              </a:xfrm>
              <a:prstGeom prst="chevron">
                <a:avLst>
                  <a:gd name="adj" fmla="val 4863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Arrow: Chevron 9">
                <a:extLst>
                  <a:ext uri="{FF2B5EF4-FFF2-40B4-BE49-F238E27FC236}">
                    <a16:creationId xmlns:a16="http://schemas.microsoft.com/office/drawing/2014/main" id="{91587142-9184-44C4-BAA2-AD24A61B8AC0}"/>
                  </a:ext>
                </a:extLst>
              </p:cNvPr>
              <p:cNvSpPr/>
              <p:nvPr/>
            </p:nvSpPr>
            <p:spPr>
              <a:xfrm flipH="1">
                <a:off x="1178291" y="-1"/>
                <a:ext cx="537600" cy="695160"/>
              </a:xfrm>
              <a:prstGeom prst="chevron">
                <a:avLst>
                  <a:gd name="adj" fmla="val 4863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Arrow: Chevron 10">
                <a:extLst>
                  <a:ext uri="{FF2B5EF4-FFF2-40B4-BE49-F238E27FC236}">
                    <a16:creationId xmlns:a16="http://schemas.microsoft.com/office/drawing/2014/main" id="{44FF0619-78D2-456B-A5C1-A2657634B76F}"/>
                  </a:ext>
                </a:extLst>
              </p:cNvPr>
              <p:cNvSpPr/>
              <p:nvPr/>
            </p:nvSpPr>
            <p:spPr>
              <a:xfrm flipH="1">
                <a:off x="669398" y="-1"/>
                <a:ext cx="537600" cy="695160"/>
              </a:xfrm>
              <a:prstGeom prst="chevron">
                <a:avLst>
                  <a:gd name="adj" fmla="val 4863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Arrow: Chevron 11">
                <a:extLst>
                  <a:ext uri="{FF2B5EF4-FFF2-40B4-BE49-F238E27FC236}">
                    <a16:creationId xmlns:a16="http://schemas.microsoft.com/office/drawing/2014/main" id="{A35AD45A-518C-49F1-B95C-D2657E5DC85C}"/>
                  </a:ext>
                </a:extLst>
              </p:cNvPr>
              <p:cNvSpPr/>
              <p:nvPr/>
            </p:nvSpPr>
            <p:spPr>
              <a:xfrm flipH="1">
                <a:off x="160505" y="-1"/>
                <a:ext cx="537600" cy="695160"/>
              </a:xfrm>
              <a:prstGeom prst="chevron">
                <a:avLst>
                  <a:gd name="adj" fmla="val 4863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7BECF48-9566-4FE9-A824-4883A19409A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64704" y="819978"/>
            <a:ext cx="4393096" cy="5218043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7243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6D1EB4A-7926-4DFE-8DCC-1F94087A67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7310" y="812800"/>
            <a:ext cx="3612882" cy="5232400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7696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ustom Layout">
    <p:bg>
      <p:bgPr>
        <a:solidFill>
          <a:srgbClr val="D6FB0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FE6ECED-E5F3-4477-8297-630CB07802A5}"/>
              </a:ext>
            </a:extLst>
          </p:cNvPr>
          <p:cNvSpPr/>
          <p:nvPr userDrawn="1"/>
        </p:nvSpPr>
        <p:spPr>
          <a:xfrm>
            <a:off x="865852" y="5454948"/>
            <a:ext cx="10460296" cy="1007263"/>
          </a:xfrm>
          <a:prstGeom prst="rect">
            <a:avLst/>
          </a:prstGeom>
          <a:solidFill>
            <a:srgbClr val="0E0E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1702194-58D1-4084-84AA-B0F0E9A9BAC2}"/>
              </a:ext>
            </a:extLst>
          </p:cNvPr>
          <p:cNvGrpSpPr/>
          <p:nvPr userDrawn="1"/>
        </p:nvGrpSpPr>
        <p:grpSpPr>
          <a:xfrm flipH="1">
            <a:off x="10909301" y="306889"/>
            <a:ext cx="1024970" cy="276903"/>
            <a:chOff x="160505" y="-1"/>
            <a:chExt cx="2573170" cy="695160"/>
          </a:xfrm>
          <a:solidFill>
            <a:srgbClr val="0E0E0E"/>
          </a:solidFill>
        </p:grpSpPr>
        <p:sp>
          <p:nvSpPr>
            <p:cNvPr id="4" name="Arrow: Chevron 3">
              <a:extLst>
                <a:ext uri="{FF2B5EF4-FFF2-40B4-BE49-F238E27FC236}">
                  <a16:creationId xmlns:a16="http://schemas.microsoft.com/office/drawing/2014/main" id="{F72C0029-E51C-4348-B54F-47CDA3B283F5}"/>
                </a:ext>
              </a:extLst>
            </p:cNvPr>
            <p:cNvSpPr/>
            <p:nvPr/>
          </p:nvSpPr>
          <p:spPr>
            <a:xfrm flipH="1">
              <a:off x="2196075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5" name="Arrow: Chevron 4">
              <a:extLst>
                <a:ext uri="{FF2B5EF4-FFF2-40B4-BE49-F238E27FC236}">
                  <a16:creationId xmlns:a16="http://schemas.microsoft.com/office/drawing/2014/main" id="{1D47D39B-9C7B-48C1-9A3C-A0CBF7D8CDDF}"/>
                </a:ext>
              </a:extLst>
            </p:cNvPr>
            <p:cNvSpPr/>
            <p:nvPr/>
          </p:nvSpPr>
          <p:spPr>
            <a:xfrm flipH="1">
              <a:off x="1687184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6" name="Arrow: Chevron 5">
              <a:extLst>
                <a:ext uri="{FF2B5EF4-FFF2-40B4-BE49-F238E27FC236}">
                  <a16:creationId xmlns:a16="http://schemas.microsoft.com/office/drawing/2014/main" id="{DEF81EFA-C446-49F5-9464-B5E5445CF87D}"/>
                </a:ext>
              </a:extLst>
            </p:cNvPr>
            <p:cNvSpPr/>
            <p:nvPr/>
          </p:nvSpPr>
          <p:spPr>
            <a:xfrm flipH="1">
              <a:off x="1178291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7" name="Arrow: Chevron 6">
              <a:extLst>
                <a:ext uri="{FF2B5EF4-FFF2-40B4-BE49-F238E27FC236}">
                  <a16:creationId xmlns:a16="http://schemas.microsoft.com/office/drawing/2014/main" id="{934CE82E-898B-464E-BB95-5F9FFDC718E6}"/>
                </a:ext>
              </a:extLst>
            </p:cNvPr>
            <p:cNvSpPr/>
            <p:nvPr/>
          </p:nvSpPr>
          <p:spPr>
            <a:xfrm flipH="1">
              <a:off x="669398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8" name="Arrow: Chevron 7">
              <a:extLst>
                <a:ext uri="{FF2B5EF4-FFF2-40B4-BE49-F238E27FC236}">
                  <a16:creationId xmlns:a16="http://schemas.microsoft.com/office/drawing/2014/main" id="{08736CFD-9E52-4849-8808-57A7EC0C6E91}"/>
                </a:ext>
              </a:extLst>
            </p:cNvPr>
            <p:cNvSpPr/>
            <p:nvPr/>
          </p:nvSpPr>
          <p:spPr>
            <a:xfrm flipH="1">
              <a:off x="160505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E1B2848-06FC-4DB3-9505-BE85E01F0A67}"/>
              </a:ext>
            </a:extLst>
          </p:cNvPr>
          <p:cNvGrpSpPr/>
          <p:nvPr userDrawn="1"/>
        </p:nvGrpSpPr>
        <p:grpSpPr>
          <a:xfrm flipH="1">
            <a:off x="280123" y="306889"/>
            <a:ext cx="1024970" cy="276903"/>
            <a:chOff x="160505" y="-1"/>
            <a:chExt cx="2573170" cy="695160"/>
          </a:xfrm>
          <a:solidFill>
            <a:srgbClr val="0E0E0E"/>
          </a:solidFill>
        </p:grpSpPr>
        <p:sp>
          <p:nvSpPr>
            <p:cNvPr id="10" name="Arrow: Chevron 9">
              <a:extLst>
                <a:ext uri="{FF2B5EF4-FFF2-40B4-BE49-F238E27FC236}">
                  <a16:creationId xmlns:a16="http://schemas.microsoft.com/office/drawing/2014/main" id="{BCC4CC28-9CBB-46D2-AF86-67F7F9BDB91F}"/>
                </a:ext>
              </a:extLst>
            </p:cNvPr>
            <p:cNvSpPr/>
            <p:nvPr/>
          </p:nvSpPr>
          <p:spPr>
            <a:xfrm flipH="1">
              <a:off x="2196075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1" name="Arrow: Chevron 10">
              <a:extLst>
                <a:ext uri="{FF2B5EF4-FFF2-40B4-BE49-F238E27FC236}">
                  <a16:creationId xmlns:a16="http://schemas.microsoft.com/office/drawing/2014/main" id="{B6234B7B-CCB7-40A9-B81C-1A9CC09547B6}"/>
                </a:ext>
              </a:extLst>
            </p:cNvPr>
            <p:cNvSpPr/>
            <p:nvPr/>
          </p:nvSpPr>
          <p:spPr>
            <a:xfrm flipH="1">
              <a:off x="1687184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2" name="Arrow: Chevron 11">
              <a:extLst>
                <a:ext uri="{FF2B5EF4-FFF2-40B4-BE49-F238E27FC236}">
                  <a16:creationId xmlns:a16="http://schemas.microsoft.com/office/drawing/2014/main" id="{BAE39719-2BE8-45AC-97BD-BF051EF9D1F8}"/>
                </a:ext>
              </a:extLst>
            </p:cNvPr>
            <p:cNvSpPr/>
            <p:nvPr/>
          </p:nvSpPr>
          <p:spPr>
            <a:xfrm flipH="1">
              <a:off x="1178291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3" name="Arrow: Chevron 12">
              <a:extLst>
                <a:ext uri="{FF2B5EF4-FFF2-40B4-BE49-F238E27FC236}">
                  <a16:creationId xmlns:a16="http://schemas.microsoft.com/office/drawing/2014/main" id="{86915C41-F2E5-4153-802D-D290D924E44D}"/>
                </a:ext>
              </a:extLst>
            </p:cNvPr>
            <p:cNvSpPr/>
            <p:nvPr/>
          </p:nvSpPr>
          <p:spPr>
            <a:xfrm flipH="1">
              <a:off x="669398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4" name="Arrow: Chevron 13">
              <a:extLst>
                <a:ext uri="{FF2B5EF4-FFF2-40B4-BE49-F238E27FC236}">
                  <a16:creationId xmlns:a16="http://schemas.microsoft.com/office/drawing/2014/main" id="{FDCD42DD-72B1-4C63-8645-7E17B45A7FA3}"/>
                </a:ext>
              </a:extLst>
            </p:cNvPr>
            <p:cNvSpPr/>
            <p:nvPr/>
          </p:nvSpPr>
          <p:spPr>
            <a:xfrm flipH="1">
              <a:off x="160505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28521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0A51335-A084-4A07-AF14-544F222ABB1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773616" y="2204082"/>
            <a:ext cx="1981201" cy="1905000"/>
          </a:xfrm>
          <a:custGeom>
            <a:avLst/>
            <a:gdLst>
              <a:gd name="connsiteX0" fmla="*/ 0 w 1981201"/>
              <a:gd name="connsiteY0" fmla="*/ 0 h 1905000"/>
              <a:gd name="connsiteX1" fmla="*/ 1981201 w 1981201"/>
              <a:gd name="connsiteY1" fmla="*/ 0 h 1905000"/>
              <a:gd name="connsiteX2" fmla="*/ 1981201 w 1981201"/>
              <a:gd name="connsiteY2" fmla="*/ 1905000 h 1905000"/>
              <a:gd name="connsiteX3" fmla="*/ 0 w 1981201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1201" h="1905000">
                <a:moveTo>
                  <a:pt x="0" y="0"/>
                </a:moveTo>
                <a:lnTo>
                  <a:pt x="1981201" y="0"/>
                </a:lnTo>
                <a:lnTo>
                  <a:pt x="1981201" y="1905000"/>
                </a:lnTo>
                <a:lnTo>
                  <a:pt x="0" y="1905000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F98F2F1-A55B-4DC2-AB86-3A041CDC8C8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127170" y="2204082"/>
            <a:ext cx="1981201" cy="1905000"/>
          </a:xfrm>
          <a:custGeom>
            <a:avLst/>
            <a:gdLst>
              <a:gd name="connsiteX0" fmla="*/ 0 w 1981201"/>
              <a:gd name="connsiteY0" fmla="*/ 0 h 1905000"/>
              <a:gd name="connsiteX1" fmla="*/ 1981201 w 1981201"/>
              <a:gd name="connsiteY1" fmla="*/ 0 h 1905000"/>
              <a:gd name="connsiteX2" fmla="*/ 1981201 w 1981201"/>
              <a:gd name="connsiteY2" fmla="*/ 1905000 h 1905000"/>
              <a:gd name="connsiteX3" fmla="*/ 0 w 1981201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1201" h="1905000">
                <a:moveTo>
                  <a:pt x="0" y="0"/>
                </a:moveTo>
                <a:lnTo>
                  <a:pt x="1981201" y="0"/>
                </a:lnTo>
                <a:lnTo>
                  <a:pt x="1981201" y="1905000"/>
                </a:lnTo>
                <a:lnTo>
                  <a:pt x="0" y="1905000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8B8F569-BEE7-4092-9BA8-DB1D4F67183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415414" y="2204082"/>
            <a:ext cx="1981201" cy="1905000"/>
          </a:xfrm>
          <a:custGeom>
            <a:avLst/>
            <a:gdLst>
              <a:gd name="connsiteX0" fmla="*/ 0 w 1981201"/>
              <a:gd name="connsiteY0" fmla="*/ 0 h 1905000"/>
              <a:gd name="connsiteX1" fmla="*/ 1981201 w 1981201"/>
              <a:gd name="connsiteY1" fmla="*/ 0 h 1905000"/>
              <a:gd name="connsiteX2" fmla="*/ 1981201 w 1981201"/>
              <a:gd name="connsiteY2" fmla="*/ 1905000 h 1905000"/>
              <a:gd name="connsiteX3" fmla="*/ 0 w 1981201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1201" h="1905000">
                <a:moveTo>
                  <a:pt x="0" y="0"/>
                </a:moveTo>
                <a:lnTo>
                  <a:pt x="1981201" y="0"/>
                </a:lnTo>
                <a:lnTo>
                  <a:pt x="1981201" y="1905000"/>
                </a:lnTo>
                <a:lnTo>
                  <a:pt x="0" y="1905000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3351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DBF3CBC-7304-4BE9-818A-12C0D57A36FE}"/>
              </a:ext>
            </a:extLst>
          </p:cNvPr>
          <p:cNvSpPr/>
          <p:nvPr userDrawn="1"/>
        </p:nvSpPr>
        <p:spPr>
          <a:xfrm>
            <a:off x="0" y="0"/>
            <a:ext cx="6096000" cy="1159104"/>
          </a:xfrm>
          <a:prstGeom prst="rect">
            <a:avLst/>
          </a:prstGeom>
          <a:solidFill>
            <a:srgbClr val="D6FB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D3FAB68-F124-471A-BDA0-C32E07B68421}"/>
              </a:ext>
            </a:extLst>
          </p:cNvPr>
          <p:cNvSpPr/>
          <p:nvPr userDrawn="1"/>
        </p:nvSpPr>
        <p:spPr>
          <a:xfrm>
            <a:off x="6096000" y="5698896"/>
            <a:ext cx="6096000" cy="1159104"/>
          </a:xfrm>
          <a:prstGeom prst="rect">
            <a:avLst/>
          </a:prstGeom>
          <a:solidFill>
            <a:srgbClr val="D6FB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D83FA8F-816D-423A-98BD-CD38C8C2755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7090" y="407090"/>
            <a:ext cx="11377819" cy="6043820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3879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0CE20D1-47C3-415C-B00B-BF8C6AA20FEC}"/>
              </a:ext>
            </a:extLst>
          </p:cNvPr>
          <p:cNvSpPr/>
          <p:nvPr userDrawn="1"/>
        </p:nvSpPr>
        <p:spPr>
          <a:xfrm>
            <a:off x="1" y="1933160"/>
            <a:ext cx="2679698" cy="4924840"/>
          </a:xfrm>
          <a:prstGeom prst="rect">
            <a:avLst/>
          </a:prstGeom>
          <a:solidFill>
            <a:srgbClr val="D6FB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118ACAB-2D2E-4B6A-9DF7-5F91E00B20B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4732" y="724732"/>
            <a:ext cx="3558210" cy="5408536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1010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D632B77-3B63-4BA1-906E-A87734DDE25D}"/>
              </a:ext>
            </a:extLst>
          </p:cNvPr>
          <p:cNvGrpSpPr/>
          <p:nvPr userDrawn="1"/>
        </p:nvGrpSpPr>
        <p:grpSpPr>
          <a:xfrm>
            <a:off x="9286791" y="0"/>
            <a:ext cx="2905208" cy="6858000"/>
            <a:chOff x="9286791" y="0"/>
            <a:chExt cx="2905208" cy="685800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E3036C7-0709-4634-87FC-2BD216B387BD}"/>
                </a:ext>
              </a:extLst>
            </p:cNvPr>
            <p:cNvGrpSpPr/>
            <p:nvPr/>
          </p:nvGrpSpPr>
          <p:grpSpPr>
            <a:xfrm>
              <a:off x="9286791" y="0"/>
              <a:ext cx="2905208" cy="6858000"/>
              <a:chOff x="9286791" y="0"/>
              <a:chExt cx="2905208" cy="6858000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48C63CD2-F4FD-4117-9938-2C15B8A18DCF}"/>
                  </a:ext>
                </a:extLst>
              </p:cNvPr>
              <p:cNvSpPr/>
              <p:nvPr/>
            </p:nvSpPr>
            <p:spPr>
              <a:xfrm>
                <a:off x="9865656" y="0"/>
                <a:ext cx="2326343" cy="6858000"/>
              </a:xfrm>
              <a:prstGeom prst="rect">
                <a:avLst/>
              </a:prstGeom>
              <a:solidFill>
                <a:srgbClr val="D6FB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Parallelogram 8">
                <a:extLst>
                  <a:ext uri="{FF2B5EF4-FFF2-40B4-BE49-F238E27FC236}">
                    <a16:creationId xmlns:a16="http://schemas.microsoft.com/office/drawing/2014/main" id="{743B5D46-6BD6-4832-A9AC-10BC44B935CB}"/>
                  </a:ext>
                </a:extLst>
              </p:cNvPr>
              <p:cNvSpPr/>
              <p:nvPr/>
            </p:nvSpPr>
            <p:spPr>
              <a:xfrm>
                <a:off x="9286791" y="571501"/>
                <a:ext cx="2362079" cy="878970"/>
              </a:xfrm>
              <a:prstGeom prst="parallelogram">
                <a:avLst>
                  <a:gd name="adj" fmla="val 0"/>
                </a:avLst>
              </a:prstGeom>
              <a:solidFill>
                <a:srgbClr val="D6FB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i="1">
                  <a:solidFill>
                    <a:srgbClr val="0E0E0E"/>
                  </a:solidFill>
                  <a:latin typeface="Kanit SemiBold" pitchFamily="2" charset="-34"/>
                  <a:cs typeface="Kanit SemiBold" pitchFamily="2" charset="-34"/>
                </a:endParaRPr>
              </a:p>
            </p:txBody>
          </p:sp>
        </p:grp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91CEDA46-A499-4ED9-A260-AEDE0AA241B7}"/>
                </a:ext>
              </a:extLst>
            </p:cNvPr>
            <p:cNvCxnSpPr>
              <a:cxnSpLocks/>
            </p:cNvCxnSpPr>
            <p:nvPr/>
          </p:nvCxnSpPr>
          <p:spPr>
            <a:xfrm>
              <a:off x="11678248" y="725488"/>
              <a:ext cx="0" cy="5407025"/>
            </a:xfrm>
            <a:prstGeom prst="line">
              <a:avLst/>
            </a:prstGeom>
            <a:ln w="15875">
              <a:solidFill>
                <a:srgbClr val="0E0E0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402B079-233E-488A-BC6D-665508CDDD6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424231" y="1730868"/>
            <a:ext cx="3343539" cy="2422032"/>
          </a:xfrm>
          <a:custGeom>
            <a:avLst/>
            <a:gdLst>
              <a:gd name="connsiteX0" fmla="*/ 0 w 3343539"/>
              <a:gd name="connsiteY0" fmla="*/ 0 h 2422032"/>
              <a:gd name="connsiteX1" fmla="*/ 3343539 w 3343539"/>
              <a:gd name="connsiteY1" fmla="*/ 0 h 2422032"/>
              <a:gd name="connsiteX2" fmla="*/ 3343539 w 3343539"/>
              <a:gd name="connsiteY2" fmla="*/ 2422032 h 2422032"/>
              <a:gd name="connsiteX3" fmla="*/ 0 w 3343539"/>
              <a:gd name="connsiteY3" fmla="*/ 2422032 h 2422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3539" h="2422032">
                <a:moveTo>
                  <a:pt x="0" y="0"/>
                </a:moveTo>
                <a:lnTo>
                  <a:pt x="3343539" y="0"/>
                </a:lnTo>
                <a:lnTo>
                  <a:pt x="3343539" y="2422032"/>
                </a:lnTo>
                <a:lnTo>
                  <a:pt x="0" y="2422032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6E468FCF-A71B-4FDF-8558-6E85C84EF83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924801" y="1730868"/>
            <a:ext cx="3343539" cy="2422032"/>
          </a:xfrm>
          <a:custGeom>
            <a:avLst/>
            <a:gdLst>
              <a:gd name="connsiteX0" fmla="*/ 0 w 3343539"/>
              <a:gd name="connsiteY0" fmla="*/ 0 h 2422032"/>
              <a:gd name="connsiteX1" fmla="*/ 3343539 w 3343539"/>
              <a:gd name="connsiteY1" fmla="*/ 0 h 2422032"/>
              <a:gd name="connsiteX2" fmla="*/ 3343539 w 3343539"/>
              <a:gd name="connsiteY2" fmla="*/ 2422032 h 2422032"/>
              <a:gd name="connsiteX3" fmla="*/ 0 w 3343539"/>
              <a:gd name="connsiteY3" fmla="*/ 2422032 h 2422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3539" h="2422032">
                <a:moveTo>
                  <a:pt x="0" y="0"/>
                </a:moveTo>
                <a:lnTo>
                  <a:pt x="3343539" y="0"/>
                </a:lnTo>
                <a:lnTo>
                  <a:pt x="3343539" y="2422032"/>
                </a:lnTo>
                <a:lnTo>
                  <a:pt x="0" y="2422032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16D3317-2DC6-47E3-92B1-F63284A1AA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23661" y="1730868"/>
            <a:ext cx="3343539" cy="2422032"/>
          </a:xfrm>
          <a:custGeom>
            <a:avLst/>
            <a:gdLst>
              <a:gd name="connsiteX0" fmla="*/ 0 w 3343539"/>
              <a:gd name="connsiteY0" fmla="*/ 0 h 2422032"/>
              <a:gd name="connsiteX1" fmla="*/ 3343539 w 3343539"/>
              <a:gd name="connsiteY1" fmla="*/ 0 h 2422032"/>
              <a:gd name="connsiteX2" fmla="*/ 3343539 w 3343539"/>
              <a:gd name="connsiteY2" fmla="*/ 2422032 h 2422032"/>
              <a:gd name="connsiteX3" fmla="*/ 0 w 3343539"/>
              <a:gd name="connsiteY3" fmla="*/ 2422032 h 2422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3539" h="2422032">
                <a:moveTo>
                  <a:pt x="0" y="0"/>
                </a:moveTo>
                <a:lnTo>
                  <a:pt x="3343539" y="0"/>
                </a:lnTo>
                <a:lnTo>
                  <a:pt x="3343539" y="2422032"/>
                </a:lnTo>
                <a:lnTo>
                  <a:pt x="0" y="2422032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9055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CFAC8AE-5574-4605-8D4F-306AB8B3BD81}"/>
              </a:ext>
            </a:extLst>
          </p:cNvPr>
          <p:cNvGrpSpPr/>
          <p:nvPr userDrawn="1"/>
        </p:nvGrpSpPr>
        <p:grpSpPr>
          <a:xfrm>
            <a:off x="0" y="0"/>
            <a:ext cx="12191999" cy="6150725"/>
            <a:chOff x="0" y="0"/>
            <a:chExt cx="12191999" cy="6150725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FFDE1FD-4F17-46E3-9CE1-9EFBB8B6B919}"/>
                </a:ext>
              </a:extLst>
            </p:cNvPr>
            <p:cNvSpPr/>
            <p:nvPr/>
          </p:nvSpPr>
          <p:spPr>
            <a:xfrm>
              <a:off x="0" y="0"/>
              <a:ext cx="12191999" cy="2245960"/>
            </a:xfrm>
            <a:prstGeom prst="rect">
              <a:avLst/>
            </a:prstGeom>
            <a:solidFill>
              <a:srgbClr val="D6FB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2B57A53-0F33-4C5B-B872-76DAA3C681E4}"/>
                </a:ext>
              </a:extLst>
            </p:cNvPr>
            <p:cNvSpPr/>
            <p:nvPr/>
          </p:nvSpPr>
          <p:spPr>
            <a:xfrm>
              <a:off x="377309" y="452927"/>
              <a:ext cx="4064126" cy="5697798"/>
            </a:xfrm>
            <a:prstGeom prst="rect">
              <a:avLst/>
            </a:prstGeom>
            <a:solidFill>
              <a:srgbClr val="0E0E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7F9E354-A44C-4C86-B766-EE469F90688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528171" y="2834439"/>
            <a:ext cx="2604985" cy="1571272"/>
          </a:xfrm>
          <a:custGeom>
            <a:avLst/>
            <a:gdLst>
              <a:gd name="connsiteX0" fmla="*/ 0 w 2604985"/>
              <a:gd name="connsiteY0" fmla="*/ 0 h 1571272"/>
              <a:gd name="connsiteX1" fmla="*/ 2604985 w 2604985"/>
              <a:gd name="connsiteY1" fmla="*/ 0 h 1571272"/>
              <a:gd name="connsiteX2" fmla="*/ 2604985 w 2604985"/>
              <a:gd name="connsiteY2" fmla="*/ 1571272 h 1571272"/>
              <a:gd name="connsiteX3" fmla="*/ 0 w 2604985"/>
              <a:gd name="connsiteY3" fmla="*/ 1571272 h 1571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4985" h="1571272">
                <a:moveTo>
                  <a:pt x="0" y="0"/>
                </a:moveTo>
                <a:lnTo>
                  <a:pt x="2604985" y="0"/>
                </a:lnTo>
                <a:lnTo>
                  <a:pt x="2604985" y="1571272"/>
                </a:lnTo>
                <a:lnTo>
                  <a:pt x="0" y="1571272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81843D3-7BE1-4D97-81BB-A52EE0C479B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224566" y="2834439"/>
            <a:ext cx="2604985" cy="1571272"/>
          </a:xfrm>
          <a:custGeom>
            <a:avLst/>
            <a:gdLst>
              <a:gd name="connsiteX0" fmla="*/ 0 w 2604985"/>
              <a:gd name="connsiteY0" fmla="*/ 0 h 1571272"/>
              <a:gd name="connsiteX1" fmla="*/ 2604985 w 2604985"/>
              <a:gd name="connsiteY1" fmla="*/ 0 h 1571272"/>
              <a:gd name="connsiteX2" fmla="*/ 2604985 w 2604985"/>
              <a:gd name="connsiteY2" fmla="*/ 1571272 h 1571272"/>
              <a:gd name="connsiteX3" fmla="*/ 0 w 2604985"/>
              <a:gd name="connsiteY3" fmla="*/ 1571272 h 1571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4985" h="1571272">
                <a:moveTo>
                  <a:pt x="0" y="0"/>
                </a:moveTo>
                <a:lnTo>
                  <a:pt x="2604985" y="0"/>
                </a:lnTo>
                <a:lnTo>
                  <a:pt x="2604985" y="1571272"/>
                </a:lnTo>
                <a:lnTo>
                  <a:pt x="0" y="1571272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467686F-71E3-4548-BAD5-A7D23853135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1513" y="725488"/>
            <a:ext cx="3475038" cy="5405628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5547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C72E86C0-61D8-48F7-8AED-8C59438F16E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6562" y="865481"/>
            <a:ext cx="10345438" cy="5127038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8B0D823-C432-46A5-B71F-18F95400BB8D}"/>
              </a:ext>
            </a:extLst>
          </p:cNvPr>
          <p:cNvSpPr/>
          <p:nvPr userDrawn="1"/>
        </p:nvSpPr>
        <p:spPr>
          <a:xfrm>
            <a:off x="0" y="5992518"/>
            <a:ext cx="6767011" cy="865481"/>
          </a:xfrm>
          <a:prstGeom prst="rect">
            <a:avLst/>
          </a:prstGeom>
          <a:solidFill>
            <a:srgbClr val="D6FB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24681C-593C-4E07-BF9B-E71F2EA0AFB1}"/>
              </a:ext>
            </a:extLst>
          </p:cNvPr>
          <p:cNvSpPr/>
          <p:nvPr userDrawn="1"/>
        </p:nvSpPr>
        <p:spPr>
          <a:xfrm>
            <a:off x="5424989" y="0"/>
            <a:ext cx="6767011" cy="864894"/>
          </a:xfrm>
          <a:prstGeom prst="rect">
            <a:avLst/>
          </a:prstGeom>
          <a:solidFill>
            <a:srgbClr val="D6FB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5990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F0C4B40-2836-4B07-B688-4087801A079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3009900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3817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49D8AFC-6AA1-47C1-B59F-2E08A2DFC92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13201" y="0"/>
            <a:ext cx="4165598" cy="6858000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7816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3022A57E-DEF2-4D54-9741-269A10B2EA05}"/>
              </a:ext>
            </a:extLst>
          </p:cNvPr>
          <p:cNvGrpSpPr/>
          <p:nvPr userDrawn="1"/>
        </p:nvGrpSpPr>
        <p:grpSpPr>
          <a:xfrm>
            <a:off x="4000970" y="0"/>
            <a:ext cx="8191030" cy="6858001"/>
            <a:chOff x="4000971" y="-1"/>
            <a:chExt cx="8191030" cy="6858001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4439081-6C75-41EB-8E04-5E4007892127}"/>
                </a:ext>
              </a:extLst>
            </p:cNvPr>
            <p:cNvSpPr/>
            <p:nvPr/>
          </p:nvSpPr>
          <p:spPr>
            <a:xfrm flipV="1">
              <a:off x="8588254" y="-1"/>
              <a:ext cx="3603747" cy="6858000"/>
            </a:xfrm>
            <a:custGeom>
              <a:avLst/>
              <a:gdLst>
                <a:gd name="connsiteX0" fmla="*/ 0 w 3603747"/>
                <a:gd name="connsiteY0" fmla="*/ 6858000 h 6858000"/>
                <a:gd name="connsiteX1" fmla="*/ 3603747 w 3603747"/>
                <a:gd name="connsiteY1" fmla="*/ 6858000 h 6858000"/>
                <a:gd name="connsiteX2" fmla="*/ 3603747 w 3603747"/>
                <a:gd name="connsiteY2" fmla="*/ 0 h 6858000"/>
                <a:gd name="connsiteX3" fmla="*/ 2451611 w 3603747"/>
                <a:gd name="connsiteY3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03747" h="6858000">
                  <a:moveTo>
                    <a:pt x="0" y="6858000"/>
                  </a:moveTo>
                  <a:lnTo>
                    <a:pt x="3603747" y="6858000"/>
                  </a:lnTo>
                  <a:lnTo>
                    <a:pt x="3603747" y="0"/>
                  </a:lnTo>
                  <a:lnTo>
                    <a:pt x="2451611" y="0"/>
                  </a:lnTo>
                  <a:close/>
                </a:path>
              </a:pathLst>
            </a:custGeom>
            <a:solidFill>
              <a:srgbClr val="D6FB0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2D34385-B7F1-403E-BA95-EA9D13CCCB26}"/>
                </a:ext>
              </a:extLst>
            </p:cNvPr>
            <p:cNvSpPr/>
            <p:nvPr/>
          </p:nvSpPr>
          <p:spPr>
            <a:xfrm rot="10800000" flipV="1">
              <a:off x="4000971" y="-1"/>
              <a:ext cx="6031315" cy="6858001"/>
            </a:xfrm>
            <a:custGeom>
              <a:avLst/>
              <a:gdLst>
                <a:gd name="connsiteX0" fmla="*/ 6031315 w 6031315"/>
                <a:gd name="connsiteY0" fmla="*/ 0 h 6858001"/>
                <a:gd name="connsiteX1" fmla="*/ 2445026 w 6031315"/>
                <a:gd name="connsiteY1" fmla="*/ 0 h 6858001"/>
                <a:gd name="connsiteX2" fmla="*/ 0 w 6031315"/>
                <a:gd name="connsiteY2" fmla="*/ 6858001 h 6858001"/>
                <a:gd name="connsiteX3" fmla="*/ 3586289 w 6031315"/>
                <a:gd name="connsiteY3" fmla="*/ 6858001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31315" h="6858001">
                  <a:moveTo>
                    <a:pt x="6031315" y="0"/>
                  </a:moveTo>
                  <a:lnTo>
                    <a:pt x="2445026" y="0"/>
                  </a:lnTo>
                  <a:lnTo>
                    <a:pt x="0" y="6858001"/>
                  </a:lnTo>
                  <a:lnTo>
                    <a:pt x="3586289" y="685800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6FB02">
                    <a:alpha val="50000"/>
                  </a:srgbClr>
                </a:gs>
                <a:gs pos="100000">
                  <a:srgbClr val="191919">
                    <a:alpha val="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77862BAB-F796-4EDB-98EB-7DD0C789D489}"/>
                </a:ext>
              </a:extLst>
            </p:cNvPr>
            <p:cNvSpPr/>
            <p:nvPr/>
          </p:nvSpPr>
          <p:spPr>
            <a:xfrm rot="10800000" flipV="1">
              <a:off x="6228429" y="-1"/>
              <a:ext cx="5552316" cy="6858000"/>
            </a:xfrm>
            <a:custGeom>
              <a:avLst/>
              <a:gdLst>
                <a:gd name="connsiteX0" fmla="*/ 5552316 w 5552316"/>
                <a:gd name="connsiteY0" fmla="*/ 0 h 6858000"/>
                <a:gd name="connsiteX1" fmla="*/ 2024226 w 5552316"/>
                <a:gd name="connsiteY1" fmla="*/ 0 h 6858000"/>
                <a:gd name="connsiteX2" fmla="*/ 0 w 5552316"/>
                <a:gd name="connsiteY2" fmla="*/ 5662456 h 6858000"/>
                <a:gd name="connsiteX3" fmla="*/ 0 w 5552316"/>
                <a:gd name="connsiteY3" fmla="*/ 6858000 h 6858000"/>
                <a:gd name="connsiteX4" fmla="*/ 3100704 w 5552316"/>
                <a:gd name="connsiteY4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52316" h="6858000">
                  <a:moveTo>
                    <a:pt x="5552316" y="0"/>
                  </a:moveTo>
                  <a:lnTo>
                    <a:pt x="2024226" y="0"/>
                  </a:lnTo>
                  <a:lnTo>
                    <a:pt x="0" y="5662456"/>
                  </a:lnTo>
                  <a:lnTo>
                    <a:pt x="0" y="6858000"/>
                  </a:lnTo>
                  <a:lnTo>
                    <a:pt x="3100704" y="68580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6FB02"/>
                </a:gs>
                <a:gs pos="100000">
                  <a:srgbClr val="D6FB02"/>
                </a:gs>
              </a:gsLst>
              <a:lin ang="540000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59D9CD9-B745-4C98-88A2-3370C5123D20}"/>
                </a:ext>
              </a:extLst>
            </p:cNvPr>
            <p:cNvSpPr/>
            <p:nvPr/>
          </p:nvSpPr>
          <p:spPr>
            <a:xfrm flipH="1">
              <a:off x="9382600" y="5076"/>
              <a:ext cx="2809397" cy="6852924"/>
            </a:xfrm>
            <a:custGeom>
              <a:avLst/>
              <a:gdLst>
                <a:gd name="connsiteX0" fmla="*/ 348437 w 2809397"/>
                <a:gd name="connsiteY0" fmla="*/ 0 h 6852924"/>
                <a:gd name="connsiteX1" fmla="*/ 0 w 2809397"/>
                <a:gd name="connsiteY1" fmla="*/ 0 h 6852924"/>
                <a:gd name="connsiteX2" fmla="*/ 0 w 2809397"/>
                <a:gd name="connsiteY2" fmla="*/ 6852924 h 6852924"/>
                <a:gd name="connsiteX3" fmla="*/ 2809397 w 2809397"/>
                <a:gd name="connsiteY3" fmla="*/ 6852924 h 6852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9397" h="6852924">
                  <a:moveTo>
                    <a:pt x="348437" y="0"/>
                  </a:moveTo>
                  <a:lnTo>
                    <a:pt x="0" y="0"/>
                  </a:lnTo>
                  <a:lnTo>
                    <a:pt x="0" y="6852924"/>
                  </a:lnTo>
                  <a:lnTo>
                    <a:pt x="2809397" y="6852924"/>
                  </a:lnTo>
                  <a:close/>
                </a:path>
              </a:pathLst>
            </a:custGeom>
            <a:gradFill>
              <a:gsLst>
                <a:gs pos="0">
                  <a:srgbClr val="D6FB02"/>
                </a:gs>
                <a:gs pos="100000">
                  <a:srgbClr val="191919">
                    <a:alpha val="0"/>
                  </a:srgb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0C63789-1F5D-468A-9AB9-2EAA0B7A05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15026" y="1285574"/>
            <a:ext cx="4991100" cy="2886375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6818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3E25B77-2F71-4F47-BEB3-761695A90381}"/>
              </a:ext>
            </a:extLst>
          </p:cNvPr>
          <p:cNvSpPr/>
          <p:nvPr userDrawn="1"/>
        </p:nvSpPr>
        <p:spPr>
          <a:xfrm>
            <a:off x="0" y="0"/>
            <a:ext cx="2495550" cy="6858000"/>
          </a:xfrm>
          <a:prstGeom prst="rect">
            <a:avLst/>
          </a:prstGeom>
          <a:solidFill>
            <a:srgbClr val="D6FB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B8C335E-C9FA-4065-BA1C-4491B9B508A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19892" y="809626"/>
            <a:ext cx="3108014" cy="6048375"/>
          </a:xfrm>
          <a:custGeom>
            <a:avLst/>
            <a:gdLst>
              <a:gd name="connsiteX0" fmla="*/ 279069 w 3108014"/>
              <a:gd name="connsiteY0" fmla="*/ 0 h 6048375"/>
              <a:gd name="connsiteX1" fmla="*/ 2828945 w 3108014"/>
              <a:gd name="connsiteY1" fmla="*/ 0 h 6048375"/>
              <a:gd name="connsiteX2" fmla="*/ 3108014 w 3108014"/>
              <a:gd name="connsiteY2" fmla="*/ 279069 h 6048375"/>
              <a:gd name="connsiteX3" fmla="*/ 3108014 w 3108014"/>
              <a:gd name="connsiteY3" fmla="*/ 6048375 h 6048375"/>
              <a:gd name="connsiteX4" fmla="*/ 0 w 3108014"/>
              <a:gd name="connsiteY4" fmla="*/ 6048375 h 6048375"/>
              <a:gd name="connsiteX5" fmla="*/ 0 w 3108014"/>
              <a:gd name="connsiteY5" fmla="*/ 279069 h 6048375"/>
              <a:gd name="connsiteX6" fmla="*/ 279069 w 3108014"/>
              <a:gd name="connsiteY6" fmla="*/ 0 h 6048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08014" h="6048375">
                <a:moveTo>
                  <a:pt x="279069" y="0"/>
                </a:moveTo>
                <a:lnTo>
                  <a:pt x="2828945" y="0"/>
                </a:lnTo>
                <a:cubicBezTo>
                  <a:pt x="2983071" y="0"/>
                  <a:pt x="3108014" y="124943"/>
                  <a:pt x="3108014" y="279069"/>
                </a:cubicBezTo>
                <a:lnTo>
                  <a:pt x="3108014" y="6048375"/>
                </a:lnTo>
                <a:lnTo>
                  <a:pt x="0" y="6048375"/>
                </a:lnTo>
                <a:lnTo>
                  <a:pt x="0" y="279069"/>
                </a:lnTo>
                <a:cubicBezTo>
                  <a:pt x="0" y="124943"/>
                  <a:pt x="124943" y="0"/>
                  <a:pt x="279069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285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51F3A38-593A-41EC-A425-C8024FC45D1B}"/>
              </a:ext>
            </a:extLst>
          </p:cNvPr>
          <p:cNvSpPr/>
          <p:nvPr userDrawn="1"/>
        </p:nvSpPr>
        <p:spPr>
          <a:xfrm>
            <a:off x="8816505" y="0"/>
            <a:ext cx="3375495" cy="6857999"/>
          </a:xfrm>
          <a:prstGeom prst="rect">
            <a:avLst/>
          </a:prstGeom>
          <a:solidFill>
            <a:srgbClr val="D6FB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60E4D87-016D-42DB-88DF-3B941BC76864}"/>
              </a:ext>
            </a:extLst>
          </p:cNvPr>
          <p:cNvSpPr/>
          <p:nvPr userDrawn="1"/>
        </p:nvSpPr>
        <p:spPr>
          <a:xfrm>
            <a:off x="821088" y="771525"/>
            <a:ext cx="6665561" cy="531495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0891B60-725E-4432-88D5-9F8F72E1F33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15176" y="1700214"/>
            <a:ext cx="3233738" cy="3424236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95013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9D92671-8768-4BDF-A1EB-CA0B1B2387F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67474" y="1285874"/>
            <a:ext cx="6315075" cy="3952875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458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CBE1C3C4-E8C4-4B49-A8E8-72066E8045E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24293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#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267368"/>
      </p:ext>
    </p:extLst>
  </p:cSld>
  <p:clrMapOvr>
    <a:masterClrMapping/>
  </p:clrMapOvr>
  <p:transition spd="slow" advClick="0" advTm="1000">
    <p:push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#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CAD776-EC6F-4E01-93DA-D1A4F037A3B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2103241"/>
      </p:ext>
    </p:extLst>
  </p:cSld>
  <p:clrMapOvr>
    <a:masterClrMapping/>
  </p:clrMapOvr>
  <p:transition spd="slow" advClick="0" advTm="1000">
    <p:push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#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356DB90-15F5-4E36-B1DA-68553C9D96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4064000" cy="6857997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A86C16D2-60C4-4B5B-9DFA-AFAD735AF92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62411" y="0"/>
            <a:ext cx="4064000" cy="6857997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54505227-3902-416C-A115-6737AFD8A7D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23234" y="0"/>
            <a:ext cx="4064000" cy="6857997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5089201"/>
      </p:ext>
    </p:extLst>
  </p:cSld>
  <p:clrMapOvr>
    <a:masterClrMapping/>
  </p:clrMapOvr>
  <p:transition spd="slow" advClick="0" advTm="1000">
    <p:push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2">
  <p:cSld name="Title and four columns 2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1"/>
          <p:cNvSpPr/>
          <p:nvPr/>
        </p:nvSpPr>
        <p:spPr>
          <a:xfrm>
            <a:off x="10647267" y="-396635"/>
            <a:ext cx="1753600" cy="1753600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5400700" scaled="0"/>
          </a:gradFill>
          <a:ln>
            <a:noFill/>
          </a:ln>
          <a:effectLst>
            <a:outerShdw blurRad="557213" algn="bl" rotWithShape="0">
              <a:srgbClr val="FB54F4"/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9" name="Google Shape;199;p21"/>
          <p:cNvSpPr/>
          <p:nvPr/>
        </p:nvSpPr>
        <p:spPr>
          <a:xfrm rot="-4499915">
            <a:off x="205148" y="5212215"/>
            <a:ext cx="1002109" cy="1002109"/>
          </a:xfrm>
          <a:custGeom>
            <a:avLst/>
            <a:gdLst/>
            <a:ahLst/>
            <a:cxnLst/>
            <a:rect l="l" t="t" r="r" b="b"/>
            <a:pathLst>
              <a:path w="21682" h="21682" extrusionOk="0">
                <a:moveTo>
                  <a:pt x="20384" y="1310"/>
                </a:moveTo>
                <a:lnTo>
                  <a:pt x="20384" y="20384"/>
                </a:lnTo>
                <a:lnTo>
                  <a:pt x="1310" y="20384"/>
                </a:lnTo>
                <a:lnTo>
                  <a:pt x="1310" y="15205"/>
                </a:lnTo>
                <a:lnTo>
                  <a:pt x="14550" y="15205"/>
                </a:lnTo>
                <a:cubicBezTo>
                  <a:pt x="14907" y="15205"/>
                  <a:pt x="15204" y="14907"/>
                  <a:pt x="15204" y="14550"/>
                </a:cubicBezTo>
                <a:lnTo>
                  <a:pt x="15204" y="1310"/>
                </a:lnTo>
                <a:close/>
                <a:moveTo>
                  <a:pt x="14562" y="0"/>
                </a:moveTo>
                <a:cubicBezTo>
                  <a:pt x="14204" y="0"/>
                  <a:pt x="13907" y="298"/>
                  <a:pt x="13907" y="643"/>
                </a:cubicBezTo>
                <a:lnTo>
                  <a:pt x="13907" y="13895"/>
                </a:lnTo>
                <a:lnTo>
                  <a:pt x="655" y="13895"/>
                </a:lnTo>
                <a:cubicBezTo>
                  <a:pt x="298" y="13895"/>
                  <a:pt x="0" y="14193"/>
                  <a:pt x="0" y="14550"/>
                </a:cubicBezTo>
                <a:lnTo>
                  <a:pt x="0" y="21027"/>
                </a:lnTo>
                <a:cubicBezTo>
                  <a:pt x="0" y="21384"/>
                  <a:pt x="298" y="21682"/>
                  <a:pt x="655" y="21682"/>
                </a:cubicBezTo>
                <a:lnTo>
                  <a:pt x="21027" y="21682"/>
                </a:lnTo>
                <a:cubicBezTo>
                  <a:pt x="21384" y="21682"/>
                  <a:pt x="21681" y="21396"/>
                  <a:pt x="21681" y="21027"/>
                </a:cubicBezTo>
                <a:lnTo>
                  <a:pt x="21681" y="643"/>
                </a:lnTo>
                <a:cubicBezTo>
                  <a:pt x="21681" y="298"/>
                  <a:pt x="21384" y="0"/>
                  <a:pt x="2102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00013" algn="bl" rotWithShape="0">
              <a:schemeClr val="accent3"/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0" name="Google Shape;200;p21"/>
          <p:cNvSpPr/>
          <p:nvPr/>
        </p:nvSpPr>
        <p:spPr>
          <a:xfrm rot="1767171">
            <a:off x="10919571" y="4595753"/>
            <a:ext cx="736640" cy="1301224"/>
          </a:xfrm>
          <a:custGeom>
            <a:avLst/>
            <a:gdLst/>
            <a:ahLst/>
            <a:cxnLst/>
            <a:rect l="l" t="t" r="r" b="b"/>
            <a:pathLst>
              <a:path w="15550" h="27468" extrusionOk="0">
                <a:moveTo>
                  <a:pt x="13335" y="1310"/>
                </a:moveTo>
                <a:lnTo>
                  <a:pt x="10145" y="4489"/>
                </a:lnTo>
                <a:lnTo>
                  <a:pt x="10145" y="1310"/>
                </a:lnTo>
                <a:close/>
                <a:moveTo>
                  <a:pt x="8835" y="2226"/>
                </a:moveTo>
                <a:lnTo>
                  <a:pt x="8835" y="5798"/>
                </a:lnTo>
                <a:lnTo>
                  <a:pt x="5787" y="8846"/>
                </a:lnTo>
                <a:lnTo>
                  <a:pt x="2215" y="8846"/>
                </a:lnTo>
                <a:lnTo>
                  <a:pt x="8835" y="2226"/>
                </a:lnTo>
                <a:close/>
                <a:moveTo>
                  <a:pt x="14240" y="2226"/>
                </a:moveTo>
                <a:lnTo>
                  <a:pt x="14240" y="17335"/>
                </a:lnTo>
                <a:lnTo>
                  <a:pt x="10133" y="17335"/>
                </a:lnTo>
                <a:lnTo>
                  <a:pt x="10133" y="6334"/>
                </a:lnTo>
                <a:lnTo>
                  <a:pt x="14240" y="2226"/>
                </a:lnTo>
                <a:close/>
                <a:moveTo>
                  <a:pt x="8835" y="7644"/>
                </a:moveTo>
                <a:lnTo>
                  <a:pt x="8835" y="17716"/>
                </a:lnTo>
                <a:lnTo>
                  <a:pt x="6704" y="19848"/>
                </a:lnTo>
                <a:lnTo>
                  <a:pt x="6704" y="9775"/>
                </a:lnTo>
                <a:lnTo>
                  <a:pt x="8835" y="7644"/>
                </a:lnTo>
                <a:close/>
                <a:moveTo>
                  <a:pt x="5418" y="10144"/>
                </a:moveTo>
                <a:lnTo>
                  <a:pt x="5418" y="21145"/>
                </a:lnTo>
                <a:lnTo>
                  <a:pt x="1310" y="25253"/>
                </a:lnTo>
                <a:lnTo>
                  <a:pt x="1310" y="10144"/>
                </a:lnTo>
                <a:close/>
                <a:moveTo>
                  <a:pt x="13335" y="18633"/>
                </a:moveTo>
                <a:lnTo>
                  <a:pt x="6704" y="25253"/>
                </a:lnTo>
                <a:lnTo>
                  <a:pt x="6704" y="21681"/>
                </a:lnTo>
                <a:lnTo>
                  <a:pt x="9764" y="18633"/>
                </a:lnTo>
                <a:close/>
                <a:moveTo>
                  <a:pt x="5418" y="22991"/>
                </a:moveTo>
                <a:lnTo>
                  <a:pt x="5418" y="26170"/>
                </a:lnTo>
                <a:lnTo>
                  <a:pt x="2227" y="26170"/>
                </a:lnTo>
                <a:lnTo>
                  <a:pt x="5418" y="22991"/>
                </a:lnTo>
                <a:close/>
                <a:moveTo>
                  <a:pt x="9502" y="0"/>
                </a:moveTo>
                <a:cubicBezTo>
                  <a:pt x="9466" y="0"/>
                  <a:pt x="9418" y="0"/>
                  <a:pt x="9371" y="12"/>
                </a:cubicBezTo>
                <a:cubicBezTo>
                  <a:pt x="9347" y="12"/>
                  <a:pt x="9323" y="24"/>
                  <a:pt x="9299" y="24"/>
                </a:cubicBezTo>
                <a:cubicBezTo>
                  <a:pt x="9287" y="24"/>
                  <a:pt x="9263" y="36"/>
                  <a:pt x="9252" y="36"/>
                </a:cubicBezTo>
                <a:cubicBezTo>
                  <a:pt x="9228" y="48"/>
                  <a:pt x="9204" y="71"/>
                  <a:pt x="9180" y="83"/>
                </a:cubicBezTo>
                <a:cubicBezTo>
                  <a:pt x="9168" y="83"/>
                  <a:pt x="9144" y="95"/>
                  <a:pt x="9133" y="95"/>
                </a:cubicBezTo>
                <a:cubicBezTo>
                  <a:pt x="9109" y="107"/>
                  <a:pt x="9085" y="143"/>
                  <a:pt x="9061" y="155"/>
                </a:cubicBezTo>
                <a:cubicBezTo>
                  <a:pt x="9049" y="167"/>
                  <a:pt x="9049" y="167"/>
                  <a:pt x="9025" y="167"/>
                </a:cubicBezTo>
                <a:lnTo>
                  <a:pt x="191" y="9013"/>
                </a:lnTo>
                <a:cubicBezTo>
                  <a:pt x="143" y="9061"/>
                  <a:pt x="119" y="9096"/>
                  <a:pt x="84" y="9144"/>
                </a:cubicBezTo>
                <a:cubicBezTo>
                  <a:pt x="84" y="9168"/>
                  <a:pt x="72" y="9180"/>
                  <a:pt x="72" y="9180"/>
                </a:cubicBezTo>
                <a:cubicBezTo>
                  <a:pt x="36" y="9227"/>
                  <a:pt x="24" y="9275"/>
                  <a:pt x="12" y="9334"/>
                </a:cubicBezTo>
                <a:lnTo>
                  <a:pt x="12" y="9358"/>
                </a:lnTo>
                <a:cubicBezTo>
                  <a:pt x="12" y="9394"/>
                  <a:pt x="0" y="9430"/>
                  <a:pt x="0" y="9477"/>
                </a:cubicBezTo>
                <a:lnTo>
                  <a:pt x="0" y="26801"/>
                </a:lnTo>
                <a:lnTo>
                  <a:pt x="0" y="26849"/>
                </a:lnTo>
                <a:lnTo>
                  <a:pt x="0" y="26884"/>
                </a:lnTo>
                <a:cubicBezTo>
                  <a:pt x="0" y="26944"/>
                  <a:pt x="12" y="26991"/>
                  <a:pt x="36" y="27051"/>
                </a:cubicBezTo>
                <a:cubicBezTo>
                  <a:pt x="60" y="27110"/>
                  <a:pt x="96" y="27158"/>
                  <a:pt x="131" y="27206"/>
                </a:cubicBezTo>
                <a:lnTo>
                  <a:pt x="155" y="27230"/>
                </a:lnTo>
                <a:cubicBezTo>
                  <a:pt x="191" y="27277"/>
                  <a:pt x="239" y="27301"/>
                  <a:pt x="274" y="27349"/>
                </a:cubicBezTo>
                <a:cubicBezTo>
                  <a:pt x="322" y="27384"/>
                  <a:pt x="370" y="27408"/>
                  <a:pt x="429" y="27420"/>
                </a:cubicBezTo>
                <a:cubicBezTo>
                  <a:pt x="441" y="27420"/>
                  <a:pt x="453" y="27444"/>
                  <a:pt x="477" y="27444"/>
                </a:cubicBezTo>
                <a:cubicBezTo>
                  <a:pt x="536" y="27456"/>
                  <a:pt x="572" y="27468"/>
                  <a:pt x="631" y="27468"/>
                </a:cubicBezTo>
                <a:lnTo>
                  <a:pt x="6037" y="27468"/>
                </a:lnTo>
                <a:cubicBezTo>
                  <a:pt x="6085" y="27468"/>
                  <a:pt x="6132" y="27468"/>
                  <a:pt x="6168" y="27456"/>
                </a:cubicBezTo>
                <a:cubicBezTo>
                  <a:pt x="6204" y="27456"/>
                  <a:pt x="6215" y="27444"/>
                  <a:pt x="6251" y="27444"/>
                </a:cubicBezTo>
                <a:cubicBezTo>
                  <a:pt x="6263" y="27444"/>
                  <a:pt x="6275" y="27420"/>
                  <a:pt x="6287" y="27420"/>
                </a:cubicBezTo>
                <a:cubicBezTo>
                  <a:pt x="6323" y="27408"/>
                  <a:pt x="6335" y="27396"/>
                  <a:pt x="6370" y="27384"/>
                </a:cubicBezTo>
                <a:cubicBezTo>
                  <a:pt x="6382" y="27361"/>
                  <a:pt x="6394" y="27361"/>
                  <a:pt x="6406" y="27361"/>
                </a:cubicBezTo>
                <a:cubicBezTo>
                  <a:pt x="6442" y="27349"/>
                  <a:pt x="6454" y="27313"/>
                  <a:pt x="6477" y="27301"/>
                </a:cubicBezTo>
                <a:lnTo>
                  <a:pt x="6513" y="27277"/>
                </a:lnTo>
                <a:lnTo>
                  <a:pt x="15348" y="18431"/>
                </a:lnTo>
                <a:cubicBezTo>
                  <a:pt x="15395" y="18395"/>
                  <a:pt x="15431" y="18347"/>
                  <a:pt x="15455" y="18300"/>
                </a:cubicBezTo>
                <a:cubicBezTo>
                  <a:pt x="15455" y="18300"/>
                  <a:pt x="15479" y="18288"/>
                  <a:pt x="15479" y="18276"/>
                </a:cubicBezTo>
                <a:cubicBezTo>
                  <a:pt x="15502" y="18228"/>
                  <a:pt x="15514" y="18169"/>
                  <a:pt x="15538" y="18109"/>
                </a:cubicBezTo>
                <a:lnTo>
                  <a:pt x="15538" y="18097"/>
                </a:lnTo>
                <a:cubicBezTo>
                  <a:pt x="15538" y="18050"/>
                  <a:pt x="15550" y="18014"/>
                  <a:pt x="15550" y="17978"/>
                </a:cubicBezTo>
                <a:lnTo>
                  <a:pt x="15550" y="667"/>
                </a:lnTo>
                <a:lnTo>
                  <a:pt x="15550" y="619"/>
                </a:lnTo>
                <a:lnTo>
                  <a:pt x="15550" y="572"/>
                </a:lnTo>
                <a:cubicBezTo>
                  <a:pt x="15550" y="512"/>
                  <a:pt x="15538" y="476"/>
                  <a:pt x="15502" y="417"/>
                </a:cubicBezTo>
                <a:cubicBezTo>
                  <a:pt x="15490" y="357"/>
                  <a:pt x="15443" y="310"/>
                  <a:pt x="15419" y="262"/>
                </a:cubicBezTo>
                <a:lnTo>
                  <a:pt x="15383" y="238"/>
                </a:lnTo>
                <a:cubicBezTo>
                  <a:pt x="15348" y="191"/>
                  <a:pt x="15312" y="155"/>
                  <a:pt x="15264" y="119"/>
                </a:cubicBezTo>
                <a:cubicBezTo>
                  <a:pt x="15217" y="83"/>
                  <a:pt x="15181" y="60"/>
                  <a:pt x="15121" y="36"/>
                </a:cubicBezTo>
                <a:cubicBezTo>
                  <a:pt x="15098" y="36"/>
                  <a:pt x="15086" y="24"/>
                  <a:pt x="15074" y="24"/>
                </a:cubicBezTo>
                <a:cubicBezTo>
                  <a:pt x="15014" y="12"/>
                  <a:pt x="14967" y="0"/>
                  <a:pt x="1490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00013" algn="bl" rotWithShape="0">
              <a:schemeClr val="accent3"/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1" name="Google Shape;201;p21"/>
          <p:cNvSpPr/>
          <p:nvPr/>
        </p:nvSpPr>
        <p:spPr>
          <a:xfrm>
            <a:off x="1196761" y="4757067"/>
            <a:ext cx="202800" cy="202800"/>
          </a:xfrm>
          <a:prstGeom prst="ellipse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algn="bl" rotWithShape="0">
              <a:schemeClr val="lt1"/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2" name="Google Shape;202;p21"/>
          <p:cNvSpPr/>
          <p:nvPr/>
        </p:nvSpPr>
        <p:spPr>
          <a:xfrm>
            <a:off x="10689967" y="4092916"/>
            <a:ext cx="202800" cy="202800"/>
          </a:xfrm>
          <a:prstGeom prst="ellipse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algn="bl" rotWithShape="0">
              <a:srgbClr val="FFFFFF"/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3" name="Google Shape;203;p21"/>
          <p:cNvSpPr/>
          <p:nvPr/>
        </p:nvSpPr>
        <p:spPr>
          <a:xfrm>
            <a:off x="-234933" y="3886500"/>
            <a:ext cx="724000" cy="7240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  <a:effectLst>
            <a:outerShdw blurRad="128588" algn="bl" rotWithShape="0">
              <a:schemeClr val="accent2"/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4" name="Google Shape;204;p21"/>
          <p:cNvSpPr txBox="1">
            <a:spLocks noGrp="1"/>
          </p:cNvSpPr>
          <p:nvPr>
            <p:ph type="title"/>
          </p:nvPr>
        </p:nvSpPr>
        <p:spPr>
          <a:xfrm>
            <a:off x="950800" y="593367"/>
            <a:ext cx="1029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21"/>
          <p:cNvSpPr txBox="1">
            <a:spLocks noGrp="1"/>
          </p:cNvSpPr>
          <p:nvPr>
            <p:ph type="subTitle" idx="1"/>
          </p:nvPr>
        </p:nvSpPr>
        <p:spPr>
          <a:xfrm>
            <a:off x="2495867" y="3245167"/>
            <a:ext cx="2523600" cy="40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Orbitron"/>
              <a:buNone/>
              <a:defRPr sz="1867" b="1"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Font typeface="Orbitron"/>
              <a:buNone/>
              <a:defRPr sz="1867" b="1"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Font typeface="Orbitron"/>
              <a:buNone/>
              <a:defRPr sz="1867" b="1"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Font typeface="Orbitron"/>
              <a:buNone/>
              <a:defRPr sz="1867" b="1"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Font typeface="Orbitron"/>
              <a:buNone/>
              <a:defRPr sz="1867" b="1"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Font typeface="Orbitron"/>
              <a:buNone/>
              <a:defRPr sz="1867" b="1"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Font typeface="Orbitron"/>
              <a:buNone/>
              <a:defRPr sz="1867" b="1"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Font typeface="Orbitron"/>
              <a:buNone/>
              <a:defRPr sz="1867" b="1"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Font typeface="Orbitron"/>
              <a:buNone/>
              <a:defRPr sz="1867" b="1"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206" name="Google Shape;206;p21"/>
          <p:cNvSpPr txBox="1">
            <a:spLocks noGrp="1"/>
          </p:cNvSpPr>
          <p:nvPr>
            <p:ph type="subTitle" idx="2"/>
          </p:nvPr>
        </p:nvSpPr>
        <p:spPr>
          <a:xfrm>
            <a:off x="2019451" y="2141147"/>
            <a:ext cx="3474800" cy="9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21"/>
          <p:cNvSpPr txBox="1">
            <a:spLocks noGrp="1"/>
          </p:cNvSpPr>
          <p:nvPr>
            <p:ph type="subTitle" idx="3"/>
          </p:nvPr>
        </p:nvSpPr>
        <p:spPr>
          <a:xfrm>
            <a:off x="7165933" y="3245167"/>
            <a:ext cx="2523600" cy="40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Orbitron"/>
              <a:buNone/>
              <a:defRPr sz="1867" b="1"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Font typeface="Orbitron"/>
              <a:buNone/>
              <a:defRPr sz="1867" b="1"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Font typeface="Orbitron"/>
              <a:buNone/>
              <a:defRPr sz="1867" b="1"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Font typeface="Orbitron"/>
              <a:buNone/>
              <a:defRPr sz="1867" b="1"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Font typeface="Orbitron"/>
              <a:buNone/>
              <a:defRPr sz="1867" b="1"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Font typeface="Orbitron"/>
              <a:buNone/>
              <a:defRPr sz="1867" b="1"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Font typeface="Orbitron"/>
              <a:buNone/>
              <a:defRPr sz="1867" b="1"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Font typeface="Orbitron"/>
              <a:buNone/>
              <a:defRPr sz="1867" b="1"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Font typeface="Orbitron"/>
              <a:buNone/>
              <a:defRPr sz="1867" b="1"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208" name="Google Shape;208;p21"/>
          <p:cNvSpPr txBox="1">
            <a:spLocks noGrp="1"/>
          </p:cNvSpPr>
          <p:nvPr>
            <p:ph type="subTitle" idx="4"/>
          </p:nvPr>
        </p:nvSpPr>
        <p:spPr>
          <a:xfrm>
            <a:off x="6691517" y="2141147"/>
            <a:ext cx="3474800" cy="9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21"/>
          <p:cNvSpPr txBox="1">
            <a:spLocks noGrp="1"/>
          </p:cNvSpPr>
          <p:nvPr>
            <p:ph type="subTitle" idx="5"/>
          </p:nvPr>
        </p:nvSpPr>
        <p:spPr>
          <a:xfrm>
            <a:off x="2495867" y="5602767"/>
            <a:ext cx="2523600" cy="40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Orbitron"/>
              <a:buNone/>
              <a:defRPr sz="1867" b="1"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Font typeface="Orbitron"/>
              <a:buNone/>
              <a:defRPr sz="1867" b="1"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Font typeface="Orbitron"/>
              <a:buNone/>
              <a:defRPr sz="1867" b="1"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Font typeface="Orbitron"/>
              <a:buNone/>
              <a:defRPr sz="1867" b="1"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Font typeface="Orbitron"/>
              <a:buNone/>
              <a:defRPr sz="1867" b="1"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Font typeface="Orbitron"/>
              <a:buNone/>
              <a:defRPr sz="1867" b="1"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Font typeface="Orbitron"/>
              <a:buNone/>
              <a:defRPr sz="1867" b="1"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Font typeface="Orbitron"/>
              <a:buNone/>
              <a:defRPr sz="1867" b="1"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Font typeface="Orbitron"/>
              <a:buNone/>
              <a:defRPr sz="1867" b="1"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210" name="Google Shape;210;p21"/>
          <p:cNvSpPr txBox="1">
            <a:spLocks noGrp="1"/>
          </p:cNvSpPr>
          <p:nvPr>
            <p:ph type="subTitle" idx="6"/>
          </p:nvPr>
        </p:nvSpPr>
        <p:spPr>
          <a:xfrm>
            <a:off x="2019451" y="4498747"/>
            <a:ext cx="3474800" cy="9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21"/>
          <p:cNvSpPr txBox="1">
            <a:spLocks noGrp="1"/>
          </p:cNvSpPr>
          <p:nvPr>
            <p:ph type="subTitle" idx="7"/>
          </p:nvPr>
        </p:nvSpPr>
        <p:spPr>
          <a:xfrm>
            <a:off x="7165933" y="5602767"/>
            <a:ext cx="2523600" cy="40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Orbitron"/>
              <a:buNone/>
              <a:defRPr sz="1867" b="1"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Font typeface="Orbitron"/>
              <a:buNone/>
              <a:defRPr sz="1867" b="1"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Font typeface="Orbitron"/>
              <a:buNone/>
              <a:defRPr sz="1867" b="1"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Font typeface="Orbitron"/>
              <a:buNone/>
              <a:defRPr sz="1867" b="1"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Font typeface="Orbitron"/>
              <a:buNone/>
              <a:defRPr sz="1867" b="1"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Font typeface="Orbitron"/>
              <a:buNone/>
              <a:defRPr sz="1867" b="1"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Font typeface="Orbitron"/>
              <a:buNone/>
              <a:defRPr sz="1867" b="1"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Font typeface="Orbitron"/>
              <a:buNone/>
              <a:defRPr sz="1867" b="1"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Font typeface="Orbitron"/>
              <a:buNone/>
              <a:defRPr sz="1867" b="1"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212" name="Google Shape;212;p21"/>
          <p:cNvSpPr txBox="1">
            <a:spLocks noGrp="1"/>
          </p:cNvSpPr>
          <p:nvPr>
            <p:ph type="subTitle" idx="8"/>
          </p:nvPr>
        </p:nvSpPr>
        <p:spPr>
          <a:xfrm>
            <a:off x="6691517" y="4498747"/>
            <a:ext cx="3474800" cy="9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76203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8207DE-34E2-4D07-92EF-86FAFE181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4CB0EE-0E4E-4EB3-8008-EB5FB6C1D5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ED414C-CE71-4595-A0EB-75FF7AAD47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3E2EAE3-65D6-47AB-B710-BDDDE3BE8DB7}" type="datetimeFigureOut">
              <a:rPr lang="en-US" smtClean="0"/>
              <a:pPr/>
              <a:t>12/8/2023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B8DF93-563A-43D5-8FD4-FF6DA85C5D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AD48C-AA1D-42BB-B70D-40D962A51C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BAA35F9-3A74-4000-928A-BDCAE32BDA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109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90" r:id="rId2"/>
    <p:sldLayoutId id="2147483691" r:id="rId3"/>
    <p:sldLayoutId id="214748368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82" r:id="rId13"/>
    <p:sldLayoutId id="2147483681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83" r:id="rId20"/>
    <p:sldLayoutId id="2147483669" r:id="rId21"/>
    <p:sldLayoutId id="2147483670" r:id="rId22"/>
    <p:sldLayoutId id="2147483671" r:id="rId23"/>
    <p:sldLayoutId id="2147483687" r:id="rId24"/>
    <p:sldLayoutId id="2147483686" r:id="rId25"/>
    <p:sldLayoutId id="2147483672" r:id="rId26"/>
    <p:sldLayoutId id="2147483673" r:id="rId27"/>
    <p:sldLayoutId id="2147483674" r:id="rId28"/>
    <p:sldLayoutId id="2147483675" r:id="rId29"/>
    <p:sldLayoutId id="2147483679" r:id="rId30"/>
    <p:sldLayoutId id="2147483688" r:id="rId31"/>
    <p:sldLayoutId id="2147483689" r:id="rId32"/>
    <p:sldLayoutId id="2147483676" r:id="rId33"/>
    <p:sldLayoutId id="2147483677" r:id="rId34"/>
    <p:sldLayoutId id="2147483678" r:id="rId35"/>
    <p:sldLayoutId id="2147483680" r:id="rId36"/>
    <p:sldLayoutId id="2147483684" r:id="rId37"/>
    <p:sldLayoutId id="2147483692" r:id="rId38"/>
    <p:sldLayoutId id="2147483693" r:id="rId39"/>
    <p:sldLayoutId id="2147483694" r:id="rId40"/>
    <p:sldLayoutId id="2147483695" r:id="rId4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Group 90">
            <a:extLst>
              <a:ext uri="{FF2B5EF4-FFF2-40B4-BE49-F238E27FC236}">
                <a16:creationId xmlns:a16="http://schemas.microsoft.com/office/drawing/2014/main" id="{286E373B-7BA9-41AA-977F-AF904B16D8AF}"/>
              </a:ext>
            </a:extLst>
          </p:cNvPr>
          <p:cNvGrpSpPr/>
          <p:nvPr/>
        </p:nvGrpSpPr>
        <p:grpSpPr>
          <a:xfrm flipH="1">
            <a:off x="10378315" y="6092946"/>
            <a:ext cx="1024970" cy="276903"/>
            <a:chOff x="160505" y="-1"/>
            <a:chExt cx="2573170" cy="695160"/>
          </a:xfrm>
          <a:solidFill>
            <a:srgbClr val="0E0E0E"/>
          </a:solidFill>
        </p:grpSpPr>
        <p:sp>
          <p:nvSpPr>
            <p:cNvPr id="92" name="Arrow: Chevron 91">
              <a:extLst>
                <a:ext uri="{FF2B5EF4-FFF2-40B4-BE49-F238E27FC236}">
                  <a16:creationId xmlns:a16="http://schemas.microsoft.com/office/drawing/2014/main" id="{86467C53-E03C-4804-954F-D148ADC821AA}"/>
                </a:ext>
              </a:extLst>
            </p:cNvPr>
            <p:cNvSpPr/>
            <p:nvPr/>
          </p:nvSpPr>
          <p:spPr>
            <a:xfrm flipH="1">
              <a:off x="2196075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3" name="Arrow: Chevron 92">
              <a:extLst>
                <a:ext uri="{FF2B5EF4-FFF2-40B4-BE49-F238E27FC236}">
                  <a16:creationId xmlns:a16="http://schemas.microsoft.com/office/drawing/2014/main" id="{4E4764B5-E41D-4491-B076-C0F13E2F263F}"/>
                </a:ext>
              </a:extLst>
            </p:cNvPr>
            <p:cNvSpPr/>
            <p:nvPr/>
          </p:nvSpPr>
          <p:spPr>
            <a:xfrm flipH="1">
              <a:off x="1687184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4" name="Arrow: Chevron 93">
              <a:extLst>
                <a:ext uri="{FF2B5EF4-FFF2-40B4-BE49-F238E27FC236}">
                  <a16:creationId xmlns:a16="http://schemas.microsoft.com/office/drawing/2014/main" id="{641C13C3-EB0B-47C5-953E-C16B8573D0EC}"/>
                </a:ext>
              </a:extLst>
            </p:cNvPr>
            <p:cNvSpPr/>
            <p:nvPr/>
          </p:nvSpPr>
          <p:spPr>
            <a:xfrm flipH="1">
              <a:off x="1178291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5" name="Arrow: Chevron 94">
              <a:extLst>
                <a:ext uri="{FF2B5EF4-FFF2-40B4-BE49-F238E27FC236}">
                  <a16:creationId xmlns:a16="http://schemas.microsoft.com/office/drawing/2014/main" id="{5391BA2F-CE20-4BC8-AB2A-B7E67D6F1E1A}"/>
                </a:ext>
              </a:extLst>
            </p:cNvPr>
            <p:cNvSpPr/>
            <p:nvPr/>
          </p:nvSpPr>
          <p:spPr>
            <a:xfrm flipH="1">
              <a:off x="669398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6" name="Arrow: Chevron 95">
              <a:extLst>
                <a:ext uri="{FF2B5EF4-FFF2-40B4-BE49-F238E27FC236}">
                  <a16:creationId xmlns:a16="http://schemas.microsoft.com/office/drawing/2014/main" id="{1C1FA45A-3062-441A-83AA-D27F6AFBD83C}"/>
                </a:ext>
              </a:extLst>
            </p:cNvPr>
            <p:cNvSpPr/>
            <p:nvPr/>
          </p:nvSpPr>
          <p:spPr>
            <a:xfrm flipH="1">
              <a:off x="160505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04733B7-2C02-468D-AC7D-203B9052280C}"/>
              </a:ext>
            </a:extLst>
          </p:cNvPr>
          <p:cNvSpPr txBox="1"/>
          <p:nvPr/>
        </p:nvSpPr>
        <p:spPr>
          <a:xfrm>
            <a:off x="1292485" y="3844499"/>
            <a:ext cx="558389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spc="100" dirty="0">
                <a:solidFill>
                  <a:srgbClr val="0E0E0E"/>
                </a:solidFill>
                <a:latin typeface="Krona One" panose="02010605030500060004" pitchFamily="2" charset="0"/>
                <a:ea typeface="Inter Light" panose="020B0502030000000004" pitchFamily="34" charset="0"/>
                <a:cs typeface="Kanit Light" pitchFamily="2" charset="-34"/>
              </a:rPr>
              <a:t>Технологическое направление: Технологии и программное обеспечение распределительных и высокопроизводительных вычислительных систем</a:t>
            </a:r>
          </a:p>
          <a:p>
            <a:br>
              <a:rPr lang="ru-RU" sz="1200" spc="100" dirty="0">
                <a:solidFill>
                  <a:srgbClr val="0E0E0E"/>
                </a:solidFill>
                <a:latin typeface="Krona One" panose="02010605030500060004" pitchFamily="2" charset="0"/>
                <a:ea typeface="Inter Light" panose="020B0502030000000004" pitchFamily="34" charset="0"/>
                <a:cs typeface="Kanit Light" pitchFamily="2" charset="-34"/>
              </a:rPr>
            </a:br>
            <a:r>
              <a:rPr lang="ru-RU" sz="1200" spc="100" dirty="0">
                <a:solidFill>
                  <a:srgbClr val="0E0E0E"/>
                </a:solidFill>
                <a:latin typeface="Krona One" panose="02010605030500060004" pitchFamily="2" charset="0"/>
                <a:ea typeface="Inter Light" panose="020B0502030000000004" pitchFamily="34" charset="0"/>
                <a:cs typeface="Kanit Light" pitchFamily="2" charset="-34"/>
              </a:rPr>
              <a:t>Рынки НТИ: </a:t>
            </a:r>
            <a:r>
              <a:rPr lang="ru-RU" sz="1200" spc="100" dirty="0" err="1">
                <a:solidFill>
                  <a:srgbClr val="0E0E0E"/>
                </a:solidFill>
                <a:latin typeface="Krona One" panose="02010605030500060004" pitchFamily="2" charset="0"/>
                <a:ea typeface="Inter Light" panose="020B0502030000000004" pitchFamily="34" charset="0"/>
                <a:cs typeface="Kanit Light" pitchFamily="2" charset="-34"/>
              </a:rPr>
              <a:t>нейронет</a:t>
            </a:r>
            <a:r>
              <a:rPr lang="ru-RU" sz="1200" spc="100" dirty="0">
                <a:solidFill>
                  <a:srgbClr val="0E0E0E"/>
                </a:solidFill>
                <a:latin typeface="Krona One" panose="02010605030500060004" pitchFamily="2" charset="0"/>
                <a:ea typeface="Inter Light" panose="020B0502030000000004" pitchFamily="34" charset="0"/>
                <a:cs typeface="Kanit Light" pitchFamily="2" charset="-34"/>
              </a:rPr>
              <a:t>, </a:t>
            </a:r>
            <a:r>
              <a:rPr lang="ru-RU" sz="1200" spc="100" dirty="0" err="1">
                <a:solidFill>
                  <a:srgbClr val="0E0E0E"/>
                </a:solidFill>
                <a:latin typeface="Krona One" panose="02010605030500060004" pitchFamily="2" charset="0"/>
                <a:ea typeface="Inter Light" panose="020B0502030000000004" pitchFamily="34" charset="0"/>
                <a:cs typeface="Kanit Light" pitchFamily="2" charset="-34"/>
              </a:rPr>
              <a:t>технет</a:t>
            </a:r>
            <a:br>
              <a:rPr lang="ru-RU" sz="1200" spc="100" dirty="0">
                <a:solidFill>
                  <a:srgbClr val="0E0E0E"/>
                </a:solidFill>
                <a:latin typeface="Krona One" panose="02010605030500060004" pitchFamily="2" charset="0"/>
                <a:ea typeface="Inter Light" panose="020B0502030000000004" pitchFamily="34" charset="0"/>
                <a:cs typeface="Kanit Light" pitchFamily="2" charset="-34"/>
              </a:rPr>
            </a:br>
            <a:r>
              <a:rPr lang="ru-RU" sz="1200" spc="100" dirty="0">
                <a:solidFill>
                  <a:srgbClr val="0E0E0E"/>
                </a:solidFill>
                <a:latin typeface="Krona One" panose="02010605030500060004" pitchFamily="2" charset="0"/>
                <a:ea typeface="Inter Light" panose="020B0502030000000004" pitchFamily="34" charset="0"/>
                <a:cs typeface="Kanit Light" pitchFamily="2" charset="-34"/>
              </a:rPr>
              <a:t>Сквозные технологии: искусственный интеллект, технологии хранения и анализа больших данных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2B23B0F-C578-4F9C-BF66-8EC4FDED6E75}"/>
              </a:ext>
            </a:extLst>
          </p:cNvPr>
          <p:cNvSpPr txBox="1"/>
          <p:nvPr/>
        </p:nvSpPr>
        <p:spPr>
          <a:xfrm>
            <a:off x="423568" y="1620246"/>
            <a:ext cx="62683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E0E0E"/>
                </a:solidFill>
                <a:latin typeface="Krona One" panose="02010605030500060004" pitchFamily="2" charset="0"/>
                <a:cs typeface="Poppins" panose="00000500000000000000" pitchFamily="2" charset="0"/>
              </a:rPr>
              <a:t>Разработка приложения для оценки рисков с использованием ИИ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48048B4-40F7-41EF-8609-4152648896CE}"/>
              </a:ext>
            </a:extLst>
          </p:cNvPr>
          <p:cNvCxnSpPr>
            <a:cxnSpLocks/>
          </p:cNvCxnSpPr>
          <p:nvPr/>
        </p:nvCxnSpPr>
        <p:spPr>
          <a:xfrm>
            <a:off x="11403285" y="1332173"/>
            <a:ext cx="0" cy="1072903"/>
          </a:xfrm>
          <a:prstGeom prst="line">
            <a:avLst/>
          </a:prstGeom>
          <a:ln w="25400">
            <a:solidFill>
              <a:srgbClr val="0E0E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95A13D46-BB93-435F-B2BB-A8CA3E5CB589}"/>
              </a:ext>
            </a:extLst>
          </p:cNvPr>
          <p:cNvSpPr txBox="1"/>
          <p:nvPr/>
        </p:nvSpPr>
        <p:spPr>
          <a:xfrm>
            <a:off x="10879872" y="588125"/>
            <a:ext cx="10468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>
                <a:ln>
                  <a:solidFill>
                    <a:srgbClr val="0E0E0E"/>
                  </a:solidFill>
                </a:ln>
                <a:noFill/>
                <a:latin typeface="Krona One" panose="02010605030500060004" pitchFamily="2" charset="0"/>
                <a:cs typeface="Poppins" panose="00000500000000000000" pitchFamily="2" charset="0"/>
              </a:rPr>
              <a:t>1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E4A93394-1525-6C29-FE6E-E29E02F46D4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7" r="5567"/>
          <a:stretch>
            <a:fillRect/>
          </a:stretch>
        </p:blipFill>
        <p:spPr>
          <a:xfrm>
            <a:off x="6740586" y="230746"/>
            <a:ext cx="5024034" cy="5653511"/>
          </a:xfrm>
        </p:spPr>
      </p:pic>
    </p:spTree>
    <p:extLst>
      <p:ext uri="{BB962C8B-B14F-4D97-AF65-F5344CB8AC3E}">
        <p14:creationId xmlns:p14="http://schemas.microsoft.com/office/powerpoint/2010/main" val="1529808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00D1274-F4AB-468E-B487-9E8400927ED4}"/>
              </a:ext>
            </a:extLst>
          </p:cNvPr>
          <p:cNvGrpSpPr/>
          <p:nvPr/>
        </p:nvGrpSpPr>
        <p:grpSpPr>
          <a:xfrm>
            <a:off x="2798064" y="4343400"/>
            <a:ext cx="8898636" cy="1948392"/>
            <a:chOff x="5907640" y="3310128"/>
            <a:chExt cx="5789060" cy="298166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3D1FFE0-7ADE-422B-B818-ED744313531C}"/>
                </a:ext>
              </a:extLst>
            </p:cNvPr>
            <p:cNvSpPr/>
            <p:nvPr/>
          </p:nvSpPr>
          <p:spPr>
            <a:xfrm>
              <a:off x="5907640" y="3310128"/>
              <a:ext cx="5789060" cy="2981664"/>
            </a:xfrm>
            <a:prstGeom prst="rect">
              <a:avLst/>
            </a:prstGeom>
            <a:solidFill>
              <a:srgbClr val="1919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A0579F6F-E204-4E41-8BF6-137213F78F90}"/>
                </a:ext>
              </a:extLst>
            </p:cNvPr>
            <p:cNvGrpSpPr/>
            <p:nvPr/>
          </p:nvGrpSpPr>
          <p:grpSpPr>
            <a:xfrm flipH="1">
              <a:off x="10086642" y="6014889"/>
              <a:ext cx="1024970" cy="276903"/>
              <a:chOff x="160505" y="-1"/>
              <a:chExt cx="2573170" cy="695160"/>
            </a:xfrm>
            <a:solidFill>
              <a:srgbClr val="D6FB02"/>
            </a:solidFill>
          </p:grpSpPr>
          <p:sp>
            <p:nvSpPr>
              <p:cNvPr id="24" name="Arrow: Chevron 23">
                <a:extLst>
                  <a:ext uri="{FF2B5EF4-FFF2-40B4-BE49-F238E27FC236}">
                    <a16:creationId xmlns:a16="http://schemas.microsoft.com/office/drawing/2014/main" id="{7A2319E5-0A00-414F-8199-4971DFC3A0B9}"/>
                  </a:ext>
                </a:extLst>
              </p:cNvPr>
              <p:cNvSpPr/>
              <p:nvPr/>
            </p:nvSpPr>
            <p:spPr>
              <a:xfrm flipH="1">
                <a:off x="2196075" y="-1"/>
                <a:ext cx="537600" cy="695160"/>
              </a:xfrm>
              <a:prstGeom prst="chevron">
                <a:avLst>
                  <a:gd name="adj" fmla="val 4863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Arrow: Chevron 24">
                <a:extLst>
                  <a:ext uri="{FF2B5EF4-FFF2-40B4-BE49-F238E27FC236}">
                    <a16:creationId xmlns:a16="http://schemas.microsoft.com/office/drawing/2014/main" id="{4AA69B87-A0BC-4A91-B9BD-3C7022CA554E}"/>
                  </a:ext>
                </a:extLst>
              </p:cNvPr>
              <p:cNvSpPr/>
              <p:nvPr/>
            </p:nvSpPr>
            <p:spPr>
              <a:xfrm flipH="1">
                <a:off x="1687184" y="-1"/>
                <a:ext cx="537600" cy="695160"/>
              </a:xfrm>
              <a:prstGeom prst="chevron">
                <a:avLst>
                  <a:gd name="adj" fmla="val 4863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Arrow: Chevron 25">
                <a:extLst>
                  <a:ext uri="{FF2B5EF4-FFF2-40B4-BE49-F238E27FC236}">
                    <a16:creationId xmlns:a16="http://schemas.microsoft.com/office/drawing/2014/main" id="{7DA02260-DF0E-45C4-A3AD-81629E2E63B2}"/>
                  </a:ext>
                </a:extLst>
              </p:cNvPr>
              <p:cNvSpPr/>
              <p:nvPr/>
            </p:nvSpPr>
            <p:spPr>
              <a:xfrm flipH="1">
                <a:off x="1178291" y="-1"/>
                <a:ext cx="537600" cy="695160"/>
              </a:xfrm>
              <a:prstGeom prst="chevron">
                <a:avLst>
                  <a:gd name="adj" fmla="val 4863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Arrow: Chevron 26">
                <a:extLst>
                  <a:ext uri="{FF2B5EF4-FFF2-40B4-BE49-F238E27FC236}">
                    <a16:creationId xmlns:a16="http://schemas.microsoft.com/office/drawing/2014/main" id="{2B83D101-2C4B-4322-A03C-99497FAE1E30}"/>
                  </a:ext>
                </a:extLst>
              </p:cNvPr>
              <p:cNvSpPr/>
              <p:nvPr/>
            </p:nvSpPr>
            <p:spPr>
              <a:xfrm flipH="1">
                <a:off x="669398" y="-1"/>
                <a:ext cx="537600" cy="695160"/>
              </a:xfrm>
              <a:prstGeom prst="chevron">
                <a:avLst>
                  <a:gd name="adj" fmla="val 4863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Arrow: Chevron 27">
                <a:extLst>
                  <a:ext uri="{FF2B5EF4-FFF2-40B4-BE49-F238E27FC236}">
                    <a16:creationId xmlns:a16="http://schemas.microsoft.com/office/drawing/2014/main" id="{E9FD8267-45CA-4DA3-808F-F9D97DFEEC09}"/>
                  </a:ext>
                </a:extLst>
              </p:cNvPr>
              <p:cNvSpPr/>
              <p:nvPr/>
            </p:nvSpPr>
            <p:spPr>
              <a:xfrm flipH="1">
                <a:off x="160505" y="-1"/>
                <a:ext cx="537600" cy="695160"/>
              </a:xfrm>
              <a:prstGeom prst="chevron">
                <a:avLst>
                  <a:gd name="adj" fmla="val 4863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87412165-9A6D-4C08-8658-529024EA0477}"/>
              </a:ext>
            </a:extLst>
          </p:cNvPr>
          <p:cNvSpPr txBox="1"/>
          <p:nvPr/>
        </p:nvSpPr>
        <p:spPr>
          <a:xfrm>
            <a:off x="2798064" y="4446994"/>
            <a:ext cx="88602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pc="80" dirty="0">
                <a:solidFill>
                  <a:schemeClr val="bg1"/>
                </a:solidFill>
                <a:latin typeface="Kanit Medium" pitchFamily="2" charset="-34"/>
                <a:ea typeface="Adobe Gothic Std B" panose="020B0800000000000000" pitchFamily="34" charset="-128"/>
                <a:cs typeface="Kanit Medium" pitchFamily="2" charset="-34"/>
              </a:rPr>
              <a:t>Судебный департамент при Верховном суде опубликовал сводные статистические данные по делам о несостоятельности за 2022 год. За этот период российские арбитражные суды приняли к производству 329 890 заявлений о несостоятельности. В их числе 308 159 заявлений о банкротстве граждан, 18 632 — юридических лиц и 3099 — индивидуальных предпринимателей.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2E8F359-D58C-44EB-A68D-DD9C8E4F8CBB}"/>
              </a:ext>
            </a:extLst>
          </p:cNvPr>
          <p:cNvSpPr txBox="1"/>
          <p:nvPr/>
        </p:nvSpPr>
        <p:spPr>
          <a:xfrm>
            <a:off x="7934552" y="3545042"/>
            <a:ext cx="44440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i="1" spc="100" dirty="0">
                <a:solidFill>
                  <a:schemeClr val="bg1"/>
                </a:solidFill>
                <a:latin typeface="Kanit SemiBold" pitchFamily="2" charset="-34"/>
                <a:ea typeface="Adobe Gothic Std B" panose="020B0800000000000000" pitchFamily="34" charset="-128"/>
                <a:cs typeface="Kanit SemiBold" pitchFamily="2" charset="-34"/>
              </a:rPr>
              <a:t>Актуальность</a:t>
            </a:r>
            <a:endParaRPr lang="en-US" sz="4000" i="1" spc="100" dirty="0">
              <a:solidFill>
                <a:schemeClr val="bg1"/>
              </a:solidFill>
              <a:latin typeface="Kanit SemiBold" pitchFamily="2" charset="-34"/>
              <a:ea typeface="Adobe Gothic Std B" panose="020B0800000000000000" pitchFamily="34" charset="-128"/>
              <a:cs typeface="Kanit SemiBold" pitchFamily="2" charset="-34"/>
            </a:endParaRPr>
          </a:p>
        </p:txBody>
      </p:sp>
      <p:pic>
        <p:nvPicPr>
          <p:cNvPr id="30" name="Picture 2">
            <a:extLst>
              <a:ext uri="{FF2B5EF4-FFF2-40B4-BE49-F238E27FC236}">
                <a16:creationId xmlns:a16="http://schemas.microsoft.com/office/drawing/2014/main" id="{C75CB786-4D87-4D0E-B537-4159DC015AC9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1" t="6036" r="2316" b="5286"/>
          <a:stretch/>
        </p:blipFill>
        <p:spPr bwMode="auto">
          <a:xfrm>
            <a:off x="749808" y="686905"/>
            <a:ext cx="7260336" cy="307127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9600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>
            <a:extLst>
              <a:ext uri="{FF2B5EF4-FFF2-40B4-BE49-F238E27FC236}">
                <a16:creationId xmlns:a16="http://schemas.microsoft.com/office/drawing/2014/main" id="{B627312B-7254-4ADA-8BCF-C23C61716AB8}"/>
              </a:ext>
            </a:extLst>
          </p:cNvPr>
          <p:cNvSpPr txBox="1"/>
          <p:nvPr/>
        </p:nvSpPr>
        <p:spPr>
          <a:xfrm>
            <a:off x="802353" y="933071"/>
            <a:ext cx="61660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i="1" spc="80">
                <a:solidFill>
                  <a:schemeClr val="bg1"/>
                </a:solidFill>
                <a:latin typeface="Kanit SemiBold" pitchFamily="2" charset="-34"/>
                <a:ea typeface="Adobe Gothic Std B" panose="020B0800000000000000" pitchFamily="34" charset="-128"/>
                <a:cs typeface="Kanit SemiBold" pitchFamily="2" charset="-34"/>
              </a:defRPr>
            </a:lvl1pPr>
          </a:lstStyle>
          <a:p>
            <a:r>
              <a:rPr lang="ru-RU" dirty="0"/>
              <a:t>Актуальность</a:t>
            </a:r>
            <a:endParaRPr lang="en-US" dirty="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C4ACAF0-E882-42DD-BB3B-2FEE28BB5A27}"/>
              </a:ext>
            </a:extLst>
          </p:cNvPr>
          <p:cNvGrpSpPr/>
          <p:nvPr/>
        </p:nvGrpSpPr>
        <p:grpSpPr>
          <a:xfrm>
            <a:off x="916320" y="656072"/>
            <a:ext cx="3720623" cy="276999"/>
            <a:chOff x="6868142" y="1377354"/>
            <a:chExt cx="3720623" cy="276999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389E0E2-1B02-46A5-9129-22F1BA6E3443}"/>
                </a:ext>
              </a:extLst>
            </p:cNvPr>
            <p:cNvSpPr txBox="1"/>
            <p:nvPr/>
          </p:nvSpPr>
          <p:spPr>
            <a:xfrm>
              <a:off x="6929225" y="1377354"/>
              <a:ext cx="36595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200" i="1" spc="100" dirty="0">
                  <a:solidFill>
                    <a:srgbClr val="D6FB02"/>
                  </a:solidFill>
                  <a:latin typeface="Kanit Medium" pitchFamily="2" charset="-34"/>
                  <a:cs typeface="Kanit Medium" pitchFamily="2" charset="-34"/>
                </a:rPr>
                <a:t>RANEPA</a:t>
              </a:r>
              <a:endParaRPr lang="en-US" sz="1200" i="1" spc="100" dirty="0">
                <a:solidFill>
                  <a:srgbClr val="D6FB02"/>
                </a:solidFill>
                <a:latin typeface="Kanit Medium" pitchFamily="2" charset="-34"/>
                <a:cs typeface="Kanit Medium" pitchFamily="2" charset="-34"/>
              </a:endParaRPr>
            </a:p>
          </p:txBody>
        </p:sp>
        <p:sp>
          <p:nvSpPr>
            <p:cNvPr id="42" name="Parallelogram 41">
              <a:extLst>
                <a:ext uri="{FF2B5EF4-FFF2-40B4-BE49-F238E27FC236}">
                  <a16:creationId xmlns:a16="http://schemas.microsoft.com/office/drawing/2014/main" id="{BF7B1B15-16A7-47AE-BF61-E1D4C4C3F1EB}"/>
                </a:ext>
              </a:extLst>
            </p:cNvPr>
            <p:cNvSpPr/>
            <p:nvPr/>
          </p:nvSpPr>
          <p:spPr>
            <a:xfrm>
              <a:off x="6868142" y="1453147"/>
              <a:ext cx="61082" cy="125413"/>
            </a:xfrm>
            <a:prstGeom prst="parallelogram">
              <a:avLst>
                <a:gd name="adj" fmla="val 49789"/>
              </a:avLst>
            </a:prstGeom>
            <a:solidFill>
              <a:srgbClr val="D6FB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" name="Рисунок 1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1" r="7061"/>
          <a:stretch>
            <a:fillRect/>
          </a:stretch>
        </p:blipFill>
        <p:spPr/>
      </p:pic>
      <p:pic>
        <p:nvPicPr>
          <p:cNvPr id="4" name="Рисунок 3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6" r="4026"/>
          <a:stretch>
            <a:fillRect/>
          </a:stretch>
        </p:blipFill>
        <p:spPr/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4D93FD35-1E18-4E32-8306-41DFB37318FF}"/>
              </a:ext>
            </a:extLst>
          </p:cNvPr>
          <p:cNvSpPr/>
          <p:nvPr/>
        </p:nvSpPr>
        <p:spPr>
          <a:xfrm>
            <a:off x="923660" y="4152900"/>
            <a:ext cx="3343539" cy="2049028"/>
          </a:xfrm>
          <a:prstGeom prst="rect">
            <a:avLst/>
          </a:prstGeom>
          <a:solidFill>
            <a:srgbClr val="D6FB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A1393C61-622E-4A88-BCA5-882B40F857F9}"/>
              </a:ext>
            </a:extLst>
          </p:cNvPr>
          <p:cNvSpPr/>
          <p:nvPr/>
        </p:nvSpPr>
        <p:spPr>
          <a:xfrm>
            <a:off x="4424231" y="4152900"/>
            <a:ext cx="3343539" cy="2049028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CFEE69F-807D-44DA-8FE5-C2C10F8805BC}"/>
              </a:ext>
            </a:extLst>
          </p:cNvPr>
          <p:cNvSpPr/>
          <p:nvPr/>
        </p:nvSpPr>
        <p:spPr>
          <a:xfrm>
            <a:off x="7924801" y="4152900"/>
            <a:ext cx="3343539" cy="2049028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690C21AE-5410-4140-B5C9-674E5CBE863D}"/>
              </a:ext>
            </a:extLst>
          </p:cNvPr>
          <p:cNvSpPr txBox="1"/>
          <p:nvPr/>
        </p:nvSpPr>
        <p:spPr>
          <a:xfrm>
            <a:off x="4311456" y="4918369"/>
            <a:ext cx="3868508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1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В новых экономических условиях происходит переориентация на новых партнеров, в связи с чем компаниям приходится находить новые пути сотрудничества, которые могут содержать множество </a:t>
            </a:r>
            <a:r>
              <a:rPr lang="ru-RU" sz="1100" dirty="0" err="1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невыявленных</a:t>
            </a:r>
            <a:r>
              <a:rPr lang="ru-RU" sz="11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 ранее рисков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0B0CC55A-9078-4514-AC82-ABFAB479BB09}"/>
              </a:ext>
            </a:extLst>
          </p:cNvPr>
          <p:cNvSpPr txBox="1"/>
          <p:nvPr/>
        </p:nvSpPr>
        <p:spPr>
          <a:xfrm>
            <a:off x="4737398" y="4381746"/>
            <a:ext cx="29313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spc="80">
                <a:solidFill>
                  <a:schemeClr val="bg1"/>
                </a:solidFill>
                <a:latin typeface="Kanit Medium" pitchFamily="2" charset="-34"/>
                <a:ea typeface="Adobe Gothic Std B" panose="020B0800000000000000" pitchFamily="34" charset="-128"/>
                <a:cs typeface="Kanit Medium" pitchFamily="2" charset="-34"/>
              </a:defRPr>
            </a:lvl1pPr>
          </a:lstStyle>
          <a:p>
            <a:r>
              <a:rPr lang="ru-RU" b="1" dirty="0"/>
              <a:t>Переориентация на новые рынки в экономике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879B5575-DA02-4D55-B83E-84896140FC1A}"/>
              </a:ext>
            </a:extLst>
          </p:cNvPr>
          <p:cNvSpPr txBox="1"/>
          <p:nvPr/>
        </p:nvSpPr>
        <p:spPr>
          <a:xfrm>
            <a:off x="8336994" y="4918369"/>
            <a:ext cx="2519153" cy="10810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1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ИИ может постоянно улучшать свои модели оценки рисков, что делает процесс более эффективным и актуальным</a:t>
            </a:r>
            <a:endParaRPr lang="en-ID" sz="1100" dirty="0">
              <a:solidFill>
                <a:schemeClr val="bg1">
                  <a:lumMod val="6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E4121683-34FE-408F-ACB0-140CDF5B487C}"/>
              </a:ext>
            </a:extLst>
          </p:cNvPr>
          <p:cNvSpPr txBox="1"/>
          <p:nvPr/>
        </p:nvSpPr>
        <p:spPr>
          <a:xfrm>
            <a:off x="8353786" y="4460677"/>
            <a:ext cx="24855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spc="80">
                <a:solidFill>
                  <a:schemeClr val="bg1"/>
                </a:solidFill>
                <a:latin typeface="Kanit Medium" pitchFamily="2" charset="-34"/>
                <a:ea typeface="Adobe Gothic Std B" panose="020B0800000000000000" pitchFamily="34" charset="-128"/>
                <a:cs typeface="Kanit Medium" pitchFamily="2" charset="-34"/>
              </a:defRPr>
            </a:lvl1pPr>
          </a:lstStyle>
          <a:p>
            <a:r>
              <a:rPr lang="ru-RU" b="1" dirty="0"/>
              <a:t>Постоянное развитие технологий ИИ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2CAA7E77-D6FC-44B1-8B91-E0C2A66CB27F}"/>
              </a:ext>
            </a:extLst>
          </p:cNvPr>
          <p:cNvSpPr txBox="1"/>
          <p:nvPr/>
        </p:nvSpPr>
        <p:spPr>
          <a:xfrm>
            <a:off x="946861" y="4918369"/>
            <a:ext cx="3207563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100" dirty="0">
                <a:solidFill>
                  <a:srgbClr val="0E0E0E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Россия сталкивается с экономической неопределенностью из-за различных факторов, что вызывает необходимость повышенного внимания к изменениям в экономике и текущим тенденциям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A3FFCB52-495A-4B39-A532-31D7A1D3C382}"/>
              </a:ext>
            </a:extLst>
          </p:cNvPr>
          <p:cNvSpPr txBox="1"/>
          <p:nvPr/>
        </p:nvSpPr>
        <p:spPr>
          <a:xfrm>
            <a:off x="1352645" y="4166302"/>
            <a:ext cx="24855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spc="80">
                <a:solidFill>
                  <a:schemeClr val="bg1"/>
                </a:solidFill>
                <a:latin typeface="Kanit Medium" pitchFamily="2" charset="-34"/>
                <a:ea typeface="Adobe Gothic Std B" panose="020B0800000000000000" pitchFamily="34" charset="-128"/>
                <a:cs typeface="Kanit Medium" pitchFamily="2" charset="-34"/>
              </a:defRPr>
            </a:lvl1pPr>
          </a:lstStyle>
          <a:p>
            <a:endParaRPr lang="ru-RU" dirty="0">
              <a:solidFill>
                <a:srgbClr val="0E0E0E"/>
              </a:solidFill>
            </a:endParaRPr>
          </a:p>
          <a:p>
            <a:r>
              <a:rPr lang="ru-RU" b="1" dirty="0">
                <a:solidFill>
                  <a:srgbClr val="0E0E0E"/>
                </a:solidFill>
              </a:rPr>
              <a:t>Нестабильная экономическая ситуация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FE9E41CB-D406-4651-A7AC-345FC61183D8}"/>
              </a:ext>
            </a:extLst>
          </p:cNvPr>
          <p:cNvGrpSpPr/>
          <p:nvPr/>
        </p:nvGrpSpPr>
        <p:grpSpPr>
          <a:xfrm flipH="1">
            <a:off x="9084085" y="4014448"/>
            <a:ext cx="1024970" cy="276903"/>
            <a:chOff x="160505" y="-1"/>
            <a:chExt cx="2573170" cy="695160"/>
          </a:xfrm>
          <a:solidFill>
            <a:srgbClr val="D6FB02"/>
          </a:solidFill>
        </p:grpSpPr>
        <p:sp>
          <p:nvSpPr>
            <p:cNvPr id="87" name="Arrow: Chevron 86">
              <a:extLst>
                <a:ext uri="{FF2B5EF4-FFF2-40B4-BE49-F238E27FC236}">
                  <a16:creationId xmlns:a16="http://schemas.microsoft.com/office/drawing/2014/main" id="{03BD5CDA-3FE7-4924-9218-4200EF1F5857}"/>
                </a:ext>
              </a:extLst>
            </p:cNvPr>
            <p:cNvSpPr/>
            <p:nvPr/>
          </p:nvSpPr>
          <p:spPr>
            <a:xfrm flipH="1">
              <a:off x="2196075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88" name="Arrow: Chevron 87">
              <a:extLst>
                <a:ext uri="{FF2B5EF4-FFF2-40B4-BE49-F238E27FC236}">
                  <a16:creationId xmlns:a16="http://schemas.microsoft.com/office/drawing/2014/main" id="{D91BD54D-A230-4EE7-9688-2B43C9E7442E}"/>
                </a:ext>
              </a:extLst>
            </p:cNvPr>
            <p:cNvSpPr/>
            <p:nvPr/>
          </p:nvSpPr>
          <p:spPr>
            <a:xfrm flipH="1">
              <a:off x="1687184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89" name="Arrow: Chevron 88">
              <a:extLst>
                <a:ext uri="{FF2B5EF4-FFF2-40B4-BE49-F238E27FC236}">
                  <a16:creationId xmlns:a16="http://schemas.microsoft.com/office/drawing/2014/main" id="{DF0CEF54-5CE6-4A01-BADC-42AA81F5C190}"/>
                </a:ext>
              </a:extLst>
            </p:cNvPr>
            <p:cNvSpPr/>
            <p:nvPr/>
          </p:nvSpPr>
          <p:spPr>
            <a:xfrm flipH="1">
              <a:off x="1178291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0" name="Arrow: Chevron 89">
              <a:extLst>
                <a:ext uri="{FF2B5EF4-FFF2-40B4-BE49-F238E27FC236}">
                  <a16:creationId xmlns:a16="http://schemas.microsoft.com/office/drawing/2014/main" id="{0093CF56-68FD-42D2-A847-640353D87F48}"/>
                </a:ext>
              </a:extLst>
            </p:cNvPr>
            <p:cNvSpPr/>
            <p:nvPr/>
          </p:nvSpPr>
          <p:spPr>
            <a:xfrm flipH="1">
              <a:off x="669398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1" name="Arrow: Chevron 90">
              <a:extLst>
                <a:ext uri="{FF2B5EF4-FFF2-40B4-BE49-F238E27FC236}">
                  <a16:creationId xmlns:a16="http://schemas.microsoft.com/office/drawing/2014/main" id="{E4CBC483-03E4-4FDC-8FE4-ED9A0BB2C285}"/>
                </a:ext>
              </a:extLst>
            </p:cNvPr>
            <p:cNvSpPr/>
            <p:nvPr/>
          </p:nvSpPr>
          <p:spPr>
            <a:xfrm flipH="1">
              <a:off x="160505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46423E8A-79A0-4ECF-B507-E40A12BCD28C}"/>
              </a:ext>
            </a:extLst>
          </p:cNvPr>
          <p:cNvGrpSpPr/>
          <p:nvPr/>
        </p:nvGrpSpPr>
        <p:grpSpPr>
          <a:xfrm flipH="1">
            <a:off x="5583515" y="4014448"/>
            <a:ext cx="1024970" cy="276903"/>
            <a:chOff x="160505" y="-1"/>
            <a:chExt cx="2573170" cy="695160"/>
          </a:xfrm>
          <a:solidFill>
            <a:srgbClr val="D6FB02"/>
          </a:solidFill>
        </p:grpSpPr>
        <p:sp>
          <p:nvSpPr>
            <p:cNvPr id="94" name="Arrow: Chevron 93">
              <a:extLst>
                <a:ext uri="{FF2B5EF4-FFF2-40B4-BE49-F238E27FC236}">
                  <a16:creationId xmlns:a16="http://schemas.microsoft.com/office/drawing/2014/main" id="{D7833783-9D51-40D1-AF13-A23443D6D378}"/>
                </a:ext>
              </a:extLst>
            </p:cNvPr>
            <p:cNvSpPr/>
            <p:nvPr/>
          </p:nvSpPr>
          <p:spPr>
            <a:xfrm flipH="1">
              <a:off x="2196075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5" name="Arrow: Chevron 94">
              <a:extLst>
                <a:ext uri="{FF2B5EF4-FFF2-40B4-BE49-F238E27FC236}">
                  <a16:creationId xmlns:a16="http://schemas.microsoft.com/office/drawing/2014/main" id="{F0541A21-FFA3-4E2D-900D-4AE3BFD1B5E5}"/>
                </a:ext>
              </a:extLst>
            </p:cNvPr>
            <p:cNvSpPr/>
            <p:nvPr/>
          </p:nvSpPr>
          <p:spPr>
            <a:xfrm flipH="1">
              <a:off x="1687184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6" name="Arrow: Chevron 95">
              <a:extLst>
                <a:ext uri="{FF2B5EF4-FFF2-40B4-BE49-F238E27FC236}">
                  <a16:creationId xmlns:a16="http://schemas.microsoft.com/office/drawing/2014/main" id="{D4972641-6338-41DA-A2AC-C46CEA64E335}"/>
                </a:ext>
              </a:extLst>
            </p:cNvPr>
            <p:cNvSpPr/>
            <p:nvPr/>
          </p:nvSpPr>
          <p:spPr>
            <a:xfrm flipH="1">
              <a:off x="1178291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7" name="Arrow: Chevron 96">
              <a:extLst>
                <a:ext uri="{FF2B5EF4-FFF2-40B4-BE49-F238E27FC236}">
                  <a16:creationId xmlns:a16="http://schemas.microsoft.com/office/drawing/2014/main" id="{7CCA5BCB-F392-4BDD-9DDC-6ECE62A5B463}"/>
                </a:ext>
              </a:extLst>
            </p:cNvPr>
            <p:cNvSpPr/>
            <p:nvPr/>
          </p:nvSpPr>
          <p:spPr>
            <a:xfrm flipH="1">
              <a:off x="669398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8" name="Arrow: Chevron 97">
              <a:extLst>
                <a:ext uri="{FF2B5EF4-FFF2-40B4-BE49-F238E27FC236}">
                  <a16:creationId xmlns:a16="http://schemas.microsoft.com/office/drawing/2014/main" id="{88C2E385-BB04-4F88-BBA0-86B48E68D5EF}"/>
                </a:ext>
              </a:extLst>
            </p:cNvPr>
            <p:cNvSpPr/>
            <p:nvPr/>
          </p:nvSpPr>
          <p:spPr>
            <a:xfrm flipH="1">
              <a:off x="160505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924968D-C4A5-453B-9F29-A0563B0FA7AF}"/>
              </a:ext>
            </a:extLst>
          </p:cNvPr>
          <p:cNvGrpSpPr/>
          <p:nvPr/>
        </p:nvGrpSpPr>
        <p:grpSpPr>
          <a:xfrm flipH="1">
            <a:off x="2082944" y="4014448"/>
            <a:ext cx="1024970" cy="276903"/>
            <a:chOff x="160505" y="-1"/>
            <a:chExt cx="2573170" cy="695160"/>
          </a:xfrm>
          <a:solidFill>
            <a:schemeClr val="bg1"/>
          </a:solidFill>
        </p:grpSpPr>
        <p:sp>
          <p:nvSpPr>
            <p:cNvPr id="47" name="Arrow: Chevron 46">
              <a:extLst>
                <a:ext uri="{FF2B5EF4-FFF2-40B4-BE49-F238E27FC236}">
                  <a16:creationId xmlns:a16="http://schemas.microsoft.com/office/drawing/2014/main" id="{72F84CC9-F6BC-4BB5-9EAB-0E5F844176C3}"/>
                </a:ext>
              </a:extLst>
            </p:cNvPr>
            <p:cNvSpPr/>
            <p:nvPr/>
          </p:nvSpPr>
          <p:spPr>
            <a:xfrm flipH="1">
              <a:off x="2196075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49" name="Arrow: Chevron 48">
              <a:extLst>
                <a:ext uri="{FF2B5EF4-FFF2-40B4-BE49-F238E27FC236}">
                  <a16:creationId xmlns:a16="http://schemas.microsoft.com/office/drawing/2014/main" id="{5F515066-6143-406E-BE43-4398417CE912}"/>
                </a:ext>
              </a:extLst>
            </p:cNvPr>
            <p:cNvSpPr/>
            <p:nvPr/>
          </p:nvSpPr>
          <p:spPr>
            <a:xfrm flipH="1">
              <a:off x="1687184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50" name="Arrow: Chevron 49">
              <a:extLst>
                <a:ext uri="{FF2B5EF4-FFF2-40B4-BE49-F238E27FC236}">
                  <a16:creationId xmlns:a16="http://schemas.microsoft.com/office/drawing/2014/main" id="{EA0772D7-9377-4D42-BA5D-F56F36CEE6CA}"/>
                </a:ext>
              </a:extLst>
            </p:cNvPr>
            <p:cNvSpPr/>
            <p:nvPr/>
          </p:nvSpPr>
          <p:spPr>
            <a:xfrm flipH="1">
              <a:off x="1178291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51" name="Arrow: Chevron 50">
              <a:extLst>
                <a:ext uri="{FF2B5EF4-FFF2-40B4-BE49-F238E27FC236}">
                  <a16:creationId xmlns:a16="http://schemas.microsoft.com/office/drawing/2014/main" id="{06607E6D-7B69-4CDD-9104-2320E3787434}"/>
                </a:ext>
              </a:extLst>
            </p:cNvPr>
            <p:cNvSpPr/>
            <p:nvPr/>
          </p:nvSpPr>
          <p:spPr>
            <a:xfrm flipH="1">
              <a:off x="669398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52" name="Arrow: Chevron 51">
              <a:extLst>
                <a:ext uri="{FF2B5EF4-FFF2-40B4-BE49-F238E27FC236}">
                  <a16:creationId xmlns:a16="http://schemas.microsoft.com/office/drawing/2014/main" id="{B561464E-89ED-429E-A376-0B24B989EFA4}"/>
                </a:ext>
              </a:extLst>
            </p:cNvPr>
            <p:cNvSpPr/>
            <p:nvPr/>
          </p:nvSpPr>
          <p:spPr>
            <a:xfrm flipH="1">
              <a:off x="160505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</p:grpSp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B4982CBB-37E4-D61D-A305-F78A58F7B6F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66" t="34612" r="33061" b="17472"/>
          <a:stretch/>
        </p:blipFill>
        <p:spPr/>
      </p:pic>
    </p:spTree>
    <p:extLst>
      <p:ext uri="{BB962C8B-B14F-4D97-AF65-F5344CB8AC3E}">
        <p14:creationId xmlns:p14="http://schemas.microsoft.com/office/powerpoint/2010/main" val="1740047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>
            <a:extLst>
              <a:ext uri="{FF2B5EF4-FFF2-40B4-BE49-F238E27FC236}">
                <a16:creationId xmlns:a16="http://schemas.microsoft.com/office/drawing/2014/main" id="{B627312B-7254-4ADA-8BCF-C23C61716AB8}"/>
              </a:ext>
            </a:extLst>
          </p:cNvPr>
          <p:cNvSpPr txBox="1"/>
          <p:nvPr/>
        </p:nvSpPr>
        <p:spPr>
          <a:xfrm>
            <a:off x="802353" y="933071"/>
            <a:ext cx="61660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i="1" spc="80">
                <a:solidFill>
                  <a:schemeClr val="bg1"/>
                </a:solidFill>
                <a:latin typeface="Kanit SemiBold" pitchFamily="2" charset="-34"/>
                <a:ea typeface="Adobe Gothic Std B" panose="020B0800000000000000" pitchFamily="34" charset="-128"/>
                <a:cs typeface="Kanit SemiBold" pitchFamily="2" charset="-34"/>
              </a:defRPr>
            </a:lvl1pPr>
          </a:lstStyle>
          <a:p>
            <a:r>
              <a:rPr lang="ru-RU" dirty="0"/>
              <a:t>Актуальность</a:t>
            </a:r>
            <a:endParaRPr lang="en-US" dirty="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C4ACAF0-E882-42DD-BB3B-2FEE28BB5A27}"/>
              </a:ext>
            </a:extLst>
          </p:cNvPr>
          <p:cNvGrpSpPr/>
          <p:nvPr/>
        </p:nvGrpSpPr>
        <p:grpSpPr>
          <a:xfrm>
            <a:off x="916320" y="656072"/>
            <a:ext cx="3720623" cy="276999"/>
            <a:chOff x="6868142" y="1377354"/>
            <a:chExt cx="3720623" cy="276999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389E0E2-1B02-46A5-9129-22F1BA6E3443}"/>
                </a:ext>
              </a:extLst>
            </p:cNvPr>
            <p:cNvSpPr txBox="1"/>
            <p:nvPr/>
          </p:nvSpPr>
          <p:spPr>
            <a:xfrm>
              <a:off x="6929225" y="1377354"/>
              <a:ext cx="36595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200" i="1" spc="100" dirty="0">
                  <a:solidFill>
                    <a:srgbClr val="D6FB02"/>
                  </a:solidFill>
                  <a:latin typeface="Kanit Medium" pitchFamily="2" charset="-34"/>
                  <a:cs typeface="Kanit Medium" pitchFamily="2" charset="-34"/>
                </a:rPr>
                <a:t>RANEPA</a:t>
              </a:r>
              <a:endParaRPr lang="en-US" sz="1200" i="1" spc="100" dirty="0">
                <a:solidFill>
                  <a:srgbClr val="D6FB02"/>
                </a:solidFill>
                <a:latin typeface="Kanit Medium" pitchFamily="2" charset="-34"/>
                <a:cs typeface="Kanit Medium" pitchFamily="2" charset="-34"/>
              </a:endParaRPr>
            </a:p>
          </p:txBody>
        </p:sp>
        <p:sp>
          <p:nvSpPr>
            <p:cNvPr id="42" name="Parallelogram 41">
              <a:extLst>
                <a:ext uri="{FF2B5EF4-FFF2-40B4-BE49-F238E27FC236}">
                  <a16:creationId xmlns:a16="http://schemas.microsoft.com/office/drawing/2014/main" id="{BF7B1B15-16A7-47AE-BF61-E1D4C4C3F1EB}"/>
                </a:ext>
              </a:extLst>
            </p:cNvPr>
            <p:cNvSpPr/>
            <p:nvPr/>
          </p:nvSpPr>
          <p:spPr>
            <a:xfrm>
              <a:off x="6868142" y="1453147"/>
              <a:ext cx="61082" cy="125413"/>
            </a:xfrm>
            <a:prstGeom prst="parallelogram">
              <a:avLst>
                <a:gd name="adj" fmla="val 49789"/>
              </a:avLst>
            </a:prstGeom>
            <a:solidFill>
              <a:srgbClr val="D6FB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" name="Рисунок 1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4" r="6614"/>
          <a:stretch>
            <a:fillRect/>
          </a:stretch>
        </p:blipFill>
        <p:spPr/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4D93FD35-1E18-4E32-8306-41DFB37318FF}"/>
              </a:ext>
            </a:extLst>
          </p:cNvPr>
          <p:cNvSpPr/>
          <p:nvPr/>
        </p:nvSpPr>
        <p:spPr>
          <a:xfrm>
            <a:off x="923660" y="4152900"/>
            <a:ext cx="3343539" cy="2049028"/>
          </a:xfrm>
          <a:prstGeom prst="rect">
            <a:avLst/>
          </a:prstGeom>
          <a:solidFill>
            <a:srgbClr val="D6FB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A1393C61-622E-4A88-BCA5-882B40F857F9}"/>
              </a:ext>
            </a:extLst>
          </p:cNvPr>
          <p:cNvSpPr/>
          <p:nvPr/>
        </p:nvSpPr>
        <p:spPr>
          <a:xfrm>
            <a:off x="4424231" y="4152900"/>
            <a:ext cx="3343539" cy="2049028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690C21AE-5410-4140-B5C9-674E5CBE863D}"/>
              </a:ext>
            </a:extLst>
          </p:cNvPr>
          <p:cNvSpPr txBox="1"/>
          <p:nvPr/>
        </p:nvSpPr>
        <p:spPr>
          <a:xfrm>
            <a:off x="4482235" y="4915804"/>
            <a:ext cx="32412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1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ИИ способен предвидеть будущие риски, что позволяет организациям адаптироваться и снижать потенциальные риски до их возникновения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0B0CC55A-9078-4514-AC82-ABFAB479BB09}"/>
              </a:ext>
            </a:extLst>
          </p:cNvPr>
          <p:cNvSpPr txBox="1"/>
          <p:nvPr/>
        </p:nvSpPr>
        <p:spPr>
          <a:xfrm>
            <a:off x="4737398" y="4381746"/>
            <a:ext cx="29313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spc="80">
                <a:solidFill>
                  <a:schemeClr val="bg1"/>
                </a:solidFill>
                <a:latin typeface="Kanit Medium" pitchFamily="2" charset="-34"/>
                <a:ea typeface="Adobe Gothic Std B" panose="020B0800000000000000" pitchFamily="34" charset="-128"/>
                <a:cs typeface="Kanit Medium" pitchFamily="2" charset="-34"/>
              </a:defRPr>
            </a:lvl1pPr>
          </a:lstStyle>
          <a:p>
            <a:r>
              <a:rPr lang="ru-RU" b="1" dirty="0"/>
              <a:t>Прогнозирование будущих рисков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2CAA7E77-D6FC-44B1-8B91-E0C2A66CB27F}"/>
              </a:ext>
            </a:extLst>
          </p:cNvPr>
          <p:cNvSpPr txBox="1"/>
          <p:nvPr/>
        </p:nvSpPr>
        <p:spPr>
          <a:xfrm>
            <a:off x="831045" y="4893636"/>
            <a:ext cx="3494160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100" dirty="0">
                <a:solidFill>
                  <a:srgbClr val="0E0E0E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Оценка рисков с использованием ИИ может сократить затраты времени и ресурсов, освобождая ресурсы для других областей бизнеса, так как ИИ способен обрабатывать большие объемы данных за более короткое время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A3FFCB52-495A-4B39-A532-31D7A1D3C382}"/>
              </a:ext>
            </a:extLst>
          </p:cNvPr>
          <p:cNvSpPr txBox="1"/>
          <p:nvPr/>
        </p:nvSpPr>
        <p:spPr>
          <a:xfrm>
            <a:off x="1352645" y="4392584"/>
            <a:ext cx="24855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spc="80">
                <a:solidFill>
                  <a:schemeClr val="bg1"/>
                </a:solidFill>
                <a:latin typeface="Kanit Medium" pitchFamily="2" charset="-34"/>
                <a:ea typeface="Adobe Gothic Std B" panose="020B0800000000000000" pitchFamily="34" charset="-128"/>
                <a:cs typeface="Kanit Medium" pitchFamily="2" charset="-34"/>
              </a:defRPr>
            </a:lvl1pPr>
          </a:lstStyle>
          <a:p>
            <a:r>
              <a:rPr lang="ru-RU" b="1" dirty="0">
                <a:solidFill>
                  <a:srgbClr val="0E0E0E"/>
                </a:solidFill>
              </a:rPr>
              <a:t>Экономия времени и ресурсов</a:t>
            </a: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46423E8A-79A0-4ECF-B507-E40A12BCD28C}"/>
              </a:ext>
            </a:extLst>
          </p:cNvPr>
          <p:cNvGrpSpPr/>
          <p:nvPr/>
        </p:nvGrpSpPr>
        <p:grpSpPr>
          <a:xfrm flipH="1">
            <a:off x="5583515" y="4014448"/>
            <a:ext cx="1024970" cy="276903"/>
            <a:chOff x="160505" y="-1"/>
            <a:chExt cx="2573170" cy="695160"/>
          </a:xfrm>
          <a:solidFill>
            <a:srgbClr val="D6FB02"/>
          </a:solidFill>
        </p:grpSpPr>
        <p:sp>
          <p:nvSpPr>
            <p:cNvPr id="94" name="Arrow: Chevron 93">
              <a:extLst>
                <a:ext uri="{FF2B5EF4-FFF2-40B4-BE49-F238E27FC236}">
                  <a16:creationId xmlns:a16="http://schemas.microsoft.com/office/drawing/2014/main" id="{D7833783-9D51-40D1-AF13-A23443D6D378}"/>
                </a:ext>
              </a:extLst>
            </p:cNvPr>
            <p:cNvSpPr/>
            <p:nvPr/>
          </p:nvSpPr>
          <p:spPr>
            <a:xfrm flipH="1">
              <a:off x="2196075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5" name="Arrow: Chevron 94">
              <a:extLst>
                <a:ext uri="{FF2B5EF4-FFF2-40B4-BE49-F238E27FC236}">
                  <a16:creationId xmlns:a16="http://schemas.microsoft.com/office/drawing/2014/main" id="{F0541A21-FFA3-4E2D-900D-4AE3BFD1B5E5}"/>
                </a:ext>
              </a:extLst>
            </p:cNvPr>
            <p:cNvSpPr/>
            <p:nvPr/>
          </p:nvSpPr>
          <p:spPr>
            <a:xfrm flipH="1">
              <a:off x="1687184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6" name="Arrow: Chevron 95">
              <a:extLst>
                <a:ext uri="{FF2B5EF4-FFF2-40B4-BE49-F238E27FC236}">
                  <a16:creationId xmlns:a16="http://schemas.microsoft.com/office/drawing/2014/main" id="{D4972641-6338-41DA-A2AC-C46CEA64E335}"/>
                </a:ext>
              </a:extLst>
            </p:cNvPr>
            <p:cNvSpPr/>
            <p:nvPr/>
          </p:nvSpPr>
          <p:spPr>
            <a:xfrm flipH="1">
              <a:off x="1178291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7" name="Arrow: Chevron 96">
              <a:extLst>
                <a:ext uri="{FF2B5EF4-FFF2-40B4-BE49-F238E27FC236}">
                  <a16:creationId xmlns:a16="http://schemas.microsoft.com/office/drawing/2014/main" id="{7CCA5BCB-F392-4BDD-9DDC-6ECE62A5B463}"/>
                </a:ext>
              </a:extLst>
            </p:cNvPr>
            <p:cNvSpPr/>
            <p:nvPr/>
          </p:nvSpPr>
          <p:spPr>
            <a:xfrm flipH="1">
              <a:off x="669398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8" name="Arrow: Chevron 97">
              <a:extLst>
                <a:ext uri="{FF2B5EF4-FFF2-40B4-BE49-F238E27FC236}">
                  <a16:creationId xmlns:a16="http://schemas.microsoft.com/office/drawing/2014/main" id="{88C2E385-BB04-4F88-BBA0-86B48E68D5EF}"/>
                </a:ext>
              </a:extLst>
            </p:cNvPr>
            <p:cNvSpPr/>
            <p:nvPr/>
          </p:nvSpPr>
          <p:spPr>
            <a:xfrm flipH="1">
              <a:off x="160505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924968D-C4A5-453B-9F29-A0563B0FA7AF}"/>
              </a:ext>
            </a:extLst>
          </p:cNvPr>
          <p:cNvGrpSpPr/>
          <p:nvPr/>
        </p:nvGrpSpPr>
        <p:grpSpPr>
          <a:xfrm flipH="1">
            <a:off x="2082944" y="4014448"/>
            <a:ext cx="1024970" cy="276903"/>
            <a:chOff x="160505" y="-1"/>
            <a:chExt cx="2573170" cy="695160"/>
          </a:xfrm>
          <a:solidFill>
            <a:schemeClr val="bg1"/>
          </a:solidFill>
        </p:grpSpPr>
        <p:sp>
          <p:nvSpPr>
            <p:cNvPr id="47" name="Arrow: Chevron 46">
              <a:extLst>
                <a:ext uri="{FF2B5EF4-FFF2-40B4-BE49-F238E27FC236}">
                  <a16:creationId xmlns:a16="http://schemas.microsoft.com/office/drawing/2014/main" id="{72F84CC9-F6BC-4BB5-9EAB-0E5F844176C3}"/>
                </a:ext>
              </a:extLst>
            </p:cNvPr>
            <p:cNvSpPr/>
            <p:nvPr/>
          </p:nvSpPr>
          <p:spPr>
            <a:xfrm flipH="1">
              <a:off x="2196075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49" name="Arrow: Chevron 48">
              <a:extLst>
                <a:ext uri="{FF2B5EF4-FFF2-40B4-BE49-F238E27FC236}">
                  <a16:creationId xmlns:a16="http://schemas.microsoft.com/office/drawing/2014/main" id="{5F515066-6143-406E-BE43-4398417CE912}"/>
                </a:ext>
              </a:extLst>
            </p:cNvPr>
            <p:cNvSpPr/>
            <p:nvPr/>
          </p:nvSpPr>
          <p:spPr>
            <a:xfrm flipH="1">
              <a:off x="1687184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50" name="Arrow: Chevron 49">
              <a:extLst>
                <a:ext uri="{FF2B5EF4-FFF2-40B4-BE49-F238E27FC236}">
                  <a16:creationId xmlns:a16="http://schemas.microsoft.com/office/drawing/2014/main" id="{EA0772D7-9377-4D42-BA5D-F56F36CEE6CA}"/>
                </a:ext>
              </a:extLst>
            </p:cNvPr>
            <p:cNvSpPr/>
            <p:nvPr/>
          </p:nvSpPr>
          <p:spPr>
            <a:xfrm flipH="1">
              <a:off x="1178291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51" name="Arrow: Chevron 50">
              <a:extLst>
                <a:ext uri="{FF2B5EF4-FFF2-40B4-BE49-F238E27FC236}">
                  <a16:creationId xmlns:a16="http://schemas.microsoft.com/office/drawing/2014/main" id="{06607E6D-7B69-4CDD-9104-2320E3787434}"/>
                </a:ext>
              </a:extLst>
            </p:cNvPr>
            <p:cNvSpPr/>
            <p:nvPr/>
          </p:nvSpPr>
          <p:spPr>
            <a:xfrm flipH="1">
              <a:off x="669398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52" name="Arrow: Chevron 51">
              <a:extLst>
                <a:ext uri="{FF2B5EF4-FFF2-40B4-BE49-F238E27FC236}">
                  <a16:creationId xmlns:a16="http://schemas.microsoft.com/office/drawing/2014/main" id="{B561464E-89ED-429E-A376-0B24B989EFA4}"/>
                </a:ext>
              </a:extLst>
            </p:cNvPr>
            <p:cNvSpPr/>
            <p:nvPr/>
          </p:nvSpPr>
          <p:spPr>
            <a:xfrm flipH="1">
              <a:off x="160505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</p:grpSp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B4982CBB-37E4-D61D-A305-F78A58F7B6F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66" t="34612" r="33061" b="17472"/>
          <a:stretch/>
        </p:blipFill>
        <p:spPr/>
      </p:pic>
    </p:spTree>
    <p:extLst>
      <p:ext uri="{BB962C8B-B14F-4D97-AF65-F5344CB8AC3E}">
        <p14:creationId xmlns:p14="http://schemas.microsoft.com/office/powerpoint/2010/main" val="2526420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73" r="30973"/>
          <a:stretch>
            <a:fillRect/>
          </a:stretch>
        </p:blipFill>
        <p:spPr/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35F967D-1E3A-4E8E-AF2F-35350065005E}"/>
              </a:ext>
            </a:extLst>
          </p:cNvPr>
          <p:cNvSpPr txBox="1"/>
          <p:nvPr/>
        </p:nvSpPr>
        <p:spPr>
          <a:xfrm>
            <a:off x="6195523" y="1919652"/>
            <a:ext cx="55497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i="1" spc="100" dirty="0">
                <a:solidFill>
                  <a:schemeClr val="bg1"/>
                </a:solidFill>
                <a:latin typeface="Kanit SemiBold" pitchFamily="2" charset="-34"/>
                <a:ea typeface="Adobe Gothic Std B" panose="020B0800000000000000" pitchFamily="34" charset="-128"/>
                <a:cs typeface="Kanit SemiBold" pitchFamily="2" charset="-34"/>
              </a:rPr>
              <a:t>Проблема потребителя</a:t>
            </a:r>
            <a:endParaRPr lang="en-US" sz="3600" i="1" spc="100" dirty="0">
              <a:solidFill>
                <a:schemeClr val="bg1"/>
              </a:solidFill>
              <a:latin typeface="Kanit SemiBold" pitchFamily="2" charset="-34"/>
              <a:ea typeface="Adobe Gothic Std B" panose="020B0800000000000000" pitchFamily="34" charset="-128"/>
              <a:cs typeface="Kanit SemiBold" pitchFamily="2" charset="-3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5C7755-2F15-4680-8C1E-1E535615DA42}"/>
              </a:ext>
            </a:extLst>
          </p:cNvPr>
          <p:cNvSpPr txBox="1"/>
          <p:nvPr/>
        </p:nvSpPr>
        <p:spPr>
          <a:xfrm>
            <a:off x="6265593" y="2811179"/>
            <a:ext cx="4663122" cy="3007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Потребители сталкиваются с проблемой наступления рисковых событий из-за сложности выявления рисков, которые влияют на деятельность всех предприятий без исключения. В последствии</a:t>
            </a:r>
            <a:r>
              <a:rPr lang="en-GB" sz="16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,</a:t>
            </a:r>
            <a:r>
              <a:rPr lang="ru-RU" sz="16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 предприятия, столкнувшиеся с рисками, терпят убытки или</a:t>
            </a:r>
            <a:r>
              <a:rPr lang="en-GB" sz="16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 </a:t>
            </a:r>
            <a:r>
              <a:rPr lang="ru-RU" sz="16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встречают иные негативные последствия. Данную проблему решает наше приложение.</a:t>
            </a:r>
          </a:p>
        </p:txBody>
      </p:sp>
      <p:sp>
        <p:nvSpPr>
          <p:cNvPr id="11" name="Parallelogram 10">
            <a:extLst>
              <a:ext uri="{FF2B5EF4-FFF2-40B4-BE49-F238E27FC236}">
                <a16:creationId xmlns:a16="http://schemas.microsoft.com/office/drawing/2014/main" id="{3A064153-441D-499A-A1B2-FA5E343897F7}"/>
              </a:ext>
            </a:extLst>
          </p:cNvPr>
          <p:cNvSpPr/>
          <p:nvPr/>
        </p:nvSpPr>
        <p:spPr>
          <a:xfrm>
            <a:off x="2552700" y="3969762"/>
            <a:ext cx="3091497" cy="1137702"/>
          </a:xfrm>
          <a:prstGeom prst="parallelogram">
            <a:avLst/>
          </a:prstGeom>
          <a:solidFill>
            <a:srgbClr val="D6FB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DC81A2C-7784-45E4-BC62-E3FA3938F183}"/>
              </a:ext>
            </a:extLst>
          </p:cNvPr>
          <p:cNvSpPr txBox="1"/>
          <p:nvPr/>
        </p:nvSpPr>
        <p:spPr>
          <a:xfrm>
            <a:off x="6195523" y="1566226"/>
            <a:ext cx="448109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i="1" spc="100" dirty="0" err="1">
                <a:solidFill>
                  <a:srgbClr val="D6FB02"/>
                </a:solidFill>
                <a:latin typeface="Kanit Medium" pitchFamily="2" charset="-34"/>
                <a:cs typeface="Kanit Medium" pitchFamily="2" charset="-34"/>
              </a:rPr>
              <a:t>RiskAssessPro</a:t>
            </a:r>
            <a:endParaRPr lang="en-US" sz="1200" i="1" spc="100" dirty="0">
              <a:solidFill>
                <a:srgbClr val="D6FB02"/>
              </a:solidFill>
              <a:latin typeface="Kanit Medium" pitchFamily="2" charset="-34"/>
              <a:cs typeface="Kanit Medium" pitchFamily="2" charset="-34"/>
            </a:endParaRPr>
          </a:p>
        </p:txBody>
      </p:sp>
      <p:sp>
        <p:nvSpPr>
          <p:cNvPr id="21" name="Parallelogram 20">
            <a:extLst>
              <a:ext uri="{FF2B5EF4-FFF2-40B4-BE49-F238E27FC236}">
                <a16:creationId xmlns:a16="http://schemas.microsoft.com/office/drawing/2014/main" id="{A0BA2E6F-6956-40EB-8E1E-C2E30961336C}"/>
              </a:ext>
            </a:extLst>
          </p:cNvPr>
          <p:cNvSpPr/>
          <p:nvPr/>
        </p:nvSpPr>
        <p:spPr>
          <a:xfrm>
            <a:off x="6204511" y="1642018"/>
            <a:ext cx="61082" cy="125413"/>
          </a:xfrm>
          <a:prstGeom prst="parallelogram">
            <a:avLst>
              <a:gd name="adj" fmla="val 49789"/>
            </a:avLst>
          </a:prstGeom>
          <a:solidFill>
            <a:srgbClr val="D6FB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1909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27B44417-C525-4486-9F61-481CA2B2EC77}"/>
              </a:ext>
            </a:extLst>
          </p:cNvPr>
          <p:cNvSpPr txBox="1"/>
          <p:nvPr/>
        </p:nvSpPr>
        <p:spPr>
          <a:xfrm>
            <a:off x="1816241" y="264027"/>
            <a:ext cx="828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i="1" spc="100" dirty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Проблемы потребителя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8506FC-3F8B-4F2F-B12A-5046781363DB}"/>
              </a:ext>
            </a:extLst>
          </p:cNvPr>
          <p:cNvSpPr txBox="1"/>
          <p:nvPr/>
        </p:nvSpPr>
        <p:spPr>
          <a:xfrm>
            <a:off x="2285" y="4331556"/>
            <a:ext cx="271424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i="1" spc="300" dirty="0">
                <a:solidFill>
                  <a:schemeClr val="bg1"/>
                </a:solidFill>
                <a:latin typeface="Kanit" pitchFamily="2" charset="-34"/>
                <a:ea typeface="Inter Light" panose="020B0502030000000004" pitchFamily="34" charset="0"/>
                <a:cs typeface="Kanit" pitchFamily="2" charset="-34"/>
              </a:rPr>
              <a:t>Правовые риски</a:t>
            </a:r>
            <a:endParaRPr lang="en-US" sz="1500" i="1" spc="300" dirty="0">
              <a:solidFill>
                <a:schemeClr val="bg1"/>
              </a:solidFill>
              <a:latin typeface="Kanit" pitchFamily="2" charset="-34"/>
              <a:ea typeface="Inter Light" panose="020B0502030000000004" pitchFamily="34" charset="0"/>
              <a:cs typeface="Kanit" pitchFamily="2" charset="-34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D955C33-0A68-4137-B7CA-4CC527BD9C7C}"/>
              </a:ext>
            </a:extLst>
          </p:cNvPr>
          <p:cNvGrpSpPr/>
          <p:nvPr/>
        </p:nvGrpSpPr>
        <p:grpSpPr>
          <a:xfrm>
            <a:off x="336000" y="-2331000"/>
            <a:ext cx="11520000" cy="11520000"/>
            <a:chOff x="336000" y="-2331000"/>
            <a:chExt cx="11520000" cy="11520000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6818F576-D50C-4899-BAC1-2B8B36ADE593}"/>
                </a:ext>
              </a:extLst>
            </p:cNvPr>
            <p:cNvGrpSpPr/>
            <p:nvPr/>
          </p:nvGrpSpPr>
          <p:grpSpPr>
            <a:xfrm>
              <a:off x="336000" y="-2331000"/>
              <a:ext cx="11520000" cy="11520000"/>
              <a:chOff x="336000" y="-2331000"/>
              <a:chExt cx="11520000" cy="11520000"/>
            </a:xfrm>
          </p:grpSpPr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7DC5EA81-9F48-4AF6-AFB6-F8587497C1A8}"/>
                  </a:ext>
                </a:extLst>
              </p:cNvPr>
              <p:cNvSpPr/>
              <p:nvPr/>
            </p:nvSpPr>
            <p:spPr>
              <a:xfrm>
                <a:off x="336000" y="-2331000"/>
                <a:ext cx="11520000" cy="11520000"/>
              </a:xfrm>
              <a:prstGeom prst="ellipse">
                <a:avLst/>
              </a:prstGeom>
              <a:noFill/>
              <a:ln>
                <a:solidFill>
                  <a:schemeClr val="bg1">
                    <a:alpha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E900E69B-4A8B-4346-A505-8AB5D3C8F293}"/>
                  </a:ext>
                </a:extLst>
              </p:cNvPr>
              <p:cNvSpPr/>
              <p:nvPr/>
            </p:nvSpPr>
            <p:spPr>
              <a:xfrm>
                <a:off x="1358900" y="-1308100"/>
                <a:ext cx="9360000" cy="9360000"/>
              </a:xfrm>
              <a:prstGeom prst="ellipse">
                <a:avLst/>
              </a:prstGeom>
              <a:noFill/>
              <a:ln>
                <a:solidFill>
                  <a:schemeClr val="bg1">
                    <a:alpha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B5F28680-88E1-42EC-B462-C1ADCA79AC8C}"/>
                  </a:ext>
                </a:extLst>
              </p:cNvPr>
              <p:cNvSpPr/>
              <p:nvPr/>
            </p:nvSpPr>
            <p:spPr>
              <a:xfrm>
                <a:off x="2496000" y="-171000"/>
                <a:ext cx="7200000" cy="7200000"/>
              </a:xfrm>
              <a:prstGeom prst="ellipse">
                <a:avLst/>
              </a:prstGeom>
              <a:noFill/>
              <a:ln>
                <a:solidFill>
                  <a:schemeClr val="bg1">
                    <a:alpha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902B631E-FBCA-4906-B194-45B07289BDCF}"/>
                  </a:ext>
                </a:extLst>
              </p:cNvPr>
              <p:cNvSpPr/>
              <p:nvPr/>
            </p:nvSpPr>
            <p:spPr>
              <a:xfrm>
                <a:off x="3576000" y="909000"/>
                <a:ext cx="5040000" cy="5040000"/>
              </a:xfrm>
              <a:prstGeom prst="ellipse">
                <a:avLst/>
              </a:prstGeom>
              <a:noFill/>
              <a:ln>
                <a:solidFill>
                  <a:schemeClr val="bg1">
                    <a:alpha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5B4317C9-1D47-43BF-A324-8E3D31365ACB}"/>
                </a:ext>
              </a:extLst>
            </p:cNvPr>
            <p:cNvGrpSpPr/>
            <p:nvPr/>
          </p:nvGrpSpPr>
          <p:grpSpPr>
            <a:xfrm>
              <a:off x="1015760" y="0"/>
              <a:ext cx="10160481" cy="6858000"/>
              <a:chOff x="1015760" y="0"/>
              <a:chExt cx="10160481" cy="6858000"/>
            </a:xfrm>
          </p:grpSpPr>
          <p:sp>
            <p:nvSpPr>
              <p:cNvPr id="58" name="Isosceles Triangle 57">
                <a:extLst>
                  <a:ext uri="{FF2B5EF4-FFF2-40B4-BE49-F238E27FC236}">
                    <a16:creationId xmlns:a16="http://schemas.microsoft.com/office/drawing/2014/main" id="{74CB2508-8F43-4540-A2AA-962659DCBADD}"/>
                  </a:ext>
                </a:extLst>
              </p:cNvPr>
              <p:cNvSpPr/>
              <p:nvPr/>
            </p:nvSpPr>
            <p:spPr>
              <a:xfrm rot="-14700000">
                <a:off x="2716472" y="1790971"/>
                <a:ext cx="174324" cy="150278"/>
              </a:xfrm>
              <a:prstGeom prst="triangle">
                <a:avLst/>
              </a:prstGeom>
              <a:solidFill>
                <a:srgbClr val="D6FB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9" name="Isosceles Triangle 108">
                <a:extLst>
                  <a:ext uri="{FF2B5EF4-FFF2-40B4-BE49-F238E27FC236}">
                    <a16:creationId xmlns:a16="http://schemas.microsoft.com/office/drawing/2014/main" id="{BB4347CE-0110-47F0-A634-01C2B44E468D}"/>
                  </a:ext>
                </a:extLst>
              </p:cNvPr>
              <p:cNvSpPr/>
              <p:nvPr/>
            </p:nvSpPr>
            <p:spPr>
              <a:xfrm rot="14700000">
                <a:off x="9260189" y="1790971"/>
                <a:ext cx="174324" cy="150278"/>
              </a:xfrm>
              <a:prstGeom prst="triangle">
                <a:avLst/>
              </a:prstGeom>
              <a:solidFill>
                <a:srgbClr val="D6FB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Isosceles Triangle 113">
                <a:extLst>
                  <a:ext uri="{FF2B5EF4-FFF2-40B4-BE49-F238E27FC236}">
                    <a16:creationId xmlns:a16="http://schemas.microsoft.com/office/drawing/2014/main" id="{F32EFBF8-A1BC-44F7-9C16-E5F51D3949D0}"/>
                  </a:ext>
                </a:extLst>
              </p:cNvPr>
              <p:cNvSpPr/>
              <p:nvPr/>
            </p:nvSpPr>
            <p:spPr>
              <a:xfrm rot="-2700000">
                <a:off x="9260189" y="4916752"/>
                <a:ext cx="174324" cy="150278"/>
              </a:xfrm>
              <a:prstGeom prst="triangle">
                <a:avLst/>
              </a:prstGeom>
              <a:solidFill>
                <a:srgbClr val="D6FB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Isosceles Triangle 115">
                <a:extLst>
                  <a:ext uri="{FF2B5EF4-FFF2-40B4-BE49-F238E27FC236}">
                    <a16:creationId xmlns:a16="http://schemas.microsoft.com/office/drawing/2014/main" id="{691FE454-459C-4D7A-92DA-37B5AD6CD6B1}"/>
                  </a:ext>
                </a:extLst>
              </p:cNvPr>
              <p:cNvSpPr/>
              <p:nvPr/>
            </p:nvSpPr>
            <p:spPr>
              <a:xfrm rot="2700000">
                <a:off x="2716472" y="4916752"/>
                <a:ext cx="174324" cy="150278"/>
              </a:xfrm>
              <a:prstGeom prst="triangle">
                <a:avLst/>
              </a:prstGeom>
              <a:solidFill>
                <a:srgbClr val="D6FB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CF7247EB-208A-468E-9289-C4AFB25FC6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5760" y="3429000"/>
                <a:ext cx="800481" cy="0"/>
              </a:xfrm>
              <a:prstGeom prst="line">
                <a:avLst/>
              </a:prstGeom>
              <a:ln w="25400">
                <a:solidFill>
                  <a:srgbClr val="D6FB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11EABED3-C334-40D9-884C-BCD087246F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375760" y="3429000"/>
                <a:ext cx="800481" cy="0"/>
              </a:xfrm>
              <a:prstGeom prst="line">
                <a:avLst/>
              </a:prstGeom>
              <a:ln w="25400">
                <a:solidFill>
                  <a:srgbClr val="D6FB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3" name="Isosceles Triangle 122">
                <a:extLst>
                  <a:ext uri="{FF2B5EF4-FFF2-40B4-BE49-F238E27FC236}">
                    <a16:creationId xmlns:a16="http://schemas.microsoft.com/office/drawing/2014/main" id="{F1F42683-6192-48F3-8E64-7110915BD867}"/>
                  </a:ext>
                </a:extLst>
              </p:cNvPr>
              <p:cNvSpPr/>
              <p:nvPr/>
            </p:nvSpPr>
            <p:spPr>
              <a:xfrm>
                <a:off x="6008838" y="6707722"/>
                <a:ext cx="174324" cy="150278"/>
              </a:xfrm>
              <a:prstGeom prst="triangle">
                <a:avLst/>
              </a:prstGeom>
              <a:solidFill>
                <a:srgbClr val="D6FB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Isosceles Triangle 123">
                <a:extLst>
                  <a:ext uri="{FF2B5EF4-FFF2-40B4-BE49-F238E27FC236}">
                    <a16:creationId xmlns:a16="http://schemas.microsoft.com/office/drawing/2014/main" id="{A64512DF-AE0E-4CB4-B394-C404FBB650E6}"/>
                  </a:ext>
                </a:extLst>
              </p:cNvPr>
              <p:cNvSpPr/>
              <p:nvPr/>
            </p:nvSpPr>
            <p:spPr>
              <a:xfrm rot="10800000">
                <a:off x="6008838" y="0"/>
                <a:ext cx="174324" cy="150278"/>
              </a:xfrm>
              <a:prstGeom prst="triangle">
                <a:avLst/>
              </a:prstGeom>
              <a:solidFill>
                <a:srgbClr val="D6FB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29" name="Picture 2">
            <a:extLst>
              <a:ext uri="{FF2B5EF4-FFF2-40B4-BE49-F238E27FC236}">
                <a16:creationId xmlns:a16="http://schemas.microsoft.com/office/drawing/2014/main" id="{FD14E303-EA51-46C1-9213-3915AF976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96" r="16696"/>
          <a:stretch>
            <a:fillRect/>
          </a:stretch>
        </p:blipFill>
        <p:spPr bwMode="auto">
          <a:xfrm>
            <a:off x="484632" y="2403124"/>
            <a:ext cx="1778300" cy="17044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BF8506FC-3F8B-4F2F-B12A-5046781363DB}"/>
              </a:ext>
            </a:extLst>
          </p:cNvPr>
          <p:cNvSpPr txBox="1"/>
          <p:nvPr/>
        </p:nvSpPr>
        <p:spPr>
          <a:xfrm>
            <a:off x="2716532" y="4331078"/>
            <a:ext cx="271424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i="1" spc="300" dirty="0">
                <a:solidFill>
                  <a:schemeClr val="bg1"/>
                </a:solidFill>
                <a:latin typeface="Kanit" pitchFamily="2" charset="-34"/>
                <a:ea typeface="Inter Light" panose="020B0502030000000004" pitchFamily="34" charset="0"/>
                <a:cs typeface="Kanit" pitchFamily="2" charset="-34"/>
              </a:rPr>
              <a:t>Региональные риски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F8506FC-3F8B-4F2F-B12A-5046781363DB}"/>
              </a:ext>
            </a:extLst>
          </p:cNvPr>
          <p:cNvSpPr txBox="1"/>
          <p:nvPr/>
        </p:nvSpPr>
        <p:spPr>
          <a:xfrm>
            <a:off x="5801282" y="4334426"/>
            <a:ext cx="271424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i="1" spc="300" dirty="0">
                <a:solidFill>
                  <a:schemeClr val="bg1"/>
                </a:solidFill>
                <a:latin typeface="Kanit" pitchFamily="2" charset="-34"/>
                <a:ea typeface="Inter Light" panose="020B0502030000000004" pitchFamily="34" charset="0"/>
                <a:cs typeface="Kanit" pitchFamily="2" charset="-34"/>
              </a:rPr>
              <a:t>Финансовые риски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F8506FC-3F8B-4F2F-B12A-5046781363DB}"/>
              </a:ext>
            </a:extLst>
          </p:cNvPr>
          <p:cNvSpPr txBox="1"/>
          <p:nvPr/>
        </p:nvSpPr>
        <p:spPr>
          <a:xfrm>
            <a:off x="8637792" y="4331077"/>
            <a:ext cx="345127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i="1" spc="300" dirty="0">
                <a:solidFill>
                  <a:schemeClr val="bg1"/>
                </a:solidFill>
                <a:latin typeface="Kanit" pitchFamily="2" charset="-34"/>
                <a:ea typeface="Inter Light" panose="020B0502030000000004" pitchFamily="34" charset="0"/>
                <a:cs typeface="Kanit" pitchFamily="2" charset="-34"/>
              </a:rPr>
              <a:t>Риски сферы производства</a:t>
            </a:r>
          </a:p>
        </p:txBody>
      </p:sp>
      <p:pic>
        <p:nvPicPr>
          <p:cNvPr id="34" name="Picture 4">
            <a:extLst>
              <a:ext uri="{FF2B5EF4-FFF2-40B4-BE49-F238E27FC236}">
                <a16:creationId xmlns:a16="http://schemas.microsoft.com/office/drawing/2014/main" id="{F843736F-D0DE-4942-9993-A76E351E0C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72" r="11572"/>
          <a:stretch>
            <a:fillRect/>
          </a:stretch>
        </p:blipFill>
        <p:spPr bwMode="auto">
          <a:xfrm>
            <a:off x="3205497" y="2398053"/>
            <a:ext cx="1716191" cy="17095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5" name="Picture 8">
            <a:extLst>
              <a:ext uri="{FF2B5EF4-FFF2-40B4-BE49-F238E27FC236}">
                <a16:creationId xmlns:a16="http://schemas.microsoft.com/office/drawing/2014/main" id="{354C937C-D434-4141-AD51-FF2FA1B2FF95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" r="2524"/>
          <a:stretch/>
        </p:blipFill>
        <p:spPr bwMode="auto">
          <a:xfrm>
            <a:off x="6183162" y="2398054"/>
            <a:ext cx="1927566" cy="17095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6" name="Picture 10">
            <a:extLst>
              <a:ext uri="{FF2B5EF4-FFF2-40B4-BE49-F238E27FC236}">
                <a16:creationId xmlns:a16="http://schemas.microsoft.com/office/drawing/2014/main" id="{AD826F10-80B4-4EB0-821B-90E1A9238D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0" r="16650"/>
          <a:stretch>
            <a:fillRect/>
          </a:stretch>
        </p:blipFill>
        <p:spPr bwMode="auto">
          <a:xfrm>
            <a:off x="9452287" y="2398053"/>
            <a:ext cx="1835163" cy="17095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61889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>
            <a:extLst>
              <a:ext uri="{FF2B5EF4-FFF2-40B4-BE49-F238E27FC236}">
                <a16:creationId xmlns:a16="http://schemas.microsoft.com/office/drawing/2014/main" id="{8DAEF8F5-7297-460D-B850-77707B29B97D}"/>
              </a:ext>
            </a:extLst>
          </p:cNvPr>
          <p:cNvSpPr txBox="1"/>
          <p:nvPr/>
        </p:nvSpPr>
        <p:spPr>
          <a:xfrm>
            <a:off x="7535067" y="2786230"/>
            <a:ext cx="3430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 spc="80">
                <a:solidFill>
                  <a:schemeClr val="bg1"/>
                </a:solidFill>
                <a:latin typeface="Kanit Medium" pitchFamily="2" charset="-34"/>
                <a:ea typeface="Adobe Gothic Std B" panose="020B0800000000000000" pitchFamily="34" charset="-128"/>
                <a:cs typeface="Kanit Medium" pitchFamily="2" charset="-34"/>
              </a:defRPr>
            </a:lvl1pPr>
          </a:lstStyle>
          <a:p>
            <a:r>
              <a:rPr lang="ru-RU" sz="1200" dirty="0"/>
              <a:t>Средние и крупные предприятия</a:t>
            </a:r>
            <a:endParaRPr lang="en-US" sz="1200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CC31FEB-8444-4D1B-A615-1108F05813A8}"/>
              </a:ext>
            </a:extLst>
          </p:cNvPr>
          <p:cNvSpPr txBox="1"/>
          <p:nvPr/>
        </p:nvSpPr>
        <p:spPr>
          <a:xfrm>
            <a:off x="7535067" y="5049624"/>
            <a:ext cx="3430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 spc="80">
                <a:solidFill>
                  <a:schemeClr val="bg1"/>
                </a:solidFill>
                <a:latin typeface="Kanit Medium" pitchFamily="2" charset="-34"/>
                <a:ea typeface="Adobe Gothic Std B" panose="020B0800000000000000" pitchFamily="34" charset="-128"/>
                <a:cs typeface="Kanit Medium" pitchFamily="2" charset="-34"/>
              </a:defRPr>
            </a:lvl1pPr>
          </a:lstStyle>
          <a:p>
            <a:r>
              <a:rPr lang="ru-RU" sz="1200" dirty="0"/>
              <a:t>Присутствие на рынке СНГ</a:t>
            </a:r>
            <a:endParaRPr lang="en-US" sz="1200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5D719CF-F691-4822-A6CE-70380F8B2953}"/>
              </a:ext>
            </a:extLst>
          </p:cNvPr>
          <p:cNvGrpSpPr/>
          <p:nvPr/>
        </p:nvGrpSpPr>
        <p:grpSpPr>
          <a:xfrm>
            <a:off x="6932612" y="992453"/>
            <a:ext cx="3777089" cy="276999"/>
            <a:chOff x="6868142" y="1377354"/>
            <a:chExt cx="3777089" cy="27699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2332E06-4CB1-4BCD-9855-F8B71C3EE8A1}"/>
                </a:ext>
              </a:extLst>
            </p:cNvPr>
            <p:cNvSpPr txBox="1"/>
            <p:nvPr/>
          </p:nvSpPr>
          <p:spPr>
            <a:xfrm>
              <a:off x="6929224" y="1377354"/>
              <a:ext cx="3716007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i="1" spc="100">
                  <a:solidFill>
                    <a:srgbClr val="D6FB02"/>
                  </a:solidFill>
                  <a:latin typeface="Kanit Medium" pitchFamily="2" charset="-34"/>
                  <a:cs typeface="Kanit Medium" pitchFamily="2" charset="-34"/>
                </a:rPr>
                <a:t>ABOUT US</a:t>
              </a:r>
            </a:p>
          </p:txBody>
        </p:sp>
        <p:sp>
          <p:nvSpPr>
            <p:cNvPr id="38" name="Parallelogram 37">
              <a:extLst>
                <a:ext uri="{FF2B5EF4-FFF2-40B4-BE49-F238E27FC236}">
                  <a16:creationId xmlns:a16="http://schemas.microsoft.com/office/drawing/2014/main" id="{24FB1534-9BA3-4829-B0EB-53C919970064}"/>
                </a:ext>
              </a:extLst>
            </p:cNvPr>
            <p:cNvSpPr/>
            <p:nvPr/>
          </p:nvSpPr>
          <p:spPr>
            <a:xfrm>
              <a:off x="6868142" y="1453147"/>
              <a:ext cx="61082" cy="125413"/>
            </a:xfrm>
            <a:prstGeom prst="parallelogram">
              <a:avLst>
                <a:gd name="adj" fmla="val 49789"/>
              </a:avLst>
            </a:prstGeom>
            <a:solidFill>
              <a:srgbClr val="D6FB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EA3966F8-DC9E-41DE-8E8B-93C3E8523322}"/>
              </a:ext>
            </a:extLst>
          </p:cNvPr>
          <p:cNvSpPr txBox="1"/>
          <p:nvPr/>
        </p:nvSpPr>
        <p:spPr>
          <a:xfrm>
            <a:off x="6784975" y="1294366"/>
            <a:ext cx="41801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spc="80" dirty="0">
                <a:solidFill>
                  <a:schemeClr val="bg1"/>
                </a:solidFill>
                <a:latin typeface="Kanit SemiBold" pitchFamily="2" charset="-34"/>
                <a:ea typeface="Adobe Gothic Std B" panose="020B0800000000000000" pitchFamily="34" charset="-128"/>
                <a:cs typeface="Kanit SemiBold" pitchFamily="2" charset="-34"/>
              </a:rPr>
              <a:t>Портрет потребителя</a:t>
            </a:r>
            <a:endParaRPr lang="en-US" sz="2800" i="1" spc="80" dirty="0">
              <a:solidFill>
                <a:schemeClr val="bg1"/>
              </a:solidFill>
              <a:latin typeface="Kanit SemiBold" pitchFamily="2" charset="-34"/>
              <a:ea typeface="Adobe Gothic Std B" panose="020B0800000000000000" pitchFamily="34" charset="-128"/>
              <a:cs typeface="Kanit SemiBold" pitchFamily="2" charset="-34"/>
            </a:endParaRP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BDDC2F63-2BB5-4D2D-8FEE-504AB91207EA}"/>
              </a:ext>
            </a:extLst>
          </p:cNvPr>
          <p:cNvCxnSpPr>
            <a:cxnSpLocks/>
            <a:stCxn id="60" idx="0"/>
            <a:endCxn id="59" idx="3"/>
          </p:cNvCxnSpPr>
          <p:nvPr/>
        </p:nvCxnSpPr>
        <p:spPr>
          <a:xfrm>
            <a:off x="7082747" y="3146552"/>
            <a:ext cx="34896" cy="2969886"/>
          </a:xfrm>
          <a:prstGeom prst="line">
            <a:avLst/>
          </a:prstGeom>
          <a:ln w="9525">
            <a:solidFill>
              <a:srgbClr val="D6FB0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Hexagon 59">
            <a:extLst>
              <a:ext uri="{FF2B5EF4-FFF2-40B4-BE49-F238E27FC236}">
                <a16:creationId xmlns:a16="http://schemas.microsoft.com/office/drawing/2014/main" id="{66097FEE-C398-4BE1-BF10-73D3D93425F7}"/>
              </a:ext>
            </a:extLst>
          </p:cNvPr>
          <p:cNvSpPr/>
          <p:nvPr/>
        </p:nvSpPr>
        <p:spPr>
          <a:xfrm rot="5400000">
            <a:off x="6860925" y="2733504"/>
            <a:ext cx="443643" cy="382452"/>
          </a:xfrm>
          <a:prstGeom prst="hexagon">
            <a:avLst/>
          </a:prstGeom>
          <a:solidFill>
            <a:srgbClr val="1919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Hexagon 66">
            <a:extLst>
              <a:ext uri="{FF2B5EF4-FFF2-40B4-BE49-F238E27FC236}">
                <a16:creationId xmlns:a16="http://schemas.microsoft.com/office/drawing/2014/main" id="{79F3444C-97C5-424F-86A9-CA3768599DB9}"/>
              </a:ext>
            </a:extLst>
          </p:cNvPr>
          <p:cNvSpPr/>
          <p:nvPr/>
        </p:nvSpPr>
        <p:spPr>
          <a:xfrm rot="5400000">
            <a:off x="6860925" y="3865201"/>
            <a:ext cx="443643" cy="382452"/>
          </a:xfrm>
          <a:prstGeom prst="hexagon">
            <a:avLst/>
          </a:prstGeom>
          <a:solidFill>
            <a:srgbClr val="1919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Hexagon 68">
            <a:extLst>
              <a:ext uri="{FF2B5EF4-FFF2-40B4-BE49-F238E27FC236}">
                <a16:creationId xmlns:a16="http://schemas.microsoft.com/office/drawing/2014/main" id="{2232CAF3-63BD-4ED0-9B07-136F01119382}"/>
              </a:ext>
            </a:extLst>
          </p:cNvPr>
          <p:cNvSpPr/>
          <p:nvPr/>
        </p:nvSpPr>
        <p:spPr>
          <a:xfrm rot="5400000">
            <a:off x="6860925" y="4996898"/>
            <a:ext cx="443643" cy="382452"/>
          </a:xfrm>
          <a:prstGeom prst="hexagon">
            <a:avLst/>
          </a:prstGeom>
          <a:solidFill>
            <a:srgbClr val="1919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" name="Graphic 22" descr="Elliptical">
            <a:extLst>
              <a:ext uri="{FF2B5EF4-FFF2-40B4-BE49-F238E27FC236}">
                <a16:creationId xmlns:a16="http://schemas.microsoft.com/office/drawing/2014/main" id="{680FD0E8-2973-4527-88FC-85D04A130139}"/>
              </a:ext>
            </a:extLst>
          </p:cNvPr>
          <p:cNvGrpSpPr/>
          <p:nvPr/>
        </p:nvGrpSpPr>
        <p:grpSpPr>
          <a:xfrm>
            <a:off x="6993694" y="5082651"/>
            <a:ext cx="178105" cy="210946"/>
            <a:chOff x="907134" y="3085550"/>
            <a:chExt cx="740678" cy="877252"/>
          </a:xfrm>
          <a:solidFill>
            <a:srgbClr val="D6FB02"/>
          </a:solidFill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95A3FB9-3AD3-46B4-A5D6-77E902D2E5E4}"/>
                </a:ext>
              </a:extLst>
            </p:cNvPr>
            <p:cNvSpPr/>
            <p:nvPr/>
          </p:nvSpPr>
          <p:spPr>
            <a:xfrm>
              <a:off x="907134" y="3524493"/>
              <a:ext cx="740678" cy="438309"/>
            </a:xfrm>
            <a:custGeom>
              <a:avLst/>
              <a:gdLst>
                <a:gd name="connsiteX0" fmla="*/ 668900 w 740678"/>
                <a:gd name="connsiteY0" fmla="*/ 181811 h 438309"/>
                <a:gd name="connsiteX1" fmla="*/ 613341 w 740678"/>
                <a:gd name="connsiteY1" fmla="*/ 158275 h 438309"/>
                <a:gd name="connsiteX2" fmla="*/ 610188 w 740678"/>
                <a:gd name="connsiteY2" fmla="*/ 177620 h 438309"/>
                <a:gd name="connsiteX3" fmla="*/ 661718 w 740678"/>
                <a:gd name="connsiteY3" fmla="*/ 199528 h 438309"/>
                <a:gd name="connsiteX4" fmla="*/ 714848 w 740678"/>
                <a:gd name="connsiteY4" fmla="*/ 321506 h 438309"/>
                <a:gd name="connsiteX5" fmla="*/ 627504 w 740678"/>
                <a:gd name="connsiteY5" fmla="*/ 381160 h 438309"/>
                <a:gd name="connsiteX6" fmla="*/ 200070 w 740678"/>
                <a:gd name="connsiteY6" fmla="*/ 381160 h 438309"/>
                <a:gd name="connsiteX7" fmla="*/ 19224 w 740678"/>
                <a:gd name="connsiteY7" fmla="*/ 200055 h 438309"/>
                <a:gd name="connsiteX8" fmla="*/ 200330 w 740678"/>
                <a:gd name="connsiteY8" fmla="*/ 19210 h 438309"/>
                <a:gd name="connsiteX9" fmla="*/ 270498 w 740678"/>
                <a:gd name="connsiteY9" fmla="*/ 33421 h 438309"/>
                <a:gd name="connsiteX10" fmla="*/ 556029 w 740678"/>
                <a:gd name="connsiteY10" fmla="*/ 154598 h 438309"/>
                <a:gd name="connsiteX11" fmla="*/ 559181 w 740678"/>
                <a:gd name="connsiteY11" fmla="*/ 135253 h 438309"/>
                <a:gd name="connsiteX12" fmla="*/ 277927 w 740678"/>
                <a:gd name="connsiteY12" fmla="*/ 15886 h 438309"/>
                <a:gd name="connsiteX13" fmla="*/ 15853 w 740678"/>
                <a:gd name="connsiteY13" fmla="*/ 122003 h 438309"/>
                <a:gd name="connsiteX14" fmla="*/ 85770 w 740678"/>
                <a:gd name="connsiteY14" fmla="*/ 364101 h 438309"/>
                <a:gd name="connsiteX15" fmla="*/ 85770 w 740678"/>
                <a:gd name="connsiteY15" fmla="*/ 438310 h 438309"/>
                <a:gd name="connsiteX16" fmla="*/ 181020 w 740678"/>
                <a:gd name="connsiteY16" fmla="*/ 438310 h 438309"/>
                <a:gd name="connsiteX17" fmla="*/ 181020 w 740678"/>
                <a:gd name="connsiteY17" fmla="*/ 399257 h 438309"/>
                <a:gd name="connsiteX18" fmla="*/ 200070 w 740678"/>
                <a:gd name="connsiteY18" fmla="*/ 400210 h 438309"/>
                <a:gd name="connsiteX19" fmla="*/ 562020 w 740678"/>
                <a:gd name="connsiteY19" fmla="*/ 400210 h 438309"/>
                <a:gd name="connsiteX20" fmla="*/ 562020 w 740678"/>
                <a:gd name="connsiteY20" fmla="*/ 438310 h 438309"/>
                <a:gd name="connsiteX21" fmla="*/ 657270 w 740678"/>
                <a:gd name="connsiteY21" fmla="*/ 438310 h 438309"/>
                <a:gd name="connsiteX22" fmla="*/ 657270 w 740678"/>
                <a:gd name="connsiteY22" fmla="*/ 396105 h 438309"/>
                <a:gd name="connsiteX23" fmla="*/ 736688 w 740678"/>
                <a:gd name="connsiteY23" fmla="*/ 257361 h 438309"/>
                <a:gd name="connsiteX24" fmla="*/ 668900 w 740678"/>
                <a:gd name="connsiteY24" fmla="*/ 181792 h 438309"/>
                <a:gd name="connsiteX25" fmla="*/ 161970 w 740678"/>
                <a:gd name="connsiteY25" fmla="*/ 419260 h 438309"/>
                <a:gd name="connsiteX26" fmla="*/ 104820 w 740678"/>
                <a:gd name="connsiteY26" fmla="*/ 419260 h 438309"/>
                <a:gd name="connsiteX27" fmla="*/ 104820 w 740678"/>
                <a:gd name="connsiteY27" fmla="*/ 376045 h 438309"/>
                <a:gd name="connsiteX28" fmla="*/ 161970 w 740678"/>
                <a:gd name="connsiteY28" fmla="*/ 396467 h 438309"/>
                <a:gd name="connsiteX29" fmla="*/ 638220 w 740678"/>
                <a:gd name="connsiteY29" fmla="*/ 419260 h 438309"/>
                <a:gd name="connsiteX30" fmla="*/ 581070 w 740678"/>
                <a:gd name="connsiteY30" fmla="*/ 419260 h 438309"/>
                <a:gd name="connsiteX31" fmla="*/ 581070 w 740678"/>
                <a:gd name="connsiteY31" fmla="*/ 400210 h 438309"/>
                <a:gd name="connsiteX32" fmla="*/ 627504 w 740678"/>
                <a:gd name="connsiteY32" fmla="*/ 400210 h 438309"/>
                <a:gd name="connsiteX33" fmla="*/ 638220 w 740678"/>
                <a:gd name="connsiteY33" fmla="*/ 399667 h 438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40678" h="438309">
                  <a:moveTo>
                    <a:pt x="668900" y="181811"/>
                  </a:moveTo>
                  <a:lnTo>
                    <a:pt x="613341" y="158275"/>
                  </a:lnTo>
                  <a:lnTo>
                    <a:pt x="610188" y="177620"/>
                  </a:lnTo>
                  <a:lnTo>
                    <a:pt x="661718" y="199528"/>
                  </a:lnTo>
                  <a:cubicBezTo>
                    <a:pt x="710073" y="218539"/>
                    <a:pt x="733859" y="273151"/>
                    <a:pt x="714848" y="321506"/>
                  </a:cubicBezTo>
                  <a:cubicBezTo>
                    <a:pt x="700726" y="357424"/>
                    <a:pt x="666099" y="381073"/>
                    <a:pt x="627504" y="381160"/>
                  </a:cubicBezTo>
                  <a:lnTo>
                    <a:pt x="200070" y="381160"/>
                  </a:lnTo>
                  <a:cubicBezTo>
                    <a:pt x="100120" y="381088"/>
                    <a:pt x="19153" y="300005"/>
                    <a:pt x="19224" y="200055"/>
                  </a:cubicBezTo>
                  <a:cubicBezTo>
                    <a:pt x="19297" y="100106"/>
                    <a:pt x="100380" y="19138"/>
                    <a:pt x="200330" y="19210"/>
                  </a:cubicBezTo>
                  <a:cubicBezTo>
                    <a:pt x="224432" y="19227"/>
                    <a:pt x="248288" y="24059"/>
                    <a:pt x="270498" y="33421"/>
                  </a:cubicBezTo>
                  <a:lnTo>
                    <a:pt x="556029" y="154598"/>
                  </a:lnTo>
                  <a:lnTo>
                    <a:pt x="559181" y="135253"/>
                  </a:lnTo>
                  <a:lnTo>
                    <a:pt x="277927" y="15886"/>
                  </a:lnTo>
                  <a:cubicBezTo>
                    <a:pt x="176254" y="-27181"/>
                    <a:pt x="58919" y="20330"/>
                    <a:pt x="15853" y="122003"/>
                  </a:cubicBezTo>
                  <a:cubicBezTo>
                    <a:pt x="-21032" y="209081"/>
                    <a:pt x="8140" y="310093"/>
                    <a:pt x="85770" y="364101"/>
                  </a:cubicBezTo>
                  <a:lnTo>
                    <a:pt x="85770" y="438310"/>
                  </a:lnTo>
                  <a:lnTo>
                    <a:pt x="181020" y="438310"/>
                  </a:lnTo>
                  <a:lnTo>
                    <a:pt x="181020" y="399257"/>
                  </a:lnTo>
                  <a:cubicBezTo>
                    <a:pt x="187297" y="399848"/>
                    <a:pt x="193640" y="400210"/>
                    <a:pt x="200070" y="400210"/>
                  </a:cubicBezTo>
                  <a:lnTo>
                    <a:pt x="562020" y="400210"/>
                  </a:lnTo>
                  <a:lnTo>
                    <a:pt x="562020" y="438310"/>
                  </a:lnTo>
                  <a:lnTo>
                    <a:pt x="657270" y="438310"/>
                  </a:lnTo>
                  <a:lnTo>
                    <a:pt x="657270" y="396105"/>
                  </a:lnTo>
                  <a:cubicBezTo>
                    <a:pt x="717514" y="379722"/>
                    <a:pt x="753071" y="317604"/>
                    <a:pt x="736688" y="257361"/>
                  </a:cubicBezTo>
                  <a:cubicBezTo>
                    <a:pt x="727310" y="222870"/>
                    <a:pt x="702172" y="194848"/>
                    <a:pt x="668900" y="181792"/>
                  </a:cubicBezTo>
                  <a:close/>
                  <a:moveTo>
                    <a:pt x="161970" y="419260"/>
                  </a:moveTo>
                  <a:lnTo>
                    <a:pt x="104820" y="419260"/>
                  </a:lnTo>
                  <a:lnTo>
                    <a:pt x="104820" y="376045"/>
                  </a:lnTo>
                  <a:cubicBezTo>
                    <a:pt x="122713" y="385737"/>
                    <a:pt x="141987" y="392624"/>
                    <a:pt x="161970" y="396467"/>
                  </a:cubicBezTo>
                  <a:close/>
                  <a:moveTo>
                    <a:pt x="638220" y="419260"/>
                  </a:moveTo>
                  <a:lnTo>
                    <a:pt x="581070" y="419260"/>
                  </a:lnTo>
                  <a:lnTo>
                    <a:pt x="581070" y="400210"/>
                  </a:lnTo>
                  <a:lnTo>
                    <a:pt x="627504" y="400210"/>
                  </a:lnTo>
                  <a:cubicBezTo>
                    <a:pt x="631124" y="400210"/>
                    <a:pt x="634686" y="400000"/>
                    <a:pt x="638220" y="3996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94419A3-5E54-4B71-97C9-E4BA53AB5F31}"/>
                </a:ext>
              </a:extLst>
            </p:cNvPr>
            <p:cNvSpPr/>
            <p:nvPr/>
          </p:nvSpPr>
          <p:spPr>
            <a:xfrm>
              <a:off x="983379" y="3600853"/>
              <a:ext cx="247650" cy="247650"/>
            </a:xfrm>
            <a:custGeom>
              <a:avLst/>
              <a:gdLst>
                <a:gd name="connsiteX0" fmla="*/ 123825 w 247650"/>
                <a:gd name="connsiteY0" fmla="*/ 0 h 247650"/>
                <a:gd name="connsiteX1" fmla="*/ 0 w 247650"/>
                <a:gd name="connsiteY1" fmla="*/ 123825 h 247650"/>
                <a:gd name="connsiteX2" fmla="*/ 123825 w 247650"/>
                <a:gd name="connsiteY2" fmla="*/ 247650 h 247650"/>
                <a:gd name="connsiteX3" fmla="*/ 247650 w 247650"/>
                <a:gd name="connsiteY3" fmla="*/ 123825 h 247650"/>
                <a:gd name="connsiteX4" fmla="*/ 123825 w 247650"/>
                <a:gd name="connsiteY4" fmla="*/ 0 h 247650"/>
                <a:gd name="connsiteX5" fmla="*/ 123825 w 247650"/>
                <a:gd name="connsiteY5" fmla="*/ 228600 h 247650"/>
                <a:gd name="connsiteX6" fmla="*/ 19050 w 247650"/>
                <a:gd name="connsiteY6" fmla="*/ 123825 h 247650"/>
                <a:gd name="connsiteX7" fmla="*/ 123825 w 247650"/>
                <a:gd name="connsiteY7" fmla="*/ 19050 h 247650"/>
                <a:gd name="connsiteX8" fmla="*/ 228600 w 247650"/>
                <a:gd name="connsiteY8" fmla="*/ 123825 h 247650"/>
                <a:gd name="connsiteX9" fmla="*/ 123825 w 247650"/>
                <a:gd name="connsiteY9" fmla="*/ 228600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7650" h="247650">
                  <a:moveTo>
                    <a:pt x="123825" y="0"/>
                  </a:moveTo>
                  <a:cubicBezTo>
                    <a:pt x="55438" y="0"/>
                    <a:pt x="0" y="55438"/>
                    <a:pt x="0" y="123825"/>
                  </a:cubicBezTo>
                  <a:cubicBezTo>
                    <a:pt x="0" y="192212"/>
                    <a:pt x="55438" y="247650"/>
                    <a:pt x="123825" y="247650"/>
                  </a:cubicBezTo>
                  <a:cubicBezTo>
                    <a:pt x="192212" y="247650"/>
                    <a:pt x="247650" y="192212"/>
                    <a:pt x="247650" y="123825"/>
                  </a:cubicBezTo>
                  <a:cubicBezTo>
                    <a:pt x="247571" y="55471"/>
                    <a:pt x="192179" y="79"/>
                    <a:pt x="123825" y="0"/>
                  </a:cubicBezTo>
                  <a:close/>
                  <a:moveTo>
                    <a:pt x="123825" y="228600"/>
                  </a:moveTo>
                  <a:cubicBezTo>
                    <a:pt x="65960" y="228600"/>
                    <a:pt x="19050" y="181690"/>
                    <a:pt x="19050" y="123825"/>
                  </a:cubicBezTo>
                  <a:cubicBezTo>
                    <a:pt x="19050" y="65960"/>
                    <a:pt x="65960" y="19050"/>
                    <a:pt x="123825" y="19050"/>
                  </a:cubicBezTo>
                  <a:cubicBezTo>
                    <a:pt x="181690" y="19050"/>
                    <a:pt x="228600" y="65960"/>
                    <a:pt x="228600" y="123825"/>
                  </a:cubicBezTo>
                  <a:cubicBezTo>
                    <a:pt x="228531" y="181663"/>
                    <a:pt x="181663" y="228531"/>
                    <a:pt x="123825" y="2286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7A32A13E-941B-47A8-982E-438859D40538}"/>
                </a:ext>
              </a:extLst>
            </p:cNvPr>
            <p:cNvSpPr/>
            <p:nvPr/>
          </p:nvSpPr>
          <p:spPr>
            <a:xfrm>
              <a:off x="1470106" y="3085550"/>
              <a:ext cx="41490" cy="346195"/>
            </a:xfrm>
            <a:custGeom>
              <a:avLst/>
              <a:gdLst>
                <a:gd name="connsiteX0" fmla="*/ 41491 w 41490"/>
                <a:gd name="connsiteY0" fmla="*/ 296447 h 346195"/>
                <a:gd name="connsiteX1" fmla="*/ 19050 w 41490"/>
                <a:gd name="connsiteY1" fmla="*/ 198987 h 346195"/>
                <a:gd name="connsiteX2" fmla="*/ 19050 w 41490"/>
                <a:gd name="connsiteY2" fmla="*/ 9525 h 346195"/>
                <a:gd name="connsiteX3" fmla="*/ 9525 w 41490"/>
                <a:gd name="connsiteY3" fmla="*/ 0 h 346195"/>
                <a:gd name="connsiteX4" fmla="*/ 0 w 41490"/>
                <a:gd name="connsiteY4" fmla="*/ 9525 h 346195"/>
                <a:gd name="connsiteX5" fmla="*/ 0 w 41490"/>
                <a:gd name="connsiteY5" fmla="*/ 201139 h 346195"/>
                <a:gd name="connsiteX6" fmla="*/ 33338 w 41490"/>
                <a:gd name="connsiteY6" fmla="*/ 346196 h 346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490" h="346195">
                  <a:moveTo>
                    <a:pt x="41491" y="296447"/>
                  </a:moveTo>
                  <a:lnTo>
                    <a:pt x="19050" y="198987"/>
                  </a:lnTo>
                  <a:lnTo>
                    <a:pt x="19050" y="9525"/>
                  </a:lnTo>
                  <a:cubicBezTo>
                    <a:pt x="19050" y="4265"/>
                    <a:pt x="14786" y="0"/>
                    <a:pt x="9525" y="0"/>
                  </a:cubicBezTo>
                  <a:cubicBezTo>
                    <a:pt x="4264" y="0"/>
                    <a:pt x="0" y="4265"/>
                    <a:pt x="0" y="9525"/>
                  </a:cubicBezTo>
                  <a:lnTo>
                    <a:pt x="0" y="201139"/>
                  </a:lnTo>
                  <a:lnTo>
                    <a:pt x="33338" y="3461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F20FBAF3-6325-46FB-B55A-8085A9413E74}"/>
                </a:ext>
              </a:extLst>
            </p:cNvPr>
            <p:cNvSpPr/>
            <p:nvPr/>
          </p:nvSpPr>
          <p:spPr>
            <a:xfrm>
              <a:off x="1537372" y="3529367"/>
              <a:ext cx="44605" cy="158772"/>
            </a:xfrm>
            <a:custGeom>
              <a:avLst/>
              <a:gdLst>
                <a:gd name="connsiteX0" fmla="*/ 0 w 44605"/>
                <a:gd name="connsiteY0" fmla="*/ 49740 h 158772"/>
                <a:gd name="connsiteX1" fmla="*/ 22946 w 44605"/>
                <a:gd name="connsiteY1" fmla="*/ 149581 h 158772"/>
                <a:gd name="connsiteX2" fmla="*/ 44606 w 44605"/>
                <a:gd name="connsiteY2" fmla="*/ 158772 h 158772"/>
                <a:gd name="connsiteX3" fmla="*/ 8106 w 44605"/>
                <a:gd name="connsiteY3" fmla="*/ 0 h 158772"/>
                <a:gd name="connsiteX4" fmla="*/ 0 w 44605"/>
                <a:gd name="connsiteY4" fmla="*/ 49740 h 158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05" h="158772">
                  <a:moveTo>
                    <a:pt x="0" y="49740"/>
                  </a:moveTo>
                  <a:lnTo>
                    <a:pt x="22946" y="149581"/>
                  </a:lnTo>
                  <a:lnTo>
                    <a:pt x="44606" y="158772"/>
                  </a:lnTo>
                  <a:lnTo>
                    <a:pt x="8106" y="0"/>
                  </a:lnTo>
                  <a:lnTo>
                    <a:pt x="0" y="4974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90DF6D71-8FEE-4B1B-AE66-B151496DB0A7}"/>
                </a:ext>
              </a:extLst>
            </p:cNvPr>
            <p:cNvSpPr/>
            <p:nvPr/>
          </p:nvSpPr>
          <p:spPr>
            <a:xfrm>
              <a:off x="1271595" y="3089095"/>
              <a:ext cx="367719" cy="761798"/>
            </a:xfrm>
            <a:custGeom>
              <a:avLst/>
              <a:gdLst>
                <a:gd name="connsiteX0" fmla="*/ 28347 w 367719"/>
                <a:gd name="connsiteY0" fmla="*/ 761799 h 761798"/>
                <a:gd name="connsiteX1" fmla="*/ 0 w 367719"/>
                <a:gd name="connsiteY1" fmla="*/ 733300 h 761798"/>
                <a:gd name="connsiteX2" fmla="*/ 24679 w 367719"/>
                <a:gd name="connsiteY2" fmla="*/ 705201 h 761798"/>
                <a:gd name="connsiteX3" fmla="*/ 195653 w 367719"/>
                <a:gd name="connsiteY3" fmla="*/ 683379 h 761798"/>
                <a:gd name="connsiteX4" fmla="*/ 277035 w 367719"/>
                <a:gd name="connsiteY4" fmla="*/ 184269 h 761798"/>
                <a:gd name="connsiteX5" fmla="*/ 277606 w 367719"/>
                <a:gd name="connsiteY5" fmla="*/ 182212 h 761798"/>
                <a:gd name="connsiteX6" fmla="*/ 349444 w 367719"/>
                <a:gd name="connsiteY6" fmla="*/ 5761 h 761798"/>
                <a:gd name="connsiteX7" fmla="*/ 361959 w 367719"/>
                <a:gd name="connsiteY7" fmla="*/ 779 h 761798"/>
                <a:gd name="connsiteX8" fmla="*/ 367084 w 367719"/>
                <a:gd name="connsiteY8" fmla="*/ 12943 h 761798"/>
                <a:gd name="connsiteX9" fmla="*/ 295666 w 367719"/>
                <a:gd name="connsiteY9" fmla="*/ 188375 h 761798"/>
                <a:gd name="connsiteX10" fmla="*/ 206959 w 367719"/>
                <a:gd name="connsiteY10" fmla="*/ 732366 h 761798"/>
                <a:gd name="connsiteX11" fmla="*/ 198758 w 367719"/>
                <a:gd name="connsiteY11" fmla="*/ 740282 h 761798"/>
                <a:gd name="connsiteX12" fmla="*/ 32004 w 367719"/>
                <a:gd name="connsiteY12" fmla="*/ 761560 h 761798"/>
                <a:gd name="connsiteX13" fmla="*/ 28347 w 367719"/>
                <a:gd name="connsiteY13" fmla="*/ 761799 h 761798"/>
                <a:gd name="connsiteX14" fmla="*/ 192443 w 367719"/>
                <a:gd name="connsiteY14" fmla="*/ 702991 h 761798"/>
                <a:gd name="connsiteX15" fmla="*/ 27118 w 367719"/>
                <a:gd name="connsiteY15" fmla="*/ 724099 h 761798"/>
                <a:gd name="connsiteX16" fmla="*/ 18993 w 367719"/>
                <a:gd name="connsiteY16" fmla="*/ 733385 h 761798"/>
                <a:gd name="connsiteX17" fmla="*/ 28343 w 367719"/>
                <a:gd name="connsiteY17" fmla="*/ 742743 h 761798"/>
                <a:gd name="connsiteX18" fmla="*/ 29566 w 367719"/>
                <a:gd name="connsiteY18" fmla="*/ 742663 h 761798"/>
                <a:gd name="connsiteX19" fmla="*/ 189300 w 367719"/>
                <a:gd name="connsiteY19" fmla="*/ 722260 h 761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67719" h="761798">
                  <a:moveTo>
                    <a:pt x="28347" y="761799"/>
                  </a:moveTo>
                  <a:cubicBezTo>
                    <a:pt x="12649" y="761757"/>
                    <a:pt x="-42" y="748998"/>
                    <a:pt x="0" y="733300"/>
                  </a:cubicBezTo>
                  <a:cubicBezTo>
                    <a:pt x="38" y="719078"/>
                    <a:pt x="10581" y="707074"/>
                    <a:pt x="24679" y="705201"/>
                  </a:cubicBezTo>
                  <a:lnTo>
                    <a:pt x="195653" y="683379"/>
                  </a:lnTo>
                  <a:lnTo>
                    <a:pt x="277035" y="184269"/>
                  </a:lnTo>
                  <a:cubicBezTo>
                    <a:pt x="277143" y="183563"/>
                    <a:pt x="277335" y="182873"/>
                    <a:pt x="277606" y="182212"/>
                  </a:cubicBezTo>
                  <a:lnTo>
                    <a:pt x="349444" y="5761"/>
                  </a:lnTo>
                  <a:cubicBezTo>
                    <a:pt x="351524" y="929"/>
                    <a:pt x="357127" y="-1301"/>
                    <a:pt x="361959" y="779"/>
                  </a:cubicBezTo>
                  <a:cubicBezTo>
                    <a:pt x="366655" y="2801"/>
                    <a:pt x="368918" y="8170"/>
                    <a:pt x="367084" y="12943"/>
                  </a:cubicBezTo>
                  <a:lnTo>
                    <a:pt x="295666" y="188375"/>
                  </a:lnTo>
                  <a:lnTo>
                    <a:pt x="206959" y="732366"/>
                  </a:lnTo>
                  <a:cubicBezTo>
                    <a:pt x="206280" y="736530"/>
                    <a:pt x="202944" y="739750"/>
                    <a:pt x="198758" y="740282"/>
                  </a:cubicBezTo>
                  <a:lnTo>
                    <a:pt x="32004" y="761560"/>
                  </a:lnTo>
                  <a:cubicBezTo>
                    <a:pt x="30792" y="761720"/>
                    <a:pt x="29570" y="761800"/>
                    <a:pt x="28347" y="761799"/>
                  </a:cubicBezTo>
                  <a:close/>
                  <a:moveTo>
                    <a:pt x="192443" y="702991"/>
                  </a:moveTo>
                  <a:lnTo>
                    <a:pt x="27118" y="724099"/>
                  </a:lnTo>
                  <a:cubicBezTo>
                    <a:pt x="22469" y="724727"/>
                    <a:pt x="18999" y="728693"/>
                    <a:pt x="18993" y="733385"/>
                  </a:cubicBezTo>
                  <a:cubicBezTo>
                    <a:pt x="18991" y="738551"/>
                    <a:pt x="23177" y="742741"/>
                    <a:pt x="28343" y="742743"/>
                  </a:cubicBezTo>
                  <a:cubicBezTo>
                    <a:pt x="28751" y="742743"/>
                    <a:pt x="29160" y="742716"/>
                    <a:pt x="29566" y="742663"/>
                  </a:cubicBezTo>
                  <a:lnTo>
                    <a:pt x="189300" y="72226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0029DA11-1D03-4166-A338-B4FBBAD17D97}"/>
              </a:ext>
            </a:extLst>
          </p:cNvPr>
          <p:cNvSpPr txBox="1"/>
          <p:nvPr/>
        </p:nvSpPr>
        <p:spPr>
          <a:xfrm>
            <a:off x="7535067" y="3915512"/>
            <a:ext cx="3430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 spc="80">
                <a:solidFill>
                  <a:schemeClr val="bg1"/>
                </a:solidFill>
                <a:latin typeface="Kanit Medium" pitchFamily="2" charset="-34"/>
                <a:ea typeface="Adobe Gothic Std B" panose="020B0800000000000000" pitchFamily="34" charset="-128"/>
                <a:cs typeface="Kanit Medium" pitchFamily="2" charset="-34"/>
              </a:defRPr>
            </a:lvl1pPr>
          </a:lstStyle>
          <a:p>
            <a:r>
              <a:rPr lang="ru-RU" sz="1200" dirty="0"/>
              <a:t>Годовой оборот от 1 млрд </a:t>
            </a:r>
            <a:r>
              <a:rPr lang="ru-RU" sz="1200" dirty="0" err="1"/>
              <a:t>руб</a:t>
            </a:r>
            <a:r>
              <a:rPr lang="en-GB" sz="1200" dirty="0"/>
              <a:t>/</a:t>
            </a:r>
            <a:r>
              <a:rPr lang="ru-RU" sz="1200" dirty="0"/>
              <a:t>год</a:t>
            </a:r>
            <a:endParaRPr lang="en-US" sz="1200" dirty="0"/>
          </a:p>
        </p:txBody>
      </p:sp>
      <p:sp>
        <p:nvSpPr>
          <p:cNvPr id="39" name="Hexagon 59">
            <a:extLst>
              <a:ext uri="{FF2B5EF4-FFF2-40B4-BE49-F238E27FC236}">
                <a16:creationId xmlns:a16="http://schemas.microsoft.com/office/drawing/2014/main" id="{66097FEE-C398-4BE1-BF10-73D3D93425F7}"/>
              </a:ext>
            </a:extLst>
          </p:cNvPr>
          <p:cNvSpPr/>
          <p:nvPr/>
        </p:nvSpPr>
        <p:spPr>
          <a:xfrm rot="5400000">
            <a:off x="6859511" y="5015336"/>
            <a:ext cx="443643" cy="382452"/>
          </a:xfrm>
          <a:prstGeom prst="hexagon">
            <a:avLst/>
          </a:prstGeom>
          <a:solidFill>
            <a:srgbClr val="1919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Hexagon 68">
            <a:extLst>
              <a:ext uri="{FF2B5EF4-FFF2-40B4-BE49-F238E27FC236}">
                <a16:creationId xmlns:a16="http://schemas.microsoft.com/office/drawing/2014/main" id="{2232CAF3-63BD-4ED0-9B07-136F01119382}"/>
              </a:ext>
            </a:extLst>
          </p:cNvPr>
          <p:cNvSpPr/>
          <p:nvPr/>
        </p:nvSpPr>
        <p:spPr>
          <a:xfrm rot="5400000">
            <a:off x="6897235" y="6128595"/>
            <a:ext cx="443643" cy="382452"/>
          </a:xfrm>
          <a:prstGeom prst="hexagon">
            <a:avLst/>
          </a:prstGeom>
          <a:solidFill>
            <a:srgbClr val="1919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aphic 22" descr="Elliptical">
            <a:extLst>
              <a:ext uri="{FF2B5EF4-FFF2-40B4-BE49-F238E27FC236}">
                <a16:creationId xmlns:a16="http://schemas.microsoft.com/office/drawing/2014/main" id="{680FD0E8-2973-4527-88FC-85D04A130139}"/>
              </a:ext>
            </a:extLst>
          </p:cNvPr>
          <p:cNvGrpSpPr/>
          <p:nvPr/>
        </p:nvGrpSpPr>
        <p:grpSpPr>
          <a:xfrm>
            <a:off x="7030004" y="6214348"/>
            <a:ext cx="178105" cy="210946"/>
            <a:chOff x="907134" y="3085550"/>
            <a:chExt cx="740678" cy="877252"/>
          </a:xfrm>
          <a:solidFill>
            <a:srgbClr val="D6FB02"/>
          </a:solidFill>
        </p:grpSpPr>
        <p:sp>
          <p:nvSpPr>
            <p:cNvPr id="42" name="Freeform: Shape 50">
              <a:extLst>
                <a:ext uri="{FF2B5EF4-FFF2-40B4-BE49-F238E27FC236}">
                  <a16:creationId xmlns:a16="http://schemas.microsoft.com/office/drawing/2014/main" id="{695A3FB9-3AD3-46B4-A5D6-77E902D2E5E4}"/>
                </a:ext>
              </a:extLst>
            </p:cNvPr>
            <p:cNvSpPr/>
            <p:nvPr/>
          </p:nvSpPr>
          <p:spPr>
            <a:xfrm>
              <a:off x="907134" y="3524493"/>
              <a:ext cx="740678" cy="438309"/>
            </a:xfrm>
            <a:custGeom>
              <a:avLst/>
              <a:gdLst>
                <a:gd name="connsiteX0" fmla="*/ 668900 w 740678"/>
                <a:gd name="connsiteY0" fmla="*/ 181811 h 438309"/>
                <a:gd name="connsiteX1" fmla="*/ 613341 w 740678"/>
                <a:gd name="connsiteY1" fmla="*/ 158275 h 438309"/>
                <a:gd name="connsiteX2" fmla="*/ 610188 w 740678"/>
                <a:gd name="connsiteY2" fmla="*/ 177620 h 438309"/>
                <a:gd name="connsiteX3" fmla="*/ 661718 w 740678"/>
                <a:gd name="connsiteY3" fmla="*/ 199528 h 438309"/>
                <a:gd name="connsiteX4" fmla="*/ 714848 w 740678"/>
                <a:gd name="connsiteY4" fmla="*/ 321506 h 438309"/>
                <a:gd name="connsiteX5" fmla="*/ 627504 w 740678"/>
                <a:gd name="connsiteY5" fmla="*/ 381160 h 438309"/>
                <a:gd name="connsiteX6" fmla="*/ 200070 w 740678"/>
                <a:gd name="connsiteY6" fmla="*/ 381160 h 438309"/>
                <a:gd name="connsiteX7" fmla="*/ 19224 w 740678"/>
                <a:gd name="connsiteY7" fmla="*/ 200055 h 438309"/>
                <a:gd name="connsiteX8" fmla="*/ 200330 w 740678"/>
                <a:gd name="connsiteY8" fmla="*/ 19210 h 438309"/>
                <a:gd name="connsiteX9" fmla="*/ 270498 w 740678"/>
                <a:gd name="connsiteY9" fmla="*/ 33421 h 438309"/>
                <a:gd name="connsiteX10" fmla="*/ 556029 w 740678"/>
                <a:gd name="connsiteY10" fmla="*/ 154598 h 438309"/>
                <a:gd name="connsiteX11" fmla="*/ 559181 w 740678"/>
                <a:gd name="connsiteY11" fmla="*/ 135253 h 438309"/>
                <a:gd name="connsiteX12" fmla="*/ 277927 w 740678"/>
                <a:gd name="connsiteY12" fmla="*/ 15886 h 438309"/>
                <a:gd name="connsiteX13" fmla="*/ 15853 w 740678"/>
                <a:gd name="connsiteY13" fmla="*/ 122003 h 438309"/>
                <a:gd name="connsiteX14" fmla="*/ 85770 w 740678"/>
                <a:gd name="connsiteY14" fmla="*/ 364101 h 438309"/>
                <a:gd name="connsiteX15" fmla="*/ 85770 w 740678"/>
                <a:gd name="connsiteY15" fmla="*/ 438310 h 438309"/>
                <a:gd name="connsiteX16" fmla="*/ 181020 w 740678"/>
                <a:gd name="connsiteY16" fmla="*/ 438310 h 438309"/>
                <a:gd name="connsiteX17" fmla="*/ 181020 w 740678"/>
                <a:gd name="connsiteY17" fmla="*/ 399257 h 438309"/>
                <a:gd name="connsiteX18" fmla="*/ 200070 w 740678"/>
                <a:gd name="connsiteY18" fmla="*/ 400210 h 438309"/>
                <a:gd name="connsiteX19" fmla="*/ 562020 w 740678"/>
                <a:gd name="connsiteY19" fmla="*/ 400210 h 438309"/>
                <a:gd name="connsiteX20" fmla="*/ 562020 w 740678"/>
                <a:gd name="connsiteY20" fmla="*/ 438310 h 438309"/>
                <a:gd name="connsiteX21" fmla="*/ 657270 w 740678"/>
                <a:gd name="connsiteY21" fmla="*/ 438310 h 438309"/>
                <a:gd name="connsiteX22" fmla="*/ 657270 w 740678"/>
                <a:gd name="connsiteY22" fmla="*/ 396105 h 438309"/>
                <a:gd name="connsiteX23" fmla="*/ 736688 w 740678"/>
                <a:gd name="connsiteY23" fmla="*/ 257361 h 438309"/>
                <a:gd name="connsiteX24" fmla="*/ 668900 w 740678"/>
                <a:gd name="connsiteY24" fmla="*/ 181792 h 438309"/>
                <a:gd name="connsiteX25" fmla="*/ 161970 w 740678"/>
                <a:gd name="connsiteY25" fmla="*/ 419260 h 438309"/>
                <a:gd name="connsiteX26" fmla="*/ 104820 w 740678"/>
                <a:gd name="connsiteY26" fmla="*/ 419260 h 438309"/>
                <a:gd name="connsiteX27" fmla="*/ 104820 w 740678"/>
                <a:gd name="connsiteY27" fmla="*/ 376045 h 438309"/>
                <a:gd name="connsiteX28" fmla="*/ 161970 w 740678"/>
                <a:gd name="connsiteY28" fmla="*/ 396467 h 438309"/>
                <a:gd name="connsiteX29" fmla="*/ 638220 w 740678"/>
                <a:gd name="connsiteY29" fmla="*/ 419260 h 438309"/>
                <a:gd name="connsiteX30" fmla="*/ 581070 w 740678"/>
                <a:gd name="connsiteY30" fmla="*/ 419260 h 438309"/>
                <a:gd name="connsiteX31" fmla="*/ 581070 w 740678"/>
                <a:gd name="connsiteY31" fmla="*/ 400210 h 438309"/>
                <a:gd name="connsiteX32" fmla="*/ 627504 w 740678"/>
                <a:gd name="connsiteY32" fmla="*/ 400210 h 438309"/>
                <a:gd name="connsiteX33" fmla="*/ 638220 w 740678"/>
                <a:gd name="connsiteY33" fmla="*/ 399667 h 438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40678" h="438309">
                  <a:moveTo>
                    <a:pt x="668900" y="181811"/>
                  </a:moveTo>
                  <a:lnTo>
                    <a:pt x="613341" y="158275"/>
                  </a:lnTo>
                  <a:lnTo>
                    <a:pt x="610188" y="177620"/>
                  </a:lnTo>
                  <a:lnTo>
                    <a:pt x="661718" y="199528"/>
                  </a:lnTo>
                  <a:cubicBezTo>
                    <a:pt x="710073" y="218539"/>
                    <a:pt x="733859" y="273151"/>
                    <a:pt x="714848" y="321506"/>
                  </a:cubicBezTo>
                  <a:cubicBezTo>
                    <a:pt x="700726" y="357424"/>
                    <a:pt x="666099" y="381073"/>
                    <a:pt x="627504" y="381160"/>
                  </a:cubicBezTo>
                  <a:lnTo>
                    <a:pt x="200070" y="381160"/>
                  </a:lnTo>
                  <a:cubicBezTo>
                    <a:pt x="100120" y="381088"/>
                    <a:pt x="19153" y="300005"/>
                    <a:pt x="19224" y="200055"/>
                  </a:cubicBezTo>
                  <a:cubicBezTo>
                    <a:pt x="19297" y="100106"/>
                    <a:pt x="100380" y="19138"/>
                    <a:pt x="200330" y="19210"/>
                  </a:cubicBezTo>
                  <a:cubicBezTo>
                    <a:pt x="224432" y="19227"/>
                    <a:pt x="248288" y="24059"/>
                    <a:pt x="270498" y="33421"/>
                  </a:cubicBezTo>
                  <a:lnTo>
                    <a:pt x="556029" y="154598"/>
                  </a:lnTo>
                  <a:lnTo>
                    <a:pt x="559181" y="135253"/>
                  </a:lnTo>
                  <a:lnTo>
                    <a:pt x="277927" y="15886"/>
                  </a:lnTo>
                  <a:cubicBezTo>
                    <a:pt x="176254" y="-27181"/>
                    <a:pt x="58919" y="20330"/>
                    <a:pt x="15853" y="122003"/>
                  </a:cubicBezTo>
                  <a:cubicBezTo>
                    <a:pt x="-21032" y="209081"/>
                    <a:pt x="8140" y="310093"/>
                    <a:pt x="85770" y="364101"/>
                  </a:cubicBezTo>
                  <a:lnTo>
                    <a:pt x="85770" y="438310"/>
                  </a:lnTo>
                  <a:lnTo>
                    <a:pt x="181020" y="438310"/>
                  </a:lnTo>
                  <a:lnTo>
                    <a:pt x="181020" y="399257"/>
                  </a:lnTo>
                  <a:cubicBezTo>
                    <a:pt x="187297" y="399848"/>
                    <a:pt x="193640" y="400210"/>
                    <a:pt x="200070" y="400210"/>
                  </a:cubicBezTo>
                  <a:lnTo>
                    <a:pt x="562020" y="400210"/>
                  </a:lnTo>
                  <a:lnTo>
                    <a:pt x="562020" y="438310"/>
                  </a:lnTo>
                  <a:lnTo>
                    <a:pt x="657270" y="438310"/>
                  </a:lnTo>
                  <a:lnTo>
                    <a:pt x="657270" y="396105"/>
                  </a:lnTo>
                  <a:cubicBezTo>
                    <a:pt x="717514" y="379722"/>
                    <a:pt x="753071" y="317604"/>
                    <a:pt x="736688" y="257361"/>
                  </a:cubicBezTo>
                  <a:cubicBezTo>
                    <a:pt x="727310" y="222870"/>
                    <a:pt x="702172" y="194848"/>
                    <a:pt x="668900" y="181792"/>
                  </a:cubicBezTo>
                  <a:close/>
                  <a:moveTo>
                    <a:pt x="161970" y="419260"/>
                  </a:moveTo>
                  <a:lnTo>
                    <a:pt x="104820" y="419260"/>
                  </a:lnTo>
                  <a:lnTo>
                    <a:pt x="104820" y="376045"/>
                  </a:lnTo>
                  <a:cubicBezTo>
                    <a:pt x="122713" y="385737"/>
                    <a:pt x="141987" y="392624"/>
                    <a:pt x="161970" y="396467"/>
                  </a:cubicBezTo>
                  <a:close/>
                  <a:moveTo>
                    <a:pt x="638220" y="419260"/>
                  </a:moveTo>
                  <a:lnTo>
                    <a:pt x="581070" y="419260"/>
                  </a:lnTo>
                  <a:lnTo>
                    <a:pt x="581070" y="400210"/>
                  </a:lnTo>
                  <a:lnTo>
                    <a:pt x="627504" y="400210"/>
                  </a:lnTo>
                  <a:cubicBezTo>
                    <a:pt x="631124" y="400210"/>
                    <a:pt x="634686" y="400000"/>
                    <a:pt x="638220" y="3996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51">
              <a:extLst>
                <a:ext uri="{FF2B5EF4-FFF2-40B4-BE49-F238E27FC236}">
                  <a16:creationId xmlns:a16="http://schemas.microsoft.com/office/drawing/2014/main" id="{994419A3-5E54-4B71-97C9-E4BA53AB5F31}"/>
                </a:ext>
              </a:extLst>
            </p:cNvPr>
            <p:cNvSpPr/>
            <p:nvPr/>
          </p:nvSpPr>
          <p:spPr>
            <a:xfrm>
              <a:off x="983379" y="3600853"/>
              <a:ext cx="247650" cy="247650"/>
            </a:xfrm>
            <a:custGeom>
              <a:avLst/>
              <a:gdLst>
                <a:gd name="connsiteX0" fmla="*/ 123825 w 247650"/>
                <a:gd name="connsiteY0" fmla="*/ 0 h 247650"/>
                <a:gd name="connsiteX1" fmla="*/ 0 w 247650"/>
                <a:gd name="connsiteY1" fmla="*/ 123825 h 247650"/>
                <a:gd name="connsiteX2" fmla="*/ 123825 w 247650"/>
                <a:gd name="connsiteY2" fmla="*/ 247650 h 247650"/>
                <a:gd name="connsiteX3" fmla="*/ 247650 w 247650"/>
                <a:gd name="connsiteY3" fmla="*/ 123825 h 247650"/>
                <a:gd name="connsiteX4" fmla="*/ 123825 w 247650"/>
                <a:gd name="connsiteY4" fmla="*/ 0 h 247650"/>
                <a:gd name="connsiteX5" fmla="*/ 123825 w 247650"/>
                <a:gd name="connsiteY5" fmla="*/ 228600 h 247650"/>
                <a:gd name="connsiteX6" fmla="*/ 19050 w 247650"/>
                <a:gd name="connsiteY6" fmla="*/ 123825 h 247650"/>
                <a:gd name="connsiteX7" fmla="*/ 123825 w 247650"/>
                <a:gd name="connsiteY7" fmla="*/ 19050 h 247650"/>
                <a:gd name="connsiteX8" fmla="*/ 228600 w 247650"/>
                <a:gd name="connsiteY8" fmla="*/ 123825 h 247650"/>
                <a:gd name="connsiteX9" fmla="*/ 123825 w 247650"/>
                <a:gd name="connsiteY9" fmla="*/ 228600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7650" h="247650">
                  <a:moveTo>
                    <a:pt x="123825" y="0"/>
                  </a:moveTo>
                  <a:cubicBezTo>
                    <a:pt x="55438" y="0"/>
                    <a:pt x="0" y="55438"/>
                    <a:pt x="0" y="123825"/>
                  </a:cubicBezTo>
                  <a:cubicBezTo>
                    <a:pt x="0" y="192212"/>
                    <a:pt x="55438" y="247650"/>
                    <a:pt x="123825" y="247650"/>
                  </a:cubicBezTo>
                  <a:cubicBezTo>
                    <a:pt x="192212" y="247650"/>
                    <a:pt x="247650" y="192212"/>
                    <a:pt x="247650" y="123825"/>
                  </a:cubicBezTo>
                  <a:cubicBezTo>
                    <a:pt x="247571" y="55471"/>
                    <a:pt x="192179" y="79"/>
                    <a:pt x="123825" y="0"/>
                  </a:cubicBezTo>
                  <a:close/>
                  <a:moveTo>
                    <a:pt x="123825" y="228600"/>
                  </a:moveTo>
                  <a:cubicBezTo>
                    <a:pt x="65960" y="228600"/>
                    <a:pt x="19050" y="181690"/>
                    <a:pt x="19050" y="123825"/>
                  </a:cubicBezTo>
                  <a:cubicBezTo>
                    <a:pt x="19050" y="65960"/>
                    <a:pt x="65960" y="19050"/>
                    <a:pt x="123825" y="19050"/>
                  </a:cubicBezTo>
                  <a:cubicBezTo>
                    <a:pt x="181690" y="19050"/>
                    <a:pt x="228600" y="65960"/>
                    <a:pt x="228600" y="123825"/>
                  </a:cubicBezTo>
                  <a:cubicBezTo>
                    <a:pt x="228531" y="181663"/>
                    <a:pt x="181663" y="228531"/>
                    <a:pt x="123825" y="2286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52">
              <a:extLst>
                <a:ext uri="{FF2B5EF4-FFF2-40B4-BE49-F238E27FC236}">
                  <a16:creationId xmlns:a16="http://schemas.microsoft.com/office/drawing/2014/main" id="{7A32A13E-941B-47A8-982E-438859D40538}"/>
                </a:ext>
              </a:extLst>
            </p:cNvPr>
            <p:cNvSpPr/>
            <p:nvPr/>
          </p:nvSpPr>
          <p:spPr>
            <a:xfrm>
              <a:off x="1470106" y="3085550"/>
              <a:ext cx="41490" cy="346195"/>
            </a:xfrm>
            <a:custGeom>
              <a:avLst/>
              <a:gdLst>
                <a:gd name="connsiteX0" fmla="*/ 41491 w 41490"/>
                <a:gd name="connsiteY0" fmla="*/ 296447 h 346195"/>
                <a:gd name="connsiteX1" fmla="*/ 19050 w 41490"/>
                <a:gd name="connsiteY1" fmla="*/ 198987 h 346195"/>
                <a:gd name="connsiteX2" fmla="*/ 19050 w 41490"/>
                <a:gd name="connsiteY2" fmla="*/ 9525 h 346195"/>
                <a:gd name="connsiteX3" fmla="*/ 9525 w 41490"/>
                <a:gd name="connsiteY3" fmla="*/ 0 h 346195"/>
                <a:gd name="connsiteX4" fmla="*/ 0 w 41490"/>
                <a:gd name="connsiteY4" fmla="*/ 9525 h 346195"/>
                <a:gd name="connsiteX5" fmla="*/ 0 w 41490"/>
                <a:gd name="connsiteY5" fmla="*/ 201139 h 346195"/>
                <a:gd name="connsiteX6" fmla="*/ 33338 w 41490"/>
                <a:gd name="connsiteY6" fmla="*/ 346196 h 346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490" h="346195">
                  <a:moveTo>
                    <a:pt x="41491" y="296447"/>
                  </a:moveTo>
                  <a:lnTo>
                    <a:pt x="19050" y="198987"/>
                  </a:lnTo>
                  <a:lnTo>
                    <a:pt x="19050" y="9525"/>
                  </a:lnTo>
                  <a:cubicBezTo>
                    <a:pt x="19050" y="4265"/>
                    <a:pt x="14786" y="0"/>
                    <a:pt x="9525" y="0"/>
                  </a:cubicBezTo>
                  <a:cubicBezTo>
                    <a:pt x="4264" y="0"/>
                    <a:pt x="0" y="4265"/>
                    <a:pt x="0" y="9525"/>
                  </a:cubicBezTo>
                  <a:lnTo>
                    <a:pt x="0" y="201139"/>
                  </a:lnTo>
                  <a:lnTo>
                    <a:pt x="33338" y="3461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53">
              <a:extLst>
                <a:ext uri="{FF2B5EF4-FFF2-40B4-BE49-F238E27FC236}">
                  <a16:creationId xmlns:a16="http://schemas.microsoft.com/office/drawing/2014/main" id="{F20FBAF3-6325-46FB-B55A-8085A9413E74}"/>
                </a:ext>
              </a:extLst>
            </p:cNvPr>
            <p:cNvSpPr/>
            <p:nvPr/>
          </p:nvSpPr>
          <p:spPr>
            <a:xfrm>
              <a:off x="1537372" y="3529367"/>
              <a:ext cx="44605" cy="158772"/>
            </a:xfrm>
            <a:custGeom>
              <a:avLst/>
              <a:gdLst>
                <a:gd name="connsiteX0" fmla="*/ 0 w 44605"/>
                <a:gd name="connsiteY0" fmla="*/ 49740 h 158772"/>
                <a:gd name="connsiteX1" fmla="*/ 22946 w 44605"/>
                <a:gd name="connsiteY1" fmla="*/ 149581 h 158772"/>
                <a:gd name="connsiteX2" fmla="*/ 44606 w 44605"/>
                <a:gd name="connsiteY2" fmla="*/ 158772 h 158772"/>
                <a:gd name="connsiteX3" fmla="*/ 8106 w 44605"/>
                <a:gd name="connsiteY3" fmla="*/ 0 h 158772"/>
                <a:gd name="connsiteX4" fmla="*/ 0 w 44605"/>
                <a:gd name="connsiteY4" fmla="*/ 49740 h 158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05" h="158772">
                  <a:moveTo>
                    <a:pt x="0" y="49740"/>
                  </a:moveTo>
                  <a:lnTo>
                    <a:pt x="22946" y="149581"/>
                  </a:lnTo>
                  <a:lnTo>
                    <a:pt x="44606" y="158772"/>
                  </a:lnTo>
                  <a:lnTo>
                    <a:pt x="8106" y="0"/>
                  </a:lnTo>
                  <a:lnTo>
                    <a:pt x="0" y="4974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54">
              <a:extLst>
                <a:ext uri="{FF2B5EF4-FFF2-40B4-BE49-F238E27FC236}">
                  <a16:creationId xmlns:a16="http://schemas.microsoft.com/office/drawing/2014/main" id="{90DF6D71-8FEE-4B1B-AE66-B151496DB0A7}"/>
                </a:ext>
              </a:extLst>
            </p:cNvPr>
            <p:cNvSpPr/>
            <p:nvPr/>
          </p:nvSpPr>
          <p:spPr>
            <a:xfrm>
              <a:off x="1271595" y="3089095"/>
              <a:ext cx="367719" cy="761798"/>
            </a:xfrm>
            <a:custGeom>
              <a:avLst/>
              <a:gdLst>
                <a:gd name="connsiteX0" fmla="*/ 28347 w 367719"/>
                <a:gd name="connsiteY0" fmla="*/ 761799 h 761798"/>
                <a:gd name="connsiteX1" fmla="*/ 0 w 367719"/>
                <a:gd name="connsiteY1" fmla="*/ 733300 h 761798"/>
                <a:gd name="connsiteX2" fmla="*/ 24679 w 367719"/>
                <a:gd name="connsiteY2" fmla="*/ 705201 h 761798"/>
                <a:gd name="connsiteX3" fmla="*/ 195653 w 367719"/>
                <a:gd name="connsiteY3" fmla="*/ 683379 h 761798"/>
                <a:gd name="connsiteX4" fmla="*/ 277035 w 367719"/>
                <a:gd name="connsiteY4" fmla="*/ 184269 h 761798"/>
                <a:gd name="connsiteX5" fmla="*/ 277606 w 367719"/>
                <a:gd name="connsiteY5" fmla="*/ 182212 h 761798"/>
                <a:gd name="connsiteX6" fmla="*/ 349444 w 367719"/>
                <a:gd name="connsiteY6" fmla="*/ 5761 h 761798"/>
                <a:gd name="connsiteX7" fmla="*/ 361959 w 367719"/>
                <a:gd name="connsiteY7" fmla="*/ 779 h 761798"/>
                <a:gd name="connsiteX8" fmla="*/ 367084 w 367719"/>
                <a:gd name="connsiteY8" fmla="*/ 12943 h 761798"/>
                <a:gd name="connsiteX9" fmla="*/ 295666 w 367719"/>
                <a:gd name="connsiteY9" fmla="*/ 188375 h 761798"/>
                <a:gd name="connsiteX10" fmla="*/ 206959 w 367719"/>
                <a:gd name="connsiteY10" fmla="*/ 732366 h 761798"/>
                <a:gd name="connsiteX11" fmla="*/ 198758 w 367719"/>
                <a:gd name="connsiteY11" fmla="*/ 740282 h 761798"/>
                <a:gd name="connsiteX12" fmla="*/ 32004 w 367719"/>
                <a:gd name="connsiteY12" fmla="*/ 761560 h 761798"/>
                <a:gd name="connsiteX13" fmla="*/ 28347 w 367719"/>
                <a:gd name="connsiteY13" fmla="*/ 761799 h 761798"/>
                <a:gd name="connsiteX14" fmla="*/ 192443 w 367719"/>
                <a:gd name="connsiteY14" fmla="*/ 702991 h 761798"/>
                <a:gd name="connsiteX15" fmla="*/ 27118 w 367719"/>
                <a:gd name="connsiteY15" fmla="*/ 724099 h 761798"/>
                <a:gd name="connsiteX16" fmla="*/ 18993 w 367719"/>
                <a:gd name="connsiteY16" fmla="*/ 733385 h 761798"/>
                <a:gd name="connsiteX17" fmla="*/ 28343 w 367719"/>
                <a:gd name="connsiteY17" fmla="*/ 742743 h 761798"/>
                <a:gd name="connsiteX18" fmla="*/ 29566 w 367719"/>
                <a:gd name="connsiteY18" fmla="*/ 742663 h 761798"/>
                <a:gd name="connsiteX19" fmla="*/ 189300 w 367719"/>
                <a:gd name="connsiteY19" fmla="*/ 722260 h 761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67719" h="761798">
                  <a:moveTo>
                    <a:pt x="28347" y="761799"/>
                  </a:moveTo>
                  <a:cubicBezTo>
                    <a:pt x="12649" y="761757"/>
                    <a:pt x="-42" y="748998"/>
                    <a:pt x="0" y="733300"/>
                  </a:cubicBezTo>
                  <a:cubicBezTo>
                    <a:pt x="38" y="719078"/>
                    <a:pt x="10581" y="707074"/>
                    <a:pt x="24679" y="705201"/>
                  </a:cubicBezTo>
                  <a:lnTo>
                    <a:pt x="195653" y="683379"/>
                  </a:lnTo>
                  <a:lnTo>
                    <a:pt x="277035" y="184269"/>
                  </a:lnTo>
                  <a:cubicBezTo>
                    <a:pt x="277143" y="183563"/>
                    <a:pt x="277335" y="182873"/>
                    <a:pt x="277606" y="182212"/>
                  </a:cubicBezTo>
                  <a:lnTo>
                    <a:pt x="349444" y="5761"/>
                  </a:lnTo>
                  <a:cubicBezTo>
                    <a:pt x="351524" y="929"/>
                    <a:pt x="357127" y="-1301"/>
                    <a:pt x="361959" y="779"/>
                  </a:cubicBezTo>
                  <a:cubicBezTo>
                    <a:pt x="366655" y="2801"/>
                    <a:pt x="368918" y="8170"/>
                    <a:pt x="367084" y="12943"/>
                  </a:cubicBezTo>
                  <a:lnTo>
                    <a:pt x="295666" y="188375"/>
                  </a:lnTo>
                  <a:lnTo>
                    <a:pt x="206959" y="732366"/>
                  </a:lnTo>
                  <a:cubicBezTo>
                    <a:pt x="206280" y="736530"/>
                    <a:pt x="202944" y="739750"/>
                    <a:pt x="198758" y="740282"/>
                  </a:cubicBezTo>
                  <a:lnTo>
                    <a:pt x="32004" y="761560"/>
                  </a:lnTo>
                  <a:cubicBezTo>
                    <a:pt x="30792" y="761720"/>
                    <a:pt x="29570" y="761800"/>
                    <a:pt x="28347" y="761799"/>
                  </a:cubicBezTo>
                  <a:close/>
                  <a:moveTo>
                    <a:pt x="192443" y="702991"/>
                  </a:moveTo>
                  <a:lnTo>
                    <a:pt x="27118" y="724099"/>
                  </a:lnTo>
                  <a:cubicBezTo>
                    <a:pt x="22469" y="724727"/>
                    <a:pt x="18999" y="728693"/>
                    <a:pt x="18993" y="733385"/>
                  </a:cubicBezTo>
                  <a:cubicBezTo>
                    <a:pt x="18991" y="738551"/>
                    <a:pt x="23177" y="742741"/>
                    <a:pt x="28343" y="742743"/>
                  </a:cubicBezTo>
                  <a:cubicBezTo>
                    <a:pt x="28751" y="742743"/>
                    <a:pt x="29160" y="742716"/>
                    <a:pt x="29566" y="742663"/>
                  </a:cubicBezTo>
                  <a:lnTo>
                    <a:pt x="189300" y="72226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9" name="Hexagon 59">
            <a:extLst>
              <a:ext uri="{FF2B5EF4-FFF2-40B4-BE49-F238E27FC236}">
                <a16:creationId xmlns:a16="http://schemas.microsoft.com/office/drawing/2014/main" id="{66097FEE-C398-4BE1-BF10-73D3D93425F7}"/>
              </a:ext>
            </a:extLst>
          </p:cNvPr>
          <p:cNvSpPr/>
          <p:nvPr/>
        </p:nvSpPr>
        <p:spPr>
          <a:xfrm rot="5400000">
            <a:off x="6895821" y="6147033"/>
            <a:ext cx="443643" cy="382452"/>
          </a:xfrm>
          <a:prstGeom prst="hexagon">
            <a:avLst/>
          </a:prstGeom>
          <a:solidFill>
            <a:srgbClr val="1919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CC31FEB-8444-4D1B-A615-1108F05813A8}"/>
              </a:ext>
            </a:extLst>
          </p:cNvPr>
          <p:cNvSpPr txBox="1"/>
          <p:nvPr/>
        </p:nvSpPr>
        <p:spPr>
          <a:xfrm>
            <a:off x="7535067" y="6178906"/>
            <a:ext cx="3430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 spc="80">
                <a:solidFill>
                  <a:schemeClr val="bg1"/>
                </a:solidFill>
                <a:latin typeface="Kanit Medium" pitchFamily="2" charset="-34"/>
                <a:ea typeface="Adobe Gothic Std B" panose="020B0800000000000000" pitchFamily="34" charset="-128"/>
                <a:cs typeface="Kanit Medium" pitchFamily="2" charset="-34"/>
              </a:defRPr>
            </a:lvl1pPr>
          </a:lstStyle>
          <a:p>
            <a:r>
              <a:rPr lang="ru-RU" sz="1200" dirty="0"/>
              <a:t>Осуществляющие деятельность более года</a:t>
            </a:r>
            <a:endParaRPr lang="en-US" sz="1200" dirty="0"/>
          </a:p>
        </p:txBody>
      </p:sp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F835C281-CE6B-4D99-8D91-A05A1991CB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702"/>
          <a:stretch/>
        </p:blipFill>
        <p:spPr>
          <a:xfrm>
            <a:off x="644238" y="1817586"/>
            <a:ext cx="4915314" cy="38204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89259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>
            <a:extLst>
              <a:ext uri="{FF2B5EF4-FFF2-40B4-BE49-F238E27FC236}">
                <a16:creationId xmlns:a16="http://schemas.microsoft.com/office/drawing/2014/main" id="{8DAEF8F5-7297-460D-B850-77707B29B97D}"/>
              </a:ext>
            </a:extLst>
          </p:cNvPr>
          <p:cNvSpPr txBox="1"/>
          <p:nvPr/>
        </p:nvSpPr>
        <p:spPr>
          <a:xfrm>
            <a:off x="5391529" y="1826580"/>
            <a:ext cx="3430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 spc="80">
                <a:solidFill>
                  <a:schemeClr val="bg1"/>
                </a:solidFill>
                <a:latin typeface="Kanit Medium" pitchFamily="2" charset="-34"/>
                <a:ea typeface="Adobe Gothic Std B" panose="020B0800000000000000" pitchFamily="34" charset="-128"/>
                <a:cs typeface="Kanit Medium" pitchFamily="2" charset="-34"/>
              </a:defRPr>
            </a:lvl1pPr>
          </a:lstStyle>
          <a:p>
            <a:r>
              <a:rPr lang="en-US" sz="1200" dirty="0"/>
              <a:t>Microsoft Office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CC31FEB-8444-4D1B-A615-1108F05813A8}"/>
              </a:ext>
            </a:extLst>
          </p:cNvPr>
          <p:cNvSpPr txBox="1"/>
          <p:nvPr/>
        </p:nvSpPr>
        <p:spPr>
          <a:xfrm>
            <a:off x="5391529" y="4076422"/>
            <a:ext cx="3430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 spc="80">
                <a:solidFill>
                  <a:schemeClr val="bg1"/>
                </a:solidFill>
                <a:latin typeface="Kanit Medium" pitchFamily="2" charset="-34"/>
                <a:ea typeface="Adobe Gothic Std B" panose="020B0800000000000000" pitchFamily="34" charset="-128"/>
                <a:cs typeface="Kanit Medium" pitchFamily="2" charset="-34"/>
              </a:defRPr>
            </a:lvl1pPr>
          </a:lstStyle>
          <a:p>
            <a:r>
              <a:rPr lang="en-US" sz="1200" dirty="0" err="1"/>
              <a:t>Planfix</a:t>
            </a:r>
            <a:endParaRPr lang="en-US" sz="12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A3966F8-DC9E-41DE-8E8B-93C3E8523322}"/>
              </a:ext>
            </a:extLst>
          </p:cNvPr>
          <p:cNvSpPr txBox="1"/>
          <p:nvPr/>
        </p:nvSpPr>
        <p:spPr>
          <a:xfrm>
            <a:off x="4470953" y="904703"/>
            <a:ext cx="41801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spc="80" dirty="0">
                <a:solidFill>
                  <a:schemeClr val="bg1"/>
                </a:solidFill>
                <a:latin typeface="Kanit SemiBold" pitchFamily="2" charset="-34"/>
                <a:ea typeface="Adobe Gothic Std B" panose="020B0800000000000000" pitchFamily="34" charset="-128"/>
                <a:cs typeface="Kanit SemiBold" pitchFamily="2" charset="-34"/>
              </a:rPr>
              <a:t>Наши конкуренты</a:t>
            </a:r>
            <a:endParaRPr lang="en-US" sz="2800" i="1" spc="80" dirty="0">
              <a:solidFill>
                <a:schemeClr val="bg1"/>
              </a:solidFill>
              <a:latin typeface="Kanit SemiBold" pitchFamily="2" charset="-34"/>
              <a:ea typeface="Adobe Gothic Std B" panose="020B0800000000000000" pitchFamily="34" charset="-128"/>
              <a:cs typeface="Kanit SemiBold" pitchFamily="2" charset="-34"/>
            </a:endParaRP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BDDC2F63-2BB5-4D2D-8FEE-504AB91207EA}"/>
              </a:ext>
            </a:extLst>
          </p:cNvPr>
          <p:cNvCxnSpPr>
            <a:cxnSpLocks/>
            <a:stCxn id="60" idx="0"/>
            <a:endCxn id="32" idx="3"/>
          </p:cNvCxnSpPr>
          <p:nvPr/>
        </p:nvCxnSpPr>
        <p:spPr>
          <a:xfrm>
            <a:off x="4975785" y="2270224"/>
            <a:ext cx="62495" cy="4064707"/>
          </a:xfrm>
          <a:prstGeom prst="line">
            <a:avLst/>
          </a:prstGeom>
          <a:ln w="9525">
            <a:solidFill>
              <a:srgbClr val="D6FB0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Hexagon 59">
            <a:extLst>
              <a:ext uri="{FF2B5EF4-FFF2-40B4-BE49-F238E27FC236}">
                <a16:creationId xmlns:a16="http://schemas.microsoft.com/office/drawing/2014/main" id="{66097FEE-C398-4BE1-BF10-73D3D93425F7}"/>
              </a:ext>
            </a:extLst>
          </p:cNvPr>
          <p:cNvSpPr/>
          <p:nvPr/>
        </p:nvSpPr>
        <p:spPr>
          <a:xfrm rot="5400000">
            <a:off x="4753963" y="1857176"/>
            <a:ext cx="443643" cy="382452"/>
          </a:xfrm>
          <a:prstGeom prst="hexagon">
            <a:avLst/>
          </a:prstGeom>
          <a:solidFill>
            <a:srgbClr val="1919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Hexagon 66">
            <a:extLst>
              <a:ext uri="{FF2B5EF4-FFF2-40B4-BE49-F238E27FC236}">
                <a16:creationId xmlns:a16="http://schemas.microsoft.com/office/drawing/2014/main" id="{79F3444C-97C5-424F-86A9-CA3768599DB9}"/>
              </a:ext>
            </a:extLst>
          </p:cNvPr>
          <p:cNvSpPr/>
          <p:nvPr/>
        </p:nvSpPr>
        <p:spPr>
          <a:xfrm rot="5400000">
            <a:off x="4753963" y="2988873"/>
            <a:ext cx="443643" cy="382452"/>
          </a:xfrm>
          <a:prstGeom prst="hexagon">
            <a:avLst/>
          </a:prstGeom>
          <a:solidFill>
            <a:srgbClr val="1919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Hexagon 68">
            <a:extLst>
              <a:ext uri="{FF2B5EF4-FFF2-40B4-BE49-F238E27FC236}">
                <a16:creationId xmlns:a16="http://schemas.microsoft.com/office/drawing/2014/main" id="{2232CAF3-63BD-4ED0-9B07-136F01119382}"/>
              </a:ext>
            </a:extLst>
          </p:cNvPr>
          <p:cNvSpPr/>
          <p:nvPr/>
        </p:nvSpPr>
        <p:spPr>
          <a:xfrm rot="5400000">
            <a:off x="4753963" y="4120570"/>
            <a:ext cx="443643" cy="382452"/>
          </a:xfrm>
          <a:prstGeom prst="hexagon">
            <a:avLst/>
          </a:prstGeom>
          <a:solidFill>
            <a:srgbClr val="1919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" name="Graphic 22" descr="Elliptical">
            <a:extLst>
              <a:ext uri="{FF2B5EF4-FFF2-40B4-BE49-F238E27FC236}">
                <a16:creationId xmlns:a16="http://schemas.microsoft.com/office/drawing/2014/main" id="{680FD0E8-2973-4527-88FC-85D04A130139}"/>
              </a:ext>
            </a:extLst>
          </p:cNvPr>
          <p:cNvGrpSpPr/>
          <p:nvPr/>
        </p:nvGrpSpPr>
        <p:grpSpPr>
          <a:xfrm>
            <a:off x="4886732" y="4206323"/>
            <a:ext cx="178105" cy="210946"/>
            <a:chOff x="907134" y="3085550"/>
            <a:chExt cx="740678" cy="877252"/>
          </a:xfrm>
          <a:solidFill>
            <a:srgbClr val="D6FB02"/>
          </a:solidFill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95A3FB9-3AD3-46B4-A5D6-77E902D2E5E4}"/>
                </a:ext>
              </a:extLst>
            </p:cNvPr>
            <p:cNvSpPr/>
            <p:nvPr/>
          </p:nvSpPr>
          <p:spPr>
            <a:xfrm>
              <a:off x="907134" y="3524493"/>
              <a:ext cx="740678" cy="438309"/>
            </a:xfrm>
            <a:custGeom>
              <a:avLst/>
              <a:gdLst>
                <a:gd name="connsiteX0" fmla="*/ 668900 w 740678"/>
                <a:gd name="connsiteY0" fmla="*/ 181811 h 438309"/>
                <a:gd name="connsiteX1" fmla="*/ 613341 w 740678"/>
                <a:gd name="connsiteY1" fmla="*/ 158275 h 438309"/>
                <a:gd name="connsiteX2" fmla="*/ 610188 w 740678"/>
                <a:gd name="connsiteY2" fmla="*/ 177620 h 438309"/>
                <a:gd name="connsiteX3" fmla="*/ 661718 w 740678"/>
                <a:gd name="connsiteY3" fmla="*/ 199528 h 438309"/>
                <a:gd name="connsiteX4" fmla="*/ 714848 w 740678"/>
                <a:gd name="connsiteY4" fmla="*/ 321506 h 438309"/>
                <a:gd name="connsiteX5" fmla="*/ 627504 w 740678"/>
                <a:gd name="connsiteY5" fmla="*/ 381160 h 438309"/>
                <a:gd name="connsiteX6" fmla="*/ 200070 w 740678"/>
                <a:gd name="connsiteY6" fmla="*/ 381160 h 438309"/>
                <a:gd name="connsiteX7" fmla="*/ 19224 w 740678"/>
                <a:gd name="connsiteY7" fmla="*/ 200055 h 438309"/>
                <a:gd name="connsiteX8" fmla="*/ 200330 w 740678"/>
                <a:gd name="connsiteY8" fmla="*/ 19210 h 438309"/>
                <a:gd name="connsiteX9" fmla="*/ 270498 w 740678"/>
                <a:gd name="connsiteY9" fmla="*/ 33421 h 438309"/>
                <a:gd name="connsiteX10" fmla="*/ 556029 w 740678"/>
                <a:gd name="connsiteY10" fmla="*/ 154598 h 438309"/>
                <a:gd name="connsiteX11" fmla="*/ 559181 w 740678"/>
                <a:gd name="connsiteY11" fmla="*/ 135253 h 438309"/>
                <a:gd name="connsiteX12" fmla="*/ 277927 w 740678"/>
                <a:gd name="connsiteY12" fmla="*/ 15886 h 438309"/>
                <a:gd name="connsiteX13" fmla="*/ 15853 w 740678"/>
                <a:gd name="connsiteY13" fmla="*/ 122003 h 438309"/>
                <a:gd name="connsiteX14" fmla="*/ 85770 w 740678"/>
                <a:gd name="connsiteY14" fmla="*/ 364101 h 438309"/>
                <a:gd name="connsiteX15" fmla="*/ 85770 w 740678"/>
                <a:gd name="connsiteY15" fmla="*/ 438310 h 438309"/>
                <a:gd name="connsiteX16" fmla="*/ 181020 w 740678"/>
                <a:gd name="connsiteY16" fmla="*/ 438310 h 438309"/>
                <a:gd name="connsiteX17" fmla="*/ 181020 w 740678"/>
                <a:gd name="connsiteY17" fmla="*/ 399257 h 438309"/>
                <a:gd name="connsiteX18" fmla="*/ 200070 w 740678"/>
                <a:gd name="connsiteY18" fmla="*/ 400210 h 438309"/>
                <a:gd name="connsiteX19" fmla="*/ 562020 w 740678"/>
                <a:gd name="connsiteY19" fmla="*/ 400210 h 438309"/>
                <a:gd name="connsiteX20" fmla="*/ 562020 w 740678"/>
                <a:gd name="connsiteY20" fmla="*/ 438310 h 438309"/>
                <a:gd name="connsiteX21" fmla="*/ 657270 w 740678"/>
                <a:gd name="connsiteY21" fmla="*/ 438310 h 438309"/>
                <a:gd name="connsiteX22" fmla="*/ 657270 w 740678"/>
                <a:gd name="connsiteY22" fmla="*/ 396105 h 438309"/>
                <a:gd name="connsiteX23" fmla="*/ 736688 w 740678"/>
                <a:gd name="connsiteY23" fmla="*/ 257361 h 438309"/>
                <a:gd name="connsiteX24" fmla="*/ 668900 w 740678"/>
                <a:gd name="connsiteY24" fmla="*/ 181792 h 438309"/>
                <a:gd name="connsiteX25" fmla="*/ 161970 w 740678"/>
                <a:gd name="connsiteY25" fmla="*/ 419260 h 438309"/>
                <a:gd name="connsiteX26" fmla="*/ 104820 w 740678"/>
                <a:gd name="connsiteY26" fmla="*/ 419260 h 438309"/>
                <a:gd name="connsiteX27" fmla="*/ 104820 w 740678"/>
                <a:gd name="connsiteY27" fmla="*/ 376045 h 438309"/>
                <a:gd name="connsiteX28" fmla="*/ 161970 w 740678"/>
                <a:gd name="connsiteY28" fmla="*/ 396467 h 438309"/>
                <a:gd name="connsiteX29" fmla="*/ 638220 w 740678"/>
                <a:gd name="connsiteY29" fmla="*/ 419260 h 438309"/>
                <a:gd name="connsiteX30" fmla="*/ 581070 w 740678"/>
                <a:gd name="connsiteY30" fmla="*/ 419260 h 438309"/>
                <a:gd name="connsiteX31" fmla="*/ 581070 w 740678"/>
                <a:gd name="connsiteY31" fmla="*/ 400210 h 438309"/>
                <a:gd name="connsiteX32" fmla="*/ 627504 w 740678"/>
                <a:gd name="connsiteY32" fmla="*/ 400210 h 438309"/>
                <a:gd name="connsiteX33" fmla="*/ 638220 w 740678"/>
                <a:gd name="connsiteY33" fmla="*/ 399667 h 438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40678" h="438309">
                  <a:moveTo>
                    <a:pt x="668900" y="181811"/>
                  </a:moveTo>
                  <a:lnTo>
                    <a:pt x="613341" y="158275"/>
                  </a:lnTo>
                  <a:lnTo>
                    <a:pt x="610188" y="177620"/>
                  </a:lnTo>
                  <a:lnTo>
                    <a:pt x="661718" y="199528"/>
                  </a:lnTo>
                  <a:cubicBezTo>
                    <a:pt x="710073" y="218539"/>
                    <a:pt x="733859" y="273151"/>
                    <a:pt x="714848" y="321506"/>
                  </a:cubicBezTo>
                  <a:cubicBezTo>
                    <a:pt x="700726" y="357424"/>
                    <a:pt x="666099" y="381073"/>
                    <a:pt x="627504" y="381160"/>
                  </a:cubicBezTo>
                  <a:lnTo>
                    <a:pt x="200070" y="381160"/>
                  </a:lnTo>
                  <a:cubicBezTo>
                    <a:pt x="100120" y="381088"/>
                    <a:pt x="19153" y="300005"/>
                    <a:pt x="19224" y="200055"/>
                  </a:cubicBezTo>
                  <a:cubicBezTo>
                    <a:pt x="19297" y="100106"/>
                    <a:pt x="100380" y="19138"/>
                    <a:pt x="200330" y="19210"/>
                  </a:cubicBezTo>
                  <a:cubicBezTo>
                    <a:pt x="224432" y="19227"/>
                    <a:pt x="248288" y="24059"/>
                    <a:pt x="270498" y="33421"/>
                  </a:cubicBezTo>
                  <a:lnTo>
                    <a:pt x="556029" y="154598"/>
                  </a:lnTo>
                  <a:lnTo>
                    <a:pt x="559181" y="135253"/>
                  </a:lnTo>
                  <a:lnTo>
                    <a:pt x="277927" y="15886"/>
                  </a:lnTo>
                  <a:cubicBezTo>
                    <a:pt x="176254" y="-27181"/>
                    <a:pt x="58919" y="20330"/>
                    <a:pt x="15853" y="122003"/>
                  </a:cubicBezTo>
                  <a:cubicBezTo>
                    <a:pt x="-21032" y="209081"/>
                    <a:pt x="8140" y="310093"/>
                    <a:pt x="85770" y="364101"/>
                  </a:cubicBezTo>
                  <a:lnTo>
                    <a:pt x="85770" y="438310"/>
                  </a:lnTo>
                  <a:lnTo>
                    <a:pt x="181020" y="438310"/>
                  </a:lnTo>
                  <a:lnTo>
                    <a:pt x="181020" y="399257"/>
                  </a:lnTo>
                  <a:cubicBezTo>
                    <a:pt x="187297" y="399848"/>
                    <a:pt x="193640" y="400210"/>
                    <a:pt x="200070" y="400210"/>
                  </a:cubicBezTo>
                  <a:lnTo>
                    <a:pt x="562020" y="400210"/>
                  </a:lnTo>
                  <a:lnTo>
                    <a:pt x="562020" y="438310"/>
                  </a:lnTo>
                  <a:lnTo>
                    <a:pt x="657270" y="438310"/>
                  </a:lnTo>
                  <a:lnTo>
                    <a:pt x="657270" y="396105"/>
                  </a:lnTo>
                  <a:cubicBezTo>
                    <a:pt x="717514" y="379722"/>
                    <a:pt x="753071" y="317604"/>
                    <a:pt x="736688" y="257361"/>
                  </a:cubicBezTo>
                  <a:cubicBezTo>
                    <a:pt x="727310" y="222870"/>
                    <a:pt x="702172" y="194848"/>
                    <a:pt x="668900" y="181792"/>
                  </a:cubicBezTo>
                  <a:close/>
                  <a:moveTo>
                    <a:pt x="161970" y="419260"/>
                  </a:moveTo>
                  <a:lnTo>
                    <a:pt x="104820" y="419260"/>
                  </a:lnTo>
                  <a:lnTo>
                    <a:pt x="104820" y="376045"/>
                  </a:lnTo>
                  <a:cubicBezTo>
                    <a:pt x="122713" y="385737"/>
                    <a:pt x="141987" y="392624"/>
                    <a:pt x="161970" y="396467"/>
                  </a:cubicBezTo>
                  <a:close/>
                  <a:moveTo>
                    <a:pt x="638220" y="419260"/>
                  </a:moveTo>
                  <a:lnTo>
                    <a:pt x="581070" y="419260"/>
                  </a:lnTo>
                  <a:lnTo>
                    <a:pt x="581070" y="400210"/>
                  </a:lnTo>
                  <a:lnTo>
                    <a:pt x="627504" y="400210"/>
                  </a:lnTo>
                  <a:cubicBezTo>
                    <a:pt x="631124" y="400210"/>
                    <a:pt x="634686" y="400000"/>
                    <a:pt x="638220" y="3996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94419A3-5E54-4B71-97C9-E4BA53AB5F31}"/>
                </a:ext>
              </a:extLst>
            </p:cNvPr>
            <p:cNvSpPr/>
            <p:nvPr/>
          </p:nvSpPr>
          <p:spPr>
            <a:xfrm>
              <a:off x="983379" y="3600853"/>
              <a:ext cx="247650" cy="247650"/>
            </a:xfrm>
            <a:custGeom>
              <a:avLst/>
              <a:gdLst>
                <a:gd name="connsiteX0" fmla="*/ 123825 w 247650"/>
                <a:gd name="connsiteY0" fmla="*/ 0 h 247650"/>
                <a:gd name="connsiteX1" fmla="*/ 0 w 247650"/>
                <a:gd name="connsiteY1" fmla="*/ 123825 h 247650"/>
                <a:gd name="connsiteX2" fmla="*/ 123825 w 247650"/>
                <a:gd name="connsiteY2" fmla="*/ 247650 h 247650"/>
                <a:gd name="connsiteX3" fmla="*/ 247650 w 247650"/>
                <a:gd name="connsiteY3" fmla="*/ 123825 h 247650"/>
                <a:gd name="connsiteX4" fmla="*/ 123825 w 247650"/>
                <a:gd name="connsiteY4" fmla="*/ 0 h 247650"/>
                <a:gd name="connsiteX5" fmla="*/ 123825 w 247650"/>
                <a:gd name="connsiteY5" fmla="*/ 228600 h 247650"/>
                <a:gd name="connsiteX6" fmla="*/ 19050 w 247650"/>
                <a:gd name="connsiteY6" fmla="*/ 123825 h 247650"/>
                <a:gd name="connsiteX7" fmla="*/ 123825 w 247650"/>
                <a:gd name="connsiteY7" fmla="*/ 19050 h 247650"/>
                <a:gd name="connsiteX8" fmla="*/ 228600 w 247650"/>
                <a:gd name="connsiteY8" fmla="*/ 123825 h 247650"/>
                <a:gd name="connsiteX9" fmla="*/ 123825 w 247650"/>
                <a:gd name="connsiteY9" fmla="*/ 228600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7650" h="247650">
                  <a:moveTo>
                    <a:pt x="123825" y="0"/>
                  </a:moveTo>
                  <a:cubicBezTo>
                    <a:pt x="55438" y="0"/>
                    <a:pt x="0" y="55438"/>
                    <a:pt x="0" y="123825"/>
                  </a:cubicBezTo>
                  <a:cubicBezTo>
                    <a:pt x="0" y="192212"/>
                    <a:pt x="55438" y="247650"/>
                    <a:pt x="123825" y="247650"/>
                  </a:cubicBezTo>
                  <a:cubicBezTo>
                    <a:pt x="192212" y="247650"/>
                    <a:pt x="247650" y="192212"/>
                    <a:pt x="247650" y="123825"/>
                  </a:cubicBezTo>
                  <a:cubicBezTo>
                    <a:pt x="247571" y="55471"/>
                    <a:pt x="192179" y="79"/>
                    <a:pt x="123825" y="0"/>
                  </a:cubicBezTo>
                  <a:close/>
                  <a:moveTo>
                    <a:pt x="123825" y="228600"/>
                  </a:moveTo>
                  <a:cubicBezTo>
                    <a:pt x="65960" y="228600"/>
                    <a:pt x="19050" y="181690"/>
                    <a:pt x="19050" y="123825"/>
                  </a:cubicBezTo>
                  <a:cubicBezTo>
                    <a:pt x="19050" y="65960"/>
                    <a:pt x="65960" y="19050"/>
                    <a:pt x="123825" y="19050"/>
                  </a:cubicBezTo>
                  <a:cubicBezTo>
                    <a:pt x="181690" y="19050"/>
                    <a:pt x="228600" y="65960"/>
                    <a:pt x="228600" y="123825"/>
                  </a:cubicBezTo>
                  <a:cubicBezTo>
                    <a:pt x="228531" y="181663"/>
                    <a:pt x="181663" y="228531"/>
                    <a:pt x="123825" y="2286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7A32A13E-941B-47A8-982E-438859D40538}"/>
                </a:ext>
              </a:extLst>
            </p:cNvPr>
            <p:cNvSpPr/>
            <p:nvPr/>
          </p:nvSpPr>
          <p:spPr>
            <a:xfrm>
              <a:off x="1470106" y="3085550"/>
              <a:ext cx="41490" cy="346195"/>
            </a:xfrm>
            <a:custGeom>
              <a:avLst/>
              <a:gdLst>
                <a:gd name="connsiteX0" fmla="*/ 41491 w 41490"/>
                <a:gd name="connsiteY0" fmla="*/ 296447 h 346195"/>
                <a:gd name="connsiteX1" fmla="*/ 19050 w 41490"/>
                <a:gd name="connsiteY1" fmla="*/ 198987 h 346195"/>
                <a:gd name="connsiteX2" fmla="*/ 19050 w 41490"/>
                <a:gd name="connsiteY2" fmla="*/ 9525 h 346195"/>
                <a:gd name="connsiteX3" fmla="*/ 9525 w 41490"/>
                <a:gd name="connsiteY3" fmla="*/ 0 h 346195"/>
                <a:gd name="connsiteX4" fmla="*/ 0 w 41490"/>
                <a:gd name="connsiteY4" fmla="*/ 9525 h 346195"/>
                <a:gd name="connsiteX5" fmla="*/ 0 w 41490"/>
                <a:gd name="connsiteY5" fmla="*/ 201139 h 346195"/>
                <a:gd name="connsiteX6" fmla="*/ 33338 w 41490"/>
                <a:gd name="connsiteY6" fmla="*/ 346196 h 346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490" h="346195">
                  <a:moveTo>
                    <a:pt x="41491" y="296447"/>
                  </a:moveTo>
                  <a:lnTo>
                    <a:pt x="19050" y="198987"/>
                  </a:lnTo>
                  <a:lnTo>
                    <a:pt x="19050" y="9525"/>
                  </a:lnTo>
                  <a:cubicBezTo>
                    <a:pt x="19050" y="4265"/>
                    <a:pt x="14786" y="0"/>
                    <a:pt x="9525" y="0"/>
                  </a:cubicBezTo>
                  <a:cubicBezTo>
                    <a:pt x="4264" y="0"/>
                    <a:pt x="0" y="4265"/>
                    <a:pt x="0" y="9525"/>
                  </a:cubicBezTo>
                  <a:lnTo>
                    <a:pt x="0" y="201139"/>
                  </a:lnTo>
                  <a:lnTo>
                    <a:pt x="33338" y="3461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F20FBAF3-6325-46FB-B55A-8085A9413E74}"/>
                </a:ext>
              </a:extLst>
            </p:cNvPr>
            <p:cNvSpPr/>
            <p:nvPr/>
          </p:nvSpPr>
          <p:spPr>
            <a:xfrm>
              <a:off x="1537372" y="3529367"/>
              <a:ext cx="44605" cy="158772"/>
            </a:xfrm>
            <a:custGeom>
              <a:avLst/>
              <a:gdLst>
                <a:gd name="connsiteX0" fmla="*/ 0 w 44605"/>
                <a:gd name="connsiteY0" fmla="*/ 49740 h 158772"/>
                <a:gd name="connsiteX1" fmla="*/ 22946 w 44605"/>
                <a:gd name="connsiteY1" fmla="*/ 149581 h 158772"/>
                <a:gd name="connsiteX2" fmla="*/ 44606 w 44605"/>
                <a:gd name="connsiteY2" fmla="*/ 158772 h 158772"/>
                <a:gd name="connsiteX3" fmla="*/ 8106 w 44605"/>
                <a:gd name="connsiteY3" fmla="*/ 0 h 158772"/>
                <a:gd name="connsiteX4" fmla="*/ 0 w 44605"/>
                <a:gd name="connsiteY4" fmla="*/ 49740 h 158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05" h="158772">
                  <a:moveTo>
                    <a:pt x="0" y="49740"/>
                  </a:moveTo>
                  <a:lnTo>
                    <a:pt x="22946" y="149581"/>
                  </a:lnTo>
                  <a:lnTo>
                    <a:pt x="44606" y="158772"/>
                  </a:lnTo>
                  <a:lnTo>
                    <a:pt x="8106" y="0"/>
                  </a:lnTo>
                  <a:lnTo>
                    <a:pt x="0" y="4974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90DF6D71-8FEE-4B1B-AE66-B151496DB0A7}"/>
                </a:ext>
              </a:extLst>
            </p:cNvPr>
            <p:cNvSpPr/>
            <p:nvPr/>
          </p:nvSpPr>
          <p:spPr>
            <a:xfrm>
              <a:off x="1271595" y="3089095"/>
              <a:ext cx="367719" cy="761798"/>
            </a:xfrm>
            <a:custGeom>
              <a:avLst/>
              <a:gdLst>
                <a:gd name="connsiteX0" fmla="*/ 28347 w 367719"/>
                <a:gd name="connsiteY0" fmla="*/ 761799 h 761798"/>
                <a:gd name="connsiteX1" fmla="*/ 0 w 367719"/>
                <a:gd name="connsiteY1" fmla="*/ 733300 h 761798"/>
                <a:gd name="connsiteX2" fmla="*/ 24679 w 367719"/>
                <a:gd name="connsiteY2" fmla="*/ 705201 h 761798"/>
                <a:gd name="connsiteX3" fmla="*/ 195653 w 367719"/>
                <a:gd name="connsiteY3" fmla="*/ 683379 h 761798"/>
                <a:gd name="connsiteX4" fmla="*/ 277035 w 367719"/>
                <a:gd name="connsiteY4" fmla="*/ 184269 h 761798"/>
                <a:gd name="connsiteX5" fmla="*/ 277606 w 367719"/>
                <a:gd name="connsiteY5" fmla="*/ 182212 h 761798"/>
                <a:gd name="connsiteX6" fmla="*/ 349444 w 367719"/>
                <a:gd name="connsiteY6" fmla="*/ 5761 h 761798"/>
                <a:gd name="connsiteX7" fmla="*/ 361959 w 367719"/>
                <a:gd name="connsiteY7" fmla="*/ 779 h 761798"/>
                <a:gd name="connsiteX8" fmla="*/ 367084 w 367719"/>
                <a:gd name="connsiteY8" fmla="*/ 12943 h 761798"/>
                <a:gd name="connsiteX9" fmla="*/ 295666 w 367719"/>
                <a:gd name="connsiteY9" fmla="*/ 188375 h 761798"/>
                <a:gd name="connsiteX10" fmla="*/ 206959 w 367719"/>
                <a:gd name="connsiteY10" fmla="*/ 732366 h 761798"/>
                <a:gd name="connsiteX11" fmla="*/ 198758 w 367719"/>
                <a:gd name="connsiteY11" fmla="*/ 740282 h 761798"/>
                <a:gd name="connsiteX12" fmla="*/ 32004 w 367719"/>
                <a:gd name="connsiteY12" fmla="*/ 761560 h 761798"/>
                <a:gd name="connsiteX13" fmla="*/ 28347 w 367719"/>
                <a:gd name="connsiteY13" fmla="*/ 761799 h 761798"/>
                <a:gd name="connsiteX14" fmla="*/ 192443 w 367719"/>
                <a:gd name="connsiteY14" fmla="*/ 702991 h 761798"/>
                <a:gd name="connsiteX15" fmla="*/ 27118 w 367719"/>
                <a:gd name="connsiteY15" fmla="*/ 724099 h 761798"/>
                <a:gd name="connsiteX16" fmla="*/ 18993 w 367719"/>
                <a:gd name="connsiteY16" fmla="*/ 733385 h 761798"/>
                <a:gd name="connsiteX17" fmla="*/ 28343 w 367719"/>
                <a:gd name="connsiteY17" fmla="*/ 742743 h 761798"/>
                <a:gd name="connsiteX18" fmla="*/ 29566 w 367719"/>
                <a:gd name="connsiteY18" fmla="*/ 742663 h 761798"/>
                <a:gd name="connsiteX19" fmla="*/ 189300 w 367719"/>
                <a:gd name="connsiteY19" fmla="*/ 722260 h 761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67719" h="761798">
                  <a:moveTo>
                    <a:pt x="28347" y="761799"/>
                  </a:moveTo>
                  <a:cubicBezTo>
                    <a:pt x="12649" y="761757"/>
                    <a:pt x="-42" y="748998"/>
                    <a:pt x="0" y="733300"/>
                  </a:cubicBezTo>
                  <a:cubicBezTo>
                    <a:pt x="38" y="719078"/>
                    <a:pt x="10581" y="707074"/>
                    <a:pt x="24679" y="705201"/>
                  </a:cubicBezTo>
                  <a:lnTo>
                    <a:pt x="195653" y="683379"/>
                  </a:lnTo>
                  <a:lnTo>
                    <a:pt x="277035" y="184269"/>
                  </a:lnTo>
                  <a:cubicBezTo>
                    <a:pt x="277143" y="183563"/>
                    <a:pt x="277335" y="182873"/>
                    <a:pt x="277606" y="182212"/>
                  </a:cubicBezTo>
                  <a:lnTo>
                    <a:pt x="349444" y="5761"/>
                  </a:lnTo>
                  <a:cubicBezTo>
                    <a:pt x="351524" y="929"/>
                    <a:pt x="357127" y="-1301"/>
                    <a:pt x="361959" y="779"/>
                  </a:cubicBezTo>
                  <a:cubicBezTo>
                    <a:pt x="366655" y="2801"/>
                    <a:pt x="368918" y="8170"/>
                    <a:pt x="367084" y="12943"/>
                  </a:cubicBezTo>
                  <a:lnTo>
                    <a:pt x="295666" y="188375"/>
                  </a:lnTo>
                  <a:lnTo>
                    <a:pt x="206959" y="732366"/>
                  </a:lnTo>
                  <a:cubicBezTo>
                    <a:pt x="206280" y="736530"/>
                    <a:pt x="202944" y="739750"/>
                    <a:pt x="198758" y="740282"/>
                  </a:cubicBezTo>
                  <a:lnTo>
                    <a:pt x="32004" y="761560"/>
                  </a:lnTo>
                  <a:cubicBezTo>
                    <a:pt x="30792" y="761720"/>
                    <a:pt x="29570" y="761800"/>
                    <a:pt x="28347" y="761799"/>
                  </a:cubicBezTo>
                  <a:close/>
                  <a:moveTo>
                    <a:pt x="192443" y="702991"/>
                  </a:moveTo>
                  <a:lnTo>
                    <a:pt x="27118" y="724099"/>
                  </a:lnTo>
                  <a:cubicBezTo>
                    <a:pt x="22469" y="724727"/>
                    <a:pt x="18999" y="728693"/>
                    <a:pt x="18993" y="733385"/>
                  </a:cubicBezTo>
                  <a:cubicBezTo>
                    <a:pt x="18991" y="738551"/>
                    <a:pt x="23177" y="742741"/>
                    <a:pt x="28343" y="742743"/>
                  </a:cubicBezTo>
                  <a:cubicBezTo>
                    <a:pt x="28751" y="742743"/>
                    <a:pt x="29160" y="742716"/>
                    <a:pt x="29566" y="742663"/>
                  </a:cubicBezTo>
                  <a:lnTo>
                    <a:pt x="189300" y="72226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0029DA11-1D03-4166-A338-B4FBBAD17D97}"/>
              </a:ext>
            </a:extLst>
          </p:cNvPr>
          <p:cNvSpPr txBox="1"/>
          <p:nvPr/>
        </p:nvSpPr>
        <p:spPr>
          <a:xfrm>
            <a:off x="5391529" y="3002109"/>
            <a:ext cx="3430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 spc="80">
                <a:solidFill>
                  <a:schemeClr val="bg1"/>
                </a:solidFill>
                <a:latin typeface="Kanit Medium" pitchFamily="2" charset="-34"/>
                <a:ea typeface="Adobe Gothic Std B" panose="020B0800000000000000" pitchFamily="34" charset="-128"/>
                <a:cs typeface="Kanit Medium" pitchFamily="2" charset="-34"/>
              </a:defRPr>
            </a:lvl1pPr>
          </a:lstStyle>
          <a:p>
            <a:r>
              <a:rPr lang="en-US" sz="1200" dirty="0" err="1"/>
              <a:t>Advanta</a:t>
            </a:r>
            <a:endParaRPr lang="en-US" sz="1200" dirty="0"/>
          </a:p>
        </p:txBody>
      </p:sp>
      <p:sp>
        <p:nvSpPr>
          <p:cNvPr id="39" name="Hexagon 59">
            <a:extLst>
              <a:ext uri="{FF2B5EF4-FFF2-40B4-BE49-F238E27FC236}">
                <a16:creationId xmlns:a16="http://schemas.microsoft.com/office/drawing/2014/main" id="{66097FEE-C398-4BE1-BF10-73D3D93425F7}"/>
              </a:ext>
            </a:extLst>
          </p:cNvPr>
          <p:cNvSpPr/>
          <p:nvPr/>
        </p:nvSpPr>
        <p:spPr>
          <a:xfrm rot="5400000">
            <a:off x="4752549" y="4139008"/>
            <a:ext cx="443643" cy="382452"/>
          </a:xfrm>
          <a:prstGeom prst="hexagon">
            <a:avLst/>
          </a:prstGeom>
          <a:solidFill>
            <a:srgbClr val="1919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Hexagon 68">
            <a:extLst>
              <a:ext uri="{FF2B5EF4-FFF2-40B4-BE49-F238E27FC236}">
                <a16:creationId xmlns:a16="http://schemas.microsoft.com/office/drawing/2014/main" id="{2232CAF3-63BD-4ED0-9B07-136F01119382}"/>
              </a:ext>
            </a:extLst>
          </p:cNvPr>
          <p:cNvSpPr/>
          <p:nvPr/>
        </p:nvSpPr>
        <p:spPr>
          <a:xfrm rot="5400000">
            <a:off x="4790273" y="5252267"/>
            <a:ext cx="443643" cy="382452"/>
          </a:xfrm>
          <a:prstGeom prst="hexagon">
            <a:avLst/>
          </a:prstGeom>
          <a:solidFill>
            <a:srgbClr val="1919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aphic 22" descr="Elliptical">
            <a:extLst>
              <a:ext uri="{FF2B5EF4-FFF2-40B4-BE49-F238E27FC236}">
                <a16:creationId xmlns:a16="http://schemas.microsoft.com/office/drawing/2014/main" id="{680FD0E8-2973-4527-88FC-85D04A130139}"/>
              </a:ext>
            </a:extLst>
          </p:cNvPr>
          <p:cNvGrpSpPr/>
          <p:nvPr/>
        </p:nvGrpSpPr>
        <p:grpSpPr>
          <a:xfrm>
            <a:off x="4923042" y="5338020"/>
            <a:ext cx="178105" cy="210946"/>
            <a:chOff x="907134" y="3085550"/>
            <a:chExt cx="740678" cy="877252"/>
          </a:xfrm>
          <a:solidFill>
            <a:srgbClr val="D6FB02"/>
          </a:solidFill>
        </p:grpSpPr>
        <p:sp>
          <p:nvSpPr>
            <p:cNvPr id="42" name="Freeform: Shape 50">
              <a:extLst>
                <a:ext uri="{FF2B5EF4-FFF2-40B4-BE49-F238E27FC236}">
                  <a16:creationId xmlns:a16="http://schemas.microsoft.com/office/drawing/2014/main" id="{695A3FB9-3AD3-46B4-A5D6-77E902D2E5E4}"/>
                </a:ext>
              </a:extLst>
            </p:cNvPr>
            <p:cNvSpPr/>
            <p:nvPr/>
          </p:nvSpPr>
          <p:spPr>
            <a:xfrm>
              <a:off x="907134" y="3524493"/>
              <a:ext cx="740678" cy="438309"/>
            </a:xfrm>
            <a:custGeom>
              <a:avLst/>
              <a:gdLst>
                <a:gd name="connsiteX0" fmla="*/ 668900 w 740678"/>
                <a:gd name="connsiteY0" fmla="*/ 181811 h 438309"/>
                <a:gd name="connsiteX1" fmla="*/ 613341 w 740678"/>
                <a:gd name="connsiteY1" fmla="*/ 158275 h 438309"/>
                <a:gd name="connsiteX2" fmla="*/ 610188 w 740678"/>
                <a:gd name="connsiteY2" fmla="*/ 177620 h 438309"/>
                <a:gd name="connsiteX3" fmla="*/ 661718 w 740678"/>
                <a:gd name="connsiteY3" fmla="*/ 199528 h 438309"/>
                <a:gd name="connsiteX4" fmla="*/ 714848 w 740678"/>
                <a:gd name="connsiteY4" fmla="*/ 321506 h 438309"/>
                <a:gd name="connsiteX5" fmla="*/ 627504 w 740678"/>
                <a:gd name="connsiteY5" fmla="*/ 381160 h 438309"/>
                <a:gd name="connsiteX6" fmla="*/ 200070 w 740678"/>
                <a:gd name="connsiteY6" fmla="*/ 381160 h 438309"/>
                <a:gd name="connsiteX7" fmla="*/ 19224 w 740678"/>
                <a:gd name="connsiteY7" fmla="*/ 200055 h 438309"/>
                <a:gd name="connsiteX8" fmla="*/ 200330 w 740678"/>
                <a:gd name="connsiteY8" fmla="*/ 19210 h 438309"/>
                <a:gd name="connsiteX9" fmla="*/ 270498 w 740678"/>
                <a:gd name="connsiteY9" fmla="*/ 33421 h 438309"/>
                <a:gd name="connsiteX10" fmla="*/ 556029 w 740678"/>
                <a:gd name="connsiteY10" fmla="*/ 154598 h 438309"/>
                <a:gd name="connsiteX11" fmla="*/ 559181 w 740678"/>
                <a:gd name="connsiteY11" fmla="*/ 135253 h 438309"/>
                <a:gd name="connsiteX12" fmla="*/ 277927 w 740678"/>
                <a:gd name="connsiteY12" fmla="*/ 15886 h 438309"/>
                <a:gd name="connsiteX13" fmla="*/ 15853 w 740678"/>
                <a:gd name="connsiteY13" fmla="*/ 122003 h 438309"/>
                <a:gd name="connsiteX14" fmla="*/ 85770 w 740678"/>
                <a:gd name="connsiteY14" fmla="*/ 364101 h 438309"/>
                <a:gd name="connsiteX15" fmla="*/ 85770 w 740678"/>
                <a:gd name="connsiteY15" fmla="*/ 438310 h 438309"/>
                <a:gd name="connsiteX16" fmla="*/ 181020 w 740678"/>
                <a:gd name="connsiteY16" fmla="*/ 438310 h 438309"/>
                <a:gd name="connsiteX17" fmla="*/ 181020 w 740678"/>
                <a:gd name="connsiteY17" fmla="*/ 399257 h 438309"/>
                <a:gd name="connsiteX18" fmla="*/ 200070 w 740678"/>
                <a:gd name="connsiteY18" fmla="*/ 400210 h 438309"/>
                <a:gd name="connsiteX19" fmla="*/ 562020 w 740678"/>
                <a:gd name="connsiteY19" fmla="*/ 400210 h 438309"/>
                <a:gd name="connsiteX20" fmla="*/ 562020 w 740678"/>
                <a:gd name="connsiteY20" fmla="*/ 438310 h 438309"/>
                <a:gd name="connsiteX21" fmla="*/ 657270 w 740678"/>
                <a:gd name="connsiteY21" fmla="*/ 438310 h 438309"/>
                <a:gd name="connsiteX22" fmla="*/ 657270 w 740678"/>
                <a:gd name="connsiteY22" fmla="*/ 396105 h 438309"/>
                <a:gd name="connsiteX23" fmla="*/ 736688 w 740678"/>
                <a:gd name="connsiteY23" fmla="*/ 257361 h 438309"/>
                <a:gd name="connsiteX24" fmla="*/ 668900 w 740678"/>
                <a:gd name="connsiteY24" fmla="*/ 181792 h 438309"/>
                <a:gd name="connsiteX25" fmla="*/ 161970 w 740678"/>
                <a:gd name="connsiteY25" fmla="*/ 419260 h 438309"/>
                <a:gd name="connsiteX26" fmla="*/ 104820 w 740678"/>
                <a:gd name="connsiteY26" fmla="*/ 419260 h 438309"/>
                <a:gd name="connsiteX27" fmla="*/ 104820 w 740678"/>
                <a:gd name="connsiteY27" fmla="*/ 376045 h 438309"/>
                <a:gd name="connsiteX28" fmla="*/ 161970 w 740678"/>
                <a:gd name="connsiteY28" fmla="*/ 396467 h 438309"/>
                <a:gd name="connsiteX29" fmla="*/ 638220 w 740678"/>
                <a:gd name="connsiteY29" fmla="*/ 419260 h 438309"/>
                <a:gd name="connsiteX30" fmla="*/ 581070 w 740678"/>
                <a:gd name="connsiteY30" fmla="*/ 419260 h 438309"/>
                <a:gd name="connsiteX31" fmla="*/ 581070 w 740678"/>
                <a:gd name="connsiteY31" fmla="*/ 400210 h 438309"/>
                <a:gd name="connsiteX32" fmla="*/ 627504 w 740678"/>
                <a:gd name="connsiteY32" fmla="*/ 400210 h 438309"/>
                <a:gd name="connsiteX33" fmla="*/ 638220 w 740678"/>
                <a:gd name="connsiteY33" fmla="*/ 399667 h 438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40678" h="438309">
                  <a:moveTo>
                    <a:pt x="668900" y="181811"/>
                  </a:moveTo>
                  <a:lnTo>
                    <a:pt x="613341" y="158275"/>
                  </a:lnTo>
                  <a:lnTo>
                    <a:pt x="610188" y="177620"/>
                  </a:lnTo>
                  <a:lnTo>
                    <a:pt x="661718" y="199528"/>
                  </a:lnTo>
                  <a:cubicBezTo>
                    <a:pt x="710073" y="218539"/>
                    <a:pt x="733859" y="273151"/>
                    <a:pt x="714848" y="321506"/>
                  </a:cubicBezTo>
                  <a:cubicBezTo>
                    <a:pt x="700726" y="357424"/>
                    <a:pt x="666099" y="381073"/>
                    <a:pt x="627504" y="381160"/>
                  </a:cubicBezTo>
                  <a:lnTo>
                    <a:pt x="200070" y="381160"/>
                  </a:lnTo>
                  <a:cubicBezTo>
                    <a:pt x="100120" y="381088"/>
                    <a:pt x="19153" y="300005"/>
                    <a:pt x="19224" y="200055"/>
                  </a:cubicBezTo>
                  <a:cubicBezTo>
                    <a:pt x="19297" y="100106"/>
                    <a:pt x="100380" y="19138"/>
                    <a:pt x="200330" y="19210"/>
                  </a:cubicBezTo>
                  <a:cubicBezTo>
                    <a:pt x="224432" y="19227"/>
                    <a:pt x="248288" y="24059"/>
                    <a:pt x="270498" y="33421"/>
                  </a:cubicBezTo>
                  <a:lnTo>
                    <a:pt x="556029" y="154598"/>
                  </a:lnTo>
                  <a:lnTo>
                    <a:pt x="559181" y="135253"/>
                  </a:lnTo>
                  <a:lnTo>
                    <a:pt x="277927" y="15886"/>
                  </a:lnTo>
                  <a:cubicBezTo>
                    <a:pt x="176254" y="-27181"/>
                    <a:pt x="58919" y="20330"/>
                    <a:pt x="15853" y="122003"/>
                  </a:cubicBezTo>
                  <a:cubicBezTo>
                    <a:pt x="-21032" y="209081"/>
                    <a:pt x="8140" y="310093"/>
                    <a:pt x="85770" y="364101"/>
                  </a:cubicBezTo>
                  <a:lnTo>
                    <a:pt x="85770" y="438310"/>
                  </a:lnTo>
                  <a:lnTo>
                    <a:pt x="181020" y="438310"/>
                  </a:lnTo>
                  <a:lnTo>
                    <a:pt x="181020" y="399257"/>
                  </a:lnTo>
                  <a:cubicBezTo>
                    <a:pt x="187297" y="399848"/>
                    <a:pt x="193640" y="400210"/>
                    <a:pt x="200070" y="400210"/>
                  </a:cubicBezTo>
                  <a:lnTo>
                    <a:pt x="562020" y="400210"/>
                  </a:lnTo>
                  <a:lnTo>
                    <a:pt x="562020" y="438310"/>
                  </a:lnTo>
                  <a:lnTo>
                    <a:pt x="657270" y="438310"/>
                  </a:lnTo>
                  <a:lnTo>
                    <a:pt x="657270" y="396105"/>
                  </a:lnTo>
                  <a:cubicBezTo>
                    <a:pt x="717514" y="379722"/>
                    <a:pt x="753071" y="317604"/>
                    <a:pt x="736688" y="257361"/>
                  </a:cubicBezTo>
                  <a:cubicBezTo>
                    <a:pt x="727310" y="222870"/>
                    <a:pt x="702172" y="194848"/>
                    <a:pt x="668900" y="181792"/>
                  </a:cubicBezTo>
                  <a:close/>
                  <a:moveTo>
                    <a:pt x="161970" y="419260"/>
                  </a:moveTo>
                  <a:lnTo>
                    <a:pt x="104820" y="419260"/>
                  </a:lnTo>
                  <a:lnTo>
                    <a:pt x="104820" y="376045"/>
                  </a:lnTo>
                  <a:cubicBezTo>
                    <a:pt x="122713" y="385737"/>
                    <a:pt x="141987" y="392624"/>
                    <a:pt x="161970" y="396467"/>
                  </a:cubicBezTo>
                  <a:close/>
                  <a:moveTo>
                    <a:pt x="638220" y="419260"/>
                  </a:moveTo>
                  <a:lnTo>
                    <a:pt x="581070" y="419260"/>
                  </a:lnTo>
                  <a:lnTo>
                    <a:pt x="581070" y="400210"/>
                  </a:lnTo>
                  <a:lnTo>
                    <a:pt x="627504" y="400210"/>
                  </a:lnTo>
                  <a:cubicBezTo>
                    <a:pt x="631124" y="400210"/>
                    <a:pt x="634686" y="400000"/>
                    <a:pt x="638220" y="3996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51">
              <a:extLst>
                <a:ext uri="{FF2B5EF4-FFF2-40B4-BE49-F238E27FC236}">
                  <a16:creationId xmlns:a16="http://schemas.microsoft.com/office/drawing/2014/main" id="{994419A3-5E54-4B71-97C9-E4BA53AB5F31}"/>
                </a:ext>
              </a:extLst>
            </p:cNvPr>
            <p:cNvSpPr/>
            <p:nvPr/>
          </p:nvSpPr>
          <p:spPr>
            <a:xfrm>
              <a:off x="983379" y="3600853"/>
              <a:ext cx="247650" cy="247650"/>
            </a:xfrm>
            <a:custGeom>
              <a:avLst/>
              <a:gdLst>
                <a:gd name="connsiteX0" fmla="*/ 123825 w 247650"/>
                <a:gd name="connsiteY0" fmla="*/ 0 h 247650"/>
                <a:gd name="connsiteX1" fmla="*/ 0 w 247650"/>
                <a:gd name="connsiteY1" fmla="*/ 123825 h 247650"/>
                <a:gd name="connsiteX2" fmla="*/ 123825 w 247650"/>
                <a:gd name="connsiteY2" fmla="*/ 247650 h 247650"/>
                <a:gd name="connsiteX3" fmla="*/ 247650 w 247650"/>
                <a:gd name="connsiteY3" fmla="*/ 123825 h 247650"/>
                <a:gd name="connsiteX4" fmla="*/ 123825 w 247650"/>
                <a:gd name="connsiteY4" fmla="*/ 0 h 247650"/>
                <a:gd name="connsiteX5" fmla="*/ 123825 w 247650"/>
                <a:gd name="connsiteY5" fmla="*/ 228600 h 247650"/>
                <a:gd name="connsiteX6" fmla="*/ 19050 w 247650"/>
                <a:gd name="connsiteY6" fmla="*/ 123825 h 247650"/>
                <a:gd name="connsiteX7" fmla="*/ 123825 w 247650"/>
                <a:gd name="connsiteY7" fmla="*/ 19050 h 247650"/>
                <a:gd name="connsiteX8" fmla="*/ 228600 w 247650"/>
                <a:gd name="connsiteY8" fmla="*/ 123825 h 247650"/>
                <a:gd name="connsiteX9" fmla="*/ 123825 w 247650"/>
                <a:gd name="connsiteY9" fmla="*/ 228600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7650" h="247650">
                  <a:moveTo>
                    <a:pt x="123825" y="0"/>
                  </a:moveTo>
                  <a:cubicBezTo>
                    <a:pt x="55438" y="0"/>
                    <a:pt x="0" y="55438"/>
                    <a:pt x="0" y="123825"/>
                  </a:cubicBezTo>
                  <a:cubicBezTo>
                    <a:pt x="0" y="192212"/>
                    <a:pt x="55438" y="247650"/>
                    <a:pt x="123825" y="247650"/>
                  </a:cubicBezTo>
                  <a:cubicBezTo>
                    <a:pt x="192212" y="247650"/>
                    <a:pt x="247650" y="192212"/>
                    <a:pt x="247650" y="123825"/>
                  </a:cubicBezTo>
                  <a:cubicBezTo>
                    <a:pt x="247571" y="55471"/>
                    <a:pt x="192179" y="79"/>
                    <a:pt x="123825" y="0"/>
                  </a:cubicBezTo>
                  <a:close/>
                  <a:moveTo>
                    <a:pt x="123825" y="228600"/>
                  </a:moveTo>
                  <a:cubicBezTo>
                    <a:pt x="65960" y="228600"/>
                    <a:pt x="19050" y="181690"/>
                    <a:pt x="19050" y="123825"/>
                  </a:cubicBezTo>
                  <a:cubicBezTo>
                    <a:pt x="19050" y="65960"/>
                    <a:pt x="65960" y="19050"/>
                    <a:pt x="123825" y="19050"/>
                  </a:cubicBezTo>
                  <a:cubicBezTo>
                    <a:pt x="181690" y="19050"/>
                    <a:pt x="228600" y="65960"/>
                    <a:pt x="228600" y="123825"/>
                  </a:cubicBezTo>
                  <a:cubicBezTo>
                    <a:pt x="228531" y="181663"/>
                    <a:pt x="181663" y="228531"/>
                    <a:pt x="123825" y="2286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52">
              <a:extLst>
                <a:ext uri="{FF2B5EF4-FFF2-40B4-BE49-F238E27FC236}">
                  <a16:creationId xmlns:a16="http://schemas.microsoft.com/office/drawing/2014/main" id="{7A32A13E-941B-47A8-982E-438859D40538}"/>
                </a:ext>
              </a:extLst>
            </p:cNvPr>
            <p:cNvSpPr/>
            <p:nvPr/>
          </p:nvSpPr>
          <p:spPr>
            <a:xfrm>
              <a:off x="1470106" y="3085550"/>
              <a:ext cx="41490" cy="346195"/>
            </a:xfrm>
            <a:custGeom>
              <a:avLst/>
              <a:gdLst>
                <a:gd name="connsiteX0" fmla="*/ 41491 w 41490"/>
                <a:gd name="connsiteY0" fmla="*/ 296447 h 346195"/>
                <a:gd name="connsiteX1" fmla="*/ 19050 w 41490"/>
                <a:gd name="connsiteY1" fmla="*/ 198987 h 346195"/>
                <a:gd name="connsiteX2" fmla="*/ 19050 w 41490"/>
                <a:gd name="connsiteY2" fmla="*/ 9525 h 346195"/>
                <a:gd name="connsiteX3" fmla="*/ 9525 w 41490"/>
                <a:gd name="connsiteY3" fmla="*/ 0 h 346195"/>
                <a:gd name="connsiteX4" fmla="*/ 0 w 41490"/>
                <a:gd name="connsiteY4" fmla="*/ 9525 h 346195"/>
                <a:gd name="connsiteX5" fmla="*/ 0 w 41490"/>
                <a:gd name="connsiteY5" fmla="*/ 201139 h 346195"/>
                <a:gd name="connsiteX6" fmla="*/ 33338 w 41490"/>
                <a:gd name="connsiteY6" fmla="*/ 346196 h 346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490" h="346195">
                  <a:moveTo>
                    <a:pt x="41491" y="296447"/>
                  </a:moveTo>
                  <a:lnTo>
                    <a:pt x="19050" y="198987"/>
                  </a:lnTo>
                  <a:lnTo>
                    <a:pt x="19050" y="9525"/>
                  </a:lnTo>
                  <a:cubicBezTo>
                    <a:pt x="19050" y="4265"/>
                    <a:pt x="14786" y="0"/>
                    <a:pt x="9525" y="0"/>
                  </a:cubicBezTo>
                  <a:cubicBezTo>
                    <a:pt x="4264" y="0"/>
                    <a:pt x="0" y="4265"/>
                    <a:pt x="0" y="9525"/>
                  </a:cubicBezTo>
                  <a:lnTo>
                    <a:pt x="0" y="201139"/>
                  </a:lnTo>
                  <a:lnTo>
                    <a:pt x="33338" y="3461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53">
              <a:extLst>
                <a:ext uri="{FF2B5EF4-FFF2-40B4-BE49-F238E27FC236}">
                  <a16:creationId xmlns:a16="http://schemas.microsoft.com/office/drawing/2014/main" id="{F20FBAF3-6325-46FB-B55A-8085A9413E74}"/>
                </a:ext>
              </a:extLst>
            </p:cNvPr>
            <p:cNvSpPr/>
            <p:nvPr/>
          </p:nvSpPr>
          <p:spPr>
            <a:xfrm>
              <a:off x="1537372" y="3529367"/>
              <a:ext cx="44605" cy="158772"/>
            </a:xfrm>
            <a:custGeom>
              <a:avLst/>
              <a:gdLst>
                <a:gd name="connsiteX0" fmla="*/ 0 w 44605"/>
                <a:gd name="connsiteY0" fmla="*/ 49740 h 158772"/>
                <a:gd name="connsiteX1" fmla="*/ 22946 w 44605"/>
                <a:gd name="connsiteY1" fmla="*/ 149581 h 158772"/>
                <a:gd name="connsiteX2" fmla="*/ 44606 w 44605"/>
                <a:gd name="connsiteY2" fmla="*/ 158772 h 158772"/>
                <a:gd name="connsiteX3" fmla="*/ 8106 w 44605"/>
                <a:gd name="connsiteY3" fmla="*/ 0 h 158772"/>
                <a:gd name="connsiteX4" fmla="*/ 0 w 44605"/>
                <a:gd name="connsiteY4" fmla="*/ 49740 h 158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05" h="158772">
                  <a:moveTo>
                    <a:pt x="0" y="49740"/>
                  </a:moveTo>
                  <a:lnTo>
                    <a:pt x="22946" y="149581"/>
                  </a:lnTo>
                  <a:lnTo>
                    <a:pt x="44606" y="158772"/>
                  </a:lnTo>
                  <a:lnTo>
                    <a:pt x="8106" y="0"/>
                  </a:lnTo>
                  <a:lnTo>
                    <a:pt x="0" y="4974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54">
              <a:extLst>
                <a:ext uri="{FF2B5EF4-FFF2-40B4-BE49-F238E27FC236}">
                  <a16:creationId xmlns:a16="http://schemas.microsoft.com/office/drawing/2014/main" id="{90DF6D71-8FEE-4B1B-AE66-B151496DB0A7}"/>
                </a:ext>
              </a:extLst>
            </p:cNvPr>
            <p:cNvSpPr/>
            <p:nvPr/>
          </p:nvSpPr>
          <p:spPr>
            <a:xfrm>
              <a:off x="1271595" y="3089095"/>
              <a:ext cx="367719" cy="761798"/>
            </a:xfrm>
            <a:custGeom>
              <a:avLst/>
              <a:gdLst>
                <a:gd name="connsiteX0" fmla="*/ 28347 w 367719"/>
                <a:gd name="connsiteY0" fmla="*/ 761799 h 761798"/>
                <a:gd name="connsiteX1" fmla="*/ 0 w 367719"/>
                <a:gd name="connsiteY1" fmla="*/ 733300 h 761798"/>
                <a:gd name="connsiteX2" fmla="*/ 24679 w 367719"/>
                <a:gd name="connsiteY2" fmla="*/ 705201 h 761798"/>
                <a:gd name="connsiteX3" fmla="*/ 195653 w 367719"/>
                <a:gd name="connsiteY3" fmla="*/ 683379 h 761798"/>
                <a:gd name="connsiteX4" fmla="*/ 277035 w 367719"/>
                <a:gd name="connsiteY4" fmla="*/ 184269 h 761798"/>
                <a:gd name="connsiteX5" fmla="*/ 277606 w 367719"/>
                <a:gd name="connsiteY5" fmla="*/ 182212 h 761798"/>
                <a:gd name="connsiteX6" fmla="*/ 349444 w 367719"/>
                <a:gd name="connsiteY6" fmla="*/ 5761 h 761798"/>
                <a:gd name="connsiteX7" fmla="*/ 361959 w 367719"/>
                <a:gd name="connsiteY7" fmla="*/ 779 h 761798"/>
                <a:gd name="connsiteX8" fmla="*/ 367084 w 367719"/>
                <a:gd name="connsiteY8" fmla="*/ 12943 h 761798"/>
                <a:gd name="connsiteX9" fmla="*/ 295666 w 367719"/>
                <a:gd name="connsiteY9" fmla="*/ 188375 h 761798"/>
                <a:gd name="connsiteX10" fmla="*/ 206959 w 367719"/>
                <a:gd name="connsiteY10" fmla="*/ 732366 h 761798"/>
                <a:gd name="connsiteX11" fmla="*/ 198758 w 367719"/>
                <a:gd name="connsiteY11" fmla="*/ 740282 h 761798"/>
                <a:gd name="connsiteX12" fmla="*/ 32004 w 367719"/>
                <a:gd name="connsiteY12" fmla="*/ 761560 h 761798"/>
                <a:gd name="connsiteX13" fmla="*/ 28347 w 367719"/>
                <a:gd name="connsiteY13" fmla="*/ 761799 h 761798"/>
                <a:gd name="connsiteX14" fmla="*/ 192443 w 367719"/>
                <a:gd name="connsiteY14" fmla="*/ 702991 h 761798"/>
                <a:gd name="connsiteX15" fmla="*/ 27118 w 367719"/>
                <a:gd name="connsiteY15" fmla="*/ 724099 h 761798"/>
                <a:gd name="connsiteX16" fmla="*/ 18993 w 367719"/>
                <a:gd name="connsiteY16" fmla="*/ 733385 h 761798"/>
                <a:gd name="connsiteX17" fmla="*/ 28343 w 367719"/>
                <a:gd name="connsiteY17" fmla="*/ 742743 h 761798"/>
                <a:gd name="connsiteX18" fmla="*/ 29566 w 367719"/>
                <a:gd name="connsiteY18" fmla="*/ 742663 h 761798"/>
                <a:gd name="connsiteX19" fmla="*/ 189300 w 367719"/>
                <a:gd name="connsiteY19" fmla="*/ 722260 h 761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67719" h="761798">
                  <a:moveTo>
                    <a:pt x="28347" y="761799"/>
                  </a:moveTo>
                  <a:cubicBezTo>
                    <a:pt x="12649" y="761757"/>
                    <a:pt x="-42" y="748998"/>
                    <a:pt x="0" y="733300"/>
                  </a:cubicBezTo>
                  <a:cubicBezTo>
                    <a:pt x="38" y="719078"/>
                    <a:pt x="10581" y="707074"/>
                    <a:pt x="24679" y="705201"/>
                  </a:cubicBezTo>
                  <a:lnTo>
                    <a:pt x="195653" y="683379"/>
                  </a:lnTo>
                  <a:lnTo>
                    <a:pt x="277035" y="184269"/>
                  </a:lnTo>
                  <a:cubicBezTo>
                    <a:pt x="277143" y="183563"/>
                    <a:pt x="277335" y="182873"/>
                    <a:pt x="277606" y="182212"/>
                  </a:cubicBezTo>
                  <a:lnTo>
                    <a:pt x="349444" y="5761"/>
                  </a:lnTo>
                  <a:cubicBezTo>
                    <a:pt x="351524" y="929"/>
                    <a:pt x="357127" y="-1301"/>
                    <a:pt x="361959" y="779"/>
                  </a:cubicBezTo>
                  <a:cubicBezTo>
                    <a:pt x="366655" y="2801"/>
                    <a:pt x="368918" y="8170"/>
                    <a:pt x="367084" y="12943"/>
                  </a:cubicBezTo>
                  <a:lnTo>
                    <a:pt x="295666" y="188375"/>
                  </a:lnTo>
                  <a:lnTo>
                    <a:pt x="206959" y="732366"/>
                  </a:lnTo>
                  <a:cubicBezTo>
                    <a:pt x="206280" y="736530"/>
                    <a:pt x="202944" y="739750"/>
                    <a:pt x="198758" y="740282"/>
                  </a:cubicBezTo>
                  <a:lnTo>
                    <a:pt x="32004" y="761560"/>
                  </a:lnTo>
                  <a:cubicBezTo>
                    <a:pt x="30792" y="761720"/>
                    <a:pt x="29570" y="761800"/>
                    <a:pt x="28347" y="761799"/>
                  </a:cubicBezTo>
                  <a:close/>
                  <a:moveTo>
                    <a:pt x="192443" y="702991"/>
                  </a:moveTo>
                  <a:lnTo>
                    <a:pt x="27118" y="724099"/>
                  </a:lnTo>
                  <a:cubicBezTo>
                    <a:pt x="22469" y="724727"/>
                    <a:pt x="18999" y="728693"/>
                    <a:pt x="18993" y="733385"/>
                  </a:cubicBezTo>
                  <a:cubicBezTo>
                    <a:pt x="18991" y="738551"/>
                    <a:pt x="23177" y="742741"/>
                    <a:pt x="28343" y="742743"/>
                  </a:cubicBezTo>
                  <a:cubicBezTo>
                    <a:pt x="28751" y="742743"/>
                    <a:pt x="29160" y="742716"/>
                    <a:pt x="29566" y="742663"/>
                  </a:cubicBezTo>
                  <a:lnTo>
                    <a:pt x="189300" y="72226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9" name="Hexagon 59">
            <a:extLst>
              <a:ext uri="{FF2B5EF4-FFF2-40B4-BE49-F238E27FC236}">
                <a16:creationId xmlns:a16="http://schemas.microsoft.com/office/drawing/2014/main" id="{66097FEE-C398-4BE1-BF10-73D3D93425F7}"/>
              </a:ext>
            </a:extLst>
          </p:cNvPr>
          <p:cNvSpPr/>
          <p:nvPr/>
        </p:nvSpPr>
        <p:spPr>
          <a:xfrm rot="5400000">
            <a:off x="4788859" y="5270705"/>
            <a:ext cx="443643" cy="382452"/>
          </a:xfrm>
          <a:prstGeom prst="hexagon">
            <a:avLst/>
          </a:prstGeom>
          <a:solidFill>
            <a:srgbClr val="1919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CC31FEB-8444-4D1B-A615-1108F05813A8}"/>
              </a:ext>
            </a:extLst>
          </p:cNvPr>
          <p:cNvSpPr txBox="1"/>
          <p:nvPr/>
        </p:nvSpPr>
        <p:spPr>
          <a:xfrm>
            <a:off x="5391529" y="5217316"/>
            <a:ext cx="3430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 spc="80">
                <a:solidFill>
                  <a:schemeClr val="bg1"/>
                </a:solidFill>
                <a:latin typeface="Kanit Medium" pitchFamily="2" charset="-34"/>
                <a:ea typeface="Adobe Gothic Std B" panose="020B0800000000000000" pitchFamily="34" charset="-128"/>
                <a:cs typeface="Kanit Medium" pitchFamily="2" charset="-34"/>
              </a:defRPr>
            </a:lvl1pPr>
          </a:lstStyle>
          <a:p>
            <a:r>
              <a:rPr lang="ru-RU" sz="1200" dirty="0" err="1"/>
              <a:t>Аспро</a:t>
            </a:r>
            <a:r>
              <a:rPr lang="ru-RU" sz="1200" dirty="0"/>
              <a:t>.</a:t>
            </a:r>
            <a:r>
              <a:rPr lang="en-US" sz="1200" dirty="0"/>
              <a:t>Cloud</a:t>
            </a:r>
          </a:p>
        </p:txBody>
      </p:sp>
      <p:pic>
        <p:nvPicPr>
          <p:cNvPr id="30" name="Picture 2">
            <a:extLst>
              <a:ext uri="{FF2B5EF4-FFF2-40B4-BE49-F238E27FC236}">
                <a16:creationId xmlns:a16="http://schemas.microsoft.com/office/drawing/2014/main" id="{F0A740D8-57B8-C4D4-DB30-B6B052EDC8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621"/>
          <a:stretch/>
        </p:blipFill>
        <p:spPr bwMode="auto">
          <a:xfrm>
            <a:off x="0" y="0"/>
            <a:ext cx="4115633" cy="68471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>
            <a:extLst>
              <a:ext uri="{FF2B5EF4-FFF2-40B4-BE49-F238E27FC236}">
                <a16:creationId xmlns:a16="http://schemas.microsoft.com/office/drawing/2014/main" id="{8C26441B-4C6D-4794-460B-2F29055A73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15" t="497" r="34458" b="1141"/>
          <a:stretch/>
        </p:blipFill>
        <p:spPr bwMode="auto">
          <a:xfrm>
            <a:off x="8083733" y="0"/>
            <a:ext cx="4108268" cy="68471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Hexagon 59">
            <a:extLst>
              <a:ext uri="{FF2B5EF4-FFF2-40B4-BE49-F238E27FC236}">
                <a16:creationId xmlns:a16="http://schemas.microsoft.com/office/drawing/2014/main" id="{66097FEE-C398-4BE1-BF10-73D3D93425F7}"/>
              </a:ext>
            </a:extLst>
          </p:cNvPr>
          <p:cNvSpPr/>
          <p:nvPr/>
        </p:nvSpPr>
        <p:spPr>
          <a:xfrm rot="5400000">
            <a:off x="4816458" y="6365526"/>
            <a:ext cx="443643" cy="382452"/>
          </a:xfrm>
          <a:prstGeom prst="hexagon">
            <a:avLst/>
          </a:prstGeom>
          <a:solidFill>
            <a:srgbClr val="1919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CC31FEB-8444-4D1B-A615-1108F05813A8}"/>
              </a:ext>
            </a:extLst>
          </p:cNvPr>
          <p:cNvSpPr txBox="1"/>
          <p:nvPr/>
        </p:nvSpPr>
        <p:spPr>
          <a:xfrm>
            <a:off x="5391529" y="6318276"/>
            <a:ext cx="3430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 spc="80">
                <a:solidFill>
                  <a:schemeClr val="bg1"/>
                </a:solidFill>
                <a:latin typeface="Kanit Medium" pitchFamily="2" charset="-34"/>
                <a:ea typeface="Adobe Gothic Std B" panose="020B0800000000000000" pitchFamily="34" charset="-128"/>
                <a:cs typeface="Kanit Medium" pitchFamily="2" charset="-34"/>
              </a:defRPr>
            </a:lvl1pPr>
          </a:lstStyle>
          <a:p>
            <a:r>
              <a:rPr lang="en-US" sz="1200"/>
              <a:t>Cloff CRM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3348285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4728BAA0-399E-4F9D-8871-7532AAE5DDCF}"/>
              </a:ext>
            </a:extLst>
          </p:cNvPr>
          <p:cNvSpPr/>
          <p:nvPr/>
        </p:nvSpPr>
        <p:spPr>
          <a:xfrm>
            <a:off x="2039786" y="4458903"/>
            <a:ext cx="597199" cy="373035"/>
          </a:xfrm>
          <a:custGeom>
            <a:avLst/>
            <a:gdLst/>
            <a:ahLst/>
            <a:cxnLst/>
            <a:rect l="l" t="t" r="r" b="b"/>
            <a:pathLst>
              <a:path w="89754" h="56064">
                <a:moveTo>
                  <a:pt x="61979" y="0"/>
                </a:moveTo>
                <a:lnTo>
                  <a:pt x="89754" y="0"/>
                </a:lnTo>
                <a:lnTo>
                  <a:pt x="74838" y="56064"/>
                </a:lnTo>
                <a:lnTo>
                  <a:pt x="42948" y="56064"/>
                </a:lnTo>
                <a:close/>
                <a:moveTo>
                  <a:pt x="19031" y="0"/>
                </a:moveTo>
                <a:lnTo>
                  <a:pt x="47063" y="0"/>
                </a:lnTo>
                <a:lnTo>
                  <a:pt x="31890" y="56064"/>
                </a:lnTo>
                <a:lnTo>
                  <a:pt x="0" y="56064"/>
                </a:lnTo>
                <a:close/>
              </a:path>
            </a:pathLst>
          </a:custGeom>
          <a:solidFill>
            <a:srgbClr val="1919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A211DCE-422E-4E58-B361-E5BAC9ACD3CD}"/>
              </a:ext>
            </a:extLst>
          </p:cNvPr>
          <p:cNvSpPr txBox="1"/>
          <p:nvPr/>
        </p:nvSpPr>
        <p:spPr>
          <a:xfrm>
            <a:off x="585978" y="5100301"/>
            <a:ext cx="35048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spc="80">
                <a:solidFill>
                  <a:schemeClr val="bg1"/>
                </a:solidFill>
                <a:latin typeface="Kanit SemiBold" pitchFamily="2" charset="-34"/>
                <a:ea typeface="Adobe Gothic Std B" panose="020B0800000000000000" pitchFamily="34" charset="-128"/>
                <a:cs typeface="Kanit SemiBold" pitchFamily="2" charset="-34"/>
              </a:defRPr>
            </a:lvl1pPr>
          </a:lstStyle>
          <a:p>
            <a:r>
              <a:rPr lang="ru-RU" dirty="0">
                <a:solidFill>
                  <a:srgbClr val="191919"/>
                </a:solidFill>
              </a:rPr>
              <a:t>Быстрая обработка большого объема данных</a:t>
            </a:r>
          </a:p>
          <a:p>
            <a:r>
              <a:rPr lang="ru-RU" dirty="0">
                <a:solidFill>
                  <a:srgbClr val="191919"/>
                </a:solidFill>
              </a:rPr>
              <a:t>Конвертация данных</a:t>
            </a:r>
            <a:endParaRPr lang="en-US" dirty="0">
              <a:solidFill>
                <a:srgbClr val="191919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AF4227E-D12F-454D-8E62-1699AD100686}"/>
              </a:ext>
            </a:extLst>
          </p:cNvPr>
          <p:cNvSpPr txBox="1"/>
          <p:nvPr/>
        </p:nvSpPr>
        <p:spPr>
          <a:xfrm>
            <a:off x="4667224" y="4229652"/>
            <a:ext cx="601256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4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инструмент автоматизации выявления рисков. Это достигается за счет анализа документации компании, проверки предоставленного опросного листа и пакета документов (устав, финансовая отчетность, ОПФ, место ведения деятельности и др.). Агрегация данных из внешних и внутренних источников, формирование выводов и рекомендаций по управлению компанией, а также способы минимизации рисков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2660233-A686-4B07-B8F5-53E9B3B7E7F8}"/>
              </a:ext>
            </a:extLst>
          </p:cNvPr>
          <p:cNvSpPr txBox="1"/>
          <p:nvPr/>
        </p:nvSpPr>
        <p:spPr>
          <a:xfrm rot="5400000">
            <a:off x="9639202" y="3198168"/>
            <a:ext cx="3695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i="1" spc="100" dirty="0">
                <a:solidFill>
                  <a:schemeClr val="bg1"/>
                </a:solidFill>
                <a:latin typeface="Kanit SemiBold" pitchFamily="2" charset="-34"/>
                <a:ea typeface="Inter Light" panose="020B0502030000000004" pitchFamily="34" charset="0"/>
                <a:cs typeface="Kanit SemiBold" pitchFamily="2" charset="-34"/>
              </a:rPr>
              <a:t>НАША УНИКАЛЬНОСТЬ</a:t>
            </a:r>
            <a:endParaRPr lang="en-US" sz="2400" i="1" spc="100" dirty="0">
              <a:solidFill>
                <a:schemeClr val="bg1"/>
              </a:solidFill>
              <a:latin typeface="Kanit SemiBold" pitchFamily="2" charset="-34"/>
              <a:ea typeface="Inter Light" panose="020B0502030000000004" pitchFamily="34" charset="0"/>
              <a:cs typeface="Kanit SemiBold" pitchFamily="2" charset="-34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E808334-442A-46DB-9467-4ED767EDBBFB}"/>
              </a:ext>
            </a:extLst>
          </p:cNvPr>
          <p:cNvGrpSpPr/>
          <p:nvPr/>
        </p:nvGrpSpPr>
        <p:grpSpPr>
          <a:xfrm rot="16200000" flipH="1" flipV="1">
            <a:off x="11187305" y="1295436"/>
            <a:ext cx="599495" cy="161958"/>
            <a:chOff x="160505" y="-1"/>
            <a:chExt cx="2573170" cy="695160"/>
          </a:xfrm>
          <a:solidFill>
            <a:srgbClr val="D6FB02"/>
          </a:solidFill>
        </p:grpSpPr>
        <p:sp>
          <p:nvSpPr>
            <p:cNvPr id="25" name="Arrow: Chevron 24">
              <a:extLst>
                <a:ext uri="{FF2B5EF4-FFF2-40B4-BE49-F238E27FC236}">
                  <a16:creationId xmlns:a16="http://schemas.microsoft.com/office/drawing/2014/main" id="{3FD8FBD6-7539-4BD1-9209-892D514CED5A}"/>
                </a:ext>
              </a:extLst>
            </p:cNvPr>
            <p:cNvSpPr/>
            <p:nvPr/>
          </p:nvSpPr>
          <p:spPr>
            <a:xfrm flipH="1">
              <a:off x="2196075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bg1"/>
                </a:solidFill>
              </a:endParaRPr>
            </a:p>
          </p:txBody>
        </p:sp>
        <p:sp>
          <p:nvSpPr>
            <p:cNvPr id="30" name="Arrow: Chevron 29">
              <a:extLst>
                <a:ext uri="{FF2B5EF4-FFF2-40B4-BE49-F238E27FC236}">
                  <a16:creationId xmlns:a16="http://schemas.microsoft.com/office/drawing/2014/main" id="{A5F98A34-7622-45C2-BE88-E06DFDAE85A3}"/>
                </a:ext>
              </a:extLst>
            </p:cNvPr>
            <p:cNvSpPr/>
            <p:nvPr/>
          </p:nvSpPr>
          <p:spPr>
            <a:xfrm flipH="1">
              <a:off x="1687184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bg1"/>
                </a:solidFill>
              </a:endParaRPr>
            </a:p>
          </p:txBody>
        </p:sp>
        <p:sp>
          <p:nvSpPr>
            <p:cNvPr id="34" name="Arrow: Chevron 33">
              <a:extLst>
                <a:ext uri="{FF2B5EF4-FFF2-40B4-BE49-F238E27FC236}">
                  <a16:creationId xmlns:a16="http://schemas.microsoft.com/office/drawing/2014/main" id="{1F8AA89E-8876-44A7-8430-DFFFF5544229}"/>
                </a:ext>
              </a:extLst>
            </p:cNvPr>
            <p:cNvSpPr/>
            <p:nvPr/>
          </p:nvSpPr>
          <p:spPr>
            <a:xfrm flipH="1">
              <a:off x="1178291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bg1"/>
                </a:solidFill>
              </a:endParaRPr>
            </a:p>
          </p:txBody>
        </p:sp>
        <p:sp>
          <p:nvSpPr>
            <p:cNvPr id="35" name="Arrow: Chevron 34">
              <a:extLst>
                <a:ext uri="{FF2B5EF4-FFF2-40B4-BE49-F238E27FC236}">
                  <a16:creationId xmlns:a16="http://schemas.microsoft.com/office/drawing/2014/main" id="{B36F23FB-1080-4774-942E-9C891B4AB1D0}"/>
                </a:ext>
              </a:extLst>
            </p:cNvPr>
            <p:cNvSpPr/>
            <p:nvPr/>
          </p:nvSpPr>
          <p:spPr>
            <a:xfrm flipH="1">
              <a:off x="669398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bg1"/>
                </a:solidFill>
              </a:endParaRPr>
            </a:p>
          </p:txBody>
        </p:sp>
        <p:sp>
          <p:nvSpPr>
            <p:cNvPr id="36" name="Arrow: Chevron 35">
              <a:extLst>
                <a:ext uri="{FF2B5EF4-FFF2-40B4-BE49-F238E27FC236}">
                  <a16:creationId xmlns:a16="http://schemas.microsoft.com/office/drawing/2014/main" id="{2A1076E8-BC53-4F20-A4A4-C8DF655E3B3A}"/>
                </a:ext>
              </a:extLst>
            </p:cNvPr>
            <p:cNvSpPr/>
            <p:nvPr/>
          </p:nvSpPr>
          <p:spPr>
            <a:xfrm flipH="1">
              <a:off x="160505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45817BA-A918-49C3-B454-2C9A17A9CE15}"/>
              </a:ext>
            </a:extLst>
          </p:cNvPr>
          <p:cNvGrpSpPr/>
          <p:nvPr/>
        </p:nvGrpSpPr>
        <p:grpSpPr>
          <a:xfrm rot="5400000" flipH="1">
            <a:off x="11187305" y="5400606"/>
            <a:ext cx="599495" cy="161958"/>
            <a:chOff x="160505" y="-1"/>
            <a:chExt cx="2573170" cy="695160"/>
          </a:xfrm>
          <a:solidFill>
            <a:srgbClr val="D6FB02"/>
          </a:solidFill>
        </p:grpSpPr>
        <p:sp>
          <p:nvSpPr>
            <p:cNvPr id="40" name="Arrow: Chevron 39">
              <a:extLst>
                <a:ext uri="{FF2B5EF4-FFF2-40B4-BE49-F238E27FC236}">
                  <a16:creationId xmlns:a16="http://schemas.microsoft.com/office/drawing/2014/main" id="{014E54B0-909C-480A-9249-FEE026089076}"/>
                </a:ext>
              </a:extLst>
            </p:cNvPr>
            <p:cNvSpPr/>
            <p:nvPr/>
          </p:nvSpPr>
          <p:spPr>
            <a:xfrm flipH="1">
              <a:off x="2196075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bg1"/>
                </a:solidFill>
              </a:endParaRPr>
            </a:p>
          </p:txBody>
        </p:sp>
        <p:sp>
          <p:nvSpPr>
            <p:cNvPr id="41" name="Arrow: Chevron 40">
              <a:extLst>
                <a:ext uri="{FF2B5EF4-FFF2-40B4-BE49-F238E27FC236}">
                  <a16:creationId xmlns:a16="http://schemas.microsoft.com/office/drawing/2014/main" id="{43A349AB-3D5E-4283-B3ED-A0E48958D35D}"/>
                </a:ext>
              </a:extLst>
            </p:cNvPr>
            <p:cNvSpPr/>
            <p:nvPr/>
          </p:nvSpPr>
          <p:spPr>
            <a:xfrm flipH="1">
              <a:off x="1687184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bg1"/>
                </a:solidFill>
              </a:endParaRPr>
            </a:p>
          </p:txBody>
        </p:sp>
        <p:sp>
          <p:nvSpPr>
            <p:cNvPr id="42" name="Arrow: Chevron 41">
              <a:extLst>
                <a:ext uri="{FF2B5EF4-FFF2-40B4-BE49-F238E27FC236}">
                  <a16:creationId xmlns:a16="http://schemas.microsoft.com/office/drawing/2014/main" id="{AFFAE31B-AD88-4EA4-8359-283BF86B8BD1}"/>
                </a:ext>
              </a:extLst>
            </p:cNvPr>
            <p:cNvSpPr/>
            <p:nvPr/>
          </p:nvSpPr>
          <p:spPr>
            <a:xfrm flipH="1">
              <a:off x="1178291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bg1"/>
                </a:solidFill>
              </a:endParaRPr>
            </a:p>
          </p:txBody>
        </p:sp>
        <p:sp>
          <p:nvSpPr>
            <p:cNvPr id="43" name="Arrow: Chevron 42">
              <a:extLst>
                <a:ext uri="{FF2B5EF4-FFF2-40B4-BE49-F238E27FC236}">
                  <a16:creationId xmlns:a16="http://schemas.microsoft.com/office/drawing/2014/main" id="{541C020F-47E8-4A3E-969A-AC3957F829C6}"/>
                </a:ext>
              </a:extLst>
            </p:cNvPr>
            <p:cNvSpPr/>
            <p:nvPr/>
          </p:nvSpPr>
          <p:spPr>
            <a:xfrm flipH="1">
              <a:off x="669398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bg1"/>
                </a:solidFill>
              </a:endParaRPr>
            </a:p>
          </p:txBody>
        </p:sp>
        <p:sp>
          <p:nvSpPr>
            <p:cNvPr id="44" name="Arrow: Chevron 43">
              <a:extLst>
                <a:ext uri="{FF2B5EF4-FFF2-40B4-BE49-F238E27FC236}">
                  <a16:creationId xmlns:a16="http://schemas.microsoft.com/office/drawing/2014/main" id="{0A40569B-6F4C-4DD8-BC40-3D0E83F3A1C9}"/>
                </a:ext>
              </a:extLst>
            </p:cNvPr>
            <p:cNvSpPr/>
            <p:nvPr/>
          </p:nvSpPr>
          <p:spPr>
            <a:xfrm flipH="1">
              <a:off x="160505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bg1"/>
                </a:solidFill>
              </a:endParaRPr>
            </a:p>
          </p:txBody>
        </p:sp>
      </p:grp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9406843-F936-442D-8400-86D794433083}"/>
              </a:ext>
            </a:extLst>
          </p:cNvPr>
          <p:cNvCxnSpPr>
            <a:cxnSpLocks/>
          </p:cNvCxnSpPr>
          <p:nvPr/>
        </p:nvCxnSpPr>
        <p:spPr>
          <a:xfrm>
            <a:off x="11487052" y="633334"/>
            <a:ext cx="0" cy="294932"/>
          </a:xfrm>
          <a:prstGeom prst="line">
            <a:avLst/>
          </a:prstGeom>
          <a:ln w="22225">
            <a:solidFill>
              <a:srgbClr val="D6FB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720E58E-DFA0-4799-9708-448961F8533F}"/>
              </a:ext>
            </a:extLst>
          </p:cNvPr>
          <p:cNvCxnSpPr>
            <a:cxnSpLocks/>
          </p:cNvCxnSpPr>
          <p:nvPr/>
        </p:nvCxnSpPr>
        <p:spPr>
          <a:xfrm>
            <a:off x="11487052" y="5911623"/>
            <a:ext cx="0" cy="294435"/>
          </a:xfrm>
          <a:prstGeom prst="line">
            <a:avLst/>
          </a:prstGeom>
          <a:ln w="22225">
            <a:solidFill>
              <a:srgbClr val="D6FB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67AC9E2A-D00F-4F27-A3D9-9E60586241A4}"/>
              </a:ext>
            </a:extLst>
          </p:cNvPr>
          <p:cNvSpPr txBox="1"/>
          <p:nvPr/>
        </p:nvSpPr>
        <p:spPr>
          <a:xfrm>
            <a:off x="995199" y="1422522"/>
            <a:ext cx="268637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i="1" spc="100" dirty="0">
                <a:solidFill>
                  <a:srgbClr val="D6FB02"/>
                </a:solidFill>
                <a:latin typeface="Kanit Medium" pitchFamily="2" charset="-34"/>
                <a:cs typeface="Kanit Medium" pitchFamily="2" charset="-34"/>
              </a:rPr>
              <a:t>Технология ИИ</a:t>
            </a:r>
            <a:endParaRPr lang="en-US" sz="1200" i="1" spc="100" dirty="0">
              <a:solidFill>
                <a:srgbClr val="D6FB02"/>
              </a:solidFill>
              <a:latin typeface="Kanit Medium" pitchFamily="2" charset="-34"/>
              <a:cs typeface="Kanit Medium" pitchFamily="2" charset="-34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42A2D40-FAA8-49E2-AB26-1EA3B04AA4D5}"/>
              </a:ext>
            </a:extLst>
          </p:cNvPr>
          <p:cNvSpPr txBox="1"/>
          <p:nvPr/>
        </p:nvSpPr>
        <p:spPr>
          <a:xfrm>
            <a:off x="834684" y="1699521"/>
            <a:ext cx="30074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i="1" spc="80" dirty="0">
                <a:solidFill>
                  <a:schemeClr val="bg1"/>
                </a:solidFill>
                <a:latin typeface="Kanit SemiBold" pitchFamily="2" charset="-34"/>
                <a:ea typeface="Adobe Gothic Std B" panose="020B0800000000000000" pitchFamily="34" charset="-128"/>
                <a:cs typeface="Kanit SemiBold" pitchFamily="2" charset="-34"/>
              </a:rPr>
              <a:t>приложение будет предоставлять рекомендации по управлению рисками, что поможет пользователям принимать обоснованные решения для минимизации негативных последствий</a:t>
            </a:r>
            <a:endParaRPr lang="en-US" sz="1100" i="1" spc="80" dirty="0">
              <a:solidFill>
                <a:schemeClr val="bg1"/>
              </a:solidFill>
              <a:latin typeface="Kanit SemiBold" pitchFamily="2" charset="-34"/>
              <a:ea typeface="Adobe Gothic Std B" panose="020B0800000000000000" pitchFamily="34" charset="-128"/>
              <a:cs typeface="Kanit SemiBold" pitchFamily="2" charset="-34"/>
            </a:endParaRP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05A68A1F-2D02-4B34-9920-FDB46E605338}"/>
              </a:ext>
            </a:extLst>
          </p:cNvPr>
          <p:cNvCxnSpPr>
            <a:cxnSpLocks/>
          </p:cNvCxnSpPr>
          <p:nvPr/>
        </p:nvCxnSpPr>
        <p:spPr>
          <a:xfrm>
            <a:off x="7409167" y="6399428"/>
            <a:ext cx="448337" cy="0"/>
          </a:xfrm>
          <a:prstGeom prst="line">
            <a:avLst/>
          </a:prstGeom>
          <a:ln w="28575">
            <a:solidFill>
              <a:srgbClr val="D6FB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Group 62">
            <a:extLst>
              <a:ext uri="{FF2B5EF4-FFF2-40B4-BE49-F238E27FC236}">
                <a16:creationId xmlns:a16="http://schemas.microsoft.com/office/drawing/2014/main" id="{C4E794BF-5A2B-460E-AF5B-D87E917AFCA3}"/>
              </a:ext>
            </a:extLst>
          </p:cNvPr>
          <p:cNvGrpSpPr/>
          <p:nvPr/>
        </p:nvGrpSpPr>
        <p:grpSpPr>
          <a:xfrm flipH="1">
            <a:off x="7132275" y="3557248"/>
            <a:ext cx="1024970" cy="276903"/>
            <a:chOff x="160505" y="-1"/>
            <a:chExt cx="2573170" cy="695160"/>
          </a:xfrm>
          <a:solidFill>
            <a:srgbClr val="D6FB02"/>
          </a:solidFill>
        </p:grpSpPr>
        <p:sp>
          <p:nvSpPr>
            <p:cNvPr id="64" name="Arrow: Chevron 63">
              <a:extLst>
                <a:ext uri="{FF2B5EF4-FFF2-40B4-BE49-F238E27FC236}">
                  <a16:creationId xmlns:a16="http://schemas.microsoft.com/office/drawing/2014/main" id="{791D6B2F-B13A-48E3-A79C-7C278109F7A9}"/>
                </a:ext>
              </a:extLst>
            </p:cNvPr>
            <p:cNvSpPr/>
            <p:nvPr/>
          </p:nvSpPr>
          <p:spPr>
            <a:xfrm flipH="1">
              <a:off x="2196075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65" name="Arrow: Chevron 64">
              <a:extLst>
                <a:ext uri="{FF2B5EF4-FFF2-40B4-BE49-F238E27FC236}">
                  <a16:creationId xmlns:a16="http://schemas.microsoft.com/office/drawing/2014/main" id="{18073303-6264-47C4-8140-3B38C0174E44}"/>
                </a:ext>
              </a:extLst>
            </p:cNvPr>
            <p:cNvSpPr/>
            <p:nvPr/>
          </p:nvSpPr>
          <p:spPr>
            <a:xfrm flipH="1">
              <a:off x="1687184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66" name="Arrow: Chevron 65">
              <a:extLst>
                <a:ext uri="{FF2B5EF4-FFF2-40B4-BE49-F238E27FC236}">
                  <a16:creationId xmlns:a16="http://schemas.microsoft.com/office/drawing/2014/main" id="{2629CA90-CA12-4EE8-A486-193E053D9AE3}"/>
                </a:ext>
              </a:extLst>
            </p:cNvPr>
            <p:cNvSpPr/>
            <p:nvPr/>
          </p:nvSpPr>
          <p:spPr>
            <a:xfrm flipH="1">
              <a:off x="1178291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67" name="Arrow: Chevron 66">
              <a:extLst>
                <a:ext uri="{FF2B5EF4-FFF2-40B4-BE49-F238E27FC236}">
                  <a16:creationId xmlns:a16="http://schemas.microsoft.com/office/drawing/2014/main" id="{964FAF77-952E-4CCE-8A1B-8B68B1BFD15A}"/>
                </a:ext>
              </a:extLst>
            </p:cNvPr>
            <p:cNvSpPr/>
            <p:nvPr/>
          </p:nvSpPr>
          <p:spPr>
            <a:xfrm flipH="1">
              <a:off x="669398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68" name="Arrow: Chevron 67">
              <a:extLst>
                <a:ext uri="{FF2B5EF4-FFF2-40B4-BE49-F238E27FC236}">
                  <a16:creationId xmlns:a16="http://schemas.microsoft.com/office/drawing/2014/main" id="{155C63CB-2B2F-40B3-BD36-077C36ADCB71}"/>
                </a:ext>
              </a:extLst>
            </p:cNvPr>
            <p:cNvSpPr/>
            <p:nvPr/>
          </p:nvSpPr>
          <p:spPr>
            <a:xfrm flipH="1">
              <a:off x="160505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</p:grp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62B4D711-9DF3-444A-AB05-CD1415D1A27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0" r="5250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355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BD8C3BC3-3E8A-445D-B818-F9E544A0D5FA}"/>
              </a:ext>
            </a:extLst>
          </p:cNvPr>
          <p:cNvSpPr txBox="1"/>
          <p:nvPr/>
        </p:nvSpPr>
        <p:spPr>
          <a:xfrm>
            <a:off x="1265351" y="2135130"/>
            <a:ext cx="4725873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4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Технология, на базе которой создается продукт: программное приложение будет создано с использованием искусственного интеллекта и будет представлено в виде </a:t>
            </a:r>
            <a:r>
              <a:rPr lang="ru-RU" sz="1400" dirty="0" err="1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web</a:t>
            </a:r>
            <a:r>
              <a:rPr lang="ru-RU" sz="14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-сайта для удобства пользования с разных устройств.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A34C932-46AE-4784-8E97-45861356BF3F}"/>
              </a:ext>
            </a:extLst>
          </p:cNvPr>
          <p:cNvSpPr txBox="1"/>
          <p:nvPr/>
        </p:nvSpPr>
        <p:spPr>
          <a:xfrm>
            <a:off x="6641193" y="2147830"/>
            <a:ext cx="50269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4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ИИ будет обучено с применением технологии машинного обучения и с помощью профессионалов в области риск-менеджмента и программирования. Для тестов будут введены данные, предоставленные компаниями на основе бартера.</a:t>
            </a:r>
            <a:endParaRPr lang="en-ID" sz="1400" dirty="0">
              <a:solidFill>
                <a:schemeClr val="bg1">
                  <a:lumMod val="6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F038B82-7158-4B8E-87BD-9683B26A6063}"/>
              </a:ext>
            </a:extLst>
          </p:cNvPr>
          <p:cNvGrpSpPr/>
          <p:nvPr/>
        </p:nvGrpSpPr>
        <p:grpSpPr>
          <a:xfrm>
            <a:off x="1412989" y="1260651"/>
            <a:ext cx="3720623" cy="276999"/>
            <a:chOff x="6868142" y="1377354"/>
            <a:chExt cx="3720623" cy="27699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7545E1C-BC70-4D10-856D-6D5E6580EAA8}"/>
                </a:ext>
              </a:extLst>
            </p:cNvPr>
            <p:cNvSpPr txBox="1"/>
            <p:nvPr/>
          </p:nvSpPr>
          <p:spPr>
            <a:xfrm>
              <a:off x="6929225" y="1377354"/>
              <a:ext cx="36595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i="1" spc="100">
                  <a:solidFill>
                    <a:srgbClr val="D6FB02"/>
                  </a:solidFill>
                  <a:latin typeface="Kanit Medium" pitchFamily="2" charset="-34"/>
                  <a:cs typeface="Kanit Medium" pitchFamily="2" charset="-34"/>
                </a:rPr>
                <a:t>OUR SERVICES</a:t>
              </a:r>
            </a:p>
          </p:txBody>
        </p:sp>
        <p:sp>
          <p:nvSpPr>
            <p:cNvPr id="19" name="Parallelogram 18">
              <a:extLst>
                <a:ext uri="{FF2B5EF4-FFF2-40B4-BE49-F238E27FC236}">
                  <a16:creationId xmlns:a16="http://schemas.microsoft.com/office/drawing/2014/main" id="{45A82E7F-ADCB-4440-84B3-33E2C3549906}"/>
                </a:ext>
              </a:extLst>
            </p:cNvPr>
            <p:cNvSpPr/>
            <p:nvPr/>
          </p:nvSpPr>
          <p:spPr>
            <a:xfrm>
              <a:off x="6868142" y="1453147"/>
              <a:ext cx="61082" cy="125413"/>
            </a:xfrm>
            <a:prstGeom prst="parallelogram">
              <a:avLst>
                <a:gd name="adj" fmla="val 49789"/>
              </a:avLst>
            </a:prstGeom>
            <a:solidFill>
              <a:srgbClr val="D6FB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2CD42FE1-1263-43FC-AB60-13AB5C8D3560}"/>
              </a:ext>
            </a:extLst>
          </p:cNvPr>
          <p:cNvSpPr txBox="1"/>
          <p:nvPr/>
        </p:nvSpPr>
        <p:spPr>
          <a:xfrm>
            <a:off x="1265351" y="1588087"/>
            <a:ext cx="44401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spc="80" dirty="0">
                <a:solidFill>
                  <a:schemeClr val="bg1"/>
                </a:solidFill>
                <a:latin typeface="Kanit SemiBold" pitchFamily="2" charset="-34"/>
                <a:ea typeface="Adobe Gothic Std B" panose="020B0800000000000000" pitchFamily="34" charset="-128"/>
                <a:cs typeface="Kanit SemiBold" pitchFamily="2" charset="-34"/>
              </a:rPr>
              <a:t>Технологическое решение</a:t>
            </a:r>
            <a:endParaRPr lang="en-US" sz="2800" i="1" spc="80" dirty="0">
              <a:solidFill>
                <a:schemeClr val="bg1"/>
              </a:solidFill>
              <a:latin typeface="Kanit SemiBold" pitchFamily="2" charset="-34"/>
              <a:ea typeface="Adobe Gothic Std B" panose="020B0800000000000000" pitchFamily="34" charset="-128"/>
              <a:cs typeface="Kanit SemiBold" pitchFamily="2" charset="-34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8EC3129-DD63-48A3-A2CC-69F5484214E0}"/>
              </a:ext>
            </a:extLst>
          </p:cNvPr>
          <p:cNvSpPr txBox="1"/>
          <p:nvPr/>
        </p:nvSpPr>
        <p:spPr>
          <a:xfrm>
            <a:off x="6793594" y="1762289"/>
            <a:ext cx="37260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spc="80" dirty="0">
                <a:solidFill>
                  <a:schemeClr val="bg1"/>
                </a:solidFill>
                <a:latin typeface="Kanit Medium" pitchFamily="2" charset="-34"/>
                <a:ea typeface="Adobe Gothic Std B" panose="020B0800000000000000" pitchFamily="34" charset="-128"/>
                <a:cs typeface="Kanit Medium" pitchFamily="2" charset="-34"/>
              </a:rPr>
              <a:t>TRL</a:t>
            </a:r>
            <a:r>
              <a:rPr lang="ru-RU" sz="1400" spc="80" dirty="0">
                <a:solidFill>
                  <a:schemeClr val="bg1"/>
                </a:solidFill>
                <a:latin typeface="Kanit Medium" pitchFamily="2" charset="-34"/>
                <a:ea typeface="Adobe Gothic Std B" panose="020B0800000000000000" pitchFamily="34" charset="-128"/>
                <a:cs typeface="Kanit Medium" pitchFamily="2" charset="-34"/>
              </a:rPr>
              <a:t>: 4 уровень.</a:t>
            </a:r>
            <a:endParaRPr lang="en-US" sz="1400" spc="80" dirty="0">
              <a:solidFill>
                <a:schemeClr val="bg1"/>
              </a:solidFill>
              <a:latin typeface="Kanit Medium" pitchFamily="2" charset="-34"/>
              <a:ea typeface="Adobe Gothic Std B" panose="020B0800000000000000" pitchFamily="34" charset="-128"/>
              <a:cs typeface="Kanit Medium" pitchFamily="2" charset="-34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22113A9-8F0A-4FBA-BEEF-72C9344C0546}"/>
              </a:ext>
            </a:extLst>
          </p:cNvPr>
          <p:cNvGrpSpPr/>
          <p:nvPr/>
        </p:nvGrpSpPr>
        <p:grpSpPr>
          <a:xfrm flipH="1">
            <a:off x="9901678" y="3596597"/>
            <a:ext cx="1024970" cy="276903"/>
            <a:chOff x="160505" y="-1"/>
            <a:chExt cx="2573170" cy="695160"/>
          </a:xfrm>
          <a:solidFill>
            <a:srgbClr val="D6FB02"/>
          </a:solidFill>
        </p:grpSpPr>
        <p:sp>
          <p:nvSpPr>
            <p:cNvPr id="23" name="Arrow: Chevron 22">
              <a:extLst>
                <a:ext uri="{FF2B5EF4-FFF2-40B4-BE49-F238E27FC236}">
                  <a16:creationId xmlns:a16="http://schemas.microsoft.com/office/drawing/2014/main" id="{0180EF57-6985-4657-BAF9-9F901559F045}"/>
                </a:ext>
              </a:extLst>
            </p:cNvPr>
            <p:cNvSpPr/>
            <p:nvPr/>
          </p:nvSpPr>
          <p:spPr>
            <a:xfrm flipH="1">
              <a:off x="2196075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24" name="Arrow: Chevron 23">
              <a:extLst>
                <a:ext uri="{FF2B5EF4-FFF2-40B4-BE49-F238E27FC236}">
                  <a16:creationId xmlns:a16="http://schemas.microsoft.com/office/drawing/2014/main" id="{B59C1B41-2DEC-445A-BFE3-9590E5C5B44B}"/>
                </a:ext>
              </a:extLst>
            </p:cNvPr>
            <p:cNvSpPr/>
            <p:nvPr/>
          </p:nvSpPr>
          <p:spPr>
            <a:xfrm flipH="1">
              <a:off x="1687184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25" name="Arrow: Chevron 24">
              <a:extLst>
                <a:ext uri="{FF2B5EF4-FFF2-40B4-BE49-F238E27FC236}">
                  <a16:creationId xmlns:a16="http://schemas.microsoft.com/office/drawing/2014/main" id="{89DAAFC2-D4EE-4054-9CFD-CA84AA39B14B}"/>
                </a:ext>
              </a:extLst>
            </p:cNvPr>
            <p:cNvSpPr/>
            <p:nvPr/>
          </p:nvSpPr>
          <p:spPr>
            <a:xfrm flipH="1">
              <a:off x="1178291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26" name="Arrow: Chevron 25">
              <a:extLst>
                <a:ext uri="{FF2B5EF4-FFF2-40B4-BE49-F238E27FC236}">
                  <a16:creationId xmlns:a16="http://schemas.microsoft.com/office/drawing/2014/main" id="{AF21603E-2FFB-4164-9737-B6C39EDC909F}"/>
                </a:ext>
              </a:extLst>
            </p:cNvPr>
            <p:cNvSpPr/>
            <p:nvPr/>
          </p:nvSpPr>
          <p:spPr>
            <a:xfrm flipH="1">
              <a:off x="669398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27" name="Arrow: Chevron 26">
              <a:extLst>
                <a:ext uri="{FF2B5EF4-FFF2-40B4-BE49-F238E27FC236}">
                  <a16:creationId xmlns:a16="http://schemas.microsoft.com/office/drawing/2014/main" id="{7BD35792-F28A-4E8C-81CF-12DE779ED3CB}"/>
                </a:ext>
              </a:extLst>
            </p:cNvPr>
            <p:cNvSpPr/>
            <p:nvPr/>
          </p:nvSpPr>
          <p:spPr>
            <a:xfrm flipH="1">
              <a:off x="160505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</p:grp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603EC6B-01A0-4829-8FCF-926576AC0607}"/>
              </a:ext>
            </a:extLst>
          </p:cNvPr>
          <p:cNvCxnSpPr>
            <a:cxnSpLocks/>
          </p:cNvCxnSpPr>
          <p:nvPr/>
        </p:nvCxnSpPr>
        <p:spPr>
          <a:xfrm flipH="1">
            <a:off x="7283394" y="1386921"/>
            <a:ext cx="3153455" cy="0"/>
          </a:xfrm>
          <a:prstGeom prst="line">
            <a:avLst/>
          </a:prstGeom>
          <a:ln w="19050">
            <a:solidFill>
              <a:srgbClr val="D6FB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3D40CAE4-2CAF-44BF-ABFE-D074512FA474}"/>
              </a:ext>
            </a:extLst>
          </p:cNvPr>
          <p:cNvSpPr txBox="1"/>
          <p:nvPr/>
        </p:nvSpPr>
        <p:spPr>
          <a:xfrm>
            <a:off x="6793594" y="1233033"/>
            <a:ext cx="4897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chemeClr val="bg1"/>
                </a:solidFill>
                <a:latin typeface="Kanit SemiBold" pitchFamily="2" charset="-34"/>
                <a:ea typeface="Adobe Gothic Std B" panose="020B0800000000000000" pitchFamily="34" charset="-128"/>
                <a:cs typeface="Kanit SemiBold" pitchFamily="2" charset="-34"/>
              </a:rPr>
              <a:t>02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00823C9-03F7-457E-A8CB-91FF1FFC6D4E}"/>
              </a:ext>
            </a:extLst>
          </p:cNvPr>
          <p:cNvSpPr txBox="1"/>
          <p:nvPr/>
        </p:nvSpPr>
        <p:spPr>
          <a:xfrm>
            <a:off x="10436849" y="1233033"/>
            <a:ext cx="4897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>
                <a:solidFill>
                  <a:schemeClr val="bg1"/>
                </a:solidFill>
                <a:latin typeface="Kanit SemiBold" pitchFamily="2" charset="-34"/>
                <a:ea typeface="Adobe Gothic Std B" panose="020B0800000000000000" pitchFamily="34" charset="-128"/>
                <a:cs typeface="Kanit SemiBold" pitchFamily="2" charset="-34"/>
              </a:rPr>
              <a:t>05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E1FEC16-04C5-4ADD-8914-8C6807FD9AC8}"/>
              </a:ext>
            </a:extLst>
          </p:cNvPr>
          <p:cNvCxnSpPr>
            <a:cxnSpLocks/>
          </p:cNvCxnSpPr>
          <p:nvPr/>
        </p:nvCxnSpPr>
        <p:spPr>
          <a:xfrm>
            <a:off x="6096000" y="981358"/>
            <a:ext cx="0" cy="2406084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43" b="1974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141758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2" name="Google Shape;712;p52"/>
          <p:cNvGrpSpPr/>
          <p:nvPr/>
        </p:nvGrpSpPr>
        <p:grpSpPr>
          <a:xfrm>
            <a:off x="5036816" y="-236560"/>
            <a:ext cx="1949173" cy="4450031"/>
            <a:chOff x="1348125" y="1453575"/>
            <a:chExt cx="2943600" cy="1220400"/>
          </a:xfrm>
        </p:grpSpPr>
        <p:sp>
          <p:nvSpPr>
            <p:cNvPr id="713" name="Google Shape;713;p52"/>
            <p:cNvSpPr/>
            <p:nvPr/>
          </p:nvSpPr>
          <p:spPr>
            <a:xfrm>
              <a:off x="1348125" y="1453575"/>
              <a:ext cx="2943600" cy="1220400"/>
            </a:xfrm>
            <a:prstGeom prst="roundRect">
              <a:avLst>
                <a:gd name="adj" fmla="val 16983"/>
              </a:avLst>
            </a:prstGeom>
            <a:solidFill>
              <a:srgbClr val="0F1524">
                <a:alpha val="240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14" name="Google Shape;714;p52"/>
            <p:cNvSpPr/>
            <p:nvPr/>
          </p:nvSpPr>
          <p:spPr>
            <a:xfrm>
              <a:off x="1425500" y="1533243"/>
              <a:ext cx="2788501" cy="1140732"/>
            </a:xfrm>
            <a:prstGeom prst="roundRect">
              <a:avLst>
                <a:gd name="adj" fmla="val 15644"/>
              </a:avLst>
            </a:prstGeom>
            <a:noFill/>
            <a:ln w="381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142875" dist="19050" dir="5400000" algn="bl" rotWithShape="0">
                <a:schemeClr val="accent2">
                  <a:alpha val="62000"/>
                </a:scheme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715" name="Google Shape;715;p52"/>
          <p:cNvGrpSpPr/>
          <p:nvPr/>
        </p:nvGrpSpPr>
        <p:grpSpPr>
          <a:xfrm>
            <a:off x="6989635" y="-163773"/>
            <a:ext cx="3609173" cy="2998329"/>
            <a:chOff x="4847675" y="1454680"/>
            <a:chExt cx="2943600" cy="1219295"/>
          </a:xfrm>
        </p:grpSpPr>
        <p:sp>
          <p:nvSpPr>
            <p:cNvPr id="716" name="Google Shape;716;p52"/>
            <p:cNvSpPr/>
            <p:nvPr/>
          </p:nvSpPr>
          <p:spPr>
            <a:xfrm>
              <a:off x="4847675" y="1454680"/>
              <a:ext cx="2943600" cy="1219295"/>
            </a:xfrm>
            <a:prstGeom prst="roundRect">
              <a:avLst>
                <a:gd name="adj" fmla="val 16983"/>
              </a:avLst>
            </a:prstGeom>
            <a:solidFill>
              <a:srgbClr val="0F1524">
                <a:alpha val="240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17" name="Google Shape;717;p52"/>
            <p:cNvSpPr/>
            <p:nvPr/>
          </p:nvSpPr>
          <p:spPr>
            <a:xfrm>
              <a:off x="4925050" y="1533243"/>
              <a:ext cx="2788500" cy="1061100"/>
            </a:xfrm>
            <a:prstGeom prst="roundRect">
              <a:avLst>
                <a:gd name="adj" fmla="val 15644"/>
              </a:avLst>
            </a:prstGeom>
            <a:noFill/>
            <a:ln w="381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142875" dist="19050" dir="5400000" algn="bl" rotWithShape="0">
                <a:schemeClr val="accent2">
                  <a:alpha val="62000"/>
                </a:scheme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718" name="Google Shape;718;p52"/>
          <p:cNvGrpSpPr/>
          <p:nvPr/>
        </p:nvGrpSpPr>
        <p:grpSpPr>
          <a:xfrm>
            <a:off x="-81886" y="-236560"/>
            <a:ext cx="5240740" cy="4450031"/>
            <a:chOff x="1348125" y="3221775"/>
            <a:chExt cx="2943600" cy="1220400"/>
          </a:xfrm>
        </p:grpSpPr>
        <p:sp>
          <p:nvSpPr>
            <p:cNvPr id="719" name="Google Shape;719;p52"/>
            <p:cNvSpPr/>
            <p:nvPr/>
          </p:nvSpPr>
          <p:spPr>
            <a:xfrm>
              <a:off x="1348125" y="3221775"/>
              <a:ext cx="2943600" cy="1220400"/>
            </a:xfrm>
            <a:prstGeom prst="roundRect">
              <a:avLst>
                <a:gd name="adj" fmla="val 16983"/>
              </a:avLst>
            </a:prstGeom>
            <a:solidFill>
              <a:srgbClr val="0F1524">
                <a:alpha val="240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20" name="Google Shape;720;p52"/>
            <p:cNvSpPr/>
            <p:nvPr/>
          </p:nvSpPr>
          <p:spPr>
            <a:xfrm>
              <a:off x="1425500" y="3301443"/>
              <a:ext cx="2788500" cy="1133954"/>
            </a:xfrm>
            <a:prstGeom prst="roundRect">
              <a:avLst>
                <a:gd name="adj" fmla="val 15644"/>
              </a:avLst>
            </a:prstGeom>
            <a:noFill/>
            <a:ln w="381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142875" dist="19050" dir="5400000" algn="bl" rotWithShape="0">
                <a:schemeClr val="accent2">
                  <a:alpha val="62000"/>
                </a:scheme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721" name="Google Shape;721;p52"/>
          <p:cNvGrpSpPr/>
          <p:nvPr/>
        </p:nvGrpSpPr>
        <p:grpSpPr>
          <a:xfrm>
            <a:off x="6985468" y="2734254"/>
            <a:ext cx="3603851" cy="1577735"/>
            <a:chOff x="4847675" y="3221775"/>
            <a:chExt cx="2943600" cy="1220400"/>
          </a:xfrm>
        </p:grpSpPr>
        <p:sp>
          <p:nvSpPr>
            <p:cNvPr id="722" name="Google Shape;722;p52"/>
            <p:cNvSpPr/>
            <p:nvPr/>
          </p:nvSpPr>
          <p:spPr>
            <a:xfrm>
              <a:off x="4847675" y="3221775"/>
              <a:ext cx="2943600" cy="1220400"/>
            </a:xfrm>
            <a:prstGeom prst="roundRect">
              <a:avLst>
                <a:gd name="adj" fmla="val 16983"/>
              </a:avLst>
            </a:prstGeom>
            <a:solidFill>
              <a:srgbClr val="0F1524">
                <a:alpha val="240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723" name="Google Shape;723;p52"/>
            <p:cNvSpPr/>
            <p:nvPr/>
          </p:nvSpPr>
          <p:spPr>
            <a:xfrm>
              <a:off x="4925050" y="3301443"/>
              <a:ext cx="2788500" cy="1061100"/>
            </a:xfrm>
            <a:prstGeom prst="roundRect">
              <a:avLst>
                <a:gd name="adj" fmla="val 15644"/>
              </a:avLst>
            </a:prstGeom>
            <a:noFill/>
            <a:ln w="381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142875" dist="19050" dir="5400000" algn="bl" rotWithShape="0">
                <a:schemeClr val="accent2">
                  <a:alpha val="62000"/>
                </a:scheme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730" name="Google Shape;730;p52"/>
          <p:cNvSpPr txBox="1">
            <a:spLocks noGrp="1"/>
          </p:cNvSpPr>
          <p:nvPr>
            <p:ph type="subTitle" idx="2"/>
          </p:nvPr>
        </p:nvSpPr>
        <p:spPr>
          <a:xfrm>
            <a:off x="5110377" y="-11410"/>
            <a:ext cx="2000277" cy="2593303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 algn="l"/>
            <a:r>
              <a:rPr lang="ru-RU" sz="1600" dirty="0">
                <a:solidFill>
                  <a:schemeClr val="bg1"/>
                </a:solidFill>
              </a:rPr>
              <a:t>Уникальная ценность предложения (3):</a:t>
            </a:r>
          </a:p>
          <a:p>
            <a:pPr marL="0" indent="0" algn="l"/>
            <a:r>
              <a:rPr lang="ru-RU" sz="1200" dirty="0">
                <a:solidFill>
                  <a:schemeClr val="bg1"/>
                </a:solidFill>
              </a:rPr>
              <a:t>возможность использовать продукцию (приложение), которое способно анализировать данные и факторы с использованием методов искусственного интеллекта (ИИ), чтобы более точно оценить риски, с которыми сталкиваются компании. </a:t>
            </a:r>
          </a:p>
          <a:p>
            <a:pPr marL="0" indent="0" algn="l"/>
            <a:r>
              <a:rPr lang="ru-RU" sz="1200" dirty="0">
                <a:solidFill>
                  <a:schemeClr val="bg1"/>
                </a:solidFill>
              </a:rPr>
              <a:t>Это позволит компаниям выявлять причины финансовой нестабильности и принимать меры по ее устранению, улучшая свою финансовую устойчивость.</a:t>
            </a:r>
            <a:endParaRPr sz="1200" dirty="0">
              <a:solidFill>
                <a:schemeClr val="bg1"/>
              </a:solidFill>
            </a:endParaRPr>
          </a:p>
        </p:txBody>
      </p:sp>
      <p:sp>
        <p:nvSpPr>
          <p:cNvPr id="732" name="Google Shape;732;p52"/>
          <p:cNvSpPr txBox="1">
            <a:spLocks noGrp="1"/>
          </p:cNvSpPr>
          <p:nvPr>
            <p:ph type="subTitle" idx="4"/>
          </p:nvPr>
        </p:nvSpPr>
        <p:spPr>
          <a:xfrm>
            <a:off x="7209171" y="-35116"/>
            <a:ext cx="3497712" cy="2492566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 algn="l"/>
            <a:r>
              <a:rPr lang="ru-RU" sz="1600" dirty="0">
                <a:solidFill>
                  <a:schemeClr val="bg1"/>
                </a:solidFill>
              </a:rPr>
              <a:t>Нерыночное конкурентное преимущество(9): наличие возможности получать услугу по риск-менеджменту в наиболее полном объеме путем внедрения программного приложения и использования ИИ </a:t>
            </a:r>
            <a:endParaRPr sz="1600" dirty="0">
              <a:solidFill>
                <a:schemeClr val="bg1"/>
              </a:solidFill>
            </a:endParaRPr>
          </a:p>
        </p:txBody>
      </p:sp>
      <p:sp>
        <p:nvSpPr>
          <p:cNvPr id="734" name="Google Shape;734;p52"/>
          <p:cNvSpPr txBox="1">
            <a:spLocks noGrp="1"/>
          </p:cNvSpPr>
          <p:nvPr>
            <p:ph type="subTitle" idx="6"/>
          </p:nvPr>
        </p:nvSpPr>
        <p:spPr>
          <a:xfrm>
            <a:off x="115394" y="47458"/>
            <a:ext cx="2380155" cy="1358809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 algn="l"/>
            <a:r>
              <a:rPr lang="ru-RU" sz="1400" dirty="0">
                <a:solidFill>
                  <a:schemeClr val="bg1"/>
                </a:solidFill>
              </a:rPr>
              <a:t>Проблемы клиента (2):</a:t>
            </a:r>
          </a:p>
          <a:p>
            <a:pPr marL="0" indent="0" algn="l"/>
            <a:r>
              <a:rPr lang="ru-RU" sz="1400" dirty="0">
                <a:solidFill>
                  <a:schemeClr val="bg1"/>
                </a:solidFill>
              </a:rPr>
              <a:t>Присутствие фин. неустойчивости компаний, широкий спектр внутренних и внешних рисков, которым подвержены предприятия, отсутствие видения четких причин возникновения рисковых событий и высокие издержки на персонал риск-менеджмента</a:t>
            </a:r>
          </a:p>
          <a:p>
            <a:pPr marL="0" indent="0" algn="l"/>
            <a:endParaRPr lang="ru-RU" sz="1600" dirty="0">
              <a:solidFill>
                <a:schemeClr val="bg1"/>
              </a:solidFill>
            </a:endParaRPr>
          </a:p>
          <a:p>
            <a:pPr marL="0" indent="0" algn="l"/>
            <a:endParaRPr lang="ru-RU" sz="1600" dirty="0">
              <a:solidFill>
                <a:schemeClr val="bg1"/>
              </a:solidFill>
              <a:latin typeface="IBM Plex Sans" panose="020B0604020202020204" charset="0"/>
            </a:endParaRPr>
          </a:p>
          <a:p>
            <a:pPr marL="0" indent="0" algn="l"/>
            <a:endParaRPr lang="ru-RU" sz="1600" dirty="0">
              <a:solidFill>
                <a:schemeClr val="bg1"/>
              </a:solidFill>
            </a:endParaRPr>
          </a:p>
          <a:p>
            <a:pPr marL="0" indent="0" algn="l"/>
            <a:endParaRPr sz="1600" dirty="0">
              <a:solidFill>
                <a:schemeClr val="bg1"/>
              </a:solidFill>
            </a:endParaRPr>
          </a:p>
        </p:txBody>
      </p:sp>
      <p:sp>
        <p:nvSpPr>
          <p:cNvPr id="736" name="Google Shape;736;p52"/>
          <p:cNvSpPr txBox="1">
            <a:spLocks noGrp="1"/>
          </p:cNvSpPr>
          <p:nvPr>
            <p:ph type="subTitle" idx="8"/>
          </p:nvPr>
        </p:nvSpPr>
        <p:spPr>
          <a:xfrm>
            <a:off x="7015613" y="2865894"/>
            <a:ext cx="3474800" cy="792911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/>
            <a:r>
              <a:rPr lang="ru-RU" sz="1600" dirty="0">
                <a:solidFill>
                  <a:schemeClr val="bg1"/>
                </a:solidFill>
              </a:rPr>
              <a:t>Каналы сбыта (5):</a:t>
            </a:r>
          </a:p>
          <a:p>
            <a:pPr marL="0" indent="0"/>
            <a:r>
              <a:rPr lang="ru-RU" sz="1600" dirty="0">
                <a:solidFill>
                  <a:schemeClr val="bg1"/>
                </a:solidFill>
              </a:rPr>
              <a:t>Собственный веб-сайт</a:t>
            </a:r>
          </a:p>
          <a:p>
            <a:pPr marL="0" indent="0"/>
            <a:endParaRPr dirty="0">
              <a:solidFill>
                <a:schemeClr val="bg1"/>
              </a:solidFill>
            </a:endParaRPr>
          </a:p>
        </p:txBody>
      </p:sp>
      <p:grpSp>
        <p:nvGrpSpPr>
          <p:cNvPr id="29" name="Google Shape;721;p52"/>
          <p:cNvGrpSpPr/>
          <p:nvPr/>
        </p:nvGrpSpPr>
        <p:grpSpPr>
          <a:xfrm>
            <a:off x="10602975" y="-236559"/>
            <a:ext cx="1621827" cy="4548548"/>
            <a:chOff x="5680691" y="3221775"/>
            <a:chExt cx="2110584" cy="1220400"/>
          </a:xfrm>
        </p:grpSpPr>
        <p:sp>
          <p:nvSpPr>
            <p:cNvPr id="30" name="Google Shape;722;p52"/>
            <p:cNvSpPr/>
            <p:nvPr/>
          </p:nvSpPr>
          <p:spPr>
            <a:xfrm>
              <a:off x="5680691" y="3221775"/>
              <a:ext cx="2110584" cy="1220400"/>
            </a:xfrm>
            <a:prstGeom prst="roundRect">
              <a:avLst>
                <a:gd name="adj" fmla="val 16983"/>
              </a:avLst>
            </a:prstGeom>
            <a:solidFill>
              <a:srgbClr val="0F1524">
                <a:alpha val="240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" name="Google Shape;723;p52"/>
            <p:cNvSpPr/>
            <p:nvPr/>
          </p:nvSpPr>
          <p:spPr>
            <a:xfrm>
              <a:off x="5680691" y="3301443"/>
              <a:ext cx="2032858" cy="1109397"/>
            </a:xfrm>
            <a:prstGeom prst="roundRect">
              <a:avLst>
                <a:gd name="adj" fmla="val 15644"/>
              </a:avLst>
            </a:prstGeom>
            <a:noFill/>
            <a:ln w="381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142875" dist="19050" dir="5400000" algn="bl" rotWithShape="0">
                <a:schemeClr val="accent2">
                  <a:alpha val="62000"/>
                </a:scheme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33" name="Google Shape;736;p52"/>
          <p:cNvSpPr txBox="1">
            <a:spLocks noGrp="1"/>
          </p:cNvSpPr>
          <p:nvPr>
            <p:ph type="subTitle" idx="8"/>
          </p:nvPr>
        </p:nvSpPr>
        <p:spPr>
          <a:xfrm>
            <a:off x="10663394" y="-26584"/>
            <a:ext cx="1538612" cy="2930013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/>
            <a:r>
              <a:rPr lang="ru-RU" sz="1600" dirty="0">
                <a:solidFill>
                  <a:schemeClr val="bg1"/>
                </a:solidFill>
              </a:rPr>
              <a:t>Потребительские сегменты (1):</a:t>
            </a:r>
          </a:p>
          <a:p>
            <a:pPr marL="0" indent="0"/>
            <a:r>
              <a:rPr lang="ru-RU" sz="1600" dirty="0">
                <a:solidFill>
                  <a:schemeClr val="bg1"/>
                </a:solidFill>
              </a:rPr>
              <a:t>Средние и крупные компании (конечные потребители): имеющие ОПФ - ООО, АО. С оборотом от 1 млрд </a:t>
            </a:r>
            <a:r>
              <a:rPr lang="ru-RU" sz="1600" dirty="0" err="1">
                <a:solidFill>
                  <a:schemeClr val="bg1"/>
                </a:solidFill>
              </a:rPr>
              <a:t>руб</a:t>
            </a:r>
            <a:r>
              <a:rPr lang="ru-RU" sz="1600" dirty="0">
                <a:solidFill>
                  <a:schemeClr val="bg1"/>
                </a:solidFill>
              </a:rPr>
              <a:t> в год, присутствующие на рынке СНГ более года </a:t>
            </a:r>
          </a:p>
        </p:txBody>
      </p:sp>
      <p:sp>
        <p:nvSpPr>
          <p:cNvPr id="28" name="Google Shape;734;p52"/>
          <p:cNvSpPr txBox="1">
            <a:spLocks noGrp="1"/>
          </p:cNvSpPr>
          <p:nvPr>
            <p:ph type="subTitle" idx="6"/>
          </p:nvPr>
        </p:nvSpPr>
        <p:spPr>
          <a:xfrm>
            <a:off x="2304092" y="47458"/>
            <a:ext cx="2887880" cy="1358809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 algn="l"/>
            <a:r>
              <a:rPr lang="ru-RU" sz="1400" dirty="0">
                <a:solidFill>
                  <a:schemeClr val="bg1"/>
                </a:solidFill>
              </a:rPr>
              <a:t>Решение (4): </a:t>
            </a:r>
            <a:r>
              <a:rPr lang="ru-RU" sz="1400" dirty="0">
                <a:solidFill>
                  <a:schemeClr val="bg1"/>
                </a:solidFill>
                <a:latin typeface="IBM Plex Sans" panose="020B0604020202020204" charset="0"/>
              </a:rPr>
              <a:t>Приложение будет способно анализировать широкий спектр внешних и внутренних рисков, с которыми предприятия могут столкнуться, и предоставлять компаниям информацию о возможных причинах финансовой нестабильности и способы их минимизации.</a:t>
            </a:r>
          </a:p>
          <a:p>
            <a:pPr marL="0" indent="0" algn="l"/>
            <a:r>
              <a:rPr lang="ru-RU" sz="1400" dirty="0">
                <a:solidFill>
                  <a:schemeClr val="bg1"/>
                </a:solidFill>
              </a:rPr>
              <a:t>Использование ИИ позволит приложению учитывать большое количество данных и факторов, что позволит более точно оценивать риски. </a:t>
            </a:r>
          </a:p>
          <a:p>
            <a:pPr marL="0" indent="0" algn="l"/>
            <a:endParaRPr lang="ru-RU" sz="1600" dirty="0"/>
          </a:p>
          <a:p>
            <a:pPr marL="0" indent="0" algn="l"/>
            <a:endParaRPr lang="ru-RU" sz="1600" dirty="0">
              <a:solidFill>
                <a:schemeClr val="bg1"/>
              </a:solidFill>
              <a:latin typeface="IBM Plex Sans" panose="020B0604020202020204" charset="0"/>
            </a:endParaRPr>
          </a:p>
          <a:p>
            <a:pPr marL="0" indent="0" algn="l"/>
            <a:endParaRPr lang="ru-RU" sz="1600" dirty="0"/>
          </a:p>
          <a:p>
            <a:pPr marL="0" indent="0" algn="l"/>
            <a:endParaRPr sz="1600" dirty="0"/>
          </a:p>
        </p:txBody>
      </p:sp>
      <p:grpSp>
        <p:nvGrpSpPr>
          <p:cNvPr id="34" name="Google Shape;712;p52"/>
          <p:cNvGrpSpPr/>
          <p:nvPr/>
        </p:nvGrpSpPr>
        <p:grpSpPr>
          <a:xfrm>
            <a:off x="55870" y="4255146"/>
            <a:ext cx="12354495" cy="2321029"/>
            <a:chOff x="1348125" y="1453575"/>
            <a:chExt cx="2943600" cy="1220400"/>
          </a:xfrm>
        </p:grpSpPr>
        <p:sp>
          <p:nvSpPr>
            <p:cNvPr id="35" name="Google Shape;713;p52"/>
            <p:cNvSpPr/>
            <p:nvPr/>
          </p:nvSpPr>
          <p:spPr>
            <a:xfrm>
              <a:off x="1348125" y="1453575"/>
              <a:ext cx="2943600" cy="1220400"/>
            </a:xfrm>
            <a:prstGeom prst="roundRect">
              <a:avLst>
                <a:gd name="adj" fmla="val 16983"/>
              </a:avLst>
            </a:prstGeom>
            <a:solidFill>
              <a:srgbClr val="0F1524">
                <a:alpha val="240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6" name="Google Shape;714;p52"/>
            <p:cNvSpPr/>
            <p:nvPr/>
          </p:nvSpPr>
          <p:spPr>
            <a:xfrm>
              <a:off x="1348125" y="1533243"/>
              <a:ext cx="2865876" cy="1140732"/>
            </a:xfrm>
            <a:prstGeom prst="roundRect">
              <a:avLst>
                <a:gd name="adj" fmla="val 15644"/>
              </a:avLst>
            </a:prstGeom>
            <a:noFill/>
            <a:ln w="381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142875" dist="19050" dir="5400000" algn="bl" rotWithShape="0">
                <a:schemeClr val="accent2">
                  <a:alpha val="62000"/>
                </a:scheme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37" name="Google Shape;734;p52"/>
          <p:cNvSpPr txBox="1">
            <a:spLocks noGrp="1"/>
          </p:cNvSpPr>
          <p:nvPr>
            <p:ph type="subTitle" idx="6"/>
          </p:nvPr>
        </p:nvSpPr>
        <p:spPr>
          <a:xfrm>
            <a:off x="120033" y="2847054"/>
            <a:ext cx="1767996" cy="576543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 algn="l"/>
            <a:r>
              <a:rPr lang="ru-RU" sz="1333" dirty="0">
                <a:solidFill>
                  <a:schemeClr val="bg1"/>
                </a:solidFill>
              </a:rPr>
              <a:t>Существующие альтернативы: </a:t>
            </a:r>
            <a:r>
              <a:rPr lang="en-GB" sz="1333" dirty="0" err="1">
                <a:solidFill>
                  <a:schemeClr val="bg1"/>
                </a:solidFill>
              </a:rPr>
              <a:t>Advanta</a:t>
            </a:r>
            <a:r>
              <a:rPr lang="en-GB" sz="1333" dirty="0">
                <a:solidFill>
                  <a:schemeClr val="bg1"/>
                </a:solidFill>
              </a:rPr>
              <a:t>, </a:t>
            </a:r>
            <a:r>
              <a:rPr lang="en-GB" sz="1333" dirty="0" err="1">
                <a:solidFill>
                  <a:schemeClr val="bg1"/>
                </a:solidFill>
              </a:rPr>
              <a:t>Planfix</a:t>
            </a:r>
            <a:r>
              <a:rPr lang="en-GB" sz="1333" dirty="0">
                <a:solidFill>
                  <a:schemeClr val="bg1"/>
                </a:solidFill>
              </a:rPr>
              <a:t>, </a:t>
            </a:r>
            <a:r>
              <a:rPr lang="ru-RU" sz="1333" dirty="0" err="1">
                <a:solidFill>
                  <a:schemeClr val="bg1"/>
                </a:solidFill>
              </a:rPr>
              <a:t>Аспро</a:t>
            </a:r>
            <a:r>
              <a:rPr lang="ru-RU" sz="1333" dirty="0">
                <a:solidFill>
                  <a:schemeClr val="bg1"/>
                </a:solidFill>
              </a:rPr>
              <a:t>.</a:t>
            </a:r>
            <a:r>
              <a:rPr lang="en-GB" sz="1333" dirty="0">
                <a:solidFill>
                  <a:schemeClr val="bg1"/>
                </a:solidFill>
              </a:rPr>
              <a:t>Cloud</a:t>
            </a:r>
            <a:r>
              <a:rPr lang="en-US" sz="1333" dirty="0">
                <a:solidFill>
                  <a:schemeClr val="bg1"/>
                </a:solidFill>
              </a:rPr>
              <a:t>, </a:t>
            </a:r>
            <a:r>
              <a:rPr lang="en-US" sz="1333" dirty="0" err="1">
                <a:solidFill>
                  <a:schemeClr val="bg1"/>
                </a:solidFill>
              </a:rPr>
              <a:t>Cloff</a:t>
            </a:r>
            <a:r>
              <a:rPr lang="en-US" sz="1333" dirty="0">
                <a:solidFill>
                  <a:schemeClr val="bg1"/>
                </a:solidFill>
              </a:rPr>
              <a:t> CRM, Microsoft Office</a:t>
            </a:r>
            <a:endParaRPr lang="ru-RU" sz="1333" dirty="0">
              <a:solidFill>
                <a:schemeClr val="bg1"/>
              </a:solidFill>
            </a:endParaRPr>
          </a:p>
          <a:p>
            <a:pPr marL="0" indent="0" algn="l"/>
            <a:endParaRPr lang="ru-RU" sz="1600" dirty="0">
              <a:solidFill>
                <a:schemeClr val="bg1"/>
              </a:solidFill>
              <a:latin typeface="IBM Plex Sans" panose="020B0604020202020204" charset="0"/>
            </a:endParaRPr>
          </a:p>
          <a:p>
            <a:pPr marL="0" indent="0" algn="l"/>
            <a:endParaRPr lang="ru-RU" sz="1600" dirty="0">
              <a:solidFill>
                <a:schemeClr val="bg1"/>
              </a:solidFill>
            </a:endParaRPr>
          </a:p>
          <a:p>
            <a:pPr marL="0" indent="0" algn="l"/>
            <a:endParaRPr sz="1600" dirty="0">
              <a:solidFill>
                <a:schemeClr val="bg1"/>
              </a:solidFill>
            </a:endParaRPr>
          </a:p>
        </p:txBody>
      </p:sp>
      <p:sp>
        <p:nvSpPr>
          <p:cNvPr id="38" name="Google Shape;734;p52"/>
          <p:cNvSpPr txBox="1">
            <a:spLocks noGrp="1"/>
          </p:cNvSpPr>
          <p:nvPr>
            <p:ph type="subTitle" idx="6"/>
          </p:nvPr>
        </p:nvSpPr>
        <p:spPr>
          <a:xfrm>
            <a:off x="1809137" y="2937439"/>
            <a:ext cx="3180575" cy="1251317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 algn="l"/>
            <a:r>
              <a:rPr lang="ru-RU" sz="1333" dirty="0">
                <a:solidFill>
                  <a:schemeClr val="bg1"/>
                </a:solidFill>
                <a:latin typeface="IBM Plex Sans" panose="020B0604020202020204" charset="0"/>
              </a:rPr>
              <a:t>Ключевые метрики (8): Стоимость привлечения 1 клиента: : 2500 </a:t>
            </a:r>
            <a:r>
              <a:rPr lang="ru-RU" sz="1333" dirty="0" err="1">
                <a:solidFill>
                  <a:schemeClr val="bg1"/>
                </a:solidFill>
                <a:latin typeface="IBM Plex Sans" panose="020B0604020202020204" charset="0"/>
              </a:rPr>
              <a:t>руб</a:t>
            </a:r>
            <a:r>
              <a:rPr lang="ru-RU" sz="1333" dirty="0">
                <a:solidFill>
                  <a:schemeClr val="bg1"/>
                </a:solidFill>
                <a:latin typeface="IBM Plex Sans" panose="020B0604020202020204" charset="0"/>
              </a:rPr>
              <a:t>/комп. Выручка на 1 клиента: 540000 </a:t>
            </a:r>
            <a:r>
              <a:rPr lang="ru-RU" sz="1333" dirty="0" err="1">
                <a:solidFill>
                  <a:schemeClr val="bg1"/>
                </a:solidFill>
                <a:latin typeface="IBM Plex Sans" panose="020B0604020202020204" charset="0"/>
              </a:rPr>
              <a:t>руб</a:t>
            </a:r>
            <a:r>
              <a:rPr lang="ru-RU" sz="1333" dirty="0">
                <a:solidFill>
                  <a:schemeClr val="bg1"/>
                </a:solidFill>
                <a:latin typeface="IBM Plex Sans" panose="020B0604020202020204" charset="0"/>
              </a:rPr>
              <a:t>/комп</a:t>
            </a:r>
          </a:p>
          <a:p>
            <a:pPr marL="0" indent="0" algn="l"/>
            <a:r>
              <a:rPr lang="ru-RU" sz="1333" dirty="0">
                <a:solidFill>
                  <a:schemeClr val="bg1"/>
                </a:solidFill>
                <a:latin typeface="IBM Plex Sans" panose="020B0604020202020204" charset="0"/>
              </a:rPr>
              <a:t>Чистая прибыль на 1 клиента: 144 761 </a:t>
            </a:r>
            <a:r>
              <a:rPr lang="ru-RU" sz="1333" dirty="0" err="1">
                <a:solidFill>
                  <a:schemeClr val="bg1"/>
                </a:solidFill>
                <a:latin typeface="IBM Plex Sans" panose="020B0604020202020204" charset="0"/>
              </a:rPr>
              <a:t>руб</a:t>
            </a:r>
            <a:r>
              <a:rPr lang="ru-RU" sz="1333" dirty="0">
                <a:solidFill>
                  <a:schemeClr val="bg1"/>
                </a:solidFill>
                <a:latin typeface="IBM Plex Sans" panose="020B0604020202020204" charset="0"/>
              </a:rPr>
              <a:t>/комп</a:t>
            </a:r>
          </a:p>
          <a:p>
            <a:pPr marL="0" indent="0" algn="l"/>
            <a:endParaRPr lang="ru-RU" sz="1600" dirty="0"/>
          </a:p>
          <a:p>
            <a:pPr marL="0" indent="0" algn="l"/>
            <a:endParaRPr sz="1600" dirty="0"/>
          </a:p>
        </p:txBody>
      </p:sp>
      <p:sp>
        <p:nvSpPr>
          <p:cNvPr id="39" name="Google Shape;730;p52"/>
          <p:cNvSpPr txBox="1">
            <a:spLocks noGrp="1"/>
          </p:cNvSpPr>
          <p:nvPr>
            <p:ph type="subTitle" idx="2"/>
          </p:nvPr>
        </p:nvSpPr>
        <p:spPr>
          <a:xfrm>
            <a:off x="197280" y="4438620"/>
            <a:ext cx="11994721" cy="187645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 algn="l"/>
            <a:r>
              <a:rPr lang="ru-RU" sz="1600" dirty="0">
                <a:solidFill>
                  <a:schemeClr val="bg1"/>
                </a:solidFill>
              </a:rPr>
              <a:t>Структура расходов (7):					Потоки выручки: (6)</a:t>
            </a:r>
          </a:p>
          <a:p>
            <a:pPr marL="228594" indent="-228594" algn="l">
              <a:buFontTx/>
              <a:buChar char="-"/>
            </a:pPr>
            <a:r>
              <a:rPr lang="ru-RU" sz="1600" dirty="0">
                <a:solidFill>
                  <a:schemeClr val="bg1"/>
                </a:solidFill>
              </a:rPr>
              <a:t>Домен для сайта 0,007%                                             	                Покупка лицензии 100%</a:t>
            </a:r>
          </a:p>
          <a:p>
            <a:pPr marL="228594" indent="-228594" algn="l">
              <a:buFontTx/>
              <a:buChar char="-"/>
            </a:pPr>
            <a:r>
              <a:rPr lang="ru-RU" sz="1600" dirty="0">
                <a:solidFill>
                  <a:schemeClr val="bg1"/>
                </a:solidFill>
              </a:rPr>
              <a:t>Хостинг 0,53%                                                              </a:t>
            </a:r>
          </a:p>
          <a:p>
            <a:pPr marL="228594" indent="-228594" algn="l">
              <a:buFontTx/>
              <a:buChar char="-"/>
            </a:pPr>
            <a:r>
              <a:rPr lang="ru-RU" sz="1600" dirty="0">
                <a:solidFill>
                  <a:schemeClr val="bg1"/>
                </a:solidFill>
              </a:rPr>
              <a:t>Сервера для БД 1,94%       Машинное обучение, ИИ – 57,3%                                                 	 </a:t>
            </a:r>
          </a:p>
          <a:p>
            <a:pPr marL="228594" indent="-228594" algn="l">
              <a:buFontTx/>
              <a:buChar char="-"/>
            </a:pPr>
            <a:r>
              <a:rPr lang="ru-RU" sz="1600" dirty="0">
                <a:solidFill>
                  <a:schemeClr val="bg1"/>
                </a:solidFill>
              </a:rPr>
              <a:t>Разработка сайта 9,98% </a:t>
            </a:r>
          </a:p>
          <a:p>
            <a:pPr marL="228594" indent="-228594" algn="l">
              <a:buFontTx/>
              <a:buChar char="-"/>
            </a:pPr>
            <a:r>
              <a:rPr lang="ru-RU" sz="1600" dirty="0">
                <a:solidFill>
                  <a:schemeClr val="bg1"/>
                </a:solidFill>
              </a:rPr>
              <a:t>Защита сайта 0,48%</a:t>
            </a:r>
          </a:p>
          <a:p>
            <a:pPr marL="228594" indent="-228594" algn="l">
              <a:buFontTx/>
              <a:buChar char="-"/>
            </a:pPr>
            <a:r>
              <a:rPr lang="ru-RU" sz="1600" dirty="0">
                <a:solidFill>
                  <a:schemeClr val="bg1"/>
                </a:solidFill>
              </a:rPr>
              <a:t>Заработная плата 28,7%   </a:t>
            </a:r>
          </a:p>
          <a:p>
            <a:pPr marL="228594" indent="-228594" algn="l">
              <a:buFontTx/>
              <a:buChar char="-"/>
            </a:pPr>
            <a:r>
              <a:rPr lang="ru-RU" sz="1600" dirty="0">
                <a:solidFill>
                  <a:schemeClr val="bg1"/>
                </a:solidFill>
              </a:rPr>
              <a:t>Затраты на маркетинг – 0,99%</a:t>
            </a:r>
          </a:p>
          <a:p>
            <a:pPr marL="228594" indent="-228594" algn="l">
              <a:buFontTx/>
              <a:buChar char="-"/>
            </a:pPr>
            <a:r>
              <a:rPr lang="ru-RU" sz="1600" dirty="0">
                <a:solidFill>
                  <a:schemeClr val="bg1"/>
                </a:solidFill>
              </a:rPr>
              <a:t>Открытие ООО 0,03%</a:t>
            </a:r>
          </a:p>
        </p:txBody>
      </p:sp>
    </p:spTree>
    <p:extLst>
      <p:ext uri="{BB962C8B-B14F-4D97-AF65-F5344CB8AC3E}">
        <p14:creationId xmlns:p14="http://schemas.microsoft.com/office/powerpoint/2010/main" val="1219979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27" b="29427"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558F67F-4D74-4FDD-A60A-843479359CF2}"/>
              </a:ext>
            </a:extLst>
          </p:cNvPr>
          <p:cNvSpPr/>
          <p:nvPr/>
        </p:nvSpPr>
        <p:spPr>
          <a:xfrm flipH="1">
            <a:off x="837132" y="1646801"/>
            <a:ext cx="5982765" cy="1670876"/>
          </a:xfrm>
          <a:prstGeom prst="rect">
            <a:avLst/>
          </a:prstGeom>
          <a:solidFill>
            <a:srgbClr val="D6FB02"/>
          </a:solidFill>
          <a:ln>
            <a:noFill/>
          </a:ln>
          <a:effectLst>
            <a:outerShdw blurRad="152400" dist="114300" dir="2700000" algn="tl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A823DD-F06D-4911-81AF-E4DA832E27A8}"/>
              </a:ext>
            </a:extLst>
          </p:cNvPr>
          <p:cNvSpPr txBox="1"/>
          <p:nvPr/>
        </p:nvSpPr>
        <p:spPr>
          <a:xfrm>
            <a:off x="2012510" y="5238282"/>
            <a:ext cx="30547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 spc="80">
                <a:solidFill>
                  <a:schemeClr val="bg1"/>
                </a:solidFill>
                <a:latin typeface="Kanit Medium" pitchFamily="2" charset="-34"/>
                <a:ea typeface="Adobe Gothic Std B" panose="020B0800000000000000" pitchFamily="34" charset="-128"/>
                <a:cs typeface="Kanit Medium" pitchFamily="2" charset="-34"/>
              </a:defRPr>
            </a:lvl1pPr>
          </a:lstStyle>
          <a:p>
            <a:r>
              <a:rPr lang="ru-RU" dirty="0"/>
              <a:t>Производственные параметры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8969B5-AE11-44F4-8E7F-1287A30BB427}"/>
              </a:ext>
            </a:extLst>
          </p:cNvPr>
          <p:cNvSpPr txBox="1"/>
          <p:nvPr/>
        </p:nvSpPr>
        <p:spPr>
          <a:xfrm>
            <a:off x="2012510" y="3896724"/>
            <a:ext cx="2921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 spc="80">
                <a:solidFill>
                  <a:schemeClr val="bg1"/>
                </a:solidFill>
                <a:latin typeface="Kanit Medium" pitchFamily="2" charset="-34"/>
                <a:ea typeface="Adobe Gothic Std B" panose="020B0800000000000000" pitchFamily="34" charset="-128"/>
                <a:cs typeface="Kanit Medium" pitchFamily="2" charset="-34"/>
              </a:defRPr>
            </a:lvl1pPr>
          </a:lstStyle>
          <a:p>
            <a:r>
              <a:rPr lang="ru-RU" dirty="0"/>
              <a:t>Функциональная структура управления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CB349D-324E-422D-BD67-3B295C13BD1C}"/>
              </a:ext>
            </a:extLst>
          </p:cNvPr>
          <p:cNvSpPr txBox="1"/>
          <p:nvPr/>
        </p:nvSpPr>
        <p:spPr>
          <a:xfrm>
            <a:off x="2006881" y="4305180"/>
            <a:ext cx="3607240" cy="827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1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программисты (2), бухгалтеры (2), менеджеры обратной связи (10), администраторы сайта (2) и баз данных (1). Всего персонала: 17 человек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6A69C73-42C6-4E9B-910D-D0916A56C91F}"/>
              </a:ext>
            </a:extLst>
          </p:cNvPr>
          <p:cNvSpPr/>
          <p:nvPr/>
        </p:nvSpPr>
        <p:spPr>
          <a:xfrm>
            <a:off x="837135" y="3783330"/>
            <a:ext cx="935393" cy="93539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52400" dist="114300" dir="2700000" algn="tl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0E0E0E"/>
                </a:solidFill>
                <a:latin typeface="Kanit SemiBold" pitchFamily="2" charset="-34"/>
                <a:cs typeface="Kanit SemiBold" pitchFamily="2" charset="-34"/>
              </a:rPr>
              <a:t>01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58CC6D0-6ACB-4DCF-B8F1-C3AAE8421BBD}"/>
              </a:ext>
            </a:extLst>
          </p:cNvPr>
          <p:cNvSpPr/>
          <p:nvPr/>
        </p:nvSpPr>
        <p:spPr>
          <a:xfrm>
            <a:off x="837135" y="5104234"/>
            <a:ext cx="935393" cy="93539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52400" dist="114300" dir="2700000" algn="tl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0E0E0E"/>
                </a:solidFill>
                <a:latin typeface="Kanit SemiBold" pitchFamily="2" charset="-34"/>
                <a:cs typeface="Kanit SemiBold" pitchFamily="2" charset="-34"/>
              </a:rPr>
              <a:t>02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27265B-D78E-47CC-91FB-101B4278DF05}"/>
              </a:ext>
            </a:extLst>
          </p:cNvPr>
          <p:cNvSpPr txBox="1"/>
          <p:nvPr/>
        </p:nvSpPr>
        <p:spPr>
          <a:xfrm>
            <a:off x="7556121" y="3896724"/>
            <a:ext cx="2563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 spc="80">
                <a:solidFill>
                  <a:schemeClr val="bg1"/>
                </a:solidFill>
                <a:latin typeface="Kanit Medium" pitchFamily="2" charset="-34"/>
                <a:ea typeface="Adobe Gothic Std B" panose="020B0800000000000000" pitchFamily="34" charset="-128"/>
                <a:cs typeface="Kanit Medium" pitchFamily="2" charset="-34"/>
              </a:defRPr>
            </a:lvl1pPr>
          </a:lstStyle>
          <a:p>
            <a:r>
              <a:rPr lang="ru-RU" dirty="0"/>
              <a:t>ОПФ: ООО</a:t>
            </a:r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2BE8C4C-EFBB-4800-920D-C58366BE1628}"/>
              </a:ext>
            </a:extLst>
          </p:cNvPr>
          <p:cNvSpPr/>
          <p:nvPr/>
        </p:nvSpPr>
        <p:spPr>
          <a:xfrm>
            <a:off x="6386375" y="3783330"/>
            <a:ext cx="935393" cy="93539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52400" dist="114300" dir="2700000" algn="tl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0E0E0E"/>
                </a:solidFill>
                <a:latin typeface="Kanit SemiBold" pitchFamily="2" charset="-34"/>
                <a:cs typeface="Kanit SemiBold" pitchFamily="2" charset="-34"/>
              </a:rPr>
              <a:t>03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BA84FAE-D0A1-4821-B6A4-2092A3D74A28}"/>
              </a:ext>
            </a:extLst>
          </p:cNvPr>
          <p:cNvSpPr txBox="1"/>
          <p:nvPr/>
        </p:nvSpPr>
        <p:spPr>
          <a:xfrm>
            <a:off x="2012510" y="5546059"/>
            <a:ext cx="3607240" cy="827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1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Использование технологий программирования для разработки программного приложения, ИИ и машинного обучения для применения ИИ в проекте.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AB0D947-48A3-47E3-9F34-17F6922063C5}"/>
              </a:ext>
            </a:extLst>
          </p:cNvPr>
          <p:cNvSpPr txBox="1"/>
          <p:nvPr/>
        </p:nvSpPr>
        <p:spPr>
          <a:xfrm>
            <a:off x="7556121" y="4226527"/>
            <a:ext cx="3607240" cy="316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1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Система налогообложения: УСН 6%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C510636-38EE-468B-AC6C-AE6CD8DEA83A}"/>
              </a:ext>
            </a:extLst>
          </p:cNvPr>
          <p:cNvSpPr txBox="1"/>
          <p:nvPr/>
        </p:nvSpPr>
        <p:spPr>
          <a:xfrm>
            <a:off x="1402067" y="2005186"/>
            <a:ext cx="54178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i="1" spc="80">
                <a:solidFill>
                  <a:schemeClr val="bg1"/>
                </a:solidFill>
                <a:latin typeface="Kanit SemiBold" pitchFamily="2" charset="-34"/>
                <a:ea typeface="Adobe Gothic Std B" panose="020B0800000000000000" pitchFamily="34" charset="-128"/>
                <a:cs typeface="Kanit SemiBold" pitchFamily="2" charset="-34"/>
              </a:defRPr>
            </a:lvl1pPr>
          </a:lstStyle>
          <a:p>
            <a:r>
              <a:rPr lang="ru-RU" dirty="0">
                <a:solidFill>
                  <a:srgbClr val="0E0E0E"/>
                </a:solidFill>
              </a:rPr>
              <a:t>Организационные и производственные параметры</a:t>
            </a:r>
            <a:endParaRPr lang="en-US" dirty="0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3976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DA18F5-EC6B-4E0F-B178-E16680865DA3}"/>
              </a:ext>
            </a:extLst>
          </p:cNvPr>
          <p:cNvSpPr txBox="1"/>
          <p:nvPr/>
        </p:nvSpPr>
        <p:spPr>
          <a:xfrm>
            <a:off x="609600" y="537727"/>
            <a:ext cx="11353800" cy="861774"/>
          </a:xfrm>
          <a:prstGeom prst="rect">
            <a:avLst/>
          </a:prstGeom>
          <a:noFill/>
          <a:ln>
            <a:solidFill>
              <a:srgbClr val="D6FB02"/>
            </a:solidFill>
          </a:ln>
        </p:spPr>
        <p:txBody>
          <a:bodyPr wrap="square" rtlCol="0">
            <a:spAutoFit/>
          </a:bodyPr>
          <a:lstStyle/>
          <a:p>
            <a:r>
              <a:rPr lang="ru-RU" sz="5000" b="1" kern="100" dirty="0">
                <a:solidFill>
                  <a:schemeClr val="bg1"/>
                </a:solidFill>
                <a:latin typeface="Kanit"/>
              </a:rPr>
              <a:t>Плановый размер инвестиций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2FC45C30-431D-40DA-B707-80FD60DA3B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074" y="2252591"/>
            <a:ext cx="2848026" cy="123110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lvl="0"/>
            <a:r>
              <a:rPr lang="ru-RU" sz="5000" kern="100" dirty="0">
                <a:solidFill>
                  <a:schemeClr val="bg1"/>
                </a:solidFill>
                <a:latin typeface="Kanit"/>
              </a:rPr>
              <a:t>15 300</a:t>
            </a:r>
            <a:endParaRPr lang="en-US" altLang="ru-RU" sz="250" dirty="0">
              <a:solidFill>
                <a:schemeClr val="bg1"/>
              </a:solidFill>
              <a:latin typeface="Kanit"/>
            </a:endParaRPr>
          </a:p>
          <a:p>
            <a:pPr>
              <a:lnSpc>
                <a:spcPct val="150000"/>
              </a:lnSpc>
            </a:pPr>
            <a:r>
              <a:rPr lang="ru-RU" altLang="ru-RU" sz="1600" dirty="0">
                <a:solidFill>
                  <a:schemeClr val="bg1"/>
                </a:solidFill>
                <a:latin typeface="Kanit"/>
              </a:rPr>
              <a:t>Открытие ООО</a:t>
            </a:r>
            <a:endParaRPr lang="en-US" altLang="ru-RU" sz="1600" dirty="0">
              <a:solidFill>
                <a:schemeClr val="bg1"/>
              </a:solidFill>
              <a:latin typeface="Kanit"/>
            </a:endParaRPr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C96860BB-63CF-42D4-94FE-49B3989B11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848" y="4422888"/>
            <a:ext cx="3733851" cy="16004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lvl="0"/>
            <a:r>
              <a:rPr lang="ru-RU" sz="5000" kern="100" dirty="0">
                <a:solidFill>
                  <a:schemeClr val="bg1"/>
                </a:solidFill>
                <a:latin typeface="Kanit"/>
              </a:rPr>
              <a:t>14 400 000</a:t>
            </a:r>
            <a:endParaRPr lang="en-US" altLang="ru-RU" sz="250" dirty="0">
              <a:solidFill>
                <a:schemeClr val="bg1"/>
              </a:solidFill>
              <a:latin typeface="Kanit"/>
            </a:endParaRPr>
          </a:p>
          <a:p>
            <a:pPr>
              <a:lnSpc>
                <a:spcPct val="150000"/>
              </a:lnSpc>
            </a:pPr>
            <a:r>
              <a:rPr lang="ru-RU" altLang="ru-RU" sz="1600" dirty="0">
                <a:solidFill>
                  <a:schemeClr val="bg1"/>
                </a:solidFill>
                <a:latin typeface="Kanit"/>
              </a:rPr>
              <a:t>Затраты на заработную плату сотрудников</a:t>
            </a:r>
            <a:endParaRPr lang="en-US" altLang="ru-RU" sz="1600" dirty="0">
              <a:solidFill>
                <a:schemeClr val="bg1"/>
              </a:solidFill>
              <a:latin typeface="Kanit"/>
            </a:endParaRPr>
          </a:p>
        </p:txBody>
      </p:sp>
      <p:sp>
        <p:nvSpPr>
          <p:cNvPr id="12" name="TextBox 5">
            <a:extLst>
              <a:ext uri="{FF2B5EF4-FFF2-40B4-BE49-F238E27FC236}">
                <a16:creationId xmlns:a16="http://schemas.microsoft.com/office/drawing/2014/main" id="{BE8FF47E-9B0A-4044-AC9B-D4E35A9AE4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9574" y="2252591"/>
            <a:ext cx="3038526" cy="165814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lvl="0"/>
            <a:r>
              <a:rPr lang="ru-RU" sz="5000" kern="100" dirty="0">
                <a:solidFill>
                  <a:schemeClr val="bg1"/>
                </a:solidFill>
                <a:latin typeface="Kanit"/>
              </a:rPr>
              <a:t>6 479 688</a:t>
            </a:r>
          </a:p>
          <a:p>
            <a:pPr>
              <a:lnSpc>
                <a:spcPct val="150000"/>
              </a:lnSpc>
            </a:pPr>
            <a:endParaRPr lang="ru-RU" altLang="ru-RU" sz="250" dirty="0">
              <a:solidFill>
                <a:schemeClr val="bg1"/>
              </a:solidFill>
              <a:latin typeface="Kanit"/>
            </a:endParaRPr>
          </a:p>
          <a:p>
            <a:pPr>
              <a:lnSpc>
                <a:spcPct val="150000"/>
              </a:lnSpc>
            </a:pPr>
            <a:r>
              <a:rPr lang="ru-RU" altLang="ru-RU" sz="1600" dirty="0">
                <a:solidFill>
                  <a:schemeClr val="bg1"/>
                </a:solidFill>
                <a:latin typeface="Kanit"/>
              </a:rPr>
              <a:t>Затраты на создание и содержание сайта</a:t>
            </a:r>
            <a:endParaRPr lang="en-US" altLang="ru-RU" sz="1600" dirty="0">
              <a:solidFill>
                <a:schemeClr val="bg1"/>
              </a:solidFill>
              <a:latin typeface="Kanit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9FE6248E-C8C5-487B-B96C-3879EF84B1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9574" y="4394035"/>
            <a:ext cx="2848026" cy="128881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lvl="0"/>
            <a:r>
              <a:rPr lang="ru-RU" sz="5000" kern="100" dirty="0">
                <a:solidFill>
                  <a:schemeClr val="bg1"/>
                </a:solidFill>
                <a:latin typeface="Kanit"/>
              </a:rPr>
              <a:t>500 000</a:t>
            </a:r>
            <a:endParaRPr lang="en-US" sz="5000" kern="100" dirty="0">
              <a:solidFill>
                <a:schemeClr val="bg1"/>
              </a:solidFill>
              <a:latin typeface="Kanit"/>
            </a:endParaRPr>
          </a:p>
          <a:p>
            <a:pPr>
              <a:lnSpc>
                <a:spcPct val="150000"/>
              </a:lnSpc>
            </a:pPr>
            <a:endParaRPr lang="en-US" altLang="ru-RU" sz="250" dirty="0">
              <a:solidFill>
                <a:schemeClr val="bg1"/>
              </a:solidFill>
              <a:latin typeface="Kanit"/>
            </a:endParaRPr>
          </a:p>
          <a:p>
            <a:pPr>
              <a:lnSpc>
                <a:spcPct val="150000"/>
              </a:lnSpc>
            </a:pPr>
            <a:r>
              <a:rPr lang="ru-RU" altLang="ru-RU" sz="1600" dirty="0">
                <a:solidFill>
                  <a:schemeClr val="bg1"/>
                </a:solidFill>
                <a:latin typeface="Kanit"/>
              </a:rPr>
              <a:t>Затраты на маркетинг</a:t>
            </a:r>
            <a:endParaRPr lang="en-US" altLang="ru-RU" sz="1600" dirty="0">
              <a:solidFill>
                <a:schemeClr val="bg1"/>
              </a:solidFill>
              <a:latin typeface="Kanit"/>
            </a:endParaRPr>
          </a:p>
        </p:txBody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id="{59A5CC0A-FD4D-4D8C-88EB-9EEA46248E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72474" y="2252591"/>
            <a:ext cx="3417939" cy="165814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lvl="0"/>
            <a:r>
              <a:rPr lang="ru-RU" sz="5000" kern="100" dirty="0">
                <a:solidFill>
                  <a:schemeClr val="bg1"/>
                </a:solidFill>
                <a:latin typeface="Kanit"/>
              </a:rPr>
              <a:t>28 720 000</a:t>
            </a:r>
            <a:endParaRPr lang="en-US" sz="5000" kern="100" dirty="0">
              <a:solidFill>
                <a:schemeClr val="bg1"/>
              </a:solidFill>
              <a:latin typeface="Kanit"/>
            </a:endParaRPr>
          </a:p>
          <a:p>
            <a:pPr>
              <a:lnSpc>
                <a:spcPct val="150000"/>
              </a:lnSpc>
            </a:pPr>
            <a:endParaRPr lang="en-US" altLang="ru-RU" sz="250" dirty="0">
              <a:solidFill>
                <a:schemeClr val="bg1"/>
              </a:solidFill>
              <a:latin typeface="Kanit"/>
            </a:endParaRPr>
          </a:p>
          <a:p>
            <a:pPr>
              <a:lnSpc>
                <a:spcPct val="150000"/>
              </a:lnSpc>
            </a:pPr>
            <a:r>
              <a:rPr lang="ru-RU" altLang="ru-RU" sz="1600" dirty="0">
                <a:solidFill>
                  <a:schemeClr val="bg1"/>
                </a:solidFill>
                <a:latin typeface="Kanit"/>
              </a:rPr>
              <a:t>Затраты на создание и обучение искусственного интеллекта</a:t>
            </a:r>
            <a:endParaRPr lang="en-US" altLang="ru-RU" sz="1600" dirty="0">
              <a:solidFill>
                <a:schemeClr val="bg1"/>
              </a:solidFill>
              <a:latin typeface="Kanit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A4ED094B-B987-4F9C-A8FD-8F1C55CCF7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05799" y="4422888"/>
            <a:ext cx="3895776" cy="148656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lvl="0"/>
            <a:r>
              <a:rPr lang="ru-RU" sz="5000" kern="100" dirty="0">
                <a:solidFill>
                  <a:schemeClr val="bg1"/>
                </a:solidFill>
                <a:latin typeface="Kanit"/>
              </a:rPr>
              <a:t>50 114 988</a:t>
            </a:r>
            <a:endParaRPr lang="en-US" sz="5000" kern="100" dirty="0">
              <a:solidFill>
                <a:schemeClr val="bg1"/>
              </a:solidFill>
              <a:latin typeface="Kanit"/>
            </a:endParaRPr>
          </a:p>
          <a:p>
            <a:pPr lvl="0"/>
            <a:endParaRPr lang="en-US" sz="1500" kern="100" dirty="0">
              <a:solidFill>
                <a:schemeClr val="bg1"/>
              </a:solidFill>
              <a:latin typeface="Kanit"/>
            </a:endParaRPr>
          </a:p>
          <a:p>
            <a:pPr lvl="0">
              <a:lnSpc>
                <a:spcPct val="80000"/>
              </a:lnSpc>
            </a:pPr>
            <a:r>
              <a:rPr lang="ru-RU" sz="3200" kern="100" dirty="0">
                <a:solidFill>
                  <a:schemeClr val="bg1"/>
                </a:solidFill>
                <a:latin typeface="Kanit"/>
              </a:rPr>
              <a:t>Итого</a:t>
            </a:r>
          </a:p>
        </p:txBody>
      </p:sp>
    </p:spTree>
    <p:extLst>
      <p:ext uri="{BB962C8B-B14F-4D97-AF65-F5344CB8AC3E}">
        <p14:creationId xmlns:p14="http://schemas.microsoft.com/office/powerpoint/2010/main" val="1133409589"/>
      </p:ext>
    </p:extLst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1380722-5792-4C69-A239-191958EF7AD6}"/>
              </a:ext>
            </a:extLst>
          </p:cNvPr>
          <p:cNvSpPr/>
          <p:nvPr/>
        </p:nvSpPr>
        <p:spPr>
          <a:xfrm>
            <a:off x="1588" y="-3"/>
            <a:ext cx="12188825" cy="6858000"/>
          </a:xfrm>
          <a:prstGeom prst="rect">
            <a:avLst/>
          </a:prstGeom>
          <a:solidFill>
            <a:srgbClr val="0E0E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46CF542-37C1-4E3D-80D0-0C378B4EC69E}"/>
              </a:ext>
            </a:extLst>
          </p:cNvPr>
          <p:cNvSpPr/>
          <p:nvPr/>
        </p:nvSpPr>
        <p:spPr>
          <a:xfrm>
            <a:off x="1587" y="3486150"/>
            <a:ext cx="12188825" cy="3371847"/>
          </a:xfrm>
          <a:prstGeom prst="rect">
            <a:avLst/>
          </a:prstGeom>
          <a:solidFill>
            <a:srgbClr val="D6FB02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9ACBD4F-0C06-453C-872F-0ADEAAC4FC47}"/>
              </a:ext>
            </a:extLst>
          </p:cNvPr>
          <p:cNvGrpSpPr/>
          <p:nvPr/>
        </p:nvGrpSpPr>
        <p:grpSpPr>
          <a:xfrm>
            <a:off x="-314595" y="3940454"/>
            <a:ext cx="11687717" cy="1827748"/>
            <a:chOff x="-632366" y="7880908"/>
            <a:chExt cx="23375434" cy="3655496"/>
          </a:xfrm>
        </p:grpSpPr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453587F-5DFF-44E9-97D5-C6CA4A12DB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460916" y="9808162"/>
              <a:ext cx="5982242" cy="1192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/>
                </a:defRPr>
              </a:lvl5pPr>
              <a:lvl6pPr marL="25146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6pPr>
              <a:lvl7pPr marL="29718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7pPr>
              <a:lvl8pPr marL="34290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8pPr>
              <a:lvl9pPr marL="38862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9pPr>
            </a:lstStyle>
            <a:p>
              <a:pPr lvl="0" algn="ctr"/>
              <a:endParaRPr lang="en-US" sz="1500" kern="100" spc="300" dirty="0">
                <a:solidFill>
                  <a:srgbClr val="000000"/>
                </a:solidFill>
                <a:latin typeface="Kanit"/>
              </a:endParaRPr>
            </a:p>
            <a:p>
              <a:pPr lvl="0" algn="ctr">
                <a:lnSpc>
                  <a:spcPct val="80000"/>
                </a:lnSpc>
              </a:pPr>
              <a:r>
                <a:rPr lang="en-US" sz="1750" kern="100" spc="300" dirty="0">
                  <a:solidFill>
                    <a:srgbClr val="000000"/>
                  </a:solidFill>
                  <a:latin typeface="Kanit"/>
                </a:rPr>
                <a:t>22 618 882,25</a:t>
              </a:r>
              <a:endParaRPr lang="ru-RU" sz="1750" kern="100" spc="300" dirty="0">
                <a:solidFill>
                  <a:srgbClr val="C3C8D4"/>
                </a:solidFill>
                <a:latin typeface="Kanit"/>
              </a:endParaRPr>
            </a:p>
            <a:p>
              <a:pPr algn="ctr">
                <a:lnSpc>
                  <a:spcPct val="150000"/>
                </a:lnSpc>
              </a:pPr>
              <a:r>
                <a:rPr lang="en-US" altLang="ru-RU" sz="250" dirty="0">
                  <a:solidFill>
                    <a:schemeClr val="tx2"/>
                  </a:solidFill>
                  <a:latin typeface="Kanit"/>
                </a:rPr>
                <a:t>. 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9332F4F-F723-4E0A-800D-0FB274DAC9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78384" y="9766688"/>
              <a:ext cx="5982242" cy="17697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/>
                </a:defRPr>
              </a:lvl5pPr>
              <a:lvl6pPr marL="25146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6pPr>
              <a:lvl7pPr marL="29718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7pPr>
              <a:lvl8pPr marL="34290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8pPr>
              <a:lvl9pPr marL="38862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9pPr>
            </a:lstStyle>
            <a:p>
              <a:pPr lvl="0" algn="ctr"/>
              <a:endParaRPr lang="en-US" sz="1500" kern="100" spc="300" dirty="0">
                <a:solidFill>
                  <a:srgbClr val="000000"/>
                </a:solidFill>
                <a:latin typeface="Kanit"/>
              </a:endParaRPr>
            </a:p>
            <a:p>
              <a:pPr lvl="0" algn="ctr">
                <a:lnSpc>
                  <a:spcPct val="80000"/>
                </a:lnSpc>
              </a:pPr>
              <a:r>
                <a:rPr lang="ru-RU" sz="1750" kern="100" spc="300" dirty="0">
                  <a:solidFill>
                    <a:srgbClr val="000000"/>
                  </a:solidFill>
                  <a:latin typeface="Kanit"/>
                </a:rPr>
                <a:t>2,5 года</a:t>
              </a:r>
              <a:endParaRPr lang="ru-RU" sz="1750" kern="100" spc="300" dirty="0">
                <a:solidFill>
                  <a:srgbClr val="C3C8D4"/>
                </a:solidFill>
                <a:latin typeface="Kanit"/>
              </a:endParaRPr>
            </a:p>
            <a:p>
              <a:pPr algn="ctr">
                <a:lnSpc>
                  <a:spcPct val="150000"/>
                </a:lnSpc>
              </a:pPr>
              <a:r>
                <a:rPr lang="en-US" altLang="ru-RU" sz="250" dirty="0">
                  <a:solidFill>
                    <a:schemeClr val="tx2"/>
                  </a:solidFill>
                  <a:latin typeface="Kanit"/>
                </a:rPr>
                <a:t>. 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ru-RU" sz="1250" dirty="0">
                  <a:solidFill>
                    <a:schemeClr val="tx2"/>
                  </a:solidFill>
                  <a:latin typeface="Kanit"/>
                </a:rPr>
                <a:t> 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B0453F5-B3A0-40E3-BE1E-7EA8856949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760826" y="9766688"/>
              <a:ext cx="5982242" cy="1192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/>
                </a:defRPr>
              </a:lvl5pPr>
              <a:lvl6pPr marL="25146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6pPr>
              <a:lvl7pPr marL="29718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7pPr>
              <a:lvl8pPr marL="34290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8pPr>
              <a:lvl9pPr marL="38862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9pPr>
            </a:lstStyle>
            <a:p>
              <a:pPr lvl="0" algn="ctr"/>
              <a:endParaRPr lang="en-US" sz="1500" kern="100" spc="300" dirty="0">
                <a:solidFill>
                  <a:srgbClr val="000000"/>
                </a:solidFill>
                <a:latin typeface="Kanit"/>
              </a:endParaRPr>
            </a:p>
            <a:p>
              <a:pPr lvl="0" algn="ctr">
                <a:lnSpc>
                  <a:spcPct val="80000"/>
                </a:lnSpc>
              </a:pPr>
              <a:r>
                <a:rPr lang="ru-RU" sz="1750" kern="100" spc="300" dirty="0">
                  <a:solidFill>
                    <a:srgbClr val="000000"/>
                  </a:solidFill>
                  <a:latin typeface="Kanit"/>
                </a:rPr>
                <a:t>56,80</a:t>
              </a:r>
              <a:endParaRPr lang="ru-RU" sz="1750" kern="100" spc="300" dirty="0">
                <a:solidFill>
                  <a:srgbClr val="C3C8D4"/>
                </a:solidFill>
                <a:latin typeface="Kanit"/>
              </a:endParaRPr>
            </a:p>
            <a:p>
              <a:pPr algn="ctr">
                <a:lnSpc>
                  <a:spcPct val="150000"/>
                </a:lnSpc>
              </a:pPr>
              <a:r>
                <a:rPr lang="en-US" altLang="ru-RU" sz="250" dirty="0">
                  <a:solidFill>
                    <a:schemeClr val="tx2"/>
                  </a:solidFill>
                  <a:latin typeface="Kanit"/>
                </a:rPr>
                <a:t>. </a:t>
              </a:r>
            </a:p>
          </p:txBody>
        </p:sp>
        <p:sp>
          <p:nvSpPr>
            <p:cNvPr id="25" name="TextBox 5">
              <a:extLst>
                <a:ext uri="{FF2B5EF4-FFF2-40B4-BE49-F238E27FC236}">
                  <a16:creationId xmlns:a16="http://schemas.microsoft.com/office/drawing/2014/main" id="{18D35912-8377-4E70-8439-A65D46687A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632366" y="7880908"/>
              <a:ext cx="5982242" cy="1723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/>
                </a:defRPr>
              </a:lvl5pPr>
              <a:lvl6pPr marL="25146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6pPr>
              <a:lvl7pPr marL="29718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7pPr>
              <a:lvl8pPr marL="34290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8pPr>
              <a:lvl9pPr marL="38862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9pPr>
            </a:lstStyle>
            <a:p>
              <a:pPr lvl="0" algn="ctr"/>
              <a:r>
                <a:rPr lang="en-US" sz="5000" kern="100" dirty="0">
                  <a:solidFill>
                    <a:srgbClr val="000000"/>
                  </a:solidFill>
                  <a:latin typeface="Kanit"/>
                </a:rPr>
                <a:t>NPV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7E0795B-53BD-45CB-ABEB-F8EE4B5065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78384" y="8354942"/>
              <a:ext cx="6477540" cy="1015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/>
                </a:defRPr>
              </a:lvl5pPr>
              <a:lvl6pPr marL="25146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6pPr>
              <a:lvl7pPr marL="29718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7pPr>
              <a:lvl8pPr marL="34290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8pPr>
              <a:lvl9pPr marL="38862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9pPr>
            </a:lstStyle>
            <a:p>
              <a:pPr lvl="0" algn="ctr"/>
              <a:r>
                <a:rPr lang="ru-RU" sz="2700" kern="100" dirty="0">
                  <a:solidFill>
                    <a:srgbClr val="000000"/>
                  </a:solidFill>
                  <a:latin typeface="Kanit"/>
                </a:rPr>
                <a:t>Срок окупаемости</a:t>
              </a:r>
              <a:endParaRPr lang="en-US" sz="2700" kern="100" dirty="0">
                <a:solidFill>
                  <a:srgbClr val="000000"/>
                </a:solidFill>
                <a:latin typeface="Kanit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9EC4223-1275-4BB8-B027-203052E480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760826" y="8354942"/>
              <a:ext cx="5982242" cy="1015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/>
                </a:defRPr>
              </a:lvl5pPr>
              <a:lvl6pPr marL="25146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6pPr>
              <a:lvl7pPr marL="29718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7pPr>
              <a:lvl8pPr marL="34290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8pPr>
              <a:lvl9pPr marL="38862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9pPr>
            </a:lstStyle>
            <a:p>
              <a:pPr lvl="0" algn="ctr"/>
              <a:r>
                <a:rPr lang="ru-RU" sz="2700" kern="100" dirty="0">
                  <a:solidFill>
                    <a:srgbClr val="000000"/>
                  </a:solidFill>
                  <a:latin typeface="Kanit"/>
                </a:rPr>
                <a:t>Рентабельность</a:t>
              </a:r>
              <a:endParaRPr lang="en-US" sz="2700" kern="100" dirty="0">
                <a:solidFill>
                  <a:srgbClr val="000000"/>
                </a:solidFill>
                <a:latin typeface="Kanit"/>
              </a:endParaRPr>
            </a:p>
          </p:txBody>
        </p:sp>
      </p:grpSp>
      <p:sp>
        <p:nvSpPr>
          <p:cNvPr id="12" name="TextBox 5">
            <a:extLst>
              <a:ext uri="{FF2B5EF4-FFF2-40B4-BE49-F238E27FC236}">
                <a16:creationId xmlns:a16="http://schemas.microsoft.com/office/drawing/2014/main" id="{A03F59F7-55E8-4E26-A74B-38A383FB39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744321"/>
            <a:ext cx="5584277" cy="1590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lvl="0" algn="ctr"/>
            <a:endParaRPr lang="en-US" kern="100" spc="300" dirty="0">
              <a:solidFill>
                <a:srgbClr val="000000"/>
              </a:solidFill>
              <a:latin typeface="Montserrat SemiBold" panose="00000700000000000000" pitchFamily="50" charset="-52"/>
            </a:endParaRPr>
          </a:p>
          <a:p>
            <a:pPr lvl="0" algn="ctr">
              <a:lnSpc>
                <a:spcPct val="80000"/>
              </a:lnSpc>
            </a:pPr>
            <a:r>
              <a:rPr lang="ru-RU" kern="100" spc="300" dirty="0">
                <a:solidFill>
                  <a:schemeClr val="bg1"/>
                </a:solidFill>
                <a:latin typeface="Kanit"/>
              </a:rPr>
              <a:t>ЭКОНОМИЧЕСКИЕ ПОКАЗАТЕЛИ</a:t>
            </a:r>
          </a:p>
          <a:p>
            <a:pPr algn="ctr">
              <a:lnSpc>
                <a:spcPct val="150000"/>
              </a:lnSpc>
            </a:pPr>
            <a:r>
              <a:rPr lang="en-US" altLang="ru-RU" sz="250" dirty="0">
                <a:solidFill>
                  <a:schemeClr val="tx2"/>
                </a:solidFill>
                <a:latin typeface="Montserrat" panose="00000500000000000000" pitchFamily="50" charset="-52"/>
              </a:rPr>
              <a:t>. </a:t>
            </a:r>
          </a:p>
        </p:txBody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id="{18D35912-8377-4E70-8439-A65D46687A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8055" y="3940454"/>
            <a:ext cx="2991121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lvl="0" algn="ctr"/>
            <a:r>
              <a:rPr lang="en-GB" sz="5000" kern="100" dirty="0">
                <a:solidFill>
                  <a:srgbClr val="000000"/>
                </a:solidFill>
                <a:latin typeface="Kanit"/>
              </a:rPr>
              <a:t>IRR</a:t>
            </a:r>
            <a:endParaRPr lang="en-US" sz="5000" kern="100" dirty="0">
              <a:solidFill>
                <a:srgbClr val="000000"/>
              </a:solidFill>
              <a:latin typeface="Kanit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7453587F-5DFF-44E9-97D5-C6CA4A12DB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8055" y="4904081"/>
            <a:ext cx="2991121" cy="59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lvl="0" algn="ctr"/>
            <a:endParaRPr lang="en-US" sz="1500" kern="100" spc="300" dirty="0">
              <a:solidFill>
                <a:srgbClr val="000000"/>
              </a:solidFill>
              <a:latin typeface="Kanit"/>
            </a:endParaRPr>
          </a:p>
          <a:p>
            <a:pPr lvl="0" algn="ctr">
              <a:lnSpc>
                <a:spcPct val="80000"/>
              </a:lnSpc>
            </a:pPr>
            <a:r>
              <a:rPr lang="en-GB" sz="1750" kern="100" spc="300" dirty="0">
                <a:solidFill>
                  <a:srgbClr val="000000"/>
                </a:solidFill>
                <a:latin typeface="Kanit"/>
              </a:rPr>
              <a:t>47%</a:t>
            </a:r>
            <a:endParaRPr lang="ru-RU" sz="1750" kern="100" spc="300" dirty="0">
              <a:solidFill>
                <a:srgbClr val="C3C8D4"/>
              </a:solidFill>
              <a:latin typeface="Kanit"/>
            </a:endParaRPr>
          </a:p>
          <a:p>
            <a:pPr algn="ctr">
              <a:lnSpc>
                <a:spcPct val="150000"/>
              </a:lnSpc>
            </a:pPr>
            <a:r>
              <a:rPr lang="en-US" altLang="ru-RU" sz="250" dirty="0">
                <a:solidFill>
                  <a:schemeClr val="tx2"/>
                </a:solidFill>
                <a:latin typeface="Kanit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73381858"/>
      </p:ext>
    </p:extLst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9DAD22A-D06E-444A-9023-8EEC9B52BA8A}"/>
              </a:ext>
            </a:extLst>
          </p:cNvPr>
          <p:cNvSpPr/>
          <p:nvPr/>
        </p:nvSpPr>
        <p:spPr>
          <a:xfrm>
            <a:off x="1588" y="-12291"/>
            <a:ext cx="12184060" cy="6870291"/>
          </a:xfrm>
          <a:prstGeom prst="rect">
            <a:avLst/>
          </a:prstGeom>
          <a:solidFill>
            <a:srgbClr val="0E0E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2AEF087-0531-42B6-93BE-C3C6CDA55D73}"/>
              </a:ext>
            </a:extLst>
          </p:cNvPr>
          <p:cNvSpPr/>
          <p:nvPr/>
        </p:nvSpPr>
        <p:spPr>
          <a:xfrm>
            <a:off x="3494081" y="0"/>
            <a:ext cx="5194307" cy="6857997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solidFill>
              <a:srgbClr val="0E0E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A6EAE1B-AE54-4346-A308-BE0EB633D44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solidFill>
            <a:srgbClr val="D6FB02"/>
          </a:solidFill>
        </p:spPr>
      </p:sp>
      <p:sp>
        <p:nvSpPr>
          <p:cNvPr id="50" name="TextBox 5">
            <a:extLst>
              <a:ext uri="{FF2B5EF4-FFF2-40B4-BE49-F238E27FC236}">
                <a16:creationId xmlns:a16="http://schemas.microsoft.com/office/drawing/2014/main" id="{9976AF6D-F709-4E98-841E-E479608C3E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5675" y="838200"/>
            <a:ext cx="2991121" cy="1618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lvl="0" algn="ctr"/>
            <a:r>
              <a:rPr lang="ru-RU" sz="5000" kern="100" dirty="0">
                <a:solidFill>
                  <a:srgbClr val="000000"/>
                </a:solidFill>
                <a:latin typeface="Kanit"/>
              </a:rPr>
              <a:t>45 000</a:t>
            </a:r>
            <a:endParaRPr lang="en-US" sz="5000" kern="100" dirty="0">
              <a:solidFill>
                <a:srgbClr val="000000"/>
              </a:solidFill>
              <a:latin typeface="Kanit"/>
            </a:endParaRPr>
          </a:p>
          <a:p>
            <a:pPr lvl="0" algn="ctr"/>
            <a:endParaRPr lang="en-US" sz="1500" kern="100" spc="300" dirty="0">
              <a:solidFill>
                <a:srgbClr val="000000"/>
              </a:solidFill>
              <a:latin typeface="Kanit"/>
            </a:endParaRPr>
          </a:p>
          <a:p>
            <a:pPr lvl="0" algn="ctr">
              <a:lnSpc>
                <a:spcPct val="80000"/>
              </a:lnSpc>
            </a:pPr>
            <a:r>
              <a:rPr lang="ru-RU" sz="1750" kern="100" spc="300" dirty="0">
                <a:solidFill>
                  <a:srgbClr val="000000"/>
                </a:solidFill>
                <a:latin typeface="Kanit"/>
              </a:rPr>
              <a:t>Стоимость продукта</a:t>
            </a:r>
            <a:endParaRPr lang="ru-RU" sz="1750" kern="100" spc="300" dirty="0">
              <a:solidFill>
                <a:srgbClr val="C3C8D4"/>
              </a:solidFill>
              <a:latin typeface="Kanit"/>
            </a:endParaRPr>
          </a:p>
          <a:p>
            <a:pPr algn="ctr">
              <a:lnSpc>
                <a:spcPct val="150000"/>
              </a:lnSpc>
            </a:pPr>
            <a:r>
              <a:rPr lang="en-US" altLang="ru-RU" sz="250" dirty="0">
                <a:solidFill>
                  <a:schemeClr val="tx2"/>
                </a:solidFill>
                <a:latin typeface="Kanit"/>
              </a:rPr>
              <a:t>. </a:t>
            </a:r>
          </a:p>
          <a:p>
            <a:pPr algn="ctr">
              <a:lnSpc>
                <a:spcPct val="150000"/>
              </a:lnSpc>
            </a:pPr>
            <a:r>
              <a:rPr lang="ru-RU" altLang="ru-RU" sz="1250" dirty="0">
                <a:solidFill>
                  <a:schemeClr val="tx2"/>
                </a:solidFill>
                <a:latin typeface="Kanit"/>
              </a:rPr>
              <a:t>В месяц</a:t>
            </a:r>
            <a:endParaRPr lang="en-US" altLang="ru-RU" sz="1250" dirty="0">
              <a:solidFill>
                <a:schemeClr val="tx2"/>
              </a:solidFill>
              <a:latin typeface="Kanit"/>
            </a:endParaRPr>
          </a:p>
        </p:txBody>
      </p:sp>
      <p:sp>
        <p:nvSpPr>
          <p:cNvPr id="53" name="TextBox 5">
            <a:extLst>
              <a:ext uri="{FF2B5EF4-FFF2-40B4-BE49-F238E27FC236}">
                <a16:creationId xmlns:a16="http://schemas.microsoft.com/office/drawing/2014/main" id="{42593684-05B8-4EE7-93A0-1E35CD8E7F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7248" y="3830273"/>
            <a:ext cx="4507971" cy="1654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lvl="0" algn="ctr"/>
            <a:r>
              <a:rPr lang="ru-RU" sz="5000" kern="100" dirty="0">
                <a:solidFill>
                  <a:srgbClr val="000000"/>
                </a:solidFill>
                <a:latin typeface="Kanit"/>
              </a:rPr>
              <a:t>28 952 169,27</a:t>
            </a:r>
            <a:endParaRPr lang="en-US" sz="5000" kern="100" dirty="0">
              <a:solidFill>
                <a:srgbClr val="000000"/>
              </a:solidFill>
              <a:latin typeface="Kanit"/>
            </a:endParaRPr>
          </a:p>
          <a:p>
            <a:pPr lvl="0" algn="ctr"/>
            <a:endParaRPr lang="en-US" sz="1500" kern="100" spc="300" dirty="0">
              <a:solidFill>
                <a:srgbClr val="000000"/>
              </a:solidFill>
              <a:latin typeface="Kanit"/>
            </a:endParaRPr>
          </a:p>
          <a:p>
            <a:pPr lvl="0" algn="ctr">
              <a:lnSpc>
                <a:spcPct val="80000"/>
              </a:lnSpc>
            </a:pPr>
            <a:r>
              <a:rPr lang="ru-RU" sz="1750" kern="100" spc="300" dirty="0">
                <a:solidFill>
                  <a:srgbClr val="000000"/>
                </a:solidFill>
                <a:latin typeface="Kanit"/>
              </a:rPr>
              <a:t>Прибыль</a:t>
            </a:r>
            <a:endParaRPr lang="ru-RU" sz="1750" kern="100" spc="300" dirty="0">
              <a:solidFill>
                <a:srgbClr val="C3C8D4"/>
              </a:solidFill>
              <a:latin typeface="Kanit"/>
            </a:endParaRPr>
          </a:p>
          <a:p>
            <a:pPr algn="ctr">
              <a:lnSpc>
                <a:spcPct val="150000"/>
              </a:lnSpc>
            </a:pPr>
            <a:r>
              <a:rPr lang="en-US" altLang="ru-RU" sz="250" dirty="0">
                <a:solidFill>
                  <a:schemeClr val="tx2"/>
                </a:solidFill>
                <a:latin typeface="Kanit"/>
              </a:rPr>
              <a:t>. </a:t>
            </a:r>
          </a:p>
          <a:p>
            <a:pPr algn="ctr">
              <a:lnSpc>
                <a:spcPct val="150000"/>
              </a:lnSpc>
            </a:pPr>
            <a:r>
              <a:rPr lang="ru-RU" altLang="ru-RU" sz="1250" dirty="0">
                <a:solidFill>
                  <a:schemeClr val="tx2"/>
                </a:solidFill>
                <a:latin typeface="Kanit"/>
              </a:rPr>
              <a:t>За год (с учетом погашения инвестиций)</a:t>
            </a:r>
            <a:endParaRPr lang="en-US" altLang="ru-RU" sz="1250" dirty="0">
              <a:solidFill>
                <a:schemeClr val="tx2"/>
              </a:solidFill>
              <a:latin typeface="Kanit"/>
            </a:endParaRPr>
          </a:p>
        </p:txBody>
      </p:sp>
      <p:pic>
        <p:nvPicPr>
          <p:cNvPr id="2060" name="Picture 12">
            <a:extLst>
              <a:ext uri="{FF2B5EF4-FFF2-40B4-BE49-F238E27FC236}">
                <a16:creationId xmlns:a16="http://schemas.microsoft.com/office/drawing/2014/main" id="{BA245040-8DB0-487D-B42E-77377B02505B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6" r="20376"/>
          <a:stretch>
            <a:fillRect/>
          </a:stretch>
        </p:blipFill>
        <p:spPr bwMode="auto">
          <a:xfrm>
            <a:off x="-3179" y="838199"/>
            <a:ext cx="3529152" cy="4745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Рисунок 1">
            <a:extLst>
              <a:ext uri="{FF2B5EF4-FFF2-40B4-BE49-F238E27FC236}">
                <a16:creationId xmlns:a16="http://schemas.microsoft.com/office/drawing/2014/main" id="{79715A98-40C5-4119-80AE-685F1E9EA08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solidFill>
            <a:srgbClr val="0E0E0E"/>
          </a:solidFill>
        </p:spPr>
      </p:sp>
      <p:pic>
        <p:nvPicPr>
          <p:cNvPr id="17" name="Picture 12">
            <a:extLst>
              <a:ext uri="{FF2B5EF4-FFF2-40B4-BE49-F238E27FC236}">
                <a16:creationId xmlns:a16="http://schemas.microsoft.com/office/drawing/2014/main" id="{8A749370-1271-4E52-8381-4D322E190D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6" r="20376"/>
          <a:stretch>
            <a:fillRect/>
          </a:stretch>
        </p:blipFill>
        <p:spPr bwMode="auto">
          <a:xfrm>
            <a:off x="8688389" y="838200"/>
            <a:ext cx="3492493" cy="4745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0827272"/>
      </p:ext>
    </p:extLst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B280855-1D9E-4C89-A4D4-B2A2C1F5B6EF}"/>
              </a:ext>
            </a:extLst>
          </p:cNvPr>
          <p:cNvSpPr txBox="1"/>
          <p:nvPr/>
        </p:nvSpPr>
        <p:spPr>
          <a:xfrm>
            <a:off x="6441023" y="6016838"/>
            <a:ext cx="42820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 i="1" spc="80">
                <a:solidFill>
                  <a:schemeClr val="bg1"/>
                </a:solidFill>
                <a:latin typeface="Kanit SemiBold" pitchFamily="2" charset="-34"/>
                <a:ea typeface="Adobe Gothic Std B" panose="020B0800000000000000" pitchFamily="34" charset="-128"/>
                <a:cs typeface="Kanit SemiBold" pitchFamily="2" charset="-34"/>
              </a:defRPr>
            </a:lvl1pPr>
          </a:lstStyle>
          <a:p>
            <a:r>
              <a:rPr lang="en-GB" dirty="0">
                <a:solidFill>
                  <a:srgbClr val="0E0E0E"/>
                </a:solidFill>
              </a:rPr>
              <a:t>UNIT</a:t>
            </a:r>
            <a:r>
              <a:rPr lang="ru-RU" dirty="0">
                <a:solidFill>
                  <a:srgbClr val="0E0E0E"/>
                </a:solidFill>
              </a:rPr>
              <a:t>-экономика</a:t>
            </a:r>
            <a:endParaRPr lang="en-US" dirty="0">
              <a:solidFill>
                <a:srgbClr val="0E0E0E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104B84F-8343-4F6C-A614-CB2AFE91A50A}"/>
              </a:ext>
            </a:extLst>
          </p:cNvPr>
          <p:cNvSpPr txBox="1"/>
          <p:nvPr/>
        </p:nvSpPr>
        <p:spPr>
          <a:xfrm>
            <a:off x="5863077" y="1473356"/>
            <a:ext cx="24855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spc="80">
                <a:solidFill>
                  <a:schemeClr val="bg1"/>
                </a:solidFill>
                <a:latin typeface="Kanit Medium" pitchFamily="2" charset="-34"/>
                <a:ea typeface="Adobe Gothic Std B" panose="020B0800000000000000" pitchFamily="34" charset="-128"/>
                <a:cs typeface="Kanit Medium" pitchFamily="2" charset="-34"/>
              </a:defRPr>
            </a:lvl1pPr>
          </a:lstStyle>
          <a:p>
            <a:endParaRPr lang="ru-RU" dirty="0"/>
          </a:p>
          <a:p>
            <a:r>
              <a:rPr lang="ru-RU" dirty="0"/>
              <a:t>Стоимость привлечения одного клиента = 2.500 </a:t>
            </a:r>
            <a:r>
              <a:rPr lang="ru-RU" dirty="0" err="1"/>
              <a:t>руб</a:t>
            </a:r>
            <a:r>
              <a:rPr lang="ru-RU" dirty="0"/>
              <a:t>/чел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93031F7-7305-45F5-88F5-E7617A52EDFC}"/>
              </a:ext>
            </a:extLst>
          </p:cNvPr>
          <p:cNvSpPr txBox="1"/>
          <p:nvPr/>
        </p:nvSpPr>
        <p:spPr>
          <a:xfrm>
            <a:off x="8798612" y="1473356"/>
            <a:ext cx="25191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spc="80">
                <a:solidFill>
                  <a:schemeClr val="bg1"/>
                </a:solidFill>
                <a:latin typeface="Kanit Medium" pitchFamily="2" charset="-34"/>
                <a:ea typeface="Adobe Gothic Std B" panose="020B0800000000000000" pitchFamily="34" charset="-128"/>
                <a:cs typeface="Kanit Medium" pitchFamily="2" charset="-34"/>
              </a:defRPr>
            </a:lvl1pPr>
          </a:lstStyle>
          <a:p>
            <a:endParaRPr lang="ru-RU" dirty="0"/>
          </a:p>
          <a:p>
            <a:r>
              <a:rPr lang="ru-RU" dirty="0"/>
              <a:t>Чистая прибыль на одного клиента = 144.761 </a:t>
            </a:r>
            <a:r>
              <a:rPr lang="ru-RU" dirty="0" err="1"/>
              <a:t>руб</a:t>
            </a:r>
            <a:r>
              <a:rPr lang="ru-RU" dirty="0"/>
              <a:t>/чел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4C91419-58A4-4BAE-8E4F-568B5A60714F}"/>
              </a:ext>
            </a:extLst>
          </p:cNvPr>
          <p:cNvSpPr txBox="1"/>
          <p:nvPr/>
        </p:nvSpPr>
        <p:spPr>
          <a:xfrm>
            <a:off x="5863078" y="3892886"/>
            <a:ext cx="24855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spc="80">
                <a:solidFill>
                  <a:schemeClr val="bg1"/>
                </a:solidFill>
                <a:latin typeface="Kanit Medium" pitchFamily="2" charset="-34"/>
                <a:ea typeface="Adobe Gothic Std B" panose="020B0800000000000000" pitchFamily="34" charset="-128"/>
                <a:cs typeface="Kanit Medium" pitchFamily="2" charset="-34"/>
              </a:defRPr>
            </a:lvl1pPr>
          </a:lstStyle>
          <a:p>
            <a:r>
              <a:rPr lang="ru-RU" dirty="0"/>
              <a:t>Выручка на одного клиента = 540.000 </a:t>
            </a:r>
            <a:r>
              <a:rPr lang="ru-RU" dirty="0" err="1"/>
              <a:t>руб</a:t>
            </a:r>
            <a:r>
              <a:rPr lang="ru-RU" dirty="0"/>
              <a:t>/чел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88C5C07-13AE-4B84-AA3C-8999792E3EAC}"/>
              </a:ext>
            </a:extLst>
          </p:cNvPr>
          <p:cNvSpPr txBox="1"/>
          <p:nvPr/>
        </p:nvSpPr>
        <p:spPr>
          <a:xfrm>
            <a:off x="8815405" y="3892886"/>
            <a:ext cx="24855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spc="80">
                <a:solidFill>
                  <a:schemeClr val="bg1"/>
                </a:solidFill>
                <a:latin typeface="Kanit Medium" pitchFamily="2" charset="-34"/>
                <a:ea typeface="Adobe Gothic Std B" panose="020B0800000000000000" pitchFamily="34" charset="-128"/>
                <a:cs typeface="Kanit Medium" pitchFamily="2" charset="-34"/>
              </a:defRPr>
            </a:lvl1pPr>
          </a:lstStyle>
          <a:p>
            <a:r>
              <a:rPr lang="ru-RU" dirty="0"/>
              <a:t>Жизненная ценность клиента = 2 года.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30E347F7-5A06-4582-AC71-F29419004EC2}"/>
              </a:ext>
            </a:extLst>
          </p:cNvPr>
          <p:cNvGrpSpPr/>
          <p:nvPr/>
        </p:nvGrpSpPr>
        <p:grpSpPr>
          <a:xfrm flipH="1">
            <a:off x="5507464" y="6187440"/>
            <a:ext cx="673744" cy="182016"/>
            <a:chOff x="160505" y="-1"/>
            <a:chExt cx="2573170" cy="695160"/>
          </a:xfrm>
          <a:solidFill>
            <a:srgbClr val="0E0E0E"/>
          </a:solidFill>
        </p:grpSpPr>
        <p:sp>
          <p:nvSpPr>
            <p:cNvPr id="79" name="Arrow: Chevron 78">
              <a:extLst>
                <a:ext uri="{FF2B5EF4-FFF2-40B4-BE49-F238E27FC236}">
                  <a16:creationId xmlns:a16="http://schemas.microsoft.com/office/drawing/2014/main" id="{2E4ED5CE-5656-4B65-AABE-11D0C8EBACF6}"/>
                </a:ext>
              </a:extLst>
            </p:cNvPr>
            <p:cNvSpPr/>
            <p:nvPr/>
          </p:nvSpPr>
          <p:spPr>
            <a:xfrm flipH="1">
              <a:off x="2196075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80" name="Arrow: Chevron 79">
              <a:extLst>
                <a:ext uri="{FF2B5EF4-FFF2-40B4-BE49-F238E27FC236}">
                  <a16:creationId xmlns:a16="http://schemas.microsoft.com/office/drawing/2014/main" id="{8F61BED3-D141-44AE-B9A4-4682718E5E9E}"/>
                </a:ext>
              </a:extLst>
            </p:cNvPr>
            <p:cNvSpPr/>
            <p:nvPr/>
          </p:nvSpPr>
          <p:spPr>
            <a:xfrm flipH="1">
              <a:off x="1687184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81" name="Arrow: Chevron 80">
              <a:extLst>
                <a:ext uri="{FF2B5EF4-FFF2-40B4-BE49-F238E27FC236}">
                  <a16:creationId xmlns:a16="http://schemas.microsoft.com/office/drawing/2014/main" id="{D27D0148-A1BC-4D62-90C2-5CC59267A406}"/>
                </a:ext>
              </a:extLst>
            </p:cNvPr>
            <p:cNvSpPr/>
            <p:nvPr/>
          </p:nvSpPr>
          <p:spPr>
            <a:xfrm flipH="1">
              <a:off x="1178291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82" name="Arrow: Chevron 81">
              <a:extLst>
                <a:ext uri="{FF2B5EF4-FFF2-40B4-BE49-F238E27FC236}">
                  <a16:creationId xmlns:a16="http://schemas.microsoft.com/office/drawing/2014/main" id="{E8E4DED9-5D01-40FF-A7E1-312DB5D319B3}"/>
                </a:ext>
              </a:extLst>
            </p:cNvPr>
            <p:cNvSpPr/>
            <p:nvPr/>
          </p:nvSpPr>
          <p:spPr>
            <a:xfrm flipH="1">
              <a:off x="669398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83" name="Arrow: Chevron 82">
              <a:extLst>
                <a:ext uri="{FF2B5EF4-FFF2-40B4-BE49-F238E27FC236}">
                  <a16:creationId xmlns:a16="http://schemas.microsoft.com/office/drawing/2014/main" id="{4DC5F961-AAAA-40BC-AB9F-E9A443B45381}"/>
                </a:ext>
              </a:extLst>
            </p:cNvPr>
            <p:cNvSpPr/>
            <p:nvPr/>
          </p:nvSpPr>
          <p:spPr>
            <a:xfrm flipH="1">
              <a:off x="160505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</p:grp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B9664A7D-15C9-4D83-A7A5-09AE91C9844B}"/>
              </a:ext>
            </a:extLst>
          </p:cNvPr>
          <p:cNvCxnSpPr>
            <a:cxnSpLocks/>
          </p:cNvCxnSpPr>
          <p:nvPr/>
        </p:nvCxnSpPr>
        <p:spPr>
          <a:xfrm flipH="1">
            <a:off x="1074680" y="6278448"/>
            <a:ext cx="2822691" cy="0"/>
          </a:xfrm>
          <a:prstGeom prst="line">
            <a:avLst/>
          </a:prstGeom>
          <a:ln w="19050">
            <a:solidFill>
              <a:srgbClr val="D6FB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75D2DACD-95A3-423F-8772-DFC1C7263071}"/>
              </a:ext>
            </a:extLst>
          </p:cNvPr>
          <p:cNvSpPr txBox="1"/>
          <p:nvPr/>
        </p:nvSpPr>
        <p:spPr>
          <a:xfrm>
            <a:off x="584881" y="6124560"/>
            <a:ext cx="4897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chemeClr val="bg1"/>
                </a:solidFill>
                <a:latin typeface="Kanit SemiBold" pitchFamily="2" charset="-34"/>
                <a:ea typeface="Adobe Gothic Std B" panose="020B0800000000000000" pitchFamily="34" charset="-128"/>
                <a:cs typeface="Kanit SemiBold" pitchFamily="2" charset="-34"/>
              </a:rPr>
              <a:t>01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7EBC57D1-5E46-4FEE-9D2B-8C60799CF236}"/>
              </a:ext>
            </a:extLst>
          </p:cNvPr>
          <p:cNvSpPr txBox="1"/>
          <p:nvPr/>
        </p:nvSpPr>
        <p:spPr>
          <a:xfrm>
            <a:off x="3897371" y="6124560"/>
            <a:ext cx="4897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>
                <a:solidFill>
                  <a:schemeClr val="bg1"/>
                </a:solidFill>
                <a:latin typeface="Kanit SemiBold" pitchFamily="2" charset="-34"/>
                <a:ea typeface="Adobe Gothic Std B" panose="020B0800000000000000" pitchFamily="34" charset="-128"/>
                <a:cs typeface="Kanit SemiBold" pitchFamily="2" charset="-34"/>
              </a:rPr>
              <a:t>05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60C07FAD-A99E-4086-AB64-16B74EE5AB0B}"/>
              </a:ext>
            </a:extLst>
          </p:cNvPr>
          <p:cNvGrpSpPr/>
          <p:nvPr/>
        </p:nvGrpSpPr>
        <p:grpSpPr>
          <a:xfrm flipH="1">
            <a:off x="10971035" y="6187440"/>
            <a:ext cx="673744" cy="182016"/>
            <a:chOff x="160505" y="-1"/>
            <a:chExt cx="2573170" cy="695160"/>
          </a:xfrm>
          <a:solidFill>
            <a:srgbClr val="0E0E0E"/>
          </a:solidFill>
        </p:grpSpPr>
        <p:sp>
          <p:nvSpPr>
            <p:cNvPr id="97" name="Arrow: Chevron 96">
              <a:extLst>
                <a:ext uri="{FF2B5EF4-FFF2-40B4-BE49-F238E27FC236}">
                  <a16:creationId xmlns:a16="http://schemas.microsoft.com/office/drawing/2014/main" id="{39011B92-6F3B-47E3-B91F-3853A6086D6B}"/>
                </a:ext>
              </a:extLst>
            </p:cNvPr>
            <p:cNvSpPr/>
            <p:nvPr/>
          </p:nvSpPr>
          <p:spPr>
            <a:xfrm flipH="1">
              <a:off x="2196075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8" name="Arrow: Chevron 97">
              <a:extLst>
                <a:ext uri="{FF2B5EF4-FFF2-40B4-BE49-F238E27FC236}">
                  <a16:creationId xmlns:a16="http://schemas.microsoft.com/office/drawing/2014/main" id="{1C9C5BA9-DACF-4B47-9C46-D47C2F2004C7}"/>
                </a:ext>
              </a:extLst>
            </p:cNvPr>
            <p:cNvSpPr/>
            <p:nvPr/>
          </p:nvSpPr>
          <p:spPr>
            <a:xfrm flipH="1">
              <a:off x="1687184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9" name="Arrow: Chevron 98">
              <a:extLst>
                <a:ext uri="{FF2B5EF4-FFF2-40B4-BE49-F238E27FC236}">
                  <a16:creationId xmlns:a16="http://schemas.microsoft.com/office/drawing/2014/main" id="{58C68FE4-D52A-4E3C-B93B-88E64F9F6C8B}"/>
                </a:ext>
              </a:extLst>
            </p:cNvPr>
            <p:cNvSpPr/>
            <p:nvPr/>
          </p:nvSpPr>
          <p:spPr>
            <a:xfrm flipH="1">
              <a:off x="1178291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00" name="Arrow: Chevron 99">
              <a:extLst>
                <a:ext uri="{FF2B5EF4-FFF2-40B4-BE49-F238E27FC236}">
                  <a16:creationId xmlns:a16="http://schemas.microsoft.com/office/drawing/2014/main" id="{DA34DAEB-5DB0-4770-B1A0-8301F4C8CE88}"/>
                </a:ext>
              </a:extLst>
            </p:cNvPr>
            <p:cNvSpPr/>
            <p:nvPr/>
          </p:nvSpPr>
          <p:spPr>
            <a:xfrm flipH="1">
              <a:off x="669398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01" name="Arrow: Chevron 100">
              <a:extLst>
                <a:ext uri="{FF2B5EF4-FFF2-40B4-BE49-F238E27FC236}">
                  <a16:creationId xmlns:a16="http://schemas.microsoft.com/office/drawing/2014/main" id="{FA92354A-3D2B-4CE9-8157-434D83231732}"/>
                </a:ext>
              </a:extLst>
            </p:cNvPr>
            <p:cNvSpPr/>
            <p:nvPr/>
          </p:nvSpPr>
          <p:spPr>
            <a:xfrm flipH="1">
              <a:off x="160505" y="-1"/>
              <a:ext cx="537600" cy="695160"/>
            </a:xfrm>
            <a:prstGeom prst="chevron">
              <a:avLst>
                <a:gd name="adj" fmla="val 48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</p:grpSp>
      <p:pic>
        <p:nvPicPr>
          <p:cNvPr id="45" name="Picture 2" descr="https://static.tildacdn.com/tild6339-3362-4566-b139-613232613161/225553.png"/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5" r="3105"/>
          <a:stretch>
            <a:fillRect/>
          </a:stretch>
        </p:blipFill>
        <p:spPr bwMode="auto">
          <a:xfrm>
            <a:off x="516826" y="488532"/>
            <a:ext cx="4494085" cy="4792025"/>
          </a:xfrm>
          <a:prstGeom prst="rect">
            <a:avLst/>
          </a:prstGeom>
          <a:gradFill>
            <a:gsLst>
              <a:gs pos="3000">
                <a:srgbClr val="ECF9AA"/>
              </a:gs>
              <a:gs pos="21000">
                <a:srgbClr val="D6FB02"/>
              </a:gs>
              <a:gs pos="100000">
                <a:schemeClr val="tx1"/>
              </a:gs>
            </a:gsLst>
            <a:lin ang="5400000" scaled="1"/>
          </a:gradFill>
        </p:spPr>
      </p:pic>
      <p:pic>
        <p:nvPicPr>
          <p:cNvPr id="46" name="Picture 12">
            <a:extLst>
              <a:ext uri="{FF2B5EF4-FFF2-40B4-BE49-F238E27FC236}">
                <a16:creationId xmlns:a16="http://schemas.microsoft.com/office/drawing/2014/main" id="{BA245040-8DB0-487D-B42E-77377B025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6" r="20376"/>
          <a:stretch>
            <a:fillRect/>
          </a:stretch>
        </p:blipFill>
        <p:spPr bwMode="auto">
          <a:xfrm>
            <a:off x="6515635" y="342228"/>
            <a:ext cx="1052435" cy="1428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12">
            <a:extLst>
              <a:ext uri="{FF2B5EF4-FFF2-40B4-BE49-F238E27FC236}">
                <a16:creationId xmlns:a16="http://schemas.microsoft.com/office/drawing/2014/main" id="{BA245040-8DB0-487D-B42E-77377B025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6" r="20376"/>
          <a:stretch>
            <a:fillRect/>
          </a:stretch>
        </p:blipFill>
        <p:spPr bwMode="auto">
          <a:xfrm>
            <a:off x="9531970" y="361688"/>
            <a:ext cx="1052435" cy="1428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12">
            <a:extLst>
              <a:ext uri="{FF2B5EF4-FFF2-40B4-BE49-F238E27FC236}">
                <a16:creationId xmlns:a16="http://schemas.microsoft.com/office/drawing/2014/main" id="{BA245040-8DB0-487D-B42E-77377B025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6" r="20376"/>
          <a:stretch>
            <a:fillRect/>
          </a:stretch>
        </p:blipFill>
        <p:spPr bwMode="auto">
          <a:xfrm>
            <a:off x="6579643" y="2521663"/>
            <a:ext cx="1052435" cy="1428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12">
            <a:extLst>
              <a:ext uri="{FF2B5EF4-FFF2-40B4-BE49-F238E27FC236}">
                <a16:creationId xmlns:a16="http://schemas.microsoft.com/office/drawing/2014/main" id="{BA245040-8DB0-487D-B42E-77377B025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6" r="20376"/>
          <a:stretch>
            <a:fillRect/>
          </a:stretch>
        </p:blipFill>
        <p:spPr bwMode="auto">
          <a:xfrm>
            <a:off x="9531969" y="2521663"/>
            <a:ext cx="1052435" cy="1428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90514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28" r="33128" b="3473"/>
          <a:stretch/>
        </p:blipFill>
        <p:spPr>
          <a:xfrm>
            <a:off x="4013201" y="0"/>
            <a:ext cx="4165598" cy="685800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384E483-F920-4801-BC5F-B48D57F29C06}"/>
              </a:ext>
            </a:extLst>
          </p:cNvPr>
          <p:cNvSpPr txBox="1"/>
          <p:nvPr/>
        </p:nvSpPr>
        <p:spPr>
          <a:xfrm>
            <a:off x="1045814" y="4491501"/>
            <a:ext cx="22584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 spc="80">
                <a:solidFill>
                  <a:schemeClr val="bg1"/>
                </a:solidFill>
                <a:latin typeface="Kanit Medium" pitchFamily="2" charset="-34"/>
                <a:ea typeface="Adobe Gothic Std B" panose="020B0800000000000000" pitchFamily="34" charset="-128"/>
                <a:cs typeface="Kanit Medium" pitchFamily="2" charset="-34"/>
              </a:defRPr>
            </a:lvl1pPr>
          </a:lstStyle>
          <a:p>
            <a:pPr algn="ctr"/>
            <a:r>
              <a:rPr lang="ru-RU" dirty="0"/>
              <a:t>Дестабилизация работы серверов, серверов БД 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358568-6186-4924-A4C3-F259914585C2}"/>
              </a:ext>
            </a:extLst>
          </p:cNvPr>
          <p:cNvSpPr txBox="1"/>
          <p:nvPr/>
        </p:nvSpPr>
        <p:spPr>
          <a:xfrm>
            <a:off x="904704" y="5064757"/>
            <a:ext cx="2547782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1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Наличие в команде сотрудников, которые будут стабилизировать работу серверов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BBC983-6AAE-41FD-98F3-4E3BC27C1E97}"/>
              </a:ext>
            </a:extLst>
          </p:cNvPr>
          <p:cNvSpPr txBox="1"/>
          <p:nvPr/>
        </p:nvSpPr>
        <p:spPr>
          <a:xfrm>
            <a:off x="1045814" y="1880960"/>
            <a:ext cx="22584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 spc="80">
                <a:solidFill>
                  <a:schemeClr val="bg1"/>
                </a:solidFill>
                <a:latin typeface="Kanit Medium" pitchFamily="2" charset="-34"/>
                <a:ea typeface="Adobe Gothic Std B" panose="020B0800000000000000" pitchFamily="34" charset="-128"/>
                <a:cs typeface="Kanit Medium" pitchFamily="2" charset="-34"/>
              </a:defRPr>
            </a:lvl1pPr>
          </a:lstStyle>
          <a:p>
            <a:pPr algn="ctr"/>
            <a:r>
              <a:rPr lang="ru-RU" dirty="0"/>
              <a:t>Сбой приложения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A7F940-BA9B-4535-AFEF-5D27D853E1A8}"/>
              </a:ext>
            </a:extLst>
          </p:cNvPr>
          <p:cNvSpPr txBox="1"/>
          <p:nvPr/>
        </p:nvSpPr>
        <p:spPr>
          <a:xfrm>
            <a:off x="901130" y="2268166"/>
            <a:ext cx="2547782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1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Наличие в команде сотрудников, которые будут стабилизировать работу приложения</a:t>
            </a:r>
            <a:endParaRPr lang="en-US" sz="1100" dirty="0">
              <a:solidFill>
                <a:schemeClr val="bg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1A1FDF7-8148-4319-9049-CA1E2B7A0DA1}"/>
              </a:ext>
            </a:extLst>
          </p:cNvPr>
          <p:cNvSpPr/>
          <p:nvPr/>
        </p:nvSpPr>
        <p:spPr>
          <a:xfrm>
            <a:off x="1887085" y="1172010"/>
            <a:ext cx="575873" cy="575873"/>
          </a:xfrm>
          <a:prstGeom prst="ellipse">
            <a:avLst/>
          </a:prstGeom>
          <a:solidFill>
            <a:srgbClr val="D6FB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rgbClr val="0E0E0E"/>
                </a:solidFill>
                <a:latin typeface="Kanit SemiBold" pitchFamily="2" charset="-34"/>
                <a:cs typeface="Kanit SemiBold" pitchFamily="2" charset="-34"/>
              </a:rPr>
              <a:t>01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AD70B1F-DB36-4A9F-9B09-F26E1C90A97F}"/>
              </a:ext>
            </a:extLst>
          </p:cNvPr>
          <p:cNvSpPr/>
          <p:nvPr/>
        </p:nvSpPr>
        <p:spPr>
          <a:xfrm>
            <a:off x="1887085" y="3759590"/>
            <a:ext cx="575873" cy="575873"/>
          </a:xfrm>
          <a:prstGeom prst="ellipse">
            <a:avLst/>
          </a:prstGeom>
          <a:solidFill>
            <a:srgbClr val="D6FB02"/>
          </a:solidFill>
          <a:ln>
            <a:noFill/>
          </a:ln>
          <a:effectLst>
            <a:outerShdw blurRad="152400" dist="114300" dir="2700000" algn="tl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rgbClr val="0E0E0E"/>
                </a:solidFill>
                <a:latin typeface="Kanit SemiBold" pitchFamily="2" charset="-34"/>
                <a:cs typeface="Kanit SemiBold" pitchFamily="2" charset="-34"/>
              </a:rPr>
              <a:t>03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51F8A7-3914-493C-9D05-ADC2C3C4848D}"/>
              </a:ext>
            </a:extLst>
          </p:cNvPr>
          <p:cNvSpPr txBox="1"/>
          <p:nvPr/>
        </p:nvSpPr>
        <p:spPr>
          <a:xfrm>
            <a:off x="8887771" y="4491501"/>
            <a:ext cx="28660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 spc="80">
                <a:solidFill>
                  <a:schemeClr val="bg1"/>
                </a:solidFill>
                <a:latin typeface="Kanit Medium" pitchFamily="2" charset="-34"/>
                <a:ea typeface="Adobe Gothic Std B" panose="020B0800000000000000" pitchFamily="34" charset="-128"/>
                <a:cs typeface="Kanit Medium" pitchFamily="2" charset="-34"/>
              </a:defRPr>
            </a:lvl1pPr>
          </a:lstStyle>
          <a:p>
            <a:pPr algn="ctr"/>
            <a:r>
              <a:rPr lang="ru-RU" dirty="0"/>
              <a:t>Утечка конфиденциальных данных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862BA88-28C8-4A4F-ADBD-615C9F1AEF67}"/>
              </a:ext>
            </a:extLst>
          </p:cNvPr>
          <p:cNvSpPr txBox="1"/>
          <p:nvPr/>
        </p:nvSpPr>
        <p:spPr>
          <a:xfrm>
            <a:off x="8978009" y="5094089"/>
            <a:ext cx="2547782" cy="319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DLP-</a:t>
            </a:r>
            <a:r>
              <a:rPr lang="ru-RU" sz="11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система</a:t>
            </a:r>
            <a:endParaRPr lang="en-US" sz="1100" dirty="0">
              <a:solidFill>
                <a:schemeClr val="bg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51BB50F-C1AA-4147-A609-C3B2D7C8739A}"/>
              </a:ext>
            </a:extLst>
          </p:cNvPr>
          <p:cNvSpPr txBox="1"/>
          <p:nvPr/>
        </p:nvSpPr>
        <p:spPr>
          <a:xfrm>
            <a:off x="8978009" y="1880960"/>
            <a:ext cx="23673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 spc="80">
                <a:solidFill>
                  <a:schemeClr val="bg1"/>
                </a:solidFill>
                <a:latin typeface="Kanit Medium" pitchFamily="2" charset="-34"/>
                <a:ea typeface="Adobe Gothic Std B" panose="020B0800000000000000" pitchFamily="34" charset="-128"/>
                <a:cs typeface="Kanit Medium" pitchFamily="2" charset="-34"/>
              </a:defRPr>
            </a:lvl1pPr>
          </a:lstStyle>
          <a:p>
            <a:pPr algn="ctr"/>
            <a:r>
              <a:rPr lang="ru-RU" dirty="0"/>
              <a:t>Деградация ИИ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DF1A13A-D011-4F9B-8D9C-606002F66CDD}"/>
              </a:ext>
            </a:extLst>
          </p:cNvPr>
          <p:cNvSpPr txBox="1"/>
          <p:nvPr/>
        </p:nvSpPr>
        <p:spPr>
          <a:xfrm>
            <a:off x="8887771" y="2268166"/>
            <a:ext cx="2547782" cy="573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1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Постоянное обучение и поддержка уровня развития ИИ</a:t>
            </a:r>
            <a:endParaRPr lang="en-US" sz="1100" dirty="0">
              <a:solidFill>
                <a:schemeClr val="bg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7DD7738-4DB1-438D-81AD-1F8582F20A4E}"/>
              </a:ext>
            </a:extLst>
          </p:cNvPr>
          <p:cNvSpPr/>
          <p:nvPr/>
        </p:nvSpPr>
        <p:spPr>
          <a:xfrm>
            <a:off x="9873726" y="1172010"/>
            <a:ext cx="575873" cy="575873"/>
          </a:xfrm>
          <a:prstGeom prst="ellipse">
            <a:avLst/>
          </a:prstGeom>
          <a:solidFill>
            <a:srgbClr val="D6FB02"/>
          </a:solidFill>
          <a:ln>
            <a:noFill/>
          </a:ln>
          <a:effectLst>
            <a:outerShdw blurRad="152400" dist="114300" dir="2700000" algn="tl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rgbClr val="0E0E0E"/>
                </a:solidFill>
                <a:latin typeface="Kanit SemiBold" pitchFamily="2" charset="-34"/>
                <a:cs typeface="Kanit SemiBold" pitchFamily="2" charset="-34"/>
              </a:rPr>
              <a:t>02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55DCB6F-3267-44EC-8A81-2BA8C01F8E99}"/>
              </a:ext>
            </a:extLst>
          </p:cNvPr>
          <p:cNvSpPr/>
          <p:nvPr/>
        </p:nvSpPr>
        <p:spPr>
          <a:xfrm>
            <a:off x="9873726" y="3759590"/>
            <a:ext cx="575873" cy="575873"/>
          </a:xfrm>
          <a:prstGeom prst="ellipse">
            <a:avLst/>
          </a:prstGeom>
          <a:solidFill>
            <a:srgbClr val="D6FB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rgbClr val="0E0E0E"/>
                </a:solidFill>
                <a:latin typeface="Kanit SemiBold" pitchFamily="2" charset="-34"/>
                <a:cs typeface="Kanit SemiBold" pitchFamily="2" charset="-34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8090914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DA18F5-EC6B-4E0F-B178-E16680865DA3}"/>
              </a:ext>
            </a:extLst>
          </p:cNvPr>
          <p:cNvSpPr txBox="1"/>
          <p:nvPr/>
        </p:nvSpPr>
        <p:spPr>
          <a:xfrm>
            <a:off x="609600" y="1143000"/>
            <a:ext cx="11353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000" b="1" kern="100" dirty="0">
                <a:solidFill>
                  <a:schemeClr val="bg1"/>
                </a:solidFill>
                <a:latin typeface="Montserrat" panose="00000500000000000000" pitchFamily="50" charset="-52"/>
              </a:rPr>
              <a:t>План </a:t>
            </a:r>
            <a:r>
              <a:rPr lang="ru-RU" sz="5000" b="1" kern="100" dirty="0" err="1">
                <a:solidFill>
                  <a:schemeClr val="bg1"/>
                </a:solidFill>
                <a:latin typeface="Montserrat" panose="00000500000000000000" pitchFamily="50" charset="-52"/>
              </a:rPr>
              <a:t>дальшейшего</a:t>
            </a:r>
            <a:r>
              <a:rPr lang="ru-RU" sz="5000" b="1" kern="100" dirty="0">
                <a:solidFill>
                  <a:schemeClr val="bg1"/>
                </a:solidFill>
                <a:latin typeface="Montserrat" panose="00000500000000000000" pitchFamily="50" charset="-52"/>
              </a:rPr>
              <a:t> развития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F0C9249-ABFD-49CD-82C9-D23E455D31EA}"/>
              </a:ext>
            </a:extLst>
          </p:cNvPr>
          <p:cNvSpPr txBox="1"/>
          <p:nvPr/>
        </p:nvSpPr>
        <p:spPr>
          <a:xfrm>
            <a:off x="10782300" y="840695"/>
            <a:ext cx="9334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ru-RU" sz="1250" kern="100" spc="300" dirty="0">
                <a:solidFill>
                  <a:schemeClr val="tx2"/>
                </a:solidFill>
                <a:latin typeface="Montserrat Medium" panose="00000600000000000000" pitchFamily="50" charset="-52"/>
              </a:rPr>
              <a:t>10</a:t>
            </a:r>
            <a:endParaRPr lang="ru-RU" sz="1250" kern="100" spc="300" dirty="0">
              <a:solidFill>
                <a:schemeClr val="accent1"/>
              </a:solidFill>
              <a:latin typeface="Montserrat Medium" panose="00000600000000000000" pitchFamily="50" charset="-52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C7B1109B-CAF9-C8F5-2AA5-26611288E6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5936281"/>
              </p:ext>
            </p:extLst>
          </p:nvPr>
        </p:nvGraphicFramePr>
        <p:xfrm>
          <a:off x="245758" y="2781300"/>
          <a:ext cx="8801101" cy="3855807"/>
        </p:xfrm>
        <a:graphic>
          <a:graphicData uri="http://schemas.openxmlformats.org/drawingml/2006/table">
            <a:tbl>
              <a:tblPr/>
              <a:tblGrid>
                <a:gridCol w="1417627">
                  <a:extLst>
                    <a:ext uri="{9D8B030D-6E8A-4147-A177-3AD203B41FA5}">
                      <a16:colId xmlns:a16="http://schemas.microsoft.com/office/drawing/2014/main" val="962489721"/>
                    </a:ext>
                  </a:extLst>
                </a:gridCol>
                <a:gridCol w="4666356">
                  <a:extLst>
                    <a:ext uri="{9D8B030D-6E8A-4147-A177-3AD203B41FA5}">
                      <a16:colId xmlns:a16="http://schemas.microsoft.com/office/drawing/2014/main" val="506281318"/>
                    </a:ext>
                  </a:extLst>
                </a:gridCol>
                <a:gridCol w="2717118">
                  <a:extLst>
                    <a:ext uri="{9D8B030D-6E8A-4147-A177-3AD203B41FA5}">
                      <a16:colId xmlns:a16="http://schemas.microsoft.com/office/drawing/2014/main" val="1062542854"/>
                    </a:ext>
                  </a:extLst>
                </a:gridCol>
              </a:tblGrid>
              <a:tr h="5773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-52"/>
                        </a:rPr>
                        <a:t>№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-52"/>
                        </a:rPr>
                        <a:t>Наименование</a:t>
                      </a:r>
                    </a:p>
                  </a:txBody>
                  <a:tcPr marL="381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381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8321491"/>
                  </a:ext>
                </a:extLst>
              </a:tr>
              <a:tr h="5773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-52"/>
                        </a:rPr>
                        <a:t>1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-52"/>
                        </a:rPr>
                        <a:t>Расширение функционала </a:t>
                      </a:r>
                    </a:p>
                  </a:txBody>
                  <a:tcPr marL="381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-52"/>
                        </a:rPr>
                        <a:t>12 мес.</a:t>
                      </a:r>
                    </a:p>
                  </a:txBody>
                  <a:tcPr marL="381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3688905"/>
                  </a:ext>
                </a:extLst>
              </a:tr>
              <a:tr h="5773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-52"/>
                        </a:rPr>
                        <a:t>2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-52"/>
                        </a:rPr>
                        <a:t>Разработка мобильного приложения</a:t>
                      </a:r>
                    </a:p>
                  </a:txBody>
                  <a:tcPr marL="381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-52"/>
                        </a:rPr>
                        <a:t>9 мес.</a:t>
                      </a:r>
                    </a:p>
                  </a:txBody>
                  <a:tcPr marL="381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0675493"/>
                  </a:ext>
                </a:extLst>
              </a:tr>
              <a:tr h="94293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-52"/>
                        </a:rPr>
                        <a:t>3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-52"/>
                        </a:rPr>
                        <a:t>Масштабирование</a:t>
                      </a:r>
                      <a:r>
                        <a:rPr lang="ru-RU" sz="1800" b="0" i="0" u="none" strike="noStrike" baseline="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-52"/>
                        </a:rPr>
                        <a:t> за счет новых регионов</a:t>
                      </a:r>
                      <a:endParaRPr lang="ru-RU" sz="1800" b="0" i="0" u="none" strike="noStrike" dirty="0">
                        <a:solidFill>
                          <a:schemeClr val="bg1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381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-52"/>
                        </a:rPr>
                        <a:t>12 мес.</a:t>
                      </a:r>
                    </a:p>
                  </a:txBody>
                  <a:tcPr marL="381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4315257"/>
                  </a:ext>
                </a:extLst>
              </a:tr>
              <a:tr h="5773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-52"/>
                        </a:rPr>
                        <a:t>4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-52"/>
                        </a:rPr>
                        <a:t>Создание </a:t>
                      </a:r>
                      <a:r>
                        <a:rPr lang="ru-RU" sz="18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-52"/>
                        </a:rPr>
                        <a:t>лайт</a:t>
                      </a:r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-52"/>
                        </a:rPr>
                        <a:t>-версии приложения для малого бизнеса</a:t>
                      </a:r>
                    </a:p>
                  </a:txBody>
                  <a:tcPr marL="381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-52"/>
                        </a:rPr>
                        <a:t>8</a:t>
                      </a:r>
                      <a:r>
                        <a:rPr lang="ru-RU" sz="1800" b="0" i="0" u="none" strike="noStrike" baseline="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-52"/>
                        </a:rPr>
                        <a:t> мес.</a:t>
                      </a:r>
                      <a:endParaRPr lang="ru-RU" sz="1800" b="0" i="0" u="none" strike="noStrike" dirty="0">
                        <a:solidFill>
                          <a:schemeClr val="bg1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381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6552641"/>
                  </a:ext>
                </a:extLst>
              </a:tr>
              <a:tr h="603568"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 dirty="0">
                        <a:solidFill>
                          <a:schemeClr val="bg1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 dirty="0">
                        <a:solidFill>
                          <a:schemeClr val="bg1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381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 dirty="0">
                        <a:solidFill>
                          <a:schemeClr val="bg1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381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4368288"/>
                  </a:ext>
                </a:extLst>
              </a:tr>
            </a:tbl>
          </a:graphicData>
        </a:graphic>
      </p:graphicFrame>
      <p:sp>
        <p:nvSpPr>
          <p:cNvPr id="4" name="AutoShape 4">
            <a:extLst>
              <a:ext uri="{FF2B5EF4-FFF2-40B4-BE49-F238E27FC236}">
                <a16:creationId xmlns:a16="http://schemas.microsoft.com/office/drawing/2014/main" id="{F8848ECA-2820-7FB5-B417-B33E9A466CB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19800" y="3352800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endParaRPr lang="ru-RU" sz="900"/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07E232E1-56C5-0DC9-151B-B62875CC6E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6858" y="2485293"/>
            <a:ext cx="32766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4200602"/>
      </p:ext>
    </p:extLst>
  </p:cSld>
  <p:clrMapOvr>
    <a:masterClrMapping/>
  </p:clrMapOvr>
  <p:transition spd="slow">
    <p:push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DA18F5-EC6B-4E0F-B178-E16680865DA3}"/>
              </a:ext>
            </a:extLst>
          </p:cNvPr>
          <p:cNvSpPr txBox="1"/>
          <p:nvPr/>
        </p:nvSpPr>
        <p:spPr>
          <a:xfrm>
            <a:off x="609600" y="1143000"/>
            <a:ext cx="11353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000" b="1" kern="100" dirty="0">
                <a:solidFill>
                  <a:schemeClr val="bg1"/>
                </a:solidFill>
                <a:latin typeface="Montserrat" panose="00000500000000000000" pitchFamily="50" charset="-52"/>
              </a:rPr>
              <a:t>Календарный план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F0C9249-ABFD-49CD-82C9-D23E455D31EA}"/>
              </a:ext>
            </a:extLst>
          </p:cNvPr>
          <p:cNvSpPr txBox="1"/>
          <p:nvPr/>
        </p:nvSpPr>
        <p:spPr>
          <a:xfrm>
            <a:off x="10782300" y="840695"/>
            <a:ext cx="9334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ru-RU" sz="1250" kern="100" spc="300" dirty="0">
                <a:solidFill>
                  <a:schemeClr val="tx2"/>
                </a:solidFill>
                <a:latin typeface="Montserrat Medium" panose="00000600000000000000" pitchFamily="50" charset="-52"/>
              </a:rPr>
              <a:t>10</a:t>
            </a:r>
            <a:endParaRPr lang="ru-RU" sz="1250" kern="100" spc="300" dirty="0">
              <a:solidFill>
                <a:schemeClr val="accent1"/>
              </a:solidFill>
              <a:latin typeface="Montserrat Medium" panose="00000600000000000000" pitchFamily="50" charset="-52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C7B1109B-CAF9-C8F5-2AA5-26611288E6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8225947"/>
              </p:ext>
            </p:extLst>
          </p:nvPr>
        </p:nvGraphicFramePr>
        <p:xfrm>
          <a:off x="245758" y="2781300"/>
          <a:ext cx="8801101" cy="3855807"/>
        </p:xfrm>
        <a:graphic>
          <a:graphicData uri="http://schemas.openxmlformats.org/drawingml/2006/table">
            <a:tbl>
              <a:tblPr/>
              <a:tblGrid>
                <a:gridCol w="1417627">
                  <a:extLst>
                    <a:ext uri="{9D8B030D-6E8A-4147-A177-3AD203B41FA5}">
                      <a16:colId xmlns:a16="http://schemas.microsoft.com/office/drawing/2014/main" val="962489721"/>
                    </a:ext>
                  </a:extLst>
                </a:gridCol>
                <a:gridCol w="4666356">
                  <a:extLst>
                    <a:ext uri="{9D8B030D-6E8A-4147-A177-3AD203B41FA5}">
                      <a16:colId xmlns:a16="http://schemas.microsoft.com/office/drawing/2014/main" val="506281318"/>
                    </a:ext>
                  </a:extLst>
                </a:gridCol>
                <a:gridCol w="2717118">
                  <a:extLst>
                    <a:ext uri="{9D8B030D-6E8A-4147-A177-3AD203B41FA5}">
                      <a16:colId xmlns:a16="http://schemas.microsoft.com/office/drawing/2014/main" val="1062542854"/>
                    </a:ext>
                  </a:extLst>
                </a:gridCol>
              </a:tblGrid>
              <a:tr h="5773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-52"/>
                        </a:rPr>
                        <a:t>№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-52"/>
                        </a:rPr>
                        <a:t>Наименование</a:t>
                      </a:r>
                    </a:p>
                  </a:txBody>
                  <a:tcPr marL="381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-52"/>
                        </a:rPr>
                        <a:t>Срок</a:t>
                      </a:r>
                    </a:p>
                  </a:txBody>
                  <a:tcPr marL="381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8321491"/>
                  </a:ext>
                </a:extLst>
              </a:tr>
              <a:tr h="5773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-52"/>
                        </a:rPr>
                        <a:t>1.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-52"/>
                        </a:rPr>
                        <a:t>Поиск инвесторов</a:t>
                      </a:r>
                    </a:p>
                  </a:txBody>
                  <a:tcPr marL="381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-52"/>
                        </a:rPr>
                        <a:t>6 месяцев</a:t>
                      </a:r>
                    </a:p>
                  </a:txBody>
                  <a:tcPr marL="381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3688905"/>
                  </a:ext>
                </a:extLst>
              </a:tr>
              <a:tr h="5773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-52"/>
                        </a:rPr>
                        <a:t>2.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-52"/>
                        </a:rPr>
                        <a:t>Регистрация ООО</a:t>
                      </a:r>
                    </a:p>
                  </a:txBody>
                  <a:tcPr marL="381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-52"/>
                        </a:rPr>
                        <a:t>4 месяца</a:t>
                      </a:r>
                    </a:p>
                  </a:txBody>
                  <a:tcPr marL="381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0675493"/>
                  </a:ext>
                </a:extLst>
              </a:tr>
              <a:tr h="94293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-52"/>
                        </a:rPr>
                        <a:t>3.1.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-52"/>
                        </a:rPr>
                        <a:t>Разработка и оптимизация сайта</a:t>
                      </a:r>
                    </a:p>
                  </a:txBody>
                  <a:tcPr marL="381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-52"/>
                        </a:rPr>
                        <a:t>7 месяцев</a:t>
                      </a:r>
                    </a:p>
                  </a:txBody>
                  <a:tcPr marL="381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4315257"/>
                  </a:ext>
                </a:extLst>
              </a:tr>
              <a:tr h="5773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-52"/>
                        </a:rPr>
                        <a:t>3.2.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-52"/>
                        </a:rPr>
                        <a:t>Машинное обучение</a:t>
                      </a:r>
                    </a:p>
                  </a:txBody>
                  <a:tcPr marL="381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-52"/>
                        </a:rPr>
                        <a:t>15 месяцев</a:t>
                      </a:r>
                    </a:p>
                  </a:txBody>
                  <a:tcPr marL="381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6552641"/>
                  </a:ext>
                </a:extLst>
              </a:tr>
              <a:tr h="60356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-52"/>
                        </a:rPr>
                        <a:t>4.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-52"/>
                        </a:rPr>
                        <a:t>Запуск проекта</a:t>
                      </a:r>
                    </a:p>
                  </a:txBody>
                  <a:tcPr marL="381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-52"/>
                        </a:rPr>
                        <a:t>-</a:t>
                      </a:r>
                    </a:p>
                  </a:txBody>
                  <a:tcPr marL="381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4368288"/>
                  </a:ext>
                </a:extLst>
              </a:tr>
            </a:tbl>
          </a:graphicData>
        </a:graphic>
      </p:graphicFrame>
      <p:sp>
        <p:nvSpPr>
          <p:cNvPr id="4" name="AutoShape 4">
            <a:extLst>
              <a:ext uri="{FF2B5EF4-FFF2-40B4-BE49-F238E27FC236}">
                <a16:creationId xmlns:a16="http://schemas.microsoft.com/office/drawing/2014/main" id="{F8848ECA-2820-7FB5-B417-B33E9A466CB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19800" y="3352800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endParaRPr lang="ru-RU" sz="900">
              <a:solidFill>
                <a:schemeClr val="bg1"/>
              </a:solidFill>
            </a:endParaRPr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07E232E1-56C5-0DC9-151B-B62875CC6E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6858" y="2485293"/>
            <a:ext cx="32766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1937543"/>
      </p:ext>
    </p:extLst>
  </p:cSld>
  <p:clrMapOvr>
    <a:masterClrMapping/>
  </p:clrMapOvr>
  <p:transition spd="slow">
    <p:push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60BAC65E-DCF6-4B6B-BE6D-BEBF28FE1CE3}"/>
              </a:ext>
            </a:extLst>
          </p:cNvPr>
          <p:cNvSpPr txBox="1"/>
          <p:nvPr/>
        </p:nvSpPr>
        <p:spPr>
          <a:xfrm>
            <a:off x="3621685" y="3343148"/>
            <a:ext cx="26369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spc="80" dirty="0">
                <a:solidFill>
                  <a:schemeClr val="bg1"/>
                </a:solidFill>
                <a:latin typeface="Kanit SemiBold" pitchFamily="2" charset="-34"/>
                <a:ea typeface="Adobe Gothic Std B" panose="020B0800000000000000" pitchFamily="34" charset="-128"/>
                <a:cs typeface="Kanit SemiBold" pitchFamily="2" charset="-34"/>
              </a:rPr>
              <a:t>Калинин Арсений Алексеевич</a:t>
            </a:r>
            <a:endParaRPr lang="en-US" i="1" spc="80" dirty="0">
              <a:solidFill>
                <a:schemeClr val="bg1"/>
              </a:solidFill>
              <a:latin typeface="Kanit SemiBold" pitchFamily="2" charset="-34"/>
              <a:ea typeface="Adobe Gothic Std B" panose="020B0800000000000000" pitchFamily="34" charset="-128"/>
              <a:cs typeface="Kanit SemiBold" pitchFamily="2" charset="-34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ABD8145-A5B2-4A8D-9D01-3104DA82D8C4}"/>
              </a:ext>
            </a:extLst>
          </p:cNvPr>
          <p:cNvSpPr txBox="1"/>
          <p:nvPr/>
        </p:nvSpPr>
        <p:spPr>
          <a:xfrm>
            <a:off x="9021566" y="3473953"/>
            <a:ext cx="2697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spc="80" dirty="0">
                <a:solidFill>
                  <a:schemeClr val="bg1"/>
                </a:solidFill>
                <a:latin typeface="Kanit SemiBold" pitchFamily="2" charset="-34"/>
                <a:ea typeface="Adobe Gothic Std B" panose="020B0800000000000000" pitchFamily="34" charset="-128"/>
                <a:cs typeface="Kanit SemiBold" pitchFamily="2" charset="-34"/>
              </a:rPr>
              <a:t>Антипова Анна Андреевна</a:t>
            </a:r>
            <a:endParaRPr lang="en-US" i="1" spc="80" dirty="0">
              <a:solidFill>
                <a:schemeClr val="bg1"/>
              </a:solidFill>
              <a:latin typeface="Kanit SemiBold" pitchFamily="2" charset="-34"/>
              <a:ea typeface="Adobe Gothic Std B" panose="020B0800000000000000" pitchFamily="34" charset="-128"/>
              <a:cs typeface="Kanit SemiBold" pitchFamily="2" charset="-34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6886F6A-6A38-4B76-ABBC-0FA5C1F64E00}"/>
              </a:ext>
            </a:extLst>
          </p:cNvPr>
          <p:cNvSpPr txBox="1"/>
          <p:nvPr/>
        </p:nvSpPr>
        <p:spPr>
          <a:xfrm>
            <a:off x="9021566" y="4020405"/>
            <a:ext cx="2697359" cy="825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1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Тел: +79778717713</a:t>
            </a:r>
          </a:p>
          <a:p>
            <a:pPr>
              <a:lnSpc>
                <a:spcPct val="150000"/>
              </a:lnSpc>
            </a:pPr>
            <a:r>
              <a:rPr lang="ru-RU" sz="11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Мейл: </a:t>
            </a:r>
            <a:r>
              <a:rPr lang="en-ID" sz="11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mrs_antip@mail.ru</a:t>
            </a:r>
          </a:p>
          <a:p>
            <a:pPr>
              <a:lnSpc>
                <a:spcPct val="150000"/>
              </a:lnSpc>
            </a:pPr>
            <a:endParaRPr lang="en-ID" sz="1100" dirty="0">
              <a:solidFill>
                <a:schemeClr val="bg1">
                  <a:lumMod val="6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5C4DC84-84B6-49D1-BCC4-9316EC1855F8}"/>
              </a:ext>
            </a:extLst>
          </p:cNvPr>
          <p:cNvSpPr txBox="1"/>
          <p:nvPr/>
        </p:nvSpPr>
        <p:spPr>
          <a:xfrm>
            <a:off x="3621685" y="3889600"/>
            <a:ext cx="269735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1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Тел: +79995431519</a:t>
            </a:r>
          </a:p>
          <a:p>
            <a:pPr>
              <a:lnSpc>
                <a:spcPct val="150000"/>
              </a:lnSpc>
            </a:pPr>
            <a:r>
              <a:rPr lang="ru-RU" sz="11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Мейл: </a:t>
            </a:r>
            <a:r>
              <a:rPr lang="en-ID" sz="11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arsenykalinin2015@yandex.ru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86BC55A-01CD-4764-AF17-FFAC9D9AEF3C}"/>
              </a:ext>
            </a:extLst>
          </p:cNvPr>
          <p:cNvSpPr txBox="1"/>
          <p:nvPr/>
        </p:nvSpPr>
        <p:spPr>
          <a:xfrm>
            <a:off x="3621685" y="3087943"/>
            <a:ext cx="20404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i="1" spc="1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Kanit" pitchFamily="2" charset="-34"/>
              </a:rPr>
              <a:t>Операционный директор</a:t>
            </a:r>
            <a:endParaRPr lang="en-US" sz="1100" i="1" spc="100" dirty="0">
              <a:solidFill>
                <a:schemeClr val="bg1">
                  <a:lumMod val="6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Kanit" pitchFamily="2" charset="-34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94C4C63-7623-463F-8213-B41CB287F735}"/>
              </a:ext>
            </a:extLst>
          </p:cNvPr>
          <p:cNvSpPr txBox="1"/>
          <p:nvPr/>
        </p:nvSpPr>
        <p:spPr>
          <a:xfrm>
            <a:off x="9021566" y="3218748"/>
            <a:ext cx="20404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i="1" spc="1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Kanit" pitchFamily="2" charset="-34"/>
              </a:rPr>
              <a:t>Финансовый директор</a:t>
            </a:r>
            <a:endParaRPr lang="en-US" sz="1100" i="1" spc="100" dirty="0">
              <a:solidFill>
                <a:schemeClr val="bg1">
                  <a:lumMod val="6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Kanit" pitchFamily="2" charset="-34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687AE26-BCA5-44F5-9107-16497DD3C41E}"/>
              </a:ext>
            </a:extLst>
          </p:cNvPr>
          <p:cNvSpPr txBox="1"/>
          <p:nvPr/>
        </p:nvSpPr>
        <p:spPr>
          <a:xfrm>
            <a:off x="1473507" y="1375244"/>
            <a:ext cx="92575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i="1" spc="80" dirty="0">
                <a:solidFill>
                  <a:schemeClr val="bg1"/>
                </a:solidFill>
                <a:latin typeface="Kanit SemiBold" pitchFamily="2" charset="-34"/>
                <a:ea typeface="Adobe Gothic Std B" panose="020B0800000000000000" pitchFamily="34" charset="-128"/>
                <a:cs typeface="Kanit SemiBold" pitchFamily="2" charset="-34"/>
              </a:rPr>
              <a:t>Наша команда </a:t>
            </a:r>
            <a:endParaRPr lang="en-US" sz="4400" i="1" spc="80" dirty="0">
              <a:solidFill>
                <a:schemeClr val="bg1"/>
              </a:solidFill>
              <a:latin typeface="Kanit SemiBold" pitchFamily="2" charset="-34"/>
              <a:ea typeface="Adobe Gothic Std B" panose="020B0800000000000000" pitchFamily="34" charset="-128"/>
              <a:cs typeface="Kanit SemiBold" pitchFamily="2" charset="-34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5F55267-98D6-41A0-B3DC-AB855112083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11428" r="39208" b="64141"/>
          <a:stretch/>
        </p:blipFill>
        <p:spPr>
          <a:xfrm>
            <a:off x="542771" y="3037493"/>
            <a:ext cx="2590954" cy="23496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3" name="Picture 2" descr="https://sun9-5.userapi.com/impg/grEK07yB1kUpaPTked1K9hfi7O7UU4e9cWbg6A/BuJf6pmqTl8.jpg?size=725x725&amp;quality=95&amp;sign=9672de9b16472e07d31d1943f04d11ed&amp;type=album">
            <a:extLst>
              <a:ext uri="{FF2B5EF4-FFF2-40B4-BE49-F238E27FC236}">
                <a16:creationId xmlns:a16="http://schemas.microsoft.com/office/drawing/2014/main" id="{D1D00E07-3CA2-478C-9ABE-50F3022F9C6C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77" r="19077"/>
          <a:stretch>
            <a:fillRect/>
          </a:stretch>
        </p:blipFill>
        <p:spPr bwMode="auto">
          <a:xfrm>
            <a:off x="6975475" y="3000375"/>
            <a:ext cx="1839913" cy="29749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425571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60BAC65E-DCF6-4B6B-BE6D-BEBF28FE1CE3}"/>
              </a:ext>
            </a:extLst>
          </p:cNvPr>
          <p:cNvSpPr txBox="1"/>
          <p:nvPr/>
        </p:nvSpPr>
        <p:spPr>
          <a:xfrm>
            <a:off x="3621685" y="3343148"/>
            <a:ext cx="26369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spc="80" dirty="0" err="1">
                <a:solidFill>
                  <a:schemeClr val="bg1"/>
                </a:solidFill>
                <a:latin typeface="Kanit SemiBold" pitchFamily="2" charset="-34"/>
                <a:ea typeface="Adobe Gothic Std B" panose="020B0800000000000000" pitchFamily="34" charset="-128"/>
                <a:cs typeface="Kanit SemiBold" pitchFamily="2" charset="-34"/>
              </a:rPr>
              <a:t>Чихарев</a:t>
            </a:r>
            <a:r>
              <a:rPr lang="ru-RU" i="1" spc="80" dirty="0">
                <a:solidFill>
                  <a:schemeClr val="bg1"/>
                </a:solidFill>
                <a:latin typeface="Kanit SemiBold" pitchFamily="2" charset="-34"/>
                <a:ea typeface="Adobe Gothic Std B" panose="020B0800000000000000" pitchFamily="34" charset="-128"/>
                <a:cs typeface="Kanit SemiBold" pitchFamily="2" charset="-34"/>
              </a:rPr>
              <a:t> Тимофей Александрович</a:t>
            </a:r>
            <a:endParaRPr lang="en-US" i="1" spc="80" dirty="0">
              <a:solidFill>
                <a:schemeClr val="bg1"/>
              </a:solidFill>
              <a:latin typeface="Kanit SemiBold" pitchFamily="2" charset="-34"/>
              <a:ea typeface="Adobe Gothic Std B" panose="020B0800000000000000" pitchFamily="34" charset="-128"/>
              <a:cs typeface="Kanit SemiBold" pitchFamily="2" charset="-34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ABD8145-A5B2-4A8D-9D01-3104DA82D8C4}"/>
              </a:ext>
            </a:extLst>
          </p:cNvPr>
          <p:cNvSpPr txBox="1"/>
          <p:nvPr/>
        </p:nvSpPr>
        <p:spPr>
          <a:xfrm>
            <a:off x="9021566" y="3473953"/>
            <a:ext cx="2697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spc="80" dirty="0" err="1">
                <a:solidFill>
                  <a:schemeClr val="bg1"/>
                </a:solidFill>
                <a:latin typeface="Kanit SemiBold" pitchFamily="2" charset="-34"/>
                <a:ea typeface="Adobe Gothic Std B" panose="020B0800000000000000" pitchFamily="34" charset="-128"/>
                <a:cs typeface="Kanit SemiBold" pitchFamily="2" charset="-34"/>
              </a:rPr>
              <a:t>Вакин</a:t>
            </a:r>
            <a:r>
              <a:rPr lang="ru-RU" i="1" spc="80" dirty="0">
                <a:solidFill>
                  <a:schemeClr val="bg1"/>
                </a:solidFill>
                <a:latin typeface="Kanit SemiBold" pitchFamily="2" charset="-34"/>
                <a:ea typeface="Adobe Gothic Std B" panose="020B0800000000000000" pitchFamily="34" charset="-128"/>
                <a:cs typeface="Kanit SemiBold" pitchFamily="2" charset="-34"/>
              </a:rPr>
              <a:t> Дмитрий Алексеевич</a:t>
            </a:r>
            <a:endParaRPr lang="en-US" i="1" spc="80" dirty="0">
              <a:solidFill>
                <a:schemeClr val="bg1"/>
              </a:solidFill>
              <a:latin typeface="Kanit SemiBold" pitchFamily="2" charset="-34"/>
              <a:ea typeface="Adobe Gothic Std B" panose="020B0800000000000000" pitchFamily="34" charset="-128"/>
              <a:cs typeface="Kanit SemiBold" pitchFamily="2" charset="-34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6886F6A-6A38-4B76-ABBC-0FA5C1F64E00}"/>
              </a:ext>
            </a:extLst>
          </p:cNvPr>
          <p:cNvSpPr txBox="1"/>
          <p:nvPr/>
        </p:nvSpPr>
        <p:spPr>
          <a:xfrm>
            <a:off x="9021566" y="4020405"/>
            <a:ext cx="269735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1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Тел: +9250776601</a:t>
            </a:r>
          </a:p>
          <a:p>
            <a:pPr>
              <a:lnSpc>
                <a:spcPct val="150000"/>
              </a:lnSpc>
            </a:pPr>
            <a:r>
              <a:rPr lang="ru-RU" sz="11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Мейл: 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dimavak2@gmail.com</a:t>
            </a:r>
            <a:endParaRPr lang="en-ID" sz="1100" dirty="0">
              <a:solidFill>
                <a:schemeClr val="bg1">
                  <a:lumMod val="6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5C4DC84-84B6-49D1-BCC4-9316EC1855F8}"/>
              </a:ext>
            </a:extLst>
          </p:cNvPr>
          <p:cNvSpPr txBox="1"/>
          <p:nvPr/>
        </p:nvSpPr>
        <p:spPr>
          <a:xfrm>
            <a:off x="3621685" y="3889600"/>
            <a:ext cx="2697359" cy="573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1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Тел: +79035429565</a:t>
            </a:r>
          </a:p>
          <a:p>
            <a:pPr>
              <a:lnSpc>
                <a:spcPct val="150000"/>
              </a:lnSpc>
            </a:pPr>
            <a:r>
              <a:rPr lang="ru-RU" sz="11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Мейл: 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timchikharev@mail.ru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86BC55A-01CD-4764-AF17-FFAC9D9AEF3C}"/>
              </a:ext>
            </a:extLst>
          </p:cNvPr>
          <p:cNvSpPr txBox="1"/>
          <p:nvPr/>
        </p:nvSpPr>
        <p:spPr>
          <a:xfrm>
            <a:off x="3621685" y="3087943"/>
            <a:ext cx="20404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i="1" spc="1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Kanit" pitchFamily="2" charset="-34"/>
              </a:rPr>
              <a:t>Проектный менеджер </a:t>
            </a:r>
            <a:endParaRPr lang="en-US" sz="1100" i="1" spc="100" dirty="0">
              <a:solidFill>
                <a:schemeClr val="bg1">
                  <a:lumMod val="6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Kanit" pitchFamily="2" charset="-34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94C4C63-7623-463F-8213-B41CB287F735}"/>
              </a:ext>
            </a:extLst>
          </p:cNvPr>
          <p:cNvSpPr txBox="1"/>
          <p:nvPr/>
        </p:nvSpPr>
        <p:spPr>
          <a:xfrm>
            <a:off x="9021566" y="3218748"/>
            <a:ext cx="24682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i="1" spc="1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Kanit" pitchFamily="2" charset="-34"/>
              </a:rPr>
              <a:t>Технический администратор </a:t>
            </a:r>
            <a:endParaRPr lang="en-US" sz="1100" i="1" spc="100" dirty="0">
              <a:solidFill>
                <a:schemeClr val="bg1">
                  <a:lumMod val="6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Kanit" pitchFamily="2" charset="-34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687AE26-BCA5-44F5-9107-16497DD3C41E}"/>
              </a:ext>
            </a:extLst>
          </p:cNvPr>
          <p:cNvSpPr txBox="1"/>
          <p:nvPr/>
        </p:nvSpPr>
        <p:spPr>
          <a:xfrm>
            <a:off x="1473507" y="1375244"/>
            <a:ext cx="92575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i="1" spc="80" dirty="0">
                <a:solidFill>
                  <a:schemeClr val="bg1"/>
                </a:solidFill>
                <a:latin typeface="Kanit SemiBold" pitchFamily="2" charset="-34"/>
                <a:ea typeface="Adobe Gothic Std B" panose="020B0800000000000000" pitchFamily="34" charset="-128"/>
                <a:cs typeface="Kanit SemiBold" pitchFamily="2" charset="-34"/>
              </a:rPr>
              <a:t>Наша команда </a:t>
            </a:r>
            <a:endParaRPr lang="en-US" sz="4400" i="1" spc="80" dirty="0">
              <a:solidFill>
                <a:schemeClr val="bg1"/>
              </a:solidFill>
              <a:latin typeface="Kanit SemiBold" pitchFamily="2" charset="-34"/>
              <a:ea typeface="Adobe Gothic Std B" panose="020B0800000000000000" pitchFamily="34" charset="-128"/>
              <a:cs typeface="Kanit SemiBold" pitchFamily="2" charset="-34"/>
            </a:endParaRPr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id="{AFA56C9F-8C25-42C1-B777-2DEA1A09058F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6" r="6446"/>
          <a:stretch/>
        </p:blipFill>
        <p:spPr bwMode="auto"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/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9562" r="9562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233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88F48E0-DD77-4C60-BC69-3D159D41B02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7B44417-C525-4486-9F61-481CA2B2EC77}"/>
              </a:ext>
            </a:extLst>
          </p:cNvPr>
          <p:cNvSpPr txBox="1"/>
          <p:nvPr/>
        </p:nvSpPr>
        <p:spPr>
          <a:xfrm>
            <a:off x="1955800" y="1485808"/>
            <a:ext cx="82804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0" b="1" i="1" spc="100" dirty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Спасибо за внимание</a:t>
            </a:r>
            <a:endParaRPr lang="en-US" sz="13000" b="1" i="1" spc="100" dirty="0">
              <a:solidFill>
                <a:schemeClr val="bg1"/>
              </a:solidFill>
              <a:latin typeface="Kanit" pitchFamily="2" charset="-34"/>
              <a:cs typeface="Kanit" pitchFamily="2" charset="-34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D955C33-0A68-4137-B7CA-4CC527BD9C7C}"/>
              </a:ext>
            </a:extLst>
          </p:cNvPr>
          <p:cNvGrpSpPr/>
          <p:nvPr/>
        </p:nvGrpSpPr>
        <p:grpSpPr>
          <a:xfrm>
            <a:off x="336000" y="-2331000"/>
            <a:ext cx="11520000" cy="11520000"/>
            <a:chOff x="336000" y="-2331000"/>
            <a:chExt cx="11520000" cy="11520000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6818F576-D50C-4899-BAC1-2B8B36ADE593}"/>
                </a:ext>
              </a:extLst>
            </p:cNvPr>
            <p:cNvGrpSpPr/>
            <p:nvPr/>
          </p:nvGrpSpPr>
          <p:grpSpPr>
            <a:xfrm>
              <a:off x="336000" y="-2331000"/>
              <a:ext cx="11520000" cy="11520000"/>
              <a:chOff x="336000" y="-2331000"/>
              <a:chExt cx="11520000" cy="11520000"/>
            </a:xfrm>
          </p:grpSpPr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7DC5EA81-9F48-4AF6-AFB6-F8587497C1A8}"/>
                  </a:ext>
                </a:extLst>
              </p:cNvPr>
              <p:cNvSpPr/>
              <p:nvPr/>
            </p:nvSpPr>
            <p:spPr>
              <a:xfrm>
                <a:off x="336000" y="-2331000"/>
                <a:ext cx="11520000" cy="11520000"/>
              </a:xfrm>
              <a:prstGeom prst="ellipse">
                <a:avLst/>
              </a:prstGeom>
              <a:noFill/>
              <a:ln>
                <a:solidFill>
                  <a:schemeClr val="bg1">
                    <a:alpha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E900E69B-4A8B-4346-A505-8AB5D3C8F293}"/>
                  </a:ext>
                </a:extLst>
              </p:cNvPr>
              <p:cNvSpPr/>
              <p:nvPr/>
            </p:nvSpPr>
            <p:spPr>
              <a:xfrm>
                <a:off x="1358900" y="-1308100"/>
                <a:ext cx="9360000" cy="9360000"/>
              </a:xfrm>
              <a:prstGeom prst="ellipse">
                <a:avLst/>
              </a:prstGeom>
              <a:noFill/>
              <a:ln>
                <a:solidFill>
                  <a:schemeClr val="bg1">
                    <a:alpha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B5F28680-88E1-42EC-B462-C1ADCA79AC8C}"/>
                  </a:ext>
                </a:extLst>
              </p:cNvPr>
              <p:cNvSpPr/>
              <p:nvPr/>
            </p:nvSpPr>
            <p:spPr>
              <a:xfrm>
                <a:off x="2496000" y="-171000"/>
                <a:ext cx="7200000" cy="7200000"/>
              </a:xfrm>
              <a:prstGeom prst="ellipse">
                <a:avLst/>
              </a:prstGeom>
              <a:noFill/>
              <a:ln>
                <a:solidFill>
                  <a:schemeClr val="bg1">
                    <a:alpha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902B631E-FBCA-4906-B194-45B07289BDCF}"/>
                  </a:ext>
                </a:extLst>
              </p:cNvPr>
              <p:cNvSpPr/>
              <p:nvPr/>
            </p:nvSpPr>
            <p:spPr>
              <a:xfrm>
                <a:off x="3576000" y="909000"/>
                <a:ext cx="5040000" cy="5040000"/>
              </a:xfrm>
              <a:prstGeom prst="ellipse">
                <a:avLst/>
              </a:prstGeom>
              <a:noFill/>
              <a:ln>
                <a:solidFill>
                  <a:schemeClr val="bg1">
                    <a:alpha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5B4317C9-1D47-43BF-A324-8E3D31365ACB}"/>
                </a:ext>
              </a:extLst>
            </p:cNvPr>
            <p:cNvGrpSpPr/>
            <p:nvPr/>
          </p:nvGrpSpPr>
          <p:grpSpPr>
            <a:xfrm>
              <a:off x="1015760" y="0"/>
              <a:ext cx="10160481" cy="6858000"/>
              <a:chOff x="1015760" y="0"/>
              <a:chExt cx="10160481" cy="6858000"/>
            </a:xfrm>
          </p:grpSpPr>
          <p:sp>
            <p:nvSpPr>
              <p:cNvPr id="58" name="Isosceles Triangle 57">
                <a:extLst>
                  <a:ext uri="{FF2B5EF4-FFF2-40B4-BE49-F238E27FC236}">
                    <a16:creationId xmlns:a16="http://schemas.microsoft.com/office/drawing/2014/main" id="{74CB2508-8F43-4540-A2AA-962659DCBADD}"/>
                  </a:ext>
                </a:extLst>
              </p:cNvPr>
              <p:cNvSpPr/>
              <p:nvPr/>
            </p:nvSpPr>
            <p:spPr>
              <a:xfrm rot="-14700000">
                <a:off x="2716472" y="1790971"/>
                <a:ext cx="174324" cy="150278"/>
              </a:xfrm>
              <a:prstGeom prst="triangle">
                <a:avLst/>
              </a:prstGeom>
              <a:solidFill>
                <a:srgbClr val="D6FB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9" name="Isosceles Triangle 108">
                <a:extLst>
                  <a:ext uri="{FF2B5EF4-FFF2-40B4-BE49-F238E27FC236}">
                    <a16:creationId xmlns:a16="http://schemas.microsoft.com/office/drawing/2014/main" id="{BB4347CE-0110-47F0-A634-01C2B44E468D}"/>
                  </a:ext>
                </a:extLst>
              </p:cNvPr>
              <p:cNvSpPr/>
              <p:nvPr/>
            </p:nvSpPr>
            <p:spPr>
              <a:xfrm rot="14700000">
                <a:off x="9260189" y="1790971"/>
                <a:ext cx="174324" cy="150278"/>
              </a:xfrm>
              <a:prstGeom prst="triangle">
                <a:avLst/>
              </a:prstGeom>
              <a:solidFill>
                <a:srgbClr val="D6FB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Isosceles Triangle 113">
                <a:extLst>
                  <a:ext uri="{FF2B5EF4-FFF2-40B4-BE49-F238E27FC236}">
                    <a16:creationId xmlns:a16="http://schemas.microsoft.com/office/drawing/2014/main" id="{F32EFBF8-A1BC-44F7-9C16-E5F51D3949D0}"/>
                  </a:ext>
                </a:extLst>
              </p:cNvPr>
              <p:cNvSpPr/>
              <p:nvPr/>
            </p:nvSpPr>
            <p:spPr>
              <a:xfrm rot="-2700000">
                <a:off x="9260189" y="4916752"/>
                <a:ext cx="174324" cy="150278"/>
              </a:xfrm>
              <a:prstGeom prst="triangle">
                <a:avLst/>
              </a:prstGeom>
              <a:solidFill>
                <a:srgbClr val="D6FB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Isosceles Triangle 115">
                <a:extLst>
                  <a:ext uri="{FF2B5EF4-FFF2-40B4-BE49-F238E27FC236}">
                    <a16:creationId xmlns:a16="http://schemas.microsoft.com/office/drawing/2014/main" id="{691FE454-459C-4D7A-92DA-37B5AD6CD6B1}"/>
                  </a:ext>
                </a:extLst>
              </p:cNvPr>
              <p:cNvSpPr/>
              <p:nvPr/>
            </p:nvSpPr>
            <p:spPr>
              <a:xfrm rot="2700000">
                <a:off x="2716472" y="4916752"/>
                <a:ext cx="174324" cy="150278"/>
              </a:xfrm>
              <a:prstGeom prst="triangle">
                <a:avLst/>
              </a:prstGeom>
              <a:solidFill>
                <a:srgbClr val="D6FB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CF7247EB-208A-468E-9289-C4AFB25FC6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5760" y="3429000"/>
                <a:ext cx="800481" cy="0"/>
              </a:xfrm>
              <a:prstGeom prst="line">
                <a:avLst/>
              </a:prstGeom>
              <a:ln w="25400">
                <a:solidFill>
                  <a:srgbClr val="D6FB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11EABED3-C334-40D9-884C-BCD087246F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375760" y="3429000"/>
                <a:ext cx="800481" cy="0"/>
              </a:xfrm>
              <a:prstGeom prst="line">
                <a:avLst/>
              </a:prstGeom>
              <a:ln w="25400">
                <a:solidFill>
                  <a:srgbClr val="D6FB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3" name="Isosceles Triangle 122">
                <a:extLst>
                  <a:ext uri="{FF2B5EF4-FFF2-40B4-BE49-F238E27FC236}">
                    <a16:creationId xmlns:a16="http://schemas.microsoft.com/office/drawing/2014/main" id="{F1F42683-6192-48F3-8E64-7110915BD867}"/>
                  </a:ext>
                </a:extLst>
              </p:cNvPr>
              <p:cNvSpPr/>
              <p:nvPr/>
            </p:nvSpPr>
            <p:spPr>
              <a:xfrm>
                <a:off x="6008838" y="6707722"/>
                <a:ext cx="174324" cy="150278"/>
              </a:xfrm>
              <a:prstGeom prst="triangle">
                <a:avLst/>
              </a:prstGeom>
              <a:solidFill>
                <a:srgbClr val="D6FB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Isosceles Triangle 123">
                <a:extLst>
                  <a:ext uri="{FF2B5EF4-FFF2-40B4-BE49-F238E27FC236}">
                    <a16:creationId xmlns:a16="http://schemas.microsoft.com/office/drawing/2014/main" id="{A64512DF-AE0E-4CB4-B394-C404FBB650E6}"/>
                  </a:ext>
                </a:extLst>
              </p:cNvPr>
              <p:cNvSpPr/>
              <p:nvPr/>
            </p:nvSpPr>
            <p:spPr>
              <a:xfrm rot="10800000">
                <a:off x="6008838" y="0"/>
                <a:ext cx="174324" cy="150278"/>
              </a:xfrm>
              <a:prstGeom prst="triangle">
                <a:avLst/>
              </a:prstGeom>
              <a:solidFill>
                <a:srgbClr val="D6FB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1835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2023</TotalTime>
  <Words>1196</Words>
  <Application>Microsoft Office PowerPoint</Application>
  <PresentationFormat>Широкоэкранный</PresentationFormat>
  <Paragraphs>220</Paragraphs>
  <Slides>22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5" baseType="lpstr">
      <vt:lpstr>Arial</vt:lpstr>
      <vt:lpstr>Calibri</vt:lpstr>
      <vt:lpstr>IBM Plex Sans</vt:lpstr>
      <vt:lpstr>Kanit</vt:lpstr>
      <vt:lpstr>Kanit Medium</vt:lpstr>
      <vt:lpstr>Kanit SemiBold</vt:lpstr>
      <vt:lpstr>Krona One</vt:lpstr>
      <vt:lpstr>Montserrat</vt:lpstr>
      <vt:lpstr>Montserrat Medium</vt:lpstr>
      <vt:lpstr>Montserrat SemiBold</vt:lpstr>
      <vt:lpstr>Orbitron</vt:lpstr>
      <vt:lpstr>Roboto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Yossy Made Yulian</dc:creator>
  <cp:lastModifiedBy>Имя Фамилия</cp:lastModifiedBy>
  <cp:revision>1627</cp:revision>
  <dcterms:created xsi:type="dcterms:W3CDTF">2020-12-13T02:45:13Z</dcterms:created>
  <dcterms:modified xsi:type="dcterms:W3CDTF">2023-12-07T22:10:26Z</dcterms:modified>
</cp:coreProperties>
</file>