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Nunito" pitchFamily="2" charset="-52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82635715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82635715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На титульном слайде укажите: 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название вашего проекта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ваш вуз (принятая аббревиатура)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 название компании, чью задачу вы решаете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 полное название задачи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Этот шаблон создан для команд с заказной разработкой. Это значит, что шаблон подходит для команд, которые работают над задачами из Банка задач или над задачами от отраслевых партнеров своих вузов.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2908cf9c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2908cf9c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2908cf9c0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2908cf9c0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2908cf9c0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2908cf9c0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482635715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482635715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2908cf9c0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2908cf9c0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2908cf9c0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2908cf9c0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482635715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482635715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4826357153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4826357153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43458" y="2810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Nunito"/>
                <a:ea typeface="Nunito"/>
                <a:cs typeface="Nunito"/>
                <a:sym typeface="Nunito"/>
              </a:rPr>
              <a:t>Универсальный лёгкий БПЛА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43450" y="2370575"/>
            <a:ext cx="8520600" cy="21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595959"/>
                </a:solidFill>
                <a:highlight>
                  <a:srgbClr val="FCE5CD"/>
                </a:highlight>
                <a:latin typeface="Nunito"/>
                <a:ea typeface="Nunito"/>
                <a:cs typeface="Nunito"/>
                <a:sym typeface="Nunito"/>
              </a:rPr>
              <a:t>БГТУ им. В. Г. Шухова </a:t>
            </a:r>
            <a:endParaRPr sz="2400" dirty="0">
              <a:solidFill>
                <a:srgbClr val="595959"/>
              </a:solidFill>
              <a:highlight>
                <a:srgbClr val="FCE5CD"/>
              </a:highlight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595959"/>
                </a:solidFill>
                <a:highlight>
                  <a:srgbClr val="FCE5CD"/>
                </a:highlight>
                <a:latin typeface="Nunito"/>
                <a:ea typeface="Nunito"/>
                <a:cs typeface="Nunito"/>
                <a:sym typeface="Nunito"/>
              </a:rPr>
              <a:t>СКАТ</a:t>
            </a:r>
            <a:endParaRPr sz="2400" dirty="0">
              <a:solidFill>
                <a:srgbClr val="595959"/>
              </a:solidFill>
              <a:highlight>
                <a:srgbClr val="FCE5CD"/>
              </a:highlight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Задача: </a:t>
            </a:r>
            <a:endParaRPr sz="2400" dirty="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«Разработка лёгкого беспилотника самолётного типа»</a:t>
            </a:r>
            <a:endParaRPr sz="2400" dirty="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33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Заказчик и его задача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338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>
                <a:latin typeface="Nunito"/>
                <a:ea typeface="Nunito"/>
                <a:cs typeface="Nunito"/>
                <a:sym typeface="Nunito"/>
              </a:rPr>
              <a:t>Заказчик 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— </a:t>
            </a: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студенческий конкурс авиационного творчества 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 СКАТ [</a:t>
            </a:r>
            <a:r>
              <a:rPr lang="en-US" sz="1600" dirty="0">
                <a:highlight>
                  <a:srgbClr val="FCE5CD"/>
                </a:highlight>
                <a:latin typeface="Nunito"/>
                <a:ea typeface="Nunito"/>
                <a:cs typeface="Nunito"/>
                <a:sym typeface="Nunito"/>
              </a:rPr>
              <a:t>aeroskat.ru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], </a:t>
            </a: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первый в России конкурс, где требуется осуществить полный цикл производства беспилотного летательного аппарата: от разработки до изготовления.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Поставлена </a:t>
            </a:r>
            <a:r>
              <a:rPr lang="ru" sz="1600" b="1" dirty="0">
                <a:latin typeface="Nunito"/>
                <a:ea typeface="Nunito"/>
                <a:cs typeface="Nunito"/>
                <a:sym typeface="Nunito"/>
              </a:rPr>
              <a:t>задача 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разработать </a:t>
            </a: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БПЛА самолетного типа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 [</a:t>
            </a:r>
            <a:r>
              <a:rPr lang="en-US" sz="1600" dirty="0">
                <a:highlight>
                  <a:srgbClr val="FCE5CD"/>
                </a:highlight>
                <a:latin typeface="Nunito"/>
                <a:ea typeface="Nunito"/>
                <a:cs typeface="Nunito"/>
                <a:sym typeface="Nunito"/>
              </a:rPr>
              <a:t>https://aeroskat.ru/static/MainApp/files/SKAT2023_rules.pdf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].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 b="1" dirty="0">
                <a:latin typeface="Nunito"/>
                <a:ea typeface="Nunito"/>
                <a:cs typeface="Nunito"/>
                <a:sym typeface="Nunito"/>
              </a:rPr>
              <a:t>Нужно предоставить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 рабочий прототип, способный самостоятельно взлететь, пролететь контрольные точки, сбросить груз и вернуться обратно к месту запуска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33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"/>
                <a:ea typeface="Nunito"/>
                <a:cs typeface="Nunito"/>
                <a:sym typeface="Nunito"/>
              </a:rPr>
              <a:t>Заказчик и его задача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947800" cy="3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>
                <a:latin typeface="Nunito"/>
                <a:ea typeface="Nunito"/>
                <a:cs typeface="Nunito"/>
                <a:sym typeface="Nunito"/>
              </a:rPr>
              <a:t>Ограничения, поставленные заказчиком:</a:t>
            </a:r>
            <a:endParaRPr sz="1600" b="1" dirty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беспилотник должен помещаться в кейс для транспортировки определённых размеров, оговорённых заказчиком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расчётное время полёта приблизительно равняется 30 минутам, в течении которого аппарат без подзарядки должен справиться со своей задачей</a:t>
            </a:r>
            <a:endParaRPr lang="ru-RU" sz="1600" dirty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со стороны команды после запуска не должно быть никакого вмешательства в работу беспилотника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аппарат должен уметь распознавать специальные символы на земле, являющиеся набором букв арабского алфавита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бюджет на реализацию данного проекта не должен превышать 110000 рублей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"/>
                <a:ea typeface="Nunito"/>
                <a:cs typeface="Nunito"/>
                <a:sym typeface="Nunito"/>
              </a:rPr>
              <a:t>Как мы будем решать задачу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836200" cy="37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К концу интенсива мы планируем предоставить прототип </a:t>
            </a: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БПЛА самолетного типа</a:t>
            </a: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Наши ближайшие шаги: </a:t>
            </a:r>
          </a:p>
          <a:p>
            <a:pPr marL="457200" lvl="0" indent="-3302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анализ теоретических данных об электрическом оснащении и нейросетевых технологиях для технического зрения</a:t>
            </a:r>
          </a:p>
          <a:p>
            <a:pPr marL="457200" lvl="0" indent="-3302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и</a:t>
            </a: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нженерные расчёты: аэродинамическе и прочностные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30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закупка оборудования и материалов, постройка прототипа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30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</a:pPr>
            <a:r>
              <a:rPr lang="ru" sz="1600" dirty="0">
                <a:latin typeface="Nunito"/>
                <a:ea typeface="Nunito"/>
                <a:cs typeface="Nunito"/>
                <a:sym typeface="Nunito"/>
              </a:rPr>
              <a:t>тестирование первого прототипа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87671" y="194009"/>
            <a:ext cx="1740000" cy="1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Nunito"/>
                <a:ea typeface="Nunito"/>
                <a:cs typeface="Nunito"/>
                <a:sym typeface="Nunito"/>
              </a:rPr>
              <a:t>Наше решение</a:t>
            </a:r>
            <a:endParaRPr sz="2400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959B9F-275A-4D20-8801-0155C4F90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0282" y="348650"/>
            <a:ext cx="7409193" cy="43299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Аналоги решения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311700" y="1144450"/>
            <a:ext cx="5247900" cy="3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Nunito"/>
                <a:ea typeface="Nunito"/>
                <a:cs typeface="Nunito"/>
                <a:sym typeface="Nunito"/>
              </a:rPr>
              <a:t>Большинство аналогичных БПЛА значительны дороже и сложнее в производстве. Кроме того, разрабатываемый нами БПЛА поддается простому ремонту в полевых условиях, легко транспортируем. Транспортировка, ремонт, применение возможны силами одного человека без сколько-нибудь сложного оборудования. Кроме того, разрабатываемый БПЛА является универсальной платформой и может применяться в самых различных сферах.</a:t>
            </a:r>
            <a:endParaRPr lang="ru" sz="1600"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497625" y="445025"/>
            <a:ext cx="833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Мы — студенты кафедры технической кибернетики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1539772" y="1427575"/>
            <a:ext cx="1657800" cy="15414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1576647" y="3093025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Ярослав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3651972" y="1427575"/>
            <a:ext cx="1657800" cy="15414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3688847" y="3093025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Вероника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5709947" y="1427575"/>
            <a:ext cx="1657800" cy="15414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5746822" y="3093025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Алексей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1576647" y="3832675"/>
            <a:ext cx="15879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latin typeface="Nunito"/>
                <a:ea typeface="Nunito"/>
                <a:cs typeface="Nunito"/>
                <a:sym typeface="Nunito"/>
              </a:rPr>
              <a:t>лидер команды, руководитель разработки</a:t>
            </a:r>
            <a:endParaRPr i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3688847" y="3832675"/>
            <a:ext cx="15879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>
                <a:latin typeface="Nunito"/>
                <a:ea typeface="Nunito"/>
                <a:cs typeface="Nunito"/>
                <a:sym typeface="Nunito"/>
              </a:rPr>
              <a:t>разработка БРЭО, программист</a:t>
            </a:r>
            <a:endParaRPr i="1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5526057" y="3806044"/>
            <a:ext cx="2025579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>
                <a:latin typeface="Nunito"/>
                <a:ea typeface="Nunito"/>
                <a:cs typeface="Nunito"/>
                <a:sym typeface="Nunito"/>
              </a:rPr>
              <a:t>программист, разработчик системы парашютирования</a:t>
            </a:r>
            <a:endParaRPr i="1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FCED4F-A6D5-4582-8732-A510CDA20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515" y="1632799"/>
            <a:ext cx="1156314" cy="115944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D4843E-F39F-4004-8202-47EB944E0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180" y="1644144"/>
            <a:ext cx="1243332" cy="113676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6768E1-3F02-4867-832E-E89A1C4192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222" t="9170" r="20510" b="17516"/>
          <a:stretch/>
        </p:blipFill>
        <p:spPr>
          <a:xfrm>
            <a:off x="3855511" y="1632798"/>
            <a:ext cx="1250722" cy="11594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"/>
                <a:ea typeface="Nunito"/>
                <a:cs typeface="Nunito"/>
                <a:sym typeface="Nunito"/>
              </a:rPr>
              <a:t>Вопросы к экспертам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61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Как и где закупить санкционное оборудование?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Как и где провести испытание прототипа?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Как получить финансирование для проекта?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Где найти специалиста по сложным инженерным расчётам?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В каком направлении развивать проект?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Как от прототипа перейти к серийному производству?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"/>
                <a:ea typeface="Nunito"/>
                <a:cs typeface="Nunito"/>
                <a:sym typeface="Nunito"/>
              </a:rPr>
              <a:t>Дальнейшие шаги по работе над проектом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107</TotalTime>
  <Words>426</Words>
  <Application>Microsoft Office PowerPoint</Application>
  <PresentationFormat>Экран (16:9)</PresentationFormat>
  <Paragraphs>45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Nunito</vt:lpstr>
      <vt:lpstr>Simple Light</vt:lpstr>
      <vt:lpstr>Универсальный лёгкий БПЛА</vt:lpstr>
      <vt:lpstr>Заказчик и его задача</vt:lpstr>
      <vt:lpstr>Заказчик и его задача</vt:lpstr>
      <vt:lpstr>Как мы будем решать задачу</vt:lpstr>
      <vt:lpstr>Наше решение</vt:lpstr>
      <vt:lpstr>Аналоги решения</vt:lpstr>
      <vt:lpstr>Мы — студенты кафедры технической кибернетики</vt:lpstr>
      <vt:lpstr>Вопросы к экспертам</vt:lpstr>
      <vt:lpstr>Дальнейшие шаги по работе над проектом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Универсальный лёгкий БПЛА</dc:title>
  <dc:creator>Rimor</dc:creator>
  <cp:lastModifiedBy>Rimor</cp:lastModifiedBy>
  <cp:revision>14</cp:revision>
  <dcterms:modified xsi:type="dcterms:W3CDTF">2023-04-06T21:53:41Z</dcterms:modified>
</cp:coreProperties>
</file>