
<file path=[Content_Types].xml><?xml version="1.0" encoding="utf-8"?>
<Types xmlns="http://schemas.openxmlformats.org/package/2006/content-types"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6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60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333" r:id="rId5"/>
    <p:sldId id="371" r:id="rId6"/>
    <p:sldId id="361" r:id="rId7"/>
    <p:sldId id="368" r:id="rId8"/>
    <p:sldId id="373" r:id="rId9"/>
    <p:sldId id="370" r:id="rId10"/>
    <p:sldId id="372" r:id="rId11"/>
    <p:sldId id="354" r:id="rId12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C88A2"/>
  </p:clrMru>
  <p:extLst>
    <p:ext uri="{E76CE94A-603C-4142-B9EB-6D1370010A27}">
      <p14:discardImageEditData xmlns:p14="http://schemas.microsoft.com/office/powerpoint/2010/main" xmlns="" val="1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5925D2-8EA2-4B9B-8478-A3C1808ED929}" v="4" dt="2025-03-13T01:31:42.0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0" d="100"/>
          <a:sy n="80" d="100"/>
        </p:scale>
        <p:origin x="-1716" y="-7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gs" Target="tags/tag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368F83A-302B-D5C7-8388-31A7738B949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5529D8-29D3-4EF8-AFE4-9B04C334D78A}" type="datetimeFigureOut">
              <a:rPr lang="en-US" smtClean="0"/>
              <a:pPr/>
              <a:t>4/17/2025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90593AB-C6A0-9A15-AB36-A73DC45ECA7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dirty="0"/>
              <a:t>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EEFA4FD5-91A7-B4C3-9946-947BB86E9AE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CE52CC-DD0F-44B3-B13D-E7228EEC80E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xmlns="" id="{7D257EEE-7A71-A801-1D30-27730853F45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altLang="zh-CN" dirty="0"/>
              <a:t>Header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233634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CN" dirty="0"/>
              <a:t>Click to edit Master text styles</a:t>
            </a:r>
            <a:endParaRPr lang="zh-CN" altLang="en-US" dirty="0"/>
          </a:p>
          <a:p>
            <a:pPr lvl="1"/>
            <a:r>
              <a:rPr lang="en-US" altLang="zh-CN" dirty="0"/>
              <a:t>Second</a:t>
            </a:r>
            <a:r>
              <a:rPr lang="zh-CN" altLang="en-US" dirty="0"/>
              <a:t> </a:t>
            </a:r>
            <a:r>
              <a:rPr lang="en-US" altLang="zh-CN" dirty="0"/>
              <a:t>level</a:t>
            </a:r>
            <a:endParaRPr lang="zh-CN" altLang="en-US" dirty="0"/>
          </a:p>
          <a:p>
            <a:pPr lvl="2"/>
            <a:r>
              <a:rPr lang="en-US" altLang="zh-CN" dirty="0"/>
              <a:t>Third</a:t>
            </a:r>
            <a:r>
              <a:rPr lang="zh-CN" altLang="en-US" dirty="0"/>
              <a:t> </a:t>
            </a:r>
            <a:r>
              <a:rPr lang="en-US" altLang="zh-CN" dirty="0"/>
              <a:t>level</a:t>
            </a:r>
            <a:endParaRPr lang="zh-CN" altLang="en-US" dirty="0"/>
          </a:p>
          <a:p>
            <a:pPr lvl="3"/>
            <a:r>
              <a:rPr lang="en-US" altLang="zh-CN" dirty="0"/>
              <a:t>Fourth level</a:t>
            </a:r>
            <a:endParaRPr lang="zh-CN" altLang="en-US" dirty="0"/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3DABDA-89F0-4727-B28F-05A90B0069B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xmlns="" id="{2D11F53F-2F00-3651-F337-81306AF8F1E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EF805B-254D-4FE1-8316-FEA92B4B8253}" type="datetimeFigureOut">
              <a:rPr lang="en-US" smtClean="0"/>
              <a:pPr/>
              <a:t>4/17/2025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9895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DABDA-89F0-4727-B28F-05A90B0069BB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DABDA-89F0-4727-B28F-05A90B0069BB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548642"/>
            <a:ext cx="7478991" cy="3415999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ct val="100000"/>
              </a:lnSpc>
              <a:defRPr sz="5400" b="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1208" y="4079853"/>
            <a:ext cx="7478990" cy="1431947"/>
          </a:xfr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aseline="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124F891E-404B-F131-1FD2-DA525452053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21208" y="5730242"/>
            <a:ext cx="2336800" cy="355600"/>
          </a:xfrm>
        </p:spPr>
        <p:txBody>
          <a:bodyPr lIns="0" tIns="0" rIns="0" bIns="0" anchor="b">
            <a:noAutofit/>
          </a:bodyPr>
          <a:lstStyle>
            <a:lvl1pPr marL="0" indent="0">
              <a:spcBef>
                <a:spcPts val="0"/>
              </a:spcBef>
              <a:buNone/>
              <a:defRPr sz="1600" baseline="0"/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8" name="Freeform 10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9B4524D4-F713-E563-D1A7-3E1DE52F19AE}"/>
              </a:ext>
              <a:ext uri="{C183D7F6-B498-43B3-948B-1728B52AA6E4}">
                <adec:decorative xmlns:adec="http://schemas.microsoft.com/office/drawing/2017/decorative" xmlns:p15="http://schemas.microsoft.com/office/powerpoint/2012/main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-575" y="6309358"/>
            <a:ext cx="2426216" cy="548642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51C6B34C-C370-8252-62D0-6F16022CD408}"/>
              </a:ext>
              <a:ext uri="{C183D7F6-B498-43B3-948B-1728B52AA6E4}">
                <adec:decorative xmlns:adec="http://schemas.microsoft.com/office/drawing/2017/decorative" xmlns:p15="http://schemas.microsoft.com/office/powerpoint/2012/main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rot="5400000">
            <a:off x="-713064" y="2730369"/>
            <a:ext cx="1947336" cy="521208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DD46D46B-5E31-55A0-FC35-87A4FB3A17E5}"/>
              </a:ext>
              <a:ext uri="{C183D7F6-B498-43B3-948B-1728B52AA6E4}">
                <adec:decorative xmlns:adec="http://schemas.microsoft.com/office/drawing/2017/decorative" xmlns:p15="http://schemas.microsoft.com/office/powerpoint/2012/main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rot="5400000">
            <a:off x="7062788" y="1728788"/>
            <a:ext cx="6858000" cy="3400424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98F28BAF-E9F6-4963-C7E4-8992695668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E22060AA-B148-12C6-E41B-250BD1D30C7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C8551D27-1EFF-B9D0-5995-4DD0450BB7DC}"/>
              </a:ext>
            </a:extLst>
          </p:cNvPr>
          <p:cNvSpPr>
            <a:spLocks noGrp="1"/>
          </p:cNvSpPr>
          <p:nvPr>
            <p:ph type="sldNum" sz="half" idx="16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:p15="http://schemas.microsoft.com/office/powerpoint/2012/main" xmlns:adec="http://schemas.microsoft.com/office/drawing/2017/decorative" xmlns:a16="http://schemas.microsoft.com/office/drawing/2014/main" xmlns="" val="2612444235"/>
      </p:ext>
    </p:extLst>
  </p:cSld>
  <p:clrMapOvr>
    <a:masterClrMapping/>
  </p:clrMapOvr>
  <p:extLst>
    <p:ext uri="{DCECCB84-F9BA-43D5-87BE-67443E8EF086}">
      <p15:sldGuideLst xmlns:p15="http://schemas.microsoft.com/office/powerpoint/2012/main" xmlns:p14="http://schemas.microsoft.com/office/powerpoint/2010/main" xmlns:adec="http://schemas.microsoft.com/office/drawing/2017/decorative" xmlns:a16="http://schemas.microsoft.com/office/drawing/2014/main" xmlns="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8008" y="854239"/>
            <a:ext cx="7876287" cy="3592629"/>
          </a:xfr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sz="5400" b="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8367" y="4617138"/>
            <a:ext cx="7835927" cy="1313762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aseline="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BF866237-3EC3-0269-92E0-80E4D6E11C9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57225" y="6076543"/>
            <a:ext cx="2155825" cy="305614"/>
          </a:xfrm>
        </p:spPr>
        <p:txBody>
          <a:bodyPr lIns="0" tIns="0" rIns="0" bIns="0" anchor="b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C97D63AA-10AF-817C-3FA8-C3C3CD7F0F84}"/>
              </a:ext>
              <a:ext uri="{C183D7F6-B498-43B3-948B-1728B52AA6E4}">
                <adec:decorative xmlns:adec="http://schemas.microsoft.com/office/drawing/2017/decorative" xmlns:p15="http://schemas.microsoft.com/office/powerpoint/2012/main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rot="5400000">
            <a:off x="-664664" y="3164196"/>
            <a:ext cx="1947336" cy="618008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40785FC4-EF47-6A5D-4541-E3290578319B}"/>
              </a:ext>
              <a:ext uri="{C183D7F6-B498-43B3-948B-1728B52AA6E4}">
                <adec:decorative xmlns:adec="http://schemas.microsoft.com/office/drawing/2017/decorative" xmlns:p15="http://schemas.microsoft.com/office/powerpoint/2012/main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0" y="0"/>
            <a:ext cx="1947336" cy="618008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D0429B91-8BA2-60E1-F6A1-5A2359A9BA50}"/>
              </a:ext>
              <a:ext uri="{C183D7F6-B498-43B3-948B-1728B52AA6E4}">
                <adec:decorative xmlns:adec="http://schemas.microsoft.com/office/drawing/2017/decorative" xmlns:p15="http://schemas.microsoft.com/office/powerpoint/2012/main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8791576" y="0"/>
            <a:ext cx="3400423" cy="68580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9C161778-1D47-03FB-2618-74C2B6261BF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CB1058D4-5B1B-F17E-835A-97462D0DF26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6910C1ED-0F4E-7284-E1D0-5D5DCFA95E9D}"/>
              </a:ext>
            </a:extLst>
          </p:cNvPr>
          <p:cNvSpPr>
            <a:spLocks noGrp="1"/>
          </p:cNvSpPr>
          <p:nvPr>
            <p:ph type="sldNum" sz="half" idx="16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:p15="http://schemas.microsoft.com/office/powerpoint/2012/main" xmlns:adec="http://schemas.microsoft.com/office/drawing/2017/decorative" xmlns:a16="http://schemas.microsoft.com/office/drawing/2014/main" xmlns="" val="2394395392"/>
      </p:ext>
    </p:extLst>
  </p:cSld>
  <p:clrMapOvr>
    <a:masterClrMapping/>
  </p:clrMapOvr>
  <p:extLst>
    <p:ext uri="{DCECCB84-F9BA-43D5-87BE-67443E8EF086}">
      <p15:sldGuideLst xmlns:p15="http://schemas.microsoft.com/office/powerpoint/2012/main" xmlns:p14="http://schemas.microsoft.com/office/powerpoint/2010/main" xmlns:adec="http://schemas.microsoft.com/office/drawing/2017/decorative" xmlns:a16="http://schemas.microsoft.com/office/drawing/2014/main" xmlns="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: Shape 19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F34579FB-0535-0E7B-EA0D-AE079FAFEE72}"/>
              </a:ext>
              <a:ext uri="{C183D7F6-B498-43B3-948B-1728B52AA6E4}">
                <adec:decorative xmlns:adec="http://schemas.microsoft.com/office/drawing/2017/decorative" xmlns:p15="http://schemas.microsoft.com/office/powerpoint/2012/main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rot="16200000">
            <a:off x="4627037" y="-706963"/>
            <a:ext cx="2937934" cy="12191992"/>
          </a:xfrm>
          <a:custGeom>
            <a:avLst/>
            <a:gdLst>
              <a:gd name="connsiteX0" fmla="*/ 2937934 w 2937934"/>
              <a:gd name="connsiteY0" fmla="*/ 0 h 12191992"/>
              <a:gd name="connsiteX1" fmla="*/ 2937934 w 2937934"/>
              <a:gd name="connsiteY1" fmla="*/ 12191992 h 12191992"/>
              <a:gd name="connsiteX2" fmla="*/ 0 w 2937934"/>
              <a:gd name="connsiteY2" fmla="*/ 12191992 h 12191992"/>
              <a:gd name="connsiteX3" fmla="*/ 0 w 2937934"/>
              <a:gd name="connsiteY3" fmla="*/ 0 h 12191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37934" h="12191992">
                <a:moveTo>
                  <a:pt x="2937934" y="0"/>
                </a:moveTo>
                <a:lnTo>
                  <a:pt x="2937934" y="12191992"/>
                </a:lnTo>
                <a:lnTo>
                  <a:pt x="0" y="1219199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/>
          <a:p>
            <a:endParaRPr lang="zh-CN" altLang="en-US" u="sng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81200" y="1140495"/>
            <a:ext cx="8229600" cy="2621154"/>
          </a:xfrm>
        </p:spPr>
        <p:txBody>
          <a:bodyPr lIns="0" tIns="0" rIns="0" bIns="0" anchor="b">
            <a:noAutofit/>
          </a:bodyPr>
          <a:lstStyle>
            <a:lvl1pPr algn="ctr">
              <a:lnSpc>
                <a:spcPct val="100000"/>
              </a:lnSpc>
              <a:defRPr sz="5400" b="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81201" y="4039647"/>
            <a:ext cx="8229600" cy="1414091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EAA1B559-C04E-A343-2813-FE2DB1923DE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547105" y="5587422"/>
            <a:ext cx="3097790" cy="426362"/>
          </a:xfrm>
        </p:spPr>
        <p:txBody>
          <a:bodyPr lIns="0" tIns="0" rIns="0" bIns="0"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011A2608-63F3-731E-0A43-0E240CF5A8CC}"/>
              </a:ext>
              <a:ext uri="{C183D7F6-B498-43B3-948B-1728B52AA6E4}">
                <adec:decorative xmlns:adec="http://schemas.microsoft.com/office/drawing/2017/decorative" xmlns:p15="http://schemas.microsoft.com/office/powerpoint/2012/main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11472000" y="3920066"/>
            <a:ext cx="720000" cy="72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CE3CE49A-81F4-962F-8DCE-0F4B9D705852}"/>
              </a:ext>
              <a:ext uri="{C183D7F6-B498-43B3-948B-1728B52AA6E4}">
                <adec:decorative xmlns:adec="http://schemas.microsoft.com/office/drawing/2017/decorative" xmlns:p15="http://schemas.microsoft.com/office/powerpoint/2012/main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11472000" y="3200066"/>
            <a:ext cx="720000" cy="7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4635E175-A34B-F1FE-C21F-0191BB1621CC}"/>
              </a:ext>
              <a:ext uri="{C183D7F6-B498-43B3-948B-1728B52AA6E4}">
                <adec:decorative xmlns:adec="http://schemas.microsoft.com/office/drawing/2017/decorative" xmlns:p15="http://schemas.microsoft.com/office/powerpoint/2012/main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0" y="449552"/>
            <a:ext cx="782320" cy="20015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A82B8042-5E77-A1E9-101E-5D1311F9F24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2A28161E-DF2B-A395-AB41-52FF8492D87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408483ED-35CC-1B95-31BE-C835B41D6161}"/>
              </a:ext>
            </a:extLst>
          </p:cNvPr>
          <p:cNvSpPr>
            <a:spLocks noGrp="1"/>
          </p:cNvSpPr>
          <p:nvPr>
            <p:ph type="sldNum" sz="half" idx="16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:p15="http://schemas.microsoft.com/office/powerpoint/2012/main" xmlns:adec="http://schemas.microsoft.com/office/drawing/2017/decorative" xmlns:a16="http://schemas.microsoft.com/office/drawing/2014/main" xmlns="" val="3197173637"/>
      </p:ext>
    </p:extLst>
  </p:cSld>
  <p:clrMapOvr>
    <a:masterClrMapping/>
  </p:clrMapOvr>
  <p:extLst>
    <p:ext uri="{DCECCB84-F9BA-43D5-87BE-67443E8EF086}">
      <p15:sldGuideLst xmlns:p15="http://schemas.microsoft.com/office/powerpoint/2012/main" xmlns:p14="http://schemas.microsoft.com/office/powerpoint/2010/main" xmlns:adec="http://schemas.microsoft.com/office/drawing/2017/decorative" xmlns:a16="http://schemas.microsoft.com/office/drawing/2014/main" xmlns="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5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955E0A3A-BD31-2674-02EE-D5CC54C0DE61}"/>
              </a:ext>
              <a:ext uri="{C183D7F6-B498-43B3-948B-1728B52AA6E4}">
                <adec:decorative xmlns:adec="http://schemas.microsoft.com/office/drawing/2017/decorative" xmlns:p15="http://schemas.microsoft.com/office/powerpoint/2012/main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1" y="3428999"/>
            <a:ext cx="12192000" cy="1970618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60" y="3774116"/>
            <a:ext cx="11460480" cy="1590543"/>
          </a:xfrm>
        </p:spPr>
        <p:txBody>
          <a:bodyPr lIns="0" tIns="0" rIns="0" bIns="0" anchor="t">
            <a:normAutofit/>
          </a:bodyPr>
          <a:lstStyle>
            <a:lvl1pPr algn="l">
              <a:defRPr sz="5400" b="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5760" y="5563401"/>
            <a:ext cx="11460480" cy="756965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aseline="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41794CE9-E819-5EF2-87AA-CD888A593FED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8279019" y="6400800"/>
            <a:ext cx="2743200" cy="393700"/>
          </a:xfrm>
        </p:spPr>
        <p:txBody>
          <a:bodyPr lIns="0" tIns="0" rIns="0" bIns="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15" name="Picture Placeholder 14" descr="One tall building modern style black and white.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6E7C4A80-E63C-3031-27DB-BBE012F4109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2"/>
            <a:ext cx="12192000" cy="3687377"/>
          </a:xfrm>
          <a:custGeom>
            <a:avLst/>
            <a:gdLst>
              <a:gd name="connsiteX0" fmla="*/ 0 w 12192000"/>
              <a:gd name="connsiteY0" fmla="*/ 0 h 3687377"/>
              <a:gd name="connsiteX1" fmla="*/ 12192000 w 12192000"/>
              <a:gd name="connsiteY1" fmla="*/ 0 h 3687377"/>
              <a:gd name="connsiteX2" fmla="*/ 12192000 w 12192000"/>
              <a:gd name="connsiteY2" fmla="*/ 444499 h 3687377"/>
              <a:gd name="connsiteX3" fmla="*/ 11425238 w 12192000"/>
              <a:gd name="connsiteY3" fmla="*/ 444499 h 3687377"/>
              <a:gd name="connsiteX4" fmla="*/ 11425238 w 12192000"/>
              <a:gd name="connsiteY4" fmla="*/ 2391835 h 3687377"/>
              <a:gd name="connsiteX5" fmla="*/ 12192000 w 12192000"/>
              <a:gd name="connsiteY5" fmla="*/ 2391835 h 3687377"/>
              <a:gd name="connsiteX6" fmla="*/ 12192000 w 12192000"/>
              <a:gd name="connsiteY6" fmla="*/ 3687377 h 3687377"/>
              <a:gd name="connsiteX7" fmla="*/ 2426216 w 12192000"/>
              <a:gd name="connsiteY7" fmla="*/ 3687377 h 3687377"/>
              <a:gd name="connsiteX8" fmla="*/ 2426216 w 12192000"/>
              <a:gd name="connsiteY8" fmla="*/ 2963477 h 3687377"/>
              <a:gd name="connsiteX9" fmla="*/ 0 w 12192000"/>
              <a:gd name="connsiteY9" fmla="*/ 2963477 h 3687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3687377">
                <a:moveTo>
                  <a:pt x="0" y="0"/>
                </a:moveTo>
                <a:lnTo>
                  <a:pt x="12192000" y="0"/>
                </a:lnTo>
                <a:lnTo>
                  <a:pt x="12192000" y="444499"/>
                </a:lnTo>
                <a:lnTo>
                  <a:pt x="11425238" y="444499"/>
                </a:lnTo>
                <a:lnTo>
                  <a:pt x="11425238" y="2391835"/>
                </a:lnTo>
                <a:lnTo>
                  <a:pt x="12192000" y="2391835"/>
                </a:lnTo>
                <a:lnTo>
                  <a:pt x="12192000" y="3687377"/>
                </a:lnTo>
                <a:lnTo>
                  <a:pt x="2426216" y="3687377"/>
                </a:lnTo>
                <a:lnTo>
                  <a:pt x="2426216" y="2963477"/>
                </a:lnTo>
                <a:lnTo>
                  <a:pt x="0" y="2963477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" name="Freeform 10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264F984E-6A1B-A033-4FBC-3158758B9A20}"/>
              </a:ext>
              <a:ext uri="{C183D7F6-B498-43B3-948B-1728B52AA6E4}">
                <adec:decorative xmlns:adec="http://schemas.microsoft.com/office/drawing/2017/decorative" xmlns:p15="http://schemas.microsoft.com/office/powerpoint/2012/main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0" y="2963479"/>
            <a:ext cx="2426216" cy="7239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13" name="Freeform 10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038D67BC-3BCF-76A8-9BF0-60648407292D}"/>
              </a:ext>
              <a:ext uri="{C183D7F6-B498-43B3-948B-1728B52AA6E4}">
                <adec:decorative xmlns:adec="http://schemas.microsoft.com/office/drawing/2017/decorative" xmlns:p15="http://schemas.microsoft.com/office/powerpoint/2012/main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rot="5400000">
            <a:off x="10798455" y="1014376"/>
            <a:ext cx="2020327" cy="766762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E959C312-642F-DE98-976D-2DBE2EAC42E6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420AEAA7-DE9F-17B8-3F1D-002EC04537B6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0CA17B79-A16A-9D34-8092-50AE53A616D3}"/>
              </a:ext>
            </a:extLst>
          </p:cNvPr>
          <p:cNvSpPr>
            <a:spLocks noGrp="1"/>
          </p:cNvSpPr>
          <p:nvPr>
            <p:ph type="sldNum" sz="half" idx="22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:p15="http://schemas.microsoft.com/office/powerpoint/2012/main" xmlns:adec="http://schemas.microsoft.com/office/drawing/2017/decorative" xmlns:a16="http://schemas.microsoft.com/office/drawing/2014/main" xmlns="" val="3591756201"/>
      </p:ext>
    </p:extLst>
  </p:cSld>
  <p:clrMapOvr>
    <a:masterClrMapping/>
  </p:clrMapOvr>
  <p:extLst>
    <p:ext uri="{DCECCB84-F9BA-43D5-87BE-67443E8EF086}">
      <p15:sldGuideLst xmlns:p15="http://schemas.microsoft.com/office/powerpoint/2012/main" xmlns:p14="http://schemas.microsoft.com/office/powerpoint/2010/main" xmlns:adec="http://schemas.microsoft.com/office/drawing/2017/decorative" xmlns:a16="http://schemas.microsoft.com/office/drawing/2014/main" xmlns="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96624185-F7D1-FA60-1A95-7A114118DB86}"/>
              </a:ext>
              <a:ext uri="{C183D7F6-B498-43B3-948B-1728B52AA6E4}">
                <adec:decorative xmlns:adec="http://schemas.microsoft.com/office/drawing/2017/decorative" xmlns:p15="http://schemas.microsoft.com/office/powerpoint/2012/main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3873559" y="1"/>
            <a:ext cx="8318441" cy="402844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59658" y="285071"/>
            <a:ext cx="6470926" cy="3606209"/>
          </a:xfrm>
        </p:spPr>
        <p:txBody>
          <a:bodyPr lIns="0" tIns="0" rIns="0" bIns="0" anchor="b">
            <a:noAutofit/>
          </a:bodyPr>
          <a:lstStyle>
            <a:lvl1pPr algn="l">
              <a:defRPr sz="5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59658" y="4226560"/>
            <a:ext cx="6470926" cy="1493520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0" name="Picture Placeholder 19" descr="One tall building modern style black and white.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B5F970DC-4D95-E856-C011-166EE410B02B}"/>
              </a:ext>
              <a:ext uri="{C183D7F6-B498-43B3-948B-1728B52AA6E4}">
                <adec:decorative xmlns:adec="http://schemas.microsoft.com/office/drawing/2017/decorative" xmlns:p15="http://schemas.microsoft.com/office/powerpoint/2012/main" xmlns:p14="http://schemas.microsoft.com/office/powerpoint/2010/main" xmlns:a16="http://schemas.microsoft.com/office/drawing/2014/main" xmlns="" val="0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2"/>
            <a:ext cx="4671295" cy="6857999"/>
          </a:xfrm>
          <a:custGeom>
            <a:avLst/>
            <a:gdLst>
              <a:gd name="connsiteX0" fmla="*/ 0 w 4671295"/>
              <a:gd name="connsiteY0" fmla="*/ 6134100 h 6857999"/>
              <a:gd name="connsiteX1" fmla="*/ 574 w 4671295"/>
              <a:gd name="connsiteY1" fmla="*/ 6134100 h 6857999"/>
              <a:gd name="connsiteX2" fmla="*/ 574 w 4671295"/>
              <a:gd name="connsiteY2" fmla="*/ 6857999 h 6857999"/>
              <a:gd name="connsiteX3" fmla="*/ 0 w 4671295"/>
              <a:gd name="connsiteY3" fmla="*/ 6857999 h 6857999"/>
              <a:gd name="connsiteX4" fmla="*/ 575 w 4671295"/>
              <a:gd name="connsiteY4" fmla="*/ 1729318 h 6857999"/>
              <a:gd name="connsiteX5" fmla="*/ 575 w 4671295"/>
              <a:gd name="connsiteY5" fmla="*/ 3676654 h 6857999"/>
              <a:gd name="connsiteX6" fmla="*/ 767337 w 4671295"/>
              <a:gd name="connsiteY6" fmla="*/ 3676654 h 6857999"/>
              <a:gd name="connsiteX7" fmla="*/ 767337 w 4671295"/>
              <a:gd name="connsiteY7" fmla="*/ 1729318 h 6857999"/>
              <a:gd name="connsiteX8" fmla="*/ 574 w 4671295"/>
              <a:gd name="connsiteY8" fmla="*/ 0 h 6857999"/>
              <a:gd name="connsiteX9" fmla="*/ 4671295 w 4671295"/>
              <a:gd name="connsiteY9" fmla="*/ 0 h 6857999"/>
              <a:gd name="connsiteX10" fmla="*/ 4671295 w 4671295"/>
              <a:gd name="connsiteY10" fmla="*/ 6857999 h 6857999"/>
              <a:gd name="connsiteX11" fmla="*/ 2426216 w 4671295"/>
              <a:gd name="connsiteY11" fmla="*/ 6857999 h 6857999"/>
              <a:gd name="connsiteX12" fmla="*/ 2426216 w 4671295"/>
              <a:gd name="connsiteY12" fmla="*/ 6134100 h 6857999"/>
              <a:gd name="connsiteX13" fmla="*/ 574 w 4671295"/>
              <a:gd name="connsiteY13" fmla="*/ 613410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671295" h="6857999">
                <a:moveTo>
                  <a:pt x="0" y="6134100"/>
                </a:moveTo>
                <a:lnTo>
                  <a:pt x="574" y="6134100"/>
                </a:lnTo>
                <a:lnTo>
                  <a:pt x="574" y="6857999"/>
                </a:lnTo>
                <a:lnTo>
                  <a:pt x="0" y="6857999"/>
                </a:lnTo>
                <a:close/>
                <a:moveTo>
                  <a:pt x="575" y="1729318"/>
                </a:moveTo>
                <a:lnTo>
                  <a:pt x="575" y="3676654"/>
                </a:lnTo>
                <a:lnTo>
                  <a:pt x="767337" y="3676654"/>
                </a:lnTo>
                <a:lnTo>
                  <a:pt x="767337" y="1729318"/>
                </a:lnTo>
                <a:close/>
                <a:moveTo>
                  <a:pt x="574" y="0"/>
                </a:moveTo>
                <a:lnTo>
                  <a:pt x="4671295" y="0"/>
                </a:lnTo>
                <a:lnTo>
                  <a:pt x="4671295" y="6857999"/>
                </a:lnTo>
                <a:lnTo>
                  <a:pt x="2426216" y="6857999"/>
                </a:lnTo>
                <a:lnTo>
                  <a:pt x="2426216" y="6134100"/>
                </a:lnTo>
                <a:lnTo>
                  <a:pt x="574" y="6134100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840ED42D-2092-EE19-1040-6CA890C1AA6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59658" y="6089333"/>
            <a:ext cx="2116137" cy="292994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sz="1600" baseline="0"/>
            </a:lvl1pPr>
          </a:lstStyle>
          <a:p>
            <a:pPr lvl="0"/>
            <a:r>
              <a:rPr lang="en-US" altLang="zh-CN"/>
              <a:t>Presenter Name</a:t>
            </a:r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19E11187-86CB-6B4B-4F55-B8E4A09946F8}"/>
              </a:ext>
              <a:ext uri="{C183D7F6-B498-43B3-948B-1728B52AA6E4}">
                <adec:decorative xmlns:adec="http://schemas.microsoft.com/office/drawing/2017/decorative" xmlns:p15="http://schemas.microsoft.com/office/powerpoint/2012/main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rot="5400000">
            <a:off x="845820" y="5270500"/>
            <a:ext cx="741680" cy="24333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1CC8F2F8-2E90-744F-370E-A1F3349F998B}"/>
              </a:ext>
              <a:ext uri="{C183D7F6-B498-43B3-948B-1728B52AA6E4}">
                <adec:decorative xmlns:adec="http://schemas.microsoft.com/office/drawing/2017/decorative" xmlns:p15="http://schemas.microsoft.com/office/powerpoint/2012/main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0" y="1706880"/>
            <a:ext cx="782320" cy="20015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86A018F5-6938-C956-A700-3FB7BD456C92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998B0C64-77F2-ABAA-2AE0-EAC05A006C94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515ABAF6-FA89-36E3-9418-68410C90775E}"/>
              </a:ext>
            </a:extLst>
          </p:cNvPr>
          <p:cNvSpPr>
            <a:spLocks noGrp="1"/>
          </p:cNvSpPr>
          <p:nvPr>
            <p:ph type="sldNum" sz="half" idx="20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:p15="http://schemas.microsoft.com/office/powerpoint/2012/main" xmlns:adec="http://schemas.microsoft.com/office/drawing/2017/decorative" xmlns:a16="http://schemas.microsoft.com/office/drawing/2014/main" xmlns="" val="326355585"/>
      </p:ext>
    </p:extLst>
  </p:cSld>
  <p:clrMapOvr>
    <a:masterClrMapping/>
  </p:clrMapOvr>
  <p:extLst>
    <p:ext uri="{DCECCB84-F9BA-43D5-87BE-67443E8EF086}">
      <p15:sldGuideLst xmlns:p15="http://schemas.microsoft.com/office/powerpoint/2012/main" xmlns:p14="http://schemas.microsoft.com/office/powerpoint/2010/main" xmlns:adec="http://schemas.microsoft.com/office/drawing/2017/decorative" xmlns:a16="http://schemas.microsoft.com/office/drawing/2014/main" xmlns="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80DD8D16-D0C7-F3D2-48A8-A579B2B2891D}"/>
              </a:ext>
              <a:ext uri="{C183D7F6-B498-43B3-948B-1728B52AA6E4}">
                <adec:decorative xmlns:adec="http://schemas.microsoft.com/office/drawing/2017/decorative" xmlns:p15="http://schemas.microsoft.com/office/powerpoint/2012/main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0" y="0"/>
            <a:ext cx="8318441" cy="4025314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60" y="285071"/>
            <a:ext cx="6841490" cy="3606209"/>
          </a:xfrm>
        </p:spPr>
        <p:txBody>
          <a:bodyPr lIns="0" tIns="0" rIns="0" bIns="0" anchor="b">
            <a:noAutofit/>
          </a:bodyPr>
          <a:lstStyle>
            <a:lvl1pPr algn="l">
              <a:defRPr sz="5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5760" y="4226560"/>
            <a:ext cx="6841490" cy="1482090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96033C09-8FAE-F082-7CC9-7A1AC41094D2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65760" y="5990748"/>
            <a:ext cx="2574925" cy="251143"/>
          </a:xfrm>
        </p:spPr>
        <p:txBody>
          <a:bodyPr lIns="0" tIns="0" rIns="0" bIns="0" anchor="b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4" name="Picture Placeholder 19" descr="One tall building modern style black and white.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F7F5830D-261D-69B1-C97B-FDEBA7981C10}"/>
              </a:ext>
              <a:ext uri="{C183D7F6-B498-43B3-948B-1728B52AA6E4}">
                <adec:decorative xmlns:adec="http://schemas.microsoft.com/office/drawing/2017/decorative" xmlns:p15="http://schemas.microsoft.com/office/powerpoint/2012/main" xmlns:p14="http://schemas.microsoft.com/office/powerpoint/2010/main" xmlns:a16="http://schemas.microsoft.com/office/drawing/2014/main" xmlns="" val="0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 flipH="1">
            <a:off x="7520705" y="2"/>
            <a:ext cx="4671295" cy="6857999"/>
          </a:xfrm>
          <a:custGeom>
            <a:avLst/>
            <a:gdLst>
              <a:gd name="connsiteX0" fmla="*/ 0 w 4671295"/>
              <a:gd name="connsiteY0" fmla="*/ 6134100 h 6857999"/>
              <a:gd name="connsiteX1" fmla="*/ 574 w 4671295"/>
              <a:gd name="connsiteY1" fmla="*/ 6134100 h 6857999"/>
              <a:gd name="connsiteX2" fmla="*/ 574 w 4671295"/>
              <a:gd name="connsiteY2" fmla="*/ 6857999 h 6857999"/>
              <a:gd name="connsiteX3" fmla="*/ 0 w 4671295"/>
              <a:gd name="connsiteY3" fmla="*/ 6857999 h 6857999"/>
              <a:gd name="connsiteX4" fmla="*/ 575 w 4671295"/>
              <a:gd name="connsiteY4" fmla="*/ 1729318 h 6857999"/>
              <a:gd name="connsiteX5" fmla="*/ 575 w 4671295"/>
              <a:gd name="connsiteY5" fmla="*/ 3676654 h 6857999"/>
              <a:gd name="connsiteX6" fmla="*/ 767337 w 4671295"/>
              <a:gd name="connsiteY6" fmla="*/ 3676654 h 6857999"/>
              <a:gd name="connsiteX7" fmla="*/ 767337 w 4671295"/>
              <a:gd name="connsiteY7" fmla="*/ 1729318 h 6857999"/>
              <a:gd name="connsiteX8" fmla="*/ 574 w 4671295"/>
              <a:gd name="connsiteY8" fmla="*/ 0 h 6857999"/>
              <a:gd name="connsiteX9" fmla="*/ 4671295 w 4671295"/>
              <a:gd name="connsiteY9" fmla="*/ 0 h 6857999"/>
              <a:gd name="connsiteX10" fmla="*/ 4671295 w 4671295"/>
              <a:gd name="connsiteY10" fmla="*/ 6857999 h 6857999"/>
              <a:gd name="connsiteX11" fmla="*/ 2426216 w 4671295"/>
              <a:gd name="connsiteY11" fmla="*/ 6857999 h 6857999"/>
              <a:gd name="connsiteX12" fmla="*/ 2426216 w 4671295"/>
              <a:gd name="connsiteY12" fmla="*/ 6134100 h 6857999"/>
              <a:gd name="connsiteX13" fmla="*/ 574 w 4671295"/>
              <a:gd name="connsiteY13" fmla="*/ 613410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671295" h="6857999">
                <a:moveTo>
                  <a:pt x="0" y="6134100"/>
                </a:moveTo>
                <a:lnTo>
                  <a:pt x="574" y="6134100"/>
                </a:lnTo>
                <a:lnTo>
                  <a:pt x="574" y="6857999"/>
                </a:lnTo>
                <a:lnTo>
                  <a:pt x="0" y="6857999"/>
                </a:lnTo>
                <a:close/>
                <a:moveTo>
                  <a:pt x="575" y="1729318"/>
                </a:moveTo>
                <a:lnTo>
                  <a:pt x="575" y="3676654"/>
                </a:lnTo>
                <a:lnTo>
                  <a:pt x="767337" y="3676654"/>
                </a:lnTo>
                <a:lnTo>
                  <a:pt x="767337" y="1729318"/>
                </a:lnTo>
                <a:close/>
                <a:moveTo>
                  <a:pt x="574" y="0"/>
                </a:moveTo>
                <a:lnTo>
                  <a:pt x="4671295" y="0"/>
                </a:lnTo>
                <a:lnTo>
                  <a:pt x="4671295" y="6857999"/>
                </a:lnTo>
                <a:lnTo>
                  <a:pt x="2426216" y="6857999"/>
                </a:lnTo>
                <a:lnTo>
                  <a:pt x="2426216" y="6134100"/>
                </a:lnTo>
                <a:lnTo>
                  <a:pt x="574" y="6134100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8058F6DB-3386-E235-75C0-20558DA7F9A7}"/>
              </a:ext>
              <a:ext uri="{C183D7F6-B498-43B3-948B-1728B52AA6E4}">
                <adec:decorative xmlns:adec="http://schemas.microsoft.com/office/drawing/2017/decorative" xmlns:p15="http://schemas.microsoft.com/office/powerpoint/2012/main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rot="5400000">
            <a:off x="10604500" y="5270500"/>
            <a:ext cx="741680" cy="24333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AFCF2573-CDFF-C67F-9717-D82E10440974}"/>
              </a:ext>
              <a:ext uri="{C183D7F6-B498-43B3-948B-1728B52AA6E4}">
                <adec:decorative xmlns:adec="http://schemas.microsoft.com/office/drawing/2017/decorative" xmlns:p15="http://schemas.microsoft.com/office/powerpoint/2012/main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11409680" y="1706880"/>
            <a:ext cx="782320" cy="20015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630A6E7F-019D-AAF3-66DD-164C8903B379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468BF79F-F386-2FE8-A63D-939B3DBAE828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EAF997D7-33AE-2BAA-B4B7-6740782D11B1}"/>
              </a:ext>
            </a:extLst>
          </p:cNvPr>
          <p:cNvSpPr>
            <a:spLocks noGrp="1"/>
          </p:cNvSpPr>
          <p:nvPr>
            <p:ph type="sldNum" sz="half" idx="21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:p15="http://schemas.microsoft.com/office/powerpoint/2012/main" xmlns:adec="http://schemas.microsoft.com/office/drawing/2017/decorative" xmlns:a16="http://schemas.microsoft.com/office/drawing/2014/main" xmlns="" val="3034481510"/>
      </p:ext>
    </p:extLst>
  </p:cSld>
  <p:clrMapOvr>
    <a:masterClrMapping/>
  </p:clrMapOvr>
  <p:extLst>
    <p:ext uri="{DCECCB84-F9BA-43D5-87BE-67443E8EF086}">
      <p15:sldGuideLst xmlns:p15="http://schemas.microsoft.com/office/powerpoint/2012/main" xmlns:p14="http://schemas.microsoft.com/office/powerpoint/2010/main" xmlns:adec="http://schemas.microsoft.com/office/drawing/2017/decorative" xmlns:a16="http://schemas.microsoft.com/office/drawing/2014/main" xmlns="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, Photo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44105B0D-67F2-9812-52C4-70EF88F9F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6" y="436418"/>
            <a:ext cx="5896338" cy="4512397"/>
          </a:xfrm>
        </p:spPr>
        <p:txBody>
          <a:bodyPr lIns="0" tIns="0" rIns="0" bIns="0">
            <a:noAutofit/>
          </a:bodyPr>
          <a:lstStyle>
            <a:lvl1pPr>
              <a:defRPr sz="6000" b="0" baseline="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DA114507-3B87-3C37-7F16-5679671A064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7225" y="5152864"/>
            <a:ext cx="5889827" cy="126871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4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zh-CN"/>
              <a:t>Click</a:t>
            </a:r>
            <a:r>
              <a:rPr lang="zh-CN" altLang="en-US"/>
              <a:t> </a:t>
            </a:r>
            <a:r>
              <a:rPr lang="en-US" altLang="zh-CN"/>
              <a:t>to edit Master subtitle style</a:t>
            </a:r>
            <a:endParaRPr lang="zh-CN" altLang="en-US"/>
          </a:p>
        </p:txBody>
      </p:sp>
      <p:sp>
        <p:nvSpPr>
          <p:cNvPr id="7" name="Picture Placeholder 6" descr="Closeup on person wearing glasses.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0C52EA65-FC43-25C0-960D-AB8027D2420A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0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883862" y="669510"/>
            <a:ext cx="3902491" cy="3902491"/>
          </a:xfrm>
          <a:custGeom>
            <a:avLst/>
            <a:gdLst>
              <a:gd name="connsiteX0" fmla="*/ 1951245 w 3902491"/>
              <a:gd name="connsiteY0" fmla="*/ 0 h 3902491"/>
              <a:gd name="connsiteX1" fmla="*/ 3902491 w 3902491"/>
              <a:gd name="connsiteY1" fmla="*/ 1951246 h 3902491"/>
              <a:gd name="connsiteX2" fmla="*/ 1951246 w 3902491"/>
              <a:gd name="connsiteY2" fmla="*/ 3902491 h 3902491"/>
              <a:gd name="connsiteX3" fmla="*/ 1951245 w 3902491"/>
              <a:gd name="connsiteY3" fmla="*/ 3902491 h 3902491"/>
              <a:gd name="connsiteX4" fmla="*/ 0 w 3902491"/>
              <a:gd name="connsiteY4" fmla="*/ 1951246 h 3902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02491" h="3902491">
                <a:moveTo>
                  <a:pt x="1951245" y="0"/>
                </a:moveTo>
                <a:lnTo>
                  <a:pt x="3902491" y="1951246"/>
                </a:lnTo>
                <a:lnTo>
                  <a:pt x="1951246" y="3902491"/>
                </a:lnTo>
                <a:lnTo>
                  <a:pt x="1951245" y="3902491"/>
                </a:lnTo>
                <a:lnTo>
                  <a:pt x="0" y="1951246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Picture Placeholder 12" descr="One person clapping and smiling.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60D97465-0A08-3AAC-3DDD-E6A85BBB6575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0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052312" y="2833425"/>
            <a:ext cx="3139688" cy="3872174"/>
          </a:xfrm>
          <a:custGeom>
            <a:avLst/>
            <a:gdLst>
              <a:gd name="connsiteX0" fmla="*/ 1948799 w 3139688"/>
              <a:gd name="connsiteY0" fmla="*/ 0 h 3872174"/>
              <a:gd name="connsiteX1" fmla="*/ 3139688 w 3139688"/>
              <a:gd name="connsiteY1" fmla="*/ 1190889 h 3872174"/>
              <a:gd name="connsiteX2" fmla="*/ 3139688 w 3139688"/>
              <a:gd name="connsiteY2" fmla="*/ 2706710 h 3872174"/>
              <a:gd name="connsiteX3" fmla="*/ 1974223 w 3139688"/>
              <a:gd name="connsiteY3" fmla="*/ 3872174 h 3872174"/>
              <a:gd name="connsiteX4" fmla="*/ 1923375 w 3139688"/>
              <a:gd name="connsiteY4" fmla="*/ 3872174 h 3872174"/>
              <a:gd name="connsiteX5" fmla="*/ 0 w 3139688"/>
              <a:gd name="connsiteY5" fmla="*/ 1948799 h 3872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39688" h="3872174">
                <a:moveTo>
                  <a:pt x="1948799" y="0"/>
                </a:moveTo>
                <a:lnTo>
                  <a:pt x="3139688" y="1190889"/>
                </a:lnTo>
                <a:lnTo>
                  <a:pt x="3139688" y="2706710"/>
                </a:lnTo>
                <a:lnTo>
                  <a:pt x="1974223" y="3872174"/>
                </a:lnTo>
                <a:lnTo>
                  <a:pt x="1923375" y="3872174"/>
                </a:lnTo>
                <a:lnTo>
                  <a:pt x="0" y="1948799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05BD3FE9-403D-4D43-E51A-2A3EE4F13931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flipV="1">
            <a:off x="8616950" y="0"/>
            <a:ext cx="3575051" cy="3612361"/>
          </a:xfrm>
          <a:custGeom>
            <a:avLst/>
            <a:gdLst>
              <a:gd name="connsiteX0" fmla="*/ 0 w 2869917"/>
              <a:gd name="connsiteY0" fmla="*/ 2899868 h 2899868"/>
              <a:gd name="connsiteX1" fmla="*/ 2869917 w 2869917"/>
              <a:gd name="connsiteY1" fmla="*/ 2899868 h 2899868"/>
              <a:gd name="connsiteX2" fmla="*/ 2869917 w 2869917"/>
              <a:gd name="connsiteY2" fmla="*/ 0 h 2899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69917" h="2899868">
                <a:moveTo>
                  <a:pt x="0" y="2899868"/>
                </a:moveTo>
                <a:lnTo>
                  <a:pt x="2869917" y="2899868"/>
                </a:lnTo>
                <a:lnTo>
                  <a:pt x="2869917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25" name="Isosceles Triangle 3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10D3FB60-F35E-34D2-31A5-29537BF7CB1B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flipH="1">
            <a:off x="7640892" y="3816350"/>
            <a:ext cx="3040598" cy="3041650"/>
          </a:xfrm>
          <a:prstGeom prst="triangle">
            <a:avLst>
              <a:gd name="adj" fmla="val 10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3CC41857-42BF-61F4-ABBF-1DC106908D40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rot="5400000" flipV="1">
            <a:off x="11297484" y="5963483"/>
            <a:ext cx="889873" cy="899160"/>
          </a:xfrm>
          <a:custGeom>
            <a:avLst/>
            <a:gdLst>
              <a:gd name="connsiteX0" fmla="*/ 0 w 2869917"/>
              <a:gd name="connsiteY0" fmla="*/ 2899868 h 2899868"/>
              <a:gd name="connsiteX1" fmla="*/ 2869917 w 2869917"/>
              <a:gd name="connsiteY1" fmla="*/ 2899868 h 2899868"/>
              <a:gd name="connsiteX2" fmla="*/ 2869917 w 2869917"/>
              <a:gd name="connsiteY2" fmla="*/ 0 h 2899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69917" h="2899868">
                <a:moveTo>
                  <a:pt x="0" y="2899868"/>
                </a:moveTo>
                <a:lnTo>
                  <a:pt x="2869917" y="2899868"/>
                </a:lnTo>
                <a:lnTo>
                  <a:pt x="2869917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AEEED29B-54CB-26C0-4359-253529495A38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F20C3D6A-66EC-B96A-272D-8E814CAB564A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831D61EB-A3CA-532A-94CE-BFB5EF2525A9}"/>
              </a:ext>
            </a:extLst>
          </p:cNvPr>
          <p:cNvSpPr>
            <a:spLocks noGrp="1"/>
          </p:cNvSpPr>
          <p:nvPr>
            <p:ph type="sldNum" sz="half" idx="22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:adec="http://schemas.microsoft.com/office/drawing/2017/decorative" xmlns:a16="http://schemas.microsoft.com/office/drawing/2014/main" xmlns="" val="950394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, Photo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0138" y="359917"/>
            <a:ext cx="6242770" cy="4588897"/>
          </a:xfr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sz="60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0138" y="5152864"/>
            <a:ext cx="6233626" cy="1268718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Picture Placeholder 6" descr="Closeup on person wearing glasses.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82E72972-EE2B-F497-1D5C-258895385D72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0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360741" y="634584"/>
            <a:ext cx="3902491" cy="3902491"/>
          </a:xfrm>
          <a:custGeom>
            <a:avLst/>
            <a:gdLst>
              <a:gd name="connsiteX0" fmla="*/ 1951245 w 3902491"/>
              <a:gd name="connsiteY0" fmla="*/ 0 h 3902491"/>
              <a:gd name="connsiteX1" fmla="*/ 3902491 w 3902491"/>
              <a:gd name="connsiteY1" fmla="*/ 1951246 h 3902491"/>
              <a:gd name="connsiteX2" fmla="*/ 1951246 w 3902491"/>
              <a:gd name="connsiteY2" fmla="*/ 3902491 h 3902491"/>
              <a:gd name="connsiteX3" fmla="*/ 1951245 w 3902491"/>
              <a:gd name="connsiteY3" fmla="*/ 3902491 h 3902491"/>
              <a:gd name="connsiteX4" fmla="*/ 0 w 3902491"/>
              <a:gd name="connsiteY4" fmla="*/ 1951246 h 3902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02491" h="3902491">
                <a:moveTo>
                  <a:pt x="1951245" y="0"/>
                </a:moveTo>
                <a:lnTo>
                  <a:pt x="3902491" y="1951246"/>
                </a:lnTo>
                <a:lnTo>
                  <a:pt x="1951246" y="3902491"/>
                </a:lnTo>
                <a:lnTo>
                  <a:pt x="1951245" y="3902491"/>
                </a:lnTo>
                <a:lnTo>
                  <a:pt x="0" y="1951246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0" name="Picture Placeholder 12" descr="One person clapping and smiling.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B208AAAC-B842-3E72-F9B0-65241B8AEA16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0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 flipH="1">
            <a:off x="0" y="2788976"/>
            <a:ext cx="3139688" cy="3872174"/>
          </a:xfrm>
          <a:custGeom>
            <a:avLst/>
            <a:gdLst>
              <a:gd name="connsiteX0" fmla="*/ 1948799 w 3139688"/>
              <a:gd name="connsiteY0" fmla="*/ 0 h 3872174"/>
              <a:gd name="connsiteX1" fmla="*/ 3139688 w 3139688"/>
              <a:gd name="connsiteY1" fmla="*/ 1190889 h 3872174"/>
              <a:gd name="connsiteX2" fmla="*/ 3139688 w 3139688"/>
              <a:gd name="connsiteY2" fmla="*/ 2706710 h 3872174"/>
              <a:gd name="connsiteX3" fmla="*/ 1974223 w 3139688"/>
              <a:gd name="connsiteY3" fmla="*/ 3872174 h 3872174"/>
              <a:gd name="connsiteX4" fmla="*/ 1923375 w 3139688"/>
              <a:gd name="connsiteY4" fmla="*/ 3872174 h 3872174"/>
              <a:gd name="connsiteX5" fmla="*/ 0 w 3139688"/>
              <a:gd name="connsiteY5" fmla="*/ 1948799 h 3872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39688" h="3872174">
                <a:moveTo>
                  <a:pt x="1948799" y="0"/>
                </a:moveTo>
                <a:lnTo>
                  <a:pt x="3139688" y="1190889"/>
                </a:lnTo>
                <a:lnTo>
                  <a:pt x="3139688" y="2706710"/>
                </a:lnTo>
                <a:lnTo>
                  <a:pt x="1974223" y="3872174"/>
                </a:lnTo>
                <a:lnTo>
                  <a:pt x="1923375" y="3872174"/>
                </a:lnTo>
                <a:lnTo>
                  <a:pt x="0" y="1948799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ABEB5B2F-8E61-F43A-1D59-1F1F0DB377AF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rot="16200000" flipH="1" flipV="1">
            <a:off x="4644" y="5963483"/>
            <a:ext cx="889873" cy="899160"/>
          </a:xfrm>
          <a:custGeom>
            <a:avLst/>
            <a:gdLst>
              <a:gd name="connsiteX0" fmla="*/ 0 w 2869917"/>
              <a:gd name="connsiteY0" fmla="*/ 2899868 h 2899868"/>
              <a:gd name="connsiteX1" fmla="*/ 2869917 w 2869917"/>
              <a:gd name="connsiteY1" fmla="*/ 2899868 h 2899868"/>
              <a:gd name="connsiteX2" fmla="*/ 2869917 w 2869917"/>
              <a:gd name="connsiteY2" fmla="*/ 0 h 2899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69917" h="2899868">
                <a:moveTo>
                  <a:pt x="0" y="2899868"/>
                </a:moveTo>
                <a:lnTo>
                  <a:pt x="2869917" y="2899868"/>
                </a:lnTo>
                <a:lnTo>
                  <a:pt x="2869917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C62A2476-1589-B9D9-5D0A-5553436AAA7F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flipH="1" flipV="1">
            <a:off x="0" y="0"/>
            <a:ext cx="3575051" cy="3612361"/>
          </a:xfrm>
          <a:custGeom>
            <a:avLst/>
            <a:gdLst>
              <a:gd name="connsiteX0" fmla="*/ 0 w 2869917"/>
              <a:gd name="connsiteY0" fmla="*/ 2899868 h 2899868"/>
              <a:gd name="connsiteX1" fmla="*/ 2869917 w 2869917"/>
              <a:gd name="connsiteY1" fmla="*/ 2899868 h 2899868"/>
              <a:gd name="connsiteX2" fmla="*/ 2869917 w 2869917"/>
              <a:gd name="connsiteY2" fmla="*/ 0 h 2899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69917" h="2899868">
                <a:moveTo>
                  <a:pt x="0" y="2899868"/>
                </a:moveTo>
                <a:lnTo>
                  <a:pt x="2869917" y="2899868"/>
                </a:lnTo>
                <a:lnTo>
                  <a:pt x="2869917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18" name="Isosceles Triangle 3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964A9B18-35DE-8478-ED82-3451640D6BBD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1360741" y="3816350"/>
            <a:ext cx="3040598" cy="3041650"/>
          </a:xfrm>
          <a:prstGeom prst="triangle">
            <a:avLst>
              <a:gd name="adj" fmla="val 10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15793E1B-71D7-81F6-2EA3-143FFFB55604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449580" y="6527800"/>
            <a:ext cx="2743200" cy="266700"/>
          </a:xfrm>
        </p:spPr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A89336AE-C792-931C-745B-768B83BAB61C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6C93A66C-FF0F-B424-A72E-EB9BA06F2F06}"/>
              </a:ext>
            </a:extLst>
          </p:cNvPr>
          <p:cNvSpPr>
            <a:spLocks noGrp="1"/>
          </p:cNvSpPr>
          <p:nvPr>
            <p:ph type="sldNum" sz="half" idx="22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:adec="http://schemas.microsoft.com/office/drawing/2017/decorative" xmlns:a16="http://schemas.microsoft.com/office/drawing/2014/main" xmlns="" val="3082235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47950" y="534677"/>
            <a:ext cx="6896100" cy="3884923"/>
          </a:xfrm>
        </p:spPr>
        <p:txBody>
          <a:bodyPr lIns="0" tIns="0" rIns="0" bIns="0" anchor="b">
            <a:noAutofit/>
          </a:bodyPr>
          <a:lstStyle>
            <a:lvl1pPr algn="ctr">
              <a:defRPr sz="5400" b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47950" y="4660900"/>
            <a:ext cx="6896100" cy="1315008"/>
          </a:xfr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0" name="Isosceles Triangle 3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73C6A8A3-9676-1270-FE11-AFA86441A3D4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8534400" y="3199135"/>
            <a:ext cx="3657600" cy="3658865"/>
          </a:xfrm>
          <a:prstGeom prst="triangle">
            <a:avLst>
              <a:gd name="adj" fmla="val 10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98C2484B-7B39-764B-EB05-85CE011F8CA8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rot="16200000" flipH="1" flipV="1">
            <a:off x="6165" y="5670366"/>
            <a:ext cx="1181469" cy="1193799"/>
          </a:xfrm>
          <a:custGeom>
            <a:avLst/>
            <a:gdLst>
              <a:gd name="connsiteX0" fmla="*/ 0 w 2869917"/>
              <a:gd name="connsiteY0" fmla="*/ 2899868 h 2899868"/>
              <a:gd name="connsiteX1" fmla="*/ 2869917 w 2869917"/>
              <a:gd name="connsiteY1" fmla="*/ 2899868 h 2899868"/>
              <a:gd name="connsiteX2" fmla="*/ 2869917 w 2869917"/>
              <a:gd name="connsiteY2" fmla="*/ 0 h 2899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69917" h="2899868">
                <a:moveTo>
                  <a:pt x="0" y="2899868"/>
                </a:moveTo>
                <a:lnTo>
                  <a:pt x="2869917" y="2899868"/>
                </a:lnTo>
                <a:lnTo>
                  <a:pt x="2869917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2FF2AAFB-B709-A48B-6919-72E9012D8716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rot="16200000" flipV="1">
            <a:off x="15300" y="-15304"/>
            <a:ext cx="2932731" cy="2963336"/>
          </a:xfrm>
          <a:custGeom>
            <a:avLst/>
            <a:gdLst>
              <a:gd name="connsiteX0" fmla="*/ 0 w 1577827"/>
              <a:gd name="connsiteY0" fmla="*/ 1594293 h 1594293"/>
              <a:gd name="connsiteX1" fmla="*/ 1577827 w 1577827"/>
              <a:gd name="connsiteY1" fmla="*/ 1594293 h 1594293"/>
              <a:gd name="connsiteX2" fmla="*/ 1577827 w 1577827"/>
              <a:gd name="connsiteY2" fmla="*/ 0 h 1594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77827" h="1594293">
                <a:moveTo>
                  <a:pt x="0" y="1594293"/>
                </a:moveTo>
                <a:lnTo>
                  <a:pt x="1577827" y="1594293"/>
                </a:lnTo>
                <a:lnTo>
                  <a:pt x="1577827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F653269C-34B7-8793-B989-2AC815E50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641BAD6F-AF49-D89A-DB03-EAC0CD069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93D02BA7-4544-93C7-B907-D369FB7AD7B9}"/>
              </a:ext>
            </a:extLst>
          </p:cNvPr>
          <p:cNvSpPr>
            <a:spLocks noGrp="1"/>
          </p:cNvSpPr>
          <p:nvPr>
            <p:ph type="sldNum" sz="half" idx="12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:adec="http://schemas.microsoft.com/office/drawing/2017/decorative" xmlns:a16="http://schemas.microsoft.com/office/drawing/2014/main" xmlns="" val="617058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, 7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000" y="831919"/>
            <a:ext cx="10504000" cy="1554480"/>
          </a:xfrm>
        </p:spPr>
        <p:txBody>
          <a:bodyPr lIns="0" tIns="0" rIns="0" bIns="0" anchor="b">
            <a:noAutofit/>
          </a:bodyPr>
          <a:lstStyle>
            <a:lvl1pPr>
              <a:defRPr sz="3600" b="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16A84503-533D-0FB4-1FFF-F99D94985FC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281113" y="2814135"/>
            <a:ext cx="4143375" cy="541840"/>
          </a:xfrm>
        </p:spPr>
        <p:txBody>
          <a:bodyPr lIns="0" tIns="0" rIns="0" bIns="0"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baseline="0"/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E7AEEA39-69B3-E8AB-1B52-DEAF566D457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281113" y="3639663"/>
            <a:ext cx="4143375" cy="541840"/>
          </a:xfrm>
        </p:spPr>
        <p:txBody>
          <a:bodyPr lIns="0" tIns="0" rIns="0" bIns="0"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baseline="0"/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5462FFAA-616F-1112-8D93-D1429CE2769E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1281113" y="4435367"/>
            <a:ext cx="4143375" cy="541840"/>
          </a:xfrm>
        </p:spPr>
        <p:txBody>
          <a:bodyPr lIns="0" tIns="0" rIns="0" bIns="0"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baseline="0"/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F971441E-A861-BBA6-17CE-7CECD0DDCA6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1281113" y="5256629"/>
            <a:ext cx="4143375" cy="541840"/>
          </a:xfrm>
        </p:spPr>
        <p:txBody>
          <a:bodyPr lIns="0" tIns="0" rIns="0" bIns="0"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baseline="0"/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8B493041-6741-D46B-F909-CD7C00DEAE6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913666" y="2814135"/>
            <a:ext cx="4143375" cy="541840"/>
          </a:xfrm>
        </p:spPr>
        <p:txBody>
          <a:bodyPr lIns="0" tIns="0" rIns="0" bIns="0"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baseline="0"/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0970355D-37C5-6F1A-64BF-E4B95748BBF5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913666" y="3639663"/>
            <a:ext cx="4143375" cy="541840"/>
          </a:xfrm>
        </p:spPr>
        <p:txBody>
          <a:bodyPr lIns="0" tIns="0" rIns="0" bIns="0"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baseline="0"/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BEFE0484-B67E-9C46-955E-345C74277C5E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913666" y="4435367"/>
            <a:ext cx="4143375" cy="541840"/>
          </a:xfrm>
        </p:spPr>
        <p:txBody>
          <a:bodyPr lIns="0" tIns="0" rIns="0" bIns="0"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baseline="0"/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Freeform 1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C2017B91-2EEB-9FBA-8E16-2096C92E2D0C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flipV="1">
            <a:off x="8623300" y="6526800"/>
            <a:ext cx="3568700" cy="331200"/>
          </a:xfrm>
          <a:custGeom>
            <a:avLst/>
            <a:gdLst/>
            <a:ahLst/>
            <a:cxnLst/>
            <a:rect l="l" t="t" r="r" b="b"/>
            <a:pathLst>
              <a:path w="5072131" h="573308">
                <a:moveTo>
                  <a:pt x="0" y="0"/>
                </a:moveTo>
                <a:lnTo>
                  <a:pt x="5072131" y="0"/>
                </a:lnTo>
                <a:lnTo>
                  <a:pt x="5072131" y="573308"/>
                </a:lnTo>
                <a:lnTo>
                  <a:pt x="0" y="573308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6" name="Freeform 1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4287DD1D-8A12-5CFA-F182-60F767DC3DCA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1" y="0"/>
            <a:ext cx="12192000" cy="331199"/>
          </a:xfrm>
          <a:custGeom>
            <a:avLst/>
            <a:gdLst/>
            <a:ahLst/>
            <a:cxnLst/>
            <a:rect l="l" t="t" r="r" b="b"/>
            <a:pathLst>
              <a:path w="5072131" h="573308">
                <a:moveTo>
                  <a:pt x="0" y="0"/>
                </a:moveTo>
                <a:lnTo>
                  <a:pt x="5072131" y="0"/>
                </a:lnTo>
                <a:lnTo>
                  <a:pt x="5072131" y="573308"/>
                </a:lnTo>
                <a:lnTo>
                  <a:pt x="0" y="573308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8" name="Freeform 1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411429CA-5A33-DA3D-D3DB-C42D85B101E5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flipV="1">
            <a:off x="0" y="0"/>
            <a:ext cx="4423201" cy="331200"/>
          </a:xfrm>
          <a:custGeom>
            <a:avLst/>
            <a:gdLst/>
            <a:ahLst/>
            <a:cxnLst/>
            <a:rect l="l" t="t" r="r" b="b"/>
            <a:pathLst>
              <a:path w="5072131" h="573308">
                <a:moveTo>
                  <a:pt x="0" y="0"/>
                </a:moveTo>
                <a:lnTo>
                  <a:pt x="5072131" y="0"/>
                </a:lnTo>
                <a:lnTo>
                  <a:pt x="5072131" y="573308"/>
                </a:lnTo>
                <a:lnTo>
                  <a:pt x="0" y="573308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9" name="Isosceles Triangle 3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2ABE2A89-7B53-F3AA-992C-F5FDFD47CDA2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rot="5400000" flipH="1">
            <a:off x="823702" y="3084150"/>
            <a:ext cx="294319" cy="253723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/>
          </a:p>
        </p:txBody>
      </p:sp>
      <p:sp>
        <p:nvSpPr>
          <p:cNvPr id="11" name="Isosceles Triangle 4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DB265DE7-BDB8-455C-68D7-DD625535723F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rot="5400000" flipH="1">
            <a:off x="823702" y="3898663"/>
            <a:ext cx="294319" cy="253723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/>
          </a:p>
        </p:txBody>
      </p:sp>
      <p:sp>
        <p:nvSpPr>
          <p:cNvPr id="12" name="Isosceles Triangle 5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CD5BD527-816C-E329-0634-ECEF4B25EFBF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rot="5400000" flipH="1">
            <a:off x="823702" y="4713176"/>
            <a:ext cx="294319" cy="253723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/>
          </a:p>
        </p:txBody>
      </p:sp>
      <p:sp>
        <p:nvSpPr>
          <p:cNvPr id="13" name="Isosceles Triangle 3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3068113E-4A0A-6AB4-BD3C-E1CF8F28240F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rot="5400000" flipH="1">
            <a:off x="823702" y="5526970"/>
            <a:ext cx="294319" cy="253723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/>
          </a:p>
        </p:txBody>
      </p:sp>
      <p:sp>
        <p:nvSpPr>
          <p:cNvPr id="14" name="Isosceles Triangle 6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1CD9FE95-F8A6-B6DC-2180-731FDE4996E8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rot="5400000" flipH="1">
            <a:off x="6456152" y="3084150"/>
            <a:ext cx="294319" cy="253723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endParaRPr lang="zh-CN" altLang="en-US"/>
          </a:p>
        </p:txBody>
      </p:sp>
      <p:sp>
        <p:nvSpPr>
          <p:cNvPr id="15" name="Isosceles Triangle 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F7B347C0-3F8F-587A-5A99-49B8508015EE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rot="5400000" flipH="1">
            <a:off x="6456152" y="3898663"/>
            <a:ext cx="294319" cy="253723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endParaRPr lang="zh-CN" altLang="en-US"/>
          </a:p>
        </p:txBody>
      </p:sp>
      <p:sp>
        <p:nvSpPr>
          <p:cNvPr id="16" name="Isosceles Triangle 8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A37BF549-9163-2374-1589-671786ABE6F2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rot="5400000" flipH="1">
            <a:off x="6456152" y="4713176"/>
            <a:ext cx="294319" cy="253723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endParaRPr lang="zh-CN" alt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CEBF8C89-724F-1AA2-DD4D-120028E9FCF0}"/>
              </a:ext>
            </a:extLst>
          </p:cNvPr>
          <p:cNvSpPr>
            <a:spLocks noGrp="1"/>
          </p:cNvSpPr>
          <p:nvPr>
            <p:ph type="dt" sz="half" idx="34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A9103CE0-A0DB-C346-564E-677B30F25925}"/>
              </a:ext>
            </a:extLst>
          </p:cNvPr>
          <p:cNvSpPr>
            <a:spLocks noGrp="1"/>
          </p:cNvSpPr>
          <p:nvPr>
            <p:ph type="ftr" sz="quarter" idx="35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68394BF1-FB89-1D4C-1F84-13E57A1418A0}"/>
              </a:ext>
            </a:extLst>
          </p:cNvPr>
          <p:cNvSpPr>
            <a:spLocks noGrp="1"/>
          </p:cNvSpPr>
          <p:nvPr>
            <p:ph type="sldNum" sz="half" idx="36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:adec="http://schemas.microsoft.com/office/drawing/2017/decorative" xmlns:a16="http://schemas.microsoft.com/office/drawing/2014/main" xmlns="" val="2574154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000" y="831919"/>
            <a:ext cx="10504000" cy="1554480"/>
          </a:xfrm>
        </p:spPr>
        <p:txBody>
          <a:bodyPr lIns="0" tIns="0" rIns="0" bIns="0" anchor="b">
            <a:noAutofit/>
          </a:bodyPr>
          <a:lstStyle>
            <a:lvl1pPr>
              <a:defRPr sz="3600" b="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6F9358B1-1779-1D7A-CAE5-80DDD0129030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44000" y="2576946"/>
            <a:ext cx="10504000" cy="338050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reeform 1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C2017B91-2EEB-9FBA-8E16-2096C92E2D0C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flipV="1">
            <a:off x="8623300" y="6526800"/>
            <a:ext cx="3568700" cy="331200"/>
          </a:xfrm>
          <a:custGeom>
            <a:avLst/>
            <a:gdLst/>
            <a:ahLst/>
            <a:cxnLst/>
            <a:rect l="l" t="t" r="r" b="b"/>
            <a:pathLst>
              <a:path w="5072131" h="573308">
                <a:moveTo>
                  <a:pt x="0" y="0"/>
                </a:moveTo>
                <a:lnTo>
                  <a:pt x="5072131" y="0"/>
                </a:lnTo>
                <a:lnTo>
                  <a:pt x="5072131" y="573308"/>
                </a:lnTo>
                <a:lnTo>
                  <a:pt x="0" y="573308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6" name="Freeform 1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4287DD1D-8A12-5CFA-F182-60F767DC3DCA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1" y="0"/>
            <a:ext cx="12192000" cy="331199"/>
          </a:xfrm>
          <a:custGeom>
            <a:avLst/>
            <a:gdLst/>
            <a:ahLst/>
            <a:cxnLst/>
            <a:rect l="l" t="t" r="r" b="b"/>
            <a:pathLst>
              <a:path w="5072131" h="573308">
                <a:moveTo>
                  <a:pt x="0" y="0"/>
                </a:moveTo>
                <a:lnTo>
                  <a:pt x="5072131" y="0"/>
                </a:lnTo>
                <a:lnTo>
                  <a:pt x="5072131" y="573308"/>
                </a:lnTo>
                <a:lnTo>
                  <a:pt x="0" y="573308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8" name="Freeform 1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411429CA-5A33-DA3D-D3DB-C42D85B101E5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flipV="1">
            <a:off x="0" y="0"/>
            <a:ext cx="4423201" cy="331200"/>
          </a:xfrm>
          <a:custGeom>
            <a:avLst/>
            <a:gdLst/>
            <a:ahLst/>
            <a:cxnLst/>
            <a:rect l="l" t="t" r="r" b="b"/>
            <a:pathLst>
              <a:path w="5072131" h="573308">
                <a:moveTo>
                  <a:pt x="0" y="0"/>
                </a:moveTo>
                <a:lnTo>
                  <a:pt x="5072131" y="0"/>
                </a:lnTo>
                <a:lnTo>
                  <a:pt x="5072131" y="573308"/>
                </a:lnTo>
                <a:lnTo>
                  <a:pt x="0" y="573308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CEBF8C89-724F-1AA2-DD4D-120028E9FCF0}"/>
              </a:ext>
            </a:extLst>
          </p:cNvPr>
          <p:cNvSpPr>
            <a:spLocks noGrp="1"/>
          </p:cNvSpPr>
          <p:nvPr>
            <p:ph type="dt" sz="half" idx="34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A9103CE0-A0DB-C346-564E-677B30F25925}"/>
              </a:ext>
            </a:extLst>
          </p:cNvPr>
          <p:cNvSpPr>
            <a:spLocks noGrp="1"/>
          </p:cNvSpPr>
          <p:nvPr>
            <p:ph type="ftr" sz="quarter" idx="35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68394BF1-FB89-1D4C-1F84-13E57A1418A0}"/>
              </a:ext>
            </a:extLst>
          </p:cNvPr>
          <p:cNvSpPr>
            <a:spLocks noGrp="1"/>
          </p:cNvSpPr>
          <p:nvPr>
            <p:ph type="sldNum" sz="half" idx="36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:adec="http://schemas.microsoft.com/office/drawing/2017/decorative" xmlns:a16="http://schemas.microsoft.com/office/drawing/2014/main" xmlns="" val="20228618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000" y="1927933"/>
            <a:ext cx="10504000" cy="1135871"/>
          </a:xfrm>
        </p:spPr>
        <p:txBody>
          <a:bodyPr lIns="0" tIns="0" rIns="0" bIns="0">
            <a:noAutofit/>
          </a:bodyPr>
          <a:lstStyle>
            <a:lvl1pPr algn="ctr">
              <a:defRPr sz="3600" b="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16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D4F14BC3-176C-CDF0-C810-02FE93F4EAEA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44000" y="3269675"/>
            <a:ext cx="10504000" cy="2225963"/>
          </a:xfrm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 algn="l">
              <a:buNone/>
              <a:defRPr sz="1200"/>
            </a:lvl2pPr>
            <a:lvl3pPr marL="914400" indent="0" algn="l">
              <a:buNone/>
              <a:defRPr sz="1100"/>
            </a:lvl3pPr>
            <a:lvl4pPr marL="1371600" indent="0" algn="l">
              <a:buNone/>
              <a:defRPr sz="1050"/>
            </a:lvl4pPr>
            <a:lvl5pPr marL="1828800" indent="0" algn="l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6DEE9CD0-B455-1E74-A596-42C0F0DC9D68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2" y="6526800"/>
            <a:ext cx="12191999" cy="331200"/>
          </a:xfrm>
          <a:custGeom>
            <a:avLst/>
            <a:gdLst>
              <a:gd name="connsiteX0" fmla="*/ 0 w 12191999"/>
              <a:gd name="connsiteY0" fmla="*/ 0 h 331200"/>
              <a:gd name="connsiteX1" fmla="*/ 12191999 w 12191999"/>
              <a:gd name="connsiteY1" fmla="*/ 0 h 331200"/>
              <a:gd name="connsiteX2" fmla="*/ 12191999 w 12191999"/>
              <a:gd name="connsiteY2" fmla="*/ 331200 h 331200"/>
              <a:gd name="connsiteX3" fmla="*/ 0 w 12191999"/>
              <a:gd name="connsiteY3" fmla="*/ 331200 h 33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331200">
                <a:moveTo>
                  <a:pt x="0" y="0"/>
                </a:moveTo>
                <a:lnTo>
                  <a:pt x="12191999" y="0"/>
                </a:lnTo>
                <a:lnTo>
                  <a:pt x="12191999" y="331200"/>
                </a:lnTo>
                <a:lnTo>
                  <a:pt x="0" y="33120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0" name="Freeform 1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997C5841-2433-4CFD-F83F-66F81267789C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flipV="1">
            <a:off x="0" y="6526800"/>
            <a:ext cx="4423201" cy="331200"/>
          </a:xfrm>
          <a:custGeom>
            <a:avLst/>
            <a:gdLst/>
            <a:ahLst/>
            <a:cxnLst/>
            <a:rect l="l" t="t" r="r" b="b"/>
            <a:pathLst>
              <a:path w="5072131" h="573308">
                <a:moveTo>
                  <a:pt x="0" y="0"/>
                </a:moveTo>
                <a:lnTo>
                  <a:pt x="5072131" y="0"/>
                </a:lnTo>
                <a:lnTo>
                  <a:pt x="5072131" y="573308"/>
                </a:lnTo>
                <a:lnTo>
                  <a:pt x="0" y="573308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11" name="Freeform 1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D005AF67-A3F8-DF0E-32A3-C7E02927F066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flipV="1">
            <a:off x="7768799" y="0"/>
            <a:ext cx="4423201" cy="331200"/>
          </a:xfrm>
          <a:custGeom>
            <a:avLst/>
            <a:gdLst/>
            <a:ahLst/>
            <a:cxnLst/>
            <a:rect l="l" t="t" r="r" b="b"/>
            <a:pathLst>
              <a:path w="5072131" h="573308">
                <a:moveTo>
                  <a:pt x="0" y="0"/>
                </a:moveTo>
                <a:lnTo>
                  <a:pt x="5072131" y="0"/>
                </a:lnTo>
                <a:lnTo>
                  <a:pt x="5072131" y="573308"/>
                </a:lnTo>
                <a:lnTo>
                  <a:pt x="0" y="573308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73677A5F-52D4-84EF-29A7-B01CA17B3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4E9FFE13-EE87-DB0E-8151-61B9909D1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2D4F95BB-898C-AAE1-9E7A-961BB037A01F}"/>
              </a:ext>
            </a:extLst>
          </p:cNvPr>
          <p:cNvSpPr>
            <a:spLocks noGrp="1"/>
          </p:cNvSpPr>
          <p:nvPr>
            <p:ph type="sldNum" sz="half" idx="12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:adec="http://schemas.microsoft.com/office/drawing/2017/decorative" xmlns:a16="http://schemas.microsoft.com/office/drawing/2014/main" xmlns="" val="8311644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-item List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000" y="886783"/>
            <a:ext cx="10504000" cy="1132258"/>
          </a:xfrm>
        </p:spPr>
        <p:txBody>
          <a:bodyPr lIns="0" tIns="0" rIns="0" bIns="0" anchor="ctr">
            <a:noAutofit/>
          </a:bodyPr>
          <a:lstStyle>
            <a:lvl1pPr algn="ctr">
              <a:defRPr sz="3600" b="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4" name="Picture Placeholder 43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AE29EB26-1D80-20C5-521F-E816F9C96790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620968" y="2134688"/>
            <a:ext cx="1446212" cy="1446213"/>
          </a:xfrm>
          <a:custGeom>
            <a:avLst/>
            <a:gdLst>
              <a:gd name="connsiteX0" fmla="*/ 722009 w 1446212"/>
              <a:gd name="connsiteY0" fmla="*/ 0 h 1446213"/>
              <a:gd name="connsiteX1" fmla="*/ 724204 w 1446212"/>
              <a:gd name="connsiteY1" fmla="*/ 0 h 1446213"/>
              <a:gd name="connsiteX2" fmla="*/ 1446212 w 1446212"/>
              <a:gd name="connsiteY2" fmla="*/ 722008 h 1446213"/>
              <a:gd name="connsiteX3" fmla="*/ 1446212 w 1446212"/>
              <a:gd name="connsiteY3" fmla="*/ 724205 h 1446213"/>
              <a:gd name="connsiteX4" fmla="*/ 724204 w 1446212"/>
              <a:gd name="connsiteY4" fmla="*/ 1446213 h 1446213"/>
              <a:gd name="connsiteX5" fmla="*/ 722009 w 1446212"/>
              <a:gd name="connsiteY5" fmla="*/ 1446213 h 1446213"/>
              <a:gd name="connsiteX6" fmla="*/ 0 w 1446212"/>
              <a:gd name="connsiteY6" fmla="*/ 724204 h 1446213"/>
              <a:gd name="connsiteX7" fmla="*/ 0 w 1446212"/>
              <a:gd name="connsiteY7" fmla="*/ 722009 h 144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46212" h="1446213">
                <a:moveTo>
                  <a:pt x="722009" y="0"/>
                </a:moveTo>
                <a:lnTo>
                  <a:pt x="724204" y="0"/>
                </a:lnTo>
                <a:lnTo>
                  <a:pt x="1446212" y="722008"/>
                </a:lnTo>
                <a:lnTo>
                  <a:pt x="1446212" y="724205"/>
                </a:lnTo>
                <a:lnTo>
                  <a:pt x="724204" y="1446213"/>
                </a:lnTo>
                <a:lnTo>
                  <a:pt x="722009" y="1446213"/>
                </a:lnTo>
                <a:lnTo>
                  <a:pt x="0" y="724204"/>
                </a:lnTo>
                <a:lnTo>
                  <a:pt x="0" y="72200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9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0E9DDE4F-FFF8-270B-2AF8-4EC025D6150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290761" y="2128094"/>
            <a:ext cx="3663194" cy="607321"/>
          </a:xfr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0" baseline="0">
                <a:latin typeface="+mj-lt"/>
                <a:ea typeface="+mj-ea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B7605656-D055-D758-29DD-8EEAE0DBF858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290762" y="2832099"/>
            <a:ext cx="3663194" cy="894123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Picture Placeholder 45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16A975E9-F3A8-3D0E-CA59-63ACCEAEB30A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620968" y="3981726"/>
            <a:ext cx="1446212" cy="1446213"/>
          </a:xfrm>
          <a:custGeom>
            <a:avLst/>
            <a:gdLst>
              <a:gd name="connsiteX0" fmla="*/ 722009 w 1446212"/>
              <a:gd name="connsiteY0" fmla="*/ 0 h 1446213"/>
              <a:gd name="connsiteX1" fmla="*/ 724204 w 1446212"/>
              <a:gd name="connsiteY1" fmla="*/ 0 h 1446213"/>
              <a:gd name="connsiteX2" fmla="*/ 1446212 w 1446212"/>
              <a:gd name="connsiteY2" fmla="*/ 722008 h 1446213"/>
              <a:gd name="connsiteX3" fmla="*/ 1446212 w 1446212"/>
              <a:gd name="connsiteY3" fmla="*/ 724205 h 1446213"/>
              <a:gd name="connsiteX4" fmla="*/ 724204 w 1446212"/>
              <a:gd name="connsiteY4" fmla="*/ 1446213 h 1446213"/>
              <a:gd name="connsiteX5" fmla="*/ 722009 w 1446212"/>
              <a:gd name="connsiteY5" fmla="*/ 1446213 h 1446213"/>
              <a:gd name="connsiteX6" fmla="*/ 0 w 1446212"/>
              <a:gd name="connsiteY6" fmla="*/ 724204 h 1446213"/>
              <a:gd name="connsiteX7" fmla="*/ 0 w 1446212"/>
              <a:gd name="connsiteY7" fmla="*/ 722009 h 144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46212" h="1446213">
                <a:moveTo>
                  <a:pt x="722009" y="0"/>
                </a:moveTo>
                <a:lnTo>
                  <a:pt x="724204" y="0"/>
                </a:lnTo>
                <a:lnTo>
                  <a:pt x="1446212" y="722008"/>
                </a:lnTo>
                <a:lnTo>
                  <a:pt x="1446212" y="724205"/>
                </a:lnTo>
                <a:lnTo>
                  <a:pt x="724204" y="1446213"/>
                </a:lnTo>
                <a:lnTo>
                  <a:pt x="722009" y="1446213"/>
                </a:lnTo>
                <a:lnTo>
                  <a:pt x="0" y="724204"/>
                </a:lnTo>
                <a:lnTo>
                  <a:pt x="0" y="72200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1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53901006-BB12-378A-0E11-21C57A45C822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2290761" y="3830353"/>
            <a:ext cx="3663194" cy="607321"/>
          </a:xfr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0" baseline="0">
                <a:latin typeface="+mj-lt"/>
                <a:ea typeface="+mj-ea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59F329F9-BEC3-EA24-8A49-5C9160DC33D4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2290762" y="4533817"/>
            <a:ext cx="3663194" cy="894123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Picture Placeholder 44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5B925B15-F568-36DC-22ED-211CB7AD63D7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6195673" y="2134688"/>
            <a:ext cx="1446212" cy="1446213"/>
          </a:xfrm>
          <a:custGeom>
            <a:avLst/>
            <a:gdLst>
              <a:gd name="connsiteX0" fmla="*/ 722009 w 1446212"/>
              <a:gd name="connsiteY0" fmla="*/ 0 h 1446213"/>
              <a:gd name="connsiteX1" fmla="*/ 724204 w 1446212"/>
              <a:gd name="connsiteY1" fmla="*/ 0 h 1446213"/>
              <a:gd name="connsiteX2" fmla="*/ 1446212 w 1446212"/>
              <a:gd name="connsiteY2" fmla="*/ 722008 h 1446213"/>
              <a:gd name="connsiteX3" fmla="*/ 1446212 w 1446212"/>
              <a:gd name="connsiteY3" fmla="*/ 724205 h 1446213"/>
              <a:gd name="connsiteX4" fmla="*/ 724204 w 1446212"/>
              <a:gd name="connsiteY4" fmla="*/ 1446213 h 1446213"/>
              <a:gd name="connsiteX5" fmla="*/ 722009 w 1446212"/>
              <a:gd name="connsiteY5" fmla="*/ 1446213 h 1446213"/>
              <a:gd name="connsiteX6" fmla="*/ 0 w 1446212"/>
              <a:gd name="connsiteY6" fmla="*/ 724204 h 1446213"/>
              <a:gd name="connsiteX7" fmla="*/ 0 w 1446212"/>
              <a:gd name="connsiteY7" fmla="*/ 722009 h 144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46212" h="1446213">
                <a:moveTo>
                  <a:pt x="722009" y="0"/>
                </a:moveTo>
                <a:lnTo>
                  <a:pt x="724204" y="0"/>
                </a:lnTo>
                <a:lnTo>
                  <a:pt x="1446212" y="722008"/>
                </a:lnTo>
                <a:lnTo>
                  <a:pt x="1446212" y="724205"/>
                </a:lnTo>
                <a:lnTo>
                  <a:pt x="724204" y="1446213"/>
                </a:lnTo>
                <a:lnTo>
                  <a:pt x="722009" y="1446213"/>
                </a:lnTo>
                <a:lnTo>
                  <a:pt x="0" y="724204"/>
                </a:lnTo>
                <a:lnTo>
                  <a:pt x="0" y="72200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3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E6FF9244-D21F-466A-AE16-1348C9E56C2D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872639" y="2128094"/>
            <a:ext cx="3663194" cy="607321"/>
          </a:xfr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0" baseline="0">
                <a:latin typeface="+mj-lt"/>
                <a:ea typeface="+mj-ea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51DFE450-9F68-CCC7-3C92-0EEC176481FA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7872639" y="2832099"/>
            <a:ext cx="3663194" cy="894123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DCBEA689-8F12-3902-D23F-87070631610F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6195673" y="3981726"/>
            <a:ext cx="1446212" cy="1446213"/>
          </a:xfrm>
          <a:custGeom>
            <a:avLst/>
            <a:gdLst>
              <a:gd name="connsiteX0" fmla="*/ 722009 w 1446212"/>
              <a:gd name="connsiteY0" fmla="*/ 0 h 1446213"/>
              <a:gd name="connsiteX1" fmla="*/ 724204 w 1446212"/>
              <a:gd name="connsiteY1" fmla="*/ 0 h 1446213"/>
              <a:gd name="connsiteX2" fmla="*/ 1446212 w 1446212"/>
              <a:gd name="connsiteY2" fmla="*/ 722008 h 1446213"/>
              <a:gd name="connsiteX3" fmla="*/ 1446212 w 1446212"/>
              <a:gd name="connsiteY3" fmla="*/ 724205 h 1446213"/>
              <a:gd name="connsiteX4" fmla="*/ 724204 w 1446212"/>
              <a:gd name="connsiteY4" fmla="*/ 1446213 h 1446213"/>
              <a:gd name="connsiteX5" fmla="*/ 722009 w 1446212"/>
              <a:gd name="connsiteY5" fmla="*/ 1446213 h 1446213"/>
              <a:gd name="connsiteX6" fmla="*/ 0 w 1446212"/>
              <a:gd name="connsiteY6" fmla="*/ 724204 h 1446213"/>
              <a:gd name="connsiteX7" fmla="*/ 0 w 1446212"/>
              <a:gd name="connsiteY7" fmla="*/ 722009 h 144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46212" h="1446213">
                <a:moveTo>
                  <a:pt x="722009" y="0"/>
                </a:moveTo>
                <a:lnTo>
                  <a:pt x="724204" y="0"/>
                </a:lnTo>
                <a:lnTo>
                  <a:pt x="1446212" y="722008"/>
                </a:lnTo>
                <a:lnTo>
                  <a:pt x="1446212" y="724205"/>
                </a:lnTo>
                <a:lnTo>
                  <a:pt x="724204" y="1446213"/>
                </a:lnTo>
                <a:lnTo>
                  <a:pt x="722009" y="1446213"/>
                </a:lnTo>
                <a:lnTo>
                  <a:pt x="0" y="724204"/>
                </a:lnTo>
                <a:lnTo>
                  <a:pt x="0" y="72200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5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C730C6EB-298D-AB23-9E13-FD3F3E5BD194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7872639" y="3830353"/>
            <a:ext cx="3663194" cy="607321"/>
          </a:xfr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0" baseline="0">
                <a:latin typeface="+mj-lt"/>
                <a:ea typeface="+mj-ea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F0B296A3-8D64-798F-327D-A86480FF9B11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7872639" y="4533817"/>
            <a:ext cx="3663194" cy="894123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8028A1A0-2083-B54D-21DA-8A3C0A17BD2C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0" y="5994000"/>
            <a:ext cx="864000" cy="8640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5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BE6104D1-FC74-C850-B56F-797E7DAD6704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11328000" y="0"/>
            <a:ext cx="864000" cy="8640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27E9208E-6287-EB50-1A42-5A2F6EAA68D5}"/>
              </a:ext>
            </a:extLst>
          </p:cNvPr>
          <p:cNvSpPr>
            <a:spLocks noGrp="1"/>
          </p:cNvSpPr>
          <p:nvPr>
            <p:ph type="dt" sz="half" idx="43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4964913F-C760-8FE0-0D76-379AC2F0C8D4}"/>
              </a:ext>
            </a:extLst>
          </p:cNvPr>
          <p:cNvSpPr>
            <a:spLocks noGrp="1"/>
          </p:cNvSpPr>
          <p:nvPr>
            <p:ph type="ftr" sz="quarter" idx="44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7418C8A2-ADD2-4C06-7ADC-C57099693486}"/>
              </a:ext>
            </a:extLst>
          </p:cNvPr>
          <p:cNvSpPr>
            <a:spLocks noGrp="1"/>
          </p:cNvSpPr>
          <p:nvPr>
            <p:ph type="sldNum" sz="half" idx="45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:adec="http://schemas.microsoft.com/office/drawing/2017/decorative" xmlns:a16="http://schemas.microsoft.com/office/drawing/2014/main" xmlns="" val="7412817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-item List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000" y="886783"/>
            <a:ext cx="10504000" cy="1132258"/>
          </a:xfrm>
        </p:spPr>
        <p:txBody>
          <a:bodyPr lIns="0" tIns="0" rIns="0" bIns="0" anchor="ctr">
            <a:noAutofit/>
          </a:bodyPr>
          <a:lstStyle>
            <a:lvl1pPr algn="ctr">
              <a:defRPr sz="3600" b="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C0705400-8797-96C0-007D-F6D3A9A85C5D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1738206" y="2065422"/>
            <a:ext cx="3914265" cy="515847"/>
          </a:xfr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 baseline="0">
                <a:latin typeface="+mj-lt"/>
                <a:ea typeface="+mj-ea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9531C913-70DD-3215-0F30-4EC72ADAFA18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1738206" y="2705744"/>
            <a:ext cx="3914265" cy="1254664"/>
          </a:xfr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09D48B16-D0CB-3DE5-2524-73B26CFE58F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1738206" y="4088710"/>
            <a:ext cx="3914265" cy="515847"/>
          </a:xfr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 baseline="0">
                <a:latin typeface="+mj-lt"/>
                <a:ea typeface="+mj-ea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FAE2A8CB-2F17-4170-22CC-EDE7625EBC46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1738206" y="4725213"/>
            <a:ext cx="3914265" cy="1254664"/>
          </a:xfr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6AC7076C-4899-3FD5-5BAF-D4FBDDBA1E5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511651" y="2065422"/>
            <a:ext cx="3914265" cy="515847"/>
          </a:xfr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 baseline="0">
                <a:latin typeface="+mj-lt"/>
                <a:ea typeface="+mj-ea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6E536C42-E1E8-7DD0-3D83-A2212A0E75EC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511651" y="2705744"/>
            <a:ext cx="3914265" cy="1254664"/>
          </a:xfr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27CF429B-C32F-6A7F-DEB3-3C9A12CD2B11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511651" y="4088710"/>
            <a:ext cx="3914265" cy="515847"/>
          </a:xfr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 baseline="0">
                <a:latin typeface="+mj-lt"/>
                <a:ea typeface="+mj-ea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56480702-AFBE-139B-E02B-E50B5F6B75CD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511651" y="4725213"/>
            <a:ext cx="3914265" cy="1254664"/>
          </a:xfr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D4888504-5BF2-3499-7E28-49F0F0ECE7E1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11328000" y="5994000"/>
            <a:ext cx="864000" cy="8640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5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283C4DB0-1484-674B-C4BF-ED0DEABCD890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0" y="0"/>
            <a:ext cx="864000" cy="8640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64C1AF10-A183-01BB-6115-A12D3DDA7CB0}"/>
              </a:ext>
            </a:extLst>
          </p:cNvPr>
          <p:cNvSpPr>
            <a:spLocks noGrp="1"/>
          </p:cNvSpPr>
          <p:nvPr>
            <p:ph type="dt" sz="half" idx="36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B55107F5-0C95-C95E-3DE4-4F082C58CB0A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89E57D62-91BE-1391-42C8-DCAE0350D2ED}"/>
              </a:ext>
            </a:extLst>
          </p:cNvPr>
          <p:cNvSpPr>
            <a:spLocks noGrp="1"/>
          </p:cNvSpPr>
          <p:nvPr>
            <p:ph type="sldNum" sz="half" idx="38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:adec="http://schemas.microsoft.com/office/drawing/2017/decorative" xmlns:a16="http://schemas.microsoft.com/office/drawing/2014/main" xmlns="" val="16724927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-item List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000" y="886783"/>
            <a:ext cx="10504000" cy="1132258"/>
          </a:xfrm>
        </p:spPr>
        <p:txBody>
          <a:bodyPr lIns="0" tIns="0" rIns="0" bIns="0" anchor="ctr">
            <a:noAutofit/>
          </a:bodyPr>
          <a:lstStyle>
            <a:lvl1pPr algn="ctr">
              <a:defRPr sz="3600" b="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319B232D-8F6E-1282-F2BE-AC9C8976C9D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738206" y="2065422"/>
            <a:ext cx="3914265" cy="515847"/>
          </a:xfr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 baseline="0">
                <a:latin typeface="+mj-lt"/>
                <a:ea typeface="+mj-ea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7DB1CE43-E037-6401-247E-159B332FDA71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1738206" y="2705744"/>
            <a:ext cx="3914265" cy="1254664"/>
          </a:xfr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A3416213-919E-24DE-C365-90D9085D51A9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1738206" y="4088710"/>
            <a:ext cx="3914265" cy="515847"/>
          </a:xfr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 baseline="0">
                <a:latin typeface="+mj-lt"/>
                <a:ea typeface="+mj-ea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139F76CB-5B02-9D2E-B7BB-62399D7F80CE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1738206" y="4725213"/>
            <a:ext cx="3914265" cy="1254664"/>
          </a:xfr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BFC9DB09-A4A3-9B58-9355-880BA59E439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511651" y="2065422"/>
            <a:ext cx="3914265" cy="515847"/>
          </a:xfr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 baseline="0">
                <a:latin typeface="+mj-lt"/>
                <a:ea typeface="+mj-ea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DBC76A77-0ECD-CA22-8A1B-0ECF91250229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511651" y="2705744"/>
            <a:ext cx="3914265" cy="1254664"/>
          </a:xfr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F71E9DB5-D843-6B3D-3BAD-E7651125220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511651" y="4088710"/>
            <a:ext cx="3914265" cy="515847"/>
          </a:xfr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 baseline="0">
                <a:latin typeface="+mj-lt"/>
                <a:ea typeface="+mj-ea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5C248BAC-71B5-BF85-E009-33F354AFB7D7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511651" y="4725213"/>
            <a:ext cx="3914265" cy="1254664"/>
          </a:xfr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22796B0F-CCA7-8447-3212-CDB33348DB93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0" y="6134100"/>
            <a:ext cx="2426216" cy="7239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5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8CB90B01-ED01-B0C9-CDE6-0C720EA5CE66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11328000" y="0"/>
            <a:ext cx="864000" cy="8640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3B7B6323-AA62-9AB3-4E58-A7F096374EFE}"/>
              </a:ext>
            </a:extLst>
          </p:cNvPr>
          <p:cNvSpPr>
            <a:spLocks noGrp="1"/>
          </p:cNvSpPr>
          <p:nvPr>
            <p:ph type="dt" sz="half" idx="36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F3EC33A8-AAF2-4445-4A95-1EC9F0A7C26C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160A5821-03CF-FAB3-E0F8-31E7C6A711DC}"/>
              </a:ext>
            </a:extLst>
          </p:cNvPr>
          <p:cNvSpPr>
            <a:spLocks noGrp="1"/>
          </p:cNvSpPr>
          <p:nvPr>
            <p:ph type="sldNum" sz="half" idx="38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:adec="http://schemas.microsoft.com/office/drawing/2017/decorative" xmlns:a16="http://schemas.microsoft.com/office/drawing/2014/main" xmlns="" val="15719538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-item Lists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000" y="886783"/>
            <a:ext cx="10504000" cy="1132258"/>
          </a:xfrm>
        </p:spPr>
        <p:txBody>
          <a:bodyPr lIns="0" tIns="0" rIns="0" bIns="0" anchor="ctr">
            <a:noAutofit/>
          </a:bodyPr>
          <a:lstStyle>
            <a:lvl1pPr algn="l">
              <a:defRPr sz="3600" b="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5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4D8384FB-9607-5904-4E6F-CCB737C494AA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44001" y="2064569"/>
            <a:ext cx="3241114" cy="776526"/>
          </a:xfr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0" baseline="0">
                <a:latin typeface="+mj-lt"/>
                <a:ea typeface="+mj-ea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2A7E139E-B9AB-0392-39EE-28A09E8444C2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44001" y="2966508"/>
            <a:ext cx="3241113" cy="1110012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B0BDC9B8-24A7-44AD-8495-182E8B1655B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44000" y="4159453"/>
            <a:ext cx="3241114" cy="776526"/>
          </a:xfr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0" baseline="0">
                <a:latin typeface="+mj-lt"/>
                <a:ea typeface="+mj-ea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DC206A83-4739-D487-A6BA-35D4426E6E0D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844001" y="5061042"/>
            <a:ext cx="3241113" cy="1110012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66359170-FD79-CAFA-9916-E21A3A92BD5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306882" y="2064569"/>
            <a:ext cx="3241114" cy="776526"/>
          </a:xfr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0" baseline="0">
                <a:latin typeface="+mj-lt"/>
                <a:ea typeface="+mj-ea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5C1430FC-B6F3-9BC9-30B5-FAFD54616A17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306883" y="2966508"/>
            <a:ext cx="3241113" cy="1110012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4F44D502-6308-A795-D6C1-3DB60669026D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306882" y="4159453"/>
            <a:ext cx="3241114" cy="776526"/>
          </a:xfr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0" baseline="0">
                <a:latin typeface="+mj-lt"/>
                <a:ea typeface="+mj-ea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D1910BB6-7EA9-DDE1-58D5-0201986AB1F5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4306883" y="5061042"/>
            <a:ext cx="3241113" cy="1110012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C4B8DBED-31AE-D37E-5455-E86F35901D57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093484" y="2457906"/>
            <a:ext cx="3171870" cy="3713149"/>
          </a:xfrm>
          <a:custGeom>
            <a:avLst/>
            <a:gdLst>
              <a:gd name="connsiteX0" fmla="*/ 0 w 3171870"/>
              <a:gd name="connsiteY0" fmla="*/ 0 h 3713149"/>
              <a:gd name="connsiteX1" fmla="*/ 3171870 w 3171870"/>
              <a:gd name="connsiteY1" fmla="*/ 0 h 3713149"/>
              <a:gd name="connsiteX2" fmla="*/ 3171870 w 3171870"/>
              <a:gd name="connsiteY2" fmla="*/ 3713149 h 3713149"/>
              <a:gd name="connsiteX3" fmla="*/ 0 w 3171870"/>
              <a:gd name="connsiteY3" fmla="*/ 3713149 h 3713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71870" h="3713149">
                <a:moveTo>
                  <a:pt x="0" y="0"/>
                </a:moveTo>
                <a:lnTo>
                  <a:pt x="3171870" y="0"/>
                </a:lnTo>
                <a:lnTo>
                  <a:pt x="3171870" y="3713149"/>
                </a:lnTo>
                <a:lnTo>
                  <a:pt x="0" y="37131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D8EE05DE-F7F2-F99C-AAED-46EA83619DDA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0" y="6173664"/>
            <a:ext cx="844000" cy="684336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233F2A5A-610C-B2F7-6100-A84ADD610D51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2" y="0"/>
            <a:ext cx="12191999" cy="331200"/>
          </a:xfrm>
          <a:custGeom>
            <a:avLst/>
            <a:gdLst>
              <a:gd name="connsiteX0" fmla="*/ 0 w 12191999"/>
              <a:gd name="connsiteY0" fmla="*/ 0 h 331200"/>
              <a:gd name="connsiteX1" fmla="*/ 12191999 w 12191999"/>
              <a:gd name="connsiteY1" fmla="*/ 0 h 331200"/>
              <a:gd name="connsiteX2" fmla="*/ 12191999 w 12191999"/>
              <a:gd name="connsiteY2" fmla="*/ 331200 h 331200"/>
              <a:gd name="connsiteX3" fmla="*/ 0 w 12191999"/>
              <a:gd name="connsiteY3" fmla="*/ 331200 h 33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331200">
                <a:moveTo>
                  <a:pt x="0" y="0"/>
                </a:moveTo>
                <a:lnTo>
                  <a:pt x="12191999" y="0"/>
                </a:lnTo>
                <a:lnTo>
                  <a:pt x="12191999" y="331200"/>
                </a:lnTo>
                <a:lnTo>
                  <a:pt x="0" y="33120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Freeform 1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E5334CDE-7D24-0D75-BE29-F8A0AD5ABCEB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flipV="1">
            <a:off x="0" y="0"/>
            <a:ext cx="4423201" cy="331200"/>
          </a:xfrm>
          <a:custGeom>
            <a:avLst/>
            <a:gdLst/>
            <a:ahLst/>
            <a:cxnLst/>
            <a:rect l="l" t="t" r="r" b="b"/>
            <a:pathLst>
              <a:path w="5072131" h="573308">
                <a:moveTo>
                  <a:pt x="0" y="0"/>
                </a:moveTo>
                <a:lnTo>
                  <a:pt x="5072131" y="0"/>
                </a:lnTo>
                <a:lnTo>
                  <a:pt x="5072131" y="573308"/>
                </a:lnTo>
                <a:lnTo>
                  <a:pt x="0" y="573308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283E748E-2A62-5A6A-8869-6121839191C1}"/>
              </a:ext>
            </a:extLst>
          </p:cNvPr>
          <p:cNvSpPr>
            <a:spLocks noGrp="1"/>
          </p:cNvSpPr>
          <p:nvPr>
            <p:ph type="dt" sz="half" idx="36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E10CBC7B-4E6B-1FC2-2AE1-99E5AB5F3009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A394B536-ABE4-6709-EBB8-2B1714895A77}"/>
              </a:ext>
            </a:extLst>
          </p:cNvPr>
          <p:cNvSpPr>
            <a:spLocks noGrp="1"/>
          </p:cNvSpPr>
          <p:nvPr>
            <p:ph type="sldNum" sz="half" idx="38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:adec="http://schemas.microsoft.com/office/drawing/2017/decorative" xmlns:a16="http://schemas.microsoft.com/office/drawing/2014/main" xmlns="" val="41029727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-item Lists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000" y="886783"/>
            <a:ext cx="10504000" cy="1132258"/>
          </a:xfrm>
        </p:spPr>
        <p:txBody>
          <a:bodyPr lIns="0" tIns="0" rIns="0" bIns="0" anchor="ctr">
            <a:noAutofit/>
          </a:bodyPr>
          <a:lstStyle>
            <a:lvl1pPr algn="ctr">
              <a:defRPr sz="3600" b="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7C46EA94-6AFD-72DE-4BC0-9B723FFBD8A2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1322334" y="2092306"/>
            <a:ext cx="1446212" cy="1446213"/>
          </a:xfrm>
          <a:custGeom>
            <a:avLst/>
            <a:gdLst>
              <a:gd name="connsiteX0" fmla="*/ 722009 w 1446212"/>
              <a:gd name="connsiteY0" fmla="*/ 0 h 1446213"/>
              <a:gd name="connsiteX1" fmla="*/ 724204 w 1446212"/>
              <a:gd name="connsiteY1" fmla="*/ 0 h 1446213"/>
              <a:gd name="connsiteX2" fmla="*/ 1446212 w 1446212"/>
              <a:gd name="connsiteY2" fmla="*/ 722008 h 1446213"/>
              <a:gd name="connsiteX3" fmla="*/ 1446212 w 1446212"/>
              <a:gd name="connsiteY3" fmla="*/ 724205 h 1446213"/>
              <a:gd name="connsiteX4" fmla="*/ 724204 w 1446212"/>
              <a:gd name="connsiteY4" fmla="*/ 1446213 h 1446213"/>
              <a:gd name="connsiteX5" fmla="*/ 722009 w 1446212"/>
              <a:gd name="connsiteY5" fmla="*/ 1446213 h 1446213"/>
              <a:gd name="connsiteX6" fmla="*/ 0 w 1446212"/>
              <a:gd name="connsiteY6" fmla="*/ 724204 h 1446213"/>
              <a:gd name="connsiteX7" fmla="*/ 0 w 1446212"/>
              <a:gd name="connsiteY7" fmla="*/ 722009 h 144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46212" h="1446213">
                <a:moveTo>
                  <a:pt x="722009" y="0"/>
                </a:moveTo>
                <a:lnTo>
                  <a:pt x="724204" y="0"/>
                </a:lnTo>
                <a:lnTo>
                  <a:pt x="1446212" y="722008"/>
                </a:lnTo>
                <a:lnTo>
                  <a:pt x="1446212" y="724205"/>
                </a:lnTo>
                <a:lnTo>
                  <a:pt x="724204" y="1446213"/>
                </a:lnTo>
                <a:lnTo>
                  <a:pt x="722009" y="1446213"/>
                </a:lnTo>
                <a:lnTo>
                  <a:pt x="0" y="724204"/>
                </a:lnTo>
                <a:lnTo>
                  <a:pt x="0" y="72200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7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A243729E-794B-F3FC-2EE5-6E811EB5758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49311" y="3605138"/>
            <a:ext cx="2392258" cy="1099928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 baseline="0">
                <a:latin typeface="+mj-lt"/>
                <a:ea typeface="+mj-ea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E79D7EF1-E60A-43E0-B921-D0AC0A0F2A6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44000" y="4772803"/>
            <a:ext cx="2386947" cy="1109791"/>
          </a:xfr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 baseline="0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83CF7262-358F-3843-FE94-E35896348E1E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4017396" y="2092306"/>
            <a:ext cx="1446212" cy="1446213"/>
          </a:xfrm>
          <a:custGeom>
            <a:avLst/>
            <a:gdLst>
              <a:gd name="connsiteX0" fmla="*/ 722009 w 1446212"/>
              <a:gd name="connsiteY0" fmla="*/ 0 h 1446213"/>
              <a:gd name="connsiteX1" fmla="*/ 724204 w 1446212"/>
              <a:gd name="connsiteY1" fmla="*/ 0 h 1446213"/>
              <a:gd name="connsiteX2" fmla="*/ 1446212 w 1446212"/>
              <a:gd name="connsiteY2" fmla="*/ 722008 h 1446213"/>
              <a:gd name="connsiteX3" fmla="*/ 1446212 w 1446212"/>
              <a:gd name="connsiteY3" fmla="*/ 724205 h 1446213"/>
              <a:gd name="connsiteX4" fmla="*/ 724204 w 1446212"/>
              <a:gd name="connsiteY4" fmla="*/ 1446213 h 1446213"/>
              <a:gd name="connsiteX5" fmla="*/ 722009 w 1446212"/>
              <a:gd name="connsiteY5" fmla="*/ 1446213 h 1446213"/>
              <a:gd name="connsiteX6" fmla="*/ 0 w 1446212"/>
              <a:gd name="connsiteY6" fmla="*/ 724204 h 1446213"/>
              <a:gd name="connsiteX7" fmla="*/ 0 w 1446212"/>
              <a:gd name="connsiteY7" fmla="*/ 722009 h 144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46212" h="1446213">
                <a:moveTo>
                  <a:pt x="722009" y="0"/>
                </a:moveTo>
                <a:lnTo>
                  <a:pt x="724204" y="0"/>
                </a:lnTo>
                <a:lnTo>
                  <a:pt x="1446212" y="722008"/>
                </a:lnTo>
                <a:lnTo>
                  <a:pt x="1446212" y="724205"/>
                </a:lnTo>
                <a:lnTo>
                  <a:pt x="724204" y="1446213"/>
                </a:lnTo>
                <a:lnTo>
                  <a:pt x="722009" y="1446213"/>
                </a:lnTo>
                <a:lnTo>
                  <a:pt x="0" y="724204"/>
                </a:lnTo>
                <a:lnTo>
                  <a:pt x="0" y="72200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9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6A6BDC5C-C94C-D669-C0A1-8046D94C9CEB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3544373" y="3605138"/>
            <a:ext cx="2392258" cy="1099928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 baseline="0">
                <a:latin typeface="+mj-lt"/>
                <a:ea typeface="+mj-ea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EFBB2384-D5C2-76A5-54F8-D4975868185E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3544373" y="4772803"/>
            <a:ext cx="2386947" cy="1109791"/>
          </a:xfr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74F0AB46-B8F3-5FE8-7859-342D82B051DF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6723080" y="2092306"/>
            <a:ext cx="1446212" cy="1446213"/>
          </a:xfrm>
          <a:custGeom>
            <a:avLst/>
            <a:gdLst>
              <a:gd name="connsiteX0" fmla="*/ 722009 w 1446212"/>
              <a:gd name="connsiteY0" fmla="*/ 0 h 1446213"/>
              <a:gd name="connsiteX1" fmla="*/ 724204 w 1446212"/>
              <a:gd name="connsiteY1" fmla="*/ 0 h 1446213"/>
              <a:gd name="connsiteX2" fmla="*/ 1446212 w 1446212"/>
              <a:gd name="connsiteY2" fmla="*/ 722008 h 1446213"/>
              <a:gd name="connsiteX3" fmla="*/ 1446212 w 1446212"/>
              <a:gd name="connsiteY3" fmla="*/ 724205 h 1446213"/>
              <a:gd name="connsiteX4" fmla="*/ 724204 w 1446212"/>
              <a:gd name="connsiteY4" fmla="*/ 1446213 h 1446213"/>
              <a:gd name="connsiteX5" fmla="*/ 722009 w 1446212"/>
              <a:gd name="connsiteY5" fmla="*/ 1446213 h 1446213"/>
              <a:gd name="connsiteX6" fmla="*/ 0 w 1446212"/>
              <a:gd name="connsiteY6" fmla="*/ 724204 h 1446213"/>
              <a:gd name="connsiteX7" fmla="*/ 0 w 1446212"/>
              <a:gd name="connsiteY7" fmla="*/ 722009 h 144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46212" h="1446213">
                <a:moveTo>
                  <a:pt x="722009" y="0"/>
                </a:moveTo>
                <a:lnTo>
                  <a:pt x="724204" y="0"/>
                </a:lnTo>
                <a:lnTo>
                  <a:pt x="1446212" y="722008"/>
                </a:lnTo>
                <a:lnTo>
                  <a:pt x="1446212" y="724205"/>
                </a:lnTo>
                <a:lnTo>
                  <a:pt x="724204" y="1446213"/>
                </a:lnTo>
                <a:lnTo>
                  <a:pt x="722009" y="1446213"/>
                </a:lnTo>
                <a:lnTo>
                  <a:pt x="0" y="724204"/>
                </a:lnTo>
                <a:lnTo>
                  <a:pt x="0" y="72200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1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3FA7B3C5-2D24-52CE-FBFE-C6EAACA41E07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6250057" y="3605138"/>
            <a:ext cx="2392258" cy="1099928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 baseline="0">
                <a:latin typeface="+mj-lt"/>
                <a:ea typeface="+mj-ea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F8BBF672-0284-927B-49F1-92414840843B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6250057" y="4772803"/>
            <a:ext cx="2386947" cy="1109791"/>
          </a:xfr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 baseline="0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5E473B2D-D5FC-0231-ACED-3B5D76DC20EF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9428764" y="2092306"/>
            <a:ext cx="1446212" cy="1446213"/>
          </a:xfrm>
          <a:custGeom>
            <a:avLst/>
            <a:gdLst>
              <a:gd name="connsiteX0" fmla="*/ 722009 w 1446212"/>
              <a:gd name="connsiteY0" fmla="*/ 0 h 1446213"/>
              <a:gd name="connsiteX1" fmla="*/ 724204 w 1446212"/>
              <a:gd name="connsiteY1" fmla="*/ 0 h 1446213"/>
              <a:gd name="connsiteX2" fmla="*/ 1446212 w 1446212"/>
              <a:gd name="connsiteY2" fmla="*/ 722008 h 1446213"/>
              <a:gd name="connsiteX3" fmla="*/ 1446212 w 1446212"/>
              <a:gd name="connsiteY3" fmla="*/ 724205 h 1446213"/>
              <a:gd name="connsiteX4" fmla="*/ 724204 w 1446212"/>
              <a:gd name="connsiteY4" fmla="*/ 1446213 h 1446213"/>
              <a:gd name="connsiteX5" fmla="*/ 722009 w 1446212"/>
              <a:gd name="connsiteY5" fmla="*/ 1446213 h 1446213"/>
              <a:gd name="connsiteX6" fmla="*/ 0 w 1446212"/>
              <a:gd name="connsiteY6" fmla="*/ 724204 h 1446213"/>
              <a:gd name="connsiteX7" fmla="*/ 0 w 1446212"/>
              <a:gd name="connsiteY7" fmla="*/ 722009 h 144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46212" h="1446213">
                <a:moveTo>
                  <a:pt x="722009" y="0"/>
                </a:moveTo>
                <a:lnTo>
                  <a:pt x="724204" y="0"/>
                </a:lnTo>
                <a:lnTo>
                  <a:pt x="1446212" y="722008"/>
                </a:lnTo>
                <a:lnTo>
                  <a:pt x="1446212" y="724205"/>
                </a:lnTo>
                <a:lnTo>
                  <a:pt x="724204" y="1446213"/>
                </a:lnTo>
                <a:lnTo>
                  <a:pt x="722009" y="1446213"/>
                </a:lnTo>
                <a:lnTo>
                  <a:pt x="0" y="724204"/>
                </a:lnTo>
                <a:lnTo>
                  <a:pt x="0" y="72200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5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F177614F-87ED-3516-10DB-3039AA6BC776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8955741" y="3605138"/>
            <a:ext cx="2392258" cy="1099928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 baseline="0">
                <a:latin typeface="+mj-lt"/>
                <a:ea typeface="+mj-ea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356691A8-4174-1932-EDAA-397B596ED22C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8955741" y="4772803"/>
            <a:ext cx="2386947" cy="1109791"/>
          </a:xfr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CAC714B0-0DDB-95CC-7C6E-830ED5777ADD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11292000" y="5958000"/>
            <a:ext cx="900000" cy="9000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3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6D6EDCD4-6F29-8A2D-6FBA-DEC8CC671E15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0" y="0"/>
            <a:ext cx="900000" cy="9000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0C36B4D5-453F-A6E6-2385-5EAAF52C7FCC}"/>
              </a:ext>
            </a:extLst>
          </p:cNvPr>
          <p:cNvSpPr>
            <a:spLocks noGrp="1"/>
          </p:cNvSpPr>
          <p:nvPr>
            <p:ph type="dt" sz="half" idx="49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6AF55EF6-623E-84A9-8176-644E1FF87D13}"/>
              </a:ext>
            </a:extLst>
          </p:cNvPr>
          <p:cNvSpPr>
            <a:spLocks noGrp="1"/>
          </p:cNvSpPr>
          <p:nvPr>
            <p:ph type="ftr" sz="quarter" idx="50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7123EF00-8E89-3E0C-8654-5AFF3E936BA8}"/>
              </a:ext>
            </a:extLst>
          </p:cNvPr>
          <p:cNvSpPr>
            <a:spLocks noGrp="1"/>
          </p:cNvSpPr>
          <p:nvPr>
            <p:ph type="sldNum" sz="half" idx="51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:adec="http://schemas.microsoft.com/office/drawing/2017/decorative" xmlns:a16="http://schemas.microsoft.com/office/drawing/2014/main" xmlns="" val="23722049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-item Lists,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000" y="886783"/>
            <a:ext cx="10504000" cy="1132258"/>
          </a:xfrm>
        </p:spPr>
        <p:txBody>
          <a:bodyPr lIns="0" tIns="0" rIns="0" bIns="0" anchor="ctr">
            <a:noAutofit/>
          </a:bodyPr>
          <a:lstStyle>
            <a:lvl1pPr algn="ctr">
              <a:defRPr sz="3600" b="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F414D2FC-8DED-1ACF-508C-2A0A9787B32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405952" y="2154648"/>
            <a:ext cx="3838002" cy="594981"/>
          </a:xfr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0" baseline="0">
                <a:latin typeface="+mj-lt"/>
                <a:ea typeface="+mj-ea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DFE930CB-82E2-EBCE-A8BD-BDC03B8F12A1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1405954" y="2874105"/>
            <a:ext cx="3838000" cy="1313002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45AEDC33-87C5-CE28-FB7A-01BDD70379F2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1405954" y="4326807"/>
            <a:ext cx="3838002" cy="594981"/>
          </a:xfr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0" baseline="0">
                <a:latin typeface="+mj-lt"/>
                <a:ea typeface="+mj-ea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8F56F372-7735-E287-9377-D1E529646F59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1405954" y="5046264"/>
            <a:ext cx="3838000" cy="1313002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 baseline="0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ABFA4713-481D-49E5-E182-F16C38EAC778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855395" y="2154648"/>
            <a:ext cx="3838002" cy="594981"/>
          </a:xfr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0" baseline="0">
                <a:latin typeface="+mj-lt"/>
                <a:ea typeface="+mj-ea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99D20002-2810-EE61-409A-623B78526836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855395" y="2874105"/>
            <a:ext cx="3838000" cy="1313002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 baseline="0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9DD21710-02F7-733A-65EB-77E95DB1EAB6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6855393" y="4443647"/>
            <a:ext cx="3930649" cy="1778549"/>
          </a:xfrm>
          <a:custGeom>
            <a:avLst/>
            <a:gdLst>
              <a:gd name="connsiteX0" fmla="*/ 0 w 3930649"/>
              <a:gd name="connsiteY0" fmla="*/ 0 h 1778549"/>
              <a:gd name="connsiteX1" fmla="*/ 3930649 w 3930649"/>
              <a:gd name="connsiteY1" fmla="*/ 0 h 1778549"/>
              <a:gd name="connsiteX2" fmla="*/ 3930649 w 3930649"/>
              <a:gd name="connsiteY2" fmla="*/ 1778549 h 1778549"/>
              <a:gd name="connsiteX3" fmla="*/ 0 w 3930649"/>
              <a:gd name="connsiteY3" fmla="*/ 1778549 h 1778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30649" h="1778549">
                <a:moveTo>
                  <a:pt x="0" y="0"/>
                </a:moveTo>
                <a:lnTo>
                  <a:pt x="3930649" y="0"/>
                </a:lnTo>
                <a:lnTo>
                  <a:pt x="3930649" y="1778549"/>
                </a:lnTo>
                <a:lnTo>
                  <a:pt x="0" y="17785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6D6EDCD4-6F29-8A2D-6FBA-DEC8CC671E15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0" y="5958000"/>
            <a:ext cx="900000" cy="9000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4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CAC714B0-0DDB-95CC-7C6E-830ED5777ADD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11292000" y="0"/>
            <a:ext cx="900000" cy="9000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BF49EAC9-AC82-F9DD-E2C4-B40F4877BEE8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73E71126-375B-BBFF-8783-D41C61864E2B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B31CDE54-93FD-1D9C-35AF-6DE8ED74719A}"/>
              </a:ext>
            </a:extLst>
          </p:cNvPr>
          <p:cNvSpPr>
            <a:spLocks noGrp="1"/>
          </p:cNvSpPr>
          <p:nvPr>
            <p:ph type="sldNum" sz="half" idx="40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:adec="http://schemas.microsoft.com/office/drawing/2017/decorative" xmlns:a16="http://schemas.microsoft.com/office/drawing/2014/main" xmlns="" val="5311180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-item Lists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000" y="886783"/>
            <a:ext cx="10504000" cy="1132258"/>
          </a:xfrm>
        </p:spPr>
        <p:txBody>
          <a:bodyPr lIns="0" tIns="0" rIns="0" bIns="0" anchor="ctr">
            <a:noAutofit/>
          </a:bodyPr>
          <a:lstStyle>
            <a:lvl1pPr algn="l">
              <a:defRPr sz="3600" b="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0CDB7728-FEF6-A8C0-F28F-5A2A5044E62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44001" y="2064569"/>
            <a:ext cx="3241114" cy="776526"/>
          </a:xfr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0" baseline="0">
                <a:latin typeface="+mj-lt"/>
                <a:ea typeface="+mj-ea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49EE54AB-450B-722E-CF2E-43CD14D88051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44001" y="2966508"/>
            <a:ext cx="3241113" cy="1110012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 baseline="0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E63A3898-F5B7-2B81-0A78-86E32E87971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44000" y="4159453"/>
            <a:ext cx="3241114" cy="776526"/>
          </a:xfr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0" baseline="0">
                <a:latin typeface="+mj-lt"/>
                <a:ea typeface="+mj-ea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BD7576FA-6EF0-5AA4-B90A-63BF2165D966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844001" y="5061042"/>
            <a:ext cx="3241113" cy="1110012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 baseline="0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C323A180-A98F-AC1A-DCC2-E759F845925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306882" y="2064569"/>
            <a:ext cx="3241114" cy="776526"/>
          </a:xfr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0" baseline="0">
                <a:latin typeface="+mj-lt"/>
                <a:ea typeface="+mj-ea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2E36B47F-54DF-FD45-C142-8BDBF1EA313E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306883" y="2966508"/>
            <a:ext cx="3241113" cy="1110012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 baseline="0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A0B55E9E-7E9A-93B7-43B9-7B34C2532CB3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306882" y="4159453"/>
            <a:ext cx="3241114" cy="776526"/>
          </a:xfr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0" baseline="0">
                <a:latin typeface="+mj-lt"/>
                <a:ea typeface="+mj-ea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8E7E6D19-929F-FDF7-959E-32298D8173AA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4306883" y="5061042"/>
            <a:ext cx="3241113" cy="1110012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 baseline="0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CFBF3E1B-B374-E67A-B307-E7808463B102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093484" y="2457906"/>
            <a:ext cx="3171870" cy="3713149"/>
          </a:xfrm>
          <a:custGeom>
            <a:avLst/>
            <a:gdLst>
              <a:gd name="connsiteX0" fmla="*/ 0 w 3171870"/>
              <a:gd name="connsiteY0" fmla="*/ 0 h 3713149"/>
              <a:gd name="connsiteX1" fmla="*/ 3171870 w 3171870"/>
              <a:gd name="connsiteY1" fmla="*/ 0 h 3713149"/>
              <a:gd name="connsiteX2" fmla="*/ 3171870 w 3171870"/>
              <a:gd name="connsiteY2" fmla="*/ 3713149 h 3713149"/>
              <a:gd name="connsiteX3" fmla="*/ 0 w 3171870"/>
              <a:gd name="connsiteY3" fmla="*/ 3713149 h 3713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71870" h="3713149">
                <a:moveTo>
                  <a:pt x="0" y="0"/>
                </a:moveTo>
                <a:lnTo>
                  <a:pt x="3171870" y="0"/>
                </a:lnTo>
                <a:lnTo>
                  <a:pt x="3171870" y="3713149"/>
                </a:lnTo>
                <a:lnTo>
                  <a:pt x="0" y="37131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Freeform 1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6DDC3130-A3C3-7AE6-BC41-5676558A9297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flipV="1">
            <a:off x="7768799" y="6526800"/>
            <a:ext cx="4423201" cy="331200"/>
          </a:xfrm>
          <a:custGeom>
            <a:avLst/>
            <a:gdLst/>
            <a:ahLst/>
            <a:cxnLst/>
            <a:rect l="l" t="t" r="r" b="b"/>
            <a:pathLst>
              <a:path w="5072131" h="573308">
                <a:moveTo>
                  <a:pt x="0" y="0"/>
                </a:moveTo>
                <a:lnTo>
                  <a:pt x="5072131" y="0"/>
                </a:lnTo>
                <a:lnTo>
                  <a:pt x="5072131" y="573308"/>
                </a:lnTo>
                <a:lnTo>
                  <a:pt x="0" y="573308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B09B643E-CE5D-1852-BB2C-C13807CF7F52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2" y="0"/>
            <a:ext cx="12191999" cy="331200"/>
          </a:xfrm>
          <a:custGeom>
            <a:avLst/>
            <a:gdLst>
              <a:gd name="connsiteX0" fmla="*/ 0 w 12191999"/>
              <a:gd name="connsiteY0" fmla="*/ 0 h 331200"/>
              <a:gd name="connsiteX1" fmla="*/ 12191999 w 12191999"/>
              <a:gd name="connsiteY1" fmla="*/ 0 h 331200"/>
              <a:gd name="connsiteX2" fmla="*/ 12191999 w 12191999"/>
              <a:gd name="connsiteY2" fmla="*/ 331200 h 331200"/>
              <a:gd name="connsiteX3" fmla="*/ 0 w 12191999"/>
              <a:gd name="connsiteY3" fmla="*/ 331200 h 33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331200">
                <a:moveTo>
                  <a:pt x="0" y="0"/>
                </a:moveTo>
                <a:lnTo>
                  <a:pt x="12191999" y="0"/>
                </a:lnTo>
                <a:lnTo>
                  <a:pt x="12191999" y="331200"/>
                </a:lnTo>
                <a:lnTo>
                  <a:pt x="0" y="33120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6C9DB915-08DF-0AC5-9A2A-F401116E05C8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flipV="1">
            <a:off x="0" y="0"/>
            <a:ext cx="4423201" cy="331200"/>
          </a:xfrm>
          <a:custGeom>
            <a:avLst/>
            <a:gdLst/>
            <a:ahLst/>
            <a:cxnLst/>
            <a:rect l="l" t="t" r="r" b="b"/>
            <a:pathLst>
              <a:path w="5072131" h="573308">
                <a:moveTo>
                  <a:pt x="0" y="0"/>
                </a:moveTo>
                <a:lnTo>
                  <a:pt x="5072131" y="0"/>
                </a:lnTo>
                <a:lnTo>
                  <a:pt x="5072131" y="573308"/>
                </a:lnTo>
                <a:lnTo>
                  <a:pt x="0" y="573308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79D6E9F3-F603-7F3B-A0F8-9EECCC65B573}"/>
              </a:ext>
            </a:extLst>
          </p:cNvPr>
          <p:cNvSpPr>
            <a:spLocks noGrp="1"/>
          </p:cNvSpPr>
          <p:nvPr>
            <p:ph type="dt" sz="half" idx="36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53F5DB2C-485D-D8D2-8C1F-E4EA8040EE7C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55A11E9E-D44F-E555-A2BB-14D6FE777822}"/>
              </a:ext>
            </a:extLst>
          </p:cNvPr>
          <p:cNvSpPr>
            <a:spLocks noGrp="1"/>
          </p:cNvSpPr>
          <p:nvPr>
            <p:ph type="sldNum" sz="half" idx="38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:adec="http://schemas.microsoft.com/office/drawing/2017/decorative" xmlns:a16="http://schemas.microsoft.com/office/drawing/2014/main" xmlns="" val="4794317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-item Lists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000" y="886783"/>
            <a:ext cx="10504000" cy="1132258"/>
          </a:xfrm>
        </p:spPr>
        <p:txBody>
          <a:bodyPr lIns="0" tIns="0" rIns="0" bIns="0" anchor="ctr">
            <a:noAutofit/>
          </a:bodyPr>
          <a:lstStyle>
            <a:lvl1pPr algn="ctr">
              <a:defRPr sz="3600" b="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E4376F32-4FB3-093D-D835-4F9E3EF02953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1322334" y="2092306"/>
            <a:ext cx="1446212" cy="1446213"/>
          </a:xfrm>
          <a:custGeom>
            <a:avLst/>
            <a:gdLst>
              <a:gd name="connsiteX0" fmla="*/ 722009 w 1446212"/>
              <a:gd name="connsiteY0" fmla="*/ 0 h 1446213"/>
              <a:gd name="connsiteX1" fmla="*/ 724204 w 1446212"/>
              <a:gd name="connsiteY1" fmla="*/ 0 h 1446213"/>
              <a:gd name="connsiteX2" fmla="*/ 1446212 w 1446212"/>
              <a:gd name="connsiteY2" fmla="*/ 722008 h 1446213"/>
              <a:gd name="connsiteX3" fmla="*/ 1446212 w 1446212"/>
              <a:gd name="connsiteY3" fmla="*/ 724205 h 1446213"/>
              <a:gd name="connsiteX4" fmla="*/ 724204 w 1446212"/>
              <a:gd name="connsiteY4" fmla="*/ 1446213 h 1446213"/>
              <a:gd name="connsiteX5" fmla="*/ 722009 w 1446212"/>
              <a:gd name="connsiteY5" fmla="*/ 1446213 h 1446213"/>
              <a:gd name="connsiteX6" fmla="*/ 0 w 1446212"/>
              <a:gd name="connsiteY6" fmla="*/ 724204 h 1446213"/>
              <a:gd name="connsiteX7" fmla="*/ 0 w 1446212"/>
              <a:gd name="connsiteY7" fmla="*/ 722009 h 144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46212" h="1446213">
                <a:moveTo>
                  <a:pt x="722009" y="0"/>
                </a:moveTo>
                <a:lnTo>
                  <a:pt x="724204" y="0"/>
                </a:lnTo>
                <a:lnTo>
                  <a:pt x="1446212" y="722008"/>
                </a:lnTo>
                <a:lnTo>
                  <a:pt x="1446212" y="724205"/>
                </a:lnTo>
                <a:lnTo>
                  <a:pt x="724204" y="1446213"/>
                </a:lnTo>
                <a:lnTo>
                  <a:pt x="722009" y="1446213"/>
                </a:lnTo>
                <a:lnTo>
                  <a:pt x="0" y="724204"/>
                </a:lnTo>
                <a:lnTo>
                  <a:pt x="0" y="72200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05A2EEB6-D088-5DC9-20BF-BFB26FA5A5A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49311" y="3605138"/>
            <a:ext cx="2392258" cy="1099928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 baseline="0">
                <a:latin typeface="+mj-lt"/>
                <a:ea typeface="+mj-ea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C4EE7C5F-791A-45FB-8A87-0764EC0F7EA6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44000" y="4772803"/>
            <a:ext cx="2386947" cy="1109791"/>
          </a:xfr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 baseline="0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20F278EE-C4BD-3786-017F-D093EE2465E3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4017396" y="2092306"/>
            <a:ext cx="1446212" cy="1446213"/>
          </a:xfrm>
          <a:custGeom>
            <a:avLst/>
            <a:gdLst>
              <a:gd name="connsiteX0" fmla="*/ 722009 w 1446212"/>
              <a:gd name="connsiteY0" fmla="*/ 0 h 1446213"/>
              <a:gd name="connsiteX1" fmla="*/ 724204 w 1446212"/>
              <a:gd name="connsiteY1" fmla="*/ 0 h 1446213"/>
              <a:gd name="connsiteX2" fmla="*/ 1446212 w 1446212"/>
              <a:gd name="connsiteY2" fmla="*/ 722008 h 1446213"/>
              <a:gd name="connsiteX3" fmla="*/ 1446212 w 1446212"/>
              <a:gd name="connsiteY3" fmla="*/ 724205 h 1446213"/>
              <a:gd name="connsiteX4" fmla="*/ 724204 w 1446212"/>
              <a:gd name="connsiteY4" fmla="*/ 1446213 h 1446213"/>
              <a:gd name="connsiteX5" fmla="*/ 722009 w 1446212"/>
              <a:gd name="connsiteY5" fmla="*/ 1446213 h 1446213"/>
              <a:gd name="connsiteX6" fmla="*/ 0 w 1446212"/>
              <a:gd name="connsiteY6" fmla="*/ 724204 h 1446213"/>
              <a:gd name="connsiteX7" fmla="*/ 0 w 1446212"/>
              <a:gd name="connsiteY7" fmla="*/ 722009 h 144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46212" h="1446213">
                <a:moveTo>
                  <a:pt x="722009" y="0"/>
                </a:moveTo>
                <a:lnTo>
                  <a:pt x="724204" y="0"/>
                </a:lnTo>
                <a:lnTo>
                  <a:pt x="1446212" y="722008"/>
                </a:lnTo>
                <a:lnTo>
                  <a:pt x="1446212" y="724205"/>
                </a:lnTo>
                <a:lnTo>
                  <a:pt x="724204" y="1446213"/>
                </a:lnTo>
                <a:lnTo>
                  <a:pt x="722009" y="1446213"/>
                </a:lnTo>
                <a:lnTo>
                  <a:pt x="0" y="724204"/>
                </a:lnTo>
                <a:lnTo>
                  <a:pt x="0" y="72200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E907BA94-FBBF-0166-CAA4-81B432510CA3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3544373" y="3605138"/>
            <a:ext cx="2392258" cy="1099928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 baseline="0">
                <a:latin typeface="+mj-lt"/>
                <a:ea typeface="+mj-ea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41B9B884-D83C-E348-9F47-95210A1C58EF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3544373" y="4772803"/>
            <a:ext cx="2386947" cy="1109791"/>
          </a:xfr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766D4AC7-BBFA-F617-DD11-9E649A104652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6723080" y="2092306"/>
            <a:ext cx="1446212" cy="1446213"/>
          </a:xfrm>
          <a:custGeom>
            <a:avLst/>
            <a:gdLst>
              <a:gd name="connsiteX0" fmla="*/ 722009 w 1446212"/>
              <a:gd name="connsiteY0" fmla="*/ 0 h 1446213"/>
              <a:gd name="connsiteX1" fmla="*/ 724204 w 1446212"/>
              <a:gd name="connsiteY1" fmla="*/ 0 h 1446213"/>
              <a:gd name="connsiteX2" fmla="*/ 1446212 w 1446212"/>
              <a:gd name="connsiteY2" fmla="*/ 722008 h 1446213"/>
              <a:gd name="connsiteX3" fmla="*/ 1446212 w 1446212"/>
              <a:gd name="connsiteY3" fmla="*/ 724205 h 1446213"/>
              <a:gd name="connsiteX4" fmla="*/ 724204 w 1446212"/>
              <a:gd name="connsiteY4" fmla="*/ 1446213 h 1446213"/>
              <a:gd name="connsiteX5" fmla="*/ 722009 w 1446212"/>
              <a:gd name="connsiteY5" fmla="*/ 1446213 h 1446213"/>
              <a:gd name="connsiteX6" fmla="*/ 0 w 1446212"/>
              <a:gd name="connsiteY6" fmla="*/ 724204 h 1446213"/>
              <a:gd name="connsiteX7" fmla="*/ 0 w 1446212"/>
              <a:gd name="connsiteY7" fmla="*/ 722009 h 144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46212" h="1446213">
                <a:moveTo>
                  <a:pt x="722009" y="0"/>
                </a:moveTo>
                <a:lnTo>
                  <a:pt x="724204" y="0"/>
                </a:lnTo>
                <a:lnTo>
                  <a:pt x="1446212" y="722008"/>
                </a:lnTo>
                <a:lnTo>
                  <a:pt x="1446212" y="724205"/>
                </a:lnTo>
                <a:lnTo>
                  <a:pt x="724204" y="1446213"/>
                </a:lnTo>
                <a:lnTo>
                  <a:pt x="722009" y="1446213"/>
                </a:lnTo>
                <a:lnTo>
                  <a:pt x="0" y="724204"/>
                </a:lnTo>
                <a:lnTo>
                  <a:pt x="0" y="72200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9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AD702C90-A059-E7DB-144B-1C0F8614AF9B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6250057" y="3605138"/>
            <a:ext cx="2392258" cy="1099928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 baseline="0">
                <a:latin typeface="+mj-lt"/>
                <a:ea typeface="+mj-ea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ED5D17F8-5B75-5980-3CDC-4B800A1D1142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6250057" y="4772803"/>
            <a:ext cx="2386947" cy="1109791"/>
          </a:xfr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E5520C32-89CC-39E4-5415-855B48F4B675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9428764" y="2092306"/>
            <a:ext cx="1446212" cy="1446213"/>
          </a:xfrm>
          <a:custGeom>
            <a:avLst/>
            <a:gdLst>
              <a:gd name="connsiteX0" fmla="*/ 722009 w 1446212"/>
              <a:gd name="connsiteY0" fmla="*/ 0 h 1446213"/>
              <a:gd name="connsiteX1" fmla="*/ 724204 w 1446212"/>
              <a:gd name="connsiteY1" fmla="*/ 0 h 1446213"/>
              <a:gd name="connsiteX2" fmla="*/ 1446212 w 1446212"/>
              <a:gd name="connsiteY2" fmla="*/ 722008 h 1446213"/>
              <a:gd name="connsiteX3" fmla="*/ 1446212 w 1446212"/>
              <a:gd name="connsiteY3" fmla="*/ 724205 h 1446213"/>
              <a:gd name="connsiteX4" fmla="*/ 724204 w 1446212"/>
              <a:gd name="connsiteY4" fmla="*/ 1446213 h 1446213"/>
              <a:gd name="connsiteX5" fmla="*/ 722009 w 1446212"/>
              <a:gd name="connsiteY5" fmla="*/ 1446213 h 1446213"/>
              <a:gd name="connsiteX6" fmla="*/ 0 w 1446212"/>
              <a:gd name="connsiteY6" fmla="*/ 724204 h 1446213"/>
              <a:gd name="connsiteX7" fmla="*/ 0 w 1446212"/>
              <a:gd name="connsiteY7" fmla="*/ 722009 h 144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46212" h="1446213">
                <a:moveTo>
                  <a:pt x="722009" y="0"/>
                </a:moveTo>
                <a:lnTo>
                  <a:pt x="724204" y="0"/>
                </a:lnTo>
                <a:lnTo>
                  <a:pt x="1446212" y="722008"/>
                </a:lnTo>
                <a:lnTo>
                  <a:pt x="1446212" y="724205"/>
                </a:lnTo>
                <a:lnTo>
                  <a:pt x="724204" y="1446213"/>
                </a:lnTo>
                <a:lnTo>
                  <a:pt x="722009" y="1446213"/>
                </a:lnTo>
                <a:lnTo>
                  <a:pt x="0" y="724204"/>
                </a:lnTo>
                <a:lnTo>
                  <a:pt x="0" y="72200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2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64E5BA67-245A-910F-EAEA-9B164985426F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8955741" y="3605138"/>
            <a:ext cx="2392258" cy="1099928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 baseline="0">
                <a:latin typeface="+mj-lt"/>
                <a:ea typeface="+mj-ea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51F6A6FF-8374-DF50-94EF-3C86220F1035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8955741" y="4772803"/>
            <a:ext cx="2386947" cy="1109791"/>
          </a:xfr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677315A8-46EF-5456-554B-CFD019DDB16C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0" y="5994000"/>
            <a:ext cx="864000" cy="8640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9265D351-7CFF-ACCB-1499-5251773F349C}"/>
              </a:ext>
            </a:extLst>
          </p:cNvPr>
          <p:cNvSpPr>
            <a:spLocks noGrp="1"/>
          </p:cNvSpPr>
          <p:nvPr>
            <p:ph type="dt" sz="half" idx="49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BC49C9E8-1A47-560D-4929-E524B64445A3}"/>
              </a:ext>
            </a:extLst>
          </p:cNvPr>
          <p:cNvSpPr>
            <a:spLocks noGrp="1"/>
          </p:cNvSpPr>
          <p:nvPr>
            <p:ph type="ftr" sz="quarter" idx="50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3243AEA6-B1A4-1C35-904B-AE7DA7C24494}"/>
              </a:ext>
            </a:extLst>
          </p:cNvPr>
          <p:cNvSpPr>
            <a:spLocks noGrp="1"/>
          </p:cNvSpPr>
          <p:nvPr>
            <p:ph type="sldNum" sz="half" idx="51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38F4515C-99B9-2D48-1FDB-724091897AE4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11328000" y="0"/>
            <a:ext cx="864000" cy="8640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</p:spTree>
    <p:extLst>
      <p:ext uri="{BB962C8B-B14F-4D97-AF65-F5344CB8AC3E}">
        <p14:creationId xmlns:p14="http://schemas.microsoft.com/office/powerpoint/2010/main" xmlns:adec="http://schemas.microsoft.com/office/drawing/2017/decorative" xmlns:a16="http://schemas.microsoft.com/office/drawing/2014/main" xmlns="" val="12319719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-item Lists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000" y="886783"/>
            <a:ext cx="10504000" cy="1132258"/>
          </a:xfrm>
        </p:spPr>
        <p:txBody>
          <a:bodyPr lIns="0" tIns="0" rIns="0" bIns="0" anchor="ctr">
            <a:noAutofit/>
          </a:bodyPr>
          <a:lstStyle>
            <a:lvl1pPr algn="ctr">
              <a:defRPr sz="3600" b="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D04B793B-FE1B-6285-CB8E-8986809C3F45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rot="2700000">
            <a:off x="1595440" y="2342604"/>
            <a:ext cx="900000" cy="90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AE8A8674-6A2C-78A3-885D-55C088B06985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1775855" y="2555875"/>
            <a:ext cx="538162" cy="471988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baseline="0"/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11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E43A858A-91C9-3821-CE0E-B8560BABAAD0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49311" y="3605138"/>
            <a:ext cx="2392258" cy="1099928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 baseline="0">
                <a:latin typeface="+mj-lt"/>
                <a:ea typeface="+mj-ea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9CAF2C49-1346-8F16-115B-B7FF24FBBC29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44000" y="4772803"/>
            <a:ext cx="2386947" cy="1109791"/>
          </a:xfr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 baseline="0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7E9EF5B5-8530-E4D6-CF9A-48AD966AEC43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rot="2700000">
            <a:off x="4290502" y="2342604"/>
            <a:ext cx="900000" cy="90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 Placeholder 22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9E3CF133-5941-82E8-E04A-DA0824EBD0E3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4471925" y="2555875"/>
            <a:ext cx="538162" cy="471988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/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45B3CBFA-E3D3-AC2E-B510-A3E509B0C78B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3544373" y="3605138"/>
            <a:ext cx="2392258" cy="1099928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 baseline="0">
                <a:latin typeface="+mj-lt"/>
                <a:ea typeface="+mj-ea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C4A03FA8-A059-D38F-9876-666DD0ECB57C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3544373" y="4772803"/>
            <a:ext cx="2386947" cy="1109791"/>
          </a:xfr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 baseline="0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A9CA5883-1BC2-4117-EA02-EC8AD2250CF4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rot="2700000">
            <a:off x="6996186" y="2342604"/>
            <a:ext cx="900000" cy="90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 Placeholder 22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E026FB72-13D2-A672-8054-B2DD723FDAFC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177609" y="2555875"/>
            <a:ext cx="538162" cy="471988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/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15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7E338EE7-1C29-9EB1-7D4B-BE14FF1EF552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6250057" y="3605138"/>
            <a:ext cx="2392258" cy="1099928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 baseline="0">
                <a:latin typeface="+mj-lt"/>
                <a:ea typeface="+mj-ea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1A88B820-9E83-5831-8899-B32462660AF2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6250057" y="4772803"/>
            <a:ext cx="2386947" cy="1109791"/>
          </a:xfr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C0D94238-F4ED-1581-5C30-F99B2DD3BE6E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rot="2700000">
            <a:off x="9701870" y="2342604"/>
            <a:ext cx="900000" cy="90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 Placeholder 22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A8172AFA-E7F1-B55A-76C1-51D31BBCF2DA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9883293" y="2555875"/>
            <a:ext cx="538162" cy="471988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/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18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742CB665-6EEC-FF01-F8B6-BFDD82A1C9B1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8955741" y="3605138"/>
            <a:ext cx="2392258" cy="1099928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 baseline="0">
                <a:latin typeface="+mj-lt"/>
                <a:ea typeface="+mj-ea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3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A0C05F80-E7A7-974F-11AE-37CA12917E41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8955741" y="4772803"/>
            <a:ext cx="2386947" cy="1109791"/>
          </a:xfr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defRPr sz="1800" b="1"/>
            </a:lvl2pPr>
            <a:lvl3pPr marL="0" indent="0">
              <a:lnSpc>
                <a:spcPct val="100000"/>
              </a:lnSpc>
              <a:spcBef>
                <a:spcPts val="0"/>
              </a:spcBef>
              <a:defRPr sz="1800" b="1"/>
            </a:lvl3pPr>
            <a:lvl4pPr marL="0" indent="0">
              <a:lnSpc>
                <a:spcPct val="100000"/>
              </a:lnSpc>
              <a:spcBef>
                <a:spcPts val="0"/>
              </a:spcBef>
              <a:defRPr sz="1800" b="1"/>
            </a:lvl4pPr>
            <a:lvl5pPr marL="0" indent="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A92033DA-CD7B-15DF-86F6-0E2B9CC1BDDB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11328000" y="5994000"/>
            <a:ext cx="864000" cy="8640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3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42BBB4F4-DBE8-A871-F021-41C278F66673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0" y="0"/>
            <a:ext cx="864000" cy="8640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CF3B934A-5E56-386C-D8A1-F89B47535235}"/>
              </a:ext>
            </a:extLst>
          </p:cNvPr>
          <p:cNvSpPr>
            <a:spLocks noGrp="1"/>
          </p:cNvSpPr>
          <p:nvPr>
            <p:ph type="dt" sz="half" idx="57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A01DED24-163D-B65F-BE20-40E3E89BA187}"/>
              </a:ext>
            </a:extLst>
          </p:cNvPr>
          <p:cNvSpPr>
            <a:spLocks noGrp="1"/>
          </p:cNvSpPr>
          <p:nvPr>
            <p:ph type="ftr" sz="quarter" idx="58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94EC2C11-1B85-1A51-4D3C-613DDEF59E4C}"/>
              </a:ext>
            </a:extLst>
          </p:cNvPr>
          <p:cNvSpPr>
            <a:spLocks noGrp="1"/>
          </p:cNvSpPr>
          <p:nvPr>
            <p:ph type="sldNum" sz="half" idx="59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:adec="http://schemas.microsoft.com/office/drawing/2017/decorative" xmlns:a16="http://schemas.microsoft.com/office/drawing/2014/main" xmlns="" val="26981638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1 (Max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001" y="831919"/>
            <a:ext cx="10504000" cy="528186"/>
          </a:xfrm>
        </p:spPr>
        <p:txBody>
          <a:bodyPr lIns="0" tIns="0" rIns="0" bIns="0" anchor="ctr">
            <a:noAutofit/>
          </a:bodyPr>
          <a:lstStyle>
            <a:lvl1pPr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000" y="1474839"/>
            <a:ext cx="10504000" cy="4551241"/>
          </a:xfrm>
        </p:spPr>
        <p:txBody>
          <a:bodyPr lIns="0" tIns="0" rIns="0" bIns="0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E7076EBE-8B9B-D80E-9D47-670E9B0CEEBC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10927775" y="6134100"/>
            <a:ext cx="1264225" cy="7239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4E827913-4E68-200E-74E6-BA627AD330B7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0" y="-7294"/>
            <a:ext cx="2426216" cy="7239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1287268E-5E3E-2AD7-B2AC-3E79A405D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34BFE119-0E16-F9DF-FDDF-999CD986B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AEE75046-A216-B975-2CE2-CAC7ADC2F49E}"/>
              </a:ext>
            </a:extLst>
          </p:cNvPr>
          <p:cNvSpPr>
            <a:spLocks noGrp="1"/>
          </p:cNvSpPr>
          <p:nvPr>
            <p:ph type="sldNum" sz="half" idx="12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:adec="http://schemas.microsoft.com/office/drawing/2017/decorative" xmlns:a16="http://schemas.microsoft.com/office/drawing/2014/main" xmlns="" val="19900955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Only (Max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p14="http://schemas.microsoft.com/office/powerpoint/2010/main" xmlns="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-1325880"/>
            <a:ext cx="10515600" cy="1325880"/>
          </a:xfrm>
        </p:spPr>
        <p:txBody>
          <a:bodyPr lIns="0" tIns="0" rIns="0" bIns="0" anchor="ctr">
            <a:normAutofit/>
          </a:bodyPr>
          <a:lstStyle>
            <a:lvl1pPr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:p14="http://schemas.microsoft.com/office/powerpoint/2010/main" xmlns="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" y="367091"/>
            <a:ext cx="11924209" cy="6123818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:p14="http://schemas.microsoft.com/office/powerpoint/2010/main" xmlns="" id="{934F5E03-29BB-BE4A-E176-199F574D4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:p14="http://schemas.microsoft.com/office/powerpoint/2010/main" xmlns="" id="{B900FA5B-BE86-69EC-2B18-32D177B8C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:p14="http://schemas.microsoft.com/office/powerpoint/2010/main" xmlns="" id="{ACBA68EB-985E-2769-ED1E-68DF9609ABEE}"/>
              </a:ext>
            </a:extLst>
          </p:cNvPr>
          <p:cNvSpPr>
            <a:spLocks noGrp="1"/>
          </p:cNvSpPr>
          <p:nvPr>
            <p:ph type="sldNum" sz="half" idx="12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:a16="http://schemas.microsoft.com/office/drawing/2014/main" xmlns="" val="38551303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000" y="831918"/>
            <a:ext cx="10504000" cy="848979"/>
          </a:xfrm>
        </p:spPr>
        <p:txBody>
          <a:bodyPr lIns="0" tIns="0" rIns="0" bIns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000" y="1945532"/>
            <a:ext cx="10504000" cy="4080548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AEE4976D-B589-0C31-E7E9-4482138CF801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2" y="6526800"/>
            <a:ext cx="12191999" cy="331200"/>
          </a:xfrm>
          <a:custGeom>
            <a:avLst/>
            <a:gdLst>
              <a:gd name="connsiteX0" fmla="*/ 0 w 12191999"/>
              <a:gd name="connsiteY0" fmla="*/ 0 h 331200"/>
              <a:gd name="connsiteX1" fmla="*/ 12191999 w 12191999"/>
              <a:gd name="connsiteY1" fmla="*/ 0 h 331200"/>
              <a:gd name="connsiteX2" fmla="*/ 12191999 w 12191999"/>
              <a:gd name="connsiteY2" fmla="*/ 331200 h 331200"/>
              <a:gd name="connsiteX3" fmla="*/ 0 w 12191999"/>
              <a:gd name="connsiteY3" fmla="*/ 331200 h 33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331200">
                <a:moveTo>
                  <a:pt x="0" y="0"/>
                </a:moveTo>
                <a:lnTo>
                  <a:pt x="12191999" y="0"/>
                </a:lnTo>
                <a:lnTo>
                  <a:pt x="12191999" y="331200"/>
                </a:lnTo>
                <a:lnTo>
                  <a:pt x="0" y="33120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8" name="Freeform 1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69F5D76E-8F7F-EBB8-F6C2-59CB707B8E78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flipV="1">
            <a:off x="0" y="6526800"/>
            <a:ext cx="4423201" cy="331200"/>
          </a:xfrm>
          <a:custGeom>
            <a:avLst/>
            <a:gdLst/>
            <a:ahLst/>
            <a:cxnLst/>
            <a:rect l="l" t="t" r="r" b="b"/>
            <a:pathLst>
              <a:path w="5072131" h="573308">
                <a:moveTo>
                  <a:pt x="0" y="0"/>
                </a:moveTo>
                <a:lnTo>
                  <a:pt x="5072131" y="0"/>
                </a:lnTo>
                <a:lnTo>
                  <a:pt x="5072131" y="573308"/>
                </a:lnTo>
                <a:lnTo>
                  <a:pt x="0" y="573308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/>
              <a:t>03/13/2025</a:t>
            </a:r>
            <a:fld id="{990E4242-8CA0-457D-B3B1-7D78B4164321}" type="datetime1">
              <a:rPr lang="en-US" smtClean="0"/>
              <a:pPr/>
              <a:t>4/17/2025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1A527B57-46D4-DC53-E28F-8A420C84F537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10927775" y="0"/>
            <a:ext cx="1264225" cy="7239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</p:spTree>
    <p:extLst>
      <p:ext uri="{BB962C8B-B14F-4D97-AF65-F5344CB8AC3E}">
        <p14:creationId xmlns:p14="http://schemas.microsoft.com/office/powerpoint/2010/main" xmlns:adec="http://schemas.microsoft.com/office/drawing/2017/decorative" xmlns:a16="http://schemas.microsoft.com/office/drawing/2014/main" xmlns="" val="17710804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347" y="2385975"/>
            <a:ext cx="4325112" cy="2454796"/>
          </a:xfrm>
        </p:spPr>
        <p:txBody>
          <a:bodyPr lIns="0" tIns="0" rIns="0" bIns="0" anchor="ctr">
            <a:noAutofit/>
          </a:bodyPr>
          <a:lstStyle>
            <a:lvl1pPr>
              <a:defRPr sz="4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3800" y="2386584"/>
            <a:ext cx="4325112" cy="2459736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1400"/>
            </a:lvl1pPr>
            <a:lvl2pPr marL="228600" indent="0">
              <a:buNone/>
              <a:defRPr sz="1200"/>
            </a:lvl2pPr>
            <a:lvl3pPr marL="457200" indent="0">
              <a:buNone/>
              <a:defRPr sz="1100"/>
            </a:lvl3pPr>
            <a:lvl4pPr marL="685800" indent="0">
              <a:buNone/>
              <a:defRPr sz="1050"/>
            </a:lvl4pPr>
            <a:lvl5pPr marL="9144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0012AECC-AEEF-9D31-81F0-BCB9078C0AD1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0" y="4960385"/>
            <a:ext cx="2426216" cy="7239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3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AA2FA1EE-FD32-9C64-3B6B-7AC3E3803C7E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10927775" y="0"/>
            <a:ext cx="1264225" cy="7239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0F2658BB-96CD-AE22-0752-A04D94B9806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27F16505-EF88-827D-E3AA-E760AC687EF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3BE0F268-BF9C-C514-E532-F90259E6977A}"/>
              </a:ext>
            </a:extLst>
          </p:cNvPr>
          <p:cNvSpPr>
            <a:spLocks noGrp="1"/>
          </p:cNvSpPr>
          <p:nvPr>
            <p:ph type="sldNum" sz="half" idx="16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:adec="http://schemas.microsoft.com/office/drawing/2017/decorative" xmlns:a16="http://schemas.microsoft.com/office/drawing/2014/main" xmlns="" val="126878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347" y="2258568"/>
            <a:ext cx="3813048" cy="3557016"/>
          </a:xfrm>
        </p:spPr>
        <p:txBody>
          <a:bodyPr lIns="0" tIns="0" rIns="0" bIns="0">
            <a:noAutofit/>
          </a:bodyPr>
          <a:lstStyle>
            <a:lvl1pPr>
              <a:defRPr sz="36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2254250"/>
            <a:ext cx="4956175" cy="3556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7C2B6F59-ED68-51DC-A79B-DBB58FF845F1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0" y="0"/>
            <a:ext cx="12192000" cy="7239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3A9725C6-AC4C-0F93-49B1-C5DA56CFE1C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DFCF279C-C717-2E57-C2ED-3895123B51E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65FD4253-87B4-E013-4CA9-52ACDA3F5117}"/>
              </a:ext>
            </a:extLst>
          </p:cNvPr>
          <p:cNvSpPr>
            <a:spLocks noGrp="1"/>
          </p:cNvSpPr>
          <p:nvPr>
            <p:ph type="sldNum" sz="half" idx="16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:adec="http://schemas.microsoft.com/office/drawing/2017/decorative" xmlns:a16="http://schemas.microsoft.com/office/drawing/2014/main" xmlns="" val="21303089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000" y="1109587"/>
            <a:ext cx="4145582" cy="4638825"/>
          </a:xfrm>
        </p:spPr>
        <p:txBody>
          <a:bodyPr lIns="0" tIns="0" rIns="0" bIns="0">
            <a:noAutofit/>
          </a:bodyPr>
          <a:lstStyle>
            <a:lvl1pPr>
              <a:defRPr sz="36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666338" y="1110022"/>
            <a:ext cx="5681662" cy="481806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C90280B4-6872-BA31-B1E5-F2FAF9A85E7D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10927775" y="6134100"/>
            <a:ext cx="1264225" cy="7239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3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BA2446B5-DBA6-557B-92E7-CE3595DF1233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0" y="0"/>
            <a:ext cx="2426216" cy="7239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BD00271A-D627-7A0C-1E77-FD78A6DAAD1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10AF3BBE-43FC-FA7F-3C5B-0FB78E695A2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C37EC3EF-BAD7-BA7C-005E-1A7A28BAB384}"/>
              </a:ext>
            </a:extLst>
          </p:cNvPr>
          <p:cNvSpPr>
            <a:spLocks noGrp="1"/>
          </p:cNvSpPr>
          <p:nvPr>
            <p:ph type="sldNum" sz="half" idx="16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:adec="http://schemas.microsoft.com/office/drawing/2017/decorative" xmlns:a16="http://schemas.microsoft.com/office/drawing/2014/main" xmlns="" val="18685332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000" y="877456"/>
            <a:ext cx="4142232" cy="4940661"/>
          </a:xfrm>
        </p:spPr>
        <p:txBody>
          <a:bodyPr lIns="0" tIns="0" rIns="0" bIns="0">
            <a:noAutofit/>
          </a:bodyPr>
          <a:lstStyle>
            <a:lvl1pPr>
              <a:defRPr sz="36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88500" y="848720"/>
            <a:ext cx="6159500" cy="5194161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Freeform 1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F6B9B460-038F-94C6-5604-883BAEC6732D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1" y="6526800"/>
            <a:ext cx="12192000" cy="331199"/>
          </a:xfrm>
          <a:custGeom>
            <a:avLst/>
            <a:gdLst/>
            <a:ahLst/>
            <a:cxnLst/>
            <a:rect l="l" t="t" r="r" b="b"/>
            <a:pathLst>
              <a:path w="5072131" h="573308">
                <a:moveTo>
                  <a:pt x="0" y="0"/>
                </a:moveTo>
                <a:lnTo>
                  <a:pt x="5072131" y="0"/>
                </a:lnTo>
                <a:lnTo>
                  <a:pt x="5072131" y="573308"/>
                </a:lnTo>
                <a:lnTo>
                  <a:pt x="0" y="573308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7" name="Freeform 1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68AEA442-11FE-1B85-7968-9FE21AEDBD22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flipV="1">
            <a:off x="0" y="6526800"/>
            <a:ext cx="4423201" cy="331200"/>
          </a:xfrm>
          <a:custGeom>
            <a:avLst/>
            <a:gdLst/>
            <a:ahLst/>
            <a:cxnLst/>
            <a:rect l="l" t="t" r="r" b="b"/>
            <a:pathLst>
              <a:path w="5072131" h="573308">
                <a:moveTo>
                  <a:pt x="0" y="0"/>
                </a:moveTo>
                <a:lnTo>
                  <a:pt x="5072131" y="0"/>
                </a:lnTo>
                <a:lnTo>
                  <a:pt x="5072131" y="573308"/>
                </a:lnTo>
                <a:lnTo>
                  <a:pt x="0" y="573308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9" name="Freeform 1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F4D58676-1C6B-6FA9-251E-AC5FBEE2BB60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1" y="-1"/>
            <a:ext cx="12192000" cy="331199"/>
          </a:xfrm>
          <a:custGeom>
            <a:avLst/>
            <a:gdLst/>
            <a:ahLst/>
            <a:cxnLst/>
            <a:rect l="l" t="t" r="r" b="b"/>
            <a:pathLst>
              <a:path w="5072131" h="573308">
                <a:moveTo>
                  <a:pt x="0" y="0"/>
                </a:moveTo>
                <a:lnTo>
                  <a:pt x="5072131" y="0"/>
                </a:lnTo>
                <a:lnTo>
                  <a:pt x="5072131" y="573308"/>
                </a:lnTo>
                <a:lnTo>
                  <a:pt x="0" y="573308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10" name="Freeform 1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527641C1-A183-119C-6C5B-7AA58CE8714C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flipV="1">
            <a:off x="7768799" y="-1"/>
            <a:ext cx="4423201" cy="331200"/>
          </a:xfrm>
          <a:custGeom>
            <a:avLst/>
            <a:gdLst/>
            <a:ahLst/>
            <a:cxnLst/>
            <a:rect l="l" t="t" r="r" b="b"/>
            <a:pathLst>
              <a:path w="5072131" h="573308">
                <a:moveTo>
                  <a:pt x="0" y="0"/>
                </a:moveTo>
                <a:lnTo>
                  <a:pt x="5072131" y="0"/>
                </a:lnTo>
                <a:lnTo>
                  <a:pt x="5072131" y="573308"/>
                </a:lnTo>
                <a:lnTo>
                  <a:pt x="0" y="573308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A5025243-1D75-D130-2A64-9D8D62A4DCD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F920B224-2FF4-03EF-2985-70266625D01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E24CC9B9-1170-67B4-2F4C-55CFD0D4AB24}"/>
              </a:ext>
            </a:extLst>
          </p:cNvPr>
          <p:cNvSpPr>
            <a:spLocks noGrp="1"/>
          </p:cNvSpPr>
          <p:nvPr>
            <p:ph type="sldNum" sz="half" idx="16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:adec="http://schemas.microsoft.com/office/drawing/2017/decorative" xmlns:a16="http://schemas.microsoft.com/office/drawing/2014/main" xmlns="" val="33811384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000" y="831919"/>
            <a:ext cx="3494314" cy="5194161"/>
          </a:xfrm>
        </p:spPr>
        <p:txBody>
          <a:bodyPr lIns="0" tIns="0" rIns="0" bIns="0" anchor="ctr">
            <a:noAutofit/>
          </a:bodyPr>
          <a:lstStyle>
            <a:lvl1pPr>
              <a:defRPr sz="36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04268" y="831918"/>
            <a:ext cx="6843732" cy="5194161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00B57D9C-D3CB-6F60-3C0D-F86F2CA43182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11328000" y="5994000"/>
            <a:ext cx="864000" cy="8640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3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29B5B1B9-F2C2-0F1F-6AEF-2EA9DAC91742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0" y="0"/>
            <a:ext cx="864000" cy="8640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80FCB0D2-1D8F-C04A-2E14-CAC12A0BB2A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06C9D95A-623C-662D-B8D6-C1FB0490506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528DB802-9AEC-2C86-BFAB-9C94E5986B98}"/>
              </a:ext>
            </a:extLst>
          </p:cNvPr>
          <p:cNvSpPr>
            <a:spLocks noGrp="1"/>
          </p:cNvSpPr>
          <p:nvPr>
            <p:ph type="sldNum" sz="half" idx="16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:adec="http://schemas.microsoft.com/office/drawing/2017/decorative" xmlns:a16="http://schemas.microsoft.com/office/drawing/2014/main" xmlns="" val="7088732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000" y="831918"/>
            <a:ext cx="6241267" cy="1928214"/>
          </a:xfrm>
        </p:spPr>
        <p:txBody>
          <a:bodyPr lIns="0" tIns="0" rIns="0" bIns="0" anchor="b">
            <a:noAutofit/>
          </a:bodyPr>
          <a:lstStyle>
            <a:lvl1pPr>
              <a:defRPr sz="3600" b="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AB1ED0A0-002B-4573-E3EC-257C72B42183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844000" y="2868150"/>
            <a:ext cx="6241267" cy="3157929"/>
          </a:xfrm>
        </p:spPr>
        <p:txBody>
          <a:bodyPr lIns="0" tIns="0" rIns="0" bIns="0" anchor="t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7F8EA658-2652-6F81-1B04-D50C60A3F171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0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57442" y="831919"/>
            <a:ext cx="3949885" cy="5194161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A1FBFB35-D32F-1F82-020A-29E90D232A9D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11328000" y="5994000"/>
            <a:ext cx="864000" cy="8640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723F0D57-3F85-E12F-FF1C-ECD9B9505652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0" y="0"/>
            <a:ext cx="2426216" cy="7239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16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EF127F55-1BB6-F04A-2011-F477F67E322B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11328000" y="0"/>
            <a:ext cx="864000" cy="8640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5BE2FCA6-90E6-645C-83C5-2EA901E46D95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0CF45059-914B-98BC-CE32-21B994C11C4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75144FF3-8F41-EA3B-3334-EAA4DFDC11B2}"/>
              </a:ext>
            </a:extLst>
          </p:cNvPr>
          <p:cNvSpPr>
            <a:spLocks noGrp="1"/>
          </p:cNvSpPr>
          <p:nvPr>
            <p:ph type="sldNum" sz="half" idx="17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:adec="http://schemas.microsoft.com/office/drawing/2017/decorative" xmlns:a16="http://schemas.microsoft.com/office/drawing/2014/main" xmlns="" val="25598067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000" y="831918"/>
            <a:ext cx="6135624" cy="1928791"/>
          </a:xfrm>
        </p:spPr>
        <p:txBody>
          <a:bodyPr lIns="0" tIns="0" rIns="0" bIns="0" anchor="b">
            <a:noAutofit/>
          </a:bodyPr>
          <a:lstStyle>
            <a:lvl1pPr>
              <a:defRPr sz="3600" b="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CE785EFA-A20E-34BD-1F43-41D71765644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844000" y="2868150"/>
            <a:ext cx="6241267" cy="3157929"/>
          </a:xfrm>
        </p:spPr>
        <p:txBody>
          <a:bodyPr lIns="0" tIns="0" rIns="0" bIns="0" anchor="t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7F8EA658-2652-6F81-1B04-D50C60A3F171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0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00452" y="831918"/>
            <a:ext cx="4006875" cy="519416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87C69A9E-7322-5194-13E2-93C7D7002570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11328000" y="5994000"/>
            <a:ext cx="864000" cy="8640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15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8AB53FE1-7680-2C8E-70CF-D674972D387C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0" y="6134100"/>
            <a:ext cx="2426216" cy="7239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4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881753D4-DE4C-EA13-0F9D-BA983162613D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11328000" y="0"/>
            <a:ext cx="864000" cy="8640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759D4343-C33B-90EB-3F21-D8973A0B13F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0B40BBD0-0F9D-182F-0831-B7C7987E4E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59CAE5C7-3235-E1AC-C62B-F1DDE914BB46}"/>
              </a:ext>
            </a:extLst>
          </p:cNvPr>
          <p:cNvSpPr>
            <a:spLocks noGrp="1"/>
          </p:cNvSpPr>
          <p:nvPr>
            <p:ph type="sldNum" sz="half" idx="17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:adec="http://schemas.microsoft.com/office/drawing/2017/decorative" xmlns:a16="http://schemas.microsoft.com/office/drawing/2014/main" xmlns="" val="4090714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000" y="831918"/>
            <a:ext cx="6135624" cy="1928791"/>
          </a:xfrm>
        </p:spPr>
        <p:txBody>
          <a:bodyPr lIns="0" tIns="0" rIns="0" bIns="0" anchor="b">
            <a:noAutofit/>
          </a:bodyPr>
          <a:lstStyle>
            <a:lvl1pPr algn="l">
              <a:defRPr sz="3600" b="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7F8EA658-2652-6F81-1B04-D50C60A3F171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0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00452" y="831918"/>
            <a:ext cx="4006875" cy="5194161"/>
          </a:xfrm>
        </p:spPr>
        <p:txBody>
          <a:bodyPr/>
          <a:lstStyle/>
          <a:p>
            <a:endParaRPr lang="en-US"/>
          </a:p>
        </p:txBody>
      </p:sp>
      <p:sp>
        <p:nvSpPr>
          <p:cNvPr id="26" name="Freeform 1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55EB0A70-04CD-26DE-BE20-EF655D8B75B4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1" y="6526801"/>
            <a:ext cx="12192000" cy="331199"/>
          </a:xfrm>
          <a:custGeom>
            <a:avLst/>
            <a:gdLst/>
            <a:ahLst/>
            <a:cxnLst/>
            <a:rect l="l" t="t" r="r" b="b"/>
            <a:pathLst>
              <a:path w="5072131" h="573308">
                <a:moveTo>
                  <a:pt x="0" y="0"/>
                </a:moveTo>
                <a:lnTo>
                  <a:pt x="5072131" y="0"/>
                </a:lnTo>
                <a:lnTo>
                  <a:pt x="5072131" y="573308"/>
                </a:lnTo>
                <a:lnTo>
                  <a:pt x="0" y="573308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27" name="Freeform 1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7E4709C2-0D04-D67A-EAD6-46FA0B3DA7A4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flipV="1">
            <a:off x="7768799" y="6526800"/>
            <a:ext cx="4423201" cy="331200"/>
          </a:xfrm>
          <a:custGeom>
            <a:avLst/>
            <a:gdLst/>
            <a:ahLst/>
            <a:cxnLst/>
            <a:rect l="l" t="t" r="r" b="b"/>
            <a:pathLst>
              <a:path w="5072131" h="573308">
                <a:moveTo>
                  <a:pt x="0" y="0"/>
                </a:moveTo>
                <a:lnTo>
                  <a:pt x="5072131" y="0"/>
                </a:lnTo>
                <a:lnTo>
                  <a:pt x="5072131" y="573308"/>
                </a:lnTo>
                <a:lnTo>
                  <a:pt x="0" y="573308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30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D2170013-17CD-7570-6413-53FD1A329556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0" y="0"/>
            <a:ext cx="864000" cy="8640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7510420C-21EA-A137-94EA-7CB5AD5C289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FC05FC22-F2D9-EF5B-0678-3678B4A14AC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98A4AF99-6BCE-53B0-C2F9-75CDEE4E2A2F}"/>
              </a:ext>
            </a:extLst>
          </p:cNvPr>
          <p:cNvSpPr>
            <a:spLocks noGrp="1"/>
          </p:cNvSpPr>
          <p:nvPr>
            <p:ph type="sldNum" sz="half" idx="17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5" name="Content Placeholder 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35D202A1-D991-7D10-0C19-6BEEA58CEFF3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844000" y="2868150"/>
            <a:ext cx="6241267" cy="3157929"/>
          </a:xfrm>
        </p:spPr>
        <p:txBody>
          <a:bodyPr lIns="0" tIns="0" rIns="0" bIns="0" anchor="t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:adec="http://schemas.microsoft.com/office/drawing/2017/decorative" xmlns:a16="http://schemas.microsoft.com/office/drawing/2014/main" xmlns="" val="25363298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5C6104E6-797D-DE61-EBFD-7BF0502BC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000" y="825622"/>
            <a:ext cx="5906997" cy="1928790"/>
          </a:xfrm>
        </p:spPr>
        <p:txBody>
          <a:bodyPr lIns="0" tIns="0" rIns="0" bIns="0" anchor="b">
            <a:noAutofit/>
          </a:bodyPr>
          <a:lstStyle>
            <a:lvl1pPr>
              <a:defRPr sz="3600" b="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B0D848ED-ED73-86A8-A1FA-AF09CBE78399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844001" y="2868150"/>
            <a:ext cx="5906996" cy="3157929"/>
          </a:xfrm>
        </p:spPr>
        <p:txBody>
          <a:bodyPr lIns="0" tIns="0" rIns="0" bIns="0" anchor="t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Picture Placeholder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847007C7-5340-21AB-9C7D-DEAEEEC51F9E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0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300452" y="831918"/>
            <a:ext cx="4006875" cy="5194161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Freeform 1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13CA70C1-F619-4E37-711E-3B0AD7A76F17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1" y="6526801"/>
            <a:ext cx="12192000" cy="331199"/>
          </a:xfrm>
          <a:custGeom>
            <a:avLst/>
            <a:gdLst/>
            <a:ahLst/>
            <a:cxnLst/>
            <a:rect l="l" t="t" r="r" b="b"/>
            <a:pathLst>
              <a:path w="5072131" h="573308">
                <a:moveTo>
                  <a:pt x="0" y="0"/>
                </a:moveTo>
                <a:lnTo>
                  <a:pt x="5072131" y="0"/>
                </a:lnTo>
                <a:lnTo>
                  <a:pt x="5072131" y="573308"/>
                </a:lnTo>
                <a:lnTo>
                  <a:pt x="0" y="573308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14" name="Freeform 1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AFD330A2-1BB8-0E4E-4029-7943C275F806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flipV="1">
            <a:off x="7768799" y="6526800"/>
            <a:ext cx="4423201" cy="331200"/>
          </a:xfrm>
          <a:custGeom>
            <a:avLst/>
            <a:gdLst/>
            <a:ahLst/>
            <a:cxnLst/>
            <a:rect l="l" t="t" r="r" b="b"/>
            <a:pathLst>
              <a:path w="5072131" h="573308">
                <a:moveTo>
                  <a:pt x="0" y="0"/>
                </a:moveTo>
                <a:lnTo>
                  <a:pt x="5072131" y="0"/>
                </a:lnTo>
                <a:lnTo>
                  <a:pt x="5072131" y="573308"/>
                </a:lnTo>
                <a:lnTo>
                  <a:pt x="0" y="573308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15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2CA1D929-364A-512C-A838-1E811BAAA5D1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0" y="0"/>
            <a:ext cx="864000" cy="8640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6E839E46-5D7F-72A4-2992-9ED1BC2734D0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421D8C09-15AC-F77D-CB44-460449C518AA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B9DACD80-A888-AB57-3EB1-6A05051158F8}"/>
              </a:ext>
            </a:extLst>
          </p:cNvPr>
          <p:cNvSpPr>
            <a:spLocks noGrp="1"/>
          </p:cNvSpPr>
          <p:nvPr>
            <p:ph type="sldNum" sz="half" idx="21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:adec="http://schemas.microsoft.com/office/drawing/2017/decorative" xmlns:a16="http://schemas.microsoft.com/office/drawing/2014/main" xmlns="" val="48578054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000" y="831918"/>
            <a:ext cx="6135623" cy="1922494"/>
          </a:xfrm>
        </p:spPr>
        <p:txBody>
          <a:bodyPr lIns="0" tIns="0" rIns="0" bIns="0" anchor="b">
            <a:noAutofit/>
          </a:bodyPr>
          <a:lstStyle>
            <a:lvl1pPr>
              <a:defRPr sz="3600" b="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7F8EA658-2652-6F81-1B04-D50C60A3F171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0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00453" y="831918"/>
            <a:ext cx="4006874" cy="5194161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D04EB612-D143-1C59-FAC1-BE3F2604E76D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2" y="6526800"/>
            <a:ext cx="12191999" cy="331200"/>
          </a:xfrm>
          <a:custGeom>
            <a:avLst/>
            <a:gdLst>
              <a:gd name="connsiteX0" fmla="*/ 0 w 12191999"/>
              <a:gd name="connsiteY0" fmla="*/ 0 h 331200"/>
              <a:gd name="connsiteX1" fmla="*/ 12191999 w 12191999"/>
              <a:gd name="connsiteY1" fmla="*/ 0 h 331200"/>
              <a:gd name="connsiteX2" fmla="*/ 12191999 w 12191999"/>
              <a:gd name="connsiteY2" fmla="*/ 331200 h 331200"/>
              <a:gd name="connsiteX3" fmla="*/ 0 w 12191999"/>
              <a:gd name="connsiteY3" fmla="*/ 331200 h 33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331200">
                <a:moveTo>
                  <a:pt x="0" y="0"/>
                </a:moveTo>
                <a:lnTo>
                  <a:pt x="12191999" y="0"/>
                </a:lnTo>
                <a:lnTo>
                  <a:pt x="12191999" y="331200"/>
                </a:lnTo>
                <a:lnTo>
                  <a:pt x="0" y="33120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0" name="Freeform 1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B5478D54-1F0E-F8E7-4B93-88A2EC96AA27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flipV="1">
            <a:off x="0" y="6526800"/>
            <a:ext cx="4423201" cy="331200"/>
          </a:xfrm>
          <a:custGeom>
            <a:avLst/>
            <a:gdLst/>
            <a:ahLst/>
            <a:cxnLst/>
            <a:rect l="l" t="t" r="r" b="b"/>
            <a:pathLst>
              <a:path w="5072131" h="573308">
                <a:moveTo>
                  <a:pt x="0" y="0"/>
                </a:moveTo>
                <a:lnTo>
                  <a:pt x="5072131" y="0"/>
                </a:lnTo>
                <a:lnTo>
                  <a:pt x="5072131" y="573308"/>
                </a:lnTo>
                <a:lnTo>
                  <a:pt x="0" y="573308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15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90152C41-78FB-BD6F-653B-DE9008C187E1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11328000" y="0"/>
            <a:ext cx="864000" cy="8640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24A5EEFF-C284-0BE0-EEBD-B7F7F2C34F8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F9B1E30B-BC94-1D52-B8BF-39973F2E4B4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F4C942BB-555B-9390-C818-BD6DE5FAFF72}"/>
              </a:ext>
            </a:extLst>
          </p:cNvPr>
          <p:cNvSpPr>
            <a:spLocks noGrp="1"/>
          </p:cNvSpPr>
          <p:nvPr>
            <p:ph type="sldNum" sz="half" idx="17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3" name="Content Placeholder 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22DD0655-7FBE-20E6-B7D1-1148A340CD32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844000" y="2868150"/>
            <a:ext cx="6241267" cy="3157929"/>
          </a:xfrm>
        </p:spPr>
        <p:txBody>
          <a:bodyPr lIns="0" tIns="0" rIns="0" bIns="0" anchor="t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:adec="http://schemas.microsoft.com/office/drawing/2017/decorative" xmlns:a16="http://schemas.microsoft.com/office/drawing/2014/main" xmlns="" val="313589672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B0E64AB3-51D9-9992-E51A-78ADA62E2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063" y="831918"/>
            <a:ext cx="4361688" cy="1527048"/>
          </a:xfrm>
        </p:spPr>
        <p:txBody>
          <a:bodyPr lIns="0" tIns="0" rIns="0" bIns="0" anchor="b">
            <a:noAutofit/>
          </a:bodyPr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992B4E0B-09D2-1770-AF0A-79593CF5C03A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0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80428" y="831918"/>
            <a:ext cx="5767509" cy="519416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45EDBA9A-BBB2-C38B-35AA-3332717F4174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10927775" y="6134100"/>
            <a:ext cx="1264225" cy="7239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3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34B859A9-1821-2589-D888-96C351D1AE1D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0" y="-7294"/>
            <a:ext cx="2426216" cy="7239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15AB366C-F93E-3AFB-D35B-4BC82E7C6AD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BE31A400-7DBA-6924-5C88-174738A75FC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33C60CDC-3D11-6ABE-B5A5-D820E8ED6608}"/>
              </a:ext>
            </a:extLst>
          </p:cNvPr>
          <p:cNvSpPr>
            <a:spLocks noGrp="1"/>
          </p:cNvSpPr>
          <p:nvPr>
            <p:ph type="sldNum" sz="half" idx="17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58BA97A0-54BE-6E1F-F43D-7D7A45D74242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844000" y="2548648"/>
            <a:ext cx="4361689" cy="3477432"/>
          </a:xfrm>
        </p:spPr>
        <p:txBody>
          <a:bodyPr lIns="0" tIns="0" rIns="0" bIns="0" anchor="t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:adec="http://schemas.microsoft.com/office/drawing/2017/decorative" xmlns:a16="http://schemas.microsoft.com/office/drawing/2014/main" xmlns="" val="123591204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5064" y="825622"/>
            <a:ext cx="4522936" cy="932688"/>
          </a:xfrm>
        </p:spPr>
        <p:txBody>
          <a:bodyPr lIns="0" tIns="0" rIns="0" bIns="0" anchor="b">
            <a:no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830231" y="1970468"/>
            <a:ext cx="4512601" cy="4055611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7F8EA658-2652-6F81-1B04-D50C60A3F171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0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43999" y="831918"/>
            <a:ext cx="5648242" cy="5194161"/>
          </a:xfrm>
        </p:spPr>
        <p:txBody>
          <a:bodyPr/>
          <a:lstStyle/>
          <a:p>
            <a:endParaRPr lang="en-US"/>
          </a:p>
        </p:txBody>
      </p:sp>
      <p:sp>
        <p:nvSpPr>
          <p:cNvPr id="3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1CDF053D-9E1A-5ADF-E378-BC1B594D5795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0" y="6134100"/>
            <a:ext cx="2426216" cy="7239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4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E3C03305-0727-063D-F65D-52727C590A27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10927775" y="0"/>
            <a:ext cx="1264225" cy="7239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AE5F2C52-862C-D359-D97F-E2F4BD5C67C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85675291-1615-B740-A2A2-550AA0A8537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4AC1A756-7B83-B6D1-BB4B-EDA9B21DA39C}"/>
              </a:ext>
            </a:extLst>
          </p:cNvPr>
          <p:cNvSpPr>
            <a:spLocks noGrp="1"/>
          </p:cNvSpPr>
          <p:nvPr>
            <p:ph type="sldNum" sz="half" idx="17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:adec="http://schemas.microsoft.com/office/drawing/2017/decorative" xmlns:a16="http://schemas.microsoft.com/office/drawing/2014/main" xmlns="" val="207345798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490" y="831919"/>
            <a:ext cx="4572000" cy="932688"/>
          </a:xfrm>
        </p:spPr>
        <p:txBody>
          <a:bodyPr lIns="0" tIns="0" rIns="0" bIns="0" anchor="b">
            <a:no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73616" y="1892623"/>
            <a:ext cx="4572000" cy="4133457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7F8EA658-2652-6F81-1B04-D50C60A3F171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0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917721" y="831919"/>
            <a:ext cx="5430280" cy="5194162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039F7129-301F-37A1-8705-D22FCF30EF79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1" y="6526801"/>
            <a:ext cx="12192000" cy="331199"/>
          </a:xfrm>
          <a:custGeom>
            <a:avLst/>
            <a:gdLst/>
            <a:ahLst/>
            <a:cxnLst/>
            <a:rect l="l" t="t" r="r" b="b"/>
            <a:pathLst>
              <a:path w="5072131" h="573308">
                <a:moveTo>
                  <a:pt x="0" y="0"/>
                </a:moveTo>
                <a:lnTo>
                  <a:pt x="5072131" y="0"/>
                </a:lnTo>
                <a:lnTo>
                  <a:pt x="5072131" y="573308"/>
                </a:lnTo>
                <a:lnTo>
                  <a:pt x="0" y="573308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13" name="Freeform 1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498D78AA-FF02-2016-CF6A-C287F8BFBE76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flipV="1">
            <a:off x="7768799" y="6526800"/>
            <a:ext cx="4423201" cy="331200"/>
          </a:xfrm>
          <a:custGeom>
            <a:avLst/>
            <a:gdLst/>
            <a:ahLst/>
            <a:cxnLst/>
            <a:rect l="l" t="t" r="r" b="b"/>
            <a:pathLst>
              <a:path w="5072131" h="573308">
                <a:moveTo>
                  <a:pt x="0" y="0"/>
                </a:moveTo>
                <a:lnTo>
                  <a:pt x="5072131" y="0"/>
                </a:lnTo>
                <a:lnTo>
                  <a:pt x="5072131" y="573308"/>
                </a:lnTo>
                <a:lnTo>
                  <a:pt x="0" y="573308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3" name="Freeform 1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731F5CAE-1167-CB4F-9EA2-587063BB884D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1" y="0"/>
            <a:ext cx="12192000" cy="331199"/>
          </a:xfrm>
          <a:custGeom>
            <a:avLst/>
            <a:gdLst/>
            <a:ahLst/>
            <a:cxnLst/>
            <a:rect l="l" t="t" r="r" b="b"/>
            <a:pathLst>
              <a:path w="5072131" h="573308">
                <a:moveTo>
                  <a:pt x="0" y="0"/>
                </a:moveTo>
                <a:lnTo>
                  <a:pt x="5072131" y="0"/>
                </a:lnTo>
                <a:lnTo>
                  <a:pt x="5072131" y="573308"/>
                </a:lnTo>
                <a:lnTo>
                  <a:pt x="0" y="573308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4" name="Freeform 1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C52FFC89-9C77-38D4-A1FD-0A2BAEA17C80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flipV="1">
            <a:off x="0" y="0"/>
            <a:ext cx="4423201" cy="331200"/>
          </a:xfrm>
          <a:custGeom>
            <a:avLst/>
            <a:gdLst/>
            <a:ahLst/>
            <a:cxnLst/>
            <a:rect l="l" t="t" r="r" b="b"/>
            <a:pathLst>
              <a:path w="5072131" h="573308">
                <a:moveTo>
                  <a:pt x="0" y="0"/>
                </a:moveTo>
                <a:lnTo>
                  <a:pt x="5072131" y="0"/>
                </a:lnTo>
                <a:lnTo>
                  <a:pt x="5072131" y="573308"/>
                </a:lnTo>
                <a:lnTo>
                  <a:pt x="0" y="573308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A96BB193-0784-1AD4-B27A-84ED0D442753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07E318F5-7A38-F682-11AA-AE09CA3B7A0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32BA7C28-F8FB-B78B-439E-C789066057D6}"/>
              </a:ext>
            </a:extLst>
          </p:cNvPr>
          <p:cNvSpPr>
            <a:spLocks noGrp="1"/>
          </p:cNvSpPr>
          <p:nvPr>
            <p:ph type="sldNum" sz="half" idx="17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:adec="http://schemas.microsoft.com/office/drawing/2017/decorative" xmlns:a16="http://schemas.microsoft.com/office/drawing/2014/main" xmlns="" val="18889236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46432" y="831918"/>
            <a:ext cx="3401568" cy="1527048"/>
          </a:xfrm>
        </p:spPr>
        <p:txBody>
          <a:bodyPr lIns="0" tIns="0" rIns="0" bIns="0" anchor="b">
            <a:no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946432" y="2539814"/>
            <a:ext cx="3401568" cy="3486265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7F8EA658-2652-6F81-1B04-D50C60A3F171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0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44000" y="831918"/>
            <a:ext cx="6740144" cy="519416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Freeform 1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097690AD-7FA4-0418-6C03-72D30D2EA0AD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1" y="6526801"/>
            <a:ext cx="12192000" cy="331199"/>
          </a:xfrm>
          <a:custGeom>
            <a:avLst/>
            <a:gdLst/>
            <a:ahLst/>
            <a:cxnLst/>
            <a:rect l="l" t="t" r="r" b="b"/>
            <a:pathLst>
              <a:path w="5072131" h="573308">
                <a:moveTo>
                  <a:pt x="0" y="0"/>
                </a:moveTo>
                <a:lnTo>
                  <a:pt x="5072131" y="0"/>
                </a:lnTo>
                <a:lnTo>
                  <a:pt x="5072131" y="573308"/>
                </a:lnTo>
                <a:lnTo>
                  <a:pt x="0" y="573308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FC8158AE-2E1B-8E88-C942-74974BB4C221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flipV="1">
            <a:off x="7768799" y="6526800"/>
            <a:ext cx="4423201" cy="331200"/>
          </a:xfrm>
          <a:custGeom>
            <a:avLst/>
            <a:gdLst/>
            <a:ahLst/>
            <a:cxnLst/>
            <a:rect l="l" t="t" r="r" b="b"/>
            <a:pathLst>
              <a:path w="5072131" h="573308">
                <a:moveTo>
                  <a:pt x="0" y="0"/>
                </a:moveTo>
                <a:lnTo>
                  <a:pt x="5072131" y="0"/>
                </a:lnTo>
                <a:lnTo>
                  <a:pt x="5072131" y="573308"/>
                </a:lnTo>
                <a:lnTo>
                  <a:pt x="0" y="573308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3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5ACE21C4-AC61-BA7B-3232-A517F53A3F31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0" y="0"/>
            <a:ext cx="864000" cy="8640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B6C585C3-C0FA-D85B-2063-2C94D333BBD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27039C9C-1C0E-8A85-3890-EF9EA31C575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18E6F8DA-CA80-94AC-BE08-CBBC8037FC6F}"/>
              </a:ext>
            </a:extLst>
          </p:cNvPr>
          <p:cNvSpPr>
            <a:spLocks noGrp="1"/>
          </p:cNvSpPr>
          <p:nvPr>
            <p:ph type="sldNum" sz="half" idx="17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:adec="http://schemas.microsoft.com/office/drawing/2017/decorative" xmlns:a16="http://schemas.microsoft.com/office/drawing/2014/main" xmlns="" val="7365213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000" y="831919"/>
            <a:ext cx="3401568" cy="1527048"/>
          </a:xfrm>
        </p:spPr>
        <p:txBody>
          <a:bodyPr lIns="0" tIns="0" rIns="0" bIns="0" anchor="b">
            <a:no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44000" y="2538248"/>
            <a:ext cx="3401568" cy="34878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7F8EA658-2652-6F81-1B04-D50C60A3F171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0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61781" y="831919"/>
            <a:ext cx="6586220" cy="519416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Freeform 1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93CD1190-01A7-D05B-1964-F61E740CD1C0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1" y="6526801"/>
            <a:ext cx="12192000" cy="331199"/>
          </a:xfrm>
          <a:custGeom>
            <a:avLst/>
            <a:gdLst/>
            <a:ahLst/>
            <a:cxnLst/>
            <a:rect l="l" t="t" r="r" b="b"/>
            <a:pathLst>
              <a:path w="5072131" h="573308">
                <a:moveTo>
                  <a:pt x="0" y="0"/>
                </a:moveTo>
                <a:lnTo>
                  <a:pt x="5072131" y="0"/>
                </a:lnTo>
                <a:lnTo>
                  <a:pt x="5072131" y="573308"/>
                </a:lnTo>
                <a:lnTo>
                  <a:pt x="0" y="573308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10" name="Freeform 1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4A18FB04-9E36-8821-63A6-D2D4B3017ECC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flipV="1">
            <a:off x="0" y="6526800"/>
            <a:ext cx="4423201" cy="331200"/>
          </a:xfrm>
          <a:custGeom>
            <a:avLst/>
            <a:gdLst/>
            <a:ahLst/>
            <a:cxnLst/>
            <a:rect l="l" t="t" r="r" b="b"/>
            <a:pathLst>
              <a:path w="5072131" h="573308">
                <a:moveTo>
                  <a:pt x="0" y="0"/>
                </a:moveTo>
                <a:lnTo>
                  <a:pt x="5072131" y="0"/>
                </a:lnTo>
                <a:lnTo>
                  <a:pt x="5072131" y="573308"/>
                </a:lnTo>
                <a:lnTo>
                  <a:pt x="0" y="573308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4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2E234B26-4369-21D0-047C-F9011FF38D22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11328000" y="0"/>
            <a:ext cx="864000" cy="8640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5F409FD1-17D3-3619-19C3-BB912570FEDE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FD7C7895-0784-619C-6257-88E7A3F26C4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5792DFAC-502B-774F-51F2-AFC9F18FEACA}"/>
              </a:ext>
            </a:extLst>
          </p:cNvPr>
          <p:cNvSpPr>
            <a:spLocks noGrp="1"/>
          </p:cNvSpPr>
          <p:nvPr>
            <p:ph type="sldNum" sz="half" idx="17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:adec="http://schemas.microsoft.com/office/drawing/2017/decorative" xmlns:a16="http://schemas.microsoft.com/office/drawing/2014/main" xmlns="" val="14374528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3454" y="831919"/>
            <a:ext cx="3273552" cy="2035696"/>
          </a:xfrm>
        </p:spPr>
        <p:txBody>
          <a:bodyPr lIns="0" tIns="0" rIns="0" bIns="0" anchor="b">
            <a:noAutofit/>
          </a:bodyPr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074448" y="2970092"/>
            <a:ext cx="3273552" cy="295351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/>
            </a:lvl1pPr>
            <a:lvl2pPr marL="228600" indent="0">
              <a:buNone/>
              <a:defRPr sz="1200"/>
            </a:lvl2pPr>
            <a:lvl3pPr marL="457200" indent="0">
              <a:buNone/>
              <a:defRPr sz="1100"/>
            </a:lvl3pPr>
            <a:lvl4pPr marL="685800" indent="0">
              <a:buNone/>
              <a:defRPr sz="1050"/>
            </a:lvl4pPr>
            <a:lvl5pPr marL="914400" indent="0">
              <a:buNone/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7F8EA658-2652-6F81-1B04-D50C60A3F171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0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44000" y="831919"/>
            <a:ext cx="6937365" cy="509168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BC616BFE-87E7-15B1-BE25-55D1A05BFFE2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0" y="5994000"/>
            <a:ext cx="864000" cy="8640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9" name="Freeform 1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53E786F4-E71D-CFC6-78CC-37D06217179F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flipV="1">
            <a:off x="7768799" y="0"/>
            <a:ext cx="4423201" cy="331200"/>
          </a:xfrm>
          <a:custGeom>
            <a:avLst/>
            <a:gdLst/>
            <a:ahLst/>
            <a:cxnLst/>
            <a:rect l="l" t="t" r="r" b="b"/>
            <a:pathLst>
              <a:path w="5072131" h="573308">
                <a:moveTo>
                  <a:pt x="0" y="0"/>
                </a:moveTo>
                <a:lnTo>
                  <a:pt x="5072131" y="0"/>
                </a:lnTo>
                <a:lnTo>
                  <a:pt x="5072131" y="573308"/>
                </a:lnTo>
                <a:lnTo>
                  <a:pt x="0" y="573308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3F77F430-E16C-DB47-2D12-A6B6A0A530F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9A589D42-6067-52C1-64C7-175E6BC6EB5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3B61FAC5-DA8E-3118-188C-90203A7E238F}"/>
              </a:ext>
            </a:extLst>
          </p:cNvPr>
          <p:cNvSpPr>
            <a:spLocks noGrp="1"/>
          </p:cNvSpPr>
          <p:nvPr>
            <p:ph type="sldNum" sz="half" idx="17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:adec="http://schemas.microsoft.com/office/drawing/2017/decorative" xmlns:a16="http://schemas.microsoft.com/office/drawing/2014/main" xmlns="" val="58533721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3998" y="4509559"/>
            <a:ext cx="4579339" cy="1516522"/>
          </a:xfrm>
        </p:spPr>
        <p:txBody>
          <a:bodyPr lIns="0" tIns="0" rIns="0" bIns="0" anchor="t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691351" y="4508939"/>
            <a:ext cx="5651393" cy="1516522"/>
          </a:xfrm>
        </p:spPr>
        <p:txBody>
          <a:bodyPr lIns="0" tIns="0" rIns="0" bIns="0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228600" indent="0">
              <a:buFont typeface="Arial" panose="020B0604020202020204" pitchFamily="34" charset="0"/>
              <a:buNone/>
              <a:defRPr sz="1200"/>
            </a:lvl2pPr>
            <a:lvl3pPr marL="457200" indent="0">
              <a:buFont typeface="Arial" panose="020B0604020202020204" pitchFamily="34" charset="0"/>
              <a:buNone/>
              <a:defRPr sz="1100"/>
            </a:lvl3pPr>
            <a:lvl4pPr marL="685800" indent="0">
              <a:buFont typeface="Arial" panose="020B0604020202020204" pitchFamily="34" charset="0"/>
              <a:buNone/>
              <a:defRPr sz="1050"/>
            </a:lvl4pPr>
            <a:lvl5pPr marL="914400" indent="0">
              <a:buFont typeface="Arial" panose="020B0604020202020204" pitchFamily="34" charset="0"/>
              <a:buNone/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7F8EA658-2652-6F81-1B04-D50C60A3F171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0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43999" y="831919"/>
            <a:ext cx="10504001" cy="3472067"/>
          </a:xfrm>
        </p:spPr>
        <p:txBody>
          <a:bodyPr/>
          <a:lstStyle/>
          <a:p>
            <a:endParaRPr lang="en-US"/>
          </a:p>
        </p:txBody>
      </p:sp>
      <p:sp>
        <p:nvSpPr>
          <p:cNvPr id="9" name="Freeform 1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78D5D10E-35CF-5B74-29A6-11679EB8C8F2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flipV="1">
            <a:off x="7768799" y="6526800"/>
            <a:ext cx="4423201" cy="331200"/>
          </a:xfrm>
          <a:custGeom>
            <a:avLst/>
            <a:gdLst/>
            <a:ahLst/>
            <a:cxnLst/>
            <a:rect l="l" t="t" r="r" b="b"/>
            <a:pathLst>
              <a:path w="5072131" h="573308">
                <a:moveTo>
                  <a:pt x="0" y="0"/>
                </a:moveTo>
                <a:lnTo>
                  <a:pt x="5072131" y="0"/>
                </a:lnTo>
                <a:lnTo>
                  <a:pt x="5072131" y="573308"/>
                </a:lnTo>
                <a:lnTo>
                  <a:pt x="0" y="573308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4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59F69B48-F459-FF66-26A9-7EC00C9F7B42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0" y="0"/>
            <a:ext cx="864000" cy="8640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4991EAAD-5E54-2080-2B9B-B19E843B643E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8A91084A-93AC-072A-7367-DE9AE048A7B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48BE4C08-656F-090F-ADE8-832DD695E70B}"/>
              </a:ext>
            </a:extLst>
          </p:cNvPr>
          <p:cNvSpPr>
            <a:spLocks noGrp="1"/>
          </p:cNvSpPr>
          <p:nvPr>
            <p:ph type="sldNum" sz="half" idx="17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:adec="http://schemas.microsoft.com/office/drawing/2017/decorative" xmlns:a16="http://schemas.microsoft.com/office/drawing/2014/main" xmlns="" val="242543541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3999" y="3785800"/>
            <a:ext cx="2953618" cy="2240280"/>
          </a:xfrm>
        </p:spPr>
        <p:txBody>
          <a:bodyPr lIns="0" tIns="0" rIns="0" bIns="0" anchor="t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2910" y="3785800"/>
            <a:ext cx="7366186" cy="2240280"/>
          </a:xfrm>
        </p:spPr>
        <p:txBody>
          <a:bodyPr lIns="0" tIns="0" rIns="0" bIns="0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228600" indent="0">
              <a:buFont typeface="Arial" panose="020B0604020202020204" pitchFamily="34" charset="0"/>
              <a:buNone/>
              <a:defRPr sz="1200"/>
            </a:lvl2pPr>
            <a:lvl3pPr marL="457200" indent="0">
              <a:buFont typeface="Arial" panose="020B0604020202020204" pitchFamily="34" charset="0"/>
              <a:buNone/>
              <a:defRPr sz="1100"/>
            </a:lvl3pPr>
            <a:lvl4pPr marL="685800" indent="0">
              <a:buFont typeface="Arial" panose="020B0604020202020204" pitchFamily="34" charset="0"/>
              <a:buNone/>
              <a:defRPr sz="1050"/>
            </a:lvl4pPr>
            <a:lvl5pPr marL="914400" indent="0">
              <a:buFont typeface="Arial" panose="020B0604020202020204" pitchFamily="34" charset="0"/>
              <a:buNone/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7F8EA658-2652-6F81-1B04-D50C60A3F171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0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43999" y="865938"/>
            <a:ext cx="10504001" cy="2556004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CA4C43E1-0073-A35D-0A04-ED32FA1BF8FA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0" y="5994000"/>
            <a:ext cx="864000" cy="8640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3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449555A3-9265-EF73-CF8C-45D64D56FFBE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11328000" y="0"/>
            <a:ext cx="864000" cy="8640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573EBA73-01F9-86A4-00C2-B8F864FAFC2E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1246286F-948B-A354-C39B-0CCDE3D271B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F60247BB-0B45-F3B8-2827-87B286ED5D4F}"/>
              </a:ext>
            </a:extLst>
          </p:cNvPr>
          <p:cNvSpPr>
            <a:spLocks noGrp="1"/>
          </p:cNvSpPr>
          <p:nvPr>
            <p:ph type="sldNum" sz="half" idx="17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:adec="http://schemas.microsoft.com/office/drawing/2017/decorative" xmlns:a16="http://schemas.microsoft.com/office/drawing/2014/main" xmlns="" val="32634329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000" y="831918"/>
            <a:ext cx="2953618" cy="2240279"/>
          </a:xfrm>
        </p:spPr>
        <p:txBody>
          <a:bodyPr lIns="0" tIns="0" rIns="0" bIns="0" anchor="t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035972" y="839450"/>
            <a:ext cx="7312028" cy="2240280"/>
          </a:xfrm>
        </p:spPr>
        <p:txBody>
          <a:bodyPr lIns="0" tIns="0" rIns="0" bIns="0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228600" indent="0">
              <a:buFont typeface="Arial" panose="020B0604020202020204" pitchFamily="34" charset="0"/>
              <a:buNone/>
              <a:defRPr sz="1200"/>
            </a:lvl2pPr>
            <a:lvl3pPr marL="457200" indent="0">
              <a:buFont typeface="Arial" panose="020B0604020202020204" pitchFamily="34" charset="0"/>
              <a:buNone/>
              <a:defRPr sz="1100"/>
            </a:lvl3pPr>
            <a:lvl4pPr marL="685800" indent="0">
              <a:buFont typeface="Arial" panose="020B0604020202020204" pitchFamily="34" charset="0"/>
              <a:buNone/>
              <a:defRPr sz="1050"/>
            </a:lvl4pPr>
            <a:lvl5pPr marL="914400" indent="0">
              <a:buFont typeface="Arial" panose="020B0604020202020204" pitchFamily="34" charset="0"/>
              <a:buNone/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7F8EA658-2652-6F81-1B04-D50C60A3F171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0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43999" y="3310759"/>
            <a:ext cx="10504001" cy="2722852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DD85C6AE-2C4C-5E38-47AE-05318D667556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11328000" y="5994000"/>
            <a:ext cx="864000" cy="8640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3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3071C948-EB93-1CA0-72C9-A49862E4C5DA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0" y="0"/>
            <a:ext cx="864000" cy="8640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841D45D4-FE2B-EB10-39D7-EABDFE8EC6D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B06E03B1-F337-4DE6-A553-B870A5400C4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936CFA0A-FC5D-D0F9-EA38-A0E0E192373F}"/>
              </a:ext>
            </a:extLst>
          </p:cNvPr>
          <p:cNvSpPr>
            <a:spLocks noGrp="1"/>
          </p:cNvSpPr>
          <p:nvPr>
            <p:ph type="sldNum" sz="half" idx="17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:adec="http://schemas.microsoft.com/office/drawing/2017/decorative" xmlns:a16="http://schemas.microsoft.com/office/drawing/2014/main" xmlns="" val="133701766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963" y="858337"/>
            <a:ext cx="10504000" cy="970463"/>
          </a:xfrm>
        </p:spPr>
        <p:txBody>
          <a:bodyPr lIns="0" tIns="0" rIns="0" bIns="0" anchor="ctr">
            <a:noAutofit/>
          </a:bodyPr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7F8EA658-2652-6F81-1B04-D50C60A3F171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0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73963" y="2081048"/>
            <a:ext cx="6157458" cy="3945032"/>
          </a:xfrm>
        </p:spPr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290520" y="2081048"/>
            <a:ext cx="4023360" cy="3918615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B879A9D4-2DE0-F5AB-C643-7D6C624F518D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0" y="5994000"/>
            <a:ext cx="864000" cy="8640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2D787054-1839-E686-38C1-14B88403914D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11328000" y="2081048"/>
            <a:ext cx="864000" cy="8640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2385589B-ED64-F606-AD4D-82558DFE2F9D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52EE6E25-8F36-46AA-7353-63CD48AEA3D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AF67EEA2-3419-D7B3-9621-57F8695BB18D}"/>
              </a:ext>
            </a:extLst>
          </p:cNvPr>
          <p:cNvSpPr>
            <a:spLocks noGrp="1"/>
          </p:cNvSpPr>
          <p:nvPr>
            <p:ph type="sldNum" sz="half" idx="17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:adec="http://schemas.microsoft.com/office/drawing/2017/decorative" xmlns:a16="http://schemas.microsoft.com/office/drawing/2014/main" xmlns="" val="356887227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000" y="852884"/>
            <a:ext cx="4672584" cy="1453896"/>
          </a:xfrm>
        </p:spPr>
        <p:txBody>
          <a:bodyPr lIns="0" tIns="0" rIns="0" bIns="0">
            <a:noAutofit/>
          </a:bodyPr>
          <a:lstStyle>
            <a:lvl1pPr>
              <a:defRPr sz="36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7F8EA658-2652-6F81-1B04-D50C60A3F171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0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44000" y="2459420"/>
            <a:ext cx="4672584" cy="3545695"/>
          </a:xfrm>
        </p:spPr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738648" y="831919"/>
            <a:ext cx="5609353" cy="5194161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reeform 1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9B5DC763-7A3E-F543-D730-F1D0DB8E7237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flipV="1">
            <a:off x="0" y="6526800"/>
            <a:ext cx="4423201" cy="331200"/>
          </a:xfrm>
          <a:custGeom>
            <a:avLst/>
            <a:gdLst/>
            <a:ahLst/>
            <a:cxnLst/>
            <a:rect l="l" t="t" r="r" b="b"/>
            <a:pathLst>
              <a:path w="5072131" h="573308">
                <a:moveTo>
                  <a:pt x="0" y="0"/>
                </a:moveTo>
                <a:lnTo>
                  <a:pt x="5072131" y="0"/>
                </a:lnTo>
                <a:lnTo>
                  <a:pt x="5072131" y="573308"/>
                </a:lnTo>
                <a:lnTo>
                  <a:pt x="0" y="573308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3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7BD5A08B-EED8-797D-F25E-F1027E0C2064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11328000" y="5994000"/>
            <a:ext cx="864000" cy="8640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4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890AF34F-C900-E182-C79E-F87C625DAD1D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0" y="0"/>
            <a:ext cx="864000" cy="8640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E7400220-A3EA-A5A4-0CE3-CD8DBA62B9D8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54A8548E-F7FA-ADF2-255A-A393995E048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20C31298-3111-9F68-2490-97F4A8DB37EC}"/>
              </a:ext>
            </a:extLst>
          </p:cNvPr>
          <p:cNvSpPr>
            <a:spLocks noGrp="1"/>
          </p:cNvSpPr>
          <p:nvPr>
            <p:ph type="sldNum" sz="half" idx="17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:adec="http://schemas.microsoft.com/office/drawing/2017/decorative" xmlns:a16="http://schemas.microsoft.com/office/drawing/2014/main" xmlns="" val="38342631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000" y="873725"/>
            <a:ext cx="3657603" cy="1453896"/>
          </a:xfrm>
        </p:spPr>
        <p:txBody>
          <a:bodyPr lIns="0" tIns="0" rIns="0" bIns="0" anchor="t">
            <a:noAutofit/>
          </a:bodyPr>
          <a:lstStyle>
            <a:lvl1pPr>
              <a:defRPr sz="32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7F8EA658-2652-6F81-1B04-D50C60A3F171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0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43999" y="2490951"/>
            <a:ext cx="3657603" cy="3493323"/>
          </a:xfrm>
        </p:spPr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61186" y="831919"/>
            <a:ext cx="6586814" cy="5152355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Freeform 1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05FFA936-7860-03EC-833F-6A837DCB4A4A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1" y="6526800"/>
            <a:ext cx="12192000" cy="331199"/>
          </a:xfrm>
          <a:custGeom>
            <a:avLst/>
            <a:gdLst/>
            <a:ahLst/>
            <a:cxnLst/>
            <a:rect l="l" t="t" r="r" b="b"/>
            <a:pathLst>
              <a:path w="5072131" h="573308">
                <a:moveTo>
                  <a:pt x="0" y="0"/>
                </a:moveTo>
                <a:lnTo>
                  <a:pt x="5072131" y="0"/>
                </a:lnTo>
                <a:lnTo>
                  <a:pt x="5072131" y="573308"/>
                </a:lnTo>
                <a:lnTo>
                  <a:pt x="0" y="573308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9" name="Freeform 1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823AC08E-BB10-EDBA-C0E3-558A1F4618D4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flipV="1">
            <a:off x="0" y="6526800"/>
            <a:ext cx="4423201" cy="331200"/>
          </a:xfrm>
          <a:custGeom>
            <a:avLst/>
            <a:gdLst/>
            <a:ahLst/>
            <a:cxnLst/>
            <a:rect l="l" t="t" r="r" b="b"/>
            <a:pathLst>
              <a:path w="5072131" h="573308">
                <a:moveTo>
                  <a:pt x="0" y="0"/>
                </a:moveTo>
                <a:lnTo>
                  <a:pt x="5072131" y="0"/>
                </a:lnTo>
                <a:lnTo>
                  <a:pt x="5072131" y="573308"/>
                </a:lnTo>
                <a:lnTo>
                  <a:pt x="0" y="573308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4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C362DB80-9F02-EB8E-FC5F-14EB115DD377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11328000" y="0"/>
            <a:ext cx="864000" cy="8640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62EEC586-446A-7442-E39B-030A8C7850C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5F4B311C-F361-BA00-37B8-7634DBDFA2F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F0591745-C6C1-1702-1C5A-3F5C1383BD8B}"/>
              </a:ext>
            </a:extLst>
          </p:cNvPr>
          <p:cNvSpPr>
            <a:spLocks noGrp="1"/>
          </p:cNvSpPr>
          <p:nvPr>
            <p:ph type="sldNum" sz="half" idx="17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:adec="http://schemas.microsoft.com/office/drawing/2017/decorative" xmlns:a16="http://schemas.microsoft.com/office/drawing/2014/main" xmlns="" val="65113958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ig Numb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4000" y="831918"/>
            <a:ext cx="10521992" cy="4069265"/>
          </a:xfrm>
        </p:spPr>
        <p:txBody>
          <a:bodyPr lIns="0" tIns="0" rIns="0" bIns="0" anchor="b">
            <a:noAutofit/>
          </a:bodyPr>
          <a:lstStyle>
            <a:lvl1pPr algn="l">
              <a:defRPr sz="23200">
                <a:solidFill>
                  <a:schemeClr val="tx1"/>
                </a:solidFill>
              </a:defRPr>
            </a:lvl1pPr>
          </a:lstStyle>
          <a:p>
            <a:r>
              <a:rPr lang="en-US"/>
              <a:t>##%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3999" y="5076496"/>
            <a:ext cx="7559021" cy="949583"/>
          </a:xfrm>
        </p:spPr>
        <p:txBody>
          <a:bodyPr lIns="0" tIns="0" rIns="0" bIns="0" anchor="t">
            <a:noAutofit/>
          </a:bodyPr>
          <a:lstStyle>
            <a:lvl1pPr marL="0" indent="0" algn="l">
              <a:buNone/>
              <a:defRPr sz="2800" cap="none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Freeform 10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39E8EB8E-D63B-6AF9-B3A0-B05D41CD86F3}"/>
              </a:ext>
              <a:ext uri="{C183D7F6-B498-43B3-948B-1728B52AA6E4}">
                <adec:decorative xmlns:adec="http://schemas.microsoft.com/office/drawing/2017/decorative" xmlns:p15="http://schemas.microsoft.com/office/powerpoint/2012/main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0" y="5994000"/>
            <a:ext cx="864000" cy="8640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048AF7A1-40D5-5DBA-10C9-828BAC169E6A}"/>
              </a:ext>
              <a:ext uri="{C183D7F6-B498-43B3-948B-1728B52AA6E4}">
                <adec:decorative xmlns:adec="http://schemas.microsoft.com/office/drawing/2017/decorative" xmlns:p15="http://schemas.microsoft.com/office/powerpoint/2012/main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11328000" y="0"/>
            <a:ext cx="864000" cy="8640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7EEC1DE6-0C7C-1CAF-7C78-5D6093696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C957C0A9-12CC-9AFC-8344-663133119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442C7CCB-E1D6-437F-A321-AC311F055591}"/>
              </a:ext>
            </a:extLst>
          </p:cNvPr>
          <p:cNvSpPr>
            <a:spLocks noGrp="1"/>
          </p:cNvSpPr>
          <p:nvPr>
            <p:ph type="sldNum" sz="half" idx="12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:p15="http://schemas.microsoft.com/office/powerpoint/2012/main" xmlns:adec="http://schemas.microsoft.com/office/drawing/2017/decorative" xmlns:a16="http://schemas.microsoft.com/office/drawing/2014/main" xmlns="" val="2607168664"/>
      </p:ext>
    </p:extLst>
  </p:cSld>
  <p:clrMapOvr>
    <a:masterClrMapping/>
  </p:clrMapOvr>
  <p:extLst>
    <p:ext uri="{DCECCB84-F9BA-43D5-87BE-67443E8EF086}">
      <p15:sldGuideLst xmlns:p15="http://schemas.microsoft.com/office/powerpoint/2012/main" xmlns:p14="http://schemas.microsoft.com/office/powerpoint/2010/main" xmlns:adec="http://schemas.microsoft.com/office/drawing/2017/decorative" xmlns:a16="http://schemas.microsoft.com/office/drawing/2014/main" xmlns="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ig Numb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1992" y="831918"/>
            <a:ext cx="10486008" cy="3977825"/>
          </a:xfrm>
        </p:spPr>
        <p:txBody>
          <a:bodyPr lIns="0" tIns="0" rIns="0" bIns="0" anchor="b">
            <a:noAutofit/>
          </a:bodyPr>
          <a:lstStyle>
            <a:lvl1pPr algn="ctr">
              <a:defRPr sz="23200">
                <a:solidFill>
                  <a:schemeClr val="tx1"/>
                </a:solidFill>
              </a:defRPr>
            </a:lvl1pPr>
          </a:lstStyle>
          <a:p>
            <a:r>
              <a:rPr lang="en-US"/>
              <a:t>##%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77440" y="4997668"/>
            <a:ext cx="7525512" cy="1028411"/>
          </a:xfrm>
        </p:spPr>
        <p:txBody>
          <a:bodyPr lIns="0" tIns="0" rIns="0" bIns="0" anchor="t">
            <a:noAutofit/>
          </a:bodyPr>
          <a:lstStyle>
            <a:lvl1pPr marL="0" indent="0" algn="ctr">
              <a:buNone/>
              <a:defRPr sz="2800" cap="none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Freeform 10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90AE8DFC-9941-7AAD-BE59-0C47E3A3D351}"/>
              </a:ext>
              <a:ext uri="{C183D7F6-B498-43B3-948B-1728B52AA6E4}">
                <adec:decorative xmlns:adec="http://schemas.microsoft.com/office/drawing/2017/decorative" xmlns:p15="http://schemas.microsoft.com/office/powerpoint/2012/main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11328000" y="5994000"/>
            <a:ext cx="864000" cy="8640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4D599065-206D-B396-91F8-07BD1D0B158B}"/>
              </a:ext>
              <a:ext uri="{C183D7F6-B498-43B3-948B-1728B52AA6E4}">
                <adec:decorative xmlns:adec="http://schemas.microsoft.com/office/drawing/2017/decorative" xmlns:p15="http://schemas.microsoft.com/office/powerpoint/2012/main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0" y="0"/>
            <a:ext cx="864000" cy="8640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5E3C41CC-3994-216B-257A-9EF40332D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5FC14F33-A50F-76BC-E256-41A00023A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D468ED4B-8927-6920-5B11-CF5655D44608}"/>
              </a:ext>
            </a:extLst>
          </p:cNvPr>
          <p:cNvSpPr>
            <a:spLocks noGrp="1"/>
          </p:cNvSpPr>
          <p:nvPr>
            <p:ph type="sldNum" sz="half" idx="12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:p15="http://schemas.microsoft.com/office/powerpoint/2012/main" xmlns:adec="http://schemas.microsoft.com/office/drawing/2017/decorative" xmlns:a16="http://schemas.microsoft.com/office/drawing/2014/main" xmlns="" val="47749892"/>
      </p:ext>
    </p:extLst>
  </p:cSld>
  <p:clrMapOvr>
    <a:masterClrMapping/>
  </p:clrMapOvr>
  <p:extLst>
    <p:ext uri="{DCECCB84-F9BA-43D5-87BE-67443E8EF086}">
      <p15:sldGuideLst xmlns:p15="http://schemas.microsoft.com/office/powerpoint/2012/main" xmlns:p14="http://schemas.microsoft.com/office/powerpoint/2010/main" xmlns:adec="http://schemas.microsoft.com/office/drawing/2017/decorative" xmlns:a16="http://schemas.microsoft.com/office/drawing/2014/main" xmlns="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993814EA-F598-EBFD-83D1-6782D7CBB598}"/>
              </a:ext>
              <a:ext uri="{C183D7F6-B498-43B3-948B-1728B52AA6E4}">
                <adec:decorative xmlns:adec="http://schemas.microsoft.com/office/drawing/2017/decorative" xmlns:p15="http://schemas.microsoft.com/office/powerpoint/2012/main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1F4F8927-891C-4D7A-C2D3-6EB5EF6712F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1992" y="831918"/>
            <a:ext cx="10486008" cy="3977825"/>
          </a:xfrm>
        </p:spPr>
        <p:txBody>
          <a:bodyPr lIns="0" tIns="0" rIns="0" bIns="0" anchor="b">
            <a:noAutofit/>
          </a:bodyPr>
          <a:lstStyle>
            <a:lvl1pPr algn="ctr">
              <a:defRPr sz="23200">
                <a:solidFill>
                  <a:schemeClr val="bg2"/>
                </a:solidFill>
              </a:defRPr>
            </a:lvl1pPr>
          </a:lstStyle>
          <a:p>
            <a:r>
              <a:rPr lang="en-US"/>
              <a:t>##%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0489314B-CDC1-7F7E-C4DD-AAC0E5222B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77440" y="4997668"/>
            <a:ext cx="7525512" cy="1028411"/>
          </a:xfrm>
        </p:spPr>
        <p:txBody>
          <a:bodyPr lIns="0" tIns="0" rIns="0" bIns="0" anchor="t">
            <a:noAutofit/>
          </a:bodyPr>
          <a:lstStyle>
            <a:lvl1pPr marL="0" indent="0" algn="ctr">
              <a:buNone/>
              <a:defRPr sz="2800" cap="none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8B8163FF-4732-F569-E5D9-9B6A2B0CA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zh-CN"/>
              <a:t>03/13/2025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3058DED8-3ECE-DBAC-089A-2CA6ED299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C21E5DAD-47E7-5589-A6AC-9B13B86A10E0}"/>
              </a:ext>
            </a:extLst>
          </p:cNvPr>
          <p:cNvSpPr>
            <a:spLocks noGrp="1"/>
          </p:cNvSpPr>
          <p:nvPr>
            <p:ph type="sldNum" sz="half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:p15="http://schemas.microsoft.com/office/powerpoint/2012/main" xmlns:adec="http://schemas.microsoft.com/office/drawing/2017/decorative" xmlns:a16="http://schemas.microsoft.com/office/drawing/2014/main" xmlns="" val="6925517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:p14="http://schemas.microsoft.com/office/powerpoint/2010/main" xmlns:adec="http://schemas.microsoft.com/office/drawing/2017/decorative" xmlns:a16="http://schemas.microsoft.com/office/drawing/2014/main" xmlns="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630936"/>
            <a:ext cx="8266176" cy="5605272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5400" b="1"/>
            </a:lvl1pPr>
            <a:lvl2pPr marL="228600" indent="0">
              <a:lnSpc>
                <a:spcPct val="100000"/>
              </a:lnSpc>
              <a:buNone/>
              <a:defRPr sz="4800" b="1"/>
            </a:lvl2pPr>
            <a:lvl3pPr marL="457200" indent="0">
              <a:lnSpc>
                <a:spcPct val="100000"/>
              </a:lnSpc>
              <a:buNone/>
              <a:defRPr sz="4400" b="1"/>
            </a:lvl3pPr>
            <a:lvl4pPr marL="685800" indent="0">
              <a:lnSpc>
                <a:spcPct val="100000"/>
              </a:lnSpc>
              <a:buNone/>
              <a:defRPr sz="4000" b="1"/>
            </a:lvl4pPr>
            <a:lvl5pPr marL="914400" indent="0">
              <a:lnSpc>
                <a:spcPct val="100000"/>
              </a:lnSpc>
              <a:buNone/>
              <a:defRPr sz="3600" b="1"/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FC2F8FA1-07E9-4B86-7FE6-89A713032427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11328000" y="5994000"/>
            <a:ext cx="864000" cy="8640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62EE4FA8-C14D-42BE-7F2F-3EC2A3256620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11328000" y="0"/>
            <a:ext cx="864000" cy="8640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D32A21E5-0951-8C64-839E-74A736BB5DF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E6A661DC-AC19-7062-B8F5-8F4A2BB0F70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A7B27A9A-1BE2-BB2E-2CBA-D212DFEC3D75}"/>
              </a:ext>
            </a:extLst>
          </p:cNvPr>
          <p:cNvSpPr>
            <a:spLocks noGrp="1"/>
          </p:cNvSpPr>
          <p:nvPr>
            <p:ph type="sldNum" sz="half" idx="16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:adec="http://schemas.microsoft.com/office/drawing/2017/decorative" xmlns:a16="http://schemas.microsoft.com/office/drawing/2014/main" xmlns="" val="293303527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1929384"/>
            <a:ext cx="8266176" cy="4142232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5000" b="1"/>
            </a:lvl1pPr>
            <a:lvl2pPr marL="228600" indent="0">
              <a:lnSpc>
                <a:spcPct val="100000"/>
              </a:lnSpc>
              <a:buNone/>
              <a:defRPr sz="4400" b="1"/>
            </a:lvl2pPr>
            <a:lvl3pPr marL="457200" indent="0">
              <a:lnSpc>
                <a:spcPct val="100000"/>
              </a:lnSpc>
              <a:buNone/>
              <a:defRPr sz="4000" b="1"/>
            </a:lvl3pPr>
            <a:lvl4pPr marL="685800" indent="0">
              <a:lnSpc>
                <a:spcPct val="100000"/>
              </a:lnSpc>
              <a:buNone/>
              <a:defRPr sz="3600" b="1"/>
            </a:lvl4pPr>
            <a:lvl5pPr marL="914400" indent="0">
              <a:lnSpc>
                <a:spcPct val="100000"/>
              </a:lnSpc>
              <a:buNone/>
              <a:defRPr sz="3200" b="1"/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22D94787-2437-0D44-4DC0-5BF87C1E4CC9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1" y="6134100"/>
            <a:ext cx="1853986" cy="7239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466DC4A4-5BC3-6A6B-8176-7BBAE4333D97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rot="5400000">
            <a:off x="10616942" y="3638550"/>
            <a:ext cx="2426216" cy="7239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DFAC22A6-DAD3-172B-2EB3-FFCC78ECE83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25E89CB7-4D3B-AFD6-E514-8785D7C6329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63FF7D4F-E910-621B-FBA2-BE8B3CADEED9}"/>
              </a:ext>
            </a:extLst>
          </p:cNvPr>
          <p:cNvSpPr>
            <a:spLocks noGrp="1"/>
          </p:cNvSpPr>
          <p:nvPr>
            <p:ph type="sldNum" sz="half" idx="16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:adec="http://schemas.microsoft.com/office/drawing/2017/decorative" xmlns:a16="http://schemas.microsoft.com/office/drawing/2014/main" xmlns="" val="291979123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 lIns="0" tIns="0" rIns="0" bIns="0">
            <a:noAutofit/>
          </a:bodyPr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548640"/>
            <a:ext cx="8266176" cy="5605272"/>
          </a:xfrm>
        </p:spPr>
        <p:txBody>
          <a:bodyPr lIns="0" tIns="0" rIns="0" b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5000" b="1"/>
            </a:lvl1pPr>
            <a:lvl2pPr marL="228600" indent="0">
              <a:lnSpc>
                <a:spcPct val="100000"/>
              </a:lnSpc>
              <a:buNone/>
              <a:defRPr sz="4400" b="1"/>
            </a:lvl2pPr>
            <a:lvl3pPr marL="457200" indent="0">
              <a:lnSpc>
                <a:spcPct val="100000"/>
              </a:lnSpc>
              <a:buNone/>
              <a:defRPr sz="4000" b="1"/>
            </a:lvl3pPr>
            <a:lvl4pPr marL="685800" indent="0">
              <a:lnSpc>
                <a:spcPct val="100000"/>
              </a:lnSpc>
              <a:buNone/>
              <a:defRPr sz="3600" b="1"/>
            </a:lvl4pPr>
            <a:lvl5pPr marL="914400" indent="0">
              <a:lnSpc>
                <a:spcPct val="100000"/>
              </a:lnSpc>
              <a:buNone/>
              <a:defRPr sz="3200" b="1"/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EC75204E-6665-1741-E3D7-F49BC009A08A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rot="5400000">
            <a:off x="10616942" y="1399798"/>
            <a:ext cx="2426216" cy="7239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8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D185E67F-DBF6-C265-5156-18A6640D08CB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10937497" y="5430012"/>
            <a:ext cx="1254503" cy="7239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F7F634C7-BDBE-F74F-0DD6-497555F7400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5C5398AA-835E-B4A0-899B-7F8F1FB510A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852C05F7-BD8A-E7E0-8BC7-A2AA2C1F712A}"/>
              </a:ext>
            </a:extLst>
          </p:cNvPr>
          <p:cNvSpPr>
            <a:spLocks noGrp="1"/>
          </p:cNvSpPr>
          <p:nvPr>
            <p:ph type="sldNum" sz="half" idx="16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:adec="http://schemas.microsoft.com/office/drawing/2017/decorative" xmlns:a16="http://schemas.microsoft.com/office/drawing/2014/main" xmlns="" val="310189870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Quo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99616" y="1188720"/>
            <a:ext cx="9198864" cy="3657600"/>
          </a:xfrm>
        </p:spPr>
        <p:txBody>
          <a:bodyPr lIns="0" tIns="0" rIns="0" bIns="0" anchor="ctr">
            <a:noAutofit/>
          </a:bodyPr>
          <a:lstStyle>
            <a:lvl1pPr algn="l">
              <a:lnSpc>
                <a:spcPct val="100000"/>
              </a:lnSpc>
              <a:defRPr sz="4000" b="0"/>
            </a:lvl1pPr>
          </a:lstStyle>
          <a:p>
            <a:r>
              <a:rPr lang="en-US"/>
              <a:t>Click to edit Quote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2BDC76B8-60F6-62D3-9F73-E8166220301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99616" y="5428752"/>
            <a:ext cx="9198864" cy="466344"/>
          </a:xfrm>
        </p:spPr>
        <p:txBody>
          <a:bodyPr lIns="0" tIns="0" rIns="0" bIns="0" anchor="ctr">
            <a:noAutofit/>
          </a:bodyPr>
          <a:lstStyle>
            <a:lvl1pPr marL="0" indent="0" algn="l">
              <a:buNone/>
              <a:defRPr sz="22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Quote Author</a:t>
            </a:r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F962006A-7A6E-64B1-877A-0C57CD526750}"/>
              </a:ext>
              <a:ext uri="{C183D7F6-B498-43B3-948B-1728B52AA6E4}">
                <adec:decorative xmlns:adec="http://schemas.microsoft.com/office/drawing/2017/decorative" xmlns:p15="http://schemas.microsoft.com/office/powerpoint/2012/main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rot="16200000">
            <a:off x="-851158" y="2655570"/>
            <a:ext cx="2426216" cy="7239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EBC863B5-260B-6940-CC7B-7FEF1C9889AD}"/>
              </a:ext>
              <a:ext uri="{C183D7F6-B498-43B3-948B-1728B52AA6E4}">
                <adec:decorative xmlns:adec="http://schemas.microsoft.com/office/drawing/2017/decorative" xmlns:p15="http://schemas.microsoft.com/office/powerpoint/2012/main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10937497" y="5299974"/>
            <a:ext cx="1254503" cy="7239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0DB898FB-5C3D-C237-A1F3-7D1A698DE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CF9E07D4-DFB1-0BD8-ED01-8DBACA0B4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E4C0288F-EB42-E0B4-4B02-6E89CDA9DD18}"/>
              </a:ext>
            </a:extLst>
          </p:cNvPr>
          <p:cNvSpPr>
            <a:spLocks noGrp="1"/>
          </p:cNvSpPr>
          <p:nvPr>
            <p:ph type="sldNum" sz="half" idx="12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:p15="http://schemas.microsoft.com/office/powerpoint/2012/main" xmlns:adec="http://schemas.microsoft.com/office/drawing/2017/decorative" xmlns:a16="http://schemas.microsoft.com/office/drawing/2014/main" xmlns="" val="4015926835"/>
      </p:ext>
    </p:extLst>
  </p:cSld>
  <p:clrMapOvr>
    <a:masterClrMapping/>
  </p:clrMapOvr>
  <p:extLst>
    <p:ext uri="{DCECCB84-F9BA-43D5-87BE-67443E8EF086}">
      <p15:sldGuideLst xmlns:p15="http://schemas.microsoft.com/office/powerpoint/2012/main" xmlns:p14="http://schemas.microsoft.com/office/powerpoint/2010/main" xmlns:adec="http://schemas.microsoft.com/office/drawing/2017/decorative" xmlns:a16="http://schemas.microsoft.com/office/drawing/2014/main" xmlns="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Quot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005E8BA8-BCB0-A21C-E1D5-6671C670E628}"/>
              </a:ext>
              <a:ext uri="{C183D7F6-B498-43B3-948B-1728B52AA6E4}">
                <adec:decorative xmlns:adec="http://schemas.microsoft.com/office/drawing/2017/decorative" xmlns:p15="http://schemas.microsoft.com/office/powerpoint/2012/main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99616" y="1344168"/>
            <a:ext cx="9198864" cy="3291840"/>
          </a:xfrm>
        </p:spPr>
        <p:txBody>
          <a:bodyPr lIns="0" tIns="0" rIns="0" bIns="0" anchor="ctr">
            <a:noAutofit/>
          </a:bodyPr>
          <a:lstStyle>
            <a:lvl1pPr algn="l">
              <a:lnSpc>
                <a:spcPct val="100000"/>
              </a:lnSpc>
              <a:defRPr sz="40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Quote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2BDC76B8-60F6-62D3-9F73-E8166220301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99616" y="5349240"/>
            <a:ext cx="9198864" cy="466344"/>
          </a:xfrm>
        </p:spPr>
        <p:txBody>
          <a:bodyPr lIns="0" tIns="0" rIns="0" bIns="0" anchor="ctr">
            <a:noAutofit/>
          </a:bodyPr>
          <a:lstStyle>
            <a:lvl1pPr marL="0" indent="0" algn="l">
              <a:buNone/>
              <a:defRPr sz="2200" b="1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Quote Author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386F67E0-E1D7-D3B1-13D7-00781534F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zh-CN"/>
              <a:t>03/13/2025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2954D3C5-6449-30B8-7A03-C30374179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A98957B6-1D68-2616-29D0-E0C8BAD6C60D}"/>
              </a:ext>
            </a:extLst>
          </p:cNvPr>
          <p:cNvSpPr>
            <a:spLocks noGrp="1"/>
          </p:cNvSpPr>
          <p:nvPr>
            <p:ph type="sldNum" sz="half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:p15="http://schemas.microsoft.com/office/powerpoint/2012/main" xmlns:adec="http://schemas.microsoft.com/office/drawing/2017/decorative" xmlns:a16="http://schemas.microsoft.com/office/drawing/2014/main" xmlns="" val="42275612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:p14="http://schemas.microsoft.com/office/powerpoint/2010/main" xmlns:adec="http://schemas.microsoft.com/office/drawing/2017/decorative" xmlns:a16="http://schemas.microsoft.com/office/drawing/2014/main" xmlns="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Quo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4000" y="1234440"/>
            <a:ext cx="8961120" cy="3169920"/>
          </a:xfrm>
        </p:spPr>
        <p:txBody>
          <a:bodyPr lIns="0" tIns="0" rIns="0" bIns="0" anchor="ctr">
            <a:noAutofit/>
          </a:bodyPr>
          <a:lstStyle>
            <a:lvl1pPr algn="l">
              <a:lnSpc>
                <a:spcPct val="100000"/>
              </a:lnSpc>
              <a:defRPr sz="4400" b="0"/>
            </a:lvl1pPr>
          </a:lstStyle>
          <a:p>
            <a:r>
              <a:rPr lang="en-US"/>
              <a:t>Click to edit Quote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2BDC76B8-60F6-62D3-9F73-E8166220301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41793" y="5540026"/>
            <a:ext cx="8961120" cy="466344"/>
          </a:xfrm>
        </p:spPr>
        <p:txBody>
          <a:bodyPr lIns="0" tIns="0" rIns="0" bIns="0" anchor="ctr">
            <a:noAutofit/>
          </a:bodyPr>
          <a:lstStyle>
            <a:lvl1pPr marL="0" indent="0" algn="l">
              <a:buNone/>
              <a:defRPr sz="22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Quote Author</a:t>
            </a:r>
          </a:p>
        </p:txBody>
      </p:sp>
      <p:sp>
        <p:nvSpPr>
          <p:cNvPr id="13" name="Freeform 17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D6ABBB03-AFDB-81BD-70C3-D82D136C82C6}"/>
              </a:ext>
              <a:ext uri="{C183D7F6-B498-43B3-948B-1728B52AA6E4}">
                <adec:decorative xmlns:adec="http://schemas.microsoft.com/office/drawing/2017/decorative" xmlns:p15="http://schemas.microsoft.com/office/powerpoint/2012/main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rot="16200000">
            <a:off x="9704644" y="2904067"/>
            <a:ext cx="3924846" cy="1049867"/>
          </a:xfrm>
          <a:custGeom>
            <a:avLst/>
            <a:gdLst/>
            <a:ahLst/>
            <a:cxnLst/>
            <a:rect l="l" t="t" r="r" b="b"/>
            <a:pathLst>
              <a:path w="5072131" h="573308">
                <a:moveTo>
                  <a:pt x="0" y="0"/>
                </a:moveTo>
                <a:lnTo>
                  <a:pt x="5072131" y="0"/>
                </a:lnTo>
                <a:lnTo>
                  <a:pt x="5072131" y="573308"/>
                </a:lnTo>
                <a:lnTo>
                  <a:pt x="0" y="573308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454DF4FF-0F4F-E0DF-A8BE-06843DB7F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59DC9C00-2D6F-F5A7-EBD5-B98FD68BB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:p15="http://schemas.microsoft.com/office/powerpoint/2012/main" xmlns:p14="http://schemas.microsoft.com/office/powerpoint/2010/main" xmlns:adec="http://schemas.microsoft.com/office/drawing/2017/decorative" xmlns="" id="{56F8A836-067A-6986-1DD8-8B993AF731B2}"/>
              </a:ext>
            </a:extLst>
          </p:cNvPr>
          <p:cNvSpPr>
            <a:spLocks noGrp="1"/>
          </p:cNvSpPr>
          <p:nvPr>
            <p:ph type="sldNum" sz="half" idx="12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:p15="http://schemas.microsoft.com/office/powerpoint/2012/main" xmlns:adec="http://schemas.microsoft.com/office/drawing/2017/decorative" xmlns:a16="http://schemas.microsoft.com/office/drawing/2014/main" xmlns="" val="3843856251"/>
      </p:ext>
    </p:extLst>
  </p:cSld>
  <p:clrMapOvr>
    <a:masterClrMapping/>
  </p:clrMapOvr>
  <p:extLst>
    <p:ext uri="{DCECCB84-F9BA-43D5-87BE-67443E8EF086}">
      <p15:sldGuideLst xmlns:p15="http://schemas.microsoft.com/office/powerpoint/2012/main" xmlns:p14="http://schemas.microsoft.com/office/powerpoint/2010/main" xmlns:adec="http://schemas.microsoft.com/office/drawing/2017/decorative" xmlns:a16="http://schemas.microsoft.com/office/drawing/2014/main" xmlns="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1919"/>
            <a:ext cx="10515600" cy="1132258"/>
          </a:xfrm>
        </p:spPr>
        <p:txBody>
          <a:bodyPr lIns="0" tIns="0" rIns="0" bIns="0">
            <a:noAutofit/>
          </a:bodyPr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84DC103C-4E45-07FA-2734-5BAE2624DC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2147455"/>
            <a:ext cx="5181600" cy="3878625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288F1ED9-CE64-0191-F909-FDC002A745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72200" y="2147455"/>
            <a:ext cx="5181600" cy="3878625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FEF54682-8F32-1FB8-5785-1FA2F6F71C9A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rot="5400000">
            <a:off x="10616942" y="4451022"/>
            <a:ext cx="2426216" cy="7239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4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A3A95296-5CDA-E3B3-0B57-4566F9E12B3A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rot="16200000">
            <a:off x="-265301" y="1097222"/>
            <a:ext cx="1254503" cy="7239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19759082-3FD3-AD43-8FA5-565BDFB9ED3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88590839-8D9C-7FDA-3B8C-73E3E1A5E3C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C5657629-536B-9BFB-EC51-1247E178D54F}"/>
              </a:ext>
            </a:extLst>
          </p:cNvPr>
          <p:cNvSpPr>
            <a:spLocks noGrp="1"/>
          </p:cNvSpPr>
          <p:nvPr>
            <p:ph type="sldNum" sz="half" idx="17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:adec="http://schemas.microsoft.com/office/drawing/2017/decorative" xmlns:a16="http://schemas.microsoft.com/office/drawing/2014/main" xmlns="" val="20904208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6374" y="838988"/>
            <a:ext cx="10461626" cy="1143292"/>
          </a:xfrm>
        </p:spPr>
        <p:txBody>
          <a:bodyPr lIns="0" tIns="0" rIns="0" bIns="0">
            <a:noAutofit/>
          </a:bodyPr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4000" y="2142935"/>
            <a:ext cx="5157787" cy="559834"/>
          </a:xfrm>
        </p:spPr>
        <p:txBody>
          <a:bodyPr lIns="0" tIns="0" rIns="0" bIns="0"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F86E5640-DE07-46FE-2EFB-FCD8C5238D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44000" y="2844801"/>
            <a:ext cx="5157788" cy="317421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4812" y="2142935"/>
            <a:ext cx="5183188" cy="559834"/>
          </a:xfrm>
        </p:spPr>
        <p:txBody>
          <a:bodyPr lIns="0" tIns="0" rIns="0" bIns="0"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20D5795C-6228-AA6F-1CF7-AD7010686B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64812" y="2844801"/>
            <a:ext cx="5183188" cy="317421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reeform 1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74B0C123-9686-1617-39D2-ADE5CB58648D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1" y="6298167"/>
            <a:ext cx="12192000" cy="559834"/>
          </a:xfrm>
          <a:custGeom>
            <a:avLst/>
            <a:gdLst/>
            <a:ahLst/>
            <a:cxnLst/>
            <a:rect l="l" t="t" r="r" b="b"/>
            <a:pathLst>
              <a:path w="5072131" h="573308">
                <a:moveTo>
                  <a:pt x="0" y="0"/>
                </a:moveTo>
                <a:lnTo>
                  <a:pt x="5072131" y="0"/>
                </a:lnTo>
                <a:lnTo>
                  <a:pt x="5072131" y="573308"/>
                </a:lnTo>
                <a:lnTo>
                  <a:pt x="0" y="573308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6" name="Freeform 1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E0D3B3C2-1BB1-17EC-DF54-658C48FEB3D8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flipV="1">
            <a:off x="7768799" y="6298164"/>
            <a:ext cx="4423201" cy="559836"/>
          </a:xfrm>
          <a:custGeom>
            <a:avLst/>
            <a:gdLst/>
            <a:ahLst/>
            <a:cxnLst/>
            <a:rect l="l" t="t" r="r" b="b"/>
            <a:pathLst>
              <a:path w="5072131" h="573308">
                <a:moveTo>
                  <a:pt x="0" y="0"/>
                </a:moveTo>
                <a:lnTo>
                  <a:pt x="5072131" y="0"/>
                </a:lnTo>
                <a:lnTo>
                  <a:pt x="5072131" y="573308"/>
                </a:lnTo>
                <a:lnTo>
                  <a:pt x="0" y="573308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85C3E60D-570F-0D6C-C377-531B3091F593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D937B375-5A3B-9658-B6A4-93F05EA8B18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A51FFEBF-4C88-45B8-F189-5E606F1BA5E8}"/>
              </a:ext>
            </a:extLst>
          </p:cNvPr>
          <p:cNvSpPr>
            <a:spLocks noGrp="1"/>
          </p:cNvSpPr>
          <p:nvPr>
            <p:ph type="sldNum" sz="half" idx="17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:adec="http://schemas.microsoft.com/office/drawing/2017/decorative" xmlns:a16="http://schemas.microsoft.com/office/drawing/2014/main" xmlns="" val="138143886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000" y="886783"/>
            <a:ext cx="10504000" cy="1132258"/>
          </a:xfrm>
        </p:spPr>
        <p:txBody>
          <a:bodyPr lIns="0" tIns="0" rIns="0" bIns="0" anchor="ctr">
            <a:noAutofit/>
          </a:bodyPr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A92033DA-CD7B-15DF-86F6-0E2B9CC1BDDB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11328000" y="5994000"/>
            <a:ext cx="864000" cy="8640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3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42BBB4F4-DBE8-A871-F021-41C278F66673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0" y="0"/>
            <a:ext cx="864000" cy="8640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0732B1A8-9A4C-2F87-F5FE-86FAA84D5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0776EF97-0947-9B9B-4BE7-6965904BD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60588A54-7EB8-6DB9-632B-D8EC53B90B7B}"/>
              </a:ext>
            </a:extLst>
          </p:cNvPr>
          <p:cNvSpPr>
            <a:spLocks noGrp="1"/>
          </p:cNvSpPr>
          <p:nvPr>
            <p:ph type="sldNum" sz="half" idx="12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:adec="http://schemas.microsoft.com/office/drawing/2017/decorative" xmlns:a16="http://schemas.microsoft.com/office/drawing/2014/main" xmlns="" val="52744206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:p14="http://schemas.microsoft.com/office/powerpoint/2010/main" xmlns="" id="{9BE9E4D4-DECE-2646-7295-257467AA5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:p14="http://schemas.microsoft.com/office/powerpoint/2010/main" xmlns="" id="{7A8F21E1-29AB-9E64-9FEA-A6D85C805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:p14="http://schemas.microsoft.com/office/powerpoint/2010/main" xmlns="" id="{B0EA14B9-F25F-51D7-746A-023A6F0C0477}"/>
              </a:ext>
            </a:extLst>
          </p:cNvPr>
          <p:cNvSpPr>
            <a:spLocks noGrp="1"/>
          </p:cNvSpPr>
          <p:nvPr>
            <p:ph type="sldNum" sz="half" idx="12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:a16="http://schemas.microsoft.com/office/drawing/2014/main" xmlns="" val="85130648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000" y="831919"/>
            <a:ext cx="3595634" cy="1757505"/>
          </a:xfrm>
        </p:spPr>
        <p:txBody>
          <a:bodyPr lIns="0" tIns="0" rIns="0" bIns="0" anchor="t">
            <a:no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4000" y="2724912"/>
            <a:ext cx="3595634" cy="3301168"/>
          </a:xfrm>
        </p:spPr>
        <p:txBody>
          <a:bodyPr lIns="0" tIns="0" rIns="0" bIns="0" anchor="t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7742" y="831919"/>
            <a:ext cx="6440258" cy="5194161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64C7D082-4357-BB5A-753E-4B6EA3EC4187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rot="5400000">
            <a:off x="-265301" y="1097220"/>
            <a:ext cx="1254503" cy="7239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8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8BAC39D4-5856-D842-EA76-04E9A2EB7CAA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rot="5400000">
            <a:off x="10616942" y="4451022"/>
            <a:ext cx="2426216" cy="7239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34024502-4354-E2B9-D897-9ED23267E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159B090B-7CBB-F1AA-D446-7393B6354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F56D8E8D-6E50-B72D-9F2D-FDBED2DF7764}"/>
              </a:ext>
            </a:extLst>
          </p:cNvPr>
          <p:cNvSpPr>
            <a:spLocks noGrp="1"/>
          </p:cNvSpPr>
          <p:nvPr>
            <p:ph type="sldNum" sz="half" idx="12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:adec="http://schemas.microsoft.com/office/drawing/2017/decorative" xmlns:a16="http://schemas.microsoft.com/office/drawing/2014/main" xmlns="" val="394310032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000" y="831919"/>
            <a:ext cx="3595634" cy="2212313"/>
          </a:xfrm>
        </p:spPr>
        <p:txBody>
          <a:bodyPr lIns="0" tIns="0" rIns="0" bIns="0" anchor="t">
            <a:no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9024" y="3260034"/>
            <a:ext cx="3585586" cy="2766045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9571C769-CEC8-962A-01E6-15B0E056791E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0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63319" y="831919"/>
            <a:ext cx="6284681" cy="5194161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527DE7F7-878C-3AF0-EA9B-1DE8C71EA404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rot="5400000">
            <a:off x="-265302" y="5036877"/>
            <a:ext cx="1254503" cy="7239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5699C92D-BDAD-4000-0449-3E584792C383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rot="16200000">
            <a:off x="10616942" y="851158"/>
            <a:ext cx="2426216" cy="7239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6948647A-4BED-5556-E983-B52BA3C43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C79308FD-A67C-55A5-38D4-C826485F3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CDD0E670-C768-E39D-4354-EE022571C79B}"/>
              </a:ext>
            </a:extLst>
          </p:cNvPr>
          <p:cNvSpPr>
            <a:spLocks noGrp="1"/>
          </p:cNvSpPr>
          <p:nvPr>
            <p:ph type="sldNum" sz="half" idx="12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:adec="http://schemas.microsoft.com/office/drawing/2017/decorative" xmlns:a16="http://schemas.microsoft.com/office/drawing/2014/main" xmlns="" val="46277217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175" y="831919"/>
            <a:ext cx="7342307" cy="1791217"/>
          </a:xfrm>
        </p:spPr>
        <p:txBody>
          <a:bodyPr lIns="0" tIns="0" rIns="0" bIns="0" anchor="b">
            <a:noAutofit/>
          </a:bodyPr>
          <a:lstStyle>
            <a:lvl1pPr>
              <a:defRPr sz="60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0427" y="3280496"/>
            <a:ext cx="10504000" cy="274320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  <a:lvl2pPr marL="228600" indent="0">
              <a:buNone/>
              <a:defRPr sz="1200"/>
            </a:lvl2pPr>
            <a:lvl3pPr marL="457200" indent="0">
              <a:buNone/>
              <a:defRPr sz="1100"/>
            </a:lvl3pPr>
            <a:lvl4pPr marL="685800" indent="0">
              <a:buNone/>
              <a:defRPr sz="1050"/>
            </a:lvl4pPr>
            <a:lvl5pPr marL="9144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3F34FB20-BE4A-0B89-93B2-F2C8BBD50150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rot="5400000">
            <a:off x="-533660" y="1365579"/>
            <a:ext cx="1791219" cy="7239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5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77006229-5A5A-3798-EEFB-9570D3BCACC0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rot="16200000">
            <a:off x="10458450" y="4290146"/>
            <a:ext cx="2743200" cy="7239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99426CCE-903F-787D-DC5C-FF2BF81B254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990D41AC-533B-8C43-568C-2D0673A144E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4CDAB259-04D2-2425-A747-8E7D71236A58}"/>
              </a:ext>
            </a:extLst>
          </p:cNvPr>
          <p:cNvSpPr>
            <a:spLocks noGrp="1"/>
          </p:cNvSpPr>
          <p:nvPr>
            <p:ph type="sldNum" sz="half" idx="16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:adec="http://schemas.microsoft.com/office/drawing/2017/decorative" xmlns:a16="http://schemas.microsoft.com/office/drawing/2014/main" xmlns="" val="27238925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000" y="1627318"/>
            <a:ext cx="8430767" cy="1842020"/>
          </a:xfrm>
        </p:spPr>
        <p:txBody>
          <a:bodyPr lIns="0" tIns="0" rIns="0" bIns="0" anchor="b">
            <a:noAutofit/>
          </a:bodyPr>
          <a:lstStyle>
            <a:lvl1pPr>
              <a:defRPr sz="60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44128" y="3622674"/>
            <a:ext cx="8430639" cy="1279615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/>
            </a:lvl1pPr>
            <a:lvl2pPr marL="228600" indent="0">
              <a:buNone/>
              <a:defRPr sz="1200"/>
            </a:lvl2pPr>
            <a:lvl3pPr marL="457200" indent="0">
              <a:buNone/>
              <a:defRPr sz="1100"/>
            </a:lvl3pPr>
            <a:lvl4pPr marL="685800" indent="0">
              <a:buNone/>
              <a:defRPr sz="1050"/>
            </a:lvl4pPr>
            <a:lvl5pPr marL="914400" indent="0">
              <a:buNone/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8FDCED18-C414-F7C6-D98C-8B3AC35E6C72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rot="16200000">
            <a:off x="9751085" y="2789766"/>
            <a:ext cx="3603364" cy="1278467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636CD2F2-0F5F-A7AB-8F92-3AF43CD57F2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378D6886-AD32-51ED-233D-D0CF6223084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AE20AA7E-90A7-E423-3DEE-3B4B57FE1198}"/>
              </a:ext>
            </a:extLst>
          </p:cNvPr>
          <p:cNvSpPr>
            <a:spLocks noGrp="1"/>
          </p:cNvSpPr>
          <p:nvPr>
            <p:ph type="sldNum" sz="half" idx="17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:adec="http://schemas.microsoft.com/office/drawing/2017/decorative" xmlns:a16="http://schemas.microsoft.com/office/drawing/2014/main" xmlns="" val="8075766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s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AEC883F5-7BE7-D1A3-93C9-9C475A2CB860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 rot="5400000">
            <a:off x="845820" y="5270500"/>
            <a:ext cx="741680" cy="24333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634F1FF0-4427-86A3-4D78-0F719ED7FEF9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0" y="1706880"/>
            <a:ext cx="782320" cy="20015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7601B0E6-3C72-DA7C-AABE-BEB976EAD38F}"/>
              </a:ext>
              <a:ext uri="{C183D7F6-B498-43B3-948B-1728B52AA6E4}">
                <adec:decorative xmlns:adec="http://schemas.microsoft.com/office/drawing/2017/decorative" xmlns:p14="http://schemas.microsoft.com/office/powerpoint/2010/main" xmlns:a16="http://schemas.microsoft.com/office/drawing/2014/main" xmlns="" val="1"/>
              </a:ext>
            </a:extLst>
          </p:cNvPr>
          <p:cNvSpPr/>
          <p:nvPr userDrawn="1"/>
        </p:nvSpPr>
        <p:spPr>
          <a:xfrm>
            <a:off x="5003800" y="0"/>
            <a:ext cx="7188200" cy="6858000"/>
          </a:xfrm>
          <a:custGeom>
            <a:avLst/>
            <a:gdLst/>
            <a:ahLst/>
            <a:cxnLst/>
            <a:rect l="l" t="t" r="r" b="b"/>
            <a:pathLst>
              <a:path w="2884235" h="812800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 u="sng"/>
          </a:p>
        </p:txBody>
      </p:sp>
      <p:sp>
        <p:nvSpPr>
          <p:cNvPr id="28" name="Title 27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B22DC1AD-104F-B2A9-0D6E-AADE2D550AB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31476" y="1153634"/>
            <a:ext cx="5184248" cy="4550732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ctr">
              <a:lnSpc>
                <a:spcPct val="100000"/>
              </a:lnSpc>
              <a:defRPr sz="6000" b="0" baseline="0">
                <a:solidFill>
                  <a:schemeClr val="tx1"/>
                </a:solidFill>
              </a:defRPr>
            </a:lvl1pPr>
          </a:lstStyle>
          <a:p>
            <a:r>
              <a:rPr lang="en-US" altLang="zh-CN" sz="7200"/>
              <a:t>CLICK TO EDIT MASTER TITLE STYLE</a:t>
            </a:r>
            <a:endParaRPr lang="zh-CN" alt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1F6A65A1-92CE-EE19-EEE3-1696F336C73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0"/>
            <a:ext cx="6256866" cy="6858000"/>
          </a:xfrm>
          <a:custGeom>
            <a:avLst/>
            <a:gdLst>
              <a:gd name="connsiteX0" fmla="*/ 0 w 6256866"/>
              <a:gd name="connsiteY0" fmla="*/ 0 h 6858000"/>
              <a:gd name="connsiteX1" fmla="*/ 5130265 w 6256866"/>
              <a:gd name="connsiteY1" fmla="*/ 0 h 6858000"/>
              <a:gd name="connsiteX2" fmla="*/ 5130265 w 6256866"/>
              <a:gd name="connsiteY2" fmla="*/ 3276600 h 6858000"/>
              <a:gd name="connsiteX3" fmla="*/ 6256866 w 6256866"/>
              <a:gd name="connsiteY3" fmla="*/ 3276600 h 6858000"/>
              <a:gd name="connsiteX4" fmla="*/ 6256866 w 6256866"/>
              <a:gd name="connsiteY4" fmla="*/ 4139648 h 6858000"/>
              <a:gd name="connsiteX5" fmla="*/ 5130265 w 6256866"/>
              <a:gd name="connsiteY5" fmla="*/ 4139648 h 6858000"/>
              <a:gd name="connsiteX6" fmla="*/ 5130265 w 6256866"/>
              <a:gd name="connsiteY6" fmla="*/ 6858000 h 6858000"/>
              <a:gd name="connsiteX7" fmla="*/ 2433320 w 6256866"/>
              <a:gd name="connsiteY7" fmla="*/ 6858000 h 6858000"/>
              <a:gd name="connsiteX8" fmla="*/ 2433320 w 6256866"/>
              <a:gd name="connsiteY8" fmla="*/ 6116320 h 6858000"/>
              <a:gd name="connsiteX9" fmla="*/ 0 w 6256866"/>
              <a:gd name="connsiteY9" fmla="*/ 6116320 h 6858000"/>
              <a:gd name="connsiteX10" fmla="*/ 0 w 6256866"/>
              <a:gd name="connsiteY10" fmla="*/ 3708400 h 6858000"/>
              <a:gd name="connsiteX11" fmla="*/ 782320 w 6256866"/>
              <a:gd name="connsiteY11" fmla="*/ 3708400 h 6858000"/>
              <a:gd name="connsiteX12" fmla="*/ 782320 w 6256866"/>
              <a:gd name="connsiteY12" fmla="*/ 1706880 h 6858000"/>
              <a:gd name="connsiteX13" fmla="*/ 0 w 6256866"/>
              <a:gd name="connsiteY13" fmla="*/ 17068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256866" h="6858000">
                <a:moveTo>
                  <a:pt x="0" y="0"/>
                </a:moveTo>
                <a:lnTo>
                  <a:pt x="5130265" y="0"/>
                </a:lnTo>
                <a:lnTo>
                  <a:pt x="5130265" y="3276600"/>
                </a:lnTo>
                <a:lnTo>
                  <a:pt x="6256866" y="3276600"/>
                </a:lnTo>
                <a:lnTo>
                  <a:pt x="6256866" y="4139648"/>
                </a:lnTo>
                <a:lnTo>
                  <a:pt x="5130265" y="4139648"/>
                </a:lnTo>
                <a:lnTo>
                  <a:pt x="5130265" y="6858000"/>
                </a:lnTo>
                <a:lnTo>
                  <a:pt x="2433320" y="6858000"/>
                </a:lnTo>
                <a:lnTo>
                  <a:pt x="2433320" y="6116320"/>
                </a:lnTo>
                <a:lnTo>
                  <a:pt x="0" y="6116320"/>
                </a:lnTo>
                <a:lnTo>
                  <a:pt x="0" y="3708400"/>
                </a:lnTo>
                <a:lnTo>
                  <a:pt x="782320" y="3708400"/>
                </a:lnTo>
                <a:lnTo>
                  <a:pt x="782320" y="1706880"/>
                </a:lnTo>
                <a:lnTo>
                  <a:pt x="0" y="1706880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DD7D5DA1-025D-2C65-E8EE-CEE1E76E0530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en-US" altLang="zh-CN"/>
              <a:t>03/13/2025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4F4368DB-AB72-1EC3-A527-8C8E999154B5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:p14="http://schemas.microsoft.com/office/powerpoint/2010/main" xmlns:adec="http://schemas.microsoft.com/office/drawing/2017/decorative" xmlns="" id="{A06EC095-9480-514A-7E3D-3E2E2EF9CD27}"/>
              </a:ext>
            </a:extLst>
          </p:cNvPr>
          <p:cNvSpPr>
            <a:spLocks noGrp="1"/>
          </p:cNvSpPr>
          <p:nvPr>
            <p:ph type="sldNum" sz="half" idx="21"/>
          </p:nvPr>
        </p:nvSpPr>
        <p:spPr/>
        <p:txBody>
          <a:bodyPr/>
          <a:lstStyle/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:adec="http://schemas.microsoft.com/office/drawing/2017/decorative" xmlns:a16="http://schemas.microsoft.com/office/drawing/2014/main" xmlns="" val="3483087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400" y="128587"/>
            <a:ext cx="10858500" cy="9001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147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400" y="1130300"/>
            <a:ext cx="10858500" cy="500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z="1470"/>
              <a:t>Click to edit Master text styles</a:t>
            </a:r>
            <a:endParaRPr lang="en-US"/>
          </a:p>
          <a:p>
            <a:pPr lvl="1"/>
            <a:r>
              <a:rPr lang="en-US" sz="1470"/>
              <a:t>Second level</a:t>
            </a:r>
          </a:p>
          <a:p>
            <a:pPr lvl="2"/>
            <a:r>
              <a:rPr lang="en-US" sz="1470"/>
              <a:t>Third level</a:t>
            </a:r>
          </a:p>
          <a:p>
            <a:pPr lvl="3"/>
            <a:r>
              <a:rPr lang="en-US" sz="1470"/>
              <a:t>Fourth level</a:t>
            </a:r>
          </a:p>
          <a:p>
            <a:pPr lvl="4"/>
            <a:r>
              <a:rPr lang="en-US" sz="1470"/>
              <a:t>Fifth level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/>
          </p:nvPr>
        </p:nvSpPr>
        <p:spPr>
          <a:xfrm>
            <a:off x="657225" y="6527800"/>
            <a:ext cx="2743200" cy="266700"/>
          </a:xfrm>
        </p:spPr>
        <p:txBody>
          <a:bodyPr lIns="0" tIns="0" rIns="0" bIns="0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altLang="zh-CN"/>
              <a:t>3/5/2025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/>
          </p:nvPr>
        </p:nvSpPr>
        <p:spPr>
          <a:xfrm>
            <a:off x="4267200" y="6527800"/>
            <a:ext cx="3657600" cy="266700"/>
          </a:xfrm>
        </p:spPr>
        <p:txBody>
          <a:bodyPr lIns="0" tIns="0" rIns="0" bIns="0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half"/>
          </p:nvPr>
        </p:nvSpPr>
        <p:spPr>
          <a:xfrm>
            <a:off x="9378949" y="6527800"/>
            <a:ext cx="2136775" cy="266700"/>
          </a:xfrm>
        </p:spPr>
        <p:txBody>
          <a:bodyPr lIns="0" tIns="0" rIns="0" bIns="0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4D095EA-18D5-4754-B677-EAAE710458D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654" r:id="rId7"/>
    <p:sldLayoutId id="2147483778" r:id="rId8"/>
    <p:sldLayoutId id="2147483779" r:id="rId9"/>
    <p:sldLayoutId id="2147483666" r:id="rId10"/>
    <p:sldLayoutId id="2147483782" r:id="rId11"/>
    <p:sldLayoutId id="2147483669" r:id="rId12"/>
    <p:sldLayoutId id="2147483701" r:id="rId13"/>
    <p:sldLayoutId id="2147483769" r:id="rId14"/>
    <p:sldLayoutId id="2147483770" r:id="rId15"/>
    <p:sldLayoutId id="2147483771" r:id="rId16"/>
    <p:sldLayoutId id="2147483772" r:id="rId17"/>
    <p:sldLayoutId id="2147483773" r:id="rId18"/>
    <p:sldLayoutId id="2147483774" r:id="rId19"/>
    <p:sldLayoutId id="2147483775" r:id="rId20"/>
    <p:sldLayoutId id="2147483776" r:id="rId21"/>
    <p:sldLayoutId id="2147483667" r:id="rId22"/>
    <p:sldLayoutId id="2147483668" r:id="rId23"/>
    <p:sldLayoutId id="2147483781" r:id="rId24"/>
    <p:sldLayoutId id="2147483670" r:id="rId25"/>
    <p:sldLayoutId id="2147483671" r:id="rId26"/>
    <p:sldLayoutId id="2147483672" r:id="rId27"/>
    <p:sldLayoutId id="2147483673" r:id="rId28"/>
    <p:sldLayoutId id="2147483674" r:id="rId29"/>
    <p:sldLayoutId id="2147483675" r:id="rId30"/>
    <p:sldLayoutId id="2147483676" r:id="rId31"/>
    <p:sldLayoutId id="2147483677" r:id="rId32"/>
    <p:sldLayoutId id="2147483678" r:id="rId33"/>
    <p:sldLayoutId id="2147483679" r:id="rId34"/>
    <p:sldLayoutId id="2147483680" r:id="rId35"/>
    <p:sldLayoutId id="2147483681" r:id="rId36"/>
    <p:sldLayoutId id="2147483682" r:id="rId37"/>
    <p:sldLayoutId id="2147483683" r:id="rId38"/>
    <p:sldLayoutId id="2147483684" r:id="rId39"/>
    <p:sldLayoutId id="2147483685" r:id="rId40"/>
    <p:sldLayoutId id="2147483686" r:id="rId41"/>
    <p:sldLayoutId id="2147483687" r:id="rId42"/>
    <p:sldLayoutId id="2147483688" r:id="rId43"/>
    <p:sldLayoutId id="2147483689" r:id="rId44"/>
    <p:sldLayoutId id="2147483690" r:id="rId45"/>
    <p:sldLayoutId id="2147483691" r:id="rId46"/>
    <p:sldLayoutId id="2147483692" r:id="rId47"/>
    <p:sldLayoutId id="2147483693" r:id="rId48"/>
    <p:sldLayoutId id="2147483694" r:id="rId49"/>
    <p:sldLayoutId id="2147483767" r:id="rId50"/>
    <p:sldLayoutId id="2147483768" r:id="rId51"/>
    <p:sldLayoutId id="2147483695" r:id="rId52"/>
    <p:sldLayoutId id="2147483696" r:id="rId53"/>
    <p:sldLayoutId id="2147483697" r:id="rId54"/>
    <p:sldLayoutId id="2147483698" r:id="rId55"/>
    <p:sldLayoutId id="2147483699" r:id="rId56"/>
    <p:sldLayoutId id="2147483700" r:id="rId57"/>
    <p:sldLayoutId id="2147483780" r:id="rId58"/>
    <p:sldLayoutId id="2147483702" r:id="rId59"/>
    <p:sldLayoutId id="2147483703" r:id="rId60"/>
    <p:sldLayoutId id="2147483704" r:id="rId61"/>
    <p:sldLayoutId id="2147483705" r:id="rId62"/>
    <p:sldLayoutId id="2147483706" r:id="rId63"/>
    <p:sldLayoutId id="2147483777" r:id="rId64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pos="416" userDrawn="1">
          <p15:clr>
            <a:srgbClr val="F26B43"/>
          </p15:clr>
        </p15:guide>
        <p15:guide id="2" pos="7256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28" userDrawn="1">
          <p15:clr>
            <a:srgbClr val="F26B43"/>
          </p15:clr>
        </p15:guide>
        <p15:guide id="6" orient="horz" pos="386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:adec="http://schemas.microsoft.com/office/drawing/2017/decorative" xmlns="" id="{89505C81-7592-A9B6-9A49-51C38F20A35B}"/>
              </a:ext>
              <a:ext uri="{C183D7F6-B498-43B3-948B-1728B52AA6E4}">
                <adec:decorative xmlns:adec="http://schemas.microsoft.com/office/drawing/2017/decorative" xmlns:p14="http://schemas.microsoft.com/office/powerpoint/2010/main" xmlns:a14="http://schemas.microsoft.com/office/drawing/2010/main" xmlns:a16="http://schemas.microsoft.com/office/drawing/2014/main" xmlns="" val="0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45131" y="985652"/>
            <a:ext cx="7489373" cy="2909453"/>
          </a:xfrm>
        </p:spPr>
        <p:txBody>
          <a:bodyPr/>
          <a:lstStyle/>
          <a:p>
            <a:r>
              <a:rPr lang="ru-RU" altLang="zh-CN" sz="5000" b="1" noProof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Segoe UI Black" pitchFamily="34" charset="0"/>
                <a:ea typeface="Segoe UI Black" pitchFamily="34" charset="0"/>
                <a:cs typeface="Times New Roman" pitchFamily="18" charset="0"/>
              </a:rPr>
              <a:t>АгроТехно-СеверПарк</a:t>
            </a:r>
            <a:endParaRPr lang="en-US" sz="5000" b="1" dirty="0">
              <a:solidFill>
                <a:schemeClr val="accent1">
                  <a:lumMod val="20000"/>
                  <a:lumOff val="80000"/>
                </a:schemeClr>
              </a:solidFill>
              <a:latin typeface="Segoe UI Black" pitchFamily="34" charset="0"/>
              <a:ea typeface="Segoe UI Black" pitchFamily="34" charset="0"/>
              <a:cs typeface="Times New Roman" pitchFamily="18" charset="0"/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:adec="http://schemas.microsoft.com/office/drawing/2017/decorative" xmlns="" id="{C8DCEE19-DDF9-070E-AB7A-EF04DFB3B8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260779" y="5699101"/>
            <a:ext cx="2243667" cy="1493520"/>
          </a:xfrm>
        </p:spPr>
        <p:txBody>
          <a:bodyPr/>
          <a:lstStyle/>
          <a:p>
            <a:r>
              <a:rPr lang="ru-RU" altLang="zh-CN" dirty="0" smtClean="0"/>
              <a:t> </a:t>
            </a:r>
            <a:endParaRPr lang="zh-CN" alt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:adec="http://schemas.microsoft.com/office/drawing/2017/decorative" xmlns="" id="{956E41FD-3593-DFB7-7AEF-19575C79071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683606" y="4153656"/>
            <a:ext cx="7508394" cy="292994"/>
          </a:xfrm>
        </p:spPr>
        <p:txBody>
          <a:bodyPr/>
          <a:lstStyle/>
          <a:p>
            <a:pPr lvl="0" algn="ctr"/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itchFamily="34" charset="0"/>
                <a:ea typeface="Segoe UI Black" pitchFamily="34" charset="0"/>
                <a:cs typeface="Times New Roman" pitchFamily="18" charset="0"/>
              </a:rPr>
              <a:t>Весенний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itchFamily="34" charset="0"/>
                <a:ea typeface="Segoe UI Black" pitchFamily="34" charset="0"/>
                <a:cs typeface="Times New Roman" pitchFamily="18" charset="0"/>
              </a:rPr>
              <a:t>интенсив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itchFamily="34" charset="0"/>
                <a:ea typeface="Segoe UI Black" pitchFamily="34" charset="0"/>
                <a:cs typeface="Times New Roman" pitchFamily="18" charset="0"/>
              </a:rPr>
              <a:t> «От идеи к прототипу» 2025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itchFamily="34" charset="0"/>
              <a:ea typeface="Segoe UI Black" pitchFamily="34" charset="0"/>
              <a:cs typeface="Times New Roman" pitchFamily="18" charset="0"/>
            </a:endParaRPr>
          </a:p>
        </p:txBody>
      </p:sp>
      <p:pic>
        <p:nvPicPr>
          <p:cNvPr id="7" name="Рисунок 6" descr="photo_2025-04-07_04-19-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12183" y="4595751"/>
            <a:ext cx="2262249" cy="2262249"/>
          </a:xfrm>
          <a:prstGeom prst="rect">
            <a:avLst/>
          </a:prstGeom>
        </p:spPr>
      </p:pic>
      <p:pic>
        <p:nvPicPr>
          <p:cNvPr id="10" name="Рисунок 9" descr="62baf2910850802537359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809966" y="142504"/>
            <a:ext cx="2219533" cy="1045029"/>
          </a:xfrm>
          <a:prstGeom prst="rect">
            <a:avLst/>
          </a:prstGeom>
        </p:spPr>
      </p:pic>
      <p:pic>
        <p:nvPicPr>
          <p:cNvPr id="12" name="Рисунок 11" descr="018c064f73f0fa445df9271bf9a189e3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/>
          <a:srcRect t="1026" b="1026"/>
          <a:stretch>
            <a:fillRect/>
          </a:stretch>
        </p:blipFill>
        <p:spPr/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723B2B1E-2EE3-7DD8-1642-973885900F5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5188" y="142504"/>
            <a:ext cx="1326962" cy="1223158"/>
          </a:xfrm>
          <a:prstGeom prst="rect">
            <a:avLst/>
          </a:prstGeom>
        </p:spPr>
      </p:pic>
      <p:pic>
        <p:nvPicPr>
          <p:cNvPr id="14" name="Picture 2" descr="Picture background">
            <a:extLst>
              <a:ext uri="{FF2B5EF4-FFF2-40B4-BE49-F238E27FC236}">
                <a16:creationId xmlns="" xmlns:a16="http://schemas.microsoft.com/office/drawing/2014/main" id="{375C70DC-C28D-BC43-5FE5-9CC1829429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9727" y="166254"/>
            <a:ext cx="2080391" cy="103315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:a14="http://schemas.microsoft.com/office/drawing/2010/main" xmlns:adec="http://schemas.microsoft.com/office/drawing/2017/decorative" xmlns:a16="http://schemas.microsoft.com/office/drawing/2014/main" xmlns="" val="1596312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10952" y="202526"/>
            <a:ext cx="6661204" cy="528186"/>
          </a:xfrm>
        </p:spPr>
        <p:txBody>
          <a:bodyPr/>
          <a:lstStyle/>
          <a:p>
            <a:r>
              <a:rPr lang="ru-RU" sz="6000" b="1" dirty="0" smtClean="0">
                <a:solidFill>
                  <a:srgbClr val="6C88A2"/>
                </a:solidFill>
                <a:latin typeface="Segoe UI Black" pitchFamily="34" charset="0"/>
                <a:ea typeface="Segoe UI Black" pitchFamily="34" charset="0"/>
              </a:rPr>
              <a:t>Актуальность</a:t>
            </a:r>
            <a:r>
              <a:rPr lang="ru-RU" sz="5400" b="1" dirty="0" smtClean="0">
                <a:solidFill>
                  <a:srgbClr val="6C88A2"/>
                </a:solidFill>
                <a:latin typeface="Segoe UI Black" pitchFamily="34" charset="0"/>
                <a:ea typeface="Segoe UI Black" pitchFamily="34" charset="0"/>
              </a:rPr>
              <a:t> </a:t>
            </a:r>
            <a:endParaRPr lang="ru-RU" sz="5400" b="1" dirty="0">
              <a:solidFill>
                <a:srgbClr val="6C88A2"/>
              </a:solidFill>
              <a:latin typeface="Segoe UI Black" pitchFamily="34" charset="0"/>
              <a:ea typeface="Segoe UI Black" pitchFamily="34" charset="0"/>
            </a:endParaRPr>
          </a:p>
        </p:txBody>
      </p:sp>
      <p:pic>
        <p:nvPicPr>
          <p:cNvPr id="4" name="Содержимое 3" descr="146ebddb1574b663c97e5342b99e2e0f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01883" y="1448790"/>
            <a:ext cx="5763736" cy="5213267"/>
          </a:xfrm>
        </p:spPr>
      </p:pic>
      <p:sp>
        <p:nvSpPr>
          <p:cNvPr id="6" name="Прямоугольник 5"/>
          <p:cNvSpPr/>
          <p:nvPr/>
        </p:nvSpPr>
        <p:spPr>
          <a:xfrm>
            <a:off x="6163293" y="1934344"/>
            <a:ext cx="5648696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Black" pitchFamily="34" charset="0"/>
                <a:ea typeface="Segoe UI Black" pitchFamily="34" charset="0"/>
                <a:cs typeface="Times New Roman" pitchFamily="18" charset="0"/>
              </a:rPr>
              <a:t>1. Социально-экономическое развитие.</a:t>
            </a:r>
          </a:p>
          <a:p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Segoe UI Black" pitchFamily="34" charset="0"/>
              <a:ea typeface="Segoe UI Black" pitchFamily="34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Black" pitchFamily="34" charset="0"/>
                <a:ea typeface="Segoe UI Black" pitchFamily="34" charset="0"/>
                <a:cs typeface="Times New Roman" pitchFamily="18" charset="0"/>
              </a:rPr>
              <a:t>2. Экологическая устойчивость.</a:t>
            </a:r>
          </a:p>
          <a:p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Segoe UI Black" pitchFamily="34" charset="0"/>
              <a:ea typeface="Segoe UI Black" pitchFamily="34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Black" pitchFamily="34" charset="0"/>
                <a:ea typeface="Segoe UI Black" pitchFamily="34" charset="0"/>
                <a:cs typeface="Times New Roman" pitchFamily="18" charset="0"/>
              </a:rPr>
              <a:t>3. Инновации в традиционных отраслях.</a:t>
            </a:r>
          </a:p>
          <a:p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Segoe UI Black" pitchFamily="34" charset="0"/>
              <a:ea typeface="Segoe UI Black" pitchFamily="34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Black" pitchFamily="34" charset="0"/>
                <a:ea typeface="Segoe UI Black" pitchFamily="34" charset="0"/>
                <a:cs typeface="Times New Roman" pitchFamily="18" charset="0"/>
              </a:rPr>
              <a:t>4. Разнообразие продукции.</a:t>
            </a:r>
          </a:p>
          <a:p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Segoe UI Black" pitchFamily="34" charset="0"/>
              <a:ea typeface="Segoe UI Black" pitchFamily="34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Black" pitchFamily="34" charset="0"/>
                <a:ea typeface="Segoe UI Black" pitchFamily="34" charset="0"/>
                <a:cs typeface="Times New Roman" pitchFamily="18" charset="0"/>
              </a:rPr>
              <a:t>5. Поддержка местного населения.</a:t>
            </a:r>
          </a:p>
          <a:p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Segoe UI Black" pitchFamily="34" charset="0"/>
              <a:ea typeface="Segoe UI Black" pitchFamily="34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Black" pitchFamily="34" charset="0"/>
                <a:ea typeface="Segoe UI Black" pitchFamily="34" charset="0"/>
                <a:cs typeface="Times New Roman" pitchFamily="18" charset="0"/>
              </a:rPr>
              <a:t>6. Снижение зависимости от внешних поставок.</a:t>
            </a:r>
          </a:p>
          <a:p>
            <a:endParaRPr lang="ru-RU" b="1" dirty="0" smtClean="0">
              <a:latin typeface="Bahnschrift Light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35427" y="5493487"/>
            <a:ext cx="103236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2D1C3972-BC8F-F375-56E2-B67335652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121" y="0"/>
            <a:ext cx="10504000" cy="1132258"/>
          </a:xfrm>
        </p:spPr>
        <p:txBody>
          <a:bodyPr/>
          <a:lstStyle/>
          <a:p>
            <a:r>
              <a:rPr lang="ru-RU" sz="6000" b="1" dirty="0" smtClean="0">
                <a:solidFill>
                  <a:srgbClr val="6C88A2"/>
                </a:solidFill>
                <a:latin typeface="Segoe UI Black" pitchFamily="34" charset="0"/>
                <a:ea typeface="Segoe UI Black" pitchFamily="34" charset="0"/>
                <a:cs typeface="Times New Roman" pitchFamily="18" charset="0"/>
              </a:rPr>
              <a:t>Пользователи</a:t>
            </a:r>
            <a:r>
              <a:rPr lang="ru-RU" dirty="0" smtClean="0"/>
              <a:t>   </a:t>
            </a:r>
            <a:endParaRPr lang="en-US" dirty="0"/>
          </a:p>
        </p:txBody>
      </p:sp>
      <p:pic>
        <p:nvPicPr>
          <p:cNvPr id="16" name="Picture Placeholder 15" descr="A smiling women is clapping.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6A417A10-06F3-3F85-A1E4-5C6479C0A2BE}"/>
              </a:ext>
            </a:extLst>
          </p:cNvPr>
          <p:cNvPicPr>
            <a:picLocks noGrp="1" noChangeAspect="1"/>
          </p:cNvPicPr>
          <p:nvPr>
            <p:ph type="pic" sz="quarter" idx="39"/>
          </p:nvPr>
        </p:nvPicPr>
        <p:blipFill>
          <a:blip r:embed="rId2" cstate="print"/>
          <a:stretch>
            <a:fillRect/>
          </a:stretch>
        </p:blipFill>
        <p:spPr>
          <a:xfrm>
            <a:off x="858476" y="992807"/>
            <a:ext cx="1730345" cy="1619763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58CCB629-0F93-E5A7-38FE-6B5FDE6302B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718273" y="1534330"/>
            <a:ext cx="3694404" cy="607321"/>
          </a:xfrm>
        </p:spPr>
        <p:txBody>
          <a:bodyPr/>
          <a:lstStyle/>
          <a:p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Black" pitchFamily="34" charset="0"/>
                <a:ea typeface="Segoe UI Black" pitchFamily="34" charset="0"/>
                <a:cs typeface="Times New Roman" pitchFamily="18" charset="0"/>
              </a:rPr>
              <a:t>Оленеводческие хозяйства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Segoe UI Black" pitchFamily="34" charset="0"/>
              <a:cs typeface="Times New Roman" pitchFamily="18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4DB2820-E2FD-9F50-647C-7211DCB31D20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088881" y="2855850"/>
            <a:ext cx="3663194" cy="894123"/>
          </a:xfrm>
        </p:spPr>
        <p:txBody>
          <a:bodyPr/>
          <a:lstStyle/>
          <a:p>
            <a:r>
              <a:rPr lang="ru-RU" altLang="zh-CN" dirty="0" smtClean="0"/>
              <a:t>   </a:t>
            </a:r>
          </a:p>
          <a:p>
            <a:endParaRPr lang="ru-RU" altLang="zh-CN" dirty="0" smtClean="0"/>
          </a:p>
          <a:p>
            <a:endParaRPr lang="ru-RU" altLang="zh-CN" dirty="0" smtClean="0"/>
          </a:p>
          <a:p>
            <a:r>
              <a:rPr lang="ru-RU" altLang="zh-CN" dirty="0" smtClean="0"/>
              <a:t> </a:t>
            </a:r>
          </a:p>
          <a:p>
            <a:endParaRPr lang="zh-CN" altLang="en-US" dirty="0"/>
          </a:p>
        </p:txBody>
      </p:sp>
      <p:pic>
        <p:nvPicPr>
          <p:cNvPr id="20" name="Picture Placeholder 19" descr="Two people reviewing and discussing sticky notes on a wall.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35FB5F0C-8EDD-FB15-D7B0-D69297F2C00A}"/>
              </a:ext>
            </a:extLst>
          </p:cNvPr>
          <p:cNvPicPr>
            <a:picLocks noGrp="1" noChangeAspect="1"/>
          </p:cNvPicPr>
          <p:nvPr>
            <p:ph type="pic" sz="quarter" idx="41"/>
          </p:nvPr>
        </p:nvPicPr>
        <p:blipFill>
          <a:blip r:embed="rId3" cstate="print"/>
          <a:stretch>
            <a:fillRect/>
          </a:stretch>
        </p:blipFill>
        <p:spPr>
          <a:xfrm>
            <a:off x="905976" y="2901572"/>
            <a:ext cx="1659093" cy="1634803"/>
          </a:xfr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29B89C80-5FF2-3C64-2064-2252C02D74D5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2658896" y="3426591"/>
            <a:ext cx="3670652" cy="607321"/>
          </a:xfrm>
        </p:spPr>
        <p:txBody>
          <a:bodyPr/>
          <a:lstStyle/>
          <a:p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Black" pitchFamily="34" charset="0"/>
                <a:ea typeface="Segoe UI Black" pitchFamily="34" charset="0"/>
                <a:cs typeface="Times New Roman" pitchFamily="18" charset="0"/>
              </a:rPr>
              <a:t>Коренное население арктических регионов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Segoe UI Black" pitchFamily="34" charset="0"/>
              <a:cs typeface="Times New Roman" pitchFamily="18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1F34057D-388F-B462-D877-CB78DE9BB07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2670773" y="4795074"/>
            <a:ext cx="3663194" cy="1415721"/>
          </a:xfrm>
        </p:spPr>
        <p:txBody>
          <a:bodyPr/>
          <a:lstStyle/>
          <a:p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Black" pitchFamily="34" charset="0"/>
                <a:ea typeface="Segoe UI Black" pitchFamily="34" charset="0"/>
                <a:cs typeface="Times New Roman" pitchFamily="18" charset="0"/>
              </a:rPr>
              <a:t>Органы государственной власти (региональные и федеральные)</a:t>
            </a:r>
            <a:endParaRPr lang="en-US" altLang="zh-CN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Segoe UI Black" pitchFamily="34" charset="0"/>
              <a:ea typeface="Segoe UI Black" pitchFamily="34" charset="0"/>
              <a:cs typeface="Times New Roman" pitchFamily="18" charset="0"/>
            </a:endParaRPr>
          </a:p>
          <a:p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Segoe UI Black" pitchFamily="34" charset="0"/>
              <a:ea typeface="Segoe UI Black" pitchFamily="34" charset="0"/>
            </a:endParaRPr>
          </a:p>
        </p:txBody>
      </p:sp>
      <p:pic>
        <p:nvPicPr>
          <p:cNvPr id="18" name="Picture Placeholder 17" descr="People collaborating and working in an office.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89C4069A-B586-597F-749A-2BEE850C2566}"/>
              </a:ext>
            </a:extLst>
          </p:cNvPr>
          <p:cNvPicPr>
            <a:picLocks noGrp="1" noChangeAspect="1"/>
          </p:cNvPicPr>
          <p:nvPr>
            <p:ph type="pic" sz="quarter" idx="40"/>
          </p:nvPr>
        </p:nvPicPr>
        <p:blipFill>
          <a:blip r:embed="rId4" cstate="print"/>
          <a:stretch>
            <a:fillRect/>
          </a:stretch>
        </p:blipFill>
        <p:spPr>
          <a:xfrm>
            <a:off x="6626433" y="1116280"/>
            <a:ext cx="1752934" cy="1638796"/>
          </a:xfr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5C08F3C9-944A-F895-9B28-4306D2F1FEAC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8528806" y="1641206"/>
            <a:ext cx="3663194" cy="607321"/>
          </a:xfrm>
        </p:spPr>
        <p:txBody>
          <a:bodyPr/>
          <a:lstStyle/>
          <a:p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Black" pitchFamily="34" charset="0"/>
                <a:ea typeface="Segoe UI Black" pitchFamily="34" charset="0"/>
                <a:cs typeface="Times New Roman" pitchFamily="18" charset="0"/>
              </a:rPr>
              <a:t>Перерабатывающие предприятия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Segoe UI Black" pitchFamily="34" charset="0"/>
              <a:cs typeface="Times New Roman" pitchFamily="18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B1C54AA1-88E5-DDA0-BA64-381B1600D9E5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7872639" y="2832099"/>
            <a:ext cx="3663194" cy="894123"/>
          </a:xfrm>
        </p:spPr>
        <p:txBody>
          <a:bodyPr/>
          <a:lstStyle/>
          <a:p>
            <a:r>
              <a:rPr lang="ru-RU" altLang="zh-CN" dirty="0" smtClean="0"/>
              <a:t>   </a:t>
            </a:r>
            <a:endParaRPr lang="en-US" altLang="zh-CN" dirty="0"/>
          </a:p>
        </p:txBody>
      </p:sp>
      <p:pic>
        <p:nvPicPr>
          <p:cNvPr id="22" name="Picture Placeholder 21" descr="A smiling man is typing on the computer.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7E9FA5FD-175A-841D-F059-B06414FDE8A4}"/>
              </a:ext>
            </a:extLst>
          </p:cNvPr>
          <p:cNvPicPr>
            <a:picLocks noGrp="1" noChangeAspect="1"/>
          </p:cNvPicPr>
          <p:nvPr>
            <p:ph type="pic" sz="quarter" idx="42"/>
          </p:nvPr>
        </p:nvPicPr>
        <p:blipFill>
          <a:blip r:embed="rId5" cstate="print"/>
          <a:stretch>
            <a:fillRect/>
          </a:stretch>
        </p:blipFill>
        <p:spPr>
          <a:xfrm>
            <a:off x="6646932" y="2953000"/>
            <a:ext cx="1737047" cy="1725880"/>
          </a:xfr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50B24529-D8BE-FB30-F6FE-FE80689641C3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8516930" y="3592847"/>
            <a:ext cx="3132763" cy="607321"/>
          </a:xfrm>
        </p:spPr>
        <p:txBody>
          <a:bodyPr/>
          <a:lstStyle/>
          <a:p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Black" pitchFamily="34" charset="0"/>
                <a:ea typeface="Segoe UI Black" pitchFamily="34" charset="0"/>
                <a:cs typeface="Times New Roman" pitchFamily="18" charset="0"/>
              </a:rPr>
              <a:t>Фармацевтические компании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Segoe UI Black" pitchFamily="34" charset="0"/>
              <a:cs typeface="Times New Roman" pitchFamily="18" charset="0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C1BF6CFF-9714-865F-E266-291500D60FA9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8481306" y="5252276"/>
            <a:ext cx="3710694" cy="894123"/>
          </a:xfrm>
        </p:spPr>
        <p:txBody>
          <a:bodyPr/>
          <a:lstStyle/>
          <a:p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Black" pitchFamily="34" charset="0"/>
                <a:ea typeface="Segoe UI Black" pitchFamily="34" charset="0"/>
                <a:cs typeface="Times New Roman" pitchFamily="18" charset="0"/>
              </a:rPr>
              <a:t>Косметические компании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Segoe UI Black" pitchFamily="34" charset="0"/>
              <a:ea typeface="Segoe UI Black" pitchFamily="34" charset="0"/>
              <a:cs typeface="Times New Roman" pitchFamily="18" charset="0"/>
            </a:endParaRPr>
          </a:p>
        </p:txBody>
      </p:sp>
      <p:pic>
        <p:nvPicPr>
          <p:cNvPr id="15" name="Picture Placeholder 19" descr="Two people reviewing and discussing sticky notes on a wall.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35FB5F0C-8EDD-FB15-D7B0-D69297F2C00A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43147" y="4910568"/>
            <a:ext cx="1721923" cy="1579296"/>
          </a:xfrm>
          <a:custGeom>
            <a:avLst/>
            <a:gdLst>
              <a:gd name="connsiteX0" fmla="*/ 722009 w 1446212"/>
              <a:gd name="connsiteY0" fmla="*/ 0 h 1446213"/>
              <a:gd name="connsiteX1" fmla="*/ 724204 w 1446212"/>
              <a:gd name="connsiteY1" fmla="*/ 0 h 1446213"/>
              <a:gd name="connsiteX2" fmla="*/ 1446212 w 1446212"/>
              <a:gd name="connsiteY2" fmla="*/ 722008 h 1446213"/>
              <a:gd name="connsiteX3" fmla="*/ 1446212 w 1446212"/>
              <a:gd name="connsiteY3" fmla="*/ 724205 h 1446213"/>
              <a:gd name="connsiteX4" fmla="*/ 724204 w 1446212"/>
              <a:gd name="connsiteY4" fmla="*/ 1446213 h 1446213"/>
              <a:gd name="connsiteX5" fmla="*/ 722009 w 1446212"/>
              <a:gd name="connsiteY5" fmla="*/ 1446213 h 1446213"/>
              <a:gd name="connsiteX6" fmla="*/ 0 w 1446212"/>
              <a:gd name="connsiteY6" fmla="*/ 724204 h 1446213"/>
              <a:gd name="connsiteX7" fmla="*/ 0 w 1446212"/>
              <a:gd name="connsiteY7" fmla="*/ 722009 h 144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46212" h="1446213">
                <a:moveTo>
                  <a:pt x="722009" y="0"/>
                </a:moveTo>
                <a:lnTo>
                  <a:pt x="724204" y="0"/>
                </a:lnTo>
                <a:lnTo>
                  <a:pt x="1446212" y="722008"/>
                </a:lnTo>
                <a:lnTo>
                  <a:pt x="1446212" y="724205"/>
                </a:lnTo>
                <a:lnTo>
                  <a:pt x="724204" y="1446213"/>
                </a:lnTo>
                <a:lnTo>
                  <a:pt x="722009" y="1446213"/>
                </a:lnTo>
                <a:lnTo>
                  <a:pt x="0" y="724204"/>
                </a:lnTo>
                <a:lnTo>
                  <a:pt x="0" y="722009"/>
                </a:lnTo>
                <a:close/>
              </a:path>
            </a:pathLst>
          </a:custGeom>
        </p:spPr>
      </p:pic>
      <p:pic>
        <p:nvPicPr>
          <p:cNvPr id="17" name="Picture Placeholder 21" descr="A smiling man is typing on the computer.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7E9FA5FD-175A-841D-F059-B06414FDE8A4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650179" y="4911690"/>
            <a:ext cx="1733800" cy="1632763"/>
          </a:xfrm>
          <a:custGeom>
            <a:avLst/>
            <a:gdLst>
              <a:gd name="connsiteX0" fmla="*/ 722009 w 1446212"/>
              <a:gd name="connsiteY0" fmla="*/ 0 h 1446213"/>
              <a:gd name="connsiteX1" fmla="*/ 724204 w 1446212"/>
              <a:gd name="connsiteY1" fmla="*/ 0 h 1446213"/>
              <a:gd name="connsiteX2" fmla="*/ 1446212 w 1446212"/>
              <a:gd name="connsiteY2" fmla="*/ 722008 h 1446213"/>
              <a:gd name="connsiteX3" fmla="*/ 1446212 w 1446212"/>
              <a:gd name="connsiteY3" fmla="*/ 724205 h 1446213"/>
              <a:gd name="connsiteX4" fmla="*/ 724204 w 1446212"/>
              <a:gd name="connsiteY4" fmla="*/ 1446213 h 1446213"/>
              <a:gd name="connsiteX5" fmla="*/ 722009 w 1446212"/>
              <a:gd name="connsiteY5" fmla="*/ 1446213 h 1446213"/>
              <a:gd name="connsiteX6" fmla="*/ 0 w 1446212"/>
              <a:gd name="connsiteY6" fmla="*/ 724204 h 1446213"/>
              <a:gd name="connsiteX7" fmla="*/ 0 w 1446212"/>
              <a:gd name="connsiteY7" fmla="*/ 722009 h 144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46212" h="1446213">
                <a:moveTo>
                  <a:pt x="722009" y="0"/>
                </a:moveTo>
                <a:lnTo>
                  <a:pt x="724204" y="0"/>
                </a:lnTo>
                <a:lnTo>
                  <a:pt x="1446212" y="722008"/>
                </a:lnTo>
                <a:lnTo>
                  <a:pt x="1446212" y="724205"/>
                </a:lnTo>
                <a:lnTo>
                  <a:pt x="724204" y="1446213"/>
                </a:lnTo>
                <a:lnTo>
                  <a:pt x="722009" y="1446213"/>
                </a:lnTo>
                <a:lnTo>
                  <a:pt x="0" y="724204"/>
                </a:lnTo>
                <a:lnTo>
                  <a:pt x="0" y="72200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xmlns:a14="http://schemas.microsoft.com/office/drawing/2010/main" xmlns:a16="http://schemas.microsoft.com/office/drawing/2014/main" xmlns="" val="378538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C073470B-0100-5A69-04CD-965B0755C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875" y="0"/>
            <a:ext cx="10504000" cy="1132258"/>
          </a:xfrm>
        </p:spPr>
        <p:txBody>
          <a:bodyPr/>
          <a:lstStyle/>
          <a:p>
            <a:r>
              <a:rPr lang="ru-RU" sz="6000" b="1" dirty="0" smtClean="0">
                <a:solidFill>
                  <a:srgbClr val="6C88A2"/>
                </a:solidFill>
                <a:latin typeface="Segoe UI Black" pitchFamily="34" charset="0"/>
                <a:ea typeface="Segoe UI Black" pitchFamily="34" charset="0"/>
                <a:cs typeface="Times New Roman" pitchFamily="18" charset="0"/>
              </a:rPr>
              <a:t>Проблема</a:t>
            </a:r>
            <a:endParaRPr lang="en-US" sz="6000" b="1" dirty="0">
              <a:solidFill>
                <a:srgbClr val="6C88A2"/>
              </a:solidFill>
              <a:latin typeface="Segoe UI Black" pitchFamily="34" charset="0"/>
              <a:ea typeface="Segoe UI Black" pitchFamily="34" charset="0"/>
              <a:cs typeface="Times New Roman" pitchFamily="18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6EECDDB4-0C52-B1EB-D67C-2B29EAAFEEB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56187" y="4792670"/>
            <a:ext cx="2392258" cy="1099928"/>
          </a:xfrm>
        </p:spPr>
        <p:txBody>
          <a:bodyPr/>
          <a:lstStyle/>
          <a:p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Black" pitchFamily="34" charset="0"/>
                <a:ea typeface="Segoe UI Black" pitchFamily="34" charset="0"/>
                <a:cs typeface="Times New Roman" pitchFamily="18" charset="0"/>
              </a:rPr>
              <a:t>Низкий уровень переработки сырья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Segoe UI Black" pitchFamily="34" charset="0"/>
              <a:cs typeface="Times New Roman" pitchFamily="18" charset="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67B3675B-B276-B2F7-0F0B-42CDA7FE72E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903377" y="5936586"/>
            <a:ext cx="2599844" cy="1402364"/>
          </a:xfrm>
        </p:spPr>
        <p:txBody>
          <a:bodyPr/>
          <a:lstStyle/>
          <a:p>
            <a:pPr algn="l"/>
            <a:r>
              <a:rPr lang="ru-RU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zh-CN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09C0481-89A4-CBFB-A523-2EF4A974BD0D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3473120" y="4721419"/>
            <a:ext cx="2761426" cy="1099928"/>
          </a:xfrm>
        </p:spPr>
        <p:txBody>
          <a:bodyPr/>
          <a:lstStyle/>
          <a:p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Black" pitchFamily="34" charset="0"/>
                <a:ea typeface="Segoe UI Black" pitchFamily="34" charset="0"/>
                <a:cs typeface="Times New Roman" pitchFamily="18" charset="0"/>
              </a:rPr>
              <a:t>Недостаток инфраструктуры для переработки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Segoe UI Black" pitchFamily="34" charset="0"/>
              <a:cs typeface="Times New Roman" pitchFamily="18" charset="0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B70DBF91-5E2A-CDE6-4DCD-8E96E425E93A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2511219" y="6613476"/>
            <a:ext cx="2386947" cy="1877380"/>
          </a:xfrm>
        </p:spPr>
        <p:txBody>
          <a:bodyPr/>
          <a:lstStyle/>
          <a:p>
            <a:pPr algn="l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 </a:t>
            </a:r>
          </a:p>
          <a:p>
            <a:pPr algn="l"/>
            <a:r>
              <a:rPr lang="ru-RU" dirty="0" smtClean="0"/>
              <a:t/>
            </a:r>
            <a:br>
              <a:rPr lang="ru-RU" dirty="0" smtClean="0"/>
            </a:br>
            <a:endParaRPr lang="en-US" altLang="zh-CN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22CBD68E-8EB1-715E-F65F-190E93225B94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6475688" y="4721418"/>
            <a:ext cx="2392258" cy="1099928"/>
          </a:xfrm>
        </p:spPr>
        <p:txBody>
          <a:bodyPr/>
          <a:lstStyle/>
          <a:p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Black" pitchFamily="34" charset="0"/>
                <a:ea typeface="Segoe UI Black" pitchFamily="34" charset="0"/>
                <a:cs typeface="Times New Roman" pitchFamily="18" charset="0"/>
              </a:rPr>
              <a:t>Экологические проблемы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Segoe UI Black" pitchFamily="34" charset="0"/>
              <a:cs typeface="Times New Roman" pitchFamily="18" charset="0"/>
            </a:endParaRP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CF58A54-45E7-8041-DB32-AA613BC3E995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8991368" y="4733292"/>
            <a:ext cx="2392258" cy="1099928"/>
          </a:xfrm>
        </p:spPr>
        <p:txBody>
          <a:bodyPr/>
          <a:lstStyle/>
          <a:p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Black" pitchFamily="34" charset="0"/>
                <a:ea typeface="Segoe UI Black" pitchFamily="34" charset="0"/>
                <a:cs typeface="Times New Roman" pitchFamily="18" charset="0"/>
              </a:rPr>
              <a:t>Отсутствие комплексного подхода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Segoe UI Black" pitchFamily="34" charset="0"/>
              <a:cs typeface="Times New Roman" pitchFamily="18" charset="0"/>
            </a:endParaRPr>
          </a:p>
        </p:txBody>
      </p:sp>
      <p:pic>
        <p:nvPicPr>
          <p:cNvPr id="19" name="Рисунок 18" descr="photo_2025-04-15_18-16-4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038" y="1795913"/>
            <a:ext cx="2656676" cy="2568259"/>
          </a:xfrm>
          <a:prstGeom prst="rect">
            <a:avLst/>
          </a:prstGeom>
        </p:spPr>
      </p:pic>
      <p:pic>
        <p:nvPicPr>
          <p:cNvPr id="23" name="Рисунок 22" descr="photo_2025-04-15_18-24-4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99305" y="1413163"/>
            <a:ext cx="3407566" cy="3040083"/>
          </a:xfrm>
          <a:prstGeom prst="rect">
            <a:avLst/>
          </a:prstGeom>
        </p:spPr>
      </p:pic>
      <p:pic>
        <p:nvPicPr>
          <p:cNvPr id="24" name="Рисунок 23" descr="photo_2025-04-15_18-29-1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896843" y="1623979"/>
            <a:ext cx="3187780" cy="2813001"/>
          </a:xfrm>
          <a:prstGeom prst="rect">
            <a:avLst/>
          </a:prstGeom>
        </p:spPr>
      </p:pic>
      <p:pic>
        <p:nvPicPr>
          <p:cNvPr id="26" name="Рисунок 25" descr="photo_2025-04-15_18-29-5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6200000">
            <a:off x="8506125" y="1606559"/>
            <a:ext cx="3612664" cy="2603227"/>
          </a:xfrm>
          <a:prstGeom prst="rect">
            <a:avLst/>
          </a:prstGeom>
        </p:spPr>
      </p:pic>
      <p:sp>
        <p:nvSpPr>
          <p:cNvPr id="17" name="Текст 16"/>
          <p:cNvSpPr>
            <a:spLocks noGrp="1"/>
          </p:cNvSpPr>
          <p:nvPr>
            <p:ph type="body" sz="quarter" idx="46"/>
          </p:nvPr>
        </p:nvSpPr>
        <p:spPr>
          <a:xfrm>
            <a:off x="5929424" y="6303104"/>
            <a:ext cx="2386947" cy="1109791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47"/>
          </p:nvPr>
        </p:nvSpPr>
        <p:spPr>
          <a:xfrm>
            <a:off x="8836988" y="5984086"/>
            <a:ext cx="2386947" cy="1109791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:a14="http://schemas.microsoft.com/office/drawing/2010/main" xmlns:a16="http://schemas.microsoft.com/office/drawing/2014/main" xmlns="" val="1770424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80706" y="0"/>
            <a:ext cx="9211294" cy="1733510"/>
          </a:xfrm>
        </p:spPr>
        <p:txBody>
          <a:bodyPr/>
          <a:lstStyle/>
          <a:p>
            <a:r>
              <a:rPr lang="ru-RU" sz="6000" b="1" dirty="0" smtClean="0">
                <a:solidFill>
                  <a:srgbClr val="6C88A2"/>
                </a:solidFill>
                <a:latin typeface="Segoe UI Black" pitchFamily="34" charset="0"/>
                <a:ea typeface="Segoe UI Black" pitchFamily="34" charset="0"/>
              </a:rPr>
              <a:t>Как уже решается проблема?</a:t>
            </a:r>
            <a:endParaRPr lang="ru-RU" sz="6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3559" y="2998353"/>
            <a:ext cx="11982202" cy="2357418"/>
          </a:xfrm>
        </p:spPr>
        <p:txBody>
          <a:bodyPr/>
          <a:lstStyle/>
          <a:p>
            <a:pPr algn="l"/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Black" pitchFamily="34" charset="0"/>
                <a:ea typeface="Segoe UI Black" pitchFamily="34" charset="0"/>
              </a:rPr>
              <a:t>1. Расширение ассортимента </a:t>
            </a:r>
          </a:p>
          <a:p>
            <a:pPr algn="l"/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Black" pitchFamily="34" charset="0"/>
                <a:ea typeface="Segoe UI Black" pitchFamily="34" charset="0"/>
              </a:rPr>
              <a:t>пищевой продукции</a:t>
            </a:r>
          </a:p>
          <a:p>
            <a:pPr algn="l"/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Black" pitchFamily="34" charset="0"/>
                <a:ea typeface="Segoe UI Black" pitchFamily="34" charset="0"/>
              </a:rPr>
              <a:t> </a:t>
            </a:r>
          </a:p>
          <a:p>
            <a:pPr algn="l"/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Black" pitchFamily="34" charset="0"/>
                <a:ea typeface="Segoe UI Black" pitchFamily="34" charset="0"/>
              </a:rPr>
              <a:t> </a:t>
            </a:r>
          </a:p>
          <a:p>
            <a:pPr algn="l"/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Black" pitchFamily="34" charset="0"/>
                <a:ea typeface="Segoe UI Black" pitchFamily="34" charset="0"/>
              </a:rPr>
              <a:t> </a:t>
            </a:r>
          </a:p>
          <a:p>
            <a:pPr algn="l"/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Black" pitchFamily="34" charset="0"/>
                <a:ea typeface="Segoe UI Black" pitchFamily="34" charset="0"/>
              </a:rPr>
              <a:t>2. Шкура на один сезон</a:t>
            </a:r>
          </a:p>
          <a:p>
            <a:pPr algn="l"/>
            <a:endParaRPr lang="ru-RU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Segoe UI Black" pitchFamily="34" charset="0"/>
              <a:ea typeface="Segoe UI Black" pitchFamily="34" charset="0"/>
            </a:endParaRPr>
          </a:p>
          <a:p>
            <a:pPr algn="l"/>
            <a:endParaRPr lang="ru-RU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Segoe UI Black" pitchFamily="34" charset="0"/>
              <a:ea typeface="Segoe UI Black" pitchFamily="34" charset="0"/>
            </a:endParaRPr>
          </a:p>
        </p:txBody>
      </p:sp>
      <p:pic>
        <p:nvPicPr>
          <p:cNvPr id="4" name="Рисунок 3" descr="photo_2025-04-15_20-54-56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53420" y="2125684"/>
            <a:ext cx="3688348" cy="3675414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34949" y="3434946"/>
            <a:ext cx="3335378" cy="3185547"/>
          </a:xfrm>
          <a:prstGeom prst="rect">
            <a:avLst/>
          </a:prstGeom>
          <a:noFill/>
          <a:ln w="120650">
            <a:solidFill>
              <a:schemeClr val="bg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:adec="http://schemas.microsoft.com/office/drawing/2017/decorative" xmlns="" id="{C8DD01D9-F9C7-E915-1F36-DA213ADDE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214" y="166254"/>
            <a:ext cx="4852926" cy="792451"/>
          </a:xfrm>
        </p:spPr>
        <p:txBody>
          <a:bodyPr/>
          <a:lstStyle/>
          <a:p>
            <a:r>
              <a:rPr lang="ru-RU" altLang="zh-CN" noProof="0" dirty="0" smtClean="0">
                <a:solidFill>
                  <a:srgbClr val="6C88A2"/>
                </a:solidFill>
                <a:latin typeface="Segoe UI Black" pitchFamily="34" charset="0"/>
                <a:ea typeface="Segoe UI Black" pitchFamily="34" charset="0"/>
              </a:rPr>
              <a:t>Решение</a:t>
            </a:r>
            <a:endParaRPr lang="en-US" dirty="0">
              <a:solidFill>
                <a:srgbClr val="6C88A2"/>
              </a:solidFill>
              <a:latin typeface="Segoe UI Black" pitchFamily="34" charset="0"/>
              <a:ea typeface="Segoe UI Black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:adec="http://schemas.microsoft.com/office/drawing/2017/decorative" xmlns="" id="{1226ABDF-735A-CC28-2800-950147010BB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125683" y="6246420"/>
            <a:ext cx="4409494" cy="210787"/>
          </a:xfrm>
        </p:spPr>
        <p:txBody>
          <a:bodyPr/>
          <a:lstStyle/>
          <a:p>
            <a:r>
              <a:rPr lang="ru-RU" altLang="zh-CN" dirty="0" smtClean="0"/>
              <a:t>  </a:t>
            </a:r>
            <a:endParaRPr lang="en-US" altLang="zh-CN" dirty="0"/>
          </a:p>
        </p:txBody>
      </p:sp>
      <p:pic>
        <p:nvPicPr>
          <p:cNvPr id="22" name="Picture Placeholder 3" descr="Woman in apron standing at entrance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:adec="http://schemas.microsoft.com/office/drawing/2017/decorative" xmlns="" id="{95E77616-8265-FD0E-D5CE-E8699923AA52}"/>
              </a:ext>
              <a:ext uri="{C183D7F6-B498-43B3-948B-1728B52AA6E4}">
                <adec:decorative xmlns:adec="http://schemas.microsoft.com/office/drawing/2017/decorative" xmlns:p14="http://schemas.microsoft.com/office/powerpoint/2010/main" xmlns:a14="http://schemas.microsoft.com/office/drawing/2010/main" xmlns:a16="http://schemas.microsoft.com/office/drawing/2014/main" xmlns="" val="0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 cstate="print"/>
          <a:stretch>
            <a:fillRect/>
          </a:stretch>
        </p:blipFill>
        <p:spPr>
          <a:xfrm>
            <a:off x="6626431" y="615263"/>
            <a:ext cx="4227615" cy="4170493"/>
          </a:xfrm>
          <a:blipFill dpi="0" rotWithShape="0">
            <a:blip r:embed="rId3" cstate="screen">
              <a:extLst>
                <a:ext uri="{28A0092B-C50C-407E-A947-70E740481C1C}">
                  <a14:useLocalDpi xmlns:a14="http://schemas.microsoft.com/office/drawing/2010/main" xmlns:p14="http://schemas.microsoft.com/office/powerpoint/2010/main" xmlns:adec="http://schemas.microsoft.com/office/drawing/2017/decorative" xmlns:a16="http://schemas.microsoft.com/office/drawing/2014/main" xmlns=""/>
                </a:ext>
              </a:extLst>
            </a:blip>
            <a:srcRect/>
            <a:stretch>
              <a:fillRect/>
            </a:stretch>
          </a:blipFill>
        </p:spPr>
      </p:pic>
      <p:pic>
        <p:nvPicPr>
          <p:cNvPr id="23" name="Picture Placeholder 7" descr="Man in apron sitting by door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:adec="http://schemas.microsoft.com/office/drawing/2017/decorative" xmlns="" id="{9C933B3D-2DD0-8A0F-0AAC-8964BED759CD}"/>
              </a:ext>
              <a:ext uri="{C183D7F6-B498-43B3-948B-1728B52AA6E4}">
                <adec:decorative xmlns:adec="http://schemas.microsoft.com/office/drawing/2017/decorative" xmlns:p14="http://schemas.microsoft.com/office/powerpoint/2010/main" xmlns:a14="http://schemas.microsoft.com/office/drawing/2010/main" xmlns:a16="http://schemas.microsoft.com/office/drawing/2014/main" xmlns="" val="0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4" cstate="print"/>
          <a:stretch>
            <a:fillRect/>
          </a:stretch>
        </p:blipFill>
        <p:spPr>
          <a:xfrm>
            <a:off x="8858992" y="2790701"/>
            <a:ext cx="3371452" cy="4141665"/>
          </a:xfrm>
          <a:blipFill dpi="0" rotWithShape="0">
            <a:blip r:embed="rId5" cstate="screen">
              <a:extLst>
                <a:ext uri="{28A0092B-C50C-407E-A947-70E740481C1C}">
                  <a14:useLocalDpi xmlns:a14="http://schemas.microsoft.com/office/drawing/2010/main" xmlns:p14="http://schemas.microsoft.com/office/powerpoint/2010/main" xmlns:adec="http://schemas.microsoft.com/office/drawing/2017/decorative" xmlns:a16="http://schemas.microsoft.com/office/drawing/2014/main" xmlns=""/>
                </a:ext>
              </a:extLst>
            </a:blip>
            <a:srcRect/>
            <a:stretch>
              <a:fillRect/>
            </a:stretch>
          </a:blipFill>
        </p:spPr>
      </p:pic>
      <p:pic>
        <p:nvPicPr>
          <p:cNvPr id="10" name="Рисунок 9" descr="photo_2025-04-15_21-13-3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86992" y="3217358"/>
            <a:ext cx="3230089" cy="3640642"/>
          </a:xfrm>
          <a:prstGeom prst="snip1Rect">
            <a:avLst>
              <a:gd name="adj" fmla="val 15932"/>
            </a:avLst>
          </a:prstGeom>
        </p:spPr>
      </p:pic>
      <p:sp>
        <p:nvSpPr>
          <p:cNvPr id="11" name="Прямоугольник 10"/>
          <p:cNvSpPr/>
          <p:nvPr/>
        </p:nvSpPr>
        <p:spPr>
          <a:xfrm>
            <a:off x="0" y="1388905"/>
            <a:ext cx="8110847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Black" pitchFamily="34" charset="0"/>
                <a:ea typeface="Segoe UI Black" pitchFamily="34" charset="0"/>
              </a:rPr>
              <a:t>1. Внедрение современных технологий и комплексный подход к переработке.</a:t>
            </a:r>
          </a:p>
          <a:p>
            <a:endParaRPr lang="ru-RU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Segoe UI Black" pitchFamily="34" charset="0"/>
              <a:ea typeface="Segoe UI Black" pitchFamily="34" charset="0"/>
            </a:endParaRPr>
          </a:p>
          <a:p>
            <a:endParaRPr lang="ru-RU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Segoe UI Black" pitchFamily="34" charset="0"/>
              <a:ea typeface="Segoe UI Black" pitchFamily="34" charset="0"/>
            </a:endParaRPr>
          </a:p>
          <a:p>
            <a:endParaRPr lang="ru-RU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Segoe UI Black" pitchFamily="34" charset="0"/>
              <a:ea typeface="Segoe UI Black" pitchFamily="34" charset="0"/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4871393"/>
            <a:ext cx="427511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Segoe UI Black" pitchFamily="34" charset="0"/>
              <a:ea typeface="Segoe UI Black" pitchFamily="34" charset="0"/>
            </a:endParaRPr>
          </a:p>
          <a:p>
            <a:endParaRPr lang="ru-RU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Segoe UI Black" pitchFamily="34" charset="0"/>
              <a:ea typeface="Segoe UI Black" pitchFamily="34" charset="0"/>
            </a:endParaRPr>
          </a:p>
          <a:p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Black" pitchFamily="34" charset="0"/>
                <a:ea typeface="Segoe UI Black" pitchFamily="34" charset="0"/>
              </a:rPr>
              <a:t>5. Маркетинговая стратегия.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0" y="2559846"/>
            <a:ext cx="9144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Black" pitchFamily="34" charset="0"/>
                <a:ea typeface="Segoe UI Black" pitchFamily="34" charset="0"/>
              </a:rPr>
              <a:t>2. Создание модульных перерабатывающих </a:t>
            </a:r>
          </a:p>
          <a:p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Black" pitchFamily="34" charset="0"/>
                <a:ea typeface="Segoe UI Black" pitchFamily="34" charset="0"/>
              </a:rPr>
              <a:t>цехов.</a:t>
            </a:r>
          </a:p>
          <a:p>
            <a:endParaRPr lang="ru-RU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Segoe UI Black" pitchFamily="34" charset="0"/>
              <a:ea typeface="Segoe UI Black" pitchFamily="34" charset="0"/>
            </a:endParaRPr>
          </a:p>
          <a:p>
            <a:endParaRPr lang="ru-RU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Segoe UI Black" pitchFamily="34" charset="0"/>
              <a:ea typeface="Segoe UI Black" pitchFamily="34" charset="0"/>
            </a:endParaRPr>
          </a:p>
          <a:p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Black" pitchFamily="34" charset="0"/>
                <a:ea typeface="Segoe UI Black" pitchFamily="34" charset="0"/>
              </a:rPr>
              <a:t>3. Улучшение инфраструктуры.</a:t>
            </a:r>
          </a:p>
          <a:p>
            <a:endParaRPr lang="ru-RU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Segoe UI Black" pitchFamily="34" charset="0"/>
              <a:ea typeface="Segoe UI Black" pitchFamily="34" charset="0"/>
            </a:endParaRPr>
          </a:p>
          <a:p>
            <a:endParaRPr lang="ru-RU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Segoe UI Black" pitchFamily="34" charset="0"/>
              <a:ea typeface="Segoe UI Black" pitchFamily="34" charset="0"/>
            </a:endParaRPr>
          </a:p>
          <a:p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Black" pitchFamily="34" charset="0"/>
                <a:ea typeface="Segoe UI Black" pitchFamily="34" charset="0"/>
              </a:rPr>
              <a:t>4. Экологические технологии.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:a14="http://schemas.microsoft.com/office/drawing/2010/main" xmlns:adec="http://schemas.microsoft.com/office/drawing/2017/decorative" xmlns:a16="http://schemas.microsoft.com/office/drawing/2014/main" xmlns="" val="4027966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5735188"/>
            <a:ext cx="3040083" cy="1122812"/>
          </a:xfrm>
        </p:spPr>
        <p:txBody>
          <a:bodyPr/>
          <a:lstStyle/>
          <a:p>
            <a:r>
              <a:rPr lang="ru-RU" sz="1800" b="0" dirty="0" smtClean="0">
                <a:solidFill>
                  <a:schemeClr val="tx1"/>
                </a:solidFill>
                <a:latin typeface="Segoe UI Black" pitchFamily="34" charset="0"/>
                <a:ea typeface="Segoe UI Black" pitchFamily="34" charset="0"/>
              </a:rPr>
              <a:t>Галь Мария Сергеевна (ФБЭ,1 курс,7 группа - экономика)</a:t>
            </a:r>
            <a:endParaRPr lang="ru-RU" sz="1800" b="0" dirty="0">
              <a:solidFill>
                <a:schemeClr val="tx1"/>
              </a:solidFill>
              <a:latin typeface="Segoe UI Black" pitchFamily="34" charset="0"/>
              <a:ea typeface="Segoe UI Black" pitchFamily="34" charset="0"/>
            </a:endParaRPr>
          </a:p>
        </p:txBody>
      </p:sp>
      <p:pic>
        <p:nvPicPr>
          <p:cNvPr id="4" name="Рисунок 3" descr="photo_2024-08-26_18-20-3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89168"/>
            <a:ext cx="2938878" cy="1959429"/>
          </a:xfrm>
          <a:prstGeom prst="rect">
            <a:avLst/>
          </a:prstGeom>
        </p:spPr>
      </p:pic>
      <p:pic>
        <p:nvPicPr>
          <p:cNvPr id="5" name="Рисунок 4" descr="photo_2024-10-14_21-03-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58840" y="3135086"/>
            <a:ext cx="2894612" cy="1929740"/>
          </a:xfrm>
          <a:prstGeom prst="rect">
            <a:avLst/>
          </a:prstGeom>
        </p:spPr>
      </p:pic>
      <p:pic>
        <p:nvPicPr>
          <p:cNvPr id="6" name="Рисунок 5" descr="photo_2024-10-14_21-00-5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389425" y="3135818"/>
            <a:ext cx="2600695" cy="1952757"/>
          </a:xfrm>
          <a:prstGeom prst="rect">
            <a:avLst/>
          </a:prstGeom>
        </p:spPr>
      </p:pic>
      <p:pic>
        <p:nvPicPr>
          <p:cNvPr id="7" name="Рисунок 6" descr="photo_2024-10-14_21-05-1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1615044"/>
            <a:ext cx="2903772" cy="1935677"/>
          </a:xfrm>
          <a:prstGeom prst="rect">
            <a:avLst/>
          </a:prstGeom>
        </p:spPr>
      </p:pic>
      <p:pic>
        <p:nvPicPr>
          <p:cNvPr id="8" name="Рисунок 7" descr="photo_2024-10-14_22-10-2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270175" y="3948546"/>
            <a:ext cx="2921330" cy="1947553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0" y="771897"/>
            <a:ext cx="340821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Segoe UI Black" pitchFamily="34" charset="0"/>
                <a:ea typeface="Segoe UI Black" pitchFamily="34" charset="0"/>
              </a:rPr>
              <a:t>На этом слайде мы представляем нашу команду — ключевой ресурс и движущую силу нашего проекта.</a:t>
            </a:r>
            <a:endParaRPr lang="ru-RU" sz="1400" dirty="0">
              <a:latin typeface="Segoe UI Black" pitchFamily="34" charset="0"/>
              <a:ea typeface="Segoe UI Black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0"/>
            <a:ext cx="72558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>
                <a:latin typeface="Segoe UI Black" pitchFamily="34" charset="0"/>
                <a:ea typeface="Segoe UI Black" pitchFamily="34" charset="0"/>
              </a:rPr>
              <a:t>Команда проекта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869874" y="1692669"/>
            <a:ext cx="27709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Segoe UI Black" pitchFamily="34" charset="0"/>
                <a:ea typeface="Segoe UI Black" pitchFamily="34" charset="0"/>
              </a:rPr>
              <a:t>Кочергина Лилия Игоревна (ФБЭ, 1 курс, 7 группа – лидер команды)</a:t>
            </a:r>
            <a:endParaRPr lang="ru-RU" dirty="0">
              <a:latin typeface="Segoe UI Black" pitchFamily="34" charset="0"/>
              <a:ea typeface="Segoe UI Black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373587" y="5089015"/>
            <a:ext cx="281841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latin typeface="Segoe UI Black" pitchFamily="34" charset="0"/>
                <a:ea typeface="Segoe UI Black" pitchFamily="34" charset="0"/>
              </a:rPr>
              <a:t>Смекалина</a:t>
            </a:r>
            <a:r>
              <a:rPr lang="ru-RU" dirty="0" smtClean="0">
                <a:latin typeface="Segoe UI Black" pitchFamily="34" charset="0"/>
                <a:ea typeface="Segoe UI Black" pitchFamily="34" charset="0"/>
              </a:rPr>
              <a:t> Анастасия Вадимовна (ФБЭ, 1 курс, 7 группа – рынок) </a:t>
            </a:r>
            <a:endParaRPr lang="ru-RU" dirty="0">
              <a:latin typeface="Segoe UI Black" pitchFamily="34" charset="0"/>
              <a:ea typeface="Segoe UI Black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158836" y="5093593"/>
            <a:ext cx="28619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Segoe UI Black" pitchFamily="34" charset="0"/>
                <a:ea typeface="Segoe UI Black" pitchFamily="34" charset="0"/>
              </a:rPr>
              <a:t>Никитина Софья Сергеевна (ФБЭ, 1 курс, 7 группа - рынок)</a:t>
            </a:r>
            <a:endParaRPr lang="ru-RU" dirty="0">
              <a:latin typeface="Segoe UI Black" pitchFamily="34" charset="0"/>
              <a:ea typeface="Segoe UI Black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718962" y="6858000"/>
            <a:ext cx="28263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</a:t>
            </a:r>
            <a:endParaRPr lang="ru-RU" dirty="0"/>
          </a:p>
        </p:txBody>
      </p:sp>
      <p:pic>
        <p:nvPicPr>
          <p:cNvPr id="16" name="Рисунок 15" descr="IMG_3423 копия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486784" y="23751"/>
            <a:ext cx="2912042" cy="194136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317673" y="1971304"/>
            <a:ext cx="55457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Segoe UI Black" pitchFamily="34" charset="0"/>
                <a:ea typeface="Segoe UI Black" pitchFamily="34" charset="0"/>
              </a:rPr>
              <a:t>Горбачева Мария Владимировна (заведующая кафедрой), </a:t>
            </a:r>
            <a:r>
              <a:rPr lang="ru-RU" dirty="0" err="1" smtClean="0">
                <a:latin typeface="Segoe UI Black" pitchFamily="34" charset="0"/>
                <a:ea typeface="Segoe UI Black" pitchFamily="34" charset="0"/>
              </a:rPr>
              <a:t>Стрепетова</a:t>
            </a:r>
            <a:r>
              <a:rPr lang="ru-RU" dirty="0" smtClean="0">
                <a:latin typeface="Segoe UI Black" pitchFamily="34" charset="0"/>
                <a:ea typeface="Segoe UI Black" pitchFamily="34" charset="0"/>
              </a:rPr>
              <a:t> Оксана Алексеевна (доцент) – наставники проекта.</a:t>
            </a:r>
            <a:endParaRPr lang="ru-RU" dirty="0">
              <a:latin typeface="Segoe UI Black" pitchFamily="34" charset="0"/>
              <a:ea typeface="Segoe UI Black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210796" y="5877824"/>
            <a:ext cx="30044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Segoe UI Black" pitchFamily="34" charset="0"/>
                <a:ea typeface="Segoe UI Black" pitchFamily="34" charset="0"/>
              </a:rPr>
              <a:t>Мамаева </a:t>
            </a:r>
            <a:r>
              <a:rPr lang="ru-RU" dirty="0" err="1" smtClean="0">
                <a:latin typeface="Segoe UI Black" pitchFamily="34" charset="0"/>
                <a:ea typeface="Segoe UI Black" pitchFamily="34" charset="0"/>
              </a:rPr>
              <a:t>Аглая</a:t>
            </a:r>
            <a:r>
              <a:rPr lang="ru-RU" dirty="0" smtClean="0">
                <a:latin typeface="Segoe UI Black" pitchFamily="34" charset="0"/>
                <a:ea typeface="Segoe UI Black" pitchFamily="34" charset="0"/>
              </a:rPr>
              <a:t> Сергеевна (ФБЭ, 1 курс, 7 группа - рынок)</a:t>
            </a:r>
            <a:endParaRPr lang="ru-RU" dirty="0">
              <a:latin typeface="Segoe UI Black" pitchFamily="34" charset="0"/>
              <a:ea typeface="Segoe UI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37EED647-84CF-1A16-4D69-1DA7D6922B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68982" y="1165510"/>
            <a:ext cx="5184248" cy="4550732"/>
          </a:xfrm>
        </p:spPr>
        <p:txBody>
          <a:bodyPr/>
          <a:lstStyle/>
          <a:p>
            <a:r>
              <a:rPr lang="ru-RU" altLang="zh-CN" b="1" dirty="0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</a:rPr>
              <a:t>Спасибо за внимание!</a:t>
            </a:r>
            <a:endParaRPr lang="en-US" b="1" dirty="0">
              <a:solidFill>
                <a:schemeClr val="bg1"/>
              </a:solidFill>
              <a:latin typeface="Segoe UI Black" pitchFamily="34" charset="0"/>
              <a:ea typeface="Segoe UI Black" pitchFamily="34" charset="0"/>
            </a:endParaRPr>
          </a:p>
        </p:txBody>
      </p:sp>
      <p:pic>
        <p:nvPicPr>
          <p:cNvPr id="7" name="Рисунок 6" descr="e2817457652cb07494f284ea47499825.jpg"/>
          <p:cNvPicPr>
            <a:picLocks noGrp="1" noChangeAspect="1"/>
          </p:cNvPicPr>
          <p:nvPr>
            <p:ph type="pic" sz="quarter" idx="18"/>
          </p:nvPr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6092043" cy="6858001"/>
          </a:xfrm>
        </p:spPr>
      </p:pic>
    </p:spTree>
    <p:extLst>
      <p:ext uri="{BB962C8B-B14F-4D97-AF65-F5344CB8AC3E}">
        <p14:creationId xmlns:p14="http://schemas.microsoft.com/office/powerpoint/2010/main" xmlns:a14="http://schemas.microsoft.com/office/drawing/2010/main" xmlns:a16="http://schemas.microsoft.com/office/drawing/2014/main" xmlns="" val="518133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EPLUS.THEME" val="template.pptx"/>
</p:tagLst>
</file>

<file path=ppt/theme/theme1.xml><?xml version="1.0" encoding="utf-8"?>
<a:theme xmlns:a="http://schemas.openxmlformats.org/drawingml/2006/main" name="Custom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company overview001">
      <a:majorFont>
        <a:latin typeface="Franklin Gothic Heavy"/>
        <a:ea typeface=""/>
        <a:cs typeface=""/>
      </a:majorFont>
      <a:minorFont>
        <a:latin typeface="Arial"/>
        <a:ea typeface=""/>
        <a:cs typeface=""/>
      </a:minorFont>
    </a:fontScheme>
    <a:fmtScheme name="OfficePLU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PLUS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38de0ec0-4312-429b-9ba4-a6f7899b86f2" xsi:nil="true"/>
    <_ip_UnifiedCompliancePolicyProperties xmlns="http://schemas.microsoft.com/sharepoint/v3" xsi:nil="true"/>
    <lcf76f155ced4ddcb4097134ff3c332f xmlns="21705155-b4ce-4c69-95dc-4fd6cb8c5571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867FBBEFD40724CA20725D6B3094130" ma:contentTypeVersion="14" ma:contentTypeDescription="Create a new document." ma:contentTypeScope="" ma:versionID="b563ecc397a77cd5d82b22a852f9d63c">
  <xsd:schema xmlns:xsd="http://www.w3.org/2001/XMLSchema" xmlns:xs="http://www.w3.org/2001/XMLSchema" xmlns:p="http://schemas.microsoft.com/office/2006/metadata/properties" xmlns:ns1="http://schemas.microsoft.com/sharepoint/v3" xmlns:ns2="21705155-b4ce-4c69-95dc-4fd6cb8c5571" xmlns:ns3="38de0ec0-4312-429b-9ba4-a6f7899b86f2" targetNamespace="http://schemas.microsoft.com/office/2006/metadata/properties" ma:root="true" ma:fieldsID="514fef1a96c1431b584933149cb0dc9f" ns1:_="" ns2:_="" ns3:_="">
    <xsd:import namespace="http://schemas.microsoft.com/sharepoint/v3"/>
    <xsd:import namespace="21705155-b4ce-4c69-95dc-4fd6cb8c5571"/>
    <xsd:import namespace="38de0ec0-4312-429b-9ba4-a6f7899b86f2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705155-b4ce-4c69-95dc-4fd6cb8c5571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de0ec0-4312-429b-9ba4-a6f7899b86f2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61ef2866-7176-4fd6-ae15-58358271bbbc}" ma:internalName="TaxCatchAll" ma:showField="CatchAllData" ma:web="38de0ec0-4312-429b-9ba4-a6f7899b86f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104F9B3-91A5-4375-A792-D38A13F21997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38de0ec0-4312-429b-9ba4-a6f7899b86f2"/>
    <ds:schemaRef ds:uri="21705155-b4ce-4c69-95dc-4fd6cb8c5571"/>
  </ds:schemaRefs>
</ds:datastoreItem>
</file>

<file path=customXml/itemProps2.xml><?xml version="1.0" encoding="utf-8"?>
<ds:datastoreItem xmlns:ds="http://schemas.openxmlformats.org/officeDocument/2006/customXml" ds:itemID="{48D92EA7-0D9D-4DD7-ACED-749A5B292D4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D44FAE9-C7DC-48CA-9BFD-B49E0265CE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21705155-b4ce-4c69-95dc-4fd6cb8c5571"/>
    <ds:schemaRef ds:uri="38de0ec0-4312-429b-9ba4-a6f7899b86f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otalTime>715</TotalTime>
  <Words>246</Words>
  <Application>Microsoft Office PowerPoint</Application>
  <PresentationFormat>Произвольный</PresentationFormat>
  <Paragraphs>76</Paragraphs>
  <Slides>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Custom</vt:lpstr>
      <vt:lpstr>АгроТехно-СеверПарк</vt:lpstr>
      <vt:lpstr>Актуальность </vt:lpstr>
      <vt:lpstr>Пользователи   </vt:lpstr>
      <vt:lpstr>Проблема</vt:lpstr>
      <vt:lpstr>Как уже решается проблема?</vt:lpstr>
      <vt:lpstr>Решение</vt:lpstr>
      <vt:lpstr> 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Company Overview</dc:title>
  <dc:creator>Sonya</dc:creator>
  <cp:lastModifiedBy>Sonya</cp:lastModifiedBy>
  <cp:revision>50</cp:revision>
  <dcterms:modified xsi:type="dcterms:W3CDTF">2025-04-17T10:57:34Z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0x0101001867FBBEFD40724CA20725D6B3094130</vt:lpwstr>
  </property>
</Properties>
</file>