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7" r:id="rId10"/>
    <p:sldId id="268" r:id="rId11"/>
    <p:sldId id="271" r:id="rId12"/>
    <p:sldId id="270" r:id="rId13"/>
  </p:sldIdLst>
  <p:sldSz cx="12192000" cy="6858000"/>
  <p:notesSz cx="12192000" cy="6858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Arial Black" panose="020B0A04020102020204" pitchFamily="34" charset="0"/>
      <p:bold r:id="rId19"/>
    </p:embeddedFont>
  </p:embeddedFontLst>
  <p:defaultTextStyle>
    <a:defPPr marR="0" lvl="0" algn="l">
      <a:lnSpc>
        <a:spcPct val="100000"/>
      </a:lnSpc>
      <a:spcBef>
        <a:spcPts val="0"/>
      </a:spcBef>
      <a:spcAft>
        <a:spcPts val="0"/>
      </a:spcAft>
    </a:defPPr>
    <a:lvl1pPr marR="0" lv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1pPr>
    <a:lvl2pPr marR="0" lvl="1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2pPr>
    <a:lvl3pPr marR="0" lvl="2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3pPr>
    <a:lvl4pPr marR="0" lvl="3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4pPr>
    <a:lvl5pPr marR="0" lvl="4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5pPr>
    <a:lvl6pPr marR="0" lvl="5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6pPr>
    <a:lvl7pPr marR="0" lvl="6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7pPr>
    <a:lvl8pPr marR="0" lvl="7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8pPr>
    <a:lvl9pPr marR="0" lvl="8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DCAF9ED-07DC-4A11-8D7F-57B35C25682E}">
  <a:tblStyle styleId="{9DCAF9ED-07DC-4A11-8D7F-57B35C25682E}" styleName="Medium Style 1 - Accent 2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accent2"/>
              </a:solidFill>
            </a:ln>
          </a:left>
          <a:right>
            <a:ln w="12700">
              <a:solidFill>
                <a:schemeClr val="accent2"/>
              </a:solidFill>
            </a:ln>
          </a:right>
          <a:top>
            <a:ln w="12700">
              <a:solidFill>
                <a:schemeClr val="accent2"/>
              </a:solidFill>
            </a:ln>
          </a:top>
          <a:bottom>
            <a:ln w="12700">
              <a:solidFill>
                <a:schemeClr val="accent2"/>
              </a:solidFill>
            </a:ln>
          </a:bottom>
          <a:insideH>
            <a:ln w="12700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dk1"/>
      </a:tcTxStyle>
      <a:tcStyle>
        <a:tcBdr/>
      </a:tcStyle>
    </a:lastCol>
    <a:firstCol>
      <a:tcTxStyle b="on">
        <a:fontRef idx="minor">
          <a:prstClr val="black"/>
        </a:fontRef>
        <a:schemeClr val="dk1"/>
      </a:tcTxStyle>
      <a:tcStyle>
        <a:tcBdr/>
      </a:tcStyle>
    </a:firstCol>
    <a:lastRow>
      <a:tcTxStyle b="on">
        <a:fontRef idx="minor">
          <a:prstClr val="black"/>
        </a:fontRef>
        <a:schemeClr val="dk1"/>
      </a:tcTxStyle>
      <a:tcStyle>
        <a:tcBdr>
          <a:top>
            <a:ln w="38100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accent2"/>
              </a:solidFill>
            </a:ln>
          </a:bottom>
        </a:tcBdr>
        <a:fill>
          <a:solidFill>
            <a:schemeClr val="accent2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658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4-23T11:08:16.903"/>
    </inkml:context>
    <inkml:brush xml:id="br0">
      <inkml:brushProperty name="width" value="0.5" units="cm"/>
      <inkml:brushProperty name="height" value="1" units="cm"/>
      <inkml:brushProperty name="color" value="#EF0C4D"/>
      <inkml:brushProperty name="tip" value="rectangle"/>
      <inkml:brushProperty name="rasterOp" value="maskPen"/>
      <inkml:brushProperty name="ignorePressure" value="1"/>
    </inkml:brush>
  </inkml:definitions>
  <inkml:trace contextRef="#ctx0" brushRef="#br0">8899 1,'-218'186,"202"-174,-52 37,-88 47,115-72,22-14,1 2,1 0,0 0,-24 24,-62 52,-32 20,115-90,-10 11,-53 39,22-24,34-23,-1-1,0-2,-2 0,-33 14,37-20,1 1,-29 21,6-4,-120 85,42-27,-47 24,157-102,-5 4,-1-2,0 0,0-1,-45 14,50-19,-1 1,1 1,-28 17,-34 14,56-29,1 1,-1 1,2 1,0 2,-24 20,-22 14,-160 93,58-51,151-82,-222 122,111-58,-306 156,341-178,-129 61,136-77,31-14,-80 44,-98 53,58-27,-43 18,90-41,-139 84,167-91,-64 19,113-57,-94 56,86-50,-146 65,9 3,57-25,-54 25,-32 8,38-17,71-22,83-49,-63 28,78-36,0 0,-23 16,-15 8,4-3,1 2,-75 62,-26 47,33-27,10-6,28-25,-99 89,86-101,-16 17,62-42,-87 62,10-25,107-68,-138 101,136-102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4-23T11:08:20.571"/>
    </inkml:context>
    <inkml:brush xml:id="br0">
      <inkml:brushProperty name="width" value="0.5" units="cm"/>
      <inkml:brushProperty name="height" value="1" units="cm"/>
      <inkml:brushProperty name="color" value="#EF0C4D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1,'4'1,"1"0,-1 1,0 0,1 0,-1 0,0 0,0 1,-1-1,1 1,0 0,4 5,8 5,281 198,32 21,-75-40,-58-40,-126-94,118 76,-42-44,115 66,-122-82,-44-21,136 53,-228-105,29 10,-1 2,-1 1,43 26,-38-20,55 25,-18-11,354 178,-207-105,-108-49,104 46,-171-84,55 34,-27-13,6 0,199 97,-232-116,55 34,19 11,-59-39,-1 2,85 60,-54-26,196 101,-38-31,-66-34,-112-68,-43-21,44 26,-10-3,1-3,116 40,-7-4,-157-60,-1 1,25 18,-27-17,0-2,0 1,1-1,22 9,259 106,-114-48,-85-34,1-3,108 26,-166-52,-1 1,-1 2,41 23,27 10,30 6,272 113,-387-158,0 0,0 1,-1 2,19 13,-13-8,46 23,7 6,-52-31,1-1,0-1,0-1,34 9,36 16,-42-14,-36-16,1 1,-1 1,0 1,-1 0,27 21,6 8,1-2,1-3,93 45,-131-72,0 0,0 2,0 0,-1 0,0 1,-1 0,12 13,-2-2,1-2,1 0,36 21,-33-24,0 2,-2 0,0 2,23 23,94 72,-118-92,2-2,33 21,-32-24,-1 1,36 35,-36-31,1-1,1 0,1-2,48 24,-44-26,-2 1,-1 1,52 43,-41-19,-29-30,2 0,-1 0,25 17,84 68,-43-32,-62-55,0-1,34 17,-35-21,-1 2,1 0,-2 0,1 2,15 12,78 61,-95-73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4-23T11:10:51.304"/>
    </inkml:context>
    <inkml:brush xml:id="br0">
      <inkml:brushProperty name="width" value="0.5" units="cm"/>
      <inkml:brushProperty name="height" value="1" units="cm"/>
      <inkml:brushProperty name="color" value="#EF0C4D"/>
      <inkml:brushProperty name="tip" value="rectangle"/>
      <inkml:brushProperty name="rasterOp" value="maskPen"/>
      <inkml:brushProperty name="ignorePressure" value="1"/>
    </inkml:brush>
  </inkml:definitions>
  <inkml:trace contextRef="#ctx0" brushRef="#br0">6140 0,'-10'2,"0"0,0 0,0 1,0 0,0 1,1 0,0 1,-1 0,-14 11,-12 5,-51 31,3 3,-88 75,41-30,-172 137,252-191,2 3,-80 106,62-73,7-9,-4-2,-108 93,13-21,-32 26,114-107,-113 117,48-11,97-111,-2-1,-101 91,-275 232,406-363,-161 137,43-40,-115 90,43-38,-91 63,-65 43,331-248,1-3,-53 46,3-2,57-46,1 0,-28 28,21-17,-42 32,39-35,-35 36,0-5,33-30,9-5,-11 6,1 3,2 1,-41 49,58-63,-1 0,-1-1,0 0,-1-2,-35 20,22-13,-35 29,-49 38,52-40,-120 73,-15 10,194-126,-1-2,0 1,0-1,0 0,-1 0,1-1,-1 0,-12 3,0-2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4-23T11:10:53.857"/>
    </inkml:context>
    <inkml:brush xml:id="br0">
      <inkml:brushProperty name="width" value="0.5" units="cm"/>
      <inkml:brushProperty name="height" value="1" units="cm"/>
      <inkml:brushProperty name="color" value="#EF0C4D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0,'7'1,"0"0,0 0,0 1,0 0,0 0,0 0,-1 1,1 0,-1 1,0-1,0 1,8 7,12 10,32 35,-21-20,86 82,142 178,-207-233,3-3,2-2,83 57,-11-8,1-3,41 34,-14 18,53 48,7 1,2 14,-191-187,238 235,-196-195,115 83,18 14,-151-117,2-4,2-2,108 60,-83-65,-54-26,-1 1,0 1,29 22,-19-8,2-1,1-3,1-1,1-3,1-2,65 20,-59-21,0 2,-2 3,76 47,-58-24,-51-33,0-1,1-2,32 16,-8-6,-1 2,70 52,31 18,174 76,-305-161,0 0,-1 1,0 0,-1 1,0 1,-1-1,9 14,40 41,-40-51,0-1,2-1,-1-1,40 17,6 4,-37-19,0-2,1 0,33 7,12 5,-54-15,-1 0,0 2,-1 0,26 21,-22-16,0 0,29 13,7 1,-2 2,75 57,-20-14,-68-47,70 58,-105-78,6 6,1 0,0-2,1 1,23 11,-26-18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B345B1-E128-4CD7-BFCD-E16146D3777F}" type="datetimeFigureOut">
              <a:rPr lang="ru-RU" smtClean="0"/>
              <a:t>23.04.2026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CA80D9-97A1-4C5E-9704-1CD5836D34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4458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Опционально.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80D9-97A1-4C5E-9704-1CD5836D349A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28937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Опционально.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80D9-97A1-4C5E-9704-1CD5836D349A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16009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Опционально.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80D9-97A1-4C5E-9704-1CD5836D349A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9902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80D9-97A1-4C5E-9704-1CD5836D349A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9855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Титульный слайд" type="title" userDrawn="1">
  <p:cSld name="TITL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 bwMode="auto">
          <a:xfrm>
            <a:off x="1524000" y="1122362"/>
            <a:ext cx="9144000" cy="238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 bwMode="auto">
          <a:xfrm>
            <a:off x="1524000" y="3602037"/>
            <a:ext cx="9144000" cy="1655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1pPr>
            <a:lvl2pPr marL="914400" lvl="1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2pPr>
            <a:lvl3pPr marL="1371600" lvl="2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3pPr>
            <a:lvl4pPr marL="1828800" lvl="3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4pPr>
            <a:lvl5pPr marL="2286000" lvl="4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sldNum" idx="12"/>
          </p:nvPr>
        </p:nvSpPr>
        <p:spPr bwMode="auto">
          <a:xfrm>
            <a:off x="11095181" y="6414762"/>
            <a:ext cx="258620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Заголовок и объект" type="tx" userDrawn="1">
  <p:cSld name="TITLE_AND_BOD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Google Shape;14;p13"/>
          <p:cNvSpPr txBox="1"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5" name="Google Shape;15;p13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6" name="Google Shape;16;p13"/>
          <p:cNvSpPr txBox="1">
            <a:spLocks noGrp="1"/>
          </p:cNvSpPr>
          <p:nvPr>
            <p:ph type="sldNum" idx="12"/>
          </p:nvPr>
        </p:nvSpPr>
        <p:spPr bwMode="auto">
          <a:xfrm>
            <a:off x="11095181" y="6414762"/>
            <a:ext cx="258620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Заголовок раздела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Google Shape;18;p14"/>
          <p:cNvSpPr txBox="1"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body" idx="1"/>
          </p:nvPr>
        </p:nvSpPr>
        <p:spPr bwMode="auto">
          <a:xfrm>
            <a:off x="831850" y="4589462"/>
            <a:ext cx="10515600" cy="1500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sldNum" idx="12"/>
          </p:nvPr>
        </p:nvSpPr>
        <p:spPr bwMode="auto">
          <a:xfrm>
            <a:off x="11095181" y="6414762"/>
            <a:ext cx="258620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Два объекта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2" name="Google Shape;22;p15"/>
          <p:cNvSpPr txBox="1"/>
          <p:nvPr/>
        </p:nvSpPr>
        <p:spPr bwMode="auto">
          <a:xfrm>
            <a:off x="510703" y="1925952"/>
            <a:ext cx="6518934" cy="701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4800"/>
              <a:buFont typeface="Arial"/>
              <a:buNone/>
              <a:defRPr/>
            </a:pPr>
            <a:r>
              <a:rPr lang="en-US" sz="4800" b="0" i="0" u="none" strike="noStrike" cap="none">
                <a:solidFill>
                  <a:srgbClr val="8F00FF"/>
                </a:solidFill>
                <a:latin typeface="Arial"/>
                <a:ea typeface="Arial"/>
                <a:cs typeface="Arial"/>
              </a:rPr>
              <a:t>ЗАГОЛОВОК СЛАЙДА</a:t>
            </a:r>
            <a:endParaRPr/>
          </a:p>
        </p:txBody>
      </p:sp>
      <p:sp>
        <p:nvSpPr>
          <p:cNvPr id="23" name="Google Shape;23;p15"/>
          <p:cNvSpPr txBox="1"/>
          <p:nvPr/>
        </p:nvSpPr>
        <p:spPr bwMode="auto">
          <a:xfrm>
            <a:off x="609152" y="3188385"/>
            <a:ext cx="4782191" cy="1981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  <a:defRPr/>
            </a:pPr>
            <a:r>
              <a:rPr lang="en-US" sz="1600" b="0" i="0" u="none" strike="noStrike" cap="none">
                <a:solidFill>
                  <a:srgbClr val="1B1B1B"/>
                </a:solidFill>
                <a:latin typeface="Arial"/>
                <a:ea typeface="Arial"/>
                <a:cs typeface="Arial"/>
              </a:rPr>
              <a:t>Имеется спорная точка зрения, гласящая примерно следующее: представители современных социальных резервов призваны </a:t>
            </a:r>
            <a:endParaRPr/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  <a:defRPr/>
            </a:pPr>
            <a:r>
              <a:rPr lang="en-US" sz="1600" b="0" i="0" u="none" strike="noStrike" cap="none">
                <a:solidFill>
                  <a:srgbClr val="1B1B1B"/>
                </a:solidFill>
                <a:latin typeface="Arial"/>
                <a:ea typeface="Arial"/>
                <a:cs typeface="Arial"/>
              </a:rPr>
              <a:t>к ответу! </a:t>
            </a:r>
            <a:endParaRPr sz="1200" b="0" i="0" u="none" strike="noStrike" cap="none">
              <a:solidFill>
                <a:srgbClr val="888888"/>
              </a:solidFill>
              <a:latin typeface="Helvetica Neue"/>
              <a:ea typeface="Helvetica Neue"/>
              <a:cs typeface="Helvetica Neue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  <a:defRPr/>
            </a:pPr>
            <a:r>
              <a:rPr lang="en-US" sz="1600" b="0" i="0" u="none" strike="noStrike" cap="none">
                <a:solidFill>
                  <a:srgbClr val="1B1B1B"/>
                </a:solidFill>
                <a:latin typeface="Arial"/>
                <a:ea typeface="Arial"/>
                <a:cs typeface="Arial"/>
              </a:rPr>
              <a:t>В целом, конечно, базовый вектор развития позволяет выполнить важные задания </a:t>
            </a:r>
            <a:endParaRPr/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  <a:defRPr/>
            </a:pPr>
            <a:r>
              <a:rPr lang="en-US" sz="1600" b="0" i="0" u="none" strike="noStrike" cap="none">
                <a:solidFill>
                  <a:srgbClr val="1B1B1B"/>
                </a:solidFill>
                <a:latin typeface="Arial"/>
                <a:ea typeface="Arial"/>
                <a:cs typeface="Arial"/>
              </a:rPr>
              <a:t>по разработке системы обучения кадров, соответствующей насущным потребностям </a:t>
            </a:r>
            <a:endParaRPr/>
          </a:p>
        </p:txBody>
      </p:sp>
      <p:sp>
        <p:nvSpPr>
          <p:cNvPr id="24" name="Google Shape;24;p15"/>
          <p:cNvSpPr txBox="1"/>
          <p:nvPr/>
        </p:nvSpPr>
        <p:spPr bwMode="auto">
          <a:xfrm>
            <a:off x="6944993" y="3175193"/>
            <a:ext cx="4345769" cy="1158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285750" marR="0" lvl="0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1600"/>
              <a:buFont typeface="Arial"/>
              <a:buChar char="•"/>
              <a:defRPr/>
            </a:pPr>
            <a:r>
              <a:rPr lang="en-US" sz="1600" b="0" i="0" u="none" strike="noStrike" cap="none">
                <a:solidFill>
                  <a:srgbClr val="8F00FF"/>
                </a:solidFill>
                <a:latin typeface="Arial"/>
                <a:ea typeface="Arial"/>
                <a:cs typeface="Arial"/>
              </a:rPr>
              <a:t>Плюсы</a:t>
            </a: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1200"/>
              <a:buFont typeface="Arial"/>
              <a:buNone/>
              <a:defRPr/>
            </a:pP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</a:endParaRPr>
          </a:p>
          <a:p>
            <a:pPr marL="285750" marR="0" lvl="0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1600"/>
              <a:buFont typeface="Arial"/>
              <a:buChar char="•"/>
              <a:defRPr/>
            </a:pPr>
            <a:r>
              <a:rPr lang="en-US" sz="1600" b="0" i="0" u="none" strike="noStrike" cap="none">
                <a:solidFill>
                  <a:srgbClr val="8F00FF"/>
                </a:solidFill>
                <a:latin typeface="Arial"/>
                <a:ea typeface="Arial"/>
                <a:cs typeface="Arial"/>
              </a:rPr>
              <a:t>Минусы</a:t>
            </a: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1200"/>
              <a:buFont typeface="Arial"/>
              <a:buNone/>
              <a:defRPr/>
            </a:pP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</a:endParaRPr>
          </a:p>
          <a:p>
            <a:pPr marL="285750" marR="0" lvl="0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1600"/>
              <a:buFont typeface="Arial"/>
              <a:buChar char="•"/>
              <a:defRPr/>
            </a:pPr>
            <a:r>
              <a:rPr lang="en-US" sz="1600" b="0" i="0" u="none" strike="noStrike" cap="none">
                <a:solidFill>
                  <a:srgbClr val="8F00FF"/>
                </a:solidFill>
                <a:latin typeface="Arial"/>
                <a:ea typeface="Arial"/>
                <a:cs typeface="Arial"/>
              </a:rPr>
              <a:t>Сомнительные моменты</a:t>
            </a:r>
            <a:endParaRPr/>
          </a:p>
        </p:txBody>
      </p:sp>
      <p:sp>
        <p:nvSpPr>
          <p:cNvPr id="25" name="Google Shape;25;p15"/>
          <p:cNvSpPr/>
          <p:nvPr/>
        </p:nvSpPr>
        <p:spPr bwMode="auto">
          <a:xfrm>
            <a:off x="9478850" y="-9686"/>
            <a:ext cx="1857633" cy="1326299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defRPr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</a:endParaRPr>
          </a:p>
        </p:txBody>
      </p:sp>
      <p:grpSp>
        <p:nvGrpSpPr>
          <p:cNvPr id="26" name="Google Shape;26;p15"/>
          <p:cNvGrpSpPr/>
          <p:nvPr/>
        </p:nvGrpSpPr>
        <p:grpSpPr bwMode="auto">
          <a:xfrm>
            <a:off x="9488631" y="6157384"/>
            <a:ext cx="2343182" cy="705156"/>
            <a:chOff x="-2" y="-2"/>
            <a:chExt cx="2343182" cy="705155"/>
          </a:xfrm>
        </p:grpSpPr>
        <p:sp>
          <p:nvSpPr>
            <p:cNvPr id="27" name="Google Shape;27;p15"/>
            <p:cNvSpPr/>
            <p:nvPr/>
          </p:nvSpPr>
          <p:spPr bwMode="auto">
            <a:xfrm>
              <a:off x="-2" y="-2"/>
              <a:ext cx="2343182" cy="705155"/>
            </a:xfrm>
            <a:prstGeom prst="rect">
              <a:avLst/>
            </a:prstGeom>
            <a:solidFill>
              <a:srgbClr val="8F00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28" name="Google Shape;28;p15"/>
            <p:cNvSpPr txBox="1"/>
            <p:nvPr/>
          </p:nvSpPr>
          <p:spPr bwMode="auto">
            <a:xfrm>
              <a:off x="45719" y="206523"/>
              <a:ext cx="2251741" cy="2920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Arial"/>
                <a:buNone/>
                <a:defRPr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</a:rPr>
                <a:t>НАЗВАНИЕ ДОКЛАДА</a:t>
              </a:r>
              <a:endParaRPr/>
            </a:p>
          </p:txBody>
        </p:sp>
      </p:grpSp>
      <p:pic>
        <p:nvPicPr>
          <p:cNvPr id="29" name="Google Shape;29;p15" descr="Рисунок 9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9329611" y="-25758"/>
            <a:ext cx="2156114" cy="12128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" name="Google Shape;30;p15"/>
          <p:cNvGrpSpPr/>
          <p:nvPr/>
        </p:nvGrpSpPr>
        <p:grpSpPr bwMode="auto">
          <a:xfrm>
            <a:off x="616790" y="6235377"/>
            <a:ext cx="669075" cy="625374"/>
            <a:chOff x="-1" y="-2"/>
            <a:chExt cx="669073" cy="625373"/>
          </a:xfrm>
        </p:grpSpPr>
        <p:sp>
          <p:nvSpPr>
            <p:cNvPr id="31" name="Google Shape;31;p15"/>
            <p:cNvSpPr/>
            <p:nvPr/>
          </p:nvSpPr>
          <p:spPr bwMode="auto">
            <a:xfrm>
              <a:off x="-1" y="-2"/>
              <a:ext cx="669073" cy="625373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32" name="Google Shape;32;p15"/>
            <p:cNvSpPr txBox="1"/>
            <p:nvPr/>
          </p:nvSpPr>
          <p:spPr bwMode="auto">
            <a:xfrm>
              <a:off x="45720" y="146138"/>
              <a:ext cx="577629" cy="3330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defRPr/>
              </a:pPr>
              <a:r>
                <a:rPr lang="en-US"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</a:rPr>
                <a:t>3</a:t>
              </a:r>
              <a:endParaRPr/>
            </a:p>
          </p:txBody>
        </p:sp>
      </p:grpSp>
      <p:grpSp>
        <p:nvGrpSpPr>
          <p:cNvPr id="33" name="Google Shape;33;p15"/>
          <p:cNvGrpSpPr/>
          <p:nvPr/>
        </p:nvGrpSpPr>
        <p:grpSpPr bwMode="auto">
          <a:xfrm>
            <a:off x="629425" y="-2451"/>
            <a:ext cx="2730093" cy="506843"/>
            <a:chOff x="-2" y="-2"/>
            <a:chExt cx="2730092" cy="506841"/>
          </a:xfrm>
        </p:grpSpPr>
        <p:sp>
          <p:nvSpPr>
            <p:cNvPr id="34" name="Google Shape;34;p15"/>
            <p:cNvSpPr/>
            <p:nvPr/>
          </p:nvSpPr>
          <p:spPr bwMode="auto">
            <a:xfrm>
              <a:off x="-2" y="-2"/>
              <a:ext cx="2730092" cy="506841"/>
            </a:xfrm>
            <a:prstGeom prst="rect">
              <a:avLst/>
            </a:prstGeom>
            <a:solidFill>
              <a:srgbClr val="B5D8E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35" name="Google Shape;35;p15"/>
            <p:cNvSpPr txBox="1"/>
            <p:nvPr/>
          </p:nvSpPr>
          <p:spPr bwMode="auto">
            <a:xfrm>
              <a:off x="45720" y="90856"/>
              <a:ext cx="2638651" cy="3251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  <a:defRPr/>
              </a:pPr>
              <a:r>
                <a:rPr lang="en-US"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</a:rPr>
                <a:t>НАЗВАНИЕ РАЗДЕЛА</a:t>
              </a:r>
              <a:endParaRPr/>
            </a:p>
          </p:txBody>
        </p:sp>
      </p:grpSp>
      <p:sp>
        <p:nvSpPr>
          <p:cNvPr id="36" name="Google Shape;36;p15"/>
          <p:cNvSpPr txBox="1">
            <a:spLocks noGrp="1"/>
          </p:cNvSpPr>
          <p:nvPr>
            <p:ph type="sldNum" idx="12"/>
          </p:nvPr>
        </p:nvSpPr>
        <p:spPr bwMode="auto">
          <a:xfrm>
            <a:off x="11095181" y="6414762"/>
            <a:ext cx="258620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Сравнение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8" name="Google Shape;38;p16"/>
          <p:cNvSpPr/>
          <p:nvPr/>
        </p:nvSpPr>
        <p:spPr bwMode="auto">
          <a:xfrm>
            <a:off x="5483225" y="0"/>
            <a:ext cx="6708775" cy="6873241"/>
          </a:xfrm>
          <a:prstGeom prst="rect">
            <a:avLst/>
          </a:prstGeom>
          <a:solidFill>
            <a:srgbClr val="B5D8E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defRPr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</a:endParaRPr>
          </a:p>
        </p:txBody>
      </p:sp>
      <p:sp>
        <p:nvSpPr>
          <p:cNvPr id="39" name="Google Shape;39;p16"/>
          <p:cNvSpPr txBox="1"/>
          <p:nvPr/>
        </p:nvSpPr>
        <p:spPr bwMode="auto">
          <a:xfrm>
            <a:off x="566087" y="1544952"/>
            <a:ext cx="3774042" cy="1463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4800"/>
              <a:buFont typeface="Arial"/>
              <a:buNone/>
              <a:defRPr/>
            </a:pPr>
            <a:r>
              <a:rPr lang="en-US" sz="4800" b="0" i="0" u="none" strike="noStrike" cap="none">
                <a:solidFill>
                  <a:srgbClr val="8F00FF"/>
                </a:solidFill>
                <a:latin typeface="Arial"/>
                <a:ea typeface="Arial"/>
                <a:cs typeface="Arial"/>
              </a:rPr>
              <a:t>ЗАГОЛОВОК СЛАЙДА</a:t>
            </a:r>
            <a:endParaRPr/>
          </a:p>
        </p:txBody>
      </p:sp>
      <p:pic>
        <p:nvPicPr>
          <p:cNvPr id="40" name="Google Shape;40;p16" descr="Рисунок 9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9329611" y="-25758"/>
            <a:ext cx="2156114" cy="1212813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16"/>
          <p:cNvSpPr txBox="1"/>
          <p:nvPr/>
        </p:nvSpPr>
        <p:spPr bwMode="auto">
          <a:xfrm>
            <a:off x="6249911" y="227512"/>
            <a:ext cx="759795" cy="1615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Arial"/>
              <a:buNone/>
              <a:defRPr/>
            </a:pPr>
            <a:r>
              <a:rPr lang="en-US" sz="1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</a:rPr>
              <a:t>1</a:t>
            </a:r>
            <a:endParaRPr/>
          </a:p>
        </p:txBody>
      </p:sp>
      <p:sp>
        <p:nvSpPr>
          <p:cNvPr id="42" name="Google Shape;42;p16"/>
          <p:cNvSpPr txBox="1"/>
          <p:nvPr/>
        </p:nvSpPr>
        <p:spPr bwMode="auto">
          <a:xfrm>
            <a:off x="6141718" y="3165168"/>
            <a:ext cx="759795" cy="1615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Arial"/>
              <a:buNone/>
              <a:defRPr/>
            </a:pPr>
            <a:r>
              <a:rPr lang="en-US" sz="1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</a:rPr>
              <a:t>3</a:t>
            </a:r>
            <a:endParaRPr/>
          </a:p>
        </p:txBody>
      </p:sp>
      <p:sp>
        <p:nvSpPr>
          <p:cNvPr id="43" name="Google Shape;43;p16"/>
          <p:cNvSpPr txBox="1"/>
          <p:nvPr/>
        </p:nvSpPr>
        <p:spPr bwMode="auto">
          <a:xfrm>
            <a:off x="9319724" y="1625929"/>
            <a:ext cx="759794" cy="1615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Arial"/>
              <a:buNone/>
              <a:defRPr/>
            </a:pPr>
            <a:r>
              <a:rPr lang="en-US" sz="1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</a:rPr>
              <a:t>2</a:t>
            </a:r>
            <a:endParaRPr/>
          </a:p>
        </p:txBody>
      </p:sp>
      <p:sp>
        <p:nvSpPr>
          <p:cNvPr id="44" name="Google Shape;44;p16"/>
          <p:cNvSpPr txBox="1"/>
          <p:nvPr/>
        </p:nvSpPr>
        <p:spPr bwMode="auto">
          <a:xfrm>
            <a:off x="9832523" y="4088596"/>
            <a:ext cx="759794" cy="1615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Arial"/>
              <a:buNone/>
              <a:defRPr/>
            </a:pPr>
            <a:r>
              <a:rPr lang="en-US" sz="1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</a:rPr>
              <a:t>4</a:t>
            </a:r>
            <a:endParaRPr/>
          </a:p>
        </p:txBody>
      </p:sp>
      <p:sp>
        <p:nvSpPr>
          <p:cNvPr id="45" name="Google Shape;45;p16"/>
          <p:cNvSpPr txBox="1"/>
          <p:nvPr/>
        </p:nvSpPr>
        <p:spPr bwMode="auto">
          <a:xfrm>
            <a:off x="6207392" y="4738556"/>
            <a:ext cx="1565011" cy="774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  <a:defRPr/>
            </a:pPr>
            <a:r>
              <a:rPr lang="en-US" sz="1600" b="0" i="0" u="none" strike="noStrike" cap="none">
                <a:solidFill>
                  <a:srgbClr val="1B1B1B"/>
                </a:solidFill>
                <a:latin typeface="Arial"/>
                <a:ea typeface="Arial"/>
                <a:cs typeface="Arial"/>
              </a:rPr>
              <a:t>Имеется спорная точка зрения, </a:t>
            </a:r>
            <a:endParaRPr/>
          </a:p>
        </p:txBody>
      </p:sp>
      <p:sp>
        <p:nvSpPr>
          <p:cNvPr id="46" name="Google Shape;46;p16"/>
          <p:cNvSpPr txBox="1"/>
          <p:nvPr/>
        </p:nvSpPr>
        <p:spPr bwMode="auto">
          <a:xfrm>
            <a:off x="6297379" y="1736275"/>
            <a:ext cx="1565012" cy="774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  <a:defRPr/>
            </a:pPr>
            <a:r>
              <a:rPr lang="en-US" sz="1600" b="0" i="0" u="none" strike="noStrike" cap="none">
                <a:solidFill>
                  <a:srgbClr val="1B1B1B"/>
                </a:solidFill>
                <a:latin typeface="Arial"/>
                <a:ea typeface="Arial"/>
                <a:cs typeface="Arial"/>
              </a:rPr>
              <a:t>Имеется спорная точка зрения, </a:t>
            </a:r>
            <a:endParaRPr/>
          </a:p>
        </p:txBody>
      </p:sp>
      <p:sp>
        <p:nvSpPr>
          <p:cNvPr id="47" name="Google Shape;47;p16"/>
          <p:cNvSpPr txBox="1"/>
          <p:nvPr/>
        </p:nvSpPr>
        <p:spPr bwMode="auto">
          <a:xfrm>
            <a:off x="9353136" y="3153597"/>
            <a:ext cx="1565011" cy="774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  <a:defRPr/>
            </a:pPr>
            <a:r>
              <a:rPr lang="en-US" sz="1600" b="0" i="0" u="none" strike="noStrike" cap="none">
                <a:solidFill>
                  <a:srgbClr val="1B1B1B"/>
                </a:solidFill>
                <a:latin typeface="Arial"/>
                <a:ea typeface="Arial"/>
                <a:cs typeface="Arial"/>
              </a:rPr>
              <a:t>Имеется спорная точка зрения, </a:t>
            </a:r>
            <a:endParaRPr/>
          </a:p>
        </p:txBody>
      </p:sp>
      <p:sp>
        <p:nvSpPr>
          <p:cNvPr id="48" name="Google Shape;48;p16"/>
          <p:cNvSpPr txBox="1"/>
          <p:nvPr/>
        </p:nvSpPr>
        <p:spPr bwMode="auto">
          <a:xfrm>
            <a:off x="9901276" y="5614599"/>
            <a:ext cx="1565011" cy="774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  <a:defRPr/>
            </a:pPr>
            <a:r>
              <a:rPr lang="en-US" sz="1600" b="0" i="0" u="none" strike="noStrike" cap="none">
                <a:solidFill>
                  <a:srgbClr val="1B1B1B"/>
                </a:solidFill>
                <a:latin typeface="Arial"/>
                <a:ea typeface="Arial"/>
                <a:cs typeface="Arial"/>
              </a:rPr>
              <a:t>Имеется спорная точка зрения, </a:t>
            </a:r>
            <a:endParaRPr/>
          </a:p>
        </p:txBody>
      </p:sp>
      <p:sp>
        <p:nvSpPr>
          <p:cNvPr id="49" name="Google Shape;49;p16"/>
          <p:cNvSpPr/>
          <p:nvPr/>
        </p:nvSpPr>
        <p:spPr bwMode="auto">
          <a:xfrm>
            <a:off x="9478850" y="-9686"/>
            <a:ext cx="1857633" cy="1326299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defRPr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</a:endParaRPr>
          </a:p>
        </p:txBody>
      </p:sp>
      <p:pic>
        <p:nvPicPr>
          <p:cNvPr id="50" name="Google Shape;50;p16" descr="Рисунок 9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9329611" y="-25758"/>
            <a:ext cx="2156114" cy="12128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" name="Google Shape;51;p16"/>
          <p:cNvGrpSpPr/>
          <p:nvPr/>
        </p:nvGrpSpPr>
        <p:grpSpPr bwMode="auto">
          <a:xfrm>
            <a:off x="616790" y="6235377"/>
            <a:ext cx="669075" cy="625374"/>
            <a:chOff x="-1" y="-2"/>
            <a:chExt cx="669073" cy="625373"/>
          </a:xfrm>
        </p:grpSpPr>
        <p:sp>
          <p:nvSpPr>
            <p:cNvPr id="52" name="Google Shape;52;p16"/>
            <p:cNvSpPr/>
            <p:nvPr/>
          </p:nvSpPr>
          <p:spPr bwMode="auto">
            <a:xfrm>
              <a:off x="-1" y="-2"/>
              <a:ext cx="669073" cy="625373"/>
            </a:xfrm>
            <a:prstGeom prst="rect">
              <a:avLst/>
            </a:prstGeom>
            <a:solidFill>
              <a:srgbClr val="A24EF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53" name="Google Shape;53;p16"/>
            <p:cNvSpPr txBox="1"/>
            <p:nvPr/>
          </p:nvSpPr>
          <p:spPr bwMode="auto">
            <a:xfrm>
              <a:off x="45720" y="146138"/>
              <a:ext cx="577629" cy="3330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defRPr/>
              </a:pPr>
              <a:r>
                <a:rPr lang="en-US"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</a:rPr>
                <a:t>6</a:t>
              </a:r>
              <a:endParaRPr/>
            </a:p>
          </p:txBody>
        </p:sp>
      </p:grpSp>
      <p:grpSp>
        <p:nvGrpSpPr>
          <p:cNvPr id="54" name="Google Shape;54;p16"/>
          <p:cNvGrpSpPr/>
          <p:nvPr/>
        </p:nvGrpSpPr>
        <p:grpSpPr bwMode="auto">
          <a:xfrm>
            <a:off x="629425" y="-2451"/>
            <a:ext cx="2730093" cy="506843"/>
            <a:chOff x="-2" y="-2"/>
            <a:chExt cx="2730092" cy="506841"/>
          </a:xfrm>
        </p:grpSpPr>
        <p:sp>
          <p:nvSpPr>
            <p:cNvPr id="55" name="Google Shape;55;p16"/>
            <p:cNvSpPr/>
            <p:nvPr/>
          </p:nvSpPr>
          <p:spPr bwMode="auto">
            <a:xfrm>
              <a:off x="-2" y="-2"/>
              <a:ext cx="2730092" cy="506841"/>
            </a:xfrm>
            <a:prstGeom prst="rect">
              <a:avLst/>
            </a:prstGeom>
            <a:solidFill>
              <a:srgbClr val="ADDAE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56" name="Google Shape;56;p16"/>
            <p:cNvSpPr txBox="1"/>
            <p:nvPr/>
          </p:nvSpPr>
          <p:spPr bwMode="auto">
            <a:xfrm>
              <a:off x="45720" y="90856"/>
              <a:ext cx="2638651" cy="3251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  <a:defRPr/>
              </a:pPr>
              <a:r>
                <a:rPr lang="en-US"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</a:rPr>
                <a:t>НАЗВАНИЕ РАЗДЕЛА</a:t>
              </a:r>
              <a:endParaRPr/>
            </a:p>
          </p:txBody>
        </p:sp>
      </p:grpSp>
      <p:sp>
        <p:nvSpPr>
          <p:cNvPr id="57" name="Google Shape;57;p16"/>
          <p:cNvSpPr txBox="1"/>
          <p:nvPr/>
        </p:nvSpPr>
        <p:spPr bwMode="auto">
          <a:xfrm>
            <a:off x="609152" y="3188385"/>
            <a:ext cx="4782191" cy="1981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  <a:defRPr/>
            </a:pPr>
            <a:r>
              <a:rPr lang="en-US" sz="1600" b="0" i="0" u="none" strike="noStrike" cap="none">
                <a:solidFill>
                  <a:srgbClr val="1B1B1B"/>
                </a:solidFill>
                <a:latin typeface="Arial"/>
                <a:ea typeface="Arial"/>
                <a:cs typeface="Arial"/>
              </a:rPr>
              <a:t>Имеется спорная точка зрения, гласящая примерно следующее: представители современных социальных резервов призваны </a:t>
            </a:r>
            <a:endParaRPr/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  <a:defRPr/>
            </a:pPr>
            <a:r>
              <a:rPr lang="en-US" sz="1600" b="0" i="0" u="none" strike="noStrike" cap="none">
                <a:solidFill>
                  <a:srgbClr val="1B1B1B"/>
                </a:solidFill>
                <a:latin typeface="Arial"/>
                <a:ea typeface="Arial"/>
                <a:cs typeface="Arial"/>
              </a:rPr>
              <a:t>к ответу! </a:t>
            </a:r>
            <a:endParaRPr sz="1200" b="0" i="0" u="none" strike="noStrike" cap="none">
              <a:solidFill>
                <a:srgbClr val="888888"/>
              </a:solidFill>
              <a:latin typeface="Helvetica Neue"/>
              <a:ea typeface="Helvetica Neue"/>
              <a:cs typeface="Helvetica Neue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  <a:defRPr/>
            </a:pPr>
            <a:r>
              <a:rPr lang="en-US" sz="1600" b="0" i="0" u="none" strike="noStrike" cap="none">
                <a:solidFill>
                  <a:srgbClr val="1B1B1B"/>
                </a:solidFill>
                <a:latin typeface="Arial"/>
                <a:ea typeface="Arial"/>
                <a:cs typeface="Arial"/>
              </a:rPr>
              <a:t>В целом, конечно, базовый вектор развития позволяет выполнить важные задания </a:t>
            </a:r>
            <a:endParaRPr/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  <a:defRPr/>
            </a:pPr>
            <a:r>
              <a:rPr lang="en-US" sz="1600" b="0" i="0" u="none" strike="noStrike" cap="none">
                <a:solidFill>
                  <a:srgbClr val="1B1B1B"/>
                </a:solidFill>
                <a:latin typeface="Arial"/>
                <a:ea typeface="Arial"/>
                <a:cs typeface="Arial"/>
              </a:rPr>
              <a:t>по разработке системы обучения кадров, соответствующей насущным потребностям </a:t>
            </a:r>
            <a:endParaRPr/>
          </a:p>
        </p:txBody>
      </p:sp>
      <p:sp>
        <p:nvSpPr>
          <p:cNvPr id="58" name="Google Shape;58;p16"/>
          <p:cNvSpPr/>
          <p:nvPr/>
        </p:nvSpPr>
        <p:spPr bwMode="auto">
          <a:xfrm>
            <a:off x="7111999" y="1187053"/>
            <a:ext cx="2162014" cy="132392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noFill/>
          <a:ln w="63500" cap="flat" cmpd="sng">
            <a:solidFill>
              <a:srgbClr val="FCAF17"/>
            </a:solidFill>
            <a:prstDash val="solid"/>
            <a:miter lim="8000"/>
            <a:headEnd type="none" w="sm" len="sm"/>
            <a:tailEnd type="triangle" w="med" len="med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</a:endParaRPr>
          </a:p>
        </p:txBody>
      </p:sp>
      <p:sp>
        <p:nvSpPr>
          <p:cNvPr id="59" name="Google Shape;59;p16"/>
          <p:cNvSpPr/>
          <p:nvPr/>
        </p:nvSpPr>
        <p:spPr bwMode="auto">
          <a:xfrm flipH="1">
            <a:off x="7298265" y="2878664"/>
            <a:ext cx="1828805" cy="106680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noFill/>
          <a:ln w="63500" cap="flat" cmpd="sng">
            <a:solidFill>
              <a:srgbClr val="FCAF17"/>
            </a:solidFill>
            <a:prstDash val="solid"/>
            <a:miter lim="8000"/>
            <a:headEnd type="none" w="sm" len="sm"/>
            <a:tailEnd type="triangle" w="med" len="med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</a:endParaRPr>
          </a:p>
        </p:txBody>
      </p:sp>
      <p:sp>
        <p:nvSpPr>
          <p:cNvPr id="60" name="Google Shape;60;p16"/>
          <p:cNvSpPr/>
          <p:nvPr/>
        </p:nvSpPr>
        <p:spPr bwMode="auto">
          <a:xfrm>
            <a:off x="7298265" y="4347023"/>
            <a:ext cx="2319867" cy="82257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noFill/>
          <a:ln w="63500" cap="flat" cmpd="sng">
            <a:solidFill>
              <a:srgbClr val="FCAF17"/>
            </a:solidFill>
            <a:prstDash val="solid"/>
            <a:miter lim="8000"/>
            <a:headEnd type="none" w="sm" len="sm"/>
            <a:tailEnd type="triangle" w="med" len="med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</a:endParaRPr>
          </a:p>
        </p:txBody>
      </p:sp>
      <p:sp>
        <p:nvSpPr>
          <p:cNvPr id="61" name="Google Shape;61;p16"/>
          <p:cNvSpPr txBox="1">
            <a:spLocks noGrp="1"/>
          </p:cNvSpPr>
          <p:nvPr>
            <p:ph type="sldNum" idx="12"/>
          </p:nvPr>
        </p:nvSpPr>
        <p:spPr bwMode="auto">
          <a:xfrm>
            <a:off x="11095181" y="6414762"/>
            <a:ext cx="258620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Только заголовок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3" name="Google Shape;63;p17"/>
          <p:cNvSpPr txBox="1"/>
          <p:nvPr/>
        </p:nvSpPr>
        <p:spPr bwMode="auto">
          <a:xfrm>
            <a:off x="498318" y="1526966"/>
            <a:ext cx="9290344" cy="1547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 fontScale="92500"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7200"/>
              <a:buFont typeface="Arial"/>
              <a:buNone/>
              <a:defRPr/>
            </a:pPr>
            <a:r>
              <a:rPr lang="en-US" sz="7200" b="0" i="0" u="none" strike="noStrike" cap="none">
                <a:solidFill>
                  <a:srgbClr val="8F00FF"/>
                </a:solidFill>
                <a:latin typeface="Arial"/>
                <a:ea typeface="Arial"/>
                <a:cs typeface="Arial"/>
              </a:rPr>
              <a:t>НАЗВАНИЕ  РАЗДЕЛА</a:t>
            </a:r>
            <a:endParaRPr/>
          </a:p>
        </p:txBody>
      </p:sp>
      <p:sp>
        <p:nvSpPr>
          <p:cNvPr id="64" name="Google Shape;64;p17"/>
          <p:cNvSpPr txBox="1">
            <a:spLocks noGrp="1"/>
          </p:cNvSpPr>
          <p:nvPr>
            <p:ph type="sldNum" idx="12"/>
          </p:nvPr>
        </p:nvSpPr>
        <p:spPr bwMode="auto">
          <a:xfrm>
            <a:off x="11095181" y="6414762"/>
            <a:ext cx="258620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Пустой слайд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6" name="Google Shape;66;p18"/>
          <p:cNvSpPr txBox="1">
            <a:spLocks noGrp="1"/>
          </p:cNvSpPr>
          <p:nvPr>
            <p:ph type="sldNum" idx="12"/>
          </p:nvPr>
        </p:nvSpPr>
        <p:spPr bwMode="auto">
          <a:xfrm>
            <a:off x="11095181" y="6414762"/>
            <a:ext cx="258620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Объект с подписью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8" name="Google Shape;68;p19"/>
          <p:cNvSpPr/>
          <p:nvPr/>
        </p:nvSpPr>
        <p:spPr bwMode="auto">
          <a:xfrm>
            <a:off x="9478850" y="-9686"/>
            <a:ext cx="1857633" cy="1326299"/>
          </a:xfrm>
          <a:prstGeom prst="rect">
            <a:avLst/>
          </a:prstGeom>
          <a:solidFill>
            <a:srgbClr val="FD493D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defRPr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</a:endParaRPr>
          </a:p>
        </p:txBody>
      </p:sp>
      <p:sp>
        <p:nvSpPr>
          <p:cNvPr id="69" name="Google Shape;69;p19"/>
          <p:cNvSpPr txBox="1"/>
          <p:nvPr/>
        </p:nvSpPr>
        <p:spPr bwMode="auto">
          <a:xfrm>
            <a:off x="540509" y="836534"/>
            <a:ext cx="6518934" cy="701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4800"/>
              <a:buFont typeface="Arial"/>
              <a:buNone/>
              <a:defRPr/>
            </a:pPr>
            <a:r>
              <a:rPr lang="en-US" sz="4800" b="0" i="0" u="none" strike="noStrike" cap="none">
                <a:solidFill>
                  <a:srgbClr val="8F00FF"/>
                </a:solidFill>
                <a:latin typeface="Arial"/>
                <a:ea typeface="Arial"/>
                <a:cs typeface="Arial"/>
              </a:rPr>
              <a:t>ЗАГОЛОВОК СЛАЙДА</a:t>
            </a:r>
            <a:endParaRPr/>
          </a:p>
        </p:txBody>
      </p:sp>
      <p:pic>
        <p:nvPicPr>
          <p:cNvPr id="70" name="Google Shape;70;p19" descr="Рисунок 9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9329611" y="-25758"/>
            <a:ext cx="2156114" cy="121281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1" name="Google Shape;71;p19"/>
          <p:cNvGraphicFramePr>
            <a:graphicFrameLocks/>
          </p:cNvGraphicFramePr>
          <p:nvPr/>
        </p:nvGraphicFramePr>
        <p:xfrm>
          <a:off x="623887" y="1633919"/>
          <a:ext cx="3000000" cy="3000000"/>
        </p:xfrm>
        <a:graphic>
          <a:graphicData uri="http://schemas.openxmlformats.org/drawingml/2006/table">
            <a:tbl>
              <a:tblPr firstRow="1">
                <a:noFill/>
              </a:tblPr>
              <a:tblGrid>
                <a:gridCol w="1785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5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85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85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854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854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31600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R w="38100" algn="ctr">
                      <a:solidFill>
                        <a:srgbClr val="FFFFFF"/>
                      </a:solidFill>
                    </a:lnR>
                    <a:lnT w="9525" algn="ctr">
                      <a:solidFill>
                        <a:srgbClr val="000000"/>
                      </a:solidFill>
                    </a:lnT>
                    <a:lnB w="9525" algn="ctr">
                      <a:solidFill>
                        <a:srgbClr val="000000"/>
                      </a:solidFill>
                    </a:lnB>
                    <a:solidFill>
                      <a:srgbClr val="FFAF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algn="ctr">
                      <a:solidFill>
                        <a:srgbClr val="FFFFFF"/>
                      </a:solidFill>
                    </a:lnL>
                    <a:lnR w="38100" algn="ctr">
                      <a:solidFill>
                        <a:srgbClr val="FFFFFF"/>
                      </a:solidFill>
                    </a:lnR>
                    <a:lnT w="9525" algn="ctr">
                      <a:solidFill>
                        <a:srgbClr val="000000"/>
                      </a:solidFill>
                    </a:lnT>
                    <a:lnB w="9525" algn="ctr">
                      <a:solidFill>
                        <a:srgbClr val="000000"/>
                      </a:solidFill>
                    </a:lnB>
                    <a:solidFill>
                      <a:srgbClr val="FFAF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algn="ctr">
                      <a:solidFill>
                        <a:srgbClr val="FFFFFF"/>
                      </a:solidFill>
                    </a:lnL>
                    <a:lnR w="38100" algn="ctr">
                      <a:solidFill>
                        <a:srgbClr val="FFFFFF"/>
                      </a:solidFill>
                    </a:lnR>
                    <a:lnT w="9525" algn="ctr">
                      <a:solidFill>
                        <a:srgbClr val="000000"/>
                      </a:solidFill>
                    </a:lnT>
                    <a:lnB w="9525" algn="ctr">
                      <a:solidFill>
                        <a:srgbClr val="000000"/>
                      </a:solidFill>
                    </a:lnB>
                    <a:solidFill>
                      <a:srgbClr val="FFAF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algn="ctr">
                      <a:solidFill>
                        <a:srgbClr val="FFFFFF"/>
                      </a:solidFill>
                    </a:lnL>
                    <a:lnR w="38100" algn="ctr">
                      <a:solidFill>
                        <a:srgbClr val="FFFFFF"/>
                      </a:solidFill>
                    </a:lnR>
                    <a:lnT w="9525" algn="ctr">
                      <a:solidFill>
                        <a:srgbClr val="000000"/>
                      </a:solidFill>
                    </a:lnT>
                    <a:lnB w="9525" algn="ctr">
                      <a:solidFill>
                        <a:srgbClr val="000000"/>
                      </a:solidFill>
                    </a:lnB>
                    <a:solidFill>
                      <a:srgbClr val="FFAF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algn="ctr">
                      <a:solidFill>
                        <a:srgbClr val="FFFFFF"/>
                      </a:solidFill>
                    </a:lnL>
                    <a:lnR w="38100" algn="ctr">
                      <a:solidFill>
                        <a:srgbClr val="FFFFFF"/>
                      </a:solidFill>
                    </a:lnR>
                    <a:lnT w="9525" algn="ctr">
                      <a:solidFill>
                        <a:srgbClr val="000000"/>
                      </a:solidFill>
                    </a:lnT>
                    <a:lnB w="9525" algn="ctr">
                      <a:solidFill>
                        <a:srgbClr val="000000"/>
                      </a:solidFill>
                    </a:lnB>
                    <a:solidFill>
                      <a:srgbClr val="FFAF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algn="ctr">
                      <a:solidFill>
                        <a:srgbClr val="FFFFFF"/>
                      </a:solidFill>
                    </a:lnL>
                    <a:lnT w="9525" algn="ctr">
                      <a:solidFill>
                        <a:srgbClr val="000000"/>
                      </a:solidFill>
                    </a:lnT>
                    <a:lnB w="9525" algn="ctr">
                      <a:solidFill>
                        <a:srgbClr val="000000"/>
                      </a:solidFill>
                    </a:lnB>
                    <a:solidFill>
                      <a:srgbClr val="FFAF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600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9525" algn="ctr">
                      <a:solidFill>
                        <a:srgbClr val="000000"/>
                      </a:solidFill>
                    </a:lnL>
                    <a:lnR w="38100" algn="ctr">
                      <a:solidFill>
                        <a:srgbClr val="FFAFC1"/>
                      </a:solidFill>
                    </a:lnR>
                    <a:lnT w="9525" algn="ctr">
                      <a:solidFill>
                        <a:srgbClr val="000000"/>
                      </a:solidFill>
                    </a:lnT>
                    <a:lnB w="38100" algn="ctr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algn="ctr">
                      <a:solidFill>
                        <a:srgbClr val="FFAFC1"/>
                      </a:solidFill>
                    </a:lnL>
                    <a:lnR w="38100" algn="ctr">
                      <a:solidFill>
                        <a:srgbClr val="FFAFC1"/>
                      </a:solidFill>
                    </a:lnR>
                    <a:lnT w="9525" algn="ctr">
                      <a:solidFill>
                        <a:srgbClr val="000000"/>
                      </a:solidFill>
                    </a:lnT>
                    <a:lnB w="38100" algn="ctr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algn="ctr">
                      <a:solidFill>
                        <a:srgbClr val="FFAFC1"/>
                      </a:solidFill>
                    </a:lnL>
                    <a:lnR w="38100" algn="ctr">
                      <a:solidFill>
                        <a:srgbClr val="FFAFC1"/>
                      </a:solidFill>
                    </a:lnR>
                    <a:lnT w="9525" algn="ctr">
                      <a:solidFill>
                        <a:srgbClr val="000000"/>
                      </a:solidFill>
                    </a:lnT>
                    <a:lnB w="38100" algn="ctr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algn="ctr">
                      <a:solidFill>
                        <a:srgbClr val="FFAFC1"/>
                      </a:solidFill>
                    </a:lnL>
                    <a:lnR w="38100" algn="ctr">
                      <a:solidFill>
                        <a:srgbClr val="FFAFC1"/>
                      </a:solidFill>
                    </a:lnR>
                    <a:lnT w="9525" algn="ctr">
                      <a:solidFill>
                        <a:srgbClr val="000000"/>
                      </a:solidFill>
                    </a:lnT>
                    <a:lnB w="38100" algn="ctr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algn="ctr">
                      <a:solidFill>
                        <a:srgbClr val="FFAFC1"/>
                      </a:solidFill>
                    </a:lnL>
                    <a:lnR w="38100" algn="ctr">
                      <a:solidFill>
                        <a:srgbClr val="FFAFC1"/>
                      </a:solidFill>
                    </a:lnR>
                    <a:lnT w="9525" algn="ctr">
                      <a:solidFill>
                        <a:srgbClr val="000000"/>
                      </a:solidFill>
                    </a:lnT>
                    <a:lnB w="38100" algn="ctr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algn="ctr">
                      <a:solidFill>
                        <a:srgbClr val="FFAFC1"/>
                      </a:solidFill>
                    </a:lnL>
                    <a:lnR w="9525" algn="ctr">
                      <a:solidFill>
                        <a:srgbClr val="000000"/>
                      </a:solidFill>
                    </a:lnR>
                    <a:lnT w="9525" algn="ctr">
                      <a:solidFill>
                        <a:srgbClr val="000000"/>
                      </a:solidFill>
                    </a:lnT>
                    <a:lnB w="38100" algn="ctr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600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9525" algn="ctr">
                      <a:solidFill>
                        <a:srgbClr val="000000"/>
                      </a:solidFill>
                    </a:lnL>
                    <a:lnR w="38100" algn="ctr">
                      <a:solidFill>
                        <a:srgbClr val="FFAFC1"/>
                      </a:solidFill>
                    </a:lnR>
                    <a:lnT w="38100" algn="ctr">
                      <a:solidFill>
                        <a:srgbClr val="FFAFC1"/>
                      </a:solidFill>
                    </a:lnT>
                    <a:lnB w="38100" algn="ctr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algn="ctr">
                      <a:solidFill>
                        <a:srgbClr val="FFAFC1"/>
                      </a:solidFill>
                    </a:lnL>
                    <a:lnR w="38100" algn="ctr">
                      <a:solidFill>
                        <a:srgbClr val="FFAFC1"/>
                      </a:solidFill>
                    </a:lnR>
                    <a:lnT w="38100" algn="ctr">
                      <a:solidFill>
                        <a:srgbClr val="FFAFC1"/>
                      </a:solidFill>
                    </a:lnT>
                    <a:lnB w="38100" algn="ctr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algn="ctr">
                      <a:solidFill>
                        <a:srgbClr val="FFAFC1"/>
                      </a:solidFill>
                    </a:lnL>
                    <a:lnR w="38100" algn="ctr">
                      <a:solidFill>
                        <a:srgbClr val="FFAFC1"/>
                      </a:solidFill>
                    </a:lnR>
                    <a:lnT w="38100" algn="ctr">
                      <a:solidFill>
                        <a:srgbClr val="FFAFC1"/>
                      </a:solidFill>
                    </a:lnT>
                    <a:lnB w="38100" algn="ctr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algn="ctr">
                      <a:solidFill>
                        <a:srgbClr val="FFAFC1"/>
                      </a:solidFill>
                    </a:lnL>
                    <a:lnR w="38100" algn="ctr">
                      <a:solidFill>
                        <a:srgbClr val="FFAFC1"/>
                      </a:solidFill>
                    </a:lnR>
                    <a:lnT w="38100" algn="ctr">
                      <a:solidFill>
                        <a:srgbClr val="FFAFC1"/>
                      </a:solidFill>
                    </a:lnT>
                    <a:lnB w="38100" algn="ctr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algn="ctr">
                      <a:solidFill>
                        <a:srgbClr val="FFAFC1"/>
                      </a:solidFill>
                    </a:lnL>
                    <a:lnR w="38100" algn="ctr">
                      <a:solidFill>
                        <a:srgbClr val="FFAFC1"/>
                      </a:solidFill>
                    </a:lnR>
                    <a:lnT w="38100" algn="ctr">
                      <a:solidFill>
                        <a:srgbClr val="FFAFC1"/>
                      </a:solidFill>
                    </a:lnT>
                    <a:lnB w="38100" algn="ctr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algn="ctr">
                      <a:solidFill>
                        <a:srgbClr val="FFAFC1"/>
                      </a:solidFill>
                    </a:lnL>
                    <a:lnR w="9525" algn="ctr">
                      <a:solidFill>
                        <a:srgbClr val="000000"/>
                      </a:solidFill>
                    </a:lnR>
                    <a:lnT w="38100" algn="ctr">
                      <a:solidFill>
                        <a:srgbClr val="FFAFC1"/>
                      </a:solidFill>
                    </a:lnT>
                    <a:lnB w="38100" algn="ctr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600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9525" algn="ctr">
                      <a:solidFill>
                        <a:srgbClr val="000000"/>
                      </a:solidFill>
                    </a:lnL>
                    <a:lnR w="38100" algn="ctr">
                      <a:solidFill>
                        <a:srgbClr val="FFAFC1"/>
                      </a:solidFill>
                    </a:lnR>
                    <a:lnT w="38100" algn="ctr">
                      <a:solidFill>
                        <a:srgbClr val="FFAFC1"/>
                      </a:solidFill>
                    </a:lnT>
                    <a:lnB w="38100" algn="ctr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algn="ctr">
                      <a:solidFill>
                        <a:srgbClr val="FFAFC1"/>
                      </a:solidFill>
                    </a:lnL>
                    <a:lnR w="38100" algn="ctr">
                      <a:solidFill>
                        <a:srgbClr val="FFAFC1"/>
                      </a:solidFill>
                    </a:lnR>
                    <a:lnT w="38100" algn="ctr">
                      <a:solidFill>
                        <a:srgbClr val="FFAFC1"/>
                      </a:solidFill>
                    </a:lnT>
                    <a:lnB w="38100" algn="ctr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algn="ctr">
                      <a:solidFill>
                        <a:srgbClr val="FFAFC1"/>
                      </a:solidFill>
                    </a:lnL>
                    <a:lnR w="38100" algn="ctr">
                      <a:solidFill>
                        <a:srgbClr val="FFAFC1"/>
                      </a:solidFill>
                    </a:lnR>
                    <a:lnT w="38100" algn="ctr">
                      <a:solidFill>
                        <a:srgbClr val="FFAFC1"/>
                      </a:solidFill>
                    </a:lnT>
                    <a:lnB w="38100" algn="ctr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algn="ctr">
                      <a:solidFill>
                        <a:srgbClr val="FFAFC1"/>
                      </a:solidFill>
                    </a:lnL>
                    <a:lnR w="38100" algn="ctr">
                      <a:solidFill>
                        <a:srgbClr val="FFAFC1"/>
                      </a:solidFill>
                    </a:lnR>
                    <a:lnT w="38100" algn="ctr">
                      <a:solidFill>
                        <a:srgbClr val="FFAFC1"/>
                      </a:solidFill>
                    </a:lnT>
                    <a:lnB w="38100" algn="ctr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algn="ctr">
                      <a:solidFill>
                        <a:srgbClr val="FFAFC1"/>
                      </a:solidFill>
                    </a:lnL>
                    <a:lnR w="38100" algn="ctr">
                      <a:solidFill>
                        <a:srgbClr val="FFAFC1"/>
                      </a:solidFill>
                    </a:lnR>
                    <a:lnT w="38100" algn="ctr">
                      <a:solidFill>
                        <a:srgbClr val="FFAFC1"/>
                      </a:solidFill>
                    </a:lnT>
                    <a:lnB w="38100" algn="ctr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algn="ctr">
                      <a:solidFill>
                        <a:srgbClr val="FFAFC1"/>
                      </a:solidFill>
                    </a:lnL>
                    <a:lnR w="9525" algn="ctr">
                      <a:solidFill>
                        <a:srgbClr val="000000"/>
                      </a:solidFill>
                    </a:lnR>
                    <a:lnT w="38100" algn="ctr">
                      <a:solidFill>
                        <a:srgbClr val="FFAFC1"/>
                      </a:solidFill>
                    </a:lnT>
                    <a:lnB w="38100" algn="ctr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600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9525" algn="ctr">
                      <a:solidFill>
                        <a:srgbClr val="000000"/>
                      </a:solidFill>
                    </a:lnL>
                    <a:lnR w="38100" algn="ctr">
                      <a:solidFill>
                        <a:srgbClr val="FFAFC1"/>
                      </a:solidFill>
                    </a:lnR>
                    <a:lnT w="38100" algn="ctr">
                      <a:solidFill>
                        <a:srgbClr val="FFAFC1"/>
                      </a:solidFill>
                    </a:lnT>
                    <a:lnB w="38100" algn="ctr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algn="ctr">
                      <a:solidFill>
                        <a:srgbClr val="FFAFC1"/>
                      </a:solidFill>
                    </a:lnL>
                    <a:lnR w="38100" algn="ctr">
                      <a:solidFill>
                        <a:srgbClr val="FFAFC1"/>
                      </a:solidFill>
                    </a:lnR>
                    <a:lnT w="38100" algn="ctr">
                      <a:solidFill>
                        <a:srgbClr val="FFAFC1"/>
                      </a:solidFill>
                    </a:lnT>
                    <a:lnB w="38100" algn="ctr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algn="ctr">
                      <a:solidFill>
                        <a:srgbClr val="FFAFC1"/>
                      </a:solidFill>
                    </a:lnL>
                    <a:lnR w="38100" algn="ctr">
                      <a:solidFill>
                        <a:srgbClr val="FFAFC1"/>
                      </a:solidFill>
                    </a:lnR>
                    <a:lnT w="38100" algn="ctr">
                      <a:solidFill>
                        <a:srgbClr val="FFAFC1"/>
                      </a:solidFill>
                    </a:lnT>
                    <a:lnB w="38100" algn="ctr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algn="ctr">
                      <a:solidFill>
                        <a:srgbClr val="FFAFC1"/>
                      </a:solidFill>
                    </a:lnL>
                    <a:lnR w="38100" algn="ctr">
                      <a:solidFill>
                        <a:srgbClr val="FFAFC1"/>
                      </a:solidFill>
                    </a:lnR>
                    <a:lnT w="38100" algn="ctr">
                      <a:solidFill>
                        <a:srgbClr val="FFAFC1"/>
                      </a:solidFill>
                    </a:lnT>
                    <a:lnB w="38100" algn="ctr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algn="ctr">
                      <a:solidFill>
                        <a:srgbClr val="FFAFC1"/>
                      </a:solidFill>
                    </a:lnL>
                    <a:lnR w="38100" algn="ctr">
                      <a:solidFill>
                        <a:srgbClr val="FFAFC1"/>
                      </a:solidFill>
                    </a:lnR>
                    <a:lnT w="38100" algn="ctr">
                      <a:solidFill>
                        <a:srgbClr val="FFAFC1"/>
                      </a:solidFill>
                    </a:lnT>
                    <a:lnB w="38100" algn="ctr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algn="ctr">
                      <a:solidFill>
                        <a:srgbClr val="FFAFC1"/>
                      </a:solidFill>
                    </a:lnL>
                    <a:lnR w="9525" algn="ctr">
                      <a:solidFill>
                        <a:srgbClr val="000000"/>
                      </a:solidFill>
                    </a:lnR>
                    <a:lnT w="38100" algn="ctr">
                      <a:solidFill>
                        <a:srgbClr val="FFAFC1"/>
                      </a:solidFill>
                    </a:lnT>
                    <a:lnB w="38100" algn="ctr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600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9525" algn="ctr">
                      <a:solidFill>
                        <a:srgbClr val="000000"/>
                      </a:solidFill>
                    </a:lnL>
                    <a:lnR w="38100" algn="ctr">
                      <a:solidFill>
                        <a:srgbClr val="FFAFC1"/>
                      </a:solidFill>
                    </a:lnR>
                    <a:lnT w="38100" algn="ctr">
                      <a:solidFill>
                        <a:srgbClr val="FFAFC1"/>
                      </a:solidFill>
                    </a:lnT>
                    <a:lnB w="9525" algn="ctr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algn="ctr">
                      <a:solidFill>
                        <a:srgbClr val="FFAFC1"/>
                      </a:solidFill>
                    </a:lnL>
                    <a:lnR w="38100" algn="ctr">
                      <a:solidFill>
                        <a:srgbClr val="FFAFC1"/>
                      </a:solidFill>
                    </a:lnR>
                    <a:lnT w="38100" algn="ctr">
                      <a:solidFill>
                        <a:srgbClr val="FFAFC1"/>
                      </a:solidFill>
                    </a:lnT>
                    <a:lnB w="9525" algn="ctr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algn="ctr">
                      <a:solidFill>
                        <a:srgbClr val="FFAFC1"/>
                      </a:solidFill>
                    </a:lnL>
                    <a:lnR w="38100" algn="ctr">
                      <a:solidFill>
                        <a:srgbClr val="FFAFC1"/>
                      </a:solidFill>
                    </a:lnR>
                    <a:lnT w="38100" algn="ctr">
                      <a:solidFill>
                        <a:srgbClr val="FFAFC1"/>
                      </a:solidFill>
                    </a:lnT>
                    <a:lnB w="9525" algn="ctr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algn="ctr">
                      <a:solidFill>
                        <a:srgbClr val="FFAFC1"/>
                      </a:solidFill>
                    </a:lnL>
                    <a:lnR w="38100" algn="ctr">
                      <a:solidFill>
                        <a:srgbClr val="FFAFC1"/>
                      </a:solidFill>
                    </a:lnR>
                    <a:lnT w="38100" algn="ctr">
                      <a:solidFill>
                        <a:srgbClr val="FFAFC1"/>
                      </a:solidFill>
                    </a:lnT>
                    <a:lnB w="9525" algn="ctr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algn="ctr">
                      <a:solidFill>
                        <a:srgbClr val="FFAFC1"/>
                      </a:solidFill>
                    </a:lnL>
                    <a:lnR w="38100" algn="ctr">
                      <a:solidFill>
                        <a:srgbClr val="FFAFC1"/>
                      </a:solidFill>
                    </a:lnR>
                    <a:lnT w="38100" algn="ctr">
                      <a:solidFill>
                        <a:srgbClr val="FFAFC1"/>
                      </a:solidFill>
                    </a:lnT>
                    <a:lnB w="9525" algn="ctr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algn="ctr">
                      <a:solidFill>
                        <a:srgbClr val="FFAFC1"/>
                      </a:solidFill>
                    </a:lnL>
                    <a:lnR w="9525" algn="ctr">
                      <a:solidFill>
                        <a:srgbClr val="000000"/>
                      </a:solidFill>
                    </a:lnR>
                    <a:lnT w="38100" algn="ctr">
                      <a:solidFill>
                        <a:srgbClr val="FFAFC1"/>
                      </a:solidFill>
                    </a:lnT>
                    <a:lnB w="9525" algn="ctr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72" name="Google Shape;72;p19"/>
          <p:cNvGrpSpPr/>
          <p:nvPr/>
        </p:nvGrpSpPr>
        <p:grpSpPr bwMode="auto">
          <a:xfrm>
            <a:off x="9488631" y="6157384"/>
            <a:ext cx="2343182" cy="705156"/>
            <a:chOff x="-2" y="-2"/>
            <a:chExt cx="2343182" cy="705155"/>
          </a:xfrm>
        </p:grpSpPr>
        <p:sp>
          <p:nvSpPr>
            <p:cNvPr id="73" name="Google Shape;73;p19"/>
            <p:cNvSpPr/>
            <p:nvPr/>
          </p:nvSpPr>
          <p:spPr bwMode="auto">
            <a:xfrm>
              <a:off x="-2" y="-2"/>
              <a:ext cx="2343182" cy="705155"/>
            </a:xfrm>
            <a:prstGeom prst="rect">
              <a:avLst/>
            </a:prstGeom>
            <a:solidFill>
              <a:srgbClr val="ADDAE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74" name="Google Shape;74;p19"/>
            <p:cNvSpPr txBox="1"/>
            <p:nvPr/>
          </p:nvSpPr>
          <p:spPr bwMode="auto">
            <a:xfrm>
              <a:off x="45719" y="206523"/>
              <a:ext cx="2251741" cy="2920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Arial"/>
                <a:buNone/>
                <a:defRPr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</a:rPr>
                <a:t>НАЗВАНИЕ ДОКЛАДА</a:t>
              </a:r>
              <a:endParaRPr/>
            </a:p>
          </p:txBody>
        </p:sp>
      </p:grpSp>
      <p:grpSp>
        <p:nvGrpSpPr>
          <p:cNvPr id="75" name="Google Shape;75;p19"/>
          <p:cNvGrpSpPr/>
          <p:nvPr/>
        </p:nvGrpSpPr>
        <p:grpSpPr bwMode="auto">
          <a:xfrm>
            <a:off x="616790" y="6235377"/>
            <a:ext cx="669075" cy="625374"/>
            <a:chOff x="-1" y="-2"/>
            <a:chExt cx="669073" cy="625373"/>
          </a:xfrm>
        </p:grpSpPr>
        <p:sp>
          <p:nvSpPr>
            <p:cNvPr id="76" name="Google Shape;76;p19"/>
            <p:cNvSpPr/>
            <p:nvPr/>
          </p:nvSpPr>
          <p:spPr bwMode="auto">
            <a:xfrm>
              <a:off x="-1" y="-2"/>
              <a:ext cx="669073" cy="625373"/>
            </a:xfrm>
            <a:prstGeom prst="rect">
              <a:avLst/>
            </a:prstGeom>
            <a:solidFill>
              <a:srgbClr val="F5AC4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77" name="Google Shape;77;p19"/>
            <p:cNvSpPr txBox="1"/>
            <p:nvPr/>
          </p:nvSpPr>
          <p:spPr bwMode="auto">
            <a:xfrm>
              <a:off x="45720" y="146138"/>
              <a:ext cx="577629" cy="3330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defRPr/>
              </a:pPr>
              <a:r>
                <a:rPr lang="en-US"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</a:rPr>
                <a:t>4</a:t>
              </a:r>
              <a:endParaRPr/>
            </a:p>
          </p:txBody>
        </p:sp>
      </p:grpSp>
      <p:grpSp>
        <p:nvGrpSpPr>
          <p:cNvPr id="78" name="Google Shape;78;p19"/>
          <p:cNvGrpSpPr/>
          <p:nvPr/>
        </p:nvGrpSpPr>
        <p:grpSpPr bwMode="auto">
          <a:xfrm>
            <a:off x="629425" y="-2451"/>
            <a:ext cx="2730093" cy="506843"/>
            <a:chOff x="-2" y="-2"/>
            <a:chExt cx="2730092" cy="506841"/>
          </a:xfrm>
        </p:grpSpPr>
        <p:sp>
          <p:nvSpPr>
            <p:cNvPr id="79" name="Google Shape;79;p19"/>
            <p:cNvSpPr/>
            <p:nvPr/>
          </p:nvSpPr>
          <p:spPr bwMode="auto">
            <a:xfrm>
              <a:off x="-2" y="-2"/>
              <a:ext cx="2730092" cy="506841"/>
            </a:xfrm>
            <a:prstGeom prst="rect">
              <a:avLst/>
            </a:prstGeom>
            <a:solidFill>
              <a:srgbClr val="8F00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80" name="Google Shape;80;p19"/>
            <p:cNvSpPr txBox="1"/>
            <p:nvPr/>
          </p:nvSpPr>
          <p:spPr bwMode="auto">
            <a:xfrm>
              <a:off x="45720" y="90856"/>
              <a:ext cx="2638651" cy="3251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  <a:defRPr/>
              </a:pPr>
              <a:r>
                <a:rPr lang="en-US"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</a:rPr>
                <a:t>НАЗВАНИЕ РАЗДЕЛА</a:t>
              </a:r>
              <a:endParaRPr/>
            </a:p>
          </p:txBody>
        </p:sp>
      </p:grpSp>
      <p:sp>
        <p:nvSpPr>
          <p:cNvPr id="81" name="Google Shape;81;p19"/>
          <p:cNvSpPr txBox="1">
            <a:spLocks noGrp="1"/>
          </p:cNvSpPr>
          <p:nvPr>
            <p:ph type="sldNum" idx="12"/>
          </p:nvPr>
        </p:nvSpPr>
        <p:spPr bwMode="auto">
          <a:xfrm>
            <a:off x="11095181" y="6414762"/>
            <a:ext cx="258620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Рисунок с подписью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3" name="Google Shape;83;p20" descr="2022-11-09 02.38.22.jpg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5948067" y="-3"/>
            <a:ext cx="4880971" cy="6858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20" descr="Рисунок 9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329611" y="-25758"/>
            <a:ext cx="2156114" cy="1212813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20"/>
          <p:cNvSpPr txBox="1"/>
          <p:nvPr/>
        </p:nvSpPr>
        <p:spPr bwMode="auto">
          <a:xfrm>
            <a:off x="566087" y="1544952"/>
            <a:ext cx="3774042" cy="1463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4800"/>
              <a:buFont typeface="Arial"/>
              <a:buNone/>
              <a:defRPr/>
            </a:pPr>
            <a:r>
              <a:rPr lang="en-US" sz="4800" b="0" i="0" u="none" strike="noStrike" cap="none">
                <a:solidFill>
                  <a:srgbClr val="8F00FF"/>
                </a:solidFill>
                <a:latin typeface="Arial"/>
                <a:ea typeface="Arial"/>
                <a:cs typeface="Arial"/>
              </a:rPr>
              <a:t>ЗАГОЛОВОК СЛАЙДА</a:t>
            </a:r>
            <a:endParaRPr/>
          </a:p>
        </p:txBody>
      </p:sp>
      <p:sp>
        <p:nvSpPr>
          <p:cNvPr id="86" name="Google Shape;86;p20"/>
          <p:cNvSpPr/>
          <p:nvPr/>
        </p:nvSpPr>
        <p:spPr bwMode="auto">
          <a:xfrm>
            <a:off x="9478850" y="-9686"/>
            <a:ext cx="1857633" cy="1326299"/>
          </a:xfrm>
          <a:prstGeom prst="rect">
            <a:avLst/>
          </a:prstGeom>
          <a:solidFill>
            <a:srgbClr val="FD493D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defRPr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</a:endParaRPr>
          </a:p>
        </p:txBody>
      </p:sp>
      <p:pic>
        <p:nvPicPr>
          <p:cNvPr id="87" name="Google Shape;87;p20" descr="Рисунок 9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329611" y="-25758"/>
            <a:ext cx="2156114" cy="12128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8" name="Google Shape;88;p20"/>
          <p:cNvGrpSpPr/>
          <p:nvPr/>
        </p:nvGrpSpPr>
        <p:grpSpPr bwMode="auto">
          <a:xfrm>
            <a:off x="9488631" y="6157384"/>
            <a:ext cx="2343182" cy="705156"/>
            <a:chOff x="-2" y="-2"/>
            <a:chExt cx="2343182" cy="705155"/>
          </a:xfrm>
        </p:grpSpPr>
        <p:sp>
          <p:nvSpPr>
            <p:cNvPr id="89" name="Google Shape;89;p20"/>
            <p:cNvSpPr/>
            <p:nvPr/>
          </p:nvSpPr>
          <p:spPr bwMode="auto">
            <a:xfrm>
              <a:off x="-2" y="-2"/>
              <a:ext cx="2343182" cy="705155"/>
            </a:xfrm>
            <a:prstGeom prst="rect">
              <a:avLst/>
            </a:prstGeom>
            <a:solidFill>
              <a:srgbClr val="ADDAE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90" name="Google Shape;90;p20"/>
            <p:cNvSpPr txBox="1"/>
            <p:nvPr/>
          </p:nvSpPr>
          <p:spPr bwMode="auto">
            <a:xfrm>
              <a:off x="45719" y="206523"/>
              <a:ext cx="2251741" cy="2920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Arial"/>
                <a:buNone/>
                <a:defRPr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</a:rPr>
                <a:t>НАЗВАНИЕ ДОКЛАДА</a:t>
              </a:r>
              <a:endParaRPr/>
            </a:p>
          </p:txBody>
        </p:sp>
      </p:grpSp>
      <p:grpSp>
        <p:nvGrpSpPr>
          <p:cNvPr id="91" name="Google Shape;91;p20"/>
          <p:cNvGrpSpPr/>
          <p:nvPr/>
        </p:nvGrpSpPr>
        <p:grpSpPr bwMode="auto">
          <a:xfrm>
            <a:off x="616790" y="6235377"/>
            <a:ext cx="669075" cy="625374"/>
            <a:chOff x="-1" y="-2"/>
            <a:chExt cx="669073" cy="625373"/>
          </a:xfrm>
        </p:grpSpPr>
        <p:sp>
          <p:nvSpPr>
            <p:cNvPr id="92" name="Google Shape;92;p20"/>
            <p:cNvSpPr/>
            <p:nvPr/>
          </p:nvSpPr>
          <p:spPr bwMode="auto">
            <a:xfrm>
              <a:off x="-1" y="-2"/>
              <a:ext cx="669073" cy="625373"/>
            </a:xfrm>
            <a:prstGeom prst="rect">
              <a:avLst/>
            </a:prstGeom>
            <a:solidFill>
              <a:srgbClr val="F5AC4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93" name="Google Shape;93;p20"/>
            <p:cNvSpPr txBox="1"/>
            <p:nvPr/>
          </p:nvSpPr>
          <p:spPr bwMode="auto">
            <a:xfrm>
              <a:off x="45720" y="146138"/>
              <a:ext cx="577629" cy="3330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defRPr/>
              </a:pPr>
              <a:r>
                <a:rPr lang="en-US"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</a:rPr>
                <a:t>7</a:t>
              </a:r>
              <a:endParaRPr/>
            </a:p>
          </p:txBody>
        </p:sp>
      </p:grpSp>
      <p:grpSp>
        <p:nvGrpSpPr>
          <p:cNvPr id="94" name="Google Shape;94;p20"/>
          <p:cNvGrpSpPr/>
          <p:nvPr/>
        </p:nvGrpSpPr>
        <p:grpSpPr bwMode="auto">
          <a:xfrm>
            <a:off x="629425" y="-2451"/>
            <a:ext cx="2730093" cy="506843"/>
            <a:chOff x="-2" y="-2"/>
            <a:chExt cx="2730092" cy="506841"/>
          </a:xfrm>
        </p:grpSpPr>
        <p:sp>
          <p:nvSpPr>
            <p:cNvPr id="95" name="Google Shape;95;p20"/>
            <p:cNvSpPr/>
            <p:nvPr/>
          </p:nvSpPr>
          <p:spPr bwMode="auto">
            <a:xfrm>
              <a:off x="-2" y="-2"/>
              <a:ext cx="2730092" cy="506841"/>
            </a:xfrm>
            <a:prstGeom prst="rect">
              <a:avLst/>
            </a:prstGeom>
            <a:solidFill>
              <a:srgbClr val="8F00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96" name="Google Shape;96;p20"/>
            <p:cNvSpPr txBox="1"/>
            <p:nvPr/>
          </p:nvSpPr>
          <p:spPr bwMode="auto">
            <a:xfrm>
              <a:off x="45720" y="90856"/>
              <a:ext cx="2638651" cy="3251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  <a:defRPr/>
              </a:pPr>
              <a:r>
                <a:rPr lang="en-US"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</a:rPr>
                <a:t>НАЗВАНИЕ РАЗДЕЛА</a:t>
              </a:r>
              <a:endParaRPr/>
            </a:p>
          </p:txBody>
        </p:sp>
      </p:grpSp>
      <p:sp>
        <p:nvSpPr>
          <p:cNvPr id="97" name="Google Shape;97;p20"/>
          <p:cNvSpPr txBox="1"/>
          <p:nvPr/>
        </p:nvSpPr>
        <p:spPr bwMode="auto">
          <a:xfrm>
            <a:off x="609152" y="3188385"/>
            <a:ext cx="4782191" cy="1981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  <a:defRPr/>
            </a:pPr>
            <a:r>
              <a:rPr lang="en-US" sz="1600" b="0" i="0" u="none" strike="noStrike" cap="none">
                <a:solidFill>
                  <a:srgbClr val="1B1B1B"/>
                </a:solidFill>
                <a:latin typeface="Arial"/>
                <a:ea typeface="Arial"/>
                <a:cs typeface="Arial"/>
              </a:rPr>
              <a:t>Имеется спорная точка зрения, гласящая примерно следующее: представители современных социальных резервов призваны </a:t>
            </a:r>
            <a:endParaRPr/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  <a:defRPr/>
            </a:pPr>
            <a:r>
              <a:rPr lang="en-US" sz="1600" b="0" i="0" u="none" strike="noStrike" cap="none">
                <a:solidFill>
                  <a:srgbClr val="1B1B1B"/>
                </a:solidFill>
                <a:latin typeface="Arial"/>
                <a:ea typeface="Arial"/>
                <a:cs typeface="Arial"/>
              </a:rPr>
              <a:t>к ответу! </a:t>
            </a:r>
            <a:endParaRPr sz="1200" b="0" i="0" u="none" strike="noStrike" cap="none">
              <a:solidFill>
                <a:srgbClr val="888888"/>
              </a:solidFill>
              <a:latin typeface="Helvetica Neue"/>
              <a:ea typeface="Helvetica Neue"/>
              <a:cs typeface="Helvetica Neue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  <a:defRPr/>
            </a:pPr>
            <a:r>
              <a:rPr lang="en-US" sz="1600" b="0" i="0" u="none" strike="noStrike" cap="none">
                <a:solidFill>
                  <a:srgbClr val="1B1B1B"/>
                </a:solidFill>
                <a:latin typeface="Arial"/>
                <a:ea typeface="Arial"/>
                <a:cs typeface="Arial"/>
              </a:rPr>
              <a:t>В целом, конечно, базовый вектор развития позволяет выполнить важные задания </a:t>
            </a:r>
            <a:endParaRPr/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  <a:defRPr/>
            </a:pPr>
            <a:r>
              <a:rPr lang="en-US" sz="1600" b="0" i="0" u="none" strike="noStrike" cap="none">
                <a:solidFill>
                  <a:srgbClr val="1B1B1B"/>
                </a:solidFill>
                <a:latin typeface="Arial"/>
                <a:ea typeface="Arial"/>
                <a:cs typeface="Arial"/>
              </a:rPr>
              <a:t>по разработке системы обучения кадров, соответствующей насущным потребностям </a:t>
            </a:r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sldNum" idx="12"/>
          </p:nvPr>
        </p:nvSpPr>
        <p:spPr bwMode="auto">
          <a:xfrm>
            <a:off x="11095181" y="6414762"/>
            <a:ext cx="258620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1pPr>
            <a:lvl2pPr marR="0"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2pPr>
            <a:lvl3pPr marR="0"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3pPr>
            <a:lvl4pPr marR="0"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4pPr>
            <a:lvl5pPr marR="0"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5pPr>
            <a:lvl6pPr marR="0"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6pPr>
            <a:lvl7pPr marR="0"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7pPr>
            <a:lvl8pPr marR="0"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8pPr>
            <a:lvl9pPr marR="0"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marR="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1pPr>
            <a:lvl2pPr marL="914400" marR="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2pPr>
            <a:lvl3pPr marL="1371600" marR="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3pPr>
            <a:lvl4pPr marL="1828800" marR="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4pPr>
            <a:lvl5pPr marL="2286000" marR="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5pPr>
            <a:lvl6pPr marL="2743200" marR="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6pPr>
            <a:lvl7pPr marL="3200400" marR="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7pPr>
            <a:lvl8pPr marL="3657600" marR="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8pPr>
            <a:lvl9pPr marL="4114800" marR="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sldNum" idx="12"/>
          </p:nvPr>
        </p:nvSpPr>
        <p:spPr bwMode="auto">
          <a:xfrm>
            <a:off x="11095181" y="6414762"/>
            <a:ext cx="258620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titleStyle>
    <p:body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bodyStyle>
    <p:other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.jp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image" Target="../media/image18.png"/><Relationship Id="rId3" Type="http://schemas.openxmlformats.org/officeDocument/2006/relationships/image" Target="../media/image4.jpg"/><Relationship Id="rId7" Type="http://schemas.openxmlformats.org/officeDocument/2006/relationships/image" Target="../media/image14.png"/><Relationship Id="rId12" Type="http://schemas.openxmlformats.org/officeDocument/2006/relationships/customXml" Target="../ink/ink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.xml"/><Relationship Id="rId11" Type="http://schemas.openxmlformats.org/officeDocument/2006/relationships/image" Target="../media/image17.png"/><Relationship Id="rId5" Type="http://schemas.openxmlformats.org/officeDocument/2006/relationships/image" Target="../media/image13.png"/><Relationship Id="rId15" Type="http://schemas.openxmlformats.org/officeDocument/2006/relationships/image" Target="../media/image19.png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Relationship Id="rId14" Type="http://schemas.openxmlformats.org/officeDocument/2006/relationships/customXml" Target="../ink/ink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 bwMode="auto">
          <a:xfrm>
            <a:off x="9984432" y="6099393"/>
            <a:ext cx="16280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8F00FF"/>
              </a:buClr>
              <a:buSzPts val="4000"/>
              <a:defRPr/>
            </a:pPr>
            <a:r>
              <a:rPr lang="ru-RU" sz="4000" b="1" dirty="0">
                <a:solidFill>
                  <a:srgbClr val="FFFFFF"/>
                </a:solidFill>
                <a:latin typeface="Arial Black" panose="020B0A04020102020204" pitchFamily="34" charset="0"/>
              </a:rPr>
              <a:t>2026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 bwMode="auto">
          <a:xfrm>
            <a:off x="335360" y="188640"/>
            <a:ext cx="5040560" cy="864096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ru-RU" sz="3200" b="1">
                <a:solidFill>
                  <a:schemeClr val="bg1"/>
                </a:solidFill>
              </a:rPr>
              <a:t>ТЕКУЩИЕ РЕЗУЛЬТАТЫ </a:t>
            </a:r>
            <a:endParaRPr sz="3200" b="1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84432" y="6099393"/>
            <a:ext cx="16280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8F00FF"/>
              </a:buClr>
              <a:buSzPts val="4000"/>
              <a:defRPr/>
            </a:pPr>
            <a:r>
              <a:rPr lang="ru-RU" sz="4000" b="1" dirty="0">
                <a:solidFill>
                  <a:srgbClr val="FFFFFF"/>
                </a:solidFill>
                <a:latin typeface="Arial Black" panose="020B0A04020102020204" pitchFamily="34" charset="0"/>
              </a:rPr>
              <a:t>2026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43CBE8-97C0-CA8E-B461-AD11F0551C4F}"/>
              </a:ext>
            </a:extLst>
          </p:cNvPr>
          <p:cNvSpPr txBox="1"/>
          <p:nvPr/>
        </p:nvSpPr>
        <p:spPr>
          <a:xfrm>
            <a:off x="911424" y="1916832"/>
            <a:ext cx="41764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На данный момент мы уже имеем теоретическую модель продукции, а уже осенью будем иметь готовый опытный образец, тогда же и начнем испытания.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1033C50-64FE-10F0-6836-6CACB48B91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9312" y="2771398"/>
            <a:ext cx="3240360" cy="2795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3587E9B-701D-74FA-3BB8-29588B6AF4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0336" y="2626715"/>
            <a:ext cx="2901728" cy="19058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E6E8A53-28D0-6B12-638C-8674734BE6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4072" y="1544138"/>
            <a:ext cx="2766223" cy="1711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 bwMode="auto">
          <a:xfrm>
            <a:off x="9984432" y="6099393"/>
            <a:ext cx="16280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8F00FF"/>
              </a:buClr>
              <a:buSzPts val="4000"/>
              <a:defRPr/>
            </a:pPr>
            <a:r>
              <a:rPr lang="ru-RU" sz="4000" b="1" dirty="0">
                <a:solidFill>
                  <a:srgbClr val="FFFFFF"/>
                </a:solidFill>
                <a:latin typeface="Arial Black" panose="020B0A04020102020204" pitchFamily="34" charset="0"/>
              </a:rPr>
              <a:t>2026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 bwMode="auto">
          <a:xfrm>
            <a:off x="335360" y="188640"/>
            <a:ext cx="5040560" cy="864096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ru-RU" sz="4800" b="1">
                <a:solidFill>
                  <a:schemeClr val="bg1"/>
                </a:solidFill>
              </a:rPr>
              <a:t>КОМАНДА</a:t>
            </a:r>
            <a:endParaRPr sz="4800" b="1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293866" y="4064476"/>
            <a:ext cx="20577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800" b="1" dirty="0" smtClean="0">
                <a:solidFill>
                  <a:srgbClr val="243979"/>
                </a:solidFill>
                <a:latin typeface="+mn-lt"/>
              </a:rPr>
              <a:t>Калинин Антон Александрович </a:t>
            </a:r>
            <a:endParaRPr sz="1800" b="1" dirty="0">
              <a:solidFill>
                <a:srgbClr val="243979"/>
              </a:solidFill>
              <a:latin typeface="+mn-lt"/>
            </a:endParaRPr>
          </a:p>
          <a:p>
            <a:pPr algn="ctr">
              <a:defRPr/>
            </a:pPr>
            <a:endParaRPr sz="1800" b="1" dirty="0">
              <a:solidFill>
                <a:srgbClr val="243979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2488592" y="4064476"/>
            <a:ext cx="173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800" b="1" dirty="0" smtClean="0">
                <a:solidFill>
                  <a:srgbClr val="243979"/>
                </a:solidFill>
                <a:latin typeface="+mn-lt"/>
              </a:rPr>
              <a:t>Левицкий Владислав Юрьевич</a:t>
            </a:r>
            <a:endParaRPr sz="1800" b="1" dirty="0">
              <a:solidFill>
                <a:srgbClr val="243979"/>
              </a:solidFill>
              <a:latin typeface="+mn-lt"/>
            </a:endParaRPr>
          </a:p>
          <a:p>
            <a:pPr algn="ctr">
              <a:defRPr/>
            </a:pPr>
            <a:endParaRPr sz="1800" b="1" dirty="0">
              <a:solidFill>
                <a:srgbClr val="243979"/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 bwMode="auto">
          <a:xfrm>
            <a:off x="8172700" y="4085964"/>
            <a:ext cx="173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800" b="1" dirty="0" err="1" smtClean="0">
                <a:solidFill>
                  <a:srgbClr val="243979"/>
                </a:solidFill>
                <a:latin typeface="+mn-lt"/>
              </a:rPr>
              <a:t>Вильке</a:t>
            </a:r>
            <a:r>
              <a:rPr lang="ru-RU" sz="1800" b="1" dirty="0" smtClean="0">
                <a:solidFill>
                  <a:srgbClr val="243979"/>
                </a:solidFill>
                <a:latin typeface="+mn-lt"/>
              </a:rPr>
              <a:t> Анастасия Сергеевна</a:t>
            </a:r>
            <a:endParaRPr sz="1800" b="1" dirty="0">
              <a:solidFill>
                <a:srgbClr val="243979"/>
              </a:solidFill>
              <a:latin typeface="+mn-lt"/>
            </a:endParaRPr>
          </a:p>
          <a:p>
            <a:pPr algn="ctr">
              <a:defRPr/>
            </a:pPr>
            <a:endParaRPr sz="1800" b="1" dirty="0">
              <a:solidFill>
                <a:srgbClr val="243979"/>
              </a:solidFill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 bwMode="auto">
          <a:xfrm>
            <a:off x="9858247" y="4064476"/>
            <a:ext cx="193708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800" b="1" dirty="0" smtClean="0">
                <a:solidFill>
                  <a:srgbClr val="243979"/>
                </a:solidFill>
                <a:latin typeface="+mn-lt"/>
              </a:rPr>
              <a:t>Меренков Александр Владимирович</a:t>
            </a:r>
            <a:endParaRPr sz="1800" b="1" dirty="0">
              <a:solidFill>
                <a:srgbClr val="243979"/>
              </a:solidFill>
              <a:latin typeface="+mn-lt"/>
            </a:endParaRPr>
          </a:p>
          <a:p>
            <a:pPr algn="ctr">
              <a:defRPr/>
            </a:pPr>
            <a:endParaRPr sz="1800" b="1" dirty="0">
              <a:solidFill>
                <a:srgbClr val="243979"/>
              </a:solidFill>
              <a:latin typeface="+mn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329AA5-37CA-477B-82E5-556A9A12BE32}"/>
              </a:ext>
            </a:extLst>
          </p:cNvPr>
          <p:cNvSpPr txBox="1"/>
          <p:nvPr/>
        </p:nvSpPr>
        <p:spPr bwMode="auto">
          <a:xfrm>
            <a:off x="8199748" y="4987806"/>
            <a:ext cx="157393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200" dirty="0">
                <a:solidFill>
                  <a:srgbClr val="FF0000"/>
                </a:solidFill>
                <a:latin typeface="+mn-lt"/>
              </a:rPr>
              <a:t>Наставник </a:t>
            </a:r>
            <a:endParaRPr sz="22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65345A2-2862-4E5F-A237-554D7F84DAB5}"/>
              </a:ext>
            </a:extLst>
          </p:cNvPr>
          <p:cNvSpPr txBox="1"/>
          <p:nvPr/>
        </p:nvSpPr>
        <p:spPr bwMode="auto">
          <a:xfrm>
            <a:off x="9980108" y="4982254"/>
            <a:ext cx="168483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200" dirty="0" err="1">
                <a:solidFill>
                  <a:srgbClr val="FF0000"/>
                </a:solidFill>
                <a:latin typeface="+mn-lt"/>
              </a:rPr>
              <a:t>Трекер</a:t>
            </a:r>
            <a:r>
              <a:rPr lang="ru-RU" sz="2200" dirty="0">
                <a:solidFill>
                  <a:srgbClr val="FF0000"/>
                </a:solidFill>
                <a:latin typeface="+mn-lt"/>
              </a:rPr>
              <a:t> </a:t>
            </a:r>
            <a:endParaRPr sz="22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59CB9C-1664-B4D4-530D-00702365F896}"/>
              </a:ext>
            </a:extLst>
          </p:cNvPr>
          <p:cNvSpPr txBox="1"/>
          <p:nvPr/>
        </p:nvSpPr>
        <p:spPr bwMode="auto">
          <a:xfrm>
            <a:off x="4402561" y="4064476"/>
            <a:ext cx="173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800" b="1" dirty="0" smtClean="0">
                <a:solidFill>
                  <a:srgbClr val="243979"/>
                </a:solidFill>
                <a:latin typeface="+mn-lt"/>
              </a:rPr>
              <a:t>Мошков Роман Сергеевич</a:t>
            </a:r>
            <a:endParaRPr sz="1800" b="1" dirty="0">
              <a:solidFill>
                <a:srgbClr val="243979"/>
              </a:solidFill>
              <a:latin typeface="+mn-lt"/>
            </a:endParaRPr>
          </a:p>
          <a:p>
            <a:pPr algn="ctr">
              <a:defRPr/>
            </a:pPr>
            <a:endParaRPr sz="1800" b="1" dirty="0">
              <a:solidFill>
                <a:srgbClr val="243979"/>
              </a:solidFill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DB6321-FD4D-17B8-2473-4B7E4927C99C}"/>
              </a:ext>
            </a:extLst>
          </p:cNvPr>
          <p:cNvSpPr txBox="1"/>
          <p:nvPr/>
        </p:nvSpPr>
        <p:spPr bwMode="auto">
          <a:xfrm>
            <a:off x="6312021" y="4080690"/>
            <a:ext cx="173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800" b="1" dirty="0" smtClean="0">
                <a:solidFill>
                  <a:srgbClr val="243979"/>
                </a:solidFill>
                <a:latin typeface="+mn-lt"/>
              </a:rPr>
              <a:t>Новоселов Владислав Геннадьевич</a:t>
            </a:r>
            <a:endParaRPr sz="1800" b="1" dirty="0">
              <a:solidFill>
                <a:srgbClr val="243979"/>
              </a:solidFill>
              <a:latin typeface="+mn-lt"/>
            </a:endParaRPr>
          </a:p>
          <a:p>
            <a:pPr algn="ctr">
              <a:defRPr/>
            </a:pPr>
            <a:endParaRPr sz="1800" b="1" dirty="0">
              <a:solidFill>
                <a:srgbClr val="243979"/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1240" y="1898675"/>
            <a:ext cx="1697038" cy="172695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7541" y="1888160"/>
            <a:ext cx="1720152" cy="173746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613" y="1888160"/>
            <a:ext cx="1603382" cy="172695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5390" y="1898675"/>
            <a:ext cx="1749283" cy="174928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31786" y="1915097"/>
            <a:ext cx="1599185" cy="171643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53648" y="1937428"/>
            <a:ext cx="1626463" cy="171053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 bwMode="auto">
          <a:xfrm>
            <a:off x="9984432" y="6099393"/>
            <a:ext cx="16280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8F00FF"/>
              </a:buClr>
              <a:buSzPts val="4000"/>
              <a:defRPr/>
            </a:pPr>
            <a:r>
              <a:rPr lang="ru-RU" sz="4000" b="1" dirty="0">
                <a:solidFill>
                  <a:srgbClr val="FFFFFF"/>
                </a:solidFill>
                <a:latin typeface="Arial Black" panose="020B0A04020102020204" pitchFamily="34" charset="0"/>
              </a:rPr>
              <a:t>2026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 bwMode="auto">
          <a:xfrm>
            <a:off x="335360" y="188640"/>
            <a:ext cx="5040560" cy="864096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ru-RU" sz="4800" b="1">
                <a:solidFill>
                  <a:schemeClr val="bg1"/>
                </a:solidFill>
              </a:rPr>
              <a:t>КОНТАКТЫ</a:t>
            </a:r>
            <a:endParaRPr sz="4800" b="1">
              <a:solidFill>
                <a:schemeClr val="bg1"/>
              </a:solidFill>
            </a:endParaRPr>
          </a:p>
        </p:txBody>
      </p:sp>
      <p:pic>
        <p:nvPicPr>
          <p:cNvPr id="18" name="Рисунок 17" descr="значки-05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544481" y="1772816"/>
            <a:ext cx="720000" cy="71757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 bwMode="auto">
          <a:xfrm>
            <a:off x="4207581" y="1916832"/>
            <a:ext cx="2571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dirty="0" smtClean="0">
                <a:solidFill>
                  <a:srgbClr val="243979"/>
                </a:solidFill>
                <a:latin typeface="+mn-lt"/>
              </a:rPr>
              <a:t>@</a:t>
            </a:r>
            <a:r>
              <a:rPr lang="en-US" sz="1800" dirty="0" err="1">
                <a:solidFill>
                  <a:srgbClr val="243979"/>
                </a:solidFill>
                <a:latin typeface="+mn-lt"/>
              </a:rPr>
              <a:t>f</a:t>
            </a:r>
            <a:r>
              <a:rPr lang="en-US" sz="1800" dirty="0" err="1" smtClean="0">
                <a:solidFill>
                  <a:srgbClr val="243979"/>
                </a:solidFill>
                <a:latin typeface="+mn-lt"/>
              </a:rPr>
              <a:t>illgord</a:t>
            </a:r>
            <a:endParaRPr lang="ru-RU" sz="1800" dirty="0">
              <a:solidFill>
                <a:srgbClr val="243979"/>
              </a:solidFill>
              <a:latin typeface="+mn-lt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490624" y="1844824"/>
            <a:ext cx="608527" cy="60852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 bwMode="auto">
          <a:xfrm>
            <a:off x="7072711" y="1932221"/>
            <a:ext cx="2670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800" dirty="0" smtClean="0">
                <a:solidFill>
                  <a:srgbClr val="243979"/>
                </a:solidFill>
                <a:latin typeface="+mn-lt"/>
              </a:rPr>
              <a:t>@</a:t>
            </a:r>
            <a:r>
              <a:rPr lang="en-US" sz="1800" dirty="0" err="1">
                <a:solidFill>
                  <a:srgbClr val="243979"/>
                </a:solidFill>
                <a:latin typeface="+mn-lt"/>
              </a:rPr>
              <a:t>f</a:t>
            </a:r>
            <a:r>
              <a:rPr lang="en-US" sz="1800" dirty="0" err="1" smtClean="0">
                <a:solidFill>
                  <a:srgbClr val="243979"/>
                </a:solidFill>
                <a:latin typeface="+mn-lt"/>
              </a:rPr>
              <a:t>illgord</a:t>
            </a:r>
            <a:endParaRPr lang="ru-RU" sz="1800" dirty="0">
              <a:solidFill>
                <a:srgbClr val="243979"/>
              </a:solidFill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2024" y="2852935"/>
            <a:ext cx="2192189" cy="21522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1704" y="2855066"/>
            <a:ext cx="2088232" cy="208823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 bwMode="auto">
          <a:xfrm>
            <a:off x="335360" y="188640"/>
            <a:ext cx="5040560" cy="864096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ru-RU" sz="4800" b="1" dirty="0">
                <a:solidFill>
                  <a:schemeClr val="bg1"/>
                </a:solidFill>
              </a:rPr>
              <a:t>«КОМАНДА»</a:t>
            </a:r>
            <a:endParaRPr dirty="0"/>
          </a:p>
        </p:txBody>
      </p:sp>
      <p:sp>
        <p:nvSpPr>
          <p:cNvPr id="14" name="Google Shape;106;p1"/>
          <p:cNvSpPr txBox="1"/>
          <p:nvPr/>
        </p:nvSpPr>
        <p:spPr bwMode="auto">
          <a:xfrm>
            <a:off x="335360" y="2229104"/>
            <a:ext cx="8987046" cy="3452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99" tIns="45699" rIns="45699" bIns="45699" anchor="ctr" anchorCtr="0">
            <a:normAutofit fontScale="92500" lnSpcReduction="10000"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4000"/>
              <a:buFont typeface="Arial"/>
              <a:buNone/>
              <a:defRPr/>
            </a:pPr>
            <a:r>
              <a:rPr lang="en-US" sz="4400" b="1" i="0" u="none" strike="noStrike" cap="none" dirty="0">
                <a:solidFill>
                  <a:srgbClr val="243979"/>
                </a:solidFill>
                <a:latin typeface="+mj-lt"/>
              </a:rPr>
              <a:t>НАЗВАНИЕ </a:t>
            </a:r>
            <a:r>
              <a:rPr lang="en-US" sz="4400" b="1" i="0" u="none" strike="noStrike" cap="none" dirty="0" smtClean="0">
                <a:solidFill>
                  <a:srgbClr val="243979"/>
                </a:solidFill>
                <a:latin typeface="+mj-lt"/>
              </a:rPr>
              <a:t>СТАРТАП-ПРОЕКТА</a:t>
            </a:r>
            <a:endParaRPr lang="ru-RU" sz="4400" b="1" dirty="0">
              <a:solidFill>
                <a:srgbClr val="243979"/>
              </a:solidFill>
              <a:latin typeface="+mj-lt"/>
            </a:endParaRPr>
          </a:p>
          <a:p>
            <a:pPr marL="0" marR="0" lv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4000"/>
              <a:buFont typeface="Arial"/>
              <a:buNone/>
              <a:defRPr/>
            </a:pPr>
            <a:r>
              <a:rPr lang="ru-RU" sz="4400" b="1" dirty="0" smtClean="0">
                <a:solidFill>
                  <a:srgbClr val="243979"/>
                </a:solidFill>
                <a:latin typeface="+mj-lt"/>
              </a:rPr>
              <a:t>ЭКОЛАВКА</a:t>
            </a:r>
            <a:endParaRPr lang="ru-RU" sz="1600" b="1" dirty="0">
              <a:solidFill>
                <a:srgbClr val="243979"/>
              </a:solidFill>
              <a:latin typeface="+mj-lt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4000"/>
              <a:buFont typeface="Arial"/>
              <a:buNone/>
              <a:defRPr/>
            </a:pPr>
            <a:endParaRPr sz="6900" b="0" i="0" u="none" strike="noStrike" cap="none" dirty="0">
              <a:solidFill>
                <a:schemeClr val="tx1"/>
              </a:solidFill>
              <a:latin typeface="+mj-lt"/>
              <a:ea typeface="Arial"/>
              <a:cs typeface="Arial"/>
            </a:endParaRPr>
          </a:p>
          <a:p>
            <a:pPr marL="0" marR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2300"/>
              <a:buFont typeface="Arial"/>
              <a:buNone/>
              <a:defRPr/>
            </a:pPr>
            <a:endParaRPr lang="ru-RU" sz="2300" dirty="0">
              <a:solidFill>
                <a:schemeClr val="tx1"/>
              </a:solidFill>
              <a:latin typeface="+mj-lt"/>
            </a:endParaRPr>
          </a:p>
          <a:p>
            <a:pPr marL="0" marR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2300"/>
              <a:buFont typeface="Arial"/>
              <a:buNone/>
              <a:defRPr/>
            </a:pPr>
            <a:endParaRPr lang="ru-RU" sz="2300" b="0" i="0" u="none" strike="noStrike" cap="none" dirty="0">
              <a:solidFill>
                <a:schemeClr val="tx1"/>
              </a:solidFill>
              <a:latin typeface="+mj-lt"/>
              <a:ea typeface="Arial"/>
              <a:cs typeface="Arial"/>
            </a:endParaRPr>
          </a:p>
          <a:p>
            <a:pPr marL="0" marR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2300"/>
              <a:buFont typeface="Arial"/>
              <a:buNone/>
              <a:defRPr/>
            </a:pPr>
            <a:r>
              <a:rPr lang="en-US" sz="2200" b="0" i="0" u="none" strike="noStrike" cap="none" dirty="0">
                <a:solidFill>
                  <a:srgbClr val="243979"/>
                </a:solidFill>
                <a:latin typeface="+mn-lt"/>
                <a:ea typeface="Arial"/>
                <a:cs typeface="Arial"/>
              </a:rPr>
              <a:t>ЛИДЕР КОМАНДЫ:</a:t>
            </a:r>
            <a:r>
              <a:rPr lang="ru-RU" sz="2200" b="0" i="0" u="none" strike="noStrike" cap="none" dirty="0">
                <a:solidFill>
                  <a:srgbClr val="243979"/>
                </a:solidFill>
                <a:latin typeface="+mn-lt"/>
                <a:ea typeface="Arial"/>
                <a:cs typeface="Arial"/>
              </a:rPr>
              <a:t> </a:t>
            </a:r>
            <a:r>
              <a:rPr lang="ru-RU" sz="2200" b="0" i="0" u="none" strike="noStrike" cap="none" dirty="0" smtClean="0">
                <a:solidFill>
                  <a:srgbClr val="243979"/>
                </a:solidFill>
                <a:latin typeface="+mn-lt"/>
                <a:ea typeface="Arial"/>
                <a:cs typeface="Arial"/>
              </a:rPr>
              <a:t>Новоселов Владислав</a:t>
            </a:r>
            <a:endParaRPr dirty="0">
              <a:solidFill>
                <a:srgbClr val="243979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9984432" y="6099393"/>
            <a:ext cx="16280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8F00FF"/>
              </a:buClr>
              <a:buSzPts val="4000"/>
              <a:defRPr/>
            </a:pPr>
            <a:r>
              <a:rPr lang="ru-RU" sz="4000" b="1" dirty="0">
                <a:solidFill>
                  <a:srgbClr val="FFFFFF"/>
                </a:solidFill>
                <a:latin typeface="Arial Black" panose="020B0A04020102020204" pitchFamily="34" charset="0"/>
              </a:rPr>
              <a:t>2026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8903" y="1268760"/>
            <a:ext cx="2753097" cy="145752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 bwMode="auto">
          <a:xfrm>
            <a:off x="9984432" y="6099393"/>
            <a:ext cx="16280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8F00FF"/>
              </a:buClr>
              <a:buSzPts val="4000"/>
              <a:defRPr/>
            </a:pPr>
            <a:r>
              <a:rPr lang="ru-RU" sz="4000" b="1" dirty="0">
                <a:solidFill>
                  <a:srgbClr val="FFFFFF"/>
                </a:solidFill>
                <a:latin typeface="Arial Black" panose="020B0A04020102020204" pitchFamily="34" charset="0"/>
              </a:rPr>
              <a:t>2026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 bwMode="auto">
          <a:xfrm>
            <a:off x="335360" y="188640"/>
            <a:ext cx="5040560" cy="864096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ru-RU" sz="4800" b="1">
                <a:solidFill>
                  <a:schemeClr val="bg1"/>
                </a:solidFill>
              </a:rPr>
              <a:t>АКТУАЛЬНОСТЬ</a:t>
            </a:r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CD8FF5-1742-B14E-304D-97E6F174C403}"/>
              </a:ext>
            </a:extLst>
          </p:cNvPr>
          <p:cNvSpPr txBox="1"/>
          <p:nvPr/>
        </p:nvSpPr>
        <p:spPr>
          <a:xfrm>
            <a:off x="191344" y="1562116"/>
            <a:ext cx="7200800" cy="365253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>
              <a:lnSpc>
                <a:spcPct val="140000"/>
              </a:lnSpc>
              <a:spcBef>
                <a:spcPts val="1200"/>
              </a:spcBef>
              <a:spcAft>
                <a:spcPts val="0"/>
              </a:spcAft>
              <a:defRPr sz="3100">
                <a:latin typeface="Montserrat" pitchFamily="2" charset="77"/>
              </a:defRPr>
            </a:lvl1pPr>
          </a:lstStyle>
          <a:p>
            <a:r>
              <a:rPr lang="ru-RU" sz="2400" dirty="0">
                <a:latin typeface="+mj-lt"/>
              </a:rPr>
              <a:t>Зимой скамейки в парках пустуют — сидеть на холодном невозможно. Городские службы тратят миллионы на вывоз листьев на полигоны и на электрический подогрев сидений. Нацпроект «Комфортная городская среда» требует зелёных решений. Наше решение превращает отходы в тепло и комфорт.</a:t>
            </a:r>
            <a:endParaRPr lang="en-US" sz="24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3038" y="3588056"/>
            <a:ext cx="3019425" cy="2228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7487" y="1340768"/>
            <a:ext cx="2016224" cy="3166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3711" y="2055855"/>
            <a:ext cx="2412356" cy="1705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 bwMode="auto">
          <a:xfrm>
            <a:off x="9984432" y="6099393"/>
            <a:ext cx="16280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8F00FF"/>
              </a:buClr>
              <a:buSzPts val="4000"/>
              <a:defRPr/>
            </a:pPr>
            <a:r>
              <a:rPr lang="ru-RU" sz="4000" b="1" dirty="0">
                <a:solidFill>
                  <a:srgbClr val="FFFFFF"/>
                </a:solidFill>
                <a:latin typeface="Arial Black" panose="020B0A04020102020204" pitchFamily="34" charset="0"/>
              </a:rPr>
              <a:t>2026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 bwMode="auto">
          <a:xfrm>
            <a:off x="335360" y="188640"/>
            <a:ext cx="5040560" cy="864096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ru-RU" sz="4800" b="1">
                <a:solidFill>
                  <a:schemeClr val="bg1"/>
                </a:solidFill>
              </a:rPr>
              <a:t>ПРОБЛЕМА</a:t>
            </a: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407368" y="1700808"/>
            <a:ext cx="47525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Зимой в парке на лавочки никто не садится, потому что сиденья ледяные. Посетители мёрзнут, гуляют стоя или уходят в торговые центры. Парк теряет свою функцию как общественное пространство на 4-5 месяцев в году.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0016" y="1484784"/>
            <a:ext cx="3514725" cy="2324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8248" y="2924944"/>
            <a:ext cx="3487467" cy="2729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 bwMode="auto">
          <a:xfrm>
            <a:off x="9984432" y="6099393"/>
            <a:ext cx="16280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8F00FF"/>
              </a:buClr>
              <a:buSzPts val="4000"/>
              <a:defRPr/>
            </a:pPr>
            <a:r>
              <a:rPr lang="ru-RU" sz="4000" b="1" dirty="0">
                <a:solidFill>
                  <a:srgbClr val="FFFFFF"/>
                </a:solidFill>
                <a:latin typeface="Arial Black" panose="020B0A04020102020204" pitchFamily="34" charset="0"/>
              </a:rPr>
              <a:t>2026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 bwMode="auto">
          <a:xfrm>
            <a:off x="335360" y="188640"/>
            <a:ext cx="5040560" cy="864096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ru-RU" sz="3200" b="1">
                <a:solidFill>
                  <a:schemeClr val="bg1"/>
                </a:solidFill>
              </a:rPr>
              <a:t>ОПИСАНИЕ ПРОДУКТА</a:t>
            </a:r>
            <a:br>
              <a:rPr lang="ru-RU" sz="3200" b="1">
                <a:solidFill>
                  <a:schemeClr val="bg1"/>
                </a:solidFill>
              </a:rPr>
            </a:br>
            <a:r>
              <a:rPr lang="ru-RU" sz="3200" b="1">
                <a:solidFill>
                  <a:schemeClr val="bg1"/>
                </a:solidFill>
              </a:rPr>
              <a:t>И ТЕХНОЛОГИИ</a:t>
            </a:r>
            <a:endParaRPr sz="3200" b="1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252108"/>
            <a:ext cx="851379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/>
              <a:t>Основой является правильный компостный ящик.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    </a:t>
            </a:r>
            <a:r>
              <a:rPr lang="ru-RU" sz="1800" dirty="0" err="1"/>
              <a:t>Компостник</a:t>
            </a:r>
            <a:r>
              <a:rPr lang="ru-RU" sz="1800" dirty="0"/>
              <a:t> должен представлять из себя ящик с отверстиями для доступа воздуха. Внутри компоненты закладываются слоями по 15-25 см, как слоёный пирог: щепа, листья, трава, навоз. Слои нельзя трамбовать потому что нужен кислород. Верх присыпают землёй и укрывают дышащим </a:t>
            </a:r>
            <a:r>
              <a:rPr lang="ru-RU" sz="1800" dirty="0" err="1"/>
              <a:t>спанбондом</a:t>
            </a:r>
            <a:r>
              <a:rPr lang="ru-RU" sz="1800" dirty="0"/>
              <a:t> но нельзя использовать плёнку, т.к. плёнка не пропускает воздух и вызывает гниение.</a:t>
            </a:r>
            <a:br>
              <a:rPr lang="ru-RU" sz="1800" dirty="0"/>
            </a:br>
            <a:r>
              <a:rPr lang="ru-RU" sz="1800" dirty="0"/>
              <a:t>    В толщу компоста вмонтирован змеевик из нержавеющей трубы. В качестве теплоносителя используется </a:t>
            </a:r>
            <a:r>
              <a:rPr lang="ru-RU" sz="1800" dirty="0" err="1"/>
              <a:t>пропиленгликоль</a:t>
            </a:r>
            <a:r>
              <a:rPr lang="ru-RU" sz="1800" dirty="0"/>
              <a:t>. Циркуляция самотечная без насоса. Регистры под сиденьями 5 лавочек отдают тепло.</a:t>
            </a:r>
            <a:br>
              <a:rPr lang="ru-RU" sz="1800" dirty="0"/>
            </a:br>
            <a:r>
              <a:rPr lang="ru-RU" sz="1800" dirty="0"/>
              <a:t>    Осенью используются листья. Летом и весной можно использовать скошенную траву, кухонные отходы (овощные очистки), </a:t>
            </a:r>
            <a:r>
              <a:rPr lang="ru-RU" sz="1800" dirty="0" err="1"/>
              <a:t>сидераты</a:t>
            </a:r>
            <a:r>
              <a:rPr lang="ru-RU" sz="1800" dirty="0"/>
              <a:t>, солому, опилки, бумагу. Навоз и зелёная масса дают азот, который разогревает кучу. Без азота процесс идёт вяло.</a:t>
            </a:r>
            <a:br>
              <a:rPr lang="ru-RU" sz="1800" dirty="0"/>
            </a:br>
            <a:r>
              <a:rPr lang="ru-RU" sz="1800" dirty="0"/>
              <a:t>    Аэробные бактерии разлагают органику, температура внутри поднимается до 50-70°C. Доступ воздуха, правильная влажность и баланс углерода с азотом обеспечивают стабильное тепло без запаха гниения</a:t>
            </a:r>
            <a:r>
              <a:rPr lang="ru-RU" dirty="0"/>
              <a:t>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3790" y="1951867"/>
            <a:ext cx="3515902" cy="323189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 bwMode="auto">
          <a:xfrm>
            <a:off x="9984432" y="6099393"/>
            <a:ext cx="16280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8F00FF"/>
              </a:buClr>
              <a:buSzPts val="4000"/>
              <a:defRPr/>
            </a:pPr>
            <a:r>
              <a:rPr lang="ru-RU" sz="4000" b="1" dirty="0">
                <a:solidFill>
                  <a:srgbClr val="FFFFFF"/>
                </a:solidFill>
                <a:latin typeface="Arial Black" panose="020B0A04020102020204" pitchFamily="34" charset="0"/>
              </a:rPr>
              <a:t>2026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 bwMode="auto">
          <a:xfrm>
            <a:off x="335360" y="188640"/>
            <a:ext cx="5040560" cy="864096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ru-RU" sz="3200" b="1">
                <a:solidFill>
                  <a:schemeClr val="bg1"/>
                </a:solidFill>
              </a:rPr>
              <a:t>АНАЛИЗ КОНКУРЕНТОВ</a:t>
            </a:r>
            <a:endParaRPr sz="3200" b="1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9336" y="1412776"/>
            <a:ext cx="58326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Электрические подогреваемые скамьи очень удобны, но дороги в эксплуатации и зависят от сети. Газовые и ИК-обогреватели слишком опасны в парке и в добавок выделяют CO₂. Обычный компост без системы </a:t>
            </a:r>
            <a:r>
              <a:rPr lang="ru-RU" sz="2400" dirty="0" err="1"/>
              <a:t>теплоотбора</a:t>
            </a:r>
            <a:r>
              <a:rPr lang="ru-RU" sz="2400" dirty="0"/>
              <a:t>  гниёт, воняет и быстро остывает. Наше решение  дешевле в обслуживании, безопасно и попутно утилизирует листья парка.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80D1B2-A705-8BEB-A81E-5C197E39FA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4565" y="1624251"/>
            <a:ext cx="3127675" cy="201995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51F51EE-C0A9-D719-D816-AE3BE90617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0953" y="2130173"/>
            <a:ext cx="1027297" cy="100811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" name="Рукописный ввод 12">
                <a:extLst>
                  <a:ext uri="{FF2B5EF4-FFF2-40B4-BE49-F238E27FC236}">
                    <a16:creationId xmlns:a16="http://schemas.microsoft.com/office/drawing/2014/main" id="{C5F2E6CA-CD27-A71E-3CDB-F5B73AE4F666}"/>
                  </a:ext>
                </a:extLst>
              </p14:cNvPr>
              <p14:cNvContentPartPr/>
              <p14:nvPr/>
            </p14:nvContentPartPr>
            <p14:xfrm>
              <a:off x="7386171" y="1628109"/>
              <a:ext cx="3204000" cy="1970280"/>
            </p14:xfrm>
          </p:contentPart>
        </mc:Choice>
        <mc:Fallback xmlns="">
          <p:pic>
            <p:nvPicPr>
              <p:cNvPr id="13" name="Рукописный ввод 12">
                <a:extLst>
                  <a:ext uri="{FF2B5EF4-FFF2-40B4-BE49-F238E27FC236}">
                    <a16:creationId xmlns:a16="http://schemas.microsoft.com/office/drawing/2014/main" id="{C5F2E6CA-CD27-A71E-3CDB-F5B73AE4F66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296171" y="1448469"/>
                <a:ext cx="3383640" cy="232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4" name="Рукописный ввод 13">
                <a:extLst>
                  <a:ext uri="{FF2B5EF4-FFF2-40B4-BE49-F238E27FC236}">
                    <a16:creationId xmlns:a16="http://schemas.microsoft.com/office/drawing/2014/main" id="{6BD26711-90C4-36EA-F8D3-6B40C42FAA98}"/>
                  </a:ext>
                </a:extLst>
              </p14:cNvPr>
              <p14:cNvContentPartPr/>
              <p14:nvPr/>
            </p14:nvContentPartPr>
            <p14:xfrm>
              <a:off x="7114731" y="1497429"/>
              <a:ext cx="3852000" cy="2191680"/>
            </p14:xfrm>
          </p:contentPart>
        </mc:Choice>
        <mc:Fallback xmlns="">
          <p:pic>
            <p:nvPicPr>
              <p:cNvPr id="14" name="Рукописный ввод 13">
                <a:extLst>
                  <a:ext uri="{FF2B5EF4-FFF2-40B4-BE49-F238E27FC236}">
                    <a16:creationId xmlns:a16="http://schemas.microsoft.com/office/drawing/2014/main" id="{6BD26711-90C4-36EA-F8D3-6B40C42FAA9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025091" y="1317789"/>
                <a:ext cx="4031640" cy="2551320"/>
              </a:xfrm>
              <a:prstGeom prst="rect">
                <a:avLst/>
              </a:prstGeom>
            </p:spPr>
          </p:pic>
        </mc:Fallback>
      </mc:AlternateContent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698ADAE-1749-0C60-15E8-7FBDCC62E3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66568" y="3933056"/>
            <a:ext cx="1856066" cy="172395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9BB7480-1AE1-118C-F200-7CF4C5E374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64352" y="3844166"/>
            <a:ext cx="906710" cy="70788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9" name="Рукописный ввод 18">
                <a:extLst>
                  <a:ext uri="{FF2B5EF4-FFF2-40B4-BE49-F238E27FC236}">
                    <a16:creationId xmlns:a16="http://schemas.microsoft.com/office/drawing/2014/main" id="{02945275-2D96-2E24-8395-6ACF8CEE25F7}"/>
                  </a:ext>
                </a:extLst>
              </p14:cNvPr>
              <p14:cNvContentPartPr/>
              <p14:nvPr/>
            </p14:nvContentPartPr>
            <p14:xfrm>
              <a:off x="8135331" y="3866589"/>
              <a:ext cx="2210760" cy="1846800"/>
            </p14:xfrm>
          </p:contentPart>
        </mc:Choice>
        <mc:Fallback xmlns="">
          <p:pic>
            <p:nvPicPr>
              <p:cNvPr id="19" name="Рукописный ввод 18">
                <a:extLst>
                  <a:ext uri="{FF2B5EF4-FFF2-40B4-BE49-F238E27FC236}">
                    <a16:creationId xmlns:a16="http://schemas.microsoft.com/office/drawing/2014/main" id="{02945275-2D96-2E24-8395-6ACF8CEE25F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045331" y="3686589"/>
                <a:ext cx="2390400" cy="220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0" name="Рукописный ввод 19">
                <a:extLst>
                  <a:ext uri="{FF2B5EF4-FFF2-40B4-BE49-F238E27FC236}">
                    <a16:creationId xmlns:a16="http://schemas.microsoft.com/office/drawing/2014/main" id="{20F2C876-1BB1-B3FD-59DD-71F3A764095F}"/>
                  </a:ext>
                </a:extLst>
              </p14:cNvPr>
              <p14:cNvContentPartPr/>
              <p14:nvPr/>
            </p14:nvContentPartPr>
            <p14:xfrm>
              <a:off x="7959291" y="3918789"/>
              <a:ext cx="2360880" cy="1740960"/>
            </p14:xfrm>
          </p:contentPart>
        </mc:Choice>
        <mc:Fallback xmlns="">
          <p:pic>
            <p:nvPicPr>
              <p:cNvPr id="20" name="Рукописный ввод 19">
                <a:extLst>
                  <a:ext uri="{FF2B5EF4-FFF2-40B4-BE49-F238E27FC236}">
                    <a16:creationId xmlns:a16="http://schemas.microsoft.com/office/drawing/2014/main" id="{20F2C876-1BB1-B3FD-59DD-71F3A764095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869651" y="3738789"/>
                <a:ext cx="2540520" cy="21006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25" y="14945"/>
            <a:ext cx="12192000" cy="685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 bwMode="auto">
          <a:xfrm>
            <a:off x="9984432" y="6099393"/>
            <a:ext cx="16280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8F00FF"/>
              </a:buClr>
              <a:buSzPts val="4000"/>
              <a:defRPr/>
            </a:pPr>
            <a:r>
              <a:rPr lang="ru-RU" sz="4000" b="1" dirty="0">
                <a:solidFill>
                  <a:srgbClr val="FFFFFF"/>
                </a:solidFill>
                <a:latin typeface="Arial Black" panose="020B0A04020102020204" pitchFamily="34" charset="0"/>
              </a:rPr>
              <a:t>2026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 bwMode="auto">
          <a:xfrm>
            <a:off x="335360" y="188640"/>
            <a:ext cx="5040560" cy="864096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ru-RU" sz="4800" b="1">
                <a:solidFill>
                  <a:schemeClr val="bg1"/>
                </a:solidFill>
              </a:rPr>
              <a:t>АНАЛИЗ РЫНКА</a:t>
            </a:r>
            <a:endParaRPr sz="4800" b="1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3352" y="1484784"/>
            <a:ext cx="511256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По данным Минстроя в России </a:t>
            </a:r>
          </a:p>
          <a:p>
            <a:r>
              <a:rPr lang="ru-RU" sz="2400" dirty="0"/>
              <a:t>15 000 благоустроенных парков. Нам подходят города с холодной зимой, а это примерно 9 000 парков и около 45 000 лавочек. Ежегодно на благоустройство выделяют более 100 млрд рублей. Растёт число грантов на экологию и ESG-бюджетов компаний.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1984" y="1484784"/>
            <a:ext cx="3241097" cy="1896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2304" y="2135881"/>
            <a:ext cx="2952328" cy="1827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4032" y="3429000"/>
            <a:ext cx="3124200" cy="2228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 bwMode="auto">
          <a:xfrm>
            <a:off x="9984432" y="6099393"/>
            <a:ext cx="16280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8F00FF"/>
              </a:buClr>
              <a:buSzPts val="4000"/>
              <a:defRPr/>
            </a:pPr>
            <a:r>
              <a:rPr lang="ru-RU" sz="4000" b="1" dirty="0">
                <a:solidFill>
                  <a:srgbClr val="FFFFFF"/>
                </a:solidFill>
                <a:latin typeface="Arial Black" panose="020B0A04020102020204" pitchFamily="34" charset="0"/>
              </a:rPr>
              <a:t>2026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 bwMode="auto">
          <a:xfrm>
            <a:off x="335360" y="188640"/>
            <a:ext cx="5040560" cy="864096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ru-RU" sz="4800" b="1">
                <a:solidFill>
                  <a:schemeClr val="bg1"/>
                </a:solidFill>
              </a:rPr>
              <a:t>БИЗНЕС-МОДЕЛЬ</a:t>
            </a:r>
            <a:endParaRPr sz="4800" b="1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1344" y="1412777"/>
            <a:ext cx="78488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Мы используем модель B2G, то есть мы продаём лавочки паркам и муниципалитетам.</a:t>
            </a:r>
          </a:p>
          <a:p>
            <a:r>
              <a:rPr lang="ru-RU" sz="2400" dirty="0"/>
              <a:t>Мы продаем лавочки «Под ключ». Цена обговаривается с покупателем. В комплект входит: ящик/бункер для компоста, лавочка, регистры под сиденьями.</a:t>
            </a:r>
          </a:p>
          <a:p>
            <a:r>
              <a:rPr lang="ru-RU" sz="2400" dirty="0"/>
              <a:t>Для парка будет бонусом, что через 1,5-2 года готовый компост - бесплатное удобрение для клумб.</a:t>
            </a:r>
          </a:p>
          <a:p>
            <a:r>
              <a:rPr lang="ru-RU" sz="2400" dirty="0"/>
              <a:t>Выгода для парка заключается в том, что наш проект экономит на вывозе листьев и не требует уплаты за электричество. Деньги планируем использовать из бюджета благоустройства или грантов.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0736" y="1235209"/>
            <a:ext cx="2204095" cy="220409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0216" y="2605401"/>
            <a:ext cx="2304256" cy="2387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 bwMode="auto">
          <a:xfrm>
            <a:off x="335360" y="188640"/>
            <a:ext cx="5040560" cy="864096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ru-RU" sz="3200" b="1">
                <a:solidFill>
                  <a:schemeClr val="bg1"/>
                </a:solidFill>
              </a:rPr>
              <a:t>ИНУСТРИАЛЬНЫЕ ПАРТНЕРЫ</a:t>
            </a:r>
            <a:endParaRPr sz="3200" b="1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9984432" y="6099393"/>
            <a:ext cx="16280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8F00FF"/>
              </a:buClr>
              <a:buSzPts val="4000"/>
              <a:defRPr/>
            </a:pPr>
            <a:r>
              <a:rPr lang="ru-RU" sz="4000" b="1" dirty="0">
                <a:solidFill>
                  <a:srgbClr val="FFFFFF"/>
                </a:solidFill>
                <a:latin typeface="Arial Black" panose="020B0A04020102020204" pitchFamily="34" charset="0"/>
              </a:rPr>
              <a:t>2026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5360" y="1628800"/>
            <a:ext cx="583264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Наши партнеры это поставщики труб PE-RT и PEX  на стадии отбора образцов, зелёные хозяйства и питомники  готовы отдавать щепу и навоз бесплатно как отходы. А пилотные парки в Старом Осколе и Белгороде наша предварительная поддержка. Рассматриваем выход на корпоративные гранты металлургических компаний (Славянка).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837889" y="1268760"/>
            <a:ext cx="3280636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1625" y="1517041"/>
            <a:ext cx="2511048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4474" y="2597680"/>
            <a:ext cx="1887314" cy="1295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B4E3860-CCED-8BBA-3FB7-86EAEDE285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4034" y="4055591"/>
            <a:ext cx="1728193" cy="1728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6447</TotalTime>
  <Words>422</Words>
  <Application>Microsoft Office PowerPoint</Application>
  <DocSecurity>0</DocSecurity>
  <PresentationFormat>Широкоэкранный</PresentationFormat>
  <Paragraphs>58</Paragraphs>
  <Slides>12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Arial Black</vt:lpstr>
      <vt:lpstr>Helvetica Neue</vt:lpstr>
      <vt:lpstr>Тема Office</vt:lpstr>
      <vt:lpstr>Презентация PowerPoint</vt:lpstr>
      <vt:lpstr>«КОМАНДА»</vt:lpstr>
      <vt:lpstr>АКТУАЛЬНОСТЬ</vt:lpstr>
      <vt:lpstr>ПРОБЛЕМА</vt:lpstr>
      <vt:lpstr>ОПИСАНИЕ ПРОДУКТА И ТЕХНОЛОГИИ</vt:lpstr>
      <vt:lpstr>АНАЛИЗ КОНКУРЕНТОВ</vt:lpstr>
      <vt:lpstr>АНАЛИЗ РЫНКА</vt:lpstr>
      <vt:lpstr>БИЗНЕС-МОДЕЛЬ</vt:lpstr>
      <vt:lpstr>ИНУСТРИАЛЬНЫЕ ПАРТНЕРЫ</vt:lpstr>
      <vt:lpstr>ТЕКУЩИЕ РЕЗУЛЬТАТЫ </vt:lpstr>
      <vt:lpstr>КОМАНДА</vt:lpstr>
      <vt:lpstr>КОНТАКТЫ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Виктория Бокарева</dc:creator>
  <cp:keywords/>
  <dc:description/>
  <cp:lastModifiedBy>admin</cp:lastModifiedBy>
  <cp:revision>84</cp:revision>
  <dcterms:modified xsi:type="dcterms:W3CDTF">2026-04-27T12:11:35Z</dcterms:modified>
  <cp:category/>
  <dc:identifier/>
  <cp:contentStatus/>
  <dc:language/>
  <cp:version/>
</cp:coreProperties>
</file>