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311" r:id="rId3"/>
    <p:sldId id="281" r:id="rId4"/>
    <p:sldId id="262" r:id="rId5"/>
    <p:sldId id="296" r:id="rId6"/>
    <p:sldId id="276" r:id="rId7"/>
    <p:sldId id="278" r:id="rId8"/>
    <p:sldId id="301" r:id="rId9"/>
    <p:sldId id="309" r:id="rId10"/>
    <p:sldId id="310" r:id="rId11"/>
    <p:sldId id="298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8F00FF"/>
    <a:srgbClr val="FCAF17"/>
    <a:srgbClr val="B5D8E1"/>
    <a:srgbClr val="FBB3C1"/>
    <a:srgbClr val="9F00FF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55" d="100"/>
          <a:sy n="55" d="100"/>
        </p:scale>
        <p:origin x="28" y="31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рвара Шилова" userId="fa7846366ced3043" providerId="LiveId" clId="{7AC10EC1-BCF9-4BCA-8649-C43B5A6BEABC}"/>
    <pc:docChg chg="undo redo custSel addSld delSld modSld">
      <pc:chgData name="Варвара Шилова" userId="fa7846366ced3043" providerId="LiveId" clId="{7AC10EC1-BCF9-4BCA-8649-C43B5A6BEABC}" dt="2023-11-21T08:53:07.748" v="2557" actId="20577"/>
      <pc:docMkLst>
        <pc:docMk/>
      </pc:docMkLst>
      <pc:sldChg chg="modSp mod">
        <pc:chgData name="Варвара Шилова" userId="fa7846366ced3043" providerId="LiveId" clId="{7AC10EC1-BCF9-4BCA-8649-C43B5A6BEABC}" dt="2023-11-21T08:53:07.748" v="2557" actId="20577"/>
        <pc:sldMkLst>
          <pc:docMk/>
          <pc:sldMk cId="1034447423" sldId="270"/>
        </pc:sldMkLst>
        <pc:spChg chg="mod">
          <ac:chgData name="Варвара Шилова" userId="fa7846366ced3043" providerId="LiveId" clId="{7AC10EC1-BCF9-4BCA-8649-C43B5A6BEABC}" dt="2023-11-21T08:53:07.748" v="2557" actId="20577"/>
          <ac:spMkLst>
            <pc:docMk/>
            <pc:sldMk cId="1034447423" sldId="270"/>
            <ac:spMk id="151" creationId="{00000000-0000-0000-0000-000000000000}"/>
          </ac:spMkLst>
        </pc:spChg>
      </pc:sldChg>
      <pc:sldChg chg="modSp mod">
        <pc:chgData name="Варвара Шилова" userId="fa7846366ced3043" providerId="LiveId" clId="{7AC10EC1-BCF9-4BCA-8649-C43B5A6BEABC}" dt="2023-11-14T19:16:20.956" v="65" actId="20577"/>
        <pc:sldMkLst>
          <pc:docMk/>
          <pc:sldMk cId="375830483" sldId="281"/>
        </pc:sldMkLst>
        <pc:spChg chg="mod">
          <ac:chgData name="Варвара Шилова" userId="fa7846366ced3043" providerId="LiveId" clId="{7AC10EC1-BCF9-4BCA-8649-C43B5A6BEABC}" dt="2023-11-14T19:16:20.956" v="65" actId="20577"/>
          <ac:spMkLst>
            <pc:docMk/>
            <pc:sldMk cId="375830483" sldId="281"/>
            <ac:spMk id="194" creationId="{00000000-0000-0000-0000-000000000000}"/>
          </ac:spMkLst>
        </pc:spChg>
      </pc:sldChg>
      <pc:sldChg chg="modSp mod">
        <pc:chgData name="Варвара Шилова" userId="fa7846366ced3043" providerId="LiveId" clId="{7AC10EC1-BCF9-4BCA-8649-C43B5A6BEABC}" dt="2023-11-14T19:23:41.736" v="68" actId="1076"/>
        <pc:sldMkLst>
          <pc:docMk/>
          <pc:sldMk cId="1472892781" sldId="286"/>
        </pc:sldMkLst>
        <pc:spChg chg="mod">
          <ac:chgData name="Варвара Шилова" userId="fa7846366ced3043" providerId="LiveId" clId="{7AC10EC1-BCF9-4BCA-8649-C43B5A6BEABC}" dt="2023-11-14T19:23:21.147" v="66" actId="1076"/>
          <ac:spMkLst>
            <pc:docMk/>
            <pc:sldMk cId="1472892781" sldId="286"/>
            <ac:spMk id="2" creationId="{1DDE4AED-F6DD-A527-4565-F40167CC4C2E}"/>
          </ac:spMkLst>
        </pc:spChg>
        <pc:spChg chg="mod">
          <ac:chgData name="Варвара Шилова" userId="fa7846366ced3043" providerId="LiveId" clId="{7AC10EC1-BCF9-4BCA-8649-C43B5A6BEABC}" dt="2023-11-14T19:23:41.736" v="68" actId="1076"/>
          <ac:spMkLst>
            <pc:docMk/>
            <pc:sldMk cId="1472892781" sldId="286"/>
            <ac:spMk id="12" creationId="{65E0BF6E-BA3A-1E7B-5928-68FC9F500BCE}"/>
          </ac:spMkLst>
        </pc:spChg>
        <pc:grpChg chg="mod">
          <ac:chgData name="Варвара Шилова" userId="fa7846366ced3043" providerId="LiveId" clId="{7AC10EC1-BCF9-4BCA-8649-C43B5A6BEABC}" dt="2023-11-14T19:23:36.430" v="67" actId="1076"/>
          <ac:grpSpMkLst>
            <pc:docMk/>
            <pc:sldMk cId="1472892781" sldId="286"/>
            <ac:grpSpMk id="6" creationId="{A6FE38B4-CCC3-5C6F-2A06-BEE6F0CA6A94}"/>
          </ac:grpSpMkLst>
        </pc:grpChg>
      </pc:sldChg>
      <pc:sldChg chg="modSp mod">
        <pc:chgData name="Варвара Шилова" userId="fa7846366ced3043" providerId="LiveId" clId="{7AC10EC1-BCF9-4BCA-8649-C43B5A6BEABC}" dt="2023-11-14T15:36:42.469" v="40" actId="20577"/>
        <pc:sldMkLst>
          <pc:docMk/>
          <pc:sldMk cId="3855343900" sldId="306"/>
        </pc:sldMkLst>
        <pc:spChg chg="mod">
          <ac:chgData name="Варвара Шилова" userId="fa7846366ced3043" providerId="LiveId" clId="{7AC10EC1-BCF9-4BCA-8649-C43B5A6BEABC}" dt="2023-11-14T15:36:42.469" v="40" actId="20577"/>
          <ac:spMkLst>
            <pc:docMk/>
            <pc:sldMk cId="3855343900" sldId="306"/>
            <ac:spMk id="21" creationId="{37AE1662-C7F3-3A92-F4F2-ED5719E92166}"/>
          </ac:spMkLst>
        </pc:spChg>
      </pc:sldChg>
      <pc:sldChg chg="addSp delSp modSp mod">
        <pc:chgData name="Варвара Шилова" userId="fa7846366ced3043" providerId="LiveId" clId="{7AC10EC1-BCF9-4BCA-8649-C43B5A6BEABC}" dt="2023-11-14T19:33:35.936" v="80" actId="1076"/>
        <pc:sldMkLst>
          <pc:docMk/>
          <pc:sldMk cId="3250364997" sldId="308"/>
        </pc:sldMkLst>
        <pc:spChg chg="del">
          <ac:chgData name="Варвара Шилова" userId="fa7846366ced3043" providerId="LiveId" clId="{7AC10EC1-BCF9-4BCA-8649-C43B5A6BEABC}" dt="2023-11-14T19:32:07.082" v="73" actId="21"/>
          <ac:spMkLst>
            <pc:docMk/>
            <pc:sldMk cId="3250364997" sldId="308"/>
            <ac:spMk id="2" creationId="{D3A984DA-879E-ED1A-1146-2F602C2D890A}"/>
          </ac:spMkLst>
        </pc:spChg>
        <pc:spChg chg="mod">
          <ac:chgData name="Варвара Шилова" userId="fa7846366ced3043" providerId="LiveId" clId="{7AC10EC1-BCF9-4BCA-8649-C43B5A6BEABC}" dt="2023-11-14T19:32:34.125" v="76" actId="1076"/>
          <ac:spMkLst>
            <pc:docMk/>
            <pc:sldMk cId="3250364997" sldId="308"/>
            <ac:spMk id="3" creationId="{0B7E7D8A-8E32-BBDD-D5C8-93E5CB4B4F7A}"/>
          </ac:spMkLst>
        </pc:spChg>
        <pc:spChg chg="mod">
          <ac:chgData name="Варвара Шилова" userId="fa7846366ced3043" providerId="LiveId" clId="{7AC10EC1-BCF9-4BCA-8649-C43B5A6BEABC}" dt="2023-11-14T15:28:31.568" v="4"/>
          <ac:spMkLst>
            <pc:docMk/>
            <pc:sldMk cId="3250364997" sldId="308"/>
            <ac:spMk id="5" creationId="{80F40244-EB16-2F56-BE06-05F3AAB77D09}"/>
          </ac:spMkLst>
        </pc:spChg>
        <pc:spChg chg="mod">
          <ac:chgData name="Варвара Шилова" userId="fa7846366ced3043" providerId="LiveId" clId="{7AC10EC1-BCF9-4BCA-8649-C43B5A6BEABC}" dt="2023-11-14T15:36:58.700" v="42" actId="20577"/>
          <ac:spMkLst>
            <pc:docMk/>
            <pc:sldMk cId="3250364997" sldId="308"/>
            <ac:spMk id="6" creationId="{217FCE80-0EB0-54EA-1CB1-085C7F34CFE7}"/>
          </ac:spMkLst>
        </pc:spChg>
        <pc:grpChg chg="add mod">
          <ac:chgData name="Варвара Шилова" userId="fa7846366ced3043" providerId="LiveId" clId="{7AC10EC1-BCF9-4BCA-8649-C43B5A6BEABC}" dt="2023-11-14T15:28:31.568" v="4"/>
          <ac:grpSpMkLst>
            <pc:docMk/>
            <pc:sldMk cId="3250364997" sldId="308"/>
            <ac:grpSpMk id="4" creationId="{DDC6C5A3-9F2E-99A1-A5C0-94A51D18FDE1}"/>
          </ac:grpSpMkLst>
        </pc:grpChg>
        <pc:picChg chg="add mod ord">
          <ac:chgData name="Варвара Шилова" userId="fa7846366ced3043" providerId="LiveId" clId="{7AC10EC1-BCF9-4BCA-8649-C43B5A6BEABC}" dt="2023-11-14T19:33:35.936" v="80" actId="1076"/>
          <ac:picMkLst>
            <pc:docMk/>
            <pc:sldMk cId="3250364997" sldId="308"/>
            <ac:picMk id="8" creationId="{DC1A4008-3515-8EA3-E8E7-71F2DF04E6C9}"/>
          </ac:picMkLst>
        </pc:picChg>
      </pc:sldChg>
      <pc:sldChg chg="new del">
        <pc:chgData name="Варвара Шилова" userId="fa7846366ced3043" providerId="LiveId" clId="{7AC10EC1-BCF9-4BCA-8649-C43B5A6BEABC}" dt="2023-11-14T15:28:02.515" v="1" actId="2696"/>
        <pc:sldMkLst>
          <pc:docMk/>
          <pc:sldMk cId="63677760" sldId="309"/>
        </pc:sldMkLst>
      </pc:sldChg>
      <pc:sldChg chg="new del">
        <pc:chgData name="Варвара Шилова" userId="fa7846366ced3043" providerId="LiveId" clId="{7AC10EC1-BCF9-4BCA-8649-C43B5A6BEABC}" dt="2023-11-14T15:28:20.422" v="3" actId="47"/>
        <pc:sldMkLst>
          <pc:docMk/>
          <pc:sldMk cId="453882205" sldId="309"/>
        </pc:sldMkLst>
      </pc:sldChg>
      <pc:sldChg chg="addSp modSp new del">
        <pc:chgData name="Варвара Шилова" userId="fa7846366ced3043" providerId="LiveId" clId="{7AC10EC1-BCF9-4BCA-8649-C43B5A6BEABC}" dt="2023-11-14T15:29:10.305" v="7" actId="47"/>
        <pc:sldMkLst>
          <pc:docMk/>
          <pc:sldMk cId="968746331" sldId="309"/>
        </pc:sldMkLst>
        <pc:spChg chg="mod">
          <ac:chgData name="Варвара Шилова" userId="fa7846366ced3043" providerId="LiveId" clId="{7AC10EC1-BCF9-4BCA-8649-C43B5A6BEABC}" dt="2023-11-14T15:28:59.008" v="6"/>
          <ac:spMkLst>
            <pc:docMk/>
            <pc:sldMk cId="968746331" sldId="309"/>
            <ac:spMk id="3" creationId="{4F3AA917-3985-1187-5F0D-F7D1F7994C98}"/>
          </ac:spMkLst>
        </pc:spChg>
        <pc:spChg chg="mod">
          <ac:chgData name="Варвара Шилова" userId="fa7846366ced3043" providerId="LiveId" clId="{7AC10EC1-BCF9-4BCA-8649-C43B5A6BEABC}" dt="2023-11-14T15:28:59.008" v="6"/>
          <ac:spMkLst>
            <pc:docMk/>
            <pc:sldMk cId="968746331" sldId="309"/>
            <ac:spMk id="4" creationId="{6C7D791C-FB5F-8CEC-3885-9886FB0D0273}"/>
          </ac:spMkLst>
        </pc:spChg>
        <pc:grpChg chg="add mod">
          <ac:chgData name="Варвара Шилова" userId="fa7846366ced3043" providerId="LiveId" clId="{7AC10EC1-BCF9-4BCA-8649-C43B5A6BEABC}" dt="2023-11-14T15:28:59.008" v="6"/>
          <ac:grpSpMkLst>
            <pc:docMk/>
            <pc:sldMk cId="968746331" sldId="309"/>
            <ac:grpSpMk id="2" creationId="{C296F966-2306-1703-FBEC-8A0F3B3966F0}"/>
          </ac:grpSpMkLst>
        </pc:grpChg>
      </pc:sldChg>
      <pc:sldChg chg="addSp delSp modSp new mod">
        <pc:chgData name="Варвара Шилова" userId="fa7846366ced3043" providerId="LiveId" clId="{7AC10EC1-BCF9-4BCA-8649-C43B5A6BEABC}" dt="2023-11-14T20:40:13.410" v="1724" actId="1076"/>
        <pc:sldMkLst>
          <pc:docMk/>
          <pc:sldMk cId="3933736075" sldId="309"/>
        </pc:sldMkLst>
        <pc:spChg chg="add mod">
          <ac:chgData name="Варвара Шилова" userId="fa7846366ced3043" providerId="LiveId" clId="{7AC10EC1-BCF9-4BCA-8649-C43B5A6BEABC}" dt="2023-11-14T20:39:55.469" v="1723" actId="1076"/>
          <ac:spMkLst>
            <pc:docMk/>
            <pc:sldMk cId="3933736075" sldId="309"/>
            <ac:spMk id="2" creationId="{7CC361C9-9CC1-748A-C81B-EE7A333872D9}"/>
          </ac:spMkLst>
        </pc:spChg>
        <pc:spChg chg="del">
          <ac:chgData name="Варвара Шилова" userId="fa7846366ced3043" providerId="LiveId" clId="{7AC10EC1-BCF9-4BCA-8649-C43B5A6BEABC}" dt="2023-11-14T15:29:23.245" v="9" actId="478"/>
          <ac:spMkLst>
            <pc:docMk/>
            <pc:sldMk cId="3933736075" sldId="309"/>
            <ac:spMk id="2" creationId="{E5B1D9DC-6530-4ACE-5F59-A64A4A260ACA}"/>
          </ac:spMkLst>
        </pc:spChg>
        <pc:spChg chg="del">
          <ac:chgData name="Варвара Шилова" userId="fa7846366ced3043" providerId="LiveId" clId="{7AC10EC1-BCF9-4BCA-8649-C43B5A6BEABC}" dt="2023-11-14T15:29:29.203" v="10" actId="478"/>
          <ac:spMkLst>
            <pc:docMk/>
            <pc:sldMk cId="3933736075" sldId="309"/>
            <ac:spMk id="3" creationId="{B1ED345C-4D1C-E922-EEDC-47DD1C18ACC9}"/>
          </ac:spMkLst>
        </pc:spChg>
        <pc:spChg chg="mod">
          <ac:chgData name="Варвара Шилова" userId="fa7846366ced3043" providerId="LiveId" clId="{7AC10EC1-BCF9-4BCA-8649-C43B5A6BEABC}" dt="2023-11-14T15:29:31.190" v="11"/>
          <ac:spMkLst>
            <pc:docMk/>
            <pc:sldMk cId="3933736075" sldId="309"/>
            <ac:spMk id="5" creationId="{82BE020F-5E1F-79F7-9548-4A9715E3FBF0}"/>
          </ac:spMkLst>
        </pc:spChg>
        <pc:spChg chg="mod">
          <ac:chgData name="Варвара Шилова" userId="fa7846366ced3043" providerId="LiveId" clId="{7AC10EC1-BCF9-4BCA-8649-C43B5A6BEABC}" dt="2023-11-14T15:29:31.190" v="11"/>
          <ac:spMkLst>
            <pc:docMk/>
            <pc:sldMk cId="3933736075" sldId="309"/>
            <ac:spMk id="6" creationId="{3FB1F6FA-6CA4-9E17-794A-998888731D6B}"/>
          </ac:spMkLst>
        </pc:spChg>
        <pc:grpChg chg="add mod">
          <ac:chgData name="Варвара Шилова" userId="fa7846366ced3043" providerId="LiveId" clId="{7AC10EC1-BCF9-4BCA-8649-C43B5A6BEABC}" dt="2023-11-14T15:29:31.190" v="11"/>
          <ac:grpSpMkLst>
            <pc:docMk/>
            <pc:sldMk cId="3933736075" sldId="309"/>
            <ac:grpSpMk id="4" creationId="{86FC551A-DF90-1FA2-B780-A81AFF11B93C}"/>
          </ac:grpSpMkLst>
        </pc:grpChg>
        <pc:graphicFrameChg chg="add mod modGraphic">
          <ac:chgData name="Варвара Шилова" userId="fa7846366ced3043" providerId="LiveId" clId="{7AC10EC1-BCF9-4BCA-8649-C43B5A6BEABC}" dt="2023-11-14T20:40:13.410" v="1724" actId="1076"/>
          <ac:graphicFrameMkLst>
            <pc:docMk/>
            <pc:sldMk cId="3933736075" sldId="309"/>
            <ac:graphicFrameMk id="7" creationId="{D96D1C50-53D6-7AAC-EDBE-9386DD089612}"/>
          </ac:graphicFrameMkLst>
        </pc:graphicFrameChg>
      </pc:sldChg>
      <pc:sldChg chg="new del">
        <pc:chgData name="Варвара Шилова" userId="fa7846366ced3043" providerId="LiveId" clId="{7AC10EC1-BCF9-4BCA-8649-C43B5A6BEABC}" dt="2023-11-14T20:41:36.947" v="1726" actId="680"/>
        <pc:sldMkLst>
          <pc:docMk/>
          <pc:sldMk cId="2120590675" sldId="310"/>
        </pc:sldMkLst>
      </pc:sldChg>
      <pc:sldChg chg="addSp modSp new mod">
        <pc:chgData name="Варвара Шилова" userId="fa7846366ced3043" providerId="LiveId" clId="{7AC10EC1-BCF9-4BCA-8649-C43B5A6BEABC}" dt="2023-11-14T20:57:37.385" v="2495" actId="1076"/>
        <pc:sldMkLst>
          <pc:docMk/>
          <pc:sldMk cId="4128452168" sldId="310"/>
        </pc:sldMkLst>
        <pc:spChg chg="mod">
          <ac:chgData name="Варвара Шилова" userId="fa7846366ced3043" providerId="LiveId" clId="{7AC10EC1-BCF9-4BCA-8649-C43B5A6BEABC}" dt="2023-11-14T20:43:41.137" v="1835" actId="14100"/>
          <ac:spMkLst>
            <pc:docMk/>
            <pc:sldMk cId="4128452168" sldId="310"/>
            <ac:spMk id="2" creationId="{AAE0D575-4ADC-C2F2-1576-9A42F165F9EF}"/>
          </ac:spMkLst>
        </pc:spChg>
        <pc:spChg chg="mod">
          <ac:chgData name="Варвара Шилова" userId="fa7846366ced3043" providerId="LiveId" clId="{7AC10EC1-BCF9-4BCA-8649-C43B5A6BEABC}" dt="2023-11-14T20:57:37.385" v="2495" actId="1076"/>
          <ac:spMkLst>
            <pc:docMk/>
            <pc:sldMk cId="4128452168" sldId="310"/>
            <ac:spMk id="3" creationId="{D92DA521-F66E-AE5E-0090-5DFA043FAC2B}"/>
          </ac:spMkLst>
        </pc:spChg>
        <pc:picChg chg="add mod">
          <ac:chgData name="Варвара Шилова" userId="fa7846366ced3043" providerId="LiveId" clId="{7AC10EC1-BCF9-4BCA-8649-C43B5A6BEABC}" dt="2023-11-14T20:57:21.807" v="2493" actId="1076"/>
          <ac:picMkLst>
            <pc:docMk/>
            <pc:sldMk cId="4128452168" sldId="310"/>
            <ac:picMk id="5" creationId="{8ED03D91-A20B-8ACD-5A9A-DC30C60866B2}"/>
          </ac:picMkLst>
        </pc:picChg>
      </pc:sldChg>
      <pc:sldMasterChg chg="delSldLayout">
        <pc:chgData name="Варвара Шилова" userId="fa7846366ced3043" providerId="LiveId" clId="{7AC10EC1-BCF9-4BCA-8649-C43B5A6BEABC}" dt="2023-11-14T15:29:10.305" v="7" actId="47"/>
        <pc:sldMasterMkLst>
          <pc:docMk/>
          <pc:sldMasterMk cId="0" sldId="2147483648"/>
        </pc:sldMasterMkLst>
        <pc:sldLayoutChg chg="del">
          <pc:chgData name="Варвара Шилова" userId="fa7846366ced3043" providerId="LiveId" clId="{7AC10EC1-BCF9-4BCA-8649-C43B5A6BEABC}" dt="2023-11-14T15:29:10.305" v="7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Варвара Шилова" userId="fa7846366ced3043" providerId="LiveId" clId="{7AC10EC1-BCF9-4BCA-8649-C43B5A6BEABC}" dt="2023-11-14T15:28:02.515" v="1" actId="2696"/>
          <pc:sldLayoutMkLst>
            <pc:docMk/>
            <pc:sldMasterMk cId="0" sldId="2147483648"/>
            <pc:sldLayoutMk cId="0" sldId="2147483655"/>
          </pc:sldLayoutMkLst>
        </pc:sldLayoutChg>
      </pc:sldMasterChg>
    </pc:docChg>
  </pc:docChgLst>
  <pc:docChgLst>
    <pc:chgData name="Варвара Шилова" userId="fa7846366ced3043" providerId="LiveId" clId="{432EEB72-FC94-4B62-AF26-EB9E7B9540A0}"/>
    <pc:docChg chg="undo custSel addSld delSld modSld">
      <pc:chgData name="Варвара Шилова" userId="fa7846366ced3043" providerId="LiveId" clId="{432EEB72-FC94-4B62-AF26-EB9E7B9540A0}" dt="2023-11-22T12:57:07.913" v="468" actId="14100"/>
      <pc:docMkLst>
        <pc:docMk/>
      </pc:docMkLst>
      <pc:sldChg chg="addSp delSp modSp del mod setBg modClrScheme chgLayout">
        <pc:chgData name="Варвара Шилова" userId="fa7846366ced3043" providerId="LiveId" clId="{432EEB72-FC94-4B62-AF26-EB9E7B9540A0}" dt="2023-11-22T12:35:45.632" v="214" actId="2696"/>
        <pc:sldMkLst>
          <pc:docMk/>
          <pc:sldMk cId="4004365463" sldId="259"/>
        </pc:sldMkLst>
        <pc:spChg chg="mod ord">
          <ac:chgData name="Варвара Шилова" userId="fa7846366ced3043" providerId="LiveId" clId="{432EEB72-FC94-4B62-AF26-EB9E7B9540A0}" dt="2023-11-22T12:20:15.046" v="4" actId="700"/>
          <ac:spMkLst>
            <pc:docMk/>
            <pc:sldMk cId="4004365463" sldId="259"/>
            <ac:spMk id="2" creationId="{700F6B0E-5BDC-1288-0BE5-E985EC4E31FA}"/>
          </ac:spMkLst>
        </pc:spChg>
        <pc:spChg chg="mod ord">
          <ac:chgData name="Варвара Шилова" userId="fa7846366ced3043" providerId="LiveId" clId="{432EEB72-FC94-4B62-AF26-EB9E7B9540A0}" dt="2023-11-22T12:20:15.046" v="4" actId="700"/>
          <ac:spMkLst>
            <pc:docMk/>
            <pc:sldMk cId="4004365463" sldId="259"/>
            <ac:spMk id="4" creationId="{DDFD6CF9-66A8-9399-436A-77C275D7685D}"/>
          </ac:spMkLst>
        </pc:spChg>
        <pc:spChg chg="add del mod">
          <ac:chgData name="Варвара Шилова" userId="fa7846366ced3043" providerId="LiveId" clId="{432EEB72-FC94-4B62-AF26-EB9E7B9540A0}" dt="2023-11-22T12:20:01.368" v="1" actId="6264"/>
          <ac:spMkLst>
            <pc:docMk/>
            <pc:sldMk cId="4004365463" sldId="259"/>
            <ac:spMk id="14" creationId="{BBC141DC-8D73-26FE-1C5D-50BFA7C2AE21}"/>
          </ac:spMkLst>
        </pc:spChg>
        <pc:spChg chg="add del mod">
          <ac:chgData name="Варвара Шилова" userId="fa7846366ced3043" providerId="LiveId" clId="{432EEB72-FC94-4B62-AF26-EB9E7B9540A0}" dt="2023-11-22T12:20:01.368" v="1" actId="6264"/>
          <ac:spMkLst>
            <pc:docMk/>
            <pc:sldMk cId="4004365463" sldId="259"/>
            <ac:spMk id="15" creationId="{A73B15BC-EDC2-0836-F087-412267B389F8}"/>
          </ac:spMkLst>
        </pc:spChg>
        <pc:spChg chg="add del mod">
          <ac:chgData name="Варвара Шилова" userId="fa7846366ced3043" providerId="LiveId" clId="{432EEB72-FC94-4B62-AF26-EB9E7B9540A0}" dt="2023-11-22T12:20:01.368" v="1" actId="6264"/>
          <ac:spMkLst>
            <pc:docMk/>
            <pc:sldMk cId="4004365463" sldId="259"/>
            <ac:spMk id="16" creationId="{3B7CA760-8E4F-34D3-C66F-3A1353E89D67}"/>
          </ac:spMkLst>
        </pc:spChg>
        <pc:picChg chg="mod ord">
          <ac:chgData name="Варвара Шилова" userId="fa7846366ced3043" providerId="LiveId" clId="{432EEB72-FC94-4B62-AF26-EB9E7B9540A0}" dt="2023-11-22T12:20:15.046" v="4" actId="700"/>
          <ac:picMkLst>
            <pc:docMk/>
            <pc:sldMk cId="4004365463" sldId="259"/>
            <ac:picMk id="6" creationId="{86DA8DB7-D167-0DBB-30D0-54A5812B7099}"/>
          </ac:picMkLst>
        </pc:picChg>
      </pc:sldChg>
      <pc:sldChg chg="addSp modSp mod">
        <pc:chgData name="Варвара Шилова" userId="fa7846366ced3043" providerId="LiveId" clId="{432EEB72-FC94-4B62-AF26-EB9E7B9540A0}" dt="2023-11-22T12:52:58.453" v="447" actId="1076"/>
        <pc:sldMkLst>
          <pc:docMk/>
          <pc:sldMk cId="1243856055" sldId="262"/>
        </pc:sldMkLst>
        <pc:spChg chg="mod">
          <ac:chgData name="Варвара Шилова" userId="fa7846366ced3043" providerId="LiveId" clId="{432EEB72-FC94-4B62-AF26-EB9E7B9540A0}" dt="2023-11-22T12:48:29.747" v="405" actId="1076"/>
          <ac:spMkLst>
            <pc:docMk/>
            <pc:sldMk cId="1243856055" sldId="262"/>
            <ac:spMk id="3" creationId="{D925321D-CA00-5EA3-DE07-AE87B26FCD7B}"/>
          </ac:spMkLst>
        </pc:spChg>
        <pc:spChg chg="mod">
          <ac:chgData name="Варвара Шилова" userId="fa7846366ced3043" providerId="LiveId" clId="{432EEB72-FC94-4B62-AF26-EB9E7B9540A0}" dt="2023-11-22T12:50:59.864" v="427" actId="207"/>
          <ac:spMkLst>
            <pc:docMk/>
            <pc:sldMk cId="1243856055" sldId="262"/>
            <ac:spMk id="4" creationId="{9964A3D6-124C-E6AD-3418-1DE79742075A}"/>
          </ac:spMkLst>
        </pc:spChg>
        <pc:spChg chg="mod">
          <ac:chgData name="Варвара Шилова" userId="fa7846366ced3043" providerId="LiveId" clId="{432EEB72-FC94-4B62-AF26-EB9E7B9540A0}" dt="2023-11-22T12:50:59.864" v="427" actId="207"/>
          <ac:spMkLst>
            <pc:docMk/>
            <pc:sldMk cId="1243856055" sldId="262"/>
            <ac:spMk id="6" creationId="{EED822E0-8D6E-2B92-111B-5F8F0065211A}"/>
          </ac:spMkLst>
        </pc:spChg>
        <pc:spChg chg="mod">
          <ac:chgData name="Варвара Шилова" userId="fa7846366ced3043" providerId="LiveId" clId="{432EEB72-FC94-4B62-AF26-EB9E7B9540A0}" dt="2023-11-22T12:48:10.079" v="397" actId="1076"/>
          <ac:spMkLst>
            <pc:docMk/>
            <pc:sldMk cId="1243856055" sldId="262"/>
            <ac:spMk id="8" creationId="{38E8B2BC-750D-8AE3-3CDD-2A87D59900E6}"/>
          </ac:spMkLst>
        </pc:spChg>
        <pc:spChg chg="mod">
          <ac:chgData name="Варвара Шилова" userId="fa7846366ced3043" providerId="LiveId" clId="{432EEB72-FC94-4B62-AF26-EB9E7B9540A0}" dt="2023-11-22T12:52:50.333" v="445"/>
          <ac:spMkLst>
            <pc:docMk/>
            <pc:sldMk cId="1243856055" sldId="262"/>
            <ac:spMk id="9" creationId="{C753F383-2F0F-E5D0-6884-6B294FA1E06C}"/>
          </ac:spMkLst>
        </pc:spChg>
        <pc:spChg chg="mod">
          <ac:chgData name="Варвара Шилова" userId="fa7846366ced3043" providerId="LiveId" clId="{432EEB72-FC94-4B62-AF26-EB9E7B9540A0}" dt="2023-11-22T12:52:50.333" v="445"/>
          <ac:spMkLst>
            <pc:docMk/>
            <pc:sldMk cId="1243856055" sldId="262"/>
            <ac:spMk id="10" creationId="{47874CFA-A523-5AA8-A15F-C4A8A3D7DDDE}"/>
          </ac:spMkLst>
        </pc:spChg>
        <pc:spChg chg="mod">
          <ac:chgData name="Варвара Шилова" userId="fa7846366ced3043" providerId="LiveId" clId="{432EEB72-FC94-4B62-AF26-EB9E7B9540A0}" dt="2023-11-22T12:52:50.333" v="445"/>
          <ac:spMkLst>
            <pc:docMk/>
            <pc:sldMk cId="1243856055" sldId="262"/>
            <ac:spMk id="11" creationId="{8F64C386-6502-C5ED-4276-0F66EA24CDA5}"/>
          </ac:spMkLst>
        </pc:spChg>
        <pc:spChg chg="mod">
          <ac:chgData name="Варвара Шилова" userId="fa7846366ced3043" providerId="LiveId" clId="{432EEB72-FC94-4B62-AF26-EB9E7B9540A0}" dt="2023-11-22T12:52:50.333" v="445"/>
          <ac:spMkLst>
            <pc:docMk/>
            <pc:sldMk cId="1243856055" sldId="262"/>
            <ac:spMk id="12" creationId="{793F28D5-188A-CDB2-45FA-6A88DDA3CA84}"/>
          </ac:spMkLst>
        </pc:spChg>
        <pc:spChg chg="mod">
          <ac:chgData name="Варвара Шилова" userId="fa7846366ced3043" providerId="LiveId" clId="{432EEB72-FC94-4B62-AF26-EB9E7B9540A0}" dt="2023-11-22T12:52:50.333" v="445"/>
          <ac:spMkLst>
            <pc:docMk/>
            <pc:sldMk cId="1243856055" sldId="262"/>
            <ac:spMk id="13" creationId="{12C084ED-5F4A-66FF-0044-45CA6BCB0C68}"/>
          </ac:spMkLst>
        </pc:spChg>
        <pc:grpChg chg="add mod">
          <ac:chgData name="Варвара Шилова" userId="fa7846366ced3043" providerId="LiveId" clId="{432EEB72-FC94-4B62-AF26-EB9E7B9540A0}" dt="2023-11-22T12:50:59.864" v="427" actId="207"/>
          <ac:grpSpMkLst>
            <pc:docMk/>
            <pc:sldMk cId="1243856055" sldId="262"/>
            <ac:grpSpMk id="2" creationId="{8475A9E3-21E6-CBD6-A64A-916F725E3E64}"/>
          </ac:grpSpMkLst>
        </pc:grpChg>
        <pc:grpChg chg="add mod">
          <ac:chgData name="Варвара Шилова" userId="fa7846366ced3043" providerId="LiveId" clId="{432EEB72-FC94-4B62-AF26-EB9E7B9540A0}" dt="2023-11-22T12:52:58.453" v="447" actId="1076"/>
          <ac:grpSpMkLst>
            <pc:docMk/>
            <pc:sldMk cId="1243856055" sldId="262"/>
            <ac:grpSpMk id="7" creationId="{E7E7A894-10F7-1F61-8076-6EEBBFFE65F2}"/>
          </ac:grpSpMkLst>
        </pc:grpChg>
      </pc:sldChg>
      <pc:sldChg chg="modSp mod">
        <pc:chgData name="Варвара Шилова" userId="fa7846366ced3043" providerId="LiveId" clId="{432EEB72-FC94-4B62-AF26-EB9E7B9540A0}" dt="2023-11-22T12:36:39.070" v="256" actId="114"/>
        <pc:sldMkLst>
          <pc:docMk/>
          <pc:sldMk cId="1034447423" sldId="270"/>
        </pc:sldMkLst>
        <pc:spChg chg="mod">
          <ac:chgData name="Варвара Шилова" userId="fa7846366ced3043" providerId="LiveId" clId="{432EEB72-FC94-4B62-AF26-EB9E7B9540A0}" dt="2023-11-22T12:36:39.070" v="256" actId="114"/>
          <ac:spMkLst>
            <pc:docMk/>
            <pc:sldMk cId="1034447423" sldId="270"/>
            <ac:spMk id="151" creationId="{00000000-0000-0000-0000-000000000000}"/>
          </ac:spMkLst>
        </pc:spChg>
      </pc:sldChg>
      <pc:sldChg chg="addSp modSp mod setBg">
        <pc:chgData name="Варвара Шилова" userId="fa7846366ced3043" providerId="LiveId" clId="{432EEB72-FC94-4B62-AF26-EB9E7B9540A0}" dt="2023-11-22T12:52:08.340" v="438" actId="1076"/>
        <pc:sldMkLst>
          <pc:docMk/>
          <pc:sldMk cId="4290893934" sldId="276"/>
        </pc:sldMkLst>
        <pc:spChg chg="mod">
          <ac:chgData name="Варвара Шилова" userId="fa7846366ced3043" providerId="LiveId" clId="{432EEB72-FC94-4B62-AF26-EB9E7B9540A0}" dt="2023-11-22T12:39:30.543" v="265" actId="1076"/>
          <ac:spMkLst>
            <pc:docMk/>
            <pc:sldMk cId="4290893934" sldId="276"/>
            <ac:spMk id="2" creationId="{00000000-0000-0000-0000-000000000000}"/>
          </ac:spMkLst>
        </pc:spChg>
        <pc:spChg chg="mod">
          <ac:chgData name="Варвара Шилова" userId="fa7846366ced3043" providerId="LiveId" clId="{432EEB72-FC94-4B62-AF26-EB9E7B9540A0}" dt="2023-11-22T12:40:41.503" v="273" actId="1076"/>
          <ac:spMkLst>
            <pc:docMk/>
            <pc:sldMk cId="4290893934" sldId="276"/>
            <ac:spMk id="6" creationId="{00000000-0000-0000-0000-000000000000}"/>
          </ac:spMkLst>
        </pc:spChg>
        <pc:spChg chg="mod">
          <ac:chgData name="Варвара Шилова" userId="fa7846366ced3043" providerId="LiveId" clId="{432EEB72-FC94-4B62-AF26-EB9E7B9540A0}" dt="2023-11-22T12:50:32.287" v="424" actId="207"/>
          <ac:spMkLst>
            <pc:docMk/>
            <pc:sldMk cId="4290893934" sldId="276"/>
            <ac:spMk id="8" creationId="{1ED63791-7952-BF35-51BE-9FEA89342370}"/>
          </ac:spMkLst>
        </pc:spChg>
        <pc:spChg chg="mod">
          <ac:chgData name="Варвара Шилова" userId="fa7846366ced3043" providerId="LiveId" clId="{432EEB72-FC94-4B62-AF26-EB9E7B9540A0}" dt="2023-11-22T12:50:32.287" v="424" actId="207"/>
          <ac:spMkLst>
            <pc:docMk/>
            <pc:sldMk cId="4290893934" sldId="276"/>
            <ac:spMk id="9" creationId="{3033AFAC-0FE9-983F-21B4-ACFEB12A9E7F}"/>
          </ac:spMkLst>
        </pc:spChg>
        <pc:spChg chg="mod">
          <ac:chgData name="Варвара Шилова" userId="fa7846366ced3043" providerId="LiveId" clId="{432EEB72-FC94-4B62-AF26-EB9E7B9540A0}" dt="2023-11-22T12:52:02.136" v="437"/>
          <ac:spMkLst>
            <pc:docMk/>
            <pc:sldMk cId="4290893934" sldId="276"/>
            <ac:spMk id="13" creationId="{4A6C5A5E-C492-F0C7-0FA4-555F3A822E7C}"/>
          </ac:spMkLst>
        </pc:spChg>
        <pc:spChg chg="mod">
          <ac:chgData name="Варвара Шилова" userId="fa7846366ced3043" providerId="LiveId" clId="{432EEB72-FC94-4B62-AF26-EB9E7B9540A0}" dt="2023-11-22T12:52:02.136" v="437"/>
          <ac:spMkLst>
            <pc:docMk/>
            <pc:sldMk cId="4290893934" sldId="276"/>
            <ac:spMk id="14" creationId="{F90A1C32-328B-2B03-8F70-4BD1897A0769}"/>
          </ac:spMkLst>
        </pc:spChg>
        <pc:spChg chg="mod">
          <ac:chgData name="Варвара Шилова" userId="fa7846366ced3043" providerId="LiveId" clId="{432EEB72-FC94-4B62-AF26-EB9E7B9540A0}" dt="2023-11-22T12:52:02.136" v="437"/>
          <ac:spMkLst>
            <pc:docMk/>
            <pc:sldMk cId="4290893934" sldId="276"/>
            <ac:spMk id="15" creationId="{84A1A308-72FB-C67B-DC9F-1708F094E678}"/>
          </ac:spMkLst>
        </pc:spChg>
        <pc:spChg chg="mod">
          <ac:chgData name="Варвара Шилова" userId="fa7846366ced3043" providerId="LiveId" clId="{432EEB72-FC94-4B62-AF26-EB9E7B9540A0}" dt="2023-11-22T12:52:02.136" v="437"/>
          <ac:spMkLst>
            <pc:docMk/>
            <pc:sldMk cId="4290893934" sldId="276"/>
            <ac:spMk id="16" creationId="{3850890A-BEB5-6823-4071-486A63F31278}"/>
          </ac:spMkLst>
        </pc:spChg>
        <pc:spChg chg="mod">
          <ac:chgData name="Варвара Шилова" userId="fa7846366ced3043" providerId="LiveId" clId="{432EEB72-FC94-4B62-AF26-EB9E7B9540A0}" dt="2023-11-22T12:52:02.136" v="437"/>
          <ac:spMkLst>
            <pc:docMk/>
            <pc:sldMk cId="4290893934" sldId="276"/>
            <ac:spMk id="17" creationId="{CA94D0F7-F442-8B99-57A8-B88103E50F4A}"/>
          </ac:spMkLst>
        </pc:spChg>
        <pc:grpChg chg="add mod">
          <ac:chgData name="Варвара Шилова" userId="fa7846366ced3043" providerId="LiveId" clId="{432EEB72-FC94-4B62-AF26-EB9E7B9540A0}" dt="2023-11-22T12:50:32.287" v="424" actId="207"/>
          <ac:grpSpMkLst>
            <pc:docMk/>
            <pc:sldMk cId="4290893934" sldId="276"/>
            <ac:grpSpMk id="5" creationId="{3CC67034-2ABF-4A52-B9BA-42EA5A9A84AE}"/>
          </ac:grpSpMkLst>
        </pc:grpChg>
        <pc:grpChg chg="add mod">
          <ac:chgData name="Варвара Шилова" userId="fa7846366ced3043" providerId="LiveId" clId="{432EEB72-FC94-4B62-AF26-EB9E7B9540A0}" dt="2023-11-22T12:52:08.340" v="438" actId="1076"/>
          <ac:grpSpMkLst>
            <pc:docMk/>
            <pc:sldMk cId="4290893934" sldId="276"/>
            <ac:grpSpMk id="10" creationId="{3C99E9C4-5862-A1EE-A779-4857C3DCFF86}"/>
          </ac:grpSpMkLst>
        </pc:grpChg>
        <pc:graphicFrameChg chg="mod">
          <ac:chgData name="Варвара Шилова" userId="fa7846366ced3043" providerId="LiveId" clId="{432EEB72-FC94-4B62-AF26-EB9E7B9540A0}" dt="2023-11-22T12:50:45.973" v="425"/>
          <ac:graphicFrameMkLst>
            <pc:docMk/>
            <pc:sldMk cId="4290893934" sldId="276"/>
            <ac:graphicFrameMk id="7" creationId="{00000000-0000-0000-0000-000000000000}"/>
          </ac:graphicFrameMkLst>
        </pc:graphicFrameChg>
      </pc:sldChg>
      <pc:sldChg chg="addSp modSp mod">
        <pc:chgData name="Варвара Шилова" userId="fa7846366ced3043" providerId="LiveId" clId="{432EEB72-FC94-4B62-AF26-EB9E7B9540A0}" dt="2023-11-22T12:52:45.204" v="444" actId="1076"/>
        <pc:sldMkLst>
          <pc:docMk/>
          <pc:sldMk cId="2076344032" sldId="278"/>
        </pc:sldMkLst>
        <pc:spChg chg="mod">
          <ac:chgData name="Варвара Шилова" userId="fa7846366ced3043" providerId="LiveId" clId="{432EEB72-FC94-4B62-AF26-EB9E7B9540A0}" dt="2023-11-22T12:52:45.204" v="444" actId="1076"/>
          <ac:spMkLst>
            <pc:docMk/>
            <pc:sldMk cId="2076344032" sldId="278"/>
            <ac:spMk id="2" creationId="{00000000-0000-0000-0000-000000000000}"/>
          </ac:spMkLst>
        </pc:spChg>
        <pc:spChg chg="mod">
          <ac:chgData name="Варвара Шилова" userId="fa7846366ced3043" providerId="LiveId" clId="{432EEB72-FC94-4B62-AF26-EB9E7B9540A0}" dt="2023-11-22T12:42:54.989" v="290" actId="1076"/>
          <ac:spMkLst>
            <pc:docMk/>
            <pc:sldMk cId="2076344032" sldId="278"/>
            <ac:spMk id="3" creationId="{00000000-0000-0000-0000-000000000000}"/>
          </ac:spMkLst>
        </pc:spChg>
        <pc:spChg chg="mod">
          <ac:chgData name="Варвара Шилова" userId="fa7846366ced3043" providerId="LiveId" clId="{432EEB72-FC94-4B62-AF26-EB9E7B9540A0}" dt="2023-11-22T12:48:37.858" v="406"/>
          <ac:spMkLst>
            <pc:docMk/>
            <pc:sldMk cId="2076344032" sldId="278"/>
            <ac:spMk id="6" creationId="{7F1D1D8C-E9D7-0180-4378-6DD04BFDD7BB}"/>
          </ac:spMkLst>
        </pc:spChg>
        <pc:spChg chg="mod">
          <ac:chgData name="Варвара Шилова" userId="fa7846366ced3043" providerId="LiveId" clId="{432EEB72-FC94-4B62-AF26-EB9E7B9540A0}" dt="2023-11-22T12:48:45.789" v="407" actId="20577"/>
          <ac:spMkLst>
            <pc:docMk/>
            <pc:sldMk cId="2076344032" sldId="278"/>
            <ac:spMk id="7" creationId="{09BAEEC4-2727-1020-4032-F0F2995EE0EB}"/>
          </ac:spMkLst>
        </pc:spChg>
        <pc:spChg chg="mod">
          <ac:chgData name="Варвара Шилова" userId="fa7846366ced3043" providerId="LiveId" clId="{432EEB72-FC94-4B62-AF26-EB9E7B9540A0}" dt="2023-11-22T12:52:24.766" v="440"/>
          <ac:spMkLst>
            <pc:docMk/>
            <pc:sldMk cId="2076344032" sldId="278"/>
            <ac:spMk id="10" creationId="{81B56A1D-9ECA-86FA-DCD3-DFFB236FF834}"/>
          </ac:spMkLst>
        </pc:spChg>
        <pc:spChg chg="mod">
          <ac:chgData name="Варвара Шилова" userId="fa7846366ced3043" providerId="LiveId" clId="{432EEB72-FC94-4B62-AF26-EB9E7B9540A0}" dt="2023-11-22T12:52:24.766" v="440"/>
          <ac:spMkLst>
            <pc:docMk/>
            <pc:sldMk cId="2076344032" sldId="278"/>
            <ac:spMk id="11" creationId="{E689E47C-3B54-A003-8FBA-1AA06D8E1F70}"/>
          </ac:spMkLst>
        </pc:spChg>
        <pc:spChg chg="mod">
          <ac:chgData name="Варвара Шилова" userId="fa7846366ced3043" providerId="LiveId" clId="{432EEB72-FC94-4B62-AF26-EB9E7B9540A0}" dt="2023-11-22T12:52:24.766" v="440"/>
          <ac:spMkLst>
            <pc:docMk/>
            <pc:sldMk cId="2076344032" sldId="278"/>
            <ac:spMk id="12" creationId="{5BE965D3-BB20-61E7-8DEB-1EF0CE9B5646}"/>
          </ac:spMkLst>
        </pc:spChg>
        <pc:spChg chg="mod">
          <ac:chgData name="Варвара Шилова" userId="fa7846366ced3043" providerId="LiveId" clId="{432EEB72-FC94-4B62-AF26-EB9E7B9540A0}" dt="2023-11-22T12:52:24.766" v="440"/>
          <ac:spMkLst>
            <pc:docMk/>
            <pc:sldMk cId="2076344032" sldId="278"/>
            <ac:spMk id="13" creationId="{08236625-FA8B-AB0B-2C91-027AF835A1D0}"/>
          </ac:spMkLst>
        </pc:spChg>
        <pc:spChg chg="mod">
          <ac:chgData name="Варвара Шилова" userId="fa7846366ced3043" providerId="LiveId" clId="{432EEB72-FC94-4B62-AF26-EB9E7B9540A0}" dt="2023-11-22T12:52:24.766" v="440"/>
          <ac:spMkLst>
            <pc:docMk/>
            <pc:sldMk cId="2076344032" sldId="278"/>
            <ac:spMk id="14" creationId="{EE39BA63-DBAD-1497-8A56-DC86D64D39D4}"/>
          </ac:spMkLst>
        </pc:spChg>
        <pc:grpChg chg="add mod">
          <ac:chgData name="Варвара Шилова" userId="fa7846366ced3043" providerId="LiveId" clId="{432EEB72-FC94-4B62-AF26-EB9E7B9540A0}" dt="2023-11-22T12:48:37.858" v="406"/>
          <ac:grpSpMkLst>
            <pc:docMk/>
            <pc:sldMk cId="2076344032" sldId="278"/>
            <ac:grpSpMk id="5" creationId="{531247B2-785A-EE99-79E4-4B0F1F18EE09}"/>
          </ac:grpSpMkLst>
        </pc:grpChg>
        <pc:grpChg chg="add mod">
          <ac:chgData name="Варвара Шилова" userId="fa7846366ced3043" providerId="LiveId" clId="{432EEB72-FC94-4B62-AF26-EB9E7B9540A0}" dt="2023-11-22T12:52:28.216" v="441" actId="1076"/>
          <ac:grpSpMkLst>
            <pc:docMk/>
            <pc:sldMk cId="2076344032" sldId="278"/>
            <ac:grpSpMk id="8" creationId="{2C6222AA-91E2-BD7E-E2EB-99C3E157FE89}"/>
          </ac:grpSpMkLst>
        </pc:grpChg>
        <pc:graphicFrameChg chg="mod modGraphic">
          <ac:chgData name="Варвара Шилова" userId="fa7846366ced3043" providerId="LiveId" clId="{432EEB72-FC94-4B62-AF26-EB9E7B9540A0}" dt="2023-11-22T12:47:03.954" v="390"/>
          <ac:graphicFrameMkLst>
            <pc:docMk/>
            <pc:sldMk cId="2076344032" sldId="278"/>
            <ac:graphicFrameMk id="9" creationId="{00000000-0000-0000-0000-000000000000}"/>
          </ac:graphicFrameMkLst>
        </pc:graphicFrameChg>
      </pc:sldChg>
      <pc:sldChg chg="modSp mod">
        <pc:chgData name="Варвара Шилова" userId="fa7846366ced3043" providerId="LiveId" clId="{432EEB72-FC94-4B62-AF26-EB9E7B9540A0}" dt="2023-11-22T12:49:56.124" v="418" actId="207"/>
        <pc:sldMkLst>
          <pc:docMk/>
          <pc:sldMk cId="375830483" sldId="281"/>
        </pc:sldMkLst>
        <pc:spChg chg="mod">
          <ac:chgData name="Варвара Шилова" userId="fa7846366ced3043" providerId="LiveId" clId="{432EEB72-FC94-4B62-AF26-EB9E7B9540A0}" dt="2023-11-22T12:49:56.124" v="418" actId="207"/>
          <ac:spMkLst>
            <pc:docMk/>
            <pc:sldMk cId="375830483" sldId="281"/>
            <ac:spMk id="186" creationId="{00000000-0000-0000-0000-000000000000}"/>
          </ac:spMkLst>
        </pc:spChg>
        <pc:spChg chg="mod">
          <ac:chgData name="Варвара Шилова" userId="fa7846366ced3043" providerId="LiveId" clId="{432EEB72-FC94-4B62-AF26-EB9E7B9540A0}" dt="2023-11-22T12:49:56.124" v="418" actId="207"/>
          <ac:spMkLst>
            <pc:docMk/>
            <pc:sldMk cId="375830483" sldId="281"/>
            <ac:spMk id="187" creationId="{00000000-0000-0000-0000-000000000000}"/>
          </ac:spMkLst>
        </pc:spChg>
        <pc:grpChg chg="mod">
          <ac:chgData name="Варвара Шилова" userId="fa7846366ced3043" providerId="LiveId" clId="{432EEB72-FC94-4B62-AF26-EB9E7B9540A0}" dt="2023-11-22T12:49:56.124" v="418" actId="207"/>
          <ac:grpSpMkLst>
            <pc:docMk/>
            <pc:sldMk cId="375830483" sldId="281"/>
            <ac:grpSpMk id="188" creationId="{00000000-0000-0000-0000-000000000000}"/>
          </ac:grpSpMkLst>
        </pc:grpChg>
      </pc:sldChg>
      <pc:sldChg chg="delSp modSp mod">
        <pc:chgData name="Варвара Шилова" userId="fa7846366ced3043" providerId="LiveId" clId="{432EEB72-FC94-4B62-AF26-EB9E7B9540A0}" dt="2023-11-22T12:52:17.173" v="439" actId="1076"/>
        <pc:sldMkLst>
          <pc:docMk/>
          <pc:sldMk cId="3810739307" sldId="296"/>
        </pc:sldMkLst>
        <pc:spChg chg="mod">
          <ac:chgData name="Варвара Шилова" userId="fa7846366ced3043" providerId="LiveId" clId="{432EEB72-FC94-4B62-AF26-EB9E7B9540A0}" dt="2023-11-22T12:29:48.315" v="97" actId="20577"/>
          <ac:spMkLst>
            <pc:docMk/>
            <pc:sldMk cId="3810739307" sldId="296"/>
            <ac:spMk id="2" creationId="{8A961745-E7AB-499B-A212-BF046574B3DF}"/>
          </ac:spMkLst>
        </pc:spChg>
        <pc:spChg chg="mod">
          <ac:chgData name="Варвара Шилова" userId="fa7846366ced3043" providerId="LiveId" clId="{432EEB72-FC94-4B62-AF26-EB9E7B9540A0}" dt="2023-11-22T12:21:30.111" v="11" actId="207"/>
          <ac:spMkLst>
            <pc:docMk/>
            <pc:sldMk cId="3810739307" sldId="296"/>
            <ac:spMk id="4" creationId="{5325BCD4-589C-4790-9FDC-C92DF12753A7}"/>
          </ac:spMkLst>
        </pc:spChg>
        <pc:spChg chg="mod">
          <ac:chgData name="Варвара Шилова" userId="fa7846366ced3043" providerId="LiveId" clId="{432EEB72-FC94-4B62-AF26-EB9E7B9540A0}" dt="2023-11-22T12:21:36.887" v="12" actId="207"/>
          <ac:spMkLst>
            <pc:docMk/>
            <pc:sldMk cId="3810739307" sldId="296"/>
            <ac:spMk id="6" creationId="{DBC31D75-FE89-49C7-A2E6-C90DDCFB7A3E}"/>
          </ac:spMkLst>
        </pc:spChg>
        <pc:spChg chg="mod">
          <ac:chgData name="Варвара Шилова" userId="fa7846366ced3043" providerId="LiveId" clId="{432EEB72-FC94-4B62-AF26-EB9E7B9540A0}" dt="2023-11-22T12:28:51.351" v="28" actId="207"/>
          <ac:spMkLst>
            <pc:docMk/>
            <pc:sldMk cId="3810739307" sldId="296"/>
            <ac:spMk id="7" creationId="{FACA4727-CDE1-4330-A4C0-65CD599F3D1C}"/>
          </ac:spMkLst>
        </pc:spChg>
        <pc:spChg chg="mod">
          <ac:chgData name="Варвара Шилова" userId="fa7846366ced3043" providerId="LiveId" clId="{432EEB72-FC94-4B62-AF26-EB9E7B9540A0}" dt="2023-11-22T12:21:48.169" v="14" actId="207"/>
          <ac:spMkLst>
            <pc:docMk/>
            <pc:sldMk cId="3810739307" sldId="296"/>
            <ac:spMk id="8" creationId="{F1834274-1FB1-482E-9FBB-5E4DFF0A9406}"/>
          </ac:spMkLst>
        </pc:spChg>
        <pc:spChg chg="mod">
          <ac:chgData name="Варвара Шилова" userId="fa7846366ced3043" providerId="LiveId" clId="{432EEB72-FC94-4B62-AF26-EB9E7B9540A0}" dt="2023-11-22T12:21:42.143" v="13" actId="207"/>
          <ac:spMkLst>
            <pc:docMk/>
            <pc:sldMk cId="3810739307" sldId="296"/>
            <ac:spMk id="9" creationId="{08603FB0-6BCA-4324-A3EA-5B296D8F3890}"/>
          </ac:spMkLst>
        </pc:spChg>
        <pc:spChg chg="del">
          <ac:chgData name="Варвара Шилова" userId="fa7846366ced3043" providerId="LiveId" clId="{432EEB72-FC94-4B62-AF26-EB9E7B9540A0}" dt="2023-11-22T12:27:54.822" v="18" actId="21"/>
          <ac:spMkLst>
            <pc:docMk/>
            <pc:sldMk cId="3810739307" sldId="296"/>
            <ac:spMk id="18" creationId="{5743AC33-5880-BD96-2370-FDBC1522CF97}"/>
          </ac:spMkLst>
        </pc:spChg>
        <pc:spChg chg="mod">
          <ac:chgData name="Варвара Шилова" userId="fa7846366ced3043" providerId="LiveId" clId="{432EEB72-FC94-4B62-AF26-EB9E7B9540A0}" dt="2023-11-22T12:28:56.455" v="29" actId="207"/>
          <ac:spMkLst>
            <pc:docMk/>
            <pc:sldMk cId="3810739307" sldId="296"/>
            <ac:spMk id="22" creationId="{3E06B73C-E60E-47FC-B3E6-DF54D11BDA33}"/>
          </ac:spMkLst>
        </pc:spChg>
        <pc:spChg chg="mod">
          <ac:chgData name="Варвара Шилова" userId="fa7846366ced3043" providerId="LiveId" clId="{432EEB72-FC94-4B62-AF26-EB9E7B9540A0}" dt="2023-11-22T12:28:44.061" v="27" actId="1076"/>
          <ac:spMkLst>
            <pc:docMk/>
            <pc:sldMk cId="3810739307" sldId="296"/>
            <ac:spMk id="25" creationId="{6928B4EC-6699-00CB-0294-B34064F6FACA}"/>
          </ac:spMkLst>
        </pc:spChg>
        <pc:spChg chg="mod">
          <ac:chgData name="Варвара Шилова" userId="fa7846366ced3043" providerId="LiveId" clId="{432EEB72-FC94-4B62-AF26-EB9E7B9540A0}" dt="2023-11-22T12:50:07.242" v="420" actId="207"/>
          <ac:spMkLst>
            <pc:docMk/>
            <pc:sldMk cId="3810739307" sldId="296"/>
            <ac:spMk id="27" creationId="{9D43DFDD-3590-CE8C-47A9-209FD77A600E}"/>
          </ac:spMkLst>
        </pc:spChg>
        <pc:spChg chg="mod">
          <ac:chgData name="Варвара Шилова" userId="fa7846366ced3043" providerId="LiveId" clId="{432EEB72-FC94-4B62-AF26-EB9E7B9540A0}" dt="2023-11-22T12:50:07.242" v="420" actId="207"/>
          <ac:spMkLst>
            <pc:docMk/>
            <pc:sldMk cId="3810739307" sldId="296"/>
            <ac:spMk id="28" creationId="{07A21443-597B-48C4-5329-300EB332EE3B}"/>
          </ac:spMkLst>
        </pc:spChg>
        <pc:grpChg chg="mod">
          <ac:chgData name="Варвара Шилова" userId="fa7846366ced3043" providerId="LiveId" clId="{432EEB72-FC94-4B62-AF26-EB9E7B9540A0}" dt="2023-11-22T12:52:17.173" v="439" actId="1076"/>
          <ac:grpSpMkLst>
            <pc:docMk/>
            <pc:sldMk cId="3810739307" sldId="296"/>
            <ac:grpSpMk id="3" creationId="{DBDA9B83-1A4E-61A7-7887-5CA7F807ABD8}"/>
          </ac:grpSpMkLst>
        </pc:grpChg>
        <pc:grpChg chg="mod">
          <ac:chgData name="Варвара Шилова" userId="fa7846366ced3043" providerId="LiveId" clId="{432EEB72-FC94-4B62-AF26-EB9E7B9540A0}" dt="2023-11-22T12:50:07.242" v="420" actId="207"/>
          <ac:grpSpMkLst>
            <pc:docMk/>
            <pc:sldMk cId="3810739307" sldId="296"/>
            <ac:grpSpMk id="26" creationId="{EB1CA618-733D-7819-FBB4-6187D919A91B}"/>
          </ac:grpSpMkLst>
        </pc:grpChg>
        <pc:picChg chg="mod">
          <ac:chgData name="Варвара Шилова" userId="fa7846366ced3043" providerId="LiveId" clId="{432EEB72-FC94-4B62-AF26-EB9E7B9540A0}" dt="2023-11-22T12:30:11.193" v="101" actId="1076"/>
          <ac:picMkLst>
            <pc:docMk/>
            <pc:sldMk cId="3810739307" sldId="296"/>
            <ac:picMk id="20" creationId="{91A0A86E-DE7E-4FA8-5E03-1C36184D695A}"/>
          </ac:picMkLst>
        </pc:picChg>
        <pc:picChg chg="mod">
          <ac:chgData name="Варвара Шилова" userId="fa7846366ced3043" providerId="LiveId" clId="{432EEB72-FC94-4B62-AF26-EB9E7B9540A0}" dt="2023-11-22T12:29:58.472" v="99" actId="1076"/>
          <ac:picMkLst>
            <pc:docMk/>
            <pc:sldMk cId="3810739307" sldId="296"/>
            <ac:picMk id="5122" creationId="{3BCC8D74-74E7-4436-A534-6E2A9B116DDD}"/>
          </ac:picMkLst>
        </pc:picChg>
      </pc:sldChg>
      <pc:sldChg chg="modSp mod">
        <pc:chgData name="Варвара Шилова" userId="fa7846366ced3043" providerId="LiveId" clId="{432EEB72-FC94-4B62-AF26-EB9E7B9540A0}" dt="2023-11-22T12:51:48.746" v="436" actId="207"/>
        <pc:sldMkLst>
          <pc:docMk/>
          <pc:sldMk cId="1208249521" sldId="298"/>
        </pc:sldMkLst>
        <pc:spChg chg="mod">
          <ac:chgData name="Варвара Шилова" userId="fa7846366ced3043" providerId="LiveId" clId="{432EEB72-FC94-4B62-AF26-EB9E7B9540A0}" dt="2023-11-22T12:51:38.776" v="435" actId="207"/>
          <ac:spMkLst>
            <pc:docMk/>
            <pc:sldMk cId="1208249521" sldId="298"/>
            <ac:spMk id="3" creationId="{00000000-0000-0000-0000-000000000000}"/>
          </ac:spMkLst>
        </pc:spChg>
        <pc:spChg chg="mod">
          <ac:chgData name="Варвара Шилова" userId="fa7846366ced3043" providerId="LiveId" clId="{432EEB72-FC94-4B62-AF26-EB9E7B9540A0}" dt="2023-11-22T12:51:48.746" v="436" actId="207"/>
          <ac:spMkLst>
            <pc:docMk/>
            <pc:sldMk cId="1208249521" sldId="298"/>
            <ac:spMk id="186" creationId="{00000000-0000-0000-0000-000000000000}"/>
          </ac:spMkLst>
        </pc:spChg>
      </pc:sldChg>
      <pc:sldChg chg="delSp modSp mod">
        <pc:chgData name="Варвара Шилова" userId="fa7846366ced3043" providerId="LiveId" clId="{432EEB72-FC94-4B62-AF26-EB9E7B9540A0}" dt="2023-11-22T12:53:34.878" v="453" actId="21"/>
        <pc:sldMkLst>
          <pc:docMk/>
          <pc:sldMk cId="3811619963" sldId="301"/>
        </pc:sldMkLst>
        <pc:spChg chg="del">
          <ac:chgData name="Варвара Шилова" userId="fa7846366ced3043" providerId="LiveId" clId="{432EEB72-FC94-4B62-AF26-EB9E7B9540A0}" dt="2023-11-22T12:53:34.878" v="453" actId="21"/>
          <ac:spMkLst>
            <pc:docMk/>
            <pc:sldMk cId="3811619963" sldId="301"/>
            <ac:spMk id="3" creationId="{4CAC815B-16BD-C06B-C8DE-386D9FCB03D9}"/>
          </ac:spMkLst>
        </pc:spChg>
        <pc:spChg chg="mod">
          <ac:chgData name="Варвара Шилова" userId="fa7846366ced3043" providerId="LiveId" clId="{432EEB72-FC94-4B62-AF26-EB9E7B9540A0}" dt="2023-11-22T12:49:13.057" v="411" actId="20577"/>
          <ac:spMkLst>
            <pc:docMk/>
            <pc:sldMk cId="3811619963" sldId="301"/>
            <ac:spMk id="17" creationId="{22FF4839-9270-E971-069A-1D9472A4EA51}"/>
          </ac:spMkLst>
        </pc:spChg>
      </pc:sldChg>
      <pc:sldChg chg="addSp modSp mod">
        <pc:chgData name="Варвара Шилова" userId="fa7846366ced3043" providerId="LiveId" clId="{432EEB72-FC94-4B62-AF26-EB9E7B9540A0}" dt="2023-11-22T12:53:27.085" v="452" actId="1076"/>
        <pc:sldMkLst>
          <pc:docMk/>
          <pc:sldMk cId="3933736075" sldId="309"/>
        </pc:sldMkLst>
        <pc:spChg chg="mod">
          <ac:chgData name="Варвара Шилова" userId="fa7846366ced3043" providerId="LiveId" clId="{432EEB72-FC94-4B62-AF26-EB9E7B9540A0}" dt="2023-11-22T12:53:12.447" v="448" actId="1076"/>
          <ac:spMkLst>
            <pc:docMk/>
            <pc:sldMk cId="3933736075" sldId="309"/>
            <ac:spMk id="2" creationId="{7CC361C9-9CC1-748A-C81B-EE7A333872D9}"/>
          </ac:spMkLst>
        </pc:spChg>
        <pc:spChg chg="mod">
          <ac:chgData name="Варвара Шилова" userId="fa7846366ced3043" providerId="LiveId" clId="{432EEB72-FC94-4B62-AF26-EB9E7B9540A0}" dt="2023-11-22T12:51:19.650" v="431" actId="207"/>
          <ac:spMkLst>
            <pc:docMk/>
            <pc:sldMk cId="3933736075" sldId="309"/>
            <ac:spMk id="5" creationId="{82BE020F-5E1F-79F7-9548-4A9715E3FBF0}"/>
          </ac:spMkLst>
        </pc:spChg>
        <pc:spChg chg="mod">
          <ac:chgData name="Варвара Шилова" userId="fa7846366ced3043" providerId="LiveId" clId="{432EEB72-FC94-4B62-AF26-EB9E7B9540A0}" dt="2023-11-22T12:51:19.650" v="431" actId="207"/>
          <ac:spMkLst>
            <pc:docMk/>
            <pc:sldMk cId="3933736075" sldId="309"/>
            <ac:spMk id="6" creationId="{3FB1F6FA-6CA4-9E17-794A-998888731D6B}"/>
          </ac:spMkLst>
        </pc:spChg>
        <pc:spChg chg="mod">
          <ac:chgData name="Варвара Шилова" userId="fa7846366ced3043" providerId="LiveId" clId="{432EEB72-FC94-4B62-AF26-EB9E7B9540A0}" dt="2023-11-22T12:53:24.044" v="451"/>
          <ac:spMkLst>
            <pc:docMk/>
            <pc:sldMk cId="3933736075" sldId="309"/>
            <ac:spMk id="8" creationId="{52E99045-3FF4-5115-1849-C520D5F85932}"/>
          </ac:spMkLst>
        </pc:spChg>
        <pc:spChg chg="mod">
          <ac:chgData name="Варвара Шилова" userId="fa7846366ced3043" providerId="LiveId" clId="{432EEB72-FC94-4B62-AF26-EB9E7B9540A0}" dt="2023-11-22T12:53:24.044" v="451"/>
          <ac:spMkLst>
            <pc:docMk/>
            <pc:sldMk cId="3933736075" sldId="309"/>
            <ac:spMk id="9" creationId="{79108774-4E73-FB05-8E6C-66B9B7E00889}"/>
          </ac:spMkLst>
        </pc:spChg>
        <pc:spChg chg="mod">
          <ac:chgData name="Варвара Шилова" userId="fa7846366ced3043" providerId="LiveId" clId="{432EEB72-FC94-4B62-AF26-EB9E7B9540A0}" dt="2023-11-22T12:53:24.044" v="451"/>
          <ac:spMkLst>
            <pc:docMk/>
            <pc:sldMk cId="3933736075" sldId="309"/>
            <ac:spMk id="10" creationId="{067C89CF-0EFB-6B3A-F01C-8EF8A848B61A}"/>
          </ac:spMkLst>
        </pc:spChg>
        <pc:spChg chg="mod">
          <ac:chgData name="Варвара Шилова" userId="fa7846366ced3043" providerId="LiveId" clId="{432EEB72-FC94-4B62-AF26-EB9E7B9540A0}" dt="2023-11-22T12:53:24.044" v="451"/>
          <ac:spMkLst>
            <pc:docMk/>
            <pc:sldMk cId="3933736075" sldId="309"/>
            <ac:spMk id="11" creationId="{E359A30E-5EA6-79CB-D318-45D6D8FC77A9}"/>
          </ac:spMkLst>
        </pc:spChg>
        <pc:spChg chg="mod">
          <ac:chgData name="Варвара Шилова" userId="fa7846366ced3043" providerId="LiveId" clId="{432EEB72-FC94-4B62-AF26-EB9E7B9540A0}" dt="2023-11-22T12:53:24.044" v="451"/>
          <ac:spMkLst>
            <pc:docMk/>
            <pc:sldMk cId="3933736075" sldId="309"/>
            <ac:spMk id="12" creationId="{7F5A3228-C714-6855-BB65-6EF1BD470B7F}"/>
          </ac:spMkLst>
        </pc:spChg>
        <pc:grpChg chg="add mod">
          <ac:chgData name="Варвара Шилова" userId="fa7846366ced3043" providerId="LiveId" clId="{432EEB72-FC94-4B62-AF26-EB9E7B9540A0}" dt="2023-11-22T12:53:27.085" v="452" actId="1076"/>
          <ac:grpSpMkLst>
            <pc:docMk/>
            <pc:sldMk cId="3933736075" sldId="309"/>
            <ac:grpSpMk id="3" creationId="{8C7ECC9D-195D-A2FF-74E6-7A4CDBE6B9EA}"/>
          </ac:grpSpMkLst>
        </pc:grpChg>
        <pc:grpChg chg="mod">
          <ac:chgData name="Варвара Шилова" userId="fa7846366ced3043" providerId="LiveId" clId="{432EEB72-FC94-4B62-AF26-EB9E7B9540A0}" dt="2023-11-22T12:51:19.650" v="431" actId="207"/>
          <ac:grpSpMkLst>
            <pc:docMk/>
            <pc:sldMk cId="3933736075" sldId="309"/>
            <ac:grpSpMk id="4" creationId="{86FC551A-DF90-1FA2-B780-A81AFF11B93C}"/>
          </ac:grpSpMkLst>
        </pc:grpChg>
        <pc:graphicFrameChg chg="mod">
          <ac:chgData name="Варвара Шилова" userId="fa7846366ced3043" providerId="LiveId" clId="{432EEB72-FC94-4B62-AF26-EB9E7B9540A0}" dt="2023-11-22T12:53:21.120" v="450" actId="1076"/>
          <ac:graphicFrameMkLst>
            <pc:docMk/>
            <pc:sldMk cId="3933736075" sldId="309"/>
            <ac:graphicFrameMk id="7" creationId="{D96D1C50-53D6-7AAC-EDBE-9386DD089612}"/>
          </ac:graphicFrameMkLst>
        </pc:graphicFrameChg>
      </pc:sldChg>
      <pc:sldChg chg="addSp delSp modSp mod">
        <pc:chgData name="Варвара Шилова" userId="fa7846366ced3043" providerId="LiveId" clId="{432EEB72-FC94-4B62-AF26-EB9E7B9540A0}" dt="2023-11-22T12:54:11.298" v="457"/>
        <pc:sldMkLst>
          <pc:docMk/>
          <pc:sldMk cId="4128452168" sldId="310"/>
        </pc:sldMkLst>
        <pc:spChg chg="mod">
          <ac:chgData name="Варвара Шилова" userId="fa7846366ced3043" providerId="LiveId" clId="{432EEB72-FC94-4B62-AF26-EB9E7B9540A0}" dt="2023-11-22T12:53:44.204" v="454" actId="1076"/>
          <ac:spMkLst>
            <pc:docMk/>
            <pc:sldMk cId="4128452168" sldId="310"/>
            <ac:spMk id="2" creationId="{AAE0D575-4ADC-C2F2-1576-9A42F165F9EF}"/>
          </ac:spMkLst>
        </pc:spChg>
        <pc:spChg chg="mod">
          <ac:chgData name="Варвара Шилова" userId="fa7846366ced3043" providerId="LiveId" clId="{432EEB72-FC94-4B62-AF26-EB9E7B9540A0}" dt="2023-11-22T12:49:20.499" v="412"/>
          <ac:spMkLst>
            <pc:docMk/>
            <pc:sldMk cId="4128452168" sldId="310"/>
            <ac:spMk id="6" creationId="{C3F4355F-A59B-3C7D-4845-BA1B13B429D0}"/>
          </ac:spMkLst>
        </pc:spChg>
        <pc:spChg chg="mod">
          <ac:chgData name="Варвара Шилова" userId="fa7846366ced3043" providerId="LiveId" clId="{432EEB72-FC94-4B62-AF26-EB9E7B9540A0}" dt="2023-11-22T12:49:25.596" v="414" actId="20577"/>
          <ac:spMkLst>
            <pc:docMk/>
            <pc:sldMk cId="4128452168" sldId="310"/>
            <ac:spMk id="7" creationId="{3AE522FB-FB2E-541E-4521-C52A8058686B}"/>
          </ac:spMkLst>
        </pc:spChg>
        <pc:spChg chg="add del mod">
          <ac:chgData name="Варвара Шилова" userId="fa7846366ced3043" providerId="LiveId" clId="{432EEB72-FC94-4B62-AF26-EB9E7B9540A0}" dt="2023-11-22T12:53:49.328" v="456"/>
          <ac:spMkLst>
            <pc:docMk/>
            <pc:sldMk cId="4128452168" sldId="310"/>
            <ac:spMk id="8" creationId="{B58B75E3-6869-F0EE-A857-F1A870662CC5}"/>
          </ac:spMkLst>
        </pc:spChg>
        <pc:spChg chg="mod">
          <ac:chgData name="Варвара Шилова" userId="fa7846366ced3043" providerId="LiveId" clId="{432EEB72-FC94-4B62-AF26-EB9E7B9540A0}" dt="2023-11-22T12:54:11.298" v="457"/>
          <ac:spMkLst>
            <pc:docMk/>
            <pc:sldMk cId="4128452168" sldId="310"/>
            <ac:spMk id="10" creationId="{2D85DA0A-081C-5F20-133E-3ECC28F41EBF}"/>
          </ac:spMkLst>
        </pc:spChg>
        <pc:spChg chg="mod">
          <ac:chgData name="Варвара Шилова" userId="fa7846366ced3043" providerId="LiveId" clId="{432EEB72-FC94-4B62-AF26-EB9E7B9540A0}" dt="2023-11-22T12:54:11.298" v="457"/>
          <ac:spMkLst>
            <pc:docMk/>
            <pc:sldMk cId="4128452168" sldId="310"/>
            <ac:spMk id="11" creationId="{2C924838-5BC3-9BED-B05A-EE6C50E0F3E9}"/>
          </ac:spMkLst>
        </pc:spChg>
        <pc:spChg chg="mod">
          <ac:chgData name="Варвара Шилова" userId="fa7846366ced3043" providerId="LiveId" clId="{432EEB72-FC94-4B62-AF26-EB9E7B9540A0}" dt="2023-11-22T12:54:11.298" v="457"/>
          <ac:spMkLst>
            <pc:docMk/>
            <pc:sldMk cId="4128452168" sldId="310"/>
            <ac:spMk id="12" creationId="{E8CED84E-B1B2-D2B1-61F7-1F493E48434E}"/>
          </ac:spMkLst>
        </pc:spChg>
        <pc:spChg chg="mod">
          <ac:chgData name="Варвара Шилова" userId="fa7846366ced3043" providerId="LiveId" clId="{432EEB72-FC94-4B62-AF26-EB9E7B9540A0}" dt="2023-11-22T12:54:11.298" v="457"/>
          <ac:spMkLst>
            <pc:docMk/>
            <pc:sldMk cId="4128452168" sldId="310"/>
            <ac:spMk id="13" creationId="{B99E514A-34AB-8A2E-E15A-DF0F7B8E5F53}"/>
          </ac:spMkLst>
        </pc:spChg>
        <pc:spChg chg="mod">
          <ac:chgData name="Варвара Шилова" userId="fa7846366ced3043" providerId="LiveId" clId="{432EEB72-FC94-4B62-AF26-EB9E7B9540A0}" dt="2023-11-22T12:54:11.298" v="457"/>
          <ac:spMkLst>
            <pc:docMk/>
            <pc:sldMk cId="4128452168" sldId="310"/>
            <ac:spMk id="14" creationId="{F02C21DA-EFF3-97A3-E792-D85C9FD6126D}"/>
          </ac:spMkLst>
        </pc:spChg>
        <pc:grpChg chg="add mod">
          <ac:chgData name="Варвара Шилова" userId="fa7846366ced3043" providerId="LiveId" clId="{432EEB72-FC94-4B62-AF26-EB9E7B9540A0}" dt="2023-11-22T12:49:20.499" v="412"/>
          <ac:grpSpMkLst>
            <pc:docMk/>
            <pc:sldMk cId="4128452168" sldId="310"/>
            <ac:grpSpMk id="4" creationId="{4121A5CC-D97A-2A34-45CD-8F7A76715E41}"/>
          </ac:grpSpMkLst>
        </pc:grpChg>
        <pc:grpChg chg="add mod">
          <ac:chgData name="Варвара Шилова" userId="fa7846366ced3043" providerId="LiveId" clId="{432EEB72-FC94-4B62-AF26-EB9E7B9540A0}" dt="2023-11-22T12:54:11.298" v="457"/>
          <ac:grpSpMkLst>
            <pc:docMk/>
            <pc:sldMk cId="4128452168" sldId="310"/>
            <ac:grpSpMk id="9" creationId="{1E031E66-8D85-A2DD-99B4-9ACBCABB4481}"/>
          </ac:grpSpMkLst>
        </pc:grpChg>
      </pc:sldChg>
      <pc:sldChg chg="addSp modSp add mod">
        <pc:chgData name="Варвара Шилова" userId="fa7846366ced3043" providerId="LiveId" clId="{432EEB72-FC94-4B62-AF26-EB9E7B9540A0}" dt="2023-11-22T12:57:07.913" v="468" actId="14100"/>
        <pc:sldMkLst>
          <pc:docMk/>
          <pc:sldMk cId="801598799" sldId="311"/>
        </pc:sldMkLst>
        <pc:spChg chg="mod">
          <ac:chgData name="Варвара Шилова" userId="fa7846366ced3043" providerId="LiveId" clId="{432EEB72-FC94-4B62-AF26-EB9E7B9540A0}" dt="2023-11-22T12:35:59.761" v="215"/>
          <ac:spMkLst>
            <pc:docMk/>
            <pc:sldMk cId="801598799" sldId="311"/>
            <ac:spMk id="5" creationId="{6A0D21B2-FA25-E43F-851D-217AFCBD3375}"/>
          </ac:spMkLst>
        </pc:spChg>
        <pc:spChg chg="mod">
          <ac:chgData name="Варвара Шилова" userId="fa7846366ced3043" providerId="LiveId" clId="{432EEB72-FC94-4B62-AF26-EB9E7B9540A0}" dt="2023-11-22T12:35:59.761" v="215"/>
          <ac:spMkLst>
            <pc:docMk/>
            <pc:sldMk cId="801598799" sldId="311"/>
            <ac:spMk id="6" creationId="{CD81EFA4-D8B3-95AA-17B3-439046CC1430}"/>
          </ac:spMkLst>
        </pc:spChg>
        <pc:spChg chg="mod">
          <ac:chgData name="Варвара Шилова" userId="fa7846366ced3043" providerId="LiveId" clId="{432EEB72-FC94-4B62-AF26-EB9E7B9540A0}" dt="2023-11-22T12:33:09.211" v="194" actId="27636"/>
          <ac:spMkLst>
            <pc:docMk/>
            <pc:sldMk cId="801598799" sldId="311"/>
            <ac:spMk id="151" creationId="{00000000-0000-0000-0000-000000000000}"/>
          </ac:spMkLst>
        </pc:spChg>
        <pc:grpChg chg="add mod">
          <ac:chgData name="Варвара Шилова" userId="fa7846366ced3043" providerId="LiveId" clId="{432EEB72-FC94-4B62-AF26-EB9E7B9540A0}" dt="2023-11-22T12:35:59.761" v="215"/>
          <ac:grpSpMkLst>
            <pc:docMk/>
            <pc:sldMk cId="801598799" sldId="311"/>
            <ac:grpSpMk id="4" creationId="{DCC67065-F0F9-A3C8-C989-96FC1FF06632}"/>
          </ac:grpSpMkLst>
        </pc:grpChg>
        <pc:picChg chg="add mod modCrop">
          <ac:chgData name="Варвара Шилова" userId="fa7846366ced3043" providerId="LiveId" clId="{432EEB72-FC94-4B62-AF26-EB9E7B9540A0}" dt="2023-11-22T12:35:35.923" v="213" actId="14100"/>
          <ac:picMkLst>
            <pc:docMk/>
            <pc:sldMk cId="801598799" sldId="311"/>
            <ac:picMk id="3" creationId="{9F81D7E3-8D9C-8AAC-5871-B1D1A695CF04}"/>
          </ac:picMkLst>
        </pc:picChg>
        <pc:picChg chg="add mod modCrop">
          <ac:chgData name="Варвара Шилова" userId="fa7846366ced3043" providerId="LiveId" clId="{432EEB72-FC94-4B62-AF26-EB9E7B9540A0}" dt="2023-11-22T12:57:07.913" v="468" actId="14100"/>
          <ac:picMkLst>
            <pc:docMk/>
            <pc:sldMk cId="801598799" sldId="311"/>
            <ac:picMk id="8" creationId="{8A415B7D-3B92-FDA5-5AF0-C42673953E0E}"/>
          </ac:picMkLst>
        </pc:picChg>
      </pc:sldChg>
      <pc:sldMasterChg chg="delSldLayout">
        <pc:chgData name="Варвара Шилова" userId="fa7846366ced3043" providerId="LiveId" clId="{432EEB72-FC94-4B62-AF26-EB9E7B9540A0}" dt="2023-11-22T12:35:45.632" v="214" actId="2696"/>
        <pc:sldMasterMkLst>
          <pc:docMk/>
          <pc:sldMasterMk cId="0" sldId="2147483648"/>
        </pc:sldMasterMkLst>
        <pc:sldLayoutChg chg="del">
          <pc:chgData name="Варвара Шилова" userId="fa7846366ced3043" providerId="LiveId" clId="{432EEB72-FC94-4B62-AF26-EB9E7B9540A0}" dt="2023-11-22T12:35:45.632" v="214" actId="2696"/>
          <pc:sldLayoutMkLst>
            <pc:docMk/>
            <pc:sldMasterMk cId="0" sldId="2147483648"/>
            <pc:sldLayoutMk cId="1511169240" sldId="214748365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5D8E1"/>
            </a:solidFill>
            <a:ln>
              <a:noFill/>
            </a:ln>
            <a:effectLst/>
          </c:spPr>
          <c:invertIfNegative val="0"/>
          <c:cat>
            <c:strRef>
              <c:f>Лист1!$B$64:$B$71</c:f>
              <c:strCache>
                <c:ptCount val="8"/>
                <c:pt idx="0">
                  <c:v>Lm(II), Калининград</c:v>
                </c:pt>
                <c:pt idx="1">
                  <c:v>Lm(55 00), Бларни,  Ирландия</c:v>
                </c:pt>
                <c:pt idx="2">
                  <c:v>Lm(Lob), Лобня, МО</c:v>
                </c:pt>
                <c:pt idx="3">
                  <c:v>Wiar, Лобня, МО</c:v>
                </c:pt>
                <c:pt idx="4">
                  <c:v>Sp(Alt), Алтай</c:v>
                </c:pt>
                <c:pt idx="5">
                  <c:v>Sp(Thai), Пхукет, Тайланд</c:v>
                </c:pt>
                <c:pt idx="6">
                  <c:v>Sp(95 00), Йена, Германия</c:v>
                </c:pt>
                <c:pt idx="7">
                  <c:v>Spu(land), Пхукет, Тайланд</c:v>
                </c:pt>
              </c:strCache>
            </c:strRef>
          </c:cat>
          <c:val>
            <c:numRef>
              <c:f>Лист1!$C$64:$C$71</c:f>
              <c:numCache>
                <c:formatCode>General</c:formatCode>
                <c:ptCount val="8"/>
                <c:pt idx="0">
                  <c:v>19.861660079051386</c:v>
                </c:pt>
                <c:pt idx="1">
                  <c:v>21.126482213438699</c:v>
                </c:pt>
                <c:pt idx="2">
                  <c:v>39.723320158102773</c:v>
                </c:pt>
                <c:pt idx="3">
                  <c:v>10.8893280632411</c:v>
                </c:pt>
                <c:pt idx="4">
                  <c:v>14.44732179364863</c:v>
                </c:pt>
                <c:pt idx="5">
                  <c:v>13.241106719367593</c:v>
                </c:pt>
                <c:pt idx="6">
                  <c:v>44.664031620553359</c:v>
                </c:pt>
                <c:pt idx="7">
                  <c:v>53.557312252964422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6-4C9B-A531-62767C57F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9660160"/>
        <c:axId val="130309440"/>
      </c:barChart>
      <c:catAx>
        <c:axId val="149660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318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309440"/>
        <c:crosses val="autoZero"/>
        <c:auto val="1"/>
        <c:lblAlgn val="ctr"/>
        <c:lblOffset val="100"/>
        <c:noMultiLvlLbl val="0"/>
      </c:catAx>
      <c:valAx>
        <c:axId val="13030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Gilroy-Light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2000" dirty="0">
                    <a:latin typeface="Gilroy-Light"/>
                    <a:cs typeface="Times New Roman" panose="02020603050405020304" pitchFamily="18" charset="0"/>
                  </a:rPr>
                  <a:t>Содержание, </a:t>
                </a:r>
                <a:r>
                  <a:rPr lang="en-US" sz="2000" dirty="0">
                    <a:latin typeface="Gilroy-Light"/>
                    <a:cs typeface="Times New Roman" panose="02020603050405020304" pitchFamily="18" charset="0"/>
                  </a:rPr>
                  <a:t>%</a:t>
                </a:r>
                <a:endParaRPr lang="ru-RU" sz="2000" dirty="0">
                  <a:latin typeface="Gilroy-Light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Gilroy-Light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  <a:tailEnd type="stealth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966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0.13543</cdr:x>
      <cdr:y>0</cdr:y>
    </cdr:from>
    <cdr:to>
      <cdr:x>0.78132</cdr:x>
      <cdr:y>0.2574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152128" y="-708223"/>
          <a:ext cx="5494744" cy="15004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Lm -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Lemna</a:t>
          </a:r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minor (</a:t>
          </a:r>
          <a:r>
            <a:rPr lang="ru-RU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Ряска малая)</a:t>
          </a:r>
        </a:p>
        <a:p xmlns:a="http://schemas.openxmlformats.org/drawingml/2006/main"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Sp</a:t>
          </a:r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–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Spirodela</a:t>
          </a:r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Polyrhiza</a:t>
          </a:r>
          <a:endParaRPr lang="en-US" sz="1600" b="1" i="1" dirty="0">
            <a:solidFill>
              <a:schemeClr val="tx1"/>
            </a:solidFill>
            <a:latin typeface="Gilroy-Light"/>
            <a:cs typeface="Times New Roman" panose="02020603050405020304" pitchFamily="18" charset="0"/>
          </a:endParaRPr>
        </a:p>
        <a:p xmlns:a="http://schemas.openxmlformats.org/drawingml/2006/main">
          <a:r>
            <a:rPr lang="en-US" sz="1600" b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Spu</a:t>
          </a:r>
          <a:r>
            <a:rPr lang="en-US" sz="1600" b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–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Spirodela</a:t>
          </a:r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Punctata</a:t>
          </a:r>
          <a:endParaRPr lang="ru-RU" sz="1600" b="1" i="1" dirty="0">
            <a:solidFill>
              <a:schemeClr val="tx1"/>
            </a:solidFill>
            <a:latin typeface="Gilroy-Light"/>
            <a:cs typeface="Times New Roman" panose="02020603050405020304" pitchFamily="18" charset="0"/>
          </a:endParaRPr>
        </a:p>
        <a:p xmlns:a="http://schemas.openxmlformats.org/drawingml/2006/main"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Wiar</a:t>
          </a:r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–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Wolffia</a:t>
          </a:r>
          <a:r>
            <a:rPr lang="en-US" sz="1600" b="1" i="1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 </a:t>
          </a:r>
          <a:r>
            <a:rPr lang="en-US" sz="1600" b="1" i="1" dirty="0" err="1">
              <a:solidFill>
                <a:schemeClr val="tx1"/>
              </a:solidFill>
              <a:latin typeface="Gilroy-Light"/>
              <a:cs typeface="Times New Roman" panose="02020603050405020304" pitchFamily="18" charset="0"/>
            </a:rPr>
            <a:t>arrhiza</a:t>
          </a:r>
          <a:endParaRPr lang="ru-RU" sz="1600" b="1" i="1" dirty="0">
            <a:solidFill>
              <a:schemeClr val="tx1"/>
            </a:solidFill>
            <a:latin typeface="Gilroy-Light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79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89451-A4A0-4494-832A-559BE7C8C27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98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68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3154-C5E4-4926-9BBD-A84FCF151E5A}" type="datetime1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8729" y="6400416"/>
            <a:ext cx="275072" cy="276995"/>
          </a:xfrm>
        </p:spPr>
        <p:txBody>
          <a:bodyPr/>
          <a:lstStyle/>
          <a:p>
            <a:fld id="{E32F995E-5C3D-4C25-902D-9B4AE7B61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22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CDAF-9F5E-4B69-828D-79707F20CA32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B1B7-1981-48E3-B8B7-502A70A22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844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7" r:id="rId5"/>
    <p:sldLayoutId id="2147483659" r:id="rId6"/>
    <p:sldLayoutId id="2147483660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РАЗРАБОТКА КОРМОВОЙ ДОБАВКИ НА ОСНОВЕ ПРЕСНОВОДНЫХ ВОДОРОСЛЕЙ НА ПРИМЕРЕ РЯСКИ МАЛОЙ </a:t>
            </a:r>
            <a:r>
              <a:rPr lang="ru-RU" sz="4000" i="1" dirty="0"/>
              <a:t>(</a:t>
            </a:r>
            <a:r>
              <a:rPr lang="en-US" sz="4000" i="1" dirty="0"/>
              <a:t>LEMNA MINOR</a:t>
            </a:r>
            <a:r>
              <a:rPr lang="ru-RU" sz="4000" i="1" dirty="0"/>
              <a:t>)</a:t>
            </a:r>
            <a:endParaRPr sz="4000" i="1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3B244A-FD5F-23EB-F5D9-DC02C32A7F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344"/>
                    </a14:imgEffect>
                    <a14:imgEffect>
                      <a14:saturation sat="105000"/>
                    </a14:imgEffect>
                  </a14:imgLayer>
                </a14:imgProps>
              </a:ext>
            </a:extLst>
          </a:blip>
          <a:srcRect l="10108"/>
          <a:stretch/>
        </p:blipFill>
        <p:spPr>
          <a:xfrm>
            <a:off x="6103136" y="2345381"/>
            <a:ext cx="6121528" cy="452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694481"/>
            <a:ext cx="5012988" cy="574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УЧАСТНИКИ ПРОЕКТА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ШИЛОВА ВАРВАРА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Студентка, бакалавр ихтиолог Московского Государственного Университета Технологий и Управления им. К. Г. Разумовского (ПКУ), авторка проекта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rgbClr val="9F00FF"/>
                </a:solidFill>
              </a:rPr>
              <a:t>ГАЙДУК ЕЛИЗАВЕТА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Студентка, бакалавр ихтиолог Московского Государственного Университета Технологий и Управления им. К. Г. Разумовского (ПКУ), исследовательница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300" dirty="0">
              <a:solidFill>
                <a:srgbClr val="9F00FF"/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3" name="Объект 5">
            <a:extLst>
              <a:ext uri="{FF2B5EF4-FFF2-40B4-BE49-F238E27FC236}">
                <a16:creationId xmlns:a16="http://schemas.microsoft.com/office/drawing/2014/main" id="{9F81D7E3-8D9C-8AAC-5871-B1D1A695CF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9" r="16106" b="2631"/>
          <a:stretch/>
        </p:blipFill>
        <p:spPr>
          <a:xfrm>
            <a:off x="8818528" y="2349045"/>
            <a:ext cx="3388787" cy="3904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DCC67065-F0F9-A3C8-C989-96FC1FF06632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8F00FF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6A0D21B2-FA25-E43F-851D-217AFCBD3375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CD81EFA4-D8B3-95AA-17B3-439046CC1430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415B7D-3B92-FDA5-5AF0-C42673953E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t="20610" b="19415"/>
          <a:stretch/>
        </p:blipFill>
        <p:spPr>
          <a:xfrm>
            <a:off x="6101107" y="0"/>
            <a:ext cx="2729012" cy="234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9879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ЗАДАЧИ ПРОЕКТА: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Главная задача проекта – доказать экономическое значение ряски для сельскохозяйственных и аквакультурных предприятий и создать из нее кормовую добавку для потребления сельскохозяйственными товарными животными с целью повышения эффективности их выращивания.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F2F2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096000" y="1951663"/>
            <a:ext cx="4989790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Wingdings" panose="05000000000000000000" pitchFamily="2" charset="2"/>
              <a:buChar char="v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Изучение рынка кормов для аквакультуры, возможностей выращивания ряски и стоимости оборудования;</a:t>
            </a:r>
          </a:p>
          <a:p>
            <a:pPr marL="285750" lvl="8" indent="-285750">
              <a:buFont typeface="Wingdings" panose="05000000000000000000" pitchFamily="2" charset="2"/>
              <a:buChar char="v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Анализ эффективности кормовой добавки в пресноводной аквакультуре, проведение опыта кормления рясковой подкормкой рыб или других животных, сбор данных</a:t>
            </a:r>
          </a:p>
          <a:p>
            <a:pPr marL="285750" lvl="8" indent="-285750">
              <a:buFont typeface="Wingdings" panose="05000000000000000000" pitchFamily="2" charset="2"/>
              <a:buChar char="v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Оценка полученных результатов эксперимента и собранных статистических данных, привлечение инвесторов</a:t>
            </a:r>
          </a:p>
          <a:p>
            <a:pPr marL="285750" lvl="8" indent="-285750">
              <a:buFont typeface="Wingdings" panose="05000000000000000000" pitchFamily="2" charset="2"/>
              <a:buChar char="v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Отчет НИР, создание патента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925321D-CA00-5EA3-DE07-AE87B26FC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3640" y="852755"/>
            <a:ext cx="7067389" cy="5534439"/>
          </a:xfrm>
        </p:spPr>
        <p:txBody>
          <a:bodyPr>
            <a:normAutofit fontScale="92500" lnSpcReduction="10000"/>
          </a:bodyPr>
          <a:lstStyle/>
          <a:p>
            <a:r>
              <a:rPr lang="ru-RU" sz="1800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После снятия урожая с резервуаров перед сушкой и последующими измельчением и переработкой </a:t>
            </a:r>
            <a:r>
              <a:rPr lang="ru-RU" sz="1800" b="1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растение не нужно </a:t>
            </a:r>
            <a:r>
              <a:rPr lang="ru-RU" sz="1800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никак дополнительно </a:t>
            </a:r>
            <a:r>
              <a:rPr lang="ru-RU" sz="1800" b="1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обрабатывать</a:t>
            </a:r>
            <a:r>
              <a:rPr lang="ru-RU" sz="1800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. Технология изготовления рясковой эмульсии также проста, требуется только смешать до однородности измельченную в пыль сухую биомассу и дистиллированную воду. На выходе </a:t>
            </a:r>
            <a:r>
              <a:rPr lang="ru-RU" sz="1800" b="1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кормовая добавка остается полностью натуральной </a:t>
            </a:r>
            <a:r>
              <a:rPr lang="ru-RU" sz="1800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и безопасной для потребления, так как, во-первых, </a:t>
            </a:r>
            <a:r>
              <a:rPr lang="en-US" sz="1800" i="1" kern="100" dirty="0" err="1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Lemna</a:t>
            </a:r>
            <a:r>
              <a:rPr lang="en-US" sz="1800" i="1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 minor </a:t>
            </a:r>
            <a:r>
              <a:rPr lang="ru-RU" sz="1800" kern="100" dirty="0">
                <a:solidFill>
                  <a:schemeClr val="tx1"/>
                </a:solidFill>
                <a:effectLst/>
                <a:latin typeface="Gilroy-Light"/>
                <a:ea typeface="Calibri" panose="020F0502020204030204" pitchFamily="34" charset="0"/>
                <a:cs typeface="Times New Roman" panose="02020603050405020304" pitchFamily="18" charset="0"/>
              </a:rPr>
              <a:t>не продуцирует ядовитых для животного организма алкалоидов, а во-вторых, при ее переработке не используются химикаты, кроме естественных удобрений с простым составом, использующихся в аквакультуре повсеместно.</a:t>
            </a:r>
          </a:p>
          <a:p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Она чрезвычайно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быстро растет и имеет большую плотность посадки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в резервуарах, что позволяет прибыльно выращивать ее, даже используя для размещения контейнеров с водой небольшие участки.</a:t>
            </a:r>
          </a:p>
          <a:p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Имеет лишь </a:t>
            </a:r>
            <a:r>
              <a:rPr lang="ru-RU" sz="1800" b="1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5% волокон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, так как у него отсутствуют листья и стебли, при этом </a:t>
            </a:r>
            <a:r>
              <a:rPr lang="ru-RU" sz="1800" b="1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содержание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протеина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 может доходить до </a:t>
            </a:r>
            <a:r>
              <a:rPr lang="ru-RU" sz="1800" b="1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45%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 от биомассы после ее высушивания.</a:t>
            </a:r>
          </a:p>
          <a:p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По содержанию аминокислот L. </a:t>
            </a:r>
            <a:r>
              <a:rPr lang="ru-RU" sz="1800" dirty="0" err="1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minor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превосходит кукурузу и рис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. Кроме того, ряска богата различными микроэлементами. Особенно много в ней кальция, фосфора и магния. Все это делает ее ценным пищевым продуктом. В конечном итоге ряска малая – </a:t>
            </a:r>
            <a:r>
              <a:rPr lang="ru-RU" sz="1800" b="1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безотходный</a:t>
            </a:r>
            <a:r>
              <a:rPr lang="ru-RU" sz="18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 материал.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43C394-31F2-18AD-D542-70401250E3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0" b="14175"/>
          <a:stretch/>
        </p:blipFill>
        <p:spPr>
          <a:xfrm>
            <a:off x="8013843" y="852755"/>
            <a:ext cx="3231704" cy="4104987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E8B2BC-750D-8AE3-3CDD-2A87D59900E6}"/>
              </a:ext>
            </a:extLst>
          </p:cNvPr>
          <p:cNvSpPr txBox="1"/>
          <p:nvPr/>
        </p:nvSpPr>
        <p:spPr>
          <a:xfrm>
            <a:off x="7721029" y="5192478"/>
            <a:ext cx="3817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9F00FF"/>
                </a:solidFill>
                <a:latin typeface="Gilroy-ExtraBold"/>
                <a:cs typeface="Times New Roman" panose="02020603050405020304" pitchFamily="18" charset="0"/>
              </a:rPr>
              <a:t>РЯСКА ПЕРЕД ПОСАДКОЙ В КОНТЕЙНЕР</a:t>
            </a:r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8475A9E3-21E6-CBD6-A64A-916F725E3E64}"/>
              </a:ext>
            </a:extLst>
          </p:cNvPr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CAF17"/>
          </a:solidFill>
        </p:grpSpPr>
        <p:sp>
          <p:nvSpPr>
            <p:cNvPr id="4" name="Прямоугольник">
              <a:extLst>
                <a:ext uri="{FF2B5EF4-FFF2-40B4-BE49-F238E27FC236}">
                  <a16:creationId xmlns:a16="http://schemas.microsoft.com/office/drawing/2014/main" id="{9964A3D6-124C-E6AD-3418-1DE79742075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EED822E0-8D6E-2B92-111B-5F8F0065211A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7E7A894-10F7-1F61-8076-6EEBBFFE65F2}"/>
              </a:ext>
            </a:extLst>
          </p:cNvPr>
          <p:cNvGrpSpPr/>
          <p:nvPr/>
        </p:nvGrpSpPr>
        <p:grpSpPr>
          <a:xfrm>
            <a:off x="0" y="470806"/>
            <a:ext cx="2624903" cy="97077"/>
            <a:chOff x="0" y="692501"/>
            <a:chExt cx="2624903" cy="97077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753F383-2F0F-E5D0-6884-6B294FA1E06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7874CFA-A523-5AA8-A15F-C4A8A3D7DDD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F64C386-6502-C5ED-4276-0F66EA24CDA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93F28D5-188A-CDB2-45FA-6A88DDA3CA8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2C084ED-5F4A-66FF-0044-45CA6BCB0C6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856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61745-E7AB-499B-A212-BF046574B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685290"/>
            <a:ext cx="9049719" cy="108806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9F00FF"/>
                </a:solidFill>
                <a:latin typeface="Gilroy-ExtraBold"/>
              </a:rPr>
              <a:t>КОМБИКОРМА И СЫРЬЕ ДЛЯ КОРМОПРОИЗВОДСТВА В АКВАКУЛЬТУРЕ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25BCD4-589C-4790-9FDC-C92DF12753A7}"/>
              </a:ext>
            </a:extLst>
          </p:cNvPr>
          <p:cNvSpPr txBox="1"/>
          <p:nvPr/>
        </p:nvSpPr>
        <p:spPr>
          <a:xfrm>
            <a:off x="1787668" y="4206332"/>
            <a:ext cx="1354289" cy="507831"/>
          </a:xfrm>
          <a:prstGeom prst="rect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Растительные ингредиенты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C31D75-FE89-49C7-A2E6-C90DDCFB7A3E}"/>
              </a:ext>
            </a:extLst>
          </p:cNvPr>
          <p:cNvSpPr txBox="1"/>
          <p:nvPr/>
        </p:nvSpPr>
        <p:spPr>
          <a:xfrm>
            <a:off x="3246379" y="4212984"/>
            <a:ext cx="1354289" cy="507831"/>
          </a:xfrm>
          <a:prstGeom prst="rect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Морские ингредиенты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A4727-CDE1-4330-A4C0-65CD599F3D1C}"/>
              </a:ext>
            </a:extLst>
          </p:cNvPr>
          <p:cNvSpPr txBox="1"/>
          <p:nvPr/>
        </p:nvSpPr>
        <p:spPr>
          <a:xfrm>
            <a:off x="7740914" y="4212984"/>
            <a:ext cx="1354289" cy="507831"/>
          </a:xfrm>
          <a:prstGeom prst="rect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Химические ингредиенты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834274-1FB1-482E-9FBB-5E4DFF0A9406}"/>
              </a:ext>
            </a:extLst>
          </p:cNvPr>
          <p:cNvSpPr txBox="1"/>
          <p:nvPr/>
        </p:nvSpPr>
        <p:spPr>
          <a:xfrm>
            <a:off x="6183607" y="4212984"/>
            <a:ext cx="1433078" cy="507831"/>
          </a:xfrm>
          <a:prstGeom prst="rect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50" dirty="0" err="1">
                <a:solidFill>
                  <a:schemeClr val="bg1"/>
                </a:solidFill>
              </a:rPr>
              <a:t>Микробиальные</a:t>
            </a:r>
            <a:r>
              <a:rPr lang="ru-RU" sz="1350" dirty="0">
                <a:solidFill>
                  <a:schemeClr val="bg1"/>
                </a:solidFill>
              </a:rPr>
              <a:t> ингредиенты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603FB0-6BCA-4324-A3EA-5B296D8F3890}"/>
              </a:ext>
            </a:extLst>
          </p:cNvPr>
          <p:cNvSpPr txBox="1"/>
          <p:nvPr/>
        </p:nvSpPr>
        <p:spPr>
          <a:xfrm>
            <a:off x="4705090" y="4212984"/>
            <a:ext cx="1354289" cy="507831"/>
          </a:xfrm>
          <a:prstGeom prst="rect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Животные ингредиенты</a:t>
            </a:r>
          </a:p>
        </p:txBody>
      </p:sp>
      <p:pic>
        <p:nvPicPr>
          <p:cNvPr id="11" name="Рисунок 10" descr="Корова">
            <a:extLst>
              <a:ext uri="{FF2B5EF4-FFF2-40B4-BE49-F238E27FC236}">
                <a16:creationId xmlns:a16="http://schemas.microsoft.com/office/drawing/2014/main" id="{DB0C12B7-A01E-4D25-B96A-901DA6466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045" y="4837199"/>
            <a:ext cx="685800" cy="685800"/>
          </a:xfrm>
          <a:prstGeom prst="rect">
            <a:avLst/>
          </a:prstGeom>
        </p:spPr>
      </p:pic>
      <p:pic>
        <p:nvPicPr>
          <p:cNvPr id="13" name="Рисунок 12" descr="Краб">
            <a:extLst>
              <a:ext uri="{FF2B5EF4-FFF2-40B4-BE49-F238E27FC236}">
                <a16:creationId xmlns:a16="http://schemas.microsoft.com/office/drawing/2014/main" id="{CF0A6423-B22A-4736-ABF9-A2AAE69D4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70652" y="4837199"/>
            <a:ext cx="685800" cy="685800"/>
          </a:xfrm>
          <a:prstGeom prst="rect">
            <a:avLst/>
          </a:prstGeom>
        </p:spPr>
      </p:pic>
      <p:pic>
        <p:nvPicPr>
          <p:cNvPr id="17" name="Рисунок 16" descr="Микроскоп">
            <a:extLst>
              <a:ext uri="{FF2B5EF4-FFF2-40B4-BE49-F238E27FC236}">
                <a16:creationId xmlns:a16="http://schemas.microsoft.com/office/drawing/2014/main" id="{E69E22F9-A04B-4113-B5A4-778781EC4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57245" y="4831799"/>
            <a:ext cx="685800" cy="685800"/>
          </a:xfrm>
          <a:prstGeom prst="rect">
            <a:avLst/>
          </a:prstGeom>
        </p:spPr>
      </p:pic>
      <p:pic>
        <p:nvPicPr>
          <p:cNvPr id="19" name="Рисунок 18" descr="Колба">
            <a:extLst>
              <a:ext uri="{FF2B5EF4-FFF2-40B4-BE49-F238E27FC236}">
                <a16:creationId xmlns:a16="http://schemas.microsoft.com/office/drawing/2014/main" id="{E2350AD3-BFC3-4739-986C-278B75BAE7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9445" y="4831799"/>
            <a:ext cx="685800" cy="685800"/>
          </a:xfrm>
          <a:prstGeom prst="rect">
            <a:avLst/>
          </a:prstGeom>
        </p:spPr>
      </p:pic>
      <p:pic>
        <p:nvPicPr>
          <p:cNvPr id="21" name="Рисунок 20" descr="Растение">
            <a:extLst>
              <a:ext uri="{FF2B5EF4-FFF2-40B4-BE49-F238E27FC236}">
                <a16:creationId xmlns:a16="http://schemas.microsoft.com/office/drawing/2014/main" id="{A9183463-060A-4A52-8489-826D1555EC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34470" y="4831799"/>
            <a:ext cx="685800" cy="685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E06B73C-E60E-47FC-B3E6-DF54D11BDA33}"/>
              </a:ext>
            </a:extLst>
          </p:cNvPr>
          <p:cNvSpPr txBox="1"/>
          <p:nvPr/>
        </p:nvSpPr>
        <p:spPr>
          <a:xfrm>
            <a:off x="9219431" y="4212983"/>
            <a:ext cx="1354289" cy="507831"/>
          </a:xfrm>
          <a:prstGeom prst="rect">
            <a:avLst/>
          </a:prstGeom>
          <a:solidFill>
            <a:srgbClr val="FCA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Энтомо ингредиенты</a:t>
            </a:r>
          </a:p>
        </p:txBody>
      </p:sp>
      <p:pic>
        <p:nvPicPr>
          <p:cNvPr id="24" name="Рисунок 23" descr="Кузнечик">
            <a:extLst>
              <a:ext uri="{FF2B5EF4-FFF2-40B4-BE49-F238E27FC236}">
                <a16:creationId xmlns:a16="http://schemas.microsoft.com/office/drawing/2014/main" id="{7DE9EA09-F607-430C-B9D6-684ACA429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51629" y="4846781"/>
            <a:ext cx="685800" cy="6858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3BCC8D74-74E7-4436-A534-6E2A9B116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812" y="1968169"/>
            <a:ext cx="2810278" cy="188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91A0A86E-DE7E-4FA8-5E03-1C36184D6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355" y="2071243"/>
            <a:ext cx="1755198" cy="1782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928B4EC-6699-00CB-0294-B34064F6FACA}"/>
              </a:ext>
            </a:extLst>
          </p:cNvPr>
          <p:cNvSpPr/>
          <p:nvPr/>
        </p:nvSpPr>
        <p:spPr>
          <a:xfrm>
            <a:off x="4073270" y="5669230"/>
            <a:ext cx="4500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9F00FF"/>
                </a:solidFill>
                <a:latin typeface="Gilroy-Light"/>
                <a:ea typeface="Tahoma" panose="020B0604030504040204" pitchFamily="34" charset="0"/>
                <a:cs typeface="Tahoma" panose="020B0604030504040204" pitchFamily="34" charset="0"/>
              </a:rPr>
              <a:t>Рисунок. Сырье для кормов в аквакультуре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BDA9B83-1A4E-61A7-7887-5CA7F807ABD8}"/>
              </a:ext>
            </a:extLst>
          </p:cNvPr>
          <p:cNvGrpSpPr/>
          <p:nvPr/>
        </p:nvGrpSpPr>
        <p:grpSpPr>
          <a:xfrm>
            <a:off x="-18522" y="503019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E770C26-9348-0A8B-68FC-1C27D272E11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562816A-FE12-D16D-FD4D-315791CE9D3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EE00EAB-1425-91CE-C413-35CC959F04B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3E2FE6F-92E4-80BA-9A36-9C7B97409A9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84C7D7C-49BA-858D-1C89-9620ED78410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6" name="Прямоугольник 16">
            <a:extLst>
              <a:ext uri="{FF2B5EF4-FFF2-40B4-BE49-F238E27FC236}">
                <a16:creationId xmlns:a16="http://schemas.microsoft.com/office/drawing/2014/main" id="{EB1CA618-733D-7819-FBB4-6187D919A91B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7" name="Прямоугольник">
              <a:extLst>
                <a:ext uri="{FF2B5EF4-FFF2-40B4-BE49-F238E27FC236}">
                  <a16:creationId xmlns:a16="http://schemas.microsoft.com/office/drawing/2014/main" id="{9D43DFDD-3590-CE8C-47A9-209FD77A600E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8" name="7">
              <a:extLst>
                <a:ext uri="{FF2B5EF4-FFF2-40B4-BE49-F238E27FC236}">
                  <a16:creationId xmlns:a16="http://schemas.microsoft.com/office/drawing/2014/main" id="{07A21443-597B-48C4-5329-300EB332EE3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1073930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6622" y="144090"/>
            <a:ext cx="7211144" cy="580535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9F00FF"/>
                </a:solidFill>
                <a:latin typeface="Gilroy-Light"/>
                <a:cs typeface="Times New Roman" panose="02020603050405020304" pitchFamily="18" charset="0"/>
              </a:rPr>
              <a:t>Содержание белка в представителях подсемейства </a:t>
            </a:r>
            <a:r>
              <a:rPr lang="ru-RU" sz="2000" b="1" i="1" dirty="0" err="1">
                <a:solidFill>
                  <a:srgbClr val="9F00FF"/>
                </a:solidFill>
                <a:latin typeface="Gilroy-Light"/>
                <a:cs typeface="Times New Roman" panose="02020603050405020304" pitchFamily="18" charset="0"/>
              </a:rPr>
              <a:t>Lemnoideae</a:t>
            </a:r>
            <a:endParaRPr lang="ru-RU" sz="2000" dirty="0">
              <a:solidFill>
                <a:srgbClr val="9F00FF"/>
              </a:solidFill>
              <a:latin typeface="Gilroy-Ligh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4206880" y="6369639"/>
            <a:ext cx="194921" cy="338550"/>
          </a:xfrm>
        </p:spPr>
        <p:txBody>
          <a:bodyPr/>
          <a:lstStyle/>
          <a:p>
            <a:fld id="{E32F995E-5C3D-4C25-902D-9B4AE7B613E4}" type="slidenum">
              <a:rPr 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507730"/>
              </p:ext>
            </p:extLst>
          </p:nvPr>
        </p:nvGraphicFramePr>
        <p:xfrm>
          <a:off x="1703512" y="708223"/>
          <a:ext cx="8507288" cy="5829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4685531" y="1716294"/>
            <a:ext cx="720080" cy="21447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11446" y="1484784"/>
            <a:ext cx="792088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192344" y="980728"/>
            <a:ext cx="874440" cy="28023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97184" y="6340691"/>
            <a:ext cx="53976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9F00FF"/>
                </a:solidFill>
                <a:latin typeface="Gilroy-Light"/>
                <a:cs typeface="Times New Roman" panose="02020603050405020304" pitchFamily="18" charset="0"/>
              </a:rPr>
              <a:t>Рисунок . Уровень протеина в разных штаммах </a:t>
            </a:r>
            <a:r>
              <a:rPr lang="en-US" sz="1600" i="1" dirty="0" err="1">
                <a:solidFill>
                  <a:srgbClr val="9F00FF"/>
                </a:solidFill>
                <a:latin typeface="Gilroy-Light"/>
                <a:cs typeface="Times New Roman" panose="02020603050405020304" pitchFamily="18" charset="0"/>
              </a:rPr>
              <a:t>Lemnoideae</a:t>
            </a:r>
            <a:endParaRPr lang="ru-RU" sz="1600" i="1" dirty="0">
              <a:solidFill>
                <a:srgbClr val="9F00FF"/>
              </a:solidFill>
              <a:latin typeface="Gilroy-Light"/>
            </a:endParaRPr>
          </a:p>
        </p:txBody>
      </p:sp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id="{3CC67034-2ABF-4A52-B9BA-42EA5A9A84AE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1ED63791-7952-BF35-51BE-9FEA893423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3033AFAC-0FE9-983F-21B4-ACFEB12A9E7F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C99E9C4-5862-A1EE-A779-4857C3DCFF86}"/>
              </a:ext>
            </a:extLst>
          </p:cNvPr>
          <p:cNvGrpSpPr/>
          <p:nvPr/>
        </p:nvGrpSpPr>
        <p:grpSpPr>
          <a:xfrm>
            <a:off x="-18522" y="447819"/>
            <a:ext cx="2624903" cy="9707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A6C5A5E-C492-F0C7-0FA4-555F3A822E7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F90A1C32-328B-2B03-8F70-4BD1897A076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84A1A308-72FB-C67B-DC9F-1708F094E67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3850890A-BEB5-6823-4071-486A63F3127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CA94D0F7-F442-8B99-57A8-B88103E50F4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089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5228" y="506587"/>
            <a:ext cx="6741541" cy="30875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9F00FF"/>
                </a:solidFill>
                <a:latin typeface="Gilroy-ExtraBold"/>
                <a:cs typeface="Times New Roman" panose="02020603050405020304" pitchFamily="18" charset="0"/>
              </a:rPr>
              <a:t>Аминокислотный состав представителей </a:t>
            </a:r>
            <a:r>
              <a:rPr lang="ru-RU" sz="2400" b="1" i="1" dirty="0" err="1">
                <a:solidFill>
                  <a:srgbClr val="9F00FF"/>
                </a:solidFill>
                <a:latin typeface="Gilroy-ExtraBold"/>
                <a:cs typeface="Times New Roman" panose="02020603050405020304" pitchFamily="18" charset="0"/>
              </a:rPr>
              <a:t>Lemnoideae</a:t>
            </a:r>
            <a:r>
              <a:rPr lang="ru-RU" sz="2400" b="1" dirty="0">
                <a:solidFill>
                  <a:srgbClr val="9F00FF"/>
                </a:solidFill>
                <a:latin typeface="Gilroy-ExtraBold"/>
                <a:cs typeface="Times New Roman" panose="02020603050405020304" pitchFamily="18" charset="0"/>
              </a:rPr>
              <a:t> по сравнению с рисом и рекомендациями ФАО (г 100 г </a:t>
            </a:r>
            <a:r>
              <a:rPr lang="ru-RU" sz="2400" b="1" baseline="30000" dirty="0">
                <a:solidFill>
                  <a:srgbClr val="9F00FF"/>
                </a:solidFill>
                <a:latin typeface="Gilroy-ExtraBold"/>
                <a:cs typeface="Times New Roman" panose="02020603050405020304" pitchFamily="18" charset="0"/>
              </a:rPr>
              <a:t>- 1</a:t>
            </a:r>
            <a:r>
              <a:rPr lang="ru-RU" sz="2400" b="1" dirty="0">
                <a:solidFill>
                  <a:srgbClr val="9F00FF"/>
                </a:solidFill>
                <a:latin typeface="Gilroy-ExtraBold"/>
                <a:cs typeface="Times New Roman" panose="02020603050405020304" pitchFamily="18" charset="0"/>
              </a:rPr>
              <a:t> сырого белка)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4206880" y="6369639"/>
            <a:ext cx="194921" cy="338550"/>
          </a:xfrm>
        </p:spPr>
        <p:txBody>
          <a:bodyPr/>
          <a:lstStyle/>
          <a:p>
            <a:fld id="{E32F995E-5C3D-4C25-902D-9B4AE7B613E4}" type="slidenum">
              <a:rPr 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26178"/>
              </p:ext>
            </p:extLst>
          </p:nvPr>
        </p:nvGraphicFramePr>
        <p:xfrm>
          <a:off x="1775519" y="2142147"/>
          <a:ext cx="8640961" cy="4388568"/>
        </p:xfrm>
        <a:graphic>
          <a:graphicData uri="http://schemas.openxmlformats.org/drawingml/2006/table">
            <a:tbl>
              <a:tblPr/>
              <a:tblGrid>
                <a:gridCol w="2160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29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Аминокислота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L.</a:t>
                      </a:r>
                      <a:r>
                        <a:rPr lang="en-US" sz="2000" b="0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minor</a:t>
                      </a:r>
                      <a:endParaRPr lang="ru-RU" sz="20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ru-RU" sz="20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polyrhiza</a:t>
                      </a:r>
                      <a:endParaRPr lang="ru-RU" sz="20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a-Latn" sz="20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Glycine max</a:t>
                      </a:r>
                      <a:r>
                        <a:rPr lang="ru-RU" sz="2000" b="0" i="1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(Соя)</a:t>
                      </a:r>
                      <a:endParaRPr lang="ru-RU" sz="2000" b="0" i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FAO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Лизин*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Изолейцин*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Лейцин*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Метионин*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>
                        <a:alpha val="3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Фенилаланин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Треонин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Триптофан*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Цистеин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Тирозин*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2,15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Гистидин*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2,39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6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Аргинин*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336" marR="9336" marT="9336" marB="0" anchor="b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D">
                        <a:alpha val="3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35753" y="1317385"/>
            <a:ext cx="7901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Таблица. Аминокислотный состав представителей </a:t>
            </a:r>
            <a:r>
              <a:rPr lang="ru-RU" dirty="0" err="1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Lemnoideae</a:t>
            </a:r>
            <a:r>
              <a:rPr lang="ru-RU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 по сравнению с рисом и рекомендациями ФАО (г 100 г - 1 сырого белка) </a:t>
            </a:r>
            <a:endParaRPr lang="ru-RU" dirty="0">
              <a:solidFill>
                <a:schemeClr val="tx1"/>
              </a:solidFill>
              <a:latin typeface="Gilroy-Light"/>
            </a:endParaRPr>
          </a:p>
        </p:txBody>
      </p:sp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id="{531247B2-785A-EE99-79E4-4B0F1F18EE09}"/>
              </a:ext>
            </a:extLst>
          </p:cNvPr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6" name="Прямоугольник">
              <a:extLst>
                <a:ext uri="{FF2B5EF4-FFF2-40B4-BE49-F238E27FC236}">
                  <a16:creationId xmlns:a16="http://schemas.microsoft.com/office/drawing/2014/main" id="{7F1D1D8C-E9D7-0180-4378-6DD04BFDD7B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" name="7">
              <a:extLst>
                <a:ext uri="{FF2B5EF4-FFF2-40B4-BE49-F238E27FC236}">
                  <a16:creationId xmlns:a16="http://schemas.microsoft.com/office/drawing/2014/main" id="{09BAEEC4-2727-1020-4032-F0F2995EE0E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C6222AA-91E2-BD7E-E2EB-99C3E157FE89}"/>
              </a:ext>
            </a:extLst>
          </p:cNvPr>
          <p:cNvGrpSpPr/>
          <p:nvPr/>
        </p:nvGrpSpPr>
        <p:grpSpPr>
          <a:xfrm>
            <a:off x="-27965" y="563888"/>
            <a:ext cx="2624903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1B56A1D-9ECA-86FA-DCD3-DFFB236FF83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689E47C-3B54-A003-8FBA-1AA06D8E1F7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BE965D3-BB20-61E7-8DEB-1EF0CE9B564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236625-FA8B-AB0B-2C91-027AF835A1D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E39BA63-DBAD-1497-8A56-DC86D64D39D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34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Создание бизнес-модели, лабораторные эксперименты, сбор данных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dirty="0"/>
              <a:t>И</a:t>
            </a:r>
            <a:r>
              <a:rPr lang="ru-RU" dirty="0" err="1"/>
              <a:t>дея</a:t>
            </a:r>
            <a:r>
              <a:rPr lang="ru-RU" dirty="0"/>
              <a:t> (концепция)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492219" y="2977844"/>
            <a:ext cx="1791076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Сбор команды, анализ рынков, научно-исследовательские работы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Создание окончательного продукта. Отчет НИР, получение патента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60774" y="3279849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86FC551A-DF90-1FA2-B780-A81AFF11B93C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82BE020F-5E1F-79F7-9548-4A9715E3FBF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3FB1F6FA-6CA4-9E17-794A-998888731D6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96D1C50-53D6-7AAC-EDBE-9386DD089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147959"/>
              </p:ext>
            </p:extLst>
          </p:nvPr>
        </p:nvGraphicFramePr>
        <p:xfrm>
          <a:off x="725103" y="871267"/>
          <a:ext cx="10741794" cy="57619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8359">
                  <a:extLst>
                    <a:ext uri="{9D8B030D-6E8A-4147-A177-3AD203B41FA5}">
                      <a16:colId xmlns:a16="http://schemas.microsoft.com/office/drawing/2014/main" val="3865265298"/>
                    </a:ext>
                  </a:extLst>
                </a:gridCol>
                <a:gridCol w="2836682">
                  <a:extLst>
                    <a:ext uri="{9D8B030D-6E8A-4147-A177-3AD203B41FA5}">
                      <a16:colId xmlns:a16="http://schemas.microsoft.com/office/drawing/2014/main" val="2868572884"/>
                    </a:ext>
                  </a:extLst>
                </a:gridCol>
                <a:gridCol w="1460035">
                  <a:extLst>
                    <a:ext uri="{9D8B030D-6E8A-4147-A177-3AD203B41FA5}">
                      <a16:colId xmlns:a16="http://schemas.microsoft.com/office/drawing/2014/main" val="3580950122"/>
                    </a:ext>
                  </a:extLst>
                </a:gridCol>
                <a:gridCol w="2148359">
                  <a:extLst>
                    <a:ext uri="{9D8B030D-6E8A-4147-A177-3AD203B41FA5}">
                      <a16:colId xmlns:a16="http://schemas.microsoft.com/office/drawing/2014/main" val="2804185031"/>
                    </a:ext>
                  </a:extLst>
                </a:gridCol>
                <a:gridCol w="2148359">
                  <a:extLst>
                    <a:ext uri="{9D8B030D-6E8A-4147-A177-3AD203B41FA5}">
                      <a16:colId xmlns:a16="http://schemas.microsoft.com/office/drawing/2014/main" val="4090897976"/>
                    </a:ext>
                  </a:extLst>
                </a:gridCol>
              </a:tblGrid>
              <a:tr h="55606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Ключевые поставщики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Ключевая деятельность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Ценностное предложение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Взаимоотношения с клиентами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Потребительские сегменты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849545"/>
                  </a:ext>
                </a:extLst>
              </a:tr>
              <a:tr h="1445775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Центр Аквакультуры на базе МГУТУ им. К. Г. Разумовского – поставщик патентов, разработок, персонала, оборудования, ресурсов</a:t>
                      </a:r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Административный Ресурс МГУТУ им. К. Г. Разумовского</a:t>
                      </a:r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Предприятия химической промышленности</a:t>
                      </a:r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Предприятия по проектированию и установке оборудования для аквакультуры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Изготовление кормовой добавки для аквакультуры и животноводства на основе пресноводных водорослей (Ряска мала – </a:t>
                      </a:r>
                      <a:r>
                        <a:rPr lang="en-US" i="1" dirty="0" err="1"/>
                        <a:t>Lemna</a:t>
                      </a:r>
                      <a:r>
                        <a:rPr lang="en-US" i="1" dirty="0"/>
                        <a:t> minor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Экономически выгодный и экологически чистый продукт с гарантией высокого качества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Продажи через представителей путем заключения договора поставки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Агрикультурные, аквакультурные предприятия, производства кормов, фермы, рыбные хозяйства.</a:t>
                      </a:r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Физические лица – владельцы земельных участков и домашних хозяйств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822192"/>
                  </a:ext>
                </a:extLst>
              </a:tr>
              <a:tr h="45103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Ключевые ресурсы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Каналы сбыта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112561"/>
                  </a:ext>
                </a:extLst>
              </a:tr>
              <a:tr h="124649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Финансовые вложения, качественное биологическое сырье, высококвалифицированный персонал, уникальные разработки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Через дистрибьюторов (косвенный), через точку продаж, ИП, ООО (прямой)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85435"/>
                  </a:ext>
                </a:extLst>
              </a:tr>
              <a:tr h="451032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Структура издержек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Потоки доходов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19817"/>
                  </a:ext>
                </a:extLst>
              </a:tr>
              <a:tr h="451032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Закупка химических реагентов, </a:t>
                      </a:r>
                      <a:r>
                        <a:rPr lang="ru-RU"/>
                        <a:t>сырья, оборудования</a:t>
                      </a:r>
                      <a:r>
                        <a:rPr lang="ru-RU" dirty="0"/>
                        <a:t>, лабораторного пластика, аренда помещения, оплата воды и электроэнергии; обучение сотрудников, реклама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Реализация продукта (добавки/технологии/сопутствующих товаров) покупателям, получение гранта (патента) на этапе исследований и разработки, сотрудничество с аквакультурными и сельскохозяйственными предприятиями (их работа по нашему патенту и технологиям)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7227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CC361C9-9CC1-748A-C81B-EE7A333872D9}"/>
              </a:ext>
            </a:extLst>
          </p:cNvPr>
          <p:cNvSpPr txBox="1"/>
          <p:nvPr/>
        </p:nvSpPr>
        <p:spPr>
          <a:xfrm>
            <a:off x="4154103" y="116333"/>
            <a:ext cx="5698156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rPr>
              <a:t>БИЗНЕС-МОДЕЛЬ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C7ECC9D-195D-A2FF-74E6-7A4CDBE6B9EA}"/>
              </a:ext>
            </a:extLst>
          </p:cNvPr>
          <p:cNvGrpSpPr/>
          <p:nvPr/>
        </p:nvGrpSpPr>
        <p:grpSpPr>
          <a:xfrm>
            <a:off x="0" y="396723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2E99045-3FF4-5115-1849-C520D5F8593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9108774-4E73-FB05-8E6C-66B9B7E0088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67C89CF-0EFB-6B3A-F01C-8EF8A848B61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359A30E-5EA6-79CB-D318-45D6D8FC77A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F5A3228-C714-6855-BB65-6EF1BD470B7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73607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0D575-4ADC-C2F2-1576-9A42F165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424" y="365126"/>
            <a:ext cx="4590448" cy="92466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9F00FF"/>
                </a:solidFill>
                <a:latin typeface="+mj-lt"/>
              </a:rPr>
              <a:t>УСПЕХИ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2DA521-F66E-AE5E-0090-5DFA043FA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4049" y="2358190"/>
            <a:ext cx="5767939" cy="23894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Gilroy-Light"/>
              </a:rPr>
              <a:t>На данный момент проект находится на стадии концепции, приближающейся к прототипу. Имеется бизнес-модель, разрабатывается план расходов и затрат на изготовление конечного продукта. Команда начала проводить лабораторные эксперименты, целью которых является проверка скорости роста биомассы ряски на нескольких гипотетических питательных средах и качества сырья. Анализируется рынок, научные проекты и бизнес-проекты в области биотехнологий, агрикультуры и аквакультуры. Производится сбор данных и анализ предстоящих затрат на производство кормовой добавки.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D03D91-A20B-8ACD-5A9A-DC30C6086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2" y="1838426"/>
            <a:ext cx="5088636" cy="3429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4121A5CC-D97A-2A34-45CD-8F7A76715E41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6" name="Прямоугольник">
              <a:extLst>
                <a:ext uri="{FF2B5EF4-FFF2-40B4-BE49-F238E27FC236}">
                  <a16:creationId xmlns:a16="http://schemas.microsoft.com/office/drawing/2014/main" id="{C3F4355F-A59B-3C7D-4845-BA1B13B429D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" name="7">
              <a:extLst>
                <a:ext uri="{FF2B5EF4-FFF2-40B4-BE49-F238E27FC236}">
                  <a16:creationId xmlns:a16="http://schemas.microsoft.com/office/drawing/2014/main" id="{3AE522FB-FB2E-541E-4521-C52A8058686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10</a:t>
              </a:r>
              <a:endParaRPr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E031E66-8D85-A2DD-99B4-9ACBCABB4481}"/>
              </a:ext>
            </a:extLst>
          </p:cNvPr>
          <p:cNvGrpSpPr/>
          <p:nvPr/>
        </p:nvGrpSpPr>
        <p:grpSpPr>
          <a:xfrm>
            <a:off x="0" y="396723"/>
            <a:ext cx="2624903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D85DA0A-081C-5F20-133E-3ECC28F41EB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C924838-5BC3-9BED-B05A-EE6C50E0F3E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8CED84E-B1B2-D2B1-61F7-1F493E48434E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99E514A-34AB-8A2E-E15A-DF0F7B8E5F5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F02C21DA-EFF3-97A3-E792-D85C9FD6126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845216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497343" y="5603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НАШИ ПРЕИМУЩЕСТВА</a:t>
            </a:r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9850" y="6458060"/>
            <a:ext cx="38551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chemeClr val="bg1"/>
                </a:solidFill>
              </a:rPr>
              <a:t>1</a:t>
            </a:r>
            <a:r>
              <a:rPr lang="en-US" sz="1400" dirty="0">
                <a:solidFill>
                  <a:schemeClr val="bg1"/>
                </a:solidFill>
              </a:rPr>
              <a:t>1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027" y="1443843"/>
            <a:ext cx="10562022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Научная база для проведения экспериментов на объектах сельского хозяйства и аквакультуры </a:t>
            </a:r>
          </a:p>
          <a:p>
            <a:pPr marL="342900" indent="-342900">
              <a:buAutoNum type="arabicPeriod"/>
            </a:pPr>
            <a:r>
              <a:rPr lang="ru-RU" dirty="0"/>
              <a:t>Большой опыт в разработке кормовых добавок</a:t>
            </a:r>
          </a:p>
          <a:p>
            <a:pPr marL="342900" indent="-342900">
              <a:buAutoNum type="arabicPeriod"/>
            </a:pPr>
            <a:r>
              <a:rPr lang="ru-RU" dirty="0"/>
              <a:t>Наши партнеры: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2168CD-F373-BE63-6C5F-39B067C692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94"/>
          <a:stretch/>
        </p:blipFill>
        <p:spPr>
          <a:xfrm>
            <a:off x="869109" y="2756441"/>
            <a:ext cx="6607291" cy="24621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E018BCE-6C3D-0A85-08C9-8D94A15CB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641" y="2492450"/>
            <a:ext cx="3083652" cy="30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4952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9151043315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pipberg54@gmail.com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904</Words>
  <Application>Microsoft Office PowerPoint</Application>
  <PresentationFormat>Широкоэкранный</PresentationFormat>
  <Paragraphs>161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КОМБИКОРМА И СЫРЬЕ ДЛЯ КОРМОПРОИЗВОДСТВА В АКВАКУЛЬТУРЕ</vt:lpstr>
      <vt:lpstr>Содержание белка в представителях подсемейства Lemnoideae</vt:lpstr>
      <vt:lpstr>Аминокислотный состав представителей Lemnoideae по сравнению с рисом и рекомендациями ФАО (г 100 г - 1 сырого белка)</vt:lpstr>
      <vt:lpstr>Презентация PowerPoint</vt:lpstr>
      <vt:lpstr>Презентация PowerPoint</vt:lpstr>
      <vt:lpstr>УСПЕХИ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Варвара Шилова</cp:lastModifiedBy>
  <cp:revision>27</cp:revision>
  <dcterms:modified xsi:type="dcterms:W3CDTF">2023-11-23T20:54:23Z</dcterms:modified>
</cp:coreProperties>
</file>