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8"/>
  </p:notesMasterIdLst>
  <p:sldIdLst>
    <p:sldId id="270" r:id="rId2"/>
    <p:sldId id="257" r:id="rId3"/>
    <p:sldId id="272" r:id="rId4"/>
    <p:sldId id="273" r:id="rId5"/>
    <p:sldId id="274" r:id="rId6"/>
    <p:sldId id="287" r:id="rId7"/>
    <p:sldId id="277" r:id="rId8"/>
    <p:sldId id="278" r:id="rId9"/>
    <p:sldId id="279" r:id="rId10"/>
    <p:sldId id="288" r:id="rId11"/>
    <p:sldId id="280" r:id="rId12"/>
    <p:sldId id="281" r:id="rId13"/>
    <p:sldId id="286" r:id="rId14"/>
    <p:sldId id="284" r:id="rId15"/>
    <p:sldId id="285" r:id="rId16"/>
    <p:sldId id="256" r:id="rId17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2626"/>
    <a:srgbClr val="F0F9FF"/>
    <a:srgbClr val="BCE7FD"/>
    <a:srgbClr val="123262"/>
    <a:srgbClr val="D14A4A"/>
    <a:srgbClr val="0F172A"/>
    <a:srgbClr val="AF2F2F"/>
    <a:srgbClr val="A32F2F"/>
    <a:srgbClr val="BF3434"/>
    <a:srgbClr val="22C5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562" autoAdjust="0"/>
  </p:normalViewPr>
  <p:slideViewPr>
    <p:cSldViewPr>
      <p:cViewPr varScale="1">
        <p:scale>
          <a:sx n="134" d="100"/>
          <a:sy n="134" d="100"/>
        </p:scale>
        <p:origin x="87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ymos Nymos" userId="2bb4351da1cd1804" providerId="LiveId" clId="{D981AF16-475D-4C6E-BD17-25795338D1F5}"/>
    <pc:docChg chg="undo custSel addSld delSld modSld sldOrd">
      <pc:chgData name="Nymos Nymos" userId="2bb4351da1cd1804" providerId="LiveId" clId="{D981AF16-475D-4C6E-BD17-25795338D1F5}" dt="2025-12-15T13:33:52.339" v="4133" actId="14100"/>
      <pc:docMkLst>
        <pc:docMk/>
      </pc:docMkLst>
      <pc:sldChg chg="addSp delSp modSp mod ord">
        <pc:chgData name="Nymos Nymos" userId="2bb4351da1cd1804" providerId="LiveId" clId="{D981AF16-475D-4C6E-BD17-25795338D1F5}" dt="2025-12-01T21:55:03.248" v="3466" actId="20577"/>
        <pc:sldMkLst>
          <pc:docMk/>
          <pc:sldMk cId="0" sldId="256"/>
        </pc:sldMkLst>
        <pc:spChg chg="add del mod">
          <ac:chgData name="Nymos Nymos" userId="2bb4351da1cd1804" providerId="LiveId" clId="{D981AF16-475D-4C6E-BD17-25795338D1F5}" dt="2025-11-30T18:51:29.384" v="3321" actId="478"/>
          <ac:spMkLst>
            <pc:docMk/>
            <pc:sldMk cId="0" sldId="256"/>
            <ac:spMk id="15" creationId="{AE325E9A-A6AB-3C15-EB19-8CE287756C7F}"/>
          </ac:spMkLst>
        </pc:spChg>
        <pc:spChg chg="add del mod">
          <ac:chgData name="Nymos Nymos" userId="2bb4351da1cd1804" providerId="LiveId" clId="{D981AF16-475D-4C6E-BD17-25795338D1F5}" dt="2025-12-01T21:55:03.248" v="3466" actId="20577"/>
          <ac:spMkLst>
            <pc:docMk/>
            <pc:sldMk cId="0" sldId="256"/>
            <ac:spMk id="17" creationId="{77A01B57-01AB-BB64-7C42-08FAF75F4CF2}"/>
          </ac:spMkLst>
        </pc:spChg>
      </pc:sldChg>
      <pc:sldChg chg="addSp delSp modSp mod">
        <pc:chgData name="Nymos Nymos" userId="2bb4351da1cd1804" providerId="LiveId" clId="{D981AF16-475D-4C6E-BD17-25795338D1F5}" dt="2025-12-10T17:47:30.467" v="3531" actId="5793"/>
        <pc:sldMkLst>
          <pc:docMk/>
          <pc:sldMk cId="0" sldId="257"/>
        </pc:sldMkLst>
        <pc:spChg chg="add mod">
          <ac:chgData name="Nymos Nymos" userId="2bb4351da1cd1804" providerId="LiveId" clId="{D981AF16-475D-4C6E-BD17-25795338D1F5}" dt="2025-12-01T21:34:29.750" v="3446" actId="20577"/>
          <ac:spMkLst>
            <pc:docMk/>
            <pc:sldMk cId="0" sldId="257"/>
            <ac:spMk id="3" creationId="{AE107994-5AE2-4BC7-AA65-EEC2ADB123D9}"/>
          </ac:spMkLst>
        </pc:spChg>
        <pc:spChg chg="add mod">
          <ac:chgData name="Nymos Nymos" userId="2bb4351da1cd1804" providerId="LiveId" clId="{D981AF16-475D-4C6E-BD17-25795338D1F5}" dt="2025-11-29T16:54:31.332" v="595" actId="1076"/>
          <ac:spMkLst>
            <pc:docMk/>
            <pc:sldMk cId="0" sldId="257"/>
            <ac:spMk id="9" creationId="{B40F1EA0-FDA8-4CF0-8A4C-4DD098DBF327}"/>
          </ac:spMkLst>
        </pc:spChg>
        <pc:spChg chg="add mod">
          <ac:chgData name="Nymos Nymos" userId="2bb4351da1cd1804" providerId="LiveId" clId="{D981AF16-475D-4C6E-BD17-25795338D1F5}" dt="2025-11-28T17:46:15.530" v="68" actId="404"/>
          <ac:spMkLst>
            <pc:docMk/>
            <pc:sldMk cId="0" sldId="257"/>
            <ac:spMk id="10" creationId="{7355EDDB-88DF-3643-F23E-747BF9043F3D}"/>
          </ac:spMkLst>
        </pc:spChg>
        <pc:spChg chg="mod">
          <ac:chgData name="Nymos Nymos" userId="2bb4351da1cd1804" providerId="LiveId" clId="{D981AF16-475D-4C6E-BD17-25795338D1F5}" dt="2025-11-30T18:32:51.981" v="2929" actId="1076"/>
          <ac:spMkLst>
            <pc:docMk/>
            <pc:sldMk cId="0" sldId="257"/>
            <ac:spMk id="12" creationId="{91EF0484-9E9E-1F72-E571-3BDA4517541C}"/>
          </ac:spMkLst>
        </pc:spChg>
        <pc:spChg chg="add mod">
          <ac:chgData name="Nymos Nymos" userId="2bb4351da1cd1804" providerId="LiveId" clId="{D981AF16-475D-4C6E-BD17-25795338D1F5}" dt="2025-12-10T17:47:30.467" v="3531" actId="5793"/>
          <ac:spMkLst>
            <pc:docMk/>
            <pc:sldMk cId="0" sldId="257"/>
            <ac:spMk id="13" creationId="{8658865C-F45A-2247-ECC6-B1446ACECB84}"/>
          </ac:spMkLst>
        </pc:spChg>
        <pc:picChg chg="add mod">
          <ac:chgData name="Nymos Nymos" userId="2bb4351da1cd1804" providerId="LiveId" clId="{D981AF16-475D-4C6E-BD17-25795338D1F5}" dt="2025-11-30T14:36:44.926" v="1624"/>
          <ac:picMkLst>
            <pc:docMk/>
            <pc:sldMk cId="0" sldId="257"/>
            <ac:picMk id="5" creationId="{5A34DDC6-4EBD-E331-B259-B5C3BDAF8CD0}"/>
          </ac:picMkLst>
        </pc:picChg>
        <pc:picChg chg="add mod">
          <ac:chgData name="Nymos Nymos" userId="2bb4351da1cd1804" providerId="LiveId" clId="{D981AF16-475D-4C6E-BD17-25795338D1F5}" dt="2025-11-28T17:52:34.751" v="84" actId="1076"/>
          <ac:picMkLst>
            <pc:docMk/>
            <pc:sldMk cId="0" sldId="257"/>
            <ac:picMk id="11" creationId="{3AAEC0C6-2CEE-0AF4-FF17-B65BAD80518B}"/>
          </ac:picMkLst>
        </pc:picChg>
      </pc:sldChg>
      <pc:sldChg chg="addSp delSp modSp del mod ord">
        <pc:chgData name="Nymos Nymos" userId="2bb4351da1cd1804" providerId="LiveId" clId="{D981AF16-475D-4C6E-BD17-25795338D1F5}" dt="2025-11-29T22:46:21.207" v="934" actId="47"/>
        <pc:sldMkLst>
          <pc:docMk/>
          <pc:sldMk cId="0" sldId="258"/>
        </pc:sldMkLst>
      </pc:sldChg>
      <pc:sldChg chg="del">
        <pc:chgData name="Nymos Nymos" userId="2bb4351da1cd1804" providerId="LiveId" clId="{D981AF16-475D-4C6E-BD17-25795338D1F5}" dt="2025-11-30T17:37:18.911" v="2085" actId="47"/>
        <pc:sldMkLst>
          <pc:docMk/>
          <pc:sldMk cId="0" sldId="259"/>
        </pc:sldMkLst>
      </pc:sldChg>
      <pc:sldChg chg="addSp modSp del mod">
        <pc:chgData name="Nymos Nymos" userId="2bb4351da1cd1804" providerId="LiveId" clId="{D981AF16-475D-4C6E-BD17-25795338D1F5}" dt="2025-11-30T18:34:33.085" v="2944" actId="47"/>
        <pc:sldMkLst>
          <pc:docMk/>
          <pc:sldMk cId="0" sldId="260"/>
        </pc:sldMkLst>
      </pc:sldChg>
      <pc:sldChg chg="del">
        <pc:chgData name="Nymos Nymos" userId="2bb4351da1cd1804" providerId="LiveId" clId="{D981AF16-475D-4C6E-BD17-25795338D1F5}" dt="2025-11-30T17:37:25.948" v="2087" actId="47"/>
        <pc:sldMkLst>
          <pc:docMk/>
          <pc:sldMk cId="0" sldId="261"/>
        </pc:sldMkLst>
      </pc:sldChg>
      <pc:sldChg chg="modSp del mod">
        <pc:chgData name="Nymos Nymos" userId="2bb4351da1cd1804" providerId="LiveId" clId="{D981AF16-475D-4C6E-BD17-25795338D1F5}" dt="2025-11-30T17:37:29.630" v="2089" actId="47"/>
        <pc:sldMkLst>
          <pc:docMk/>
          <pc:sldMk cId="0" sldId="262"/>
        </pc:sldMkLst>
      </pc:sldChg>
      <pc:sldChg chg="del">
        <pc:chgData name="Nymos Nymos" userId="2bb4351da1cd1804" providerId="LiveId" clId="{D981AF16-475D-4C6E-BD17-25795338D1F5}" dt="2025-11-30T17:37:32.570" v="2090" actId="47"/>
        <pc:sldMkLst>
          <pc:docMk/>
          <pc:sldMk cId="0" sldId="263"/>
        </pc:sldMkLst>
      </pc:sldChg>
      <pc:sldChg chg="del">
        <pc:chgData name="Nymos Nymos" userId="2bb4351da1cd1804" providerId="LiveId" clId="{D981AF16-475D-4C6E-BD17-25795338D1F5}" dt="2025-11-30T17:37:53.369" v="2091" actId="47"/>
        <pc:sldMkLst>
          <pc:docMk/>
          <pc:sldMk cId="0" sldId="264"/>
        </pc:sldMkLst>
      </pc:sldChg>
      <pc:sldChg chg="del">
        <pc:chgData name="Nymos Nymos" userId="2bb4351da1cd1804" providerId="LiveId" clId="{D981AF16-475D-4C6E-BD17-25795338D1F5}" dt="2025-11-30T17:37:59.824" v="2092" actId="47"/>
        <pc:sldMkLst>
          <pc:docMk/>
          <pc:sldMk cId="0" sldId="265"/>
        </pc:sldMkLst>
      </pc:sldChg>
      <pc:sldChg chg="del">
        <pc:chgData name="Nymos Nymos" userId="2bb4351da1cd1804" providerId="LiveId" clId="{D981AF16-475D-4C6E-BD17-25795338D1F5}" dt="2025-11-30T17:38:01.017" v="2093" actId="47"/>
        <pc:sldMkLst>
          <pc:docMk/>
          <pc:sldMk cId="0" sldId="266"/>
        </pc:sldMkLst>
      </pc:sldChg>
      <pc:sldChg chg="del">
        <pc:chgData name="Nymos Nymos" userId="2bb4351da1cd1804" providerId="LiveId" clId="{D981AF16-475D-4C6E-BD17-25795338D1F5}" dt="2025-11-30T17:38:03.066" v="2094" actId="47"/>
        <pc:sldMkLst>
          <pc:docMk/>
          <pc:sldMk cId="0" sldId="267"/>
        </pc:sldMkLst>
      </pc:sldChg>
      <pc:sldChg chg="del">
        <pc:chgData name="Nymos Nymos" userId="2bb4351da1cd1804" providerId="LiveId" clId="{D981AF16-475D-4C6E-BD17-25795338D1F5}" dt="2025-11-30T17:38:03.816" v="2095" actId="47"/>
        <pc:sldMkLst>
          <pc:docMk/>
          <pc:sldMk cId="0" sldId="268"/>
        </pc:sldMkLst>
      </pc:sldChg>
      <pc:sldChg chg="del">
        <pc:chgData name="Nymos Nymos" userId="2bb4351da1cd1804" providerId="LiveId" clId="{D981AF16-475D-4C6E-BD17-25795338D1F5}" dt="2025-11-30T17:38:04.887" v="2096" actId="47"/>
        <pc:sldMkLst>
          <pc:docMk/>
          <pc:sldMk cId="0" sldId="269"/>
        </pc:sldMkLst>
      </pc:sldChg>
      <pc:sldChg chg="addSp delSp modSp mod">
        <pc:chgData name="Nymos Nymos" userId="2bb4351da1cd1804" providerId="LiveId" clId="{D981AF16-475D-4C6E-BD17-25795338D1F5}" dt="2025-12-15T13:32:40.432" v="4130" actId="1076"/>
        <pc:sldMkLst>
          <pc:docMk/>
          <pc:sldMk cId="0" sldId="270"/>
        </pc:sldMkLst>
        <pc:spChg chg="mod">
          <ac:chgData name="Nymos Nymos" userId="2bb4351da1cd1804" providerId="LiveId" clId="{D981AF16-475D-4C6E-BD17-25795338D1F5}" dt="2025-12-01T21:33:25.978" v="3443" actId="20577"/>
          <ac:spMkLst>
            <pc:docMk/>
            <pc:sldMk cId="0" sldId="270"/>
            <ac:spMk id="20" creationId="{EA4B68C4-6DCF-128A-9848-1C93357772A8}"/>
          </ac:spMkLst>
        </pc:spChg>
        <pc:spChg chg="mod">
          <ac:chgData name="Nymos Nymos" userId="2bb4351da1cd1804" providerId="LiveId" clId="{D981AF16-475D-4C6E-BD17-25795338D1F5}" dt="2025-12-01T21:33:18.600" v="3437" actId="20577"/>
          <ac:spMkLst>
            <pc:docMk/>
            <pc:sldMk cId="0" sldId="270"/>
            <ac:spMk id="22" creationId="{9375A902-8896-9553-A7D9-AE5579751DC6}"/>
          </ac:spMkLst>
        </pc:spChg>
        <pc:picChg chg="add del mod">
          <ac:chgData name="Nymos Nymos" userId="2bb4351da1cd1804" providerId="LiveId" clId="{D981AF16-475D-4C6E-BD17-25795338D1F5}" dt="2025-12-15T13:29:26.567" v="4122" actId="478"/>
          <ac:picMkLst>
            <pc:docMk/>
            <pc:sldMk cId="0" sldId="270"/>
            <ac:picMk id="8" creationId="{CD740182-EDB2-EECC-E06E-9AEAFA97E493}"/>
          </ac:picMkLst>
        </pc:picChg>
        <pc:picChg chg="add mod">
          <ac:chgData name="Nymos Nymos" userId="2bb4351da1cd1804" providerId="LiveId" clId="{D981AF16-475D-4C6E-BD17-25795338D1F5}" dt="2025-12-15T13:32:40.432" v="4130" actId="1076"/>
          <ac:picMkLst>
            <pc:docMk/>
            <pc:sldMk cId="0" sldId="270"/>
            <ac:picMk id="11" creationId="{3F8B259D-A36D-8EC9-7B36-3EA6A08BE2E7}"/>
          </ac:picMkLst>
        </pc:picChg>
        <pc:picChg chg="mod">
          <ac:chgData name="Nymos Nymos" userId="2bb4351da1cd1804" providerId="LiveId" clId="{D981AF16-475D-4C6E-BD17-25795338D1F5}" dt="2025-11-28T17:44:58.481" v="18" actId="1076"/>
          <ac:picMkLst>
            <pc:docMk/>
            <pc:sldMk cId="0" sldId="270"/>
            <ac:picMk id="26" creationId="{A545D6B5-1DD7-D371-872C-07523E2F6916}"/>
          </ac:picMkLst>
        </pc:picChg>
      </pc:sldChg>
      <pc:sldChg chg="addSp modSp add del mod">
        <pc:chgData name="Nymos Nymos" userId="2bb4351da1cd1804" providerId="LiveId" clId="{D981AF16-475D-4C6E-BD17-25795338D1F5}" dt="2025-11-30T17:10:45.849" v="1656" actId="47"/>
        <pc:sldMkLst>
          <pc:docMk/>
          <pc:sldMk cId="2423797991" sldId="271"/>
        </pc:sldMkLst>
      </pc:sldChg>
      <pc:sldChg chg="addSp delSp modSp add mod">
        <pc:chgData name="Nymos Nymos" userId="2bb4351da1cd1804" providerId="LiveId" clId="{D981AF16-475D-4C6E-BD17-25795338D1F5}" dt="2025-12-01T21:34:52.235" v="3448" actId="20577"/>
        <pc:sldMkLst>
          <pc:docMk/>
          <pc:sldMk cId="1268136962" sldId="272"/>
        </pc:sldMkLst>
        <pc:spChg chg="add mod">
          <ac:chgData name="Nymos Nymos" userId="2bb4351da1cd1804" providerId="LiveId" clId="{D981AF16-475D-4C6E-BD17-25795338D1F5}" dt="2025-11-30T18:32:58.467" v="2930"/>
          <ac:spMkLst>
            <pc:docMk/>
            <pc:sldMk cId="1268136962" sldId="272"/>
            <ac:spMk id="7" creationId="{5D629FCF-643B-8AE7-0803-8C5294099EEE}"/>
          </ac:spMkLst>
        </pc:spChg>
        <pc:spChg chg="mod">
          <ac:chgData name="Nymos Nymos" userId="2bb4351da1cd1804" providerId="LiveId" clId="{D981AF16-475D-4C6E-BD17-25795338D1F5}" dt="2025-11-28T19:12:00.232" v="427" actId="1076"/>
          <ac:spMkLst>
            <pc:docMk/>
            <pc:sldMk cId="1268136962" sldId="272"/>
            <ac:spMk id="9" creationId="{3CAF6FD6-08D0-F332-88BD-9416ED340ED8}"/>
          </ac:spMkLst>
        </pc:spChg>
        <pc:spChg chg="mod">
          <ac:chgData name="Nymos Nymos" userId="2bb4351da1cd1804" providerId="LiveId" clId="{D981AF16-475D-4C6E-BD17-25795338D1F5}" dt="2025-12-01T21:34:52.235" v="3448" actId="20577"/>
          <ac:spMkLst>
            <pc:docMk/>
            <pc:sldMk cId="1268136962" sldId="272"/>
            <ac:spMk id="10" creationId="{96398C64-2635-243D-70C5-485C4B09E112}"/>
          </ac:spMkLst>
        </pc:spChg>
        <pc:spChg chg="add mod">
          <ac:chgData name="Nymos Nymos" userId="2bb4351da1cd1804" providerId="LiveId" clId="{D981AF16-475D-4C6E-BD17-25795338D1F5}" dt="2025-11-28T19:23:53.073" v="476" actId="113"/>
          <ac:spMkLst>
            <pc:docMk/>
            <pc:sldMk cId="1268136962" sldId="272"/>
            <ac:spMk id="21" creationId="{9262A3AE-E47B-0A19-591D-014C3CB0243C}"/>
          </ac:spMkLst>
        </pc:spChg>
        <pc:spChg chg="add mod">
          <ac:chgData name="Nymos Nymos" userId="2bb4351da1cd1804" providerId="LiveId" clId="{D981AF16-475D-4C6E-BD17-25795338D1F5}" dt="2025-11-28T19:25:04.110" v="485" actId="1076"/>
          <ac:spMkLst>
            <pc:docMk/>
            <pc:sldMk cId="1268136962" sldId="272"/>
            <ac:spMk id="23" creationId="{3A2E4D72-4524-5301-F9AD-80C08E39CC38}"/>
          </ac:spMkLst>
        </pc:spChg>
        <pc:spChg chg="add mod">
          <ac:chgData name="Nymos Nymos" userId="2bb4351da1cd1804" providerId="LiveId" clId="{D981AF16-475D-4C6E-BD17-25795338D1F5}" dt="2025-11-28T19:30:36.590" v="519" actId="1076"/>
          <ac:spMkLst>
            <pc:docMk/>
            <pc:sldMk cId="1268136962" sldId="272"/>
            <ac:spMk id="1029" creationId="{0A371CBD-9FB7-8D2D-D984-1C79CBFC6155}"/>
          </ac:spMkLst>
        </pc:spChg>
        <pc:spChg chg="add mod">
          <ac:chgData name="Nymos Nymos" userId="2bb4351da1cd1804" providerId="LiveId" clId="{D981AF16-475D-4C6E-BD17-25795338D1F5}" dt="2025-11-28T19:33:06.758" v="525"/>
          <ac:spMkLst>
            <pc:docMk/>
            <pc:sldMk cId="1268136962" sldId="272"/>
            <ac:spMk id="1031" creationId="{2A7A176B-06BB-3039-5276-0C9556DD5B40}"/>
          </ac:spMkLst>
        </pc:spChg>
        <pc:spChg chg="add mod">
          <ac:chgData name="Nymos Nymos" userId="2bb4351da1cd1804" providerId="LiveId" clId="{D981AF16-475D-4C6E-BD17-25795338D1F5}" dt="2025-11-28T19:44:19.996" v="583" actId="20577"/>
          <ac:spMkLst>
            <pc:docMk/>
            <pc:sldMk cId="1268136962" sldId="272"/>
            <ac:spMk id="1042" creationId="{6C6AD7CD-5FE4-F547-2445-E7B613C136CE}"/>
          </ac:spMkLst>
        </pc:spChg>
        <pc:spChg chg="add mod">
          <ac:chgData name="Nymos Nymos" userId="2bb4351da1cd1804" providerId="LiveId" clId="{D981AF16-475D-4C6E-BD17-25795338D1F5}" dt="2025-11-28T19:44:50.693" v="586"/>
          <ac:spMkLst>
            <pc:docMk/>
            <pc:sldMk cId="1268136962" sldId="272"/>
            <ac:spMk id="1043" creationId="{8FFC8088-3C3B-87DC-2697-F7C666F14A84}"/>
          </ac:spMkLst>
        </pc:spChg>
        <pc:picChg chg="add mod">
          <ac:chgData name="Nymos Nymos" userId="2bb4351da1cd1804" providerId="LiveId" clId="{D981AF16-475D-4C6E-BD17-25795338D1F5}" dt="2025-11-30T14:36:40.737" v="1623"/>
          <ac:picMkLst>
            <pc:docMk/>
            <pc:sldMk cId="1268136962" sldId="272"/>
            <ac:picMk id="3" creationId="{20FB4D15-5165-B287-8BC7-1491E49E7E4D}"/>
          </ac:picMkLst>
        </pc:picChg>
        <pc:picChg chg="add mod">
          <ac:chgData name="Nymos Nymos" userId="2bb4351da1cd1804" providerId="LiveId" clId="{D981AF16-475D-4C6E-BD17-25795338D1F5}" dt="2025-11-28T19:16:11.719" v="435" actId="1076"/>
          <ac:picMkLst>
            <pc:docMk/>
            <pc:sldMk cId="1268136962" sldId="272"/>
            <ac:picMk id="19" creationId="{F0D98C2F-A901-B111-4044-39A6C534BFD0}"/>
          </ac:picMkLst>
        </pc:picChg>
        <pc:picChg chg="add mod">
          <ac:chgData name="Nymos Nymos" userId="2bb4351da1cd1804" providerId="LiveId" clId="{D981AF16-475D-4C6E-BD17-25795338D1F5}" dt="2025-11-28T19:40:21.913" v="563" actId="1076"/>
          <ac:picMkLst>
            <pc:docMk/>
            <pc:sldMk cId="1268136962" sldId="272"/>
            <ac:picMk id="1027" creationId="{7DD7759C-CB43-4C67-B95B-74CAD10DDAAD}"/>
          </ac:picMkLst>
        </pc:picChg>
        <pc:picChg chg="add mod">
          <ac:chgData name="Nymos Nymos" userId="2bb4351da1cd1804" providerId="LiveId" clId="{D981AF16-475D-4C6E-BD17-25795338D1F5}" dt="2025-11-28T19:48:31.658" v="590" actId="1076"/>
          <ac:picMkLst>
            <pc:docMk/>
            <pc:sldMk cId="1268136962" sldId="272"/>
            <ac:picMk id="1028" creationId="{74A95B65-2669-6585-FCE0-153145DDBF02}"/>
          </ac:picMkLst>
        </pc:picChg>
        <pc:picChg chg="add mod">
          <ac:chgData name="Nymos Nymos" userId="2bb4351da1cd1804" providerId="LiveId" clId="{D981AF16-475D-4C6E-BD17-25795338D1F5}" dt="2025-11-28T19:48:40.408" v="592" actId="1076"/>
          <ac:picMkLst>
            <pc:docMk/>
            <pc:sldMk cId="1268136962" sldId="272"/>
            <ac:picMk id="1032" creationId="{C51D38F1-2964-AD53-43E7-1902956B9DA8}"/>
          </ac:picMkLst>
        </pc:picChg>
        <pc:picChg chg="add mod">
          <ac:chgData name="Nymos Nymos" userId="2bb4351da1cd1804" providerId="LiveId" clId="{D981AF16-475D-4C6E-BD17-25795338D1F5}" dt="2025-11-28T19:48:26.440" v="589" actId="1076"/>
          <ac:picMkLst>
            <pc:docMk/>
            <pc:sldMk cId="1268136962" sldId="272"/>
            <ac:picMk id="1038" creationId="{9A68F53E-BC38-4366-F4C5-2FF059014AF5}"/>
          </ac:picMkLst>
        </pc:picChg>
        <pc:picChg chg="add mod">
          <ac:chgData name="Nymos Nymos" userId="2bb4351da1cd1804" providerId="LiveId" clId="{D981AF16-475D-4C6E-BD17-25795338D1F5}" dt="2025-11-28T19:40:29.780" v="564" actId="1076"/>
          <ac:picMkLst>
            <pc:docMk/>
            <pc:sldMk cId="1268136962" sldId="272"/>
            <ac:picMk id="1040" creationId="{98591D66-8A20-8CEA-FC9B-179A593F1404}"/>
          </ac:picMkLst>
        </pc:picChg>
        <pc:cxnChg chg="add mod">
          <ac:chgData name="Nymos Nymos" userId="2bb4351da1cd1804" providerId="LiveId" clId="{D981AF16-475D-4C6E-BD17-25795338D1F5}" dt="2025-11-28T19:23:36.680" v="473" actId="14100"/>
          <ac:cxnSpMkLst>
            <pc:docMk/>
            <pc:sldMk cId="1268136962" sldId="272"/>
            <ac:cxnSpMk id="5" creationId="{B6356CCD-6224-8785-67FE-C6E53C855381}"/>
          </ac:cxnSpMkLst>
        </pc:cxnChg>
        <pc:cxnChg chg="add mod">
          <ac:chgData name="Nymos Nymos" userId="2bb4351da1cd1804" providerId="LiveId" clId="{D981AF16-475D-4C6E-BD17-25795338D1F5}" dt="2025-11-28T19:23:36.680" v="473" actId="14100"/>
          <ac:cxnSpMkLst>
            <pc:docMk/>
            <pc:sldMk cId="1268136962" sldId="272"/>
            <ac:cxnSpMk id="14" creationId="{19D85BF6-3712-6864-8268-BF98614C32C4}"/>
          </ac:cxnSpMkLst>
        </pc:cxnChg>
      </pc:sldChg>
      <pc:sldChg chg="add del">
        <pc:chgData name="Nymos Nymos" userId="2bb4351da1cd1804" providerId="LiveId" clId="{D981AF16-475D-4C6E-BD17-25795338D1F5}" dt="2025-11-28T17:37:26.367" v="9"/>
        <pc:sldMkLst>
          <pc:docMk/>
          <pc:sldMk cId="3076038155" sldId="272"/>
        </pc:sldMkLst>
      </pc:sldChg>
      <pc:sldChg chg="addSp delSp modSp new mod">
        <pc:chgData name="Nymos Nymos" userId="2bb4351da1cd1804" providerId="LiveId" clId="{D981AF16-475D-4C6E-BD17-25795338D1F5}" dt="2025-11-30T18:33:00.339" v="2931"/>
        <pc:sldMkLst>
          <pc:docMk/>
          <pc:sldMk cId="2601144976" sldId="273"/>
        </pc:sldMkLst>
        <pc:spChg chg="add mod">
          <ac:chgData name="Nymos Nymos" userId="2bb4351da1cd1804" providerId="LiveId" clId="{D981AF16-475D-4C6E-BD17-25795338D1F5}" dt="2025-11-30T18:33:00.339" v="2931"/>
          <ac:spMkLst>
            <pc:docMk/>
            <pc:sldMk cId="2601144976" sldId="273"/>
            <ac:spMk id="5" creationId="{E468246C-F692-65AD-407B-9275B4ECEF2F}"/>
          </ac:spMkLst>
        </pc:spChg>
        <pc:spChg chg="add mod">
          <ac:chgData name="Nymos Nymos" userId="2bb4351da1cd1804" providerId="LiveId" clId="{D981AF16-475D-4C6E-BD17-25795338D1F5}" dt="2025-11-29T23:45:59.963" v="1280" actId="14100"/>
          <ac:spMkLst>
            <pc:docMk/>
            <pc:sldMk cId="2601144976" sldId="273"/>
            <ac:spMk id="7" creationId="{B800A949-C66A-91A7-C2F5-D5803CDA173C}"/>
          </ac:spMkLst>
        </pc:spChg>
        <pc:spChg chg="add mod">
          <ac:chgData name="Nymos Nymos" userId="2bb4351da1cd1804" providerId="LiveId" clId="{D981AF16-475D-4C6E-BD17-25795338D1F5}" dt="2025-11-29T23:03:21.931" v="1068" actId="404"/>
          <ac:spMkLst>
            <pc:docMk/>
            <pc:sldMk cId="2601144976" sldId="273"/>
            <ac:spMk id="11" creationId="{F6B80B39-CD54-23CA-82E3-8191949961AB}"/>
          </ac:spMkLst>
        </pc:spChg>
        <pc:spChg chg="add mod">
          <ac:chgData name="Nymos Nymos" userId="2bb4351da1cd1804" providerId="LiveId" clId="{D981AF16-475D-4C6E-BD17-25795338D1F5}" dt="2025-11-29T23:41:28.048" v="1236" actId="20577"/>
          <ac:spMkLst>
            <pc:docMk/>
            <pc:sldMk cId="2601144976" sldId="273"/>
            <ac:spMk id="16" creationId="{B3370631-2F23-F42B-60AF-BC3B980F171F}"/>
          </ac:spMkLst>
        </pc:spChg>
        <pc:spChg chg="add mod">
          <ac:chgData name="Nymos Nymos" userId="2bb4351da1cd1804" providerId="LiveId" clId="{D981AF16-475D-4C6E-BD17-25795338D1F5}" dt="2025-11-29T23:40:46.896" v="1224" actId="14100"/>
          <ac:spMkLst>
            <pc:docMk/>
            <pc:sldMk cId="2601144976" sldId="273"/>
            <ac:spMk id="1024" creationId="{7E16D5C7-F695-D3EA-E677-39979D4BEAA3}"/>
          </ac:spMkLst>
        </pc:spChg>
        <pc:spChg chg="add mod">
          <ac:chgData name="Nymos Nymos" userId="2bb4351da1cd1804" providerId="LiveId" clId="{D981AF16-475D-4C6E-BD17-25795338D1F5}" dt="2025-11-29T23:40:36.607" v="1222" actId="20577"/>
          <ac:spMkLst>
            <pc:docMk/>
            <pc:sldMk cId="2601144976" sldId="273"/>
            <ac:spMk id="1027" creationId="{F3B32B73-3E6F-4EFA-6780-5408047884D7}"/>
          </ac:spMkLst>
        </pc:spChg>
        <pc:spChg chg="add mod">
          <ac:chgData name="Nymos Nymos" userId="2bb4351da1cd1804" providerId="LiveId" clId="{D981AF16-475D-4C6E-BD17-25795338D1F5}" dt="2025-11-29T23:40:51.560" v="1225" actId="14100"/>
          <ac:spMkLst>
            <pc:docMk/>
            <pc:sldMk cId="2601144976" sldId="273"/>
            <ac:spMk id="1029" creationId="{07FD45CE-AAAF-E467-C8C5-E0A6F3DFA59E}"/>
          </ac:spMkLst>
        </pc:spChg>
        <pc:spChg chg="add mod">
          <ac:chgData name="Nymos Nymos" userId="2bb4351da1cd1804" providerId="LiveId" clId="{D981AF16-475D-4C6E-BD17-25795338D1F5}" dt="2025-11-29T23:40:38.151" v="1223" actId="20577"/>
          <ac:spMkLst>
            <pc:docMk/>
            <pc:sldMk cId="2601144976" sldId="273"/>
            <ac:spMk id="1031" creationId="{FABF2207-72C9-A534-CC6A-E1BC4E560BD3}"/>
          </ac:spMkLst>
        </pc:spChg>
        <pc:spChg chg="add mod">
          <ac:chgData name="Nymos Nymos" userId="2bb4351da1cd1804" providerId="LiveId" clId="{D981AF16-475D-4C6E-BD17-25795338D1F5}" dt="2025-11-29T23:41:03.220" v="1229" actId="20577"/>
          <ac:spMkLst>
            <pc:docMk/>
            <pc:sldMk cId="2601144976" sldId="273"/>
            <ac:spMk id="1033" creationId="{6C15F030-9C40-ED7F-EDD2-6D4BD423428A}"/>
          </ac:spMkLst>
        </pc:spChg>
        <pc:spChg chg="add mod">
          <ac:chgData name="Nymos Nymos" userId="2bb4351da1cd1804" providerId="LiveId" clId="{D981AF16-475D-4C6E-BD17-25795338D1F5}" dt="2025-11-29T23:41:04.660" v="1230" actId="20577"/>
          <ac:spMkLst>
            <pc:docMk/>
            <pc:sldMk cId="2601144976" sldId="273"/>
            <ac:spMk id="1035" creationId="{81A2F103-7258-2D84-15D2-FA2041DA72CF}"/>
          </ac:spMkLst>
        </pc:spChg>
        <pc:picChg chg="add mod">
          <ac:chgData name="Nymos Nymos" userId="2bb4351da1cd1804" providerId="LiveId" clId="{D981AF16-475D-4C6E-BD17-25795338D1F5}" dt="2025-11-29T22:56:01.032" v="1010" actId="1076"/>
          <ac:picMkLst>
            <pc:docMk/>
            <pc:sldMk cId="2601144976" sldId="273"/>
            <ac:picMk id="12" creationId="{B4C56209-EA0A-4E51-33AD-CFA5300D8F27}"/>
          </ac:picMkLst>
        </pc:picChg>
        <pc:picChg chg="add mod">
          <ac:chgData name="Nymos Nymos" userId="2bb4351da1cd1804" providerId="LiveId" clId="{D981AF16-475D-4C6E-BD17-25795338D1F5}" dt="2025-11-29T23:03:55.864" v="1074" actId="1076"/>
          <ac:picMkLst>
            <pc:docMk/>
            <pc:sldMk cId="2601144976" sldId="273"/>
            <ac:picMk id="29" creationId="{D5BB321B-70F9-0BA7-CF51-73502D9719E6}"/>
          </ac:picMkLst>
        </pc:picChg>
        <pc:picChg chg="add mod">
          <ac:chgData name="Nymos Nymos" userId="2bb4351da1cd1804" providerId="LiveId" clId="{D981AF16-475D-4C6E-BD17-25795338D1F5}" dt="2025-11-29T22:57:00.074" v="1021" actId="1076"/>
          <ac:picMkLst>
            <pc:docMk/>
            <pc:sldMk cId="2601144976" sldId="273"/>
            <ac:picMk id="1026" creationId="{620775B3-FD92-40B3-D78D-8E58DA09F73A}"/>
          </ac:picMkLst>
        </pc:picChg>
        <pc:picChg chg="add mod">
          <ac:chgData name="Nymos Nymos" userId="2bb4351da1cd1804" providerId="LiveId" clId="{D981AF16-475D-4C6E-BD17-25795338D1F5}" dt="2025-11-29T23:26:56.121" v="1148" actId="1076"/>
          <ac:picMkLst>
            <pc:docMk/>
            <pc:sldMk cId="2601144976" sldId="273"/>
            <ac:picMk id="1028" creationId="{5CB7BA5D-977B-1DCF-D974-B824A278142B}"/>
          </ac:picMkLst>
        </pc:picChg>
        <pc:picChg chg="add mod">
          <ac:chgData name="Nymos Nymos" userId="2bb4351da1cd1804" providerId="LiveId" clId="{D981AF16-475D-4C6E-BD17-25795338D1F5}" dt="2025-11-29T23:28:02.744" v="1150" actId="1076"/>
          <ac:picMkLst>
            <pc:docMk/>
            <pc:sldMk cId="2601144976" sldId="273"/>
            <ac:picMk id="1038" creationId="{8EAFBE98-BD42-3049-E0B7-068B70B7C7EC}"/>
          </ac:picMkLst>
        </pc:picChg>
        <pc:picChg chg="add mod">
          <ac:chgData name="Nymos Nymos" userId="2bb4351da1cd1804" providerId="LiveId" clId="{D981AF16-475D-4C6E-BD17-25795338D1F5}" dt="2025-11-29T23:28:02.744" v="1150" actId="1076"/>
          <ac:picMkLst>
            <pc:docMk/>
            <pc:sldMk cId="2601144976" sldId="273"/>
            <ac:picMk id="1040" creationId="{3EA1A2CF-D721-69A6-9621-C1683B01104D}"/>
          </ac:picMkLst>
        </pc:picChg>
        <pc:picChg chg="add mod">
          <ac:chgData name="Nymos Nymos" userId="2bb4351da1cd1804" providerId="LiveId" clId="{D981AF16-475D-4C6E-BD17-25795338D1F5}" dt="2025-11-29T23:28:02.744" v="1150" actId="1076"/>
          <ac:picMkLst>
            <pc:docMk/>
            <pc:sldMk cId="2601144976" sldId="273"/>
            <ac:picMk id="1042" creationId="{2AD08E8B-2CA4-5D1A-42D7-239BA2065C27}"/>
          </ac:picMkLst>
        </pc:picChg>
        <pc:cxnChg chg="add mod">
          <ac:chgData name="Nymos Nymos" userId="2bb4351da1cd1804" providerId="LiveId" clId="{D981AF16-475D-4C6E-BD17-25795338D1F5}" dt="2025-11-29T23:45:59.963" v="1280" actId="14100"/>
          <ac:cxnSpMkLst>
            <pc:docMk/>
            <pc:sldMk cId="2601144976" sldId="273"/>
            <ac:cxnSpMk id="9" creationId="{72DCBE0E-0E24-01BF-84B2-DB05AF6815CF}"/>
          </ac:cxnSpMkLst>
        </pc:cxnChg>
        <pc:cxnChg chg="add mod">
          <ac:chgData name="Nymos Nymos" userId="2bb4351da1cd1804" providerId="LiveId" clId="{D981AF16-475D-4C6E-BD17-25795338D1F5}" dt="2025-11-29T23:00:56.658" v="1052" actId="14100"/>
          <ac:cxnSpMkLst>
            <pc:docMk/>
            <pc:sldMk cId="2601144976" sldId="273"/>
            <ac:cxnSpMk id="19" creationId="{321B0A2A-392C-56C1-891B-2E0D979363EE}"/>
          </ac:cxnSpMkLst>
        </pc:cxnChg>
      </pc:sldChg>
      <pc:sldChg chg="addSp delSp modSp new mod">
        <pc:chgData name="Nymos Nymos" userId="2bb4351da1cd1804" providerId="LiveId" clId="{D981AF16-475D-4C6E-BD17-25795338D1F5}" dt="2025-12-11T15:47:13.979" v="3604" actId="22"/>
        <pc:sldMkLst>
          <pc:docMk/>
          <pc:sldMk cId="2039946621" sldId="274"/>
        </pc:sldMkLst>
        <pc:spChg chg="add mod">
          <ac:chgData name="Nymos Nymos" userId="2bb4351da1cd1804" providerId="LiveId" clId="{D981AF16-475D-4C6E-BD17-25795338D1F5}" dt="2025-11-29T23:36:08.411" v="1181" actId="207"/>
          <ac:spMkLst>
            <pc:docMk/>
            <pc:sldMk cId="2039946621" sldId="274"/>
            <ac:spMk id="6" creationId="{D1BEA5E2-6A6E-17A6-EC4B-52C2F8954726}"/>
          </ac:spMkLst>
        </pc:spChg>
        <pc:spChg chg="add mod">
          <ac:chgData name="Nymos Nymos" userId="2bb4351da1cd1804" providerId="LiveId" clId="{D981AF16-475D-4C6E-BD17-25795338D1F5}" dt="2025-11-30T18:33:01.087" v="2932"/>
          <ac:spMkLst>
            <pc:docMk/>
            <pc:sldMk cId="2039946621" sldId="274"/>
            <ac:spMk id="7" creationId="{E70B7EF2-9848-F1FE-2EBD-982C9A433E57}"/>
          </ac:spMkLst>
        </pc:spChg>
        <pc:spChg chg="add mod">
          <ac:chgData name="Nymos Nymos" userId="2bb4351da1cd1804" providerId="LiveId" clId="{D981AF16-475D-4C6E-BD17-25795338D1F5}" dt="2025-11-29T23:42:17.659" v="1243" actId="2711"/>
          <ac:spMkLst>
            <pc:docMk/>
            <pc:sldMk cId="2039946621" sldId="274"/>
            <ac:spMk id="10" creationId="{8E26EDBD-6830-DA6F-D37C-16E628FF62CE}"/>
          </ac:spMkLst>
        </pc:spChg>
        <pc:spChg chg="add mod">
          <ac:chgData name="Nymos Nymos" userId="2bb4351da1cd1804" providerId="LiveId" clId="{D981AF16-475D-4C6E-BD17-25795338D1F5}" dt="2025-11-29T23:42:25.582" v="1244" actId="2711"/>
          <ac:spMkLst>
            <pc:docMk/>
            <pc:sldMk cId="2039946621" sldId="274"/>
            <ac:spMk id="12" creationId="{7E1463BB-DF85-B2E3-89BD-1389EE3B5606}"/>
          </ac:spMkLst>
        </pc:spChg>
        <pc:spChg chg="add mod">
          <ac:chgData name="Nymos Nymos" userId="2bb4351da1cd1804" providerId="LiveId" clId="{D981AF16-475D-4C6E-BD17-25795338D1F5}" dt="2025-11-29T23:44:59.350" v="1279" actId="1076"/>
          <ac:spMkLst>
            <pc:docMk/>
            <pc:sldMk cId="2039946621" sldId="274"/>
            <ac:spMk id="18" creationId="{C0DE00B4-63F6-A1B4-C409-7390082200BE}"/>
          </ac:spMkLst>
        </pc:spChg>
        <pc:spChg chg="add mod">
          <ac:chgData name="Nymos Nymos" userId="2bb4351da1cd1804" providerId="LiveId" clId="{D981AF16-475D-4C6E-BD17-25795338D1F5}" dt="2025-12-10T18:18:23.297" v="3576" actId="207"/>
          <ac:spMkLst>
            <pc:docMk/>
            <pc:sldMk cId="2039946621" sldId="274"/>
            <ac:spMk id="19" creationId="{2526ABB3-DC2C-69B6-2252-680CBFA87B59}"/>
          </ac:spMkLst>
        </pc:spChg>
        <pc:picChg chg="add mod">
          <ac:chgData name="Nymos Nymos" userId="2bb4351da1cd1804" providerId="LiveId" clId="{D981AF16-475D-4C6E-BD17-25795338D1F5}" dt="2025-11-30T14:36:47.713" v="1625"/>
          <ac:picMkLst>
            <pc:docMk/>
            <pc:sldMk cId="2039946621" sldId="274"/>
            <ac:picMk id="3" creationId="{922F0429-C0C6-0A79-C6BE-50FA2A3D0F89}"/>
          </ac:picMkLst>
        </pc:picChg>
        <pc:picChg chg="add mod">
          <ac:chgData name="Nymos Nymos" userId="2bb4351da1cd1804" providerId="LiveId" clId="{D981AF16-475D-4C6E-BD17-25795338D1F5}" dt="2025-11-29T23:38:03.405" v="1200" actId="1076"/>
          <ac:picMkLst>
            <pc:docMk/>
            <pc:sldMk cId="2039946621" sldId="274"/>
            <ac:picMk id="3078" creationId="{04EF02F6-44C4-0712-317E-D94F53CDB853}"/>
          </ac:picMkLst>
        </pc:picChg>
        <pc:picChg chg="add mod">
          <ac:chgData name="Nymos Nymos" userId="2bb4351da1cd1804" providerId="LiveId" clId="{D981AF16-475D-4C6E-BD17-25795338D1F5}" dt="2025-11-29T23:38:14.159" v="1202" actId="1076"/>
          <ac:picMkLst>
            <pc:docMk/>
            <pc:sldMk cId="2039946621" sldId="274"/>
            <ac:picMk id="3080" creationId="{52233DAC-DB01-F92A-C341-03F02493D6EE}"/>
          </ac:picMkLst>
        </pc:picChg>
        <pc:picChg chg="add mod">
          <ac:chgData name="Nymos Nymos" userId="2bb4351da1cd1804" providerId="LiveId" clId="{D981AF16-475D-4C6E-BD17-25795338D1F5}" dt="2025-11-29T23:39:00.449" v="1207" actId="1076"/>
          <ac:picMkLst>
            <pc:docMk/>
            <pc:sldMk cId="2039946621" sldId="274"/>
            <ac:picMk id="3082" creationId="{5A6D9EB2-9920-395D-8467-B535E3C24D6F}"/>
          </ac:picMkLst>
        </pc:picChg>
        <pc:picChg chg="add mod">
          <ac:chgData name="Nymos Nymos" userId="2bb4351da1cd1804" providerId="LiveId" clId="{D981AF16-475D-4C6E-BD17-25795338D1F5}" dt="2025-11-29T23:39:30.997" v="1211" actId="1076"/>
          <ac:picMkLst>
            <pc:docMk/>
            <pc:sldMk cId="2039946621" sldId="274"/>
            <ac:picMk id="3084" creationId="{17908909-82DB-1587-1022-75617A3C703F}"/>
          </ac:picMkLst>
        </pc:picChg>
      </pc:sldChg>
      <pc:sldChg chg="new del">
        <pc:chgData name="Nymos Nymos" userId="2bb4351da1cd1804" providerId="LiveId" clId="{D981AF16-475D-4C6E-BD17-25795338D1F5}" dt="2025-11-29T23:57:05.076" v="1284" actId="47"/>
        <pc:sldMkLst>
          <pc:docMk/>
          <pc:sldMk cId="3365145836" sldId="275"/>
        </pc:sldMkLst>
      </pc:sldChg>
      <pc:sldChg chg="addSp modSp new del">
        <pc:chgData name="Nymos Nymos" userId="2bb4351da1cd1804" providerId="LiveId" clId="{D981AF16-475D-4C6E-BD17-25795338D1F5}" dt="2025-11-29T23:59:23.323" v="1289" actId="47"/>
        <pc:sldMkLst>
          <pc:docMk/>
          <pc:sldMk cId="2921241300" sldId="276"/>
        </pc:sldMkLst>
      </pc:sldChg>
      <pc:sldChg chg="addSp delSp modSp add mod setBg modNotes">
        <pc:chgData name="Nymos Nymos" userId="2bb4351da1cd1804" providerId="LiveId" clId="{D981AF16-475D-4C6E-BD17-25795338D1F5}" dt="2025-11-30T18:33:26.181" v="2936" actId="20577"/>
        <pc:sldMkLst>
          <pc:docMk/>
          <pc:sldMk cId="0" sldId="277"/>
        </pc:sldMkLst>
        <pc:spChg chg="add mod">
          <ac:chgData name="Nymos Nymos" userId="2bb4351da1cd1804" providerId="LiveId" clId="{D981AF16-475D-4C6E-BD17-25795338D1F5}" dt="2025-11-30T18:33:26.181" v="2936" actId="20577"/>
          <ac:spMkLst>
            <pc:docMk/>
            <pc:sldMk cId="0" sldId="277"/>
            <ac:spMk id="6" creationId="{15121B72-2180-E51C-E475-44A99332634A}"/>
          </ac:spMkLst>
        </pc:spChg>
        <pc:spChg chg="mod">
          <ac:chgData name="Nymos Nymos" userId="2bb4351da1cd1804" providerId="LiveId" clId="{D981AF16-475D-4C6E-BD17-25795338D1F5}" dt="2025-11-30T00:01:31.056" v="1298" actId="1076"/>
          <ac:spMkLst>
            <pc:docMk/>
            <pc:sldMk cId="0" sldId="277"/>
            <ac:spMk id="103" creationId="{00000000-0000-0000-0000-000000000000}"/>
          </ac:spMkLst>
        </pc:spChg>
        <pc:spChg chg="mod">
          <ac:chgData name="Nymos Nymos" userId="2bb4351da1cd1804" providerId="LiveId" clId="{D981AF16-475D-4C6E-BD17-25795338D1F5}" dt="2025-11-30T00:13:05.077" v="1302" actId="1076"/>
          <ac:spMkLst>
            <pc:docMk/>
            <pc:sldMk cId="0" sldId="277"/>
            <ac:spMk id="105" creationId="{00000000-0000-0000-0000-000000000000}"/>
          </ac:spMkLst>
        </pc:spChg>
        <pc:spChg chg="mod">
          <ac:chgData name="Nymos Nymos" userId="2bb4351da1cd1804" providerId="LiveId" clId="{D981AF16-475D-4C6E-BD17-25795338D1F5}" dt="2025-11-30T00:01:42.428" v="1300" actId="1076"/>
          <ac:spMkLst>
            <pc:docMk/>
            <pc:sldMk cId="0" sldId="277"/>
            <ac:spMk id="107" creationId="{00000000-0000-0000-0000-000000000000}"/>
          </ac:spMkLst>
        </pc:spChg>
        <pc:picChg chg="add mod">
          <ac:chgData name="Nymos Nymos" userId="2bb4351da1cd1804" providerId="LiveId" clId="{D981AF16-475D-4C6E-BD17-25795338D1F5}" dt="2025-11-30T14:36:49.349" v="1626"/>
          <ac:picMkLst>
            <pc:docMk/>
            <pc:sldMk cId="0" sldId="277"/>
            <ac:picMk id="3" creationId="{D17CBE3C-6C2B-73FB-358E-1CA5A3794884}"/>
          </ac:picMkLst>
        </pc:picChg>
        <pc:picChg chg="mod">
          <ac:chgData name="Nymos Nymos" userId="2bb4351da1cd1804" providerId="LiveId" clId="{D981AF16-475D-4C6E-BD17-25795338D1F5}" dt="2025-11-30T00:27:56.840" v="1316" actId="1076"/>
          <ac:picMkLst>
            <pc:docMk/>
            <pc:sldMk cId="0" sldId="277"/>
            <ac:picMk id="84" creationId="{00000000-0000-0000-0000-000000000000}"/>
          </ac:picMkLst>
        </pc:picChg>
        <pc:picChg chg="mod">
          <ac:chgData name="Nymos Nymos" userId="2bb4351da1cd1804" providerId="LiveId" clId="{D981AF16-475D-4C6E-BD17-25795338D1F5}" dt="2025-11-30T00:01:04.741" v="1295" actId="339"/>
          <ac:picMkLst>
            <pc:docMk/>
            <pc:sldMk cId="0" sldId="277"/>
            <ac:picMk id="89" creationId="{00000000-0000-0000-0000-000000000000}"/>
          </ac:picMkLst>
        </pc:picChg>
        <pc:picChg chg="mod">
          <ac:chgData name="Nymos Nymos" userId="2bb4351da1cd1804" providerId="LiveId" clId="{D981AF16-475D-4C6E-BD17-25795338D1F5}" dt="2025-11-30T00:00:46.216" v="1293" actId="1582"/>
          <ac:picMkLst>
            <pc:docMk/>
            <pc:sldMk cId="0" sldId="277"/>
            <ac:picMk id="90" creationId="{00000000-0000-0000-0000-000000000000}"/>
          </ac:picMkLst>
        </pc:picChg>
      </pc:sldChg>
      <pc:sldChg chg="addSp delSp modSp add mod setBg modNotes">
        <pc:chgData name="Nymos Nymos" userId="2bb4351da1cd1804" providerId="LiveId" clId="{D981AF16-475D-4C6E-BD17-25795338D1F5}" dt="2025-12-01T21:35:38.690" v="3451" actId="20577"/>
        <pc:sldMkLst>
          <pc:docMk/>
          <pc:sldMk cId="0" sldId="278"/>
        </pc:sldMkLst>
        <pc:spChg chg="add mod ord">
          <ac:chgData name="Nymos Nymos" userId="2bb4351da1cd1804" providerId="LiveId" clId="{D981AF16-475D-4C6E-BD17-25795338D1F5}" dt="2025-11-30T00:50:37.239" v="1532" actId="1076"/>
          <ac:spMkLst>
            <pc:docMk/>
            <pc:sldMk cId="0" sldId="278"/>
            <ac:spMk id="3" creationId="{1C5FCA93-1A31-CE07-35A2-B7791F164834}"/>
          </ac:spMkLst>
        </pc:spChg>
        <pc:spChg chg="add mod">
          <ac:chgData name="Nymos Nymos" userId="2bb4351da1cd1804" providerId="LiveId" clId="{D981AF16-475D-4C6E-BD17-25795338D1F5}" dt="2025-11-30T18:33:51.337" v="2937"/>
          <ac:spMkLst>
            <pc:docMk/>
            <pc:sldMk cId="0" sldId="278"/>
            <ac:spMk id="9" creationId="{6B3B6A8E-FBF2-073D-CDE1-D8B9908AA977}"/>
          </ac:spMkLst>
        </pc:spChg>
        <pc:spChg chg="add mod">
          <ac:chgData name="Nymos Nymos" userId="2bb4351da1cd1804" providerId="LiveId" clId="{D981AF16-475D-4C6E-BD17-25795338D1F5}" dt="2025-11-30T00:45:04.475" v="1480" actId="1076"/>
          <ac:spMkLst>
            <pc:docMk/>
            <pc:sldMk cId="0" sldId="278"/>
            <ac:spMk id="16" creationId="{78E96758-2235-A2CA-2C8B-47D04BEEF9D2}"/>
          </ac:spMkLst>
        </pc:spChg>
        <pc:spChg chg="add mod">
          <ac:chgData name="Nymos Nymos" userId="2bb4351da1cd1804" providerId="LiveId" clId="{D981AF16-475D-4C6E-BD17-25795338D1F5}" dt="2025-12-01T21:35:38.690" v="3451" actId="20577"/>
          <ac:spMkLst>
            <pc:docMk/>
            <pc:sldMk cId="0" sldId="278"/>
            <ac:spMk id="17" creationId="{DE80C997-BA76-92CE-EA81-AF14870A00A6}"/>
          </ac:spMkLst>
        </pc:spChg>
        <pc:spChg chg="add mod">
          <ac:chgData name="Nymos Nymos" userId="2bb4351da1cd1804" providerId="LiveId" clId="{D981AF16-475D-4C6E-BD17-25795338D1F5}" dt="2025-11-30T00:49:00.274" v="1513" actId="1076"/>
          <ac:spMkLst>
            <pc:docMk/>
            <pc:sldMk cId="0" sldId="278"/>
            <ac:spMk id="18" creationId="{3C22D4DE-33BF-A263-4CBF-897DC1E131D8}"/>
          </ac:spMkLst>
        </pc:spChg>
        <pc:spChg chg="add mod">
          <ac:chgData name="Nymos Nymos" userId="2bb4351da1cd1804" providerId="LiveId" clId="{D981AF16-475D-4C6E-BD17-25795338D1F5}" dt="2025-11-30T00:50:47.047" v="1534" actId="1076"/>
          <ac:spMkLst>
            <pc:docMk/>
            <pc:sldMk cId="0" sldId="278"/>
            <ac:spMk id="19" creationId="{3D4A00D1-6EE0-DD89-3F2D-A3F8DC2990F7}"/>
          </ac:spMkLst>
        </pc:spChg>
        <pc:picChg chg="add mod">
          <ac:chgData name="Nymos Nymos" userId="2bb4351da1cd1804" providerId="LiveId" clId="{D981AF16-475D-4C6E-BD17-25795338D1F5}" dt="2025-11-30T14:36:52.476" v="1627"/>
          <ac:picMkLst>
            <pc:docMk/>
            <pc:sldMk cId="0" sldId="278"/>
            <ac:picMk id="4" creationId="{5D3E59F8-4194-06F3-F192-75C21D13B90E}"/>
          </ac:picMkLst>
        </pc:picChg>
        <pc:picChg chg="add mod">
          <ac:chgData name="Nymos Nymos" userId="2bb4351da1cd1804" providerId="LiveId" clId="{D981AF16-475D-4C6E-BD17-25795338D1F5}" dt="2025-11-30T00:40:15.800" v="1444" actId="1076"/>
          <ac:picMkLst>
            <pc:docMk/>
            <pc:sldMk cId="0" sldId="278"/>
            <ac:picMk id="7" creationId="{7154C6AC-226F-4260-ECE8-A8F10A1317AE}"/>
          </ac:picMkLst>
        </pc:picChg>
        <pc:picChg chg="add mod">
          <ac:chgData name="Nymos Nymos" userId="2bb4351da1cd1804" providerId="LiveId" clId="{D981AF16-475D-4C6E-BD17-25795338D1F5}" dt="2025-11-30T00:38:26.535" v="1427" actId="14100"/>
          <ac:picMkLst>
            <pc:docMk/>
            <pc:sldMk cId="0" sldId="278"/>
            <ac:picMk id="8" creationId="{6F304B27-D648-F5C8-AEC8-27786B6359AD}"/>
          </ac:picMkLst>
        </pc:picChg>
        <pc:picChg chg="add mod">
          <ac:chgData name="Nymos Nymos" userId="2bb4351da1cd1804" providerId="LiveId" clId="{D981AF16-475D-4C6E-BD17-25795338D1F5}" dt="2025-11-30T00:41:33.224" v="1453" actId="1076"/>
          <ac:picMkLst>
            <pc:docMk/>
            <pc:sldMk cId="0" sldId="278"/>
            <ac:picMk id="10" creationId="{D8002923-693A-B335-3B9E-464FC1E72E4C}"/>
          </ac:picMkLst>
        </pc:picChg>
        <pc:picChg chg="add mod">
          <ac:chgData name="Nymos Nymos" userId="2bb4351da1cd1804" providerId="LiveId" clId="{D981AF16-475D-4C6E-BD17-25795338D1F5}" dt="2025-11-30T00:42:24.144" v="1461" actId="1076"/>
          <ac:picMkLst>
            <pc:docMk/>
            <pc:sldMk cId="0" sldId="278"/>
            <ac:picMk id="12" creationId="{F58B2087-9363-0520-AF53-5FB1A6D1D65B}"/>
          </ac:picMkLst>
        </pc:picChg>
        <pc:picChg chg="add mod">
          <ac:chgData name="Nymos Nymos" userId="2bb4351da1cd1804" providerId="LiveId" clId="{D981AF16-475D-4C6E-BD17-25795338D1F5}" dt="2025-11-30T00:40:02.177" v="1443" actId="1076"/>
          <ac:picMkLst>
            <pc:docMk/>
            <pc:sldMk cId="0" sldId="278"/>
            <ac:picMk id="13" creationId="{096AEFB7-46A8-51A6-5D26-3E14B5939C9C}"/>
          </ac:picMkLst>
        </pc:picChg>
        <pc:picChg chg="add mod">
          <ac:chgData name="Nymos Nymos" userId="2bb4351da1cd1804" providerId="LiveId" clId="{D981AF16-475D-4C6E-BD17-25795338D1F5}" dt="2025-11-30T00:41:19.711" v="1452" actId="1076"/>
          <ac:picMkLst>
            <pc:docMk/>
            <pc:sldMk cId="0" sldId="278"/>
            <ac:picMk id="14" creationId="{9D783B4C-A8F2-3863-72A8-E428DFD4A398}"/>
          </ac:picMkLst>
        </pc:picChg>
        <pc:picChg chg="mod ord">
          <ac:chgData name="Nymos Nymos" userId="2bb4351da1cd1804" providerId="LiveId" clId="{D981AF16-475D-4C6E-BD17-25795338D1F5}" dt="2025-11-30T00:44:19.436" v="1465" actId="1076"/>
          <ac:picMkLst>
            <pc:docMk/>
            <pc:sldMk cId="0" sldId="278"/>
            <ac:picMk id="94" creationId="{00000000-0000-0000-0000-000000000000}"/>
          </ac:picMkLst>
        </pc:picChg>
        <pc:picChg chg="mod ord">
          <ac:chgData name="Nymos Nymos" userId="2bb4351da1cd1804" providerId="LiveId" clId="{D981AF16-475D-4C6E-BD17-25795338D1F5}" dt="2025-11-30T00:44:27.040" v="1466" actId="1076"/>
          <ac:picMkLst>
            <pc:docMk/>
            <pc:sldMk cId="0" sldId="278"/>
            <ac:picMk id="95" creationId="{00000000-0000-0000-0000-000000000000}"/>
          </ac:picMkLst>
        </pc:picChg>
        <pc:picChg chg="mod ord">
          <ac:chgData name="Nymos Nymos" userId="2bb4351da1cd1804" providerId="LiveId" clId="{D981AF16-475D-4C6E-BD17-25795338D1F5}" dt="2025-11-30T00:44:32.216" v="1467" actId="1076"/>
          <ac:picMkLst>
            <pc:docMk/>
            <pc:sldMk cId="0" sldId="278"/>
            <ac:picMk id="96" creationId="{00000000-0000-0000-0000-000000000000}"/>
          </ac:picMkLst>
        </pc:picChg>
        <pc:picChg chg="add mod">
          <ac:chgData name="Nymos Nymos" userId="2bb4351da1cd1804" providerId="LiveId" clId="{D981AF16-475D-4C6E-BD17-25795338D1F5}" dt="2025-11-30T00:49:24.540" v="1515" actId="1076"/>
          <ac:picMkLst>
            <pc:docMk/>
            <pc:sldMk cId="0" sldId="278"/>
            <ac:picMk id="5122" creationId="{9D9E74BD-4DAC-366B-D3B3-77AC8B78E4CC}"/>
          </ac:picMkLst>
        </pc:picChg>
      </pc:sldChg>
      <pc:sldChg chg="addSp delSp modSp add mod setBg modNotes">
        <pc:chgData name="Nymos Nymos" userId="2bb4351da1cd1804" providerId="LiveId" clId="{D981AF16-475D-4C6E-BD17-25795338D1F5}" dt="2025-12-15T00:59:41.073" v="3921" actId="207"/>
        <pc:sldMkLst>
          <pc:docMk/>
          <pc:sldMk cId="0" sldId="279"/>
        </pc:sldMkLst>
        <pc:spChg chg="add mod">
          <ac:chgData name="Nymos Nymos" userId="2bb4351da1cd1804" providerId="LiveId" clId="{D981AF16-475D-4C6E-BD17-25795338D1F5}" dt="2025-11-30T18:33:52.828" v="2938"/>
          <ac:spMkLst>
            <pc:docMk/>
            <pc:sldMk cId="0" sldId="279"/>
            <ac:spMk id="12" creationId="{CB6F53BA-F925-6781-2705-9540BACF6DBD}"/>
          </ac:spMkLst>
        </pc:spChg>
        <pc:spChg chg="mod">
          <ac:chgData name="Nymos Nymos" userId="2bb4351da1cd1804" providerId="LiveId" clId="{D981AF16-475D-4C6E-BD17-25795338D1F5}" dt="2025-12-01T21:36:23.458" v="3453" actId="20577"/>
          <ac:spMkLst>
            <pc:docMk/>
            <pc:sldMk cId="0" sldId="279"/>
            <ac:spMk id="96" creationId="{00000000-0000-0000-0000-000000000000}"/>
          </ac:spMkLst>
        </pc:spChg>
        <pc:spChg chg="mod">
          <ac:chgData name="Nymos Nymos" userId="2bb4351da1cd1804" providerId="LiveId" clId="{D981AF16-475D-4C6E-BD17-25795338D1F5}" dt="2025-12-15T00:59:41.073" v="3921" actId="207"/>
          <ac:spMkLst>
            <pc:docMk/>
            <pc:sldMk cId="0" sldId="279"/>
            <ac:spMk id="106" creationId="{00000000-0000-0000-0000-000000000000}"/>
          </ac:spMkLst>
        </pc:spChg>
        <pc:picChg chg="add mod ord">
          <ac:chgData name="Nymos Nymos" userId="2bb4351da1cd1804" providerId="LiveId" clId="{D981AF16-475D-4C6E-BD17-25795338D1F5}" dt="2025-11-30T13:53:35.943" v="1562" actId="167"/>
          <ac:picMkLst>
            <pc:docMk/>
            <pc:sldMk cId="0" sldId="279"/>
            <ac:picMk id="3" creationId="{8B744068-A87D-97EC-98B1-CB57A6808220}"/>
          </ac:picMkLst>
        </pc:picChg>
        <pc:picChg chg="add mod ord">
          <ac:chgData name="Nymos Nymos" userId="2bb4351da1cd1804" providerId="LiveId" clId="{D981AF16-475D-4C6E-BD17-25795338D1F5}" dt="2025-11-30T13:54:59.143" v="1572" actId="167"/>
          <ac:picMkLst>
            <pc:docMk/>
            <pc:sldMk cId="0" sldId="279"/>
            <ac:picMk id="5" creationId="{9D24939B-91B8-5FBC-D320-CFE214E8AD9A}"/>
          </ac:picMkLst>
        </pc:picChg>
        <pc:picChg chg="add del mod">
          <ac:chgData name="Nymos Nymos" userId="2bb4351da1cd1804" providerId="LiveId" clId="{D981AF16-475D-4C6E-BD17-25795338D1F5}" dt="2025-11-30T13:56:51.891" v="1585" actId="1076"/>
          <ac:picMkLst>
            <pc:docMk/>
            <pc:sldMk cId="0" sldId="279"/>
            <ac:picMk id="7" creationId="{8661FF0E-A65A-3828-008B-9D9EBEF4D52D}"/>
          </ac:picMkLst>
        </pc:picChg>
        <pc:picChg chg="add mod">
          <ac:chgData name="Nymos Nymos" userId="2bb4351da1cd1804" providerId="LiveId" clId="{D981AF16-475D-4C6E-BD17-25795338D1F5}" dt="2025-11-30T14:36:55.324" v="1628"/>
          <ac:picMkLst>
            <pc:docMk/>
            <pc:sldMk cId="0" sldId="279"/>
            <ac:picMk id="9" creationId="{1D8797E8-255A-7E77-4FBB-A47414BAF43E}"/>
          </ac:picMkLst>
        </pc:picChg>
        <pc:picChg chg="mod">
          <ac:chgData name="Nymos Nymos" userId="2bb4351da1cd1804" providerId="LiveId" clId="{D981AF16-475D-4C6E-BD17-25795338D1F5}" dt="2025-11-30T14:36:25.369" v="1621" actId="1076"/>
          <ac:picMkLst>
            <pc:docMk/>
            <pc:sldMk cId="0" sldId="279"/>
            <ac:picMk id="84" creationId="{00000000-0000-0000-0000-000000000000}"/>
          </ac:picMkLst>
        </pc:picChg>
        <pc:picChg chg="mod">
          <ac:chgData name="Nymos Nymos" userId="2bb4351da1cd1804" providerId="LiveId" clId="{D981AF16-475D-4C6E-BD17-25795338D1F5}" dt="2025-11-30T14:36:25.369" v="1621" actId="1076"/>
          <ac:picMkLst>
            <pc:docMk/>
            <pc:sldMk cId="0" sldId="279"/>
            <ac:picMk id="91" creationId="{00000000-0000-0000-0000-000000000000}"/>
          </ac:picMkLst>
        </pc:picChg>
        <pc:picChg chg="mod">
          <ac:chgData name="Nymos Nymos" userId="2bb4351da1cd1804" providerId="LiveId" clId="{D981AF16-475D-4C6E-BD17-25795338D1F5}" dt="2025-11-30T14:36:25.369" v="1621" actId="1076"/>
          <ac:picMkLst>
            <pc:docMk/>
            <pc:sldMk cId="0" sldId="279"/>
            <ac:picMk id="93" creationId="{00000000-0000-0000-0000-000000000000}"/>
          </ac:picMkLst>
        </pc:picChg>
        <pc:picChg chg="mod">
          <ac:chgData name="Nymos Nymos" userId="2bb4351da1cd1804" providerId="LiveId" clId="{D981AF16-475D-4C6E-BD17-25795338D1F5}" dt="2025-11-30T14:36:25.369" v="1621" actId="1076"/>
          <ac:picMkLst>
            <pc:docMk/>
            <pc:sldMk cId="0" sldId="279"/>
            <ac:picMk id="103" creationId="{00000000-0000-0000-0000-000000000000}"/>
          </ac:picMkLst>
        </pc:picChg>
        <pc:picChg chg="mod">
          <ac:chgData name="Nymos Nymos" userId="2bb4351da1cd1804" providerId="LiveId" clId="{D981AF16-475D-4C6E-BD17-25795338D1F5}" dt="2025-12-01T13:55:23.319" v="3411" actId="14826"/>
          <ac:picMkLst>
            <pc:docMk/>
            <pc:sldMk cId="0" sldId="279"/>
            <ac:picMk id="104" creationId="{00000000-0000-0000-0000-000000000000}"/>
          </ac:picMkLst>
        </pc:picChg>
        <pc:picChg chg="mod">
          <ac:chgData name="Nymos Nymos" userId="2bb4351da1cd1804" providerId="LiveId" clId="{D981AF16-475D-4C6E-BD17-25795338D1F5}" dt="2025-11-30T14:36:25.369" v="1621" actId="1076"/>
          <ac:picMkLst>
            <pc:docMk/>
            <pc:sldMk cId="0" sldId="279"/>
            <ac:picMk id="105" creationId="{00000000-0000-0000-0000-000000000000}"/>
          </ac:picMkLst>
        </pc:picChg>
        <pc:picChg chg="add mod">
          <ac:chgData name="Nymos Nymos" userId="2bb4351da1cd1804" providerId="LiveId" clId="{D981AF16-475D-4C6E-BD17-25795338D1F5}" dt="2025-11-30T14:34:37.442" v="1617" actId="1076"/>
          <ac:picMkLst>
            <pc:docMk/>
            <pc:sldMk cId="0" sldId="279"/>
            <ac:picMk id="1026" creationId="{7E6ED36C-92A6-F35D-71F4-F4DD97F91AB6}"/>
          </ac:picMkLst>
        </pc:picChg>
        <pc:picChg chg="add mod">
          <ac:chgData name="Nymos Nymos" userId="2bb4351da1cd1804" providerId="LiveId" clId="{D981AF16-475D-4C6E-BD17-25795338D1F5}" dt="2025-11-30T14:33:12.337" v="1610" actId="1076"/>
          <ac:picMkLst>
            <pc:docMk/>
            <pc:sldMk cId="0" sldId="279"/>
            <ac:picMk id="1028" creationId="{843BF08F-9927-EAF3-E9A9-B314F9608DA6}"/>
          </ac:picMkLst>
        </pc:picChg>
        <pc:picChg chg="add mod">
          <ac:chgData name="Nymos Nymos" userId="2bb4351da1cd1804" providerId="LiveId" clId="{D981AF16-475D-4C6E-BD17-25795338D1F5}" dt="2025-11-30T14:34:44.906" v="1618" actId="1076"/>
          <ac:picMkLst>
            <pc:docMk/>
            <pc:sldMk cId="0" sldId="279"/>
            <ac:picMk id="1030" creationId="{607B53AB-1B64-48E6-AF13-F20ABDA038CF}"/>
          </ac:picMkLst>
        </pc:picChg>
      </pc:sldChg>
      <pc:sldChg chg="addSp delSp modSp add mod setBg modNotes">
        <pc:chgData name="Nymos Nymos" userId="2bb4351da1cd1804" providerId="LiveId" clId="{D981AF16-475D-4C6E-BD17-25795338D1F5}" dt="2025-11-30T18:34:14.459" v="2939"/>
        <pc:sldMkLst>
          <pc:docMk/>
          <pc:sldMk cId="0" sldId="280"/>
        </pc:sldMkLst>
        <pc:spChg chg="add mod">
          <ac:chgData name="Nymos Nymos" userId="2bb4351da1cd1804" providerId="LiveId" clId="{D981AF16-475D-4C6E-BD17-25795338D1F5}" dt="2025-11-30T18:34:14.459" v="2939"/>
          <ac:spMkLst>
            <pc:docMk/>
            <pc:sldMk cId="0" sldId="280"/>
            <ac:spMk id="5" creationId="{6E21CB8E-E0CD-F890-AE8D-27ED7863B33D}"/>
          </ac:spMkLst>
        </pc:spChg>
        <pc:spChg chg="mod">
          <ac:chgData name="Nymos Nymos" userId="2bb4351da1cd1804" providerId="LiveId" clId="{D981AF16-475D-4C6E-BD17-25795338D1F5}" dt="2025-11-30T15:09:20.584" v="1630" actId="207"/>
          <ac:spMkLst>
            <pc:docMk/>
            <pc:sldMk cId="0" sldId="280"/>
            <ac:spMk id="99" creationId="{00000000-0000-0000-0000-000000000000}"/>
          </ac:spMkLst>
        </pc:spChg>
        <pc:picChg chg="add mod">
          <ac:chgData name="Nymos Nymos" userId="2bb4351da1cd1804" providerId="LiveId" clId="{D981AF16-475D-4C6E-BD17-25795338D1F5}" dt="2025-11-30T15:09:33.140" v="1634"/>
          <ac:picMkLst>
            <pc:docMk/>
            <pc:sldMk cId="0" sldId="280"/>
            <ac:picMk id="2" creationId="{3D35341B-E6C6-EA0A-7BA3-53C30B96BD17}"/>
          </ac:picMkLst>
        </pc:picChg>
        <pc:picChg chg="mod">
          <ac:chgData name="Nymos Nymos" userId="2bb4351da1cd1804" providerId="LiveId" clId="{D981AF16-475D-4C6E-BD17-25795338D1F5}" dt="2025-11-30T15:09:22.733" v="1632" actId="1076"/>
          <ac:picMkLst>
            <pc:docMk/>
            <pc:sldMk cId="0" sldId="280"/>
            <ac:picMk id="84" creationId="{00000000-0000-0000-0000-000000000000}"/>
          </ac:picMkLst>
        </pc:picChg>
      </pc:sldChg>
      <pc:sldChg chg="addSp delSp modSp add mod setBg modNotes">
        <pc:chgData name="Nymos Nymos" userId="2bb4351da1cd1804" providerId="LiveId" clId="{D981AF16-475D-4C6E-BD17-25795338D1F5}" dt="2025-11-30T18:34:21.918" v="2941" actId="14100"/>
        <pc:sldMkLst>
          <pc:docMk/>
          <pc:sldMk cId="0" sldId="281"/>
        </pc:sldMkLst>
        <pc:spChg chg="add mod">
          <ac:chgData name="Nymos Nymos" userId="2bb4351da1cd1804" providerId="LiveId" clId="{D981AF16-475D-4C6E-BD17-25795338D1F5}" dt="2025-11-30T18:34:21.918" v="2941" actId="14100"/>
          <ac:spMkLst>
            <pc:docMk/>
            <pc:sldMk cId="0" sldId="281"/>
            <ac:spMk id="6" creationId="{13684FD9-ACD3-4F26-5BDA-E99CAC418461}"/>
          </ac:spMkLst>
        </pc:spChg>
        <pc:spChg chg="mod">
          <ac:chgData name="Nymos Nymos" userId="2bb4351da1cd1804" providerId="LiveId" clId="{D981AF16-475D-4C6E-BD17-25795338D1F5}" dt="2025-11-30T16:52:23.793" v="1647" actId="1076"/>
          <ac:spMkLst>
            <pc:docMk/>
            <pc:sldMk cId="0" sldId="281"/>
            <ac:spMk id="88" creationId="{00000000-0000-0000-0000-000000000000}"/>
          </ac:spMkLst>
        </pc:spChg>
        <pc:spChg chg="mod">
          <ac:chgData name="Nymos Nymos" userId="2bb4351da1cd1804" providerId="LiveId" clId="{D981AF16-475D-4C6E-BD17-25795338D1F5}" dt="2025-11-30T16:52:11.106" v="1645" actId="1076"/>
          <ac:spMkLst>
            <pc:docMk/>
            <pc:sldMk cId="0" sldId="281"/>
            <ac:spMk id="89" creationId="{00000000-0000-0000-0000-000000000000}"/>
          </ac:spMkLst>
        </pc:spChg>
        <pc:spChg chg="mod">
          <ac:chgData name="Nymos Nymos" userId="2bb4351da1cd1804" providerId="LiveId" clId="{D981AF16-475D-4C6E-BD17-25795338D1F5}" dt="2025-11-30T16:52:07.790" v="1644" actId="1076"/>
          <ac:spMkLst>
            <pc:docMk/>
            <pc:sldMk cId="0" sldId="281"/>
            <ac:spMk id="90" creationId="{00000000-0000-0000-0000-000000000000}"/>
          </ac:spMkLst>
        </pc:spChg>
        <pc:spChg chg="mod">
          <ac:chgData name="Nymos Nymos" userId="2bb4351da1cd1804" providerId="LiveId" clId="{D981AF16-475D-4C6E-BD17-25795338D1F5}" dt="2025-11-30T17:39:04.207" v="2103" actId="1076"/>
          <ac:spMkLst>
            <pc:docMk/>
            <pc:sldMk cId="0" sldId="281"/>
            <ac:spMk id="95" creationId="{00000000-0000-0000-0000-000000000000}"/>
          </ac:spMkLst>
        </pc:spChg>
        <pc:spChg chg="mod">
          <ac:chgData name="Nymos Nymos" userId="2bb4351da1cd1804" providerId="LiveId" clId="{D981AF16-475D-4C6E-BD17-25795338D1F5}" dt="2025-11-30T16:52:16.551" v="1646" actId="20577"/>
          <ac:spMkLst>
            <pc:docMk/>
            <pc:sldMk cId="0" sldId="281"/>
            <ac:spMk id="96" creationId="{00000000-0000-0000-0000-000000000000}"/>
          </ac:spMkLst>
        </pc:spChg>
        <pc:spChg chg="mod">
          <ac:chgData name="Nymos Nymos" userId="2bb4351da1cd1804" providerId="LiveId" clId="{D981AF16-475D-4C6E-BD17-25795338D1F5}" dt="2025-11-30T17:38:56.687" v="2102" actId="1076"/>
          <ac:spMkLst>
            <pc:docMk/>
            <pc:sldMk cId="0" sldId="281"/>
            <ac:spMk id="98" creationId="{00000000-0000-0000-0000-000000000000}"/>
          </ac:spMkLst>
        </pc:spChg>
        <pc:spChg chg="mod">
          <ac:chgData name="Nymos Nymos" userId="2bb4351da1cd1804" providerId="LiveId" clId="{D981AF16-475D-4C6E-BD17-25795338D1F5}" dt="2025-11-30T16:51:56.406" v="1642" actId="1076"/>
          <ac:spMkLst>
            <pc:docMk/>
            <pc:sldMk cId="0" sldId="281"/>
            <ac:spMk id="99" creationId="{00000000-0000-0000-0000-000000000000}"/>
          </ac:spMkLst>
        </pc:spChg>
        <pc:spChg chg="mod">
          <ac:chgData name="Nymos Nymos" userId="2bb4351da1cd1804" providerId="LiveId" clId="{D981AF16-475D-4C6E-BD17-25795338D1F5}" dt="2025-11-30T17:38:53.693" v="2101" actId="1076"/>
          <ac:spMkLst>
            <pc:docMk/>
            <pc:sldMk cId="0" sldId="281"/>
            <ac:spMk id="101" creationId="{00000000-0000-0000-0000-000000000000}"/>
          </ac:spMkLst>
        </pc:spChg>
        <pc:spChg chg="mod">
          <ac:chgData name="Nymos Nymos" userId="2bb4351da1cd1804" providerId="LiveId" clId="{D981AF16-475D-4C6E-BD17-25795338D1F5}" dt="2025-11-30T16:52:02.614" v="1643" actId="1076"/>
          <ac:spMkLst>
            <pc:docMk/>
            <pc:sldMk cId="0" sldId="281"/>
            <ac:spMk id="102" creationId="{00000000-0000-0000-0000-000000000000}"/>
          </ac:spMkLst>
        </pc:spChg>
        <pc:spChg chg="mod">
          <ac:chgData name="Nymos Nymos" userId="2bb4351da1cd1804" providerId="LiveId" clId="{D981AF16-475D-4C6E-BD17-25795338D1F5}" dt="2025-11-30T16:53:15.489" v="1650" actId="207"/>
          <ac:spMkLst>
            <pc:docMk/>
            <pc:sldMk cId="0" sldId="281"/>
            <ac:spMk id="103" creationId="{00000000-0000-0000-0000-000000000000}"/>
          </ac:spMkLst>
        </pc:spChg>
        <pc:picChg chg="add mod">
          <ac:chgData name="Nymos Nymos" userId="2bb4351da1cd1804" providerId="LiveId" clId="{D981AF16-475D-4C6E-BD17-25795338D1F5}" dt="2025-11-30T16:52:46.568" v="1649"/>
          <ac:picMkLst>
            <pc:docMk/>
            <pc:sldMk cId="0" sldId="281"/>
            <ac:picMk id="2" creationId="{8D8CCAC5-EADE-1078-9598-9E7164EB326C}"/>
          </ac:picMkLst>
        </pc:picChg>
        <pc:picChg chg="mod">
          <ac:chgData name="Nymos Nymos" userId="2bb4351da1cd1804" providerId="LiveId" clId="{D981AF16-475D-4C6E-BD17-25795338D1F5}" dt="2025-11-30T16:53:41.424" v="1652" actId="208"/>
          <ac:picMkLst>
            <pc:docMk/>
            <pc:sldMk cId="0" sldId="281"/>
            <ac:picMk id="84" creationId="{00000000-0000-0000-0000-000000000000}"/>
          </ac:picMkLst>
        </pc:picChg>
        <pc:picChg chg="mod">
          <ac:chgData name="Nymos Nymos" userId="2bb4351da1cd1804" providerId="LiveId" clId="{D981AF16-475D-4C6E-BD17-25795338D1F5}" dt="2025-11-30T16:51:35.042" v="1639" actId="1076"/>
          <ac:picMkLst>
            <pc:docMk/>
            <pc:sldMk cId="0" sldId="281"/>
            <ac:picMk id="86" creationId="{00000000-0000-0000-0000-000000000000}"/>
          </ac:picMkLst>
        </pc:picChg>
      </pc:sldChg>
      <pc:sldChg chg="addSp delSp modSp add del mod ord setBg modNotes">
        <pc:chgData name="Nymos Nymos" userId="2bb4351da1cd1804" providerId="LiveId" clId="{D981AF16-475D-4C6E-BD17-25795338D1F5}" dt="2025-12-03T22:55:33.879" v="3491" actId="47"/>
        <pc:sldMkLst>
          <pc:docMk/>
          <pc:sldMk cId="0" sldId="282"/>
        </pc:sldMkLst>
      </pc:sldChg>
      <pc:sldChg chg="new del">
        <pc:chgData name="Nymos Nymos" userId="2bb4351da1cd1804" providerId="LiveId" clId="{D981AF16-475D-4C6E-BD17-25795338D1F5}" dt="2025-11-30T17:43:31.770" v="2111" actId="47"/>
        <pc:sldMkLst>
          <pc:docMk/>
          <pc:sldMk cId="3007442192" sldId="283"/>
        </pc:sldMkLst>
      </pc:sldChg>
      <pc:sldChg chg="new del">
        <pc:chgData name="Nymos Nymos" userId="2bb4351da1cd1804" providerId="LiveId" clId="{D981AF16-475D-4C6E-BD17-25795338D1F5}" dt="2025-11-30T17:37:27.917" v="2088" actId="47"/>
        <pc:sldMkLst>
          <pc:docMk/>
          <pc:sldMk cId="4154592634" sldId="283"/>
        </pc:sldMkLst>
      </pc:sldChg>
      <pc:sldChg chg="addSp delSp modSp new mod">
        <pc:chgData name="Nymos Nymos" userId="2bb4351da1cd1804" providerId="LiveId" clId="{D981AF16-475D-4C6E-BD17-25795338D1F5}" dt="2025-12-10T18:01:43.037" v="3532" actId="207"/>
        <pc:sldMkLst>
          <pc:docMk/>
          <pc:sldMk cId="532654556" sldId="284"/>
        </pc:sldMkLst>
        <pc:spChg chg="add mod">
          <ac:chgData name="Nymos Nymos" userId="2bb4351da1cd1804" providerId="LiveId" clId="{D981AF16-475D-4C6E-BD17-25795338D1F5}" dt="2025-12-10T18:01:43.037" v="3532" actId="207"/>
          <ac:spMkLst>
            <pc:docMk/>
            <pc:sldMk cId="532654556" sldId="284"/>
            <ac:spMk id="12" creationId="{727AE12C-A8CA-02FA-11DB-C0F9ED8AD748}"/>
          </ac:spMkLst>
        </pc:spChg>
        <pc:spChg chg="add mod">
          <ac:chgData name="Nymos Nymos" userId="2bb4351da1cd1804" providerId="LiveId" clId="{D981AF16-475D-4C6E-BD17-25795338D1F5}" dt="2025-11-30T18:34:35.419" v="2945"/>
          <ac:spMkLst>
            <pc:docMk/>
            <pc:sldMk cId="532654556" sldId="284"/>
            <ac:spMk id="15" creationId="{F245A65D-7625-0533-FBEB-0AD5DAF5F240}"/>
          </ac:spMkLst>
        </pc:spChg>
        <pc:picChg chg="add mod">
          <ac:chgData name="Nymos Nymos" userId="2bb4351da1cd1804" providerId="LiveId" clId="{D981AF16-475D-4C6E-BD17-25795338D1F5}" dt="2025-11-30T17:57:23.300" v="2875" actId="207"/>
          <ac:picMkLst>
            <pc:docMk/>
            <pc:sldMk cId="532654556" sldId="284"/>
            <ac:picMk id="3" creationId="{F9D9AA4F-C656-55CF-DBDB-F5E2EE371535}"/>
          </ac:picMkLst>
        </pc:picChg>
        <pc:picChg chg="add mod">
          <ac:chgData name="Nymos Nymos" userId="2bb4351da1cd1804" providerId="LiveId" clId="{D981AF16-475D-4C6E-BD17-25795338D1F5}" dt="2025-11-30T18:25:47.035" v="2907" actId="1076"/>
          <ac:picMkLst>
            <pc:docMk/>
            <pc:sldMk cId="532654556" sldId="284"/>
            <ac:picMk id="2050" creationId="{6682F4DF-07E7-5AB9-7284-8D674B460A42}"/>
          </ac:picMkLst>
        </pc:picChg>
        <pc:picChg chg="add mod">
          <ac:chgData name="Nymos Nymos" userId="2bb4351da1cd1804" providerId="LiveId" clId="{D981AF16-475D-4C6E-BD17-25795338D1F5}" dt="2025-11-30T18:26:00.840" v="2909" actId="1076"/>
          <ac:picMkLst>
            <pc:docMk/>
            <pc:sldMk cId="532654556" sldId="284"/>
            <ac:picMk id="2052" creationId="{03F8E5BC-1416-FC75-EC83-3BF760B9ADBF}"/>
          </ac:picMkLst>
        </pc:picChg>
      </pc:sldChg>
      <pc:sldChg chg="addSp delSp modSp add mod">
        <pc:chgData name="Nymos Nymos" userId="2bb4351da1cd1804" providerId="LiveId" clId="{D981AF16-475D-4C6E-BD17-25795338D1F5}" dt="2025-12-01T21:55:27.211" v="3468" actId="20577"/>
        <pc:sldMkLst>
          <pc:docMk/>
          <pc:sldMk cId="733220699" sldId="285"/>
        </pc:sldMkLst>
        <pc:spChg chg="add mod">
          <ac:chgData name="Nymos Nymos" userId="2bb4351da1cd1804" providerId="LiveId" clId="{D981AF16-475D-4C6E-BD17-25795338D1F5}" dt="2025-11-30T19:04:53.689" v="3373" actId="20577"/>
          <ac:spMkLst>
            <pc:docMk/>
            <pc:sldMk cId="733220699" sldId="285"/>
            <ac:spMk id="9" creationId="{903D8E52-E1B6-D323-2678-5DD04A6CCABB}"/>
          </ac:spMkLst>
        </pc:spChg>
        <pc:spChg chg="add mod">
          <ac:chgData name="Nymos Nymos" userId="2bb4351da1cd1804" providerId="LiveId" clId="{D981AF16-475D-4C6E-BD17-25795338D1F5}" dt="2025-12-01T21:55:27.211" v="3468" actId="20577"/>
          <ac:spMkLst>
            <pc:docMk/>
            <pc:sldMk cId="733220699" sldId="285"/>
            <ac:spMk id="10" creationId="{777FC065-AD13-FCF2-A885-FF3CD372B482}"/>
          </ac:spMkLst>
        </pc:spChg>
        <pc:picChg chg="add mod">
          <ac:chgData name="Nymos Nymos" userId="2bb4351da1cd1804" providerId="LiveId" clId="{D981AF16-475D-4C6E-BD17-25795338D1F5}" dt="2025-11-30T19:00:41.583" v="3336" actId="1076"/>
          <ac:picMkLst>
            <pc:docMk/>
            <pc:sldMk cId="733220699" sldId="285"/>
            <ac:picMk id="6" creationId="{C95CF5FB-FD53-F228-4701-FB47F9D7C077}"/>
          </ac:picMkLst>
        </pc:picChg>
        <pc:picChg chg="add mod">
          <ac:chgData name="Nymos Nymos" userId="2bb4351da1cd1804" providerId="LiveId" clId="{D981AF16-475D-4C6E-BD17-25795338D1F5}" dt="2025-11-30T19:04:15.488" v="3343" actId="1076"/>
          <ac:picMkLst>
            <pc:docMk/>
            <pc:sldMk cId="733220699" sldId="285"/>
            <ac:picMk id="8" creationId="{989A80B6-7EF0-A59A-7A28-4C77DBDFA4CB}"/>
          </ac:picMkLst>
        </pc:picChg>
      </pc:sldChg>
      <pc:sldChg chg="add del">
        <pc:chgData name="Nymos Nymos" userId="2bb4351da1cd1804" providerId="LiveId" clId="{D981AF16-475D-4C6E-BD17-25795338D1F5}" dt="2025-11-30T18:29:56.017" v="2913"/>
        <pc:sldMkLst>
          <pc:docMk/>
          <pc:sldMk cId="3672816571" sldId="285"/>
        </pc:sldMkLst>
      </pc:sldChg>
      <pc:sldChg chg="addSp delSp modSp add mod setBg modNotes">
        <pc:chgData name="Nymos Nymos" userId="2bb4351da1cd1804" providerId="LiveId" clId="{D981AF16-475D-4C6E-BD17-25795338D1F5}" dt="2025-12-06T16:42:07.832" v="3523" actId="167"/>
        <pc:sldMkLst>
          <pc:docMk/>
          <pc:sldMk cId="0" sldId="286"/>
        </pc:sldMkLst>
        <pc:spChg chg="add mod">
          <ac:chgData name="Nymos Nymos" userId="2bb4351da1cd1804" providerId="LiveId" clId="{D981AF16-475D-4C6E-BD17-25795338D1F5}" dt="2025-12-02T18:03:38.199" v="3469"/>
          <ac:spMkLst>
            <pc:docMk/>
            <pc:sldMk cId="0" sldId="286"/>
            <ac:spMk id="6" creationId="{F4585FBF-73E6-6E35-A0F5-B7D7EC2F130C}"/>
          </ac:spMkLst>
        </pc:spChg>
        <pc:spChg chg="mod">
          <ac:chgData name="Nymos Nymos" userId="2bb4351da1cd1804" providerId="LiveId" clId="{D981AF16-475D-4C6E-BD17-25795338D1F5}" dt="2025-12-06T16:41:38.095" v="3516" actId="207"/>
          <ac:spMkLst>
            <pc:docMk/>
            <pc:sldMk cId="0" sldId="286"/>
            <ac:spMk id="105" creationId="{00000000-0000-0000-0000-000000000000}"/>
          </ac:spMkLst>
        </pc:spChg>
        <pc:spChg chg="mod">
          <ac:chgData name="Nymos Nymos" userId="2bb4351da1cd1804" providerId="LiveId" clId="{D981AF16-475D-4C6E-BD17-25795338D1F5}" dt="2025-12-06T16:41:43.737" v="3517" actId="207"/>
          <ac:spMkLst>
            <pc:docMk/>
            <pc:sldMk cId="0" sldId="286"/>
            <ac:spMk id="129" creationId="{00000000-0000-0000-0000-000000000000}"/>
          </ac:spMkLst>
        </pc:spChg>
        <pc:spChg chg="mod">
          <ac:chgData name="Nymos Nymos" userId="2bb4351da1cd1804" providerId="LiveId" clId="{D981AF16-475D-4C6E-BD17-25795338D1F5}" dt="2025-12-06T16:41:47.324" v="3518" actId="207"/>
          <ac:spMkLst>
            <pc:docMk/>
            <pc:sldMk cId="0" sldId="286"/>
            <ac:spMk id="131" creationId="{00000000-0000-0000-0000-000000000000}"/>
          </ac:spMkLst>
        </pc:spChg>
        <pc:spChg chg="mod">
          <ac:chgData name="Nymos Nymos" userId="2bb4351da1cd1804" providerId="LiveId" clId="{D981AF16-475D-4C6E-BD17-25795338D1F5}" dt="2025-12-06T16:41:52.967" v="3519" actId="207"/>
          <ac:spMkLst>
            <pc:docMk/>
            <pc:sldMk cId="0" sldId="286"/>
            <ac:spMk id="133" creationId="{00000000-0000-0000-0000-000000000000}"/>
          </ac:spMkLst>
        </pc:spChg>
        <pc:picChg chg="add mod">
          <ac:chgData name="Nymos Nymos" userId="2bb4351da1cd1804" providerId="LiveId" clId="{D981AF16-475D-4C6E-BD17-25795338D1F5}" dt="2025-12-01T21:29:02.684" v="3415" actId="1076"/>
          <ac:picMkLst>
            <pc:docMk/>
            <pc:sldMk cId="0" sldId="286"/>
            <ac:picMk id="2" creationId="{5F94DB2A-0648-5567-DAA5-E54A60E2198F}"/>
          </ac:picMkLst>
        </pc:picChg>
        <pc:picChg chg="add mod">
          <ac:chgData name="Nymos Nymos" userId="2bb4351da1cd1804" providerId="LiveId" clId="{D981AF16-475D-4C6E-BD17-25795338D1F5}" dt="2025-12-01T21:29:19.027" v="3418" actId="1076"/>
          <ac:picMkLst>
            <pc:docMk/>
            <pc:sldMk cId="0" sldId="286"/>
            <ac:picMk id="3" creationId="{8521E398-1E01-19B2-D8C6-C559CDF64851}"/>
          </ac:picMkLst>
        </pc:picChg>
        <pc:picChg chg="add mod">
          <ac:chgData name="Nymos Nymos" userId="2bb4351da1cd1804" providerId="LiveId" clId="{D981AF16-475D-4C6E-BD17-25795338D1F5}" dt="2025-12-01T21:29:29.505" v="3420" actId="1076"/>
          <ac:picMkLst>
            <pc:docMk/>
            <pc:sldMk cId="0" sldId="286"/>
            <ac:picMk id="4" creationId="{AFA60D23-B50B-04D0-80AB-17D37129E9BA}"/>
          </ac:picMkLst>
        </pc:picChg>
        <pc:picChg chg="add mod">
          <ac:chgData name="Nymos Nymos" userId="2bb4351da1cd1804" providerId="LiveId" clId="{D981AF16-475D-4C6E-BD17-25795338D1F5}" dt="2025-12-01T21:29:38.245" v="3422"/>
          <ac:picMkLst>
            <pc:docMk/>
            <pc:sldMk cId="0" sldId="286"/>
            <ac:picMk id="5" creationId="{5D1D741A-BFB3-3155-6967-26D421F84CE8}"/>
          </ac:picMkLst>
        </pc:picChg>
        <pc:picChg chg="add mod modCrop">
          <ac:chgData name="Nymos Nymos" userId="2bb4351da1cd1804" providerId="LiveId" clId="{D981AF16-475D-4C6E-BD17-25795338D1F5}" dt="2025-12-02T18:05:18.429" v="3490" actId="14861"/>
          <ac:picMkLst>
            <pc:docMk/>
            <pc:sldMk cId="0" sldId="286"/>
            <ac:picMk id="8" creationId="{1D0F59DB-ED1D-8DE0-FA88-7442CBE91971}"/>
          </ac:picMkLst>
        </pc:picChg>
        <pc:picChg chg="add mod ord">
          <ac:chgData name="Nymos Nymos" userId="2bb4351da1cd1804" providerId="LiveId" clId="{D981AF16-475D-4C6E-BD17-25795338D1F5}" dt="2025-12-06T16:42:07.832" v="3523" actId="167"/>
          <ac:picMkLst>
            <pc:docMk/>
            <pc:sldMk cId="0" sldId="286"/>
            <ac:picMk id="9" creationId="{9536233D-9358-7464-28B2-001AC4433AB4}"/>
          </ac:picMkLst>
        </pc:picChg>
      </pc:sldChg>
      <pc:sldChg chg="addSp delSp modSp new mod">
        <pc:chgData name="Nymos Nymos" userId="2bb4351da1cd1804" providerId="LiveId" clId="{D981AF16-475D-4C6E-BD17-25795338D1F5}" dt="2025-12-11T16:29:41.808" v="3877" actId="1076"/>
        <pc:sldMkLst>
          <pc:docMk/>
          <pc:sldMk cId="3117336278" sldId="287"/>
        </pc:sldMkLst>
        <pc:spChg chg="add mod">
          <ac:chgData name="Nymos Nymos" userId="2bb4351da1cd1804" providerId="LiveId" clId="{D981AF16-475D-4C6E-BD17-25795338D1F5}" dt="2025-12-11T15:52:52.786" v="3637" actId="164"/>
          <ac:spMkLst>
            <pc:docMk/>
            <pc:sldMk cId="3117336278" sldId="287"/>
            <ac:spMk id="4" creationId="{9EF763DA-2035-072E-D025-5524132034C2}"/>
          </ac:spMkLst>
        </pc:spChg>
        <pc:spChg chg="add mod">
          <ac:chgData name="Nymos Nymos" userId="2bb4351da1cd1804" providerId="LiveId" clId="{D981AF16-475D-4C6E-BD17-25795338D1F5}" dt="2025-12-11T15:52:52.786" v="3637" actId="164"/>
          <ac:spMkLst>
            <pc:docMk/>
            <pc:sldMk cId="3117336278" sldId="287"/>
            <ac:spMk id="5" creationId="{D40EE2CC-CD42-3961-EE1B-67B9440F90E7}"/>
          </ac:spMkLst>
        </pc:spChg>
        <pc:spChg chg="add mod">
          <ac:chgData name="Nymos Nymos" userId="2bb4351da1cd1804" providerId="LiveId" clId="{D981AF16-475D-4C6E-BD17-25795338D1F5}" dt="2025-12-11T16:03:25.860" v="3731" actId="1582"/>
          <ac:spMkLst>
            <pc:docMk/>
            <pc:sldMk cId="3117336278" sldId="287"/>
            <ac:spMk id="11" creationId="{F922624B-144F-49C9-1551-D5B4DA941253}"/>
          </ac:spMkLst>
        </pc:spChg>
        <pc:spChg chg="add mod ord">
          <ac:chgData name="Nymos Nymos" userId="2bb4351da1cd1804" providerId="LiveId" clId="{D981AF16-475D-4C6E-BD17-25795338D1F5}" dt="2025-12-11T16:09:52.031" v="3772" actId="167"/>
          <ac:spMkLst>
            <pc:docMk/>
            <pc:sldMk cId="3117336278" sldId="287"/>
            <ac:spMk id="19" creationId="{C40A0FA0-431B-5F66-2F76-E609A4BB22D1}"/>
          </ac:spMkLst>
        </pc:spChg>
        <pc:spChg chg="add mod ord">
          <ac:chgData name="Nymos Nymos" userId="2bb4351da1cd1804" providerId="LiveId" clId="{D981AF16-475D-4C6E-BD17-25795338D1F5}" dt="2025-12-11T16:10:33.480" v="3781" actId="167"/>
          <ac:spMkLst>
            <pc:docMk/>
            <pc:sldMk cId="3117336278" sldId="287"/>
            <ac:spMk id="21" creationId="{75E7D6F3-5570-3E34-1477-A8F03731D400}"/>
          </ac:spMkLst>
        </pc:spChg>
        <pc:spChg chg="add mod ord">
          <ac:chgData name="Nymos Nymos" userId="2bb4351da1cd1804" providerId="LiveId" clId="{D981AF16-475D-4C6E-BD17-25795338D1F5}" dt="2025-12-11T16:11:35.143" v="3792" actId="167"/>
          <ac:spMkLst>
            <pc:docMk/>
            <pc:sldMk cId="3117336278" sldId="287"/>
            <ac:spMk id="23" creationId="{2FBCE69C-2297-CFD1-7B95-025F597DC457}"/>
          </ac:spMkLst>
        </pc:spChg>
        <pc:spChg chg="add mod ord">
          <ac:chgData name="Nymos Nymos" userId="2bb4351da1cd1804" providerId="LiveId" clId="{D981AF16-475D-4C6E-BD17-25795338D1F5}" dt="2025-12-11T16:16:59.696" v="3841" actId="1076"/>
          <ac:spMkLst>
            <pc:docMk/>
            <pc:sldMk cId="3117336278" sldId="287"/>
            <ac:spMk id="27" creationId="{47F64843-55EB-AC95-7309-4DAD58DCDF46}"/>
          </ac:spMkLst>
        </pc:spChg>
        <pc:spChg chg="add mod ord">
          <ac:chgData name="Nymos Nymos" userId="2bb4351da1cd1804" providerId="LiveId" clId="{D981AF16-475D-4C6E-BD17-25795338D1F5}" dt="2025-12-11T16:16:59.696" v="3841" actId="1076"/>
          <ac:spMkLst>
            <pc:docMk/>
            <pc:sldMk cId="3117336278" sldId="287"/>
            <ac:spMk id="28" creationId="{F6312AA7-7C73-FF7B-B519-D63889E8DD51}"/>
          </ac:spMkLst>
        </pc:spChg>
        <pc:spChg chg="add mod ord">
          <ac:chgData name="Nymos Nymos" userId="2bb4351da1cd1804" providerId="LiveId" clId="{D981AF16-475D-4C6E-BD17-25795338D1F5}" dt="2025-12-11T16:16:59.696" v="3841" actId="1076"/>
          <ac:spMkLst>
            <pc:docMk/>
            <pc:sldMk cId="3117336278" sldId="287"/>
            <ac:spMk id="29" creationId="{9207B832-4FC3-91CE-7056-D4A7B95778C6}"/>
          </ac:spMkLst>
        </pc:spChg>
        <pc:spChg chg="add mod">
          <ac:chgData name="Nymos Nymos" userId="2bb4351da1cd1804" providerId="LiveId" clId="{D981AF16-475D-4C6E-BD17-25795338D1F5}" dt="2025-12-11T16:16:59.696" v="3841" actId="1076"/>
          <ac:spMkLst>
            <pc:docMk/>
            <pc:sldMk cId="3117336278" sldId="287"/>
            <ac:spMk id="31" creationId="{FBA37D52-5B97-DDB7-30A9-142A0A384E58}"/>
          </ac:spMkLst>
        </pc:spChg>
        <pc:spChg chg="add mod">
          <ac:chgData name="Nymos Nymos" userId="2bb4351da1cd1804" providerId="LiveId" clId="{D981AF16-475D-4C6E-BD17-25795338D1F5}" dt="2025-12-11T16:16:59.696" v="3841" actId="1076"/>
          <ac:spMkLst>
            <pc:docMk/>
            <pc:sldMk cId="3117336278" sldId="287"/>
            <ac:spMk id="32" creationId="{581886B2-1A74-D79F-5539-DADD947BFC9A}"/>
          </ac:spMkLst>
        </pc:spChg>
        <pc:spChg chg="add mod">
          <ac:chgData name="Nymos Nymos" userId="2bb4351da1cd1804" providerId="LiveId" clId="{D981AF16-475D-4C6E-BD17-25795338D1F5}" dt="2025-12-11T16:16:59.696" v="3841" actId="1076"/>
          <ac:spMkLst>
            <pc:docMk/>
            <pc:sldMk cId="3117336278" sldId="287"/>
            <ac:spMk id="33" creationId="{5341EFF6-B6E5-FFAE-85F4-C212CE39E39B}"/>
          </ac:spMkLst>
        </pc:spChg>
        <pc:spChg chg="add mod">
          <ac:chgData name="Nymos Nymos" userId="2bb4351da1cd1804" providerId="LiveId" clId="{D981AF16-475D-4C6E-BD17-25795338D1F5}" dt="2025-12-11T16:17:12.495" v="3842"/>
          <ac:spMkLst>
            <pc:docMk/>
            <pc:sldMk cId="3117336278" sldId="287"/>
            <ac:spMk id="34" creationId="{9C026691-FDB8-4F60-EB8B-13769A51947D}"/>
          </ac:spMkLst>
        </pc:spChg>
        <pc:grpChg chg="add mod ord">
          <ac:chgData name="Nymos Nymos" userId="2bb4351da1cd1804" providerId="LiveId" clId="{D981AF16-475D-4C6E-BD17-25795338D1F5}" dt="2025-12-11T15:53:28.258" v="3646" actId="171"/>
          <ac:grpSpMkLst>
            <pc:docMk/>
            <pc:sldMk cId="3117336278" sldId="287"/>
            <ac:grpSpMk id="6" creationId="{E6708E36-132A-A6DE-A9D4-5B6CC3C00133}"/>
          </ac:grpSpMkLst>
        </pc:grpChg>
        <pc:picChg chg="add mod modCrop">
          <ac:chgData name="Nymos Nymos" userId="2bb4351da1cd1804" providerId="LiveId" clId="{D981AF16-475D-4C6E-BD17-25795338D1F5}" dt="2025-12-11T16:05:26.942" v="3745" actId="1076"/>
          <ac:picMkLst>
            <pc:docMk/>
            <pc:sldMk cId="3117336278" sldId="287"/>
            <ac:picMk id="10" creationId="{0D84C401-4614-53BF-5335-003D6F60DFF9}"/>
          </ac:picMkLst>
        </pc:picChg>
        <pc:picChg chg="add mod">
          <ac:chgData name="Nymos Nymos" userId="2bb4351da1cd1804" providerId="LiveId" clId="{D981AF16-475D-4C6E-BD17-25795338D1F5}" dt="2025-12-11T16:29:28.164" v="3874" actId="1076"/>
          <ac:picMkLst>
            <pc:docMk/>
            <pc:sldMk cId="3117336278" sldId="287"/>
            <ac:picMk id="36" creationId="{3BB9F895-4C49-A866-7F08-151F473DBE57}"/>
          </ac:picMkLst>
        </pc:picChg>
        <pc:picChg chg="add mod">
          <ac:chgData name="Nymos Nymos" userId="2bb4351da1cd1804" providerId="LiveId" clId="{D981AF16-475D-4C6E-BD17-25795338D1F5}" dt="2025-12-11T16:29:41.808" v="3877" actId="1076"/>
          <ac:picMkLst>
            <pc:docMk/>
            <pc:sldMk cId="3117336278" sldId="287"/>
            <ac:picMk id="48" creationId="{A803A938-7ADC-E068-3DE7-F201E1FC75C8}"/>
          </ac:picMkLst>
        </pc:picChg>
        <pc:picChg chg="add mod">
          <ac:chgData name="Nymos Nymos" userId="2bb4351da1cd1804" providerId="LiveId" clId="{D981AF16-475D-4C6E-BD17-25795338D1F5}" dt="2025-12-11T16:29:37.413" v="3876" actId="1076"/>
          <ac:picMkLst>
            <pc:docMk/>
            <pc:sldMk cId="3117336278" sldId="287"/>
            <ac:picMk id="50" creationId="{FCA73D3D-4593-FF85-985C-50D6FFEFD1DD}"/>
          </ac:picMkLst>
        </pc:picChg>
      </pc:sldChg>
      <pc:sldChg chg="addSp delSp modSp new mod">
        <pc:chgData name="Nymos Nymos" userId="2bb4351da1cd1804" providerId="LiveId" clId="{D981AF16-475D-4C6E-BD17-25795338D1F5}" dt="2025-12-15T13:33:52.339" v="4133" actId="14100"/>
        <pc:sldMkLst>
          <pc:docMk/>
          <pc:sldMk cId="1441524336" sldId="288"/>
        </pc:sldMkLst>
        <pc:spChg chg="add mod">
          <ac:chgData name="Nymos Nymos" userId="2bb4351da1cd1804" providerId="LiveId" clId="{D981AF16-475D-4C6E-BD17-25795338D1F5}" dt="2025-12-15T13:33:52.339" v="4133" actId="14100"/>
          <ac:spMkLst>
            <pc:docMk/>
            <pc:sldMk cId="1441524336" sldId="288"/>
            <ac:spMk id="2" creationId="{F9060B88-FC3B-E2F3-CC25-FE1E7B9797C5}"/>
          </ac:spMkLst>
        </pc:spChg>
        <pc:spChg chg="add mod">
          <ac:chgData name="Nymos Nymos" userId="2bb4351da1cd1804" providerId="LiveId" clId="{D981AF16-475D-4C6E-BD17-25795338D1F5}" dt="2025-12-15T01:20:30.627" v="3988" actId="1076"/>
          <ac:spMkLst>
            <pc:docMk/>
            <pc:sldMk cId="1441524336" sldId="288"/>
            <ac:spMk id="10" creationId="{03F9A9E9-12CD-1749-C6BB-C95F2E3C3143}"/>
          </ac:spMkLst>
        </pc:spChg>
        <pc:spChg chg="add mod">
          <ac:chgData name="Nymos Nymos" userId="2bb4351da1cd1804" providerId="LiveId" clId="{D981AF16-475D-4C6E-BD17-25795338D1F5}" dt="2025-12-15T01:32:52.642" v="4020" actId="20577"/>
          <ac:spMkLst>
            <pc:docMk/>
            <pc:sldMk cId="1441524336" sldId="288"/>
            <ac:spMk id="12" creationId="{F54A3562-9E3E-ABE9-B2D9-399784A89D00}"/>
          </ac:spMkLst>
        </pc:spChg>
        <pc:spChg chg="add del mod">
          <ac:chgData name="Nymos Nymos" userId="2bb4351da1cd1804" providerId="LiveId" clId="{D981AF16-475D-4C6E-BD17-25795338D1F5}" dt="2025-12-15T01:29:38.632" v="4005" actId="478"/>
          <ac:spMkLst>
            <pc:docMk/>
            <pc:sldMk cId="1441524336" sldId="288"/>
            <ac:spMk id="13" creationId="{57B57C67-4BBA-3B7A-2BE9-45280A581608}"/>
          </ac:spMkLst>
        </pc:spChg>
        <pc:spChg chg="add del mod">
          <ac:chgData name="Nymos Nymos" userId="2bb4351da1cd1804" providerId="LiveId" clId="{D981AF16-475D-4C6E-BD17-25795338D1F5}" dt="2025-12-15T01:30:32.629" v="4007" actId="478"/>
          <ac:spMkLst>
            <pc:docMk/>
            <pc:sldMk cId="1441524336" sldId="288"/>
            <ac:spMk id="14" creationId="{F8517C5E-80D2-EC2F-80F9-2946FA2537AF}"/>
          </ac:spMkLst>
        </pc:spChg>
        <pc:spChg chg="add mod ord">
          <ac:chgData name="Nymos Nymos" userId="2bb4351da1cd1804" providerId="LiveId" clId="{D981AF16-475D-4C6E-BD17-25795338D1F5}" dt="2025-12-15T01:50:53.809" v="4111" actId="404"/>
          <ac:spMkLst>
            <pc:docMk/>
            <pc:sldMk cId="1441524336" sldId="288"/>
            <ac:spMk id="15" creationId="{F4D25777-E278-521E-B1E7-4FC183091DAC}"/>
          </ac:spMkLst>
        </pc:spChg>
        <pc:spChg chg="add del">
          <ac:chgData name="Nymos Nymos" userId="2bb4351da1cd1804" providerId="LiveId" clId="{D981AF16-475D-4C6E-BD17-25795338D1F5}" dt="2025-12-15T01:44:33.535" v="4027" actId="22"/>
          <ac:spMkLst>
            <pc:docMk/>
            <pc:sldMk cId="1441524336" sldId="288"/>
            <ac:spMk id="18" creationId="{FEF20EE8-86FF-BBC6-8105-091AC287B57A}"/>
          </ac:spMkLst>
        </pc:spChg>
        <pc:spChg chg="add mod">
          <ac:chgData name="Nymos Nymos" userId="2bb4351da1cd1804" providerId="LiveId" clId="{D981AF16-475D-4C6E-BD17-25795338D1F5}" dt="2025-12-15T01:47:19.067" v="4085" actId="1076"/>
          <ac:spMkLst>
            <pc:docMk/>
            <pc:sldMk cId="1441524336" sldId="288"/>
            <ac:spMk id="20" creationId="{AB35AC2C-7555-F12A-38AA-F8BDC2C9BF97}"/>
          </ac:spMkLst>
        </pc:spChg>
        <pc:spChg chg="add mod">
          <ac:chgData name="Nymos Nymos" userId="2bb4351da1cd1804" providerId="LiveId" clId="{D981AF16-475D-4C6E-BD17-25795338D1F5}" dt="2025-12-15T01:49:30.843" v="4087" actId="767"/>
          <ac:spMkLst>
            <pc:docMk/>
            <pc:sldMk cId="1441524336" sldId="288"/>
            <ac:spMk id="21" creationId="{C95E502C-5921-2EBD-AC61-2F6C95449613}"/>
          </ac:spMkLst>
        </pc:spChg>
        <pc:graphicFrameChg chg="add mod">
          <ac:chgData name="Nymos Nymos" userId="2bb4351da1cd1804" providerId="LiveId" clId="{D981AF16-475D-4C6E-BD17-25795338D1F5}" dt="2025-12-15T01:21:51.550" v="3994" actId="207"/>
          <ac:graphicFrameMkLst>
            <pc:docMk/>
            <pc:sldMk cId="1441524336" sldId="288"/>
            <ac:graphicFrameMk id="6" creationId="{3A5E2953-9FE9-971E-7571-3B788AE28D40}"/>
          </ac:graphicFrameMkLst>
        </pc:graphicFrameChg>
        <pc:picChg chg="add mod">
          <ac:chgData name="Nymos Nymos" userId="2bb4351da1cd1804" providerId="LiveId" clId="{D981AF16-475D-4C6E-BD17-25795338D1F5}" dt="2025-12-15T01:35:01.715" v="4024" actId="1076"/>
          <ac:picMkLst>
            <pc:docMk/>
            <pc:sldMk cId="1441524336" sldId="288"/>
            <ac:picMk id="16" creationId="{83BD3664-26A9-FEF1-6A73-A618112C9CC4}"/>
          </ac:picMkLst>
        </pc:picChg>
        <pc:picChg chg="add mod">
          <ac:chgData name="Nymos Nymos" userId="2bb4351da1cd1804" providerId="LiveId" clId="{D981AF16-475D-4C6E-BD17-25795338D1F5}" dt="2025-12-15T01:52:41.125" v="4116" actId="1076"/>
          <ac:picMkLst>
            <pc:docMk/>
            <pc:sldMk cId="1441524336" sldId="288"/>
            <ac:picMk id="22" creationId="{DCBFA596-2902-1F6E-180B-396B2EC54B38}"/>
          </ac:picMkLst>
        </pc:picChg>
        <pc:picChg chg="add del mod">
          <ac:chgData name="Nymos Nymos" userId="2bb4351da1cd1804" providerId="LiveId" clId="{D981AF16-475D-4C6E-BD17-25795338D1F5}" dt="2025-12-15T01:32:00.944" v="4019" actId="478"/>
          <ac:picMkLst>
            <pc:docMk/>
            <pc:sldMk cId="1441524336" sldId="288"/>
            <ac:picMk id="1026" creationId="{1AFB4A78-FD25-A16D-D083-57761F7081B8}"/>
          </ac:picMkLst>
        </pc:picChg>
        <pc:picChg chg="add">
          <ac:chgData name="Nymos Nymos" userId="2bb4351da1cd1804" providerId="LiveId" clId="{D981AF16-475D-4C6E-BD17-25795338D1F5}" dt="2025-12-15T13:33:40.632" v="4131"/>
          <ac:picMkLst>
            <pc:docMk/>
            <pc:sldMk cId="1441524336" sldId="288"/>
            <ac:picMk id="1026" creationId="{20D90DC8-B1B6-6DA7-A19E-23D106AC8764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2326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898-4B56-A48B-C04FC308D955}"/>
              </c:ext>
            </c:extLst>
          </c:dPt>
          <c:dPt>
            <c:idx val="1"/>
            <c:invertIfNegative val="0"/>
            <c:bubble3D val="0"/>
            <c:spPr>
              <a:solidFill>
                <a:srgbClr val="DC262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898-4B56-A48B-C04FC308D955}"/>
              </c:ext>
            </c:extLst>
          </c:dPt>
          <c:dPt>
            <c:idx val="2"/>
            <c:invertIfNegative val="0"/>
            <c:bubble3D val="0"/>
            <c:spPr>
              <a:solidFill>
                <a:srgbClr val="12326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898-4B56-A48B-C04FC308D955}"/>
              </c:ext>
            </c:extLst>
          </c:dPt>
          <c:dPt>
            <c:idx val="3"/>
            <c:invertIfNegative val="0"/>
            <c:bubble3D val="0"/>
            <c:spPr>
              <a:solidFill>
                <a:srgbClr val="12326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898-4B56-A48B-C04FC308D955}"/>
              </c:ext>
            </c:extLst>
          </c:dPt>
          <c:dPt>
            <c:idx val="4"/>
            <c:invertIfNegative val="0"/>
            <c:bubble3D val="0"/>
            <c:spPr>
              <a:solidFill>
                <a:srgbClr val="DC262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C898-4B56-A48B-C04FC308D955}"/>
              </c:ext>
            </c:extLst>
          </c:dPt>
          <c:dPt>
            <c:idx val="5"/>
            <c:invertIfNegative val="0"/>
            <c:bubble3D val="0"/>
            <c:spPr>
              <a:solidFill>
                <a:srgbClr val="DC262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898-4B56-A48B-C04FC308D955}"/>
              </c:ext>
            </c:extLst>
          </c:dPt>
          <c:dPt>
            <c:idx val="6"/>
            <c:invertIfNegative val="0"/>
            <c:bubble3D val="0"/>
            <c:spPr>
              <a:solidFill>
                <a:srgbClr val="12326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898-4B56-A48B-C04FC308D955}"/>
              </c:ext>
            </c:extLst>
          </c:dPt>
          <c:dPt>
            <c:idx val="7"/>
            <c:invertIfNegative val="0"/>
            <c:bubble3D val="0"/>
            <c:spPr>
              <a:solidFill>
                <a:srgbClr val="12326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898-4B56-A48B-C04FC308D955}"/>
              </c:ext>
            </c:extLst>
          </c:dPt>
          <c:dPt>
            <c:idx val="8"/>
            <c:invertIfNegative val="0"/>
            <c:bubble3D val="0"/>
            <c:spPr>
              <a:solidFill>
                <a:srgbClr val="12326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898-4B56-A48B-C04FC308D9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Зарплата</c:v>
                </c:pt>
                <c:pt idx="1">
                  <c:v>Дизайн</c:v>
                </c:pt>
                <c:pt idx="2">
                  <c:v>Налоги</c:v>
                </c:pt>
                <c:pt idx="3">
                  <c:v>Маркетинг</c:v>
                </c:pt>
                <c:pt idx="4">
                  <c:v>Юристы</c:v>
                </c:pt>
                <c:pt idx="5">
                  <c:v>Резерв</c:v>
                </c:pt>
                <c:pt idx="6">
                  <c:v>SMS</c:v>
                </c:pt>
                <c:pt idx="7">
                  <c:v>Хостинг</c:v>
                </c:pt>
                <c:pt idx="8">
                  <c:v>SSL</c:v>
                </c:pt>
              </c:strCache>
            </c:strRef>
          </c:cat>
          <c:val>
            <c:numRef>
              <c:f>Лист1!$B$2:$B$10</c:f>
              <c:numCache>
                <c:formatCode>"₽"#,##0_);[Red]\("₽"#,##0\)</c:formatCode>
                <c:ptCount val="9"/>
                <c:pt idx="0">
                  <c:v>325116</c:v>
                </c:pt>
                <c:pt idx="1">
                  <c:v>250000</c:v>
                </c:pt>
                <c:pt idx="2">
                  <c:v>233636</c:v>
                </c:pt>
                <c:pt idx="3">
                  <c:v>150000</c:v>
                </c:pt>
                <c:pt idx="4">
                  <c:v>120000</c:v>
                </c:pt>
                <c:pt idx="5">
                  <c:v>100000</c:v>
                </c:pt>
                <c:pt idx="6">
                  <c:v>86400</c:v>
                </c:pt>
                <c:pt idx="7">
                  <c:v>12129</c:v>
                </c:pt>
                <c:pt idx="8">
                  <c:v>4889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8-4B56-A48B-C04FC308D9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6754384"/>
        <c:axId val="656759424"/>
      </c:barChart>
      <c:catAx>
        <c:axId val="656754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6759424"/>
        <c:crosses val="autoZero"/>
        <c:auto val="1"/>
        <c:lblAlgn val="ctr"/>
        <c:lblOffset val="100"/>
        <c:noMultiLvlLbl val="0"/>
      </c:catAx>
      <c:valAx>
        <c:axId val="656759424"/>
        <c:scaling>
          <c:orientation val="minMax"/>
        </c:scaling>
        <c:delete val="1"/>
        <c:axPos val="l"/>
        <c:numFmt formatCode="&quot;₽&quot;#,##0_);[Red]\(&quot;₽&quot;#,##0\)" sourceLinked="1"/>
        <c:majorTickMark val="out"/>
        <c:minorTickMark val="none"/>
        <c:tickLblPos val="nextTo"/>
        <c:crossAx val="65675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84647-190E-478B-B0A6-D5CFC6EBFFB3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FFE62-6F86-4569-BE04-EA0628AD0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57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FFE62-6F86-4569-BE04-EA0628AD05C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712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FFE62-6F86-4569-BE04-EA0628AD05C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694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3D19A-99DE-B79D-F973-08B51CA2F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D1B9870-7335-2903-D46E-76E054B0F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24BEB3B-50F8-7D8A-6FA0-7928B03B65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63BFC37-BA72-6533-6133-CF7548F486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FFE62-6F86-4569-BE04-EA0628AD05C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04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FFE62-6F86-4569-BE04-EA0628AD05C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263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FFE62-6F86-4569-BE04-EA0628AD05C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082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FFE62-6F86-4569-BE04-EA0628AD05C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312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8B25D-DD40-6E01-4A90-B0415F7BF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F7720B6-5BCF-3887-EBA5-20A478D69E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0D85C31-8E9E-8651-97AA-469EAE11F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D35F8F-7ABB-A5C9-97AD-45B5B9478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FFE62-6F86-4569-BE04-EA0628AD05C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400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FFE62-6F86-4569-BE04-EA0628AD05C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755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8300" y="1434719"/>
            <a:ext cx="4224655" cy="1287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22835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222835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22835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222835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22835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6750" y="1665662"/>
            <a:ext cx="1743074" cy="146028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1200" y="3317124"/>
            <a:ext cx="1743074" cy="70724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48137" y="2476743"/>
            <a:ext cx="1743074" cy="70724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38975" y="1647825"/>
            <a:ext cx="1733549" cy="146028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38975" y="4134578"/>
            <a:ext cx="1733549" cy="100892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38575" y="3305662"/>
            <a:ext cx="1733549" cy="70724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0550" y="2476768"/>
            <a:ext cx="1733549" cy="70724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1000" y="1665675"/>
            <a:ext cx="1485899" cy="70724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38575" y="4134578"/>
            <a:ext cx="1485899" cy="70724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86425" y="3305662"/>
            <a:ext cx="1485899" cy="70724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243162" y="2482480"/>
            <a:ext cx="1485899" cy="707242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991900" y="1647825"/>
            <a:ext cx="1485899" cy="707242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38775" y="4134578"/>
            <a:ext cx="1485899" cy="707242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286625" y="3305662"/>
            <a:ext cx="1485899" cy="707242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86625" y="2476743"/>
            <a:ext cx="1485899" cy="707242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38775" y="1647825"/>
            <a:ext cx="1485899" cy="707242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38987" y="4151777"/>
            <a:ext cx="1485899" cy="707242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1000" y="3317124"/>
            <a:ext cx="1485899" cy="70724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695975" y="2487443"/>
            <a:ext cx="1485899" cy="707242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57413" y="2618012"/>
            <a:ext cx="1271658" cy="447653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105310" y="2606529"/>
            <a:ext cx="1271659" cy="44765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822461" y="1795476"/>
            <a:ext cx="1271650" cy="447655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545896" y="1795482"/>
            <a:ext cx="1271659" cy="447653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324096" y="3601308"/>
            <a:ext cx="1057274" cy="17144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230642" y="3495584"/>
            <a:ext cx="949416" cy="327384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641406" y="3461805"/>
            <a:ext cx="803288" cy="394949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58937" y="4157490"/>
            <a:ext cx="1743074" cy="98600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196314" y="4235890"/>
            <a:ext cx="1452138" cy="504618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65608" y="4311171"/>
            <a:ext cx="1501108" cy="41485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745527" y="4362115"/>
            <a:ext cx="872396" cy="252177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453178" y="4243278"/>
            <a:ext cx="990901" cy="485541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314214" y="4209757"/>
            <a:ext cx="556900" cy="556900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09568" y="3443202"/>
            <a:ext cx="1213543" cy="455078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024298" y="2630664"/>
            <a:ext cx="798751" cy="399377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23887" y="1885950"/>
            <a:ext cx="800099" cy="266699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659253" y="2776759"/>
            <a:ext cx="1186574" cy="130159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470372" y="2637039"/>
            <a:ext cx="1118392" cy="386643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347654" y="1885812"/>
            <a:ext cx="1149458" cy="26697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22835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rtl="0"/>
            <a:fld id="{00000000-1234-1234-1234-12341234123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1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333522"/>
            <a:ext cx="8407399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22835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5275" y="1604715"/>
            <a:ext cx="4650105" cy="2464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222835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ru/f44336/tag/%D1%87%D0%B8%D1%81%D1%82%D0%BE%D1%82%D0%B0-1.html" TargetMode="Externa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4.png"/><Relationship Id="rId7" Type="http://schemas.openxmlformats.org/officeDocument/2006/relationships/hyperlink" Target="https://svgsilh.com/ru/f44336/tag/%D1%87%D0%B8%D1%81%D1%82%D0%BE%D1%82%D0%B0-1.html" TargetMode="External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11" Type="http://schemas.openxmlformats.org/officeDocument/2006/relationships/image" Target="../media/image49.png"/><Relationship Id="rId5" Type="http://schemas.openxmlformats.org/officeDocument/2006/relationships/image" Target="../media/image41.png"/><Relationship Id="rId10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17" Type="http://schemas.openxmlformats.org/officeDocument/2006/relationships/image" Target="../media/image99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image" Target="../media/image43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jpeg"/><Relationship Id="rId14" Type="http://schemas.openxmlformats.org/officeDocument/2006/relationships/image" Target="../media/image9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3" Type="http://schemas.openxmlformats.org/officeDocument/2006/relationships/image" Target="../media/image113.png"/><Relationship Id="rId21" Type="http://schemas.openxmlformats.org/officeDocument/2006/relationships/image" Target="../media/image43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26.png"/><Relationship Id="rId20" Type="http://schemas.openxmlformats.org/officeDocument/2006/relationships/image" Target="../media/image1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10" Type="http://schemas.openxmlformats.org/officeDocument/2006/relationships/image" Target="../media/image120.png"/><Relationship Id="rId19" Type="http://schemas.openxmlformats.org/officeDocument/2006/relationships/image" Target="../media/image129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Relationship Id="rId22" Type="http://schemas.openxmlformats.org/officeDocument/2006/relationships/image" Target="../media/image1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hyperlink" Target="https://www.nature.com/srep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nsultant.ru/document/cons_doc_LAW_61801/4f41fe599ce341751e4e34dc50a4b676674c1416/" TargetMode="External"/><Relationship Id="rId4" Type="http://schemas.openxmlformats.org/officeDocument/2006/relationships/hyperlink" Target="https://mskcrb.ru/statiya/pdr%2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1134" y="1033453"/>
              <a:ext cx="445899" cy="4024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72082" y="1913423"/>
              <a:ext cx="609650" cy="5876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22888" y="224061"/>
              <a:ext cx="1090052" cy="104088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ctrTitle"/>
          </p:nvPr>
        </p:nvSpPr>
        <p:spPr>
          <a:xfrm>
            <a:off x="264269" y="1415637"/>
            <a:ext cx="4472834" cy="7763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en-US" sz="4700" spc="-10" dirty="0" err="1">
                <a:solidFill>
                  <a:srgbClr val="123262"/>
                </a:solidFill>
              </a:rPr>
              <a:t>DonorConnect</a:t>
            </a:r>
            <a:endParaRPr sz="4700" spc="-10" dirty="0">
              <a:solidFill>
                <a:srgbClr val="123262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 rot="21420000">
            <a:off x="4988631" y="1190881"/>
            <a:ext cx="142914" cy="67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30"/>
              </a:lnSpc>
            </a:pPr>
            <a:r>
              <a:rPr sz="500" b="1" dirty="0">
                <a:solidFill>
                  <a:srgbClr val="FFFFFF"/>
                </a:solidFill>
                <a:latin typeface="Roboto Bk"/>
                <a:cs typeface="Roboto Bk"/>
              </a:rPr>
              <a:t>I</a:t>
            </a:r>
            <a:r>
              <a:rPr sz="500" b="1" spc="10" dirty="0">
                <a:solidFill>
                  <a:srgbClr val="FFFFFF"/>
                </a:solidFill>
                <a:latin typeface="Roboto Bk"/>
                <a:cs typeface="Roboto Bk"/>
              </a:rPr>
              <a:t> </a:t>
            </a:r>
            <a:r>
              <a:rPr sz="500" b="1" spc="-25" dirty="0">
                <a:solidFill>
                  <a:srgbClr val="FFFFFF"/>
                </a:solidFill>
                <a:latin typeface="Roboto Bk"/>
                <a:cs typeface="Roboto Bk"/>
              </a:rPr>
              <a:t>(0)</a:t>
            </a:r>
            <a:endParaRPr sz="500">
              <a:latin typeface="Roboto Bk"/>
              <a:cs typeface="Roboto Bk"/>
            </a:endParaRPr>
          </a:p>
        </p:txBody>
      </p:sp>
      <p:sp>
        <p:nvSpPr>
          <p:cNvPr id="13" name="object 13"/>
          <p:cNvSpPr txBox="1"/>
          <p:nvPr/>
        </p:nvSpPr>
        <p:spPr>
          <a:xfrm rot="1620000">
            <a:off x="7899249" y="2144133"/>
            <a:ext cx="203759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90"/>
              </a:lnSpc>
            </a:pPr>
            <a:r>
              <a:rPr sz="600" b="1" dirty="0">
                <a:solidFill>
                  <a:srgbClr val="FFFFFF"/>
                </a:solidFill>
                <a:latin typeface="Roboto Bk"/>
                <a:cs typeface="Roboto Bk"/>
              </a:rPr>
              <a:t>III</a:t>
            </a:r>
            <a:r>
              <a:rPr sz="600" b="1" spc="-10" dirty="0">
                <a:solidFill>
                  <a:srgbClr val="FFFFFF"/>
                </a:solidFill>
                <a:latin typeface="Roboto Bk"/>
                <a:cs typeface="Roboto Bk"/>
              </a:rPr>
              <a:t> </a:t>
            </a:r>
            <a:r>
              <a:rPr sz="600" b="1" spc="-25" dirty="0">
                <a:solidFill>
                  <a:srgbClr val="FFFFFF"/>
                </a:solidFill>
                <a:latin typeface="Roboto Bk"/>
                <a:cs typeface="Roboto Bk"/>
              </a:rPr>
              <a:t>(B)</a:t>
            </a:r>
            <a:endParaRPr sz="600">
              <a:latin typeface="Roboto Bk"/>
              <a:cs typeface="Roboto Bk"/>
            </a:endParaRPr>
          </a:p>
        </p:txBody>
      </p:sp>
      <p:sp>
        <p:nvSpPr>
          <p:cNvPr id="14" name="object 14"/>
          <p:cNvSpPr txBox="1"/>
          <p:nvPr/>
        </p:nvSpPr>
        <p:spPr>
          <a:xfrm rot="1380000">
            <a:off x="7210170" y="637222"/>
            <a:ext cx="380818" cy="110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69"/>
              </a:lnSpc>
            </a:pPr>
            <a:r>
              <a:rPr sz="850" b="1" dirty="0">
                <a:solidFill>
                  <a:srgbClr val="FFFFFF"/>
                </a:solidFill>
                <a:latin typeface="Roboto Bk"/>
                <a:cs typeface="Roboto Bk"/>
              </a:rPr>
              <a:t>IV</a:t>
            </a:r>
            <a:r>
              <a:rPr sz="850" b="1" spc="50" dirty="0">
                <a:solidFill>
                  <a:srgbClr val="FFFFFF"/>
                </a:solidFill>
                <a:latin typeface="Roboto Bk"/>
                <a:cs typeface="Roboto Bk"/>
              </a:rPr>
              <a:t> </a:t>
            </a:r>
            <a:r>
              <a:rPr sz="850" b="1" spc="-20" dirty="0">
                <a:solidFill>
                  <a:srgbClr val="FFFFFF"/>
                </a:solidFill>
                <a:latin typeface="Roboto Bk"/>
                <a:cs typeface="Roboto Bk"/>
              </a:rPr>
              <a:t>(AB)</a:t>
            </a:r>
            <a:endParaRPr sz="850">
              <a:latin typeface="Roboto Bk"/>
              <a:cs typeface="Roboto Bk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AF7FF9B-3CFB-339D-5215-F66AE0A991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50" y="0"/>
            <a:ext cx="1277884" cy="1277884"/>
          </a:xfrm>
          <a:prstGeom prst="rect">
            <a:avLst/>
          </a:prstGeom>
        </p:spPr>
      </p:pic>
      <p:sp>
        <p:nvSpPr>
          <p:cNvPr id="20" name="object 4">
            <a:extLst>
              <a:ext uri="{FF2B5EF4-FFF2-40B4-BE49-F238E27FC236}">
                <a16:creationId xmlns:a16="http://schemas.microsoft.com/office/drawing/2014/main" id="{EA4B68C4-6DCF-128A-9848-1C93357772A8}"/>
              </a:ext>
            </a:extLst>
          </p:cNvPr>
          <p:cNvSpPr txBox="1"/>
          <p:nvPr/>
        </p:nvSpPr>
        <p:spPr>
          <a:xfrm>
            <a:off x="368300" y="2508101"/>
            <a:ext cx="4402455" cy="824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Технологии, делающие спасение жизни проще</a:t>
            </a:r>
            <a:endParaRPr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object 5">
            <a:extLst>
              <a:ext uri="{FF2B5EF4-FFF2-40B4-BE49-F238E27FC236}">
                <a16:creationId xmlns:a16="http://schemas.microsoft.com/office/drawing/2014/main" id="{9375A902-8896-9553-A7D9-AE5579751DC6}"/>
              </a:ext>
            </a:extLst>
          </p:cNvPr>
          <p:cNvSpPr txBox="1"/>
          <p:nvPr/>
        </p:nvSpPr>
        <p:spPr>
          <a:xfrm>
            <a:off x="368299" y="4424967"/>
            <a:ext cx="4889501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 err="1">
                <a:solidFill>
                  <a:srgbClr val="123262"/>
                </a:solidFill>
                <a:latin typeface="Verdana"/>
                <a:cs typeface="Verdana"/>
              </a:rPr>
              <a:t>Проект</a:t>
            </a:r>
            <a:r>
              <a:rPr sz="1350" spc="25" dirty="0">
                <a:solidFill>
                  <a:srgbClr val="123262"/>
                </a:solidFill>
                <a:latin typeface="Verdana"/>
                <a:cs typeface="Verdana"/>
              </a:rPr>
              <a:t> </a:t>
            </a:r>
            <a:r>
              <a:rPr lang="ru-RU" sz="1350" spc="25" dirty="0">
                <a:solidFill>
                  <a:srgbClr val="123262"/>
                </a:solidFill>
                <a:latin typeface="Verdana"/>
                <a:cs typeface="Verdana"/>
              </a:rPr>
              <a:t>от студентов РУДН</a:t>
            </a:r>
            <a:r>
              <a:rPr lang="ru-RU" sz="1350" spc="65" dirty="0">
                <a:solidFill>
                  <a:srgbClr val="123262"/>
                </a:solidFill>
                <a:latin typeface="Verdana"/>
                <a:cs typeface="Verdana"/>
              </a:rPr>
              <a:t> для</a:t>
            </a:r>
            <a:r>
              <a:rPr sz="1350" spc="25" dirty="0">
                <a:solidFill>
                  <a:srgbClr val="123262"/>
                </a:solidFill>
                <a:latin typeface="Verdana"/>
                <a:cs typeface="Verdana"/>
              </a:rPr>
              <a:t> </a:t>
            </a:r>
            <a:r>
              <a:rPr lang="ru-RU" sz="1350" dirty="0">
                <a:solidFill>
                  <a:srgbClr val="123262"/>
                </a:solidFill>
                <a:latin typeface="Verdana"/>
                <a:cs typeface="Verdana"/>
              </a:rPr>
              <a:t>тысяч</a:t>
            </a:r>
            <a:r>
              <a:rPr sz="1350" spc="25" dirty="0">
                <a:solidFill>
                  <a:srgbClr val="123262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123262"/>
                </a:solidFill>
                <a:latin typeface="Verdana"/>
                <a:cs typeface="Verdana"/>
              </a:rPr>
              <a:t>добрых</a:t>
            </a:r>
            <a:r>
              <a:rPr sz="1350" spc="30" dirty="0">
                <a:solidFill>
                  <a:srgbClr val="123262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123262"/>
                </a:solidFill>
                <a:latin typeface="Verdana"/>
                <a:cs typeface="Verdana"/>
              </a:rPr>
              <a:t>людей</a:t>
            </a:r>
            <a:endParaRPr sz="1350" dirty="0">
              <a:solidFill>
                <a:srgbClr val="123262"/>
              </a:solidFill>
              <a:latin typeface="Verdana"/>
              <a:cs typeface="Verdana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545D6B5-1DD7-D371-872C-07523E2F69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842" y="375076"/>
            <a:ext cx="5090889" cy="5090889"/>
          </a:xfrm>
          <a:prstGeom prst="rect">
            <a:avLst/>
          </a:prstGeom>
        </p:spPr>
      </p:pic>
      <p:pic>
        <p:nvPicPr>
          <p:cNvPr id="24" name="object 7">
            <a:extLst>
              <a:ext uri="{FF2B5EF4-FFF2-40B4-BE49-F238E27FC236}">
                <a16:creationId xmlns:a16="http://schemas.microsoft.com/office/drawing/2014/main" id="{0C5F1A31-4FA5-ADE2-DD0F-724D79367303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55657" y="4444623"/>
            <a:ext cx="640425" cy="20091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8B259D-A36D-8EC9-7B36-3EA6A08BE2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654" y="3766751"/>
            <a:ext cx="2003346" cy="20033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B40F1EA0-FDA8-4CF0-8A4C-4DD098DBF327}"/>
              </a:ext>
            </a:extLst>
          </p:cNvPr>
          <p:cNvSpPr/>
          <p:nvPr/>
        </p:nvSpPr>
        <p:spPr>
          <a:xfrm>
            <a:off x="-4482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7355EDDB-88DF-3643-F23E-747BF9043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300" y="336797"/>
            <a:ext cx="53467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123262"/>
                </a:solidFill>
              </a:rPr>
              <a:t>Актуальность</a:t>
            </a:r>
            <a:r>
              <a:rPr lang="en-US" sz="2000" spc="-10" dirty="0">
                <a:solidFill>
                  <a:srgbClr val="123262"/>
                </a:solidFill>
              </a:rPr>
              <a:t>: </a:t>
            </a:r>
            <a:r>
              <a:rPr lang="ru-RU" sz="2000" spc="-10" dirty="0">
                <a:solidFill>
                  <a:srgbClr val="123262"/>
                </a:solidFill>
              </a:rPr>
              <a:t>Вызовы донорству</a:t>
            </a:r>
            <a:endParaRPr sz="2000" spc="-10" dirty="0">
              <a:solidFill>
                <a:srgbClr val="123262"/>
              </a:solidFill>
            </a:endParaRPr>
          </a:p>
        </p:txBody>
      </p:sp>
      <p:pic>
        <p:nvPicPr>
          <p:cNvPr id="11" name="Picture 4" descr="Какие ранения получают бойцы на СВО: советы военных медиков: Общество:  Россия: Lenta.ru">
            <a:extLst>
              <a:ext uri="{FF2B5EF4-FFF2-40B4-BE49-F238E27FC236}">
                <a16:creationId xmlns:a16="http://schemas.microsoft.com/office/drawing/2014/main" id="{3AAEC0C6-2CEE-0AF4-FF17-B65BAD805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518" y="1123950"/>
            <a:ext cx="4199653" cy="3149740"/>
          </a:xfrm>
          <a:prstGeom prst="roundRect">
            <a:avLst>
              <a:gd name="adj" fmla="val 599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8658865C-F45A-2247-ECC6-B1446ACECB84}"/>
              </a:ext>
            </a:extLst>
          </p:cNvPr>
          <p:cNvSpPr txBox="1"/>
          <p:nvPr/>
        </p:nvSpPr>
        <p:spPr>
          <a:xfrm>
            <a:off x="457200" y="1052055"/>
            <a:ext cx="3886200" cy="3293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  <a:ext uri="{837473B0-CC2E-450A-ABE3-18F120FF3D39}">
                      <a1611:picAttrSrcUrl xmlns:a1611="http://schemas.microsoft.com/office/drawing/2016/11/main" r:id="rId6"/>
                    </a:ext>
                  </a:extLst>
                </a:blip>
              </a:buBlip>
            </a:pPr>
            <a:r>
              <a:rPr lang="ru-RU" sz="1350" dirty="0">
                <a:latin typeface="Tahoma"/>
                <a:cs typeface="Tahoma"/>
              </a:rPr>
              <a:t>Постоянная потребность в крови для раненых (СВО).</a:t>
            </a:r>
          </a:p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  <a:ext uri="{837473B0-CC2E-450A-ABE3-18F120FF3D39}">
                      <a1611:picAttrSrcUrl xmlns:a1611="http://schemas.microsoft.com/office/drawing/2016/11/main" r:id="rId6"/>
                    </a:ext>
                  </a:extLst>
                </a:blip>
              </a:buBlip>
            </a:pPr>
            <a:endParaRPr lang="ru-RU" sz="1400" dirty="0">
              <a:latin typeface="Tahoma"/>
              <a:cs typeface="Tahoma"/>
            </a:endParaRPr>
          </a:p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  <a:ext uri="{837473B0-CC2E-450A-ABE3-18F120FF3D39}">
                      <a1611:picAttrSrcUrl xmlns:a1611="http://schemas.microsoft.com/office/drawing/2016/11/main" r:id="rId6"/>
                    </a:ext>
                  </a:extLst>
                </a:blip>
              </a:buBlip>
            </a:pPr>
            <a:r>
              <a:rPr lang="ru-RU" sz="1400" dirty="0">
                <a:latin typeface="Tahoma"/>
                <a:cs typeface="Tahoma"/>
              </a:rPr>
              <a:t>Кровь нужна постоянно для операций, родов, онкологии. </a:t>
            </a:r>
          </a:p>
          <a:p>
            <a:pPr marL="12700" marR="5080">
              <a:lnSpc>
                <a:spcPct val="114999"/>
              </a:lnSpc>
              <a:spcBef>
                <a:spcPts val="100"/>
              </a:spcBef>
            </a:pPr>
            <a:endParaRPr lang="ru-RU" sz="1400" dirty="0">
              <a:latin typeface="Tahoma"/>
              <a:cs typeface="Tahoma"/>
            </a:endParaRPr>
          </a:p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  <a:ext uri="{837473B0-CC2E-450A-ABE3-18F120FF3D39}">
                      <a1611:picAttrSrcUrl xmlns:a1611="http://schemas.microsoft.com/office/drawing/2016/11/main" r:id="rId6"/>
                    </a:ext>
                  </a:extLst>
                </a:blip>
              </a:buBlip>
            </a:pPr>
            <a:r>
              <a:rPr lang="ru-RU" sz="1400" dirty="0">
                <a:latin typeface="Tahoma"/>
                <a:cs typeface="Tahoma"/>
              </a:rPr>
              <a:t>Необходимо 40 доноров на 1000 чел. </a:t>
            </a:r>
            <a:r>
              <a:rPr lang="ru-RU" sz="1400" dirty="0"/>
              <a:t>—</a:t>
            </a:r>
            <a:r>
              <a:rPr lang="ru-RU" sz="1400" dirty="0">
                <a:latin typeface="Tahoma"/>
                <a:cs typeface="Tahoma"/>
              </a:rPr>
              <a:t> в России их 14.</a:t>
            </a:r>
          </a:p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  <a:ext uri="{837473B0-CC2E-450A-ABE3-18F120FF3D39}">
                      <a1611:picAttrSrcUrl xmlns:a1611="http://schemas.microsoft.com/office/drawing/2016/11/main" r:id="rId6"/>
                    </a:ext>
                  </a:extLst>
                </a:blip>
              </a:buBlip>
            </a:pPr>
            <a:endParaRPr lang="ru-RU" sz="1400" dirty="0">
              <a:latin typeface="Tahoma"/>
              <a:cs typeface="Tahoma"/>
            </a:endParaRPr>
          </a:p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  <a:ext uri="{837473B0-CC2E-450A-ABE3-18F120FF3D39}">
                      <a1611:picAttrSrcUrl xmlns:a1611="http://schemas.microsoft.com/office/drawing/2016/11/main" r:id="rId6"/>
                    </a:ext>
                  </a:extLst>
                </a:blip>
              </a:buBlip>
            </a:pPr>
            <a:r>
              <a:rPr lang="ru-RU" sz="1400" dirty="0">
                <a:latin typeface="Tahoma"/>
                <a:cs typeface="Tahoma"/>
              </a:rPr>
              <a:t>Низкая осведомлённость и мотивация доноров.</a:t>
            </a:r>
          </a:p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  <a:ext uri="{837473B0-CC2E-450A-ABE3-18F120FF3D39}">
                      <a1611:picAttrSrcUrl xmlns:a1611="http://schemas.microsoft.com/office/drawing/2016/11/main" r:id="rId6"/>
                    </a:ext>
                  </a:extLst>
                </a:blip>
              </a:buBlip>
            </a:pPr>
            <a:endParaRPr lang="ru-RU" sz="1400" dirty="0">
              <a:latin typeface="Tahoma"/>
              <a:cs typeface="Tahoma"/>
            </a:endParaRPr>
          </a:p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  <a:ext uri="{837473B0-CC2E-450A-ABE3-18F120FF3D39}">
                      <a1611:picAttrSrcUrl xmlns:a1611="http://schemas.microsoft.com/office/drawing/2016/11/main" r:id="rId6"/>
                    </a:ext>
                  </a:extLst>
                </a:blip>
              </a:buBlip>
            </a:pPr>
            <a:r>
              <a:rPr lang="ru-RU" sz="1400" dirty="0">
                <a:latin typeface="Tahoma"/>
                <a:cs typeface="Tahoma"/>
              </a:rPr>
              <a:t>Большая нагрузка на врачей. </a:t>
            </a:r>
            <a:endParaRPr sz="1350" dirty="0">
              <a:latin typeface="Tahoma"/>
              <a:cs typeface="Tahom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107994-5AE2-4BC7-AA65-EEC2ADB123D9}"/>
              </a:ext>
            </a:extLst>
          </p:cNvPr>
          <p:cNvSpPr txBox="1"/>
          <p:nvPr/>
        </p:nvSpPr>
        <p:spPr>
          <a:xfrm>
            <a:off x="4482" y="4766016"/>
            <a:ext cx="80772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по результатом проблемного исследования (глубинные интервью с представителями Службы крови)</a:t>
            </a:r>
            <a:r>
              <a:rPr lang="en-US" sz="105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05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34DDC6-4EBD-E331-B259-B5C3BDAF8C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83" y="-11812"/>
            <a:ext cx="898233" cy="898233"/>
          </a:xfrm>
          <a:prstGeom prst="rect">
            <a:avLst/>
          </a:prstGeom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1EF0484-9E9E-1F72-E571-3BDA4517541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58000" y="4877815"/>
            <a:ext cx="2103120" cy="138499"/>
          </a:xfrm>
        </p:spPr>
        <p:txBody>
          <a:bodyPr/>
          <a:lstStyle/>
          <a:p>
            <a:fld id="{B6F15528-21DE-4FAA-801E-634DDDAF4B2B}" type="slidenum">
              <a:rPr lang="ru-RU" sz="900" smtClean="0"/>
              <a:t>2</a:t>
            </a:fld>
            <a:endParaRPr lang="ru-RU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AE05E-2F17-B5F3-19DD-1068502D2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3CAF6FD6-08D0-F332-88BD-9416ED340ED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96398C64-2635-243D-70C5-485C4B09E1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300" y="336797"/>
            <a:ext cx="53467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123262"/>
                </a:solidFill>
              </a:rPr>
              <a:t>Лучшие мировые решения</a:t>
            </a:r>
            <a:endParaRPr sz="2000" spc="-10" dirty="0">
              <a:solidFill>
                <a:srgbClr val="123262"/>
              </a:solidFill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6356CCD-6224-8785-67FE-C6E53C855381}"/>
              </a:ext>
            </a:extLst>
          </p:cNvPr>
          <p:cNvCxnSpPr>
            <a:cxnSpLocks/>
          </p:cNvCxnSpPr>
          <p:nvPr/>
        </p:nvCxnSpPr>
        <p:spPr>
          <a:xfrm flipV="1">
            <a:off x="2971800" y="1200150"/>
            <a:ext cx="0" cy="3657600"/>
          </a:xfrm>
          <a:prstGeom prst="line">
            <a:avLst/>
          </a:prstGeom>
          <a:ln w="12700">
            <a:solidFill>
              <a:srgbClr val="C4D7F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9D85BF6-3712-6864-8268-BF98614C32C4}"/>
              </a:ext>
            </a:extLst>
          </p:cNvPr>
          <p:cNvCxnSpPr>
            <a:cxnSpLocks/>
          </p:cNvCxnSpPr>
          <p:nvPr/>
        </p:nvCxnSpPr>
        <p:spPr>
          <a:xfrm flipV="1">
            <a:off x="6172200" y="1200150"/>
            <a:ext cx="0" cy="3657600"/>
          </a:xfrm>
          <a:prstGeom prst="line">
            <a:avLst/>
          </a:prstGeom>
          <a:ln w="12700">
            <a:solidFill>
              <a:srgbClr val="C4D7F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8" name="Picture 4" descr="Флаг Швеции — Википедия">
            <a:extLst>
              <a:ext uri="{FF2B5EF4-FFF2-40B4-BE49-F238E27FC236}">
                <a16:creationId xmlns:a16="http://schemas.microsoft.com/office/drawing/2014/main" id="{74A95B65-2669-6585-FCE0-153145DDB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875" y="920072"/>
            <a:ext cx="896250" cy="56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0D98C2F-A901-B111-4044-39A6C534BF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125" y="1885950"/>
            <a:ext cx="762000" cy="762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262A3AE-E47B-0A19-591D-014C3CB0243C}"/>
              </a:ext>
            </a:extLst>
          </p:cNvPr>
          <p:cNvSpPr txBox="1"/>
          <p:nvPr/>
        </p:nvSpPr>
        <p:spPr>
          <a:xfrm>
            <a:off x="3153225" y="2864325"/>
            <a:ext cx="2971799" cy="410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ctr">
              <a:lnSpc>
                <a:spcPct val="114999"/>
              </a:lnSpc>
              <a:spcBef>
                <a:spcPts val="100"/>
              </a:spcBef>
            </a:pPr>
            <a:r>
              <a:rPr lang="ru-RU" sz="2000" b="1" dirty="0">
                <a:latin typeface="Tahoma"/>
                <a:cs typeface="Tahoma"/>
              </a:rPr>
              <a:t>Швеция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A2E4D72-4524-5301-F9AD-80C08E39CC38}"/>
              </a:ext>
            </a:extLst>
          </p:cNvPr>
          <p:cNvSpPr txBox="1"/>
          <p:nvPr/>
        </p:nvSpPr>
        <p:spPr>
          <a:xfrm>
            <a:off x="2995389" y="3625172"/>
            <a:ext cx="3153222" cy="813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  <a:ext uri="{837473B0-CC2E-450A-ABE3-18F120FF3D39}">
                      <a1611:picAttrSrcUrl xmlns:a1611="http://schemas.microsoft.com/office/drawing/2016/11/main" r:id="rId7"/>
                    </a:ext>
                  </a:extLst>
                </a:blip>
              </a:buBlip>
            </a:pPr>
            <a:r>
              <a:rPr lang="ru-RU" sz="1400" dirty="0"/>
              <a:t>Личные SMS-уведомления донорам об использовании их крови.</a:t>
            </a:r>
            <a:endParaRPr lang="ru-RU" sz="1350" dirty="0">
              <a:latin typeface="Tahoma"/>
              <a:cs typeface="Tahoma"/>
            </a:endParaRPr>
          </a:p>
        </p:txBody>
      </p:sp>
      <p:pic>
        <p:nvPicPr>
          <p:cNvPr id="1032" name="Picture 8" descr="Германия — Википедия">
            <a:extLst>
              <a:ext uri="{FF2B5EF4-FFF2-40B4-BE49-F238E27FC236}">
                <a16:creationId xmlns:a16="http://schemas.microsoft.com/office/drawing/2014/main" id="{C51D38F1-2964-AD53-43E7-1902956B9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053" y="917915"/>
            <a:ext cx="933593" cy="56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1026">
            <a:extLst>
              <a:ext uri="{FF2B5EF4-FFF2-40B4-BE49-F238E27FC236}">
                <a16:creationId xmlns:a16="http://schemas.microsoft.com/office/drawing/2014/main" id="{7DD7759C-CB43-4C67-B95B-74CAD10DDA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8248" y="1885950"/>
            <a:ext cx="758837" cy="758837"/>
          </a:xfrm>
          <a:prstGeom prst="rect">
            <a:avLst/>
          </a:prstGeom>
        </p:spPr>
      </p:pic>
      <p:sp>
        <p:nvSpPr>
          <p:cNvPr id="1029" name="TextBox 1028">
            <a:extLst>
              <a:ext uri="{FF2B5EF4-FFF2-40B4-BE49-F238E27FC236}">
                <a16:creationId xmlns:a16="http://schemas.microsoft.com/office/drawing/2014/main" id="{0A371CBD-9FB7-8D2D-D984-1C79CBFC6155}"/>
              </a:ext>
            </a:extLst>
          </p:cNvPr>
          <p:cNvSpPr txBox="1"/>
          <p:nvPr/>
        </p:nvSpPr>
        <p:spPr>
          <a:xfrm>
            <a:off x="181426" y="2864324"/>
            <a:ext cx="2971799" cy="410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ctr">
              <a:lnSpc>
                <a:spcPct val="114999"/>
              </a:lnSpc>
              <a:spcBef>
                <a:spcPts val="100"/>
              </a:spcBef>
            </a:pPr>
            <a:r>
              <a:rPr lang="ru-RU" sz="2000" b="1" dirty="0">
                <a:latin typeface="Tahoma"/>
                <a:cs typeface="Tahoma"/>
              </a:rPr>
              <a:t>Германия</a:t>
            </a:r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2A7A176B-06BB-3039-5276-0C9556DD5B40}"/>
              </a:ext>
            </a:extLst>
          </p:cNvPr>
          <p:cNvSpPr txBox="1"/>
          <p:nvPr/>
        </p:nvSpPr>
        <p:spPr>
          <a:xfrm>
            <a:off x="90714" y="3624050"/>
            <a:ext cx="2904674" cy="1061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  <a:ext uri="{837473B0-CC2E-450A-ABE3-18F120FF3D39}">
                      <a1611:picAttrSrcUrl xmlns:a1611="http://schemas.microsoft.com/office/drawing/2016/11/main" r:id="rId7"/>
                    </a:ext>
                  </a:extLst>
                </a:blip>
              </a:buBlip>
            </a:pPr>
            <a:r>
              <a:rPr lang="ru-RU" sz="1400" dirty="0"/>
              <a:t>Автоматическое управление запасами и перенаправление доноров в нужные центры.</a:t>
            </a:r>
            <a:endParaRPr lang="ru-RU" sz="1350" dirty="0">
              <a:latin typeface="Tahoma"/>
              <a:cs typeface="Tahoma"/>
            </a:endParaRPr>
          </a:p>
        </p:txBody>
      </p:sp>
      <p:pic>
        <p:nvPicPr>
          <p:cNvPr id="1038" name="Picture 14" descr="Флаг Сингапура — Википедия">
            <a:extLst>
              <a:ext uri="{FF2B5EF4-FFF2-40B4-BE49-F238E27FC236}">
                <a16:creationId xmlns:a16="http://schemas.microsoft.com/office/drawing/2014/main" id="{9A68F53E-BC38-4366-F4C5-2FF059014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629" y="917915"/>
            <a:ext cx="843470" cy="5623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Рисунок 1039">
            <a:extLst>
              <a:ext uri="{FF2B5EF4-FFF2-40B4-BE49-F238E27FC236}">
                <a16:creationId xmlns:a16="http://schemas.microsoft.com/office/drawing/2014/main" id="{98591D66-8A20-8CEA-FC9B-179A593F140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428" y="1897621"/>
            <a:ext cx="747166" cy="747166"/>
          </a:xfrm>
          <a:prstGeom prst="rect">
            <a:avLst/>
          </a:prstGeom>
        </p:spPr>
      </p:pic>
      <p:sp>
        <p:nvSpPr>
          <p:cNvPr id="1042" name="TextBox 1041">
            <a:extLst>
              <a:ext uri="{FF2B5EF4-FFF2-40B4-BE49-F238E27FC236}">
                <a16:creationId xmlns:a16="http://schemas.microsoft.com/office/drawing/2014/main" id="{6C6AD7CD-5FE4-F547-2445-E7B613C136CE}"/>
              </a:ext>
            </a:extLst>
          </p:cNvPr>
          <p:cNvSpPr txBox="1"/>
          <p:nvPr/>
        </p:nvSpPr>
        <p:spPr>
          <a:xfrm>
            <a:off x="6260111" y="2864324"/>
            <a:ext cx="2971799" cy="410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ctr">
              <a:lnSpc>
                <a:spcPct val="114999"/>
              </a:lnSpc>
              <a:spcBef>
                <a:spcPts val="100"/>
              </a:spcBef>
            </a:pPr>
            <a:r>
              <a:rPr lang="ru-RU" sz="2000" b="1" dirty="0">
                <a:latin typeface="Tahoma"/>
                <a:cs typeface="Tahoma"/>
              </a:rPr>
              <a:t>Сингапур</a:t>
            </a:r>
          </a:p>
        </p:txBody>
      </p:sp>
      <p:sp>
        <p:nvSpPr>
          <p:cNvPr id="1043" name="TextBox 1042">
            <a:extLst>
              <a:ext uri="{FF2B5EF4-FFF2-40B4-BE49-F238E27FC236}">
                <a16:creationId xmlns:a16="http://schemas.microsoft.com/office/drawing/2014/main" id="{8FFC8088-3C3B-87DC-2697-F7C666F14A84}"/>
              </a:ext>
            </a:extLst>
          </p:cNvPr>
          <p:cNvSpPr txBox="1"/>
          <p:nvPr/>
        </p:nvSpPr>
        <p:spPr>
          <a:xfrm>
            <a:off x="6158753" y="3622008"/>
            <a:ext cx="3153222" cy="1061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8450" marR="5080" indent="-285750">
              <a:lnSpc>
                <a:spcPct val="114999"/>
              </a:lnSpc>
              <a:spcBef>
                <a:spcPts val="100"/>
              </a:spcBef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  <a:ext uri="{837473B0-CC2E-450A-ABE3-18F120FF3D39}">
                      <a1611:picAttrSrcUrl xmlns:a1611="http://schemas.microsoft.com/office/drawing/2016/11/main" r:id="rId7"/>
                    </a:ext>
                  </a:extLst>
                </a:blip>
              </a:buBlip>
            </a:pPr>
            <a:r>
              <a:rPr lang="ru-RU" sz="1400" dirty="0"/>
              <a:t>Интеграция с мед. картами: автоматическая проверка доноров и ускорение медосмотра.</a:t>
            </a:r>
            <a:endParaRPr lang="ru-RU" sz="1350" dirty="0">
              <a:latin typeface="Tahoma"/>
              <a:cs typeface="Tahoma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FB4D15-5165-B287-8BC7-1491E49E7E4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83" y="-11812"/>
            <a:ext cx="898233" cy="898233"/>
          </a:xfrm>
          <a:prstGeom prst="rect">
            <a:avLst/>
          </a:prstGeom>
        </p:spPr>
      </p:pic>
      <p:sp>
        <p:nvSpPr>
          <p:cNvPr id="7" name="Номер слайда 11">
            <a:extLst>
              <a:ext uri="{FF2B5EF4-FFF2-40B4-BE49-F238E27FC236}">
                <a16:creationId xmlns:a16="http://schemas.microsoft.com/office/drawing/2014/main" id="{5D629FCF-643B-8AE7-0803-8C5294099E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58000" y="4877815"/>
            <a:ext cx="2103120" cy="138499"/>
          </a:xfrm>
        </p:spPr>
        <p:txBody>
          <a:bodyPr/>
          <a:lstStyle/>
          <a:p>
            <a:fld id="{B6F15528-21DE-4FAA-801E-634DDDAF4B2B}" type="slidenum">
              <a:rPr lang="ru-RU" sz="900" smtClean="0"/>
              <a:t>3</a:t>
            </a:fld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26813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20775B3-FD92-40B3-D78D-8E58DA09F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64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CB7BA5D-977B-1DCF-D974-B824A2781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0"/>
            <a:ext cx="36576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00A949-C66A-91A7-C2F5-D5803CDA173C}"/>
              </a:ext>
            </a:extLst>
          </p:cNvPr>
          <p:cNvSpPr txBox="1"/>
          <p:nvPr/>
        </p:nvSpPr>
        <p:spPr>
          <a:xfrm>
            <a:off x="685800" y="361950"/>
            <a:ext cx="251460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b="1" i="0" u="none" strike="noStrike" dirty="0">
                <a:solidFill>
                  <a:srgbClr val="DC262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СТРАТЕГИЧЕСКАЯ ЦЕЛЬ</a:t>
            </a:r>
            <a:endParaRPr lang="ru-RU" sz="13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2DCBE0E-0E24-01BF-84B2-DB05AF6815CF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81000" y="511991"/>
            <a:ext cx="304800" cy="3847"/>
          </a:xfrm>
          <a:prstGeom prst="line">
            <a:avLst/>
          </a:prstGeom>
          <a:ln w="28575">
            <a:solidFill>
              <a:srgbClr val="DC262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6B80B39-CD54-23CA-82E3-8191949961AB}"/>
              </a:ext>
            </a:extLst>
          </p:cNvPr>
          <p:cNvSpPr txBox="1"/>
          <p:nvPr/>
        </p:nvSpPr>
        <p:spPr>
          <a:xfrm>
            <a:off x="381000" y="1352341"/>
            <a:ext cx="4572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Реализация </a:t>
            </a:r>
            <a:r>
              <a:rPr lang="ru-RU" sz="2000" b="1" i="0" dirty="0">
                <a:solidFill>
                  <a:srgbClr val="F8717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системного, устойчивого роста</a:t>
            </a:r>
            <a:r>
              <a:rPr lang="ru-RU" sz="2000" b="1" i="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числа доноров и их лояльности через цифровую систему, снижающую нагрузку на персонал.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object 4">
            <a:extLst>
              <a:ext uri="{FF2B5EF4-FFF2-40B4-BE49-F238E27FC236}">
                <a16:creationId xmlns:a16="http://schemas.microsoft.com/office/drawing/2014/main" id="{B4C56209-EA0A-4E51-33AD-CFA5300D8F2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rot="19525970">
            <a:off x="520201" y="3617492"/>
            <a:ext cx="880764" cy="10333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3370631-2F23-F42B-60AF-BC3B980F171F}"/>
              </a:ext>
            </a:extLst>
          </p:cNvPr>
          <p:cNvSpPr txBox="1"/>
          <p:nvPr/>
        </p:nvSpPr>
        <p:spPr>
          <a:xfrm>
            <a:off x="5830181" y="990882"/>
            <a:ext cx="2483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ru-RU" b="1" i="0" u="none" strike="noStrike" dirty="0">
                <a:solidFill>
                  <a:srgbClr val="12326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 ПРОЕКТА</a:t>
            </a:r>
            <a:endParaRPr lang="ru-RU" b="0" dirty="0">
              <a:solidFill>
                <a:srgbClr val="123262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21B0A2A-392C-56C1-891B-2E0D979363EE}"/>
              </a:ext>
            </a:extLst>
          </p:cNvPr>
          <p:cNvCxnSpPr>
            <a:cxnSpLocks/>
          </p:cNvCxnSpPr>
          <p:nvPr/>
        </p:nvCxnSpPr>
        <p:spPr>
          <a:xfrm flipH="1">
            <a:off x="5867422" y="1392799"/>
            <a:ext cx="2895600" cy="0"/>
          </a:xfrm>
          <a:prstGeom prst="line">
            <a:avLst/>
          </a:prstGeom>
          <a:ln w="12700">
            <a:solidFill>
              <a:srgbClr val="C4D7F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38" name="Picture 14">
            <a:extLst>
              <a:ext uri="{FF2B5EF4-FFF2-40B4-BE49-F238E27FC236}">
                <a16:creationId xmlns:a16="http://schemas.microsoft.com/office/drawing/2014/main" id="{8EAFBE98-BD42-3049-E0B7-068B70B7C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963" y="1613505"/>
            <a:ext cx="287087" cy="29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3EA1A2CF-D721-69A6-9621-C1683B011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963" y="2566913"/>
            <a:ext cx="288000" cy="29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2AD08E8B-2CA4-5D1A-42D7-239BA2065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200" y="3563923"/>
            <a:ext cx="288000" cy="29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5BB321B-70F9-0BA7-CF51-73502D9719E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83" y="-11812"/>
            <a:ext cx="898233" cy="898233"/>
          </a:xfrm>
          <a:prstGeom prst="rect">
            <a:avLst/>
          </a:prstGeom>
        </p:spPr>
      </p:pic>
      <p:sp>
        <p:nvSpPr>
          <p:cNvPr id="1024" name="TextBox 1023">
            <a:extLst>
              <a:ext uri="{FF2B5EF4-FFF2-40B4-BE49-F238E27FC236}">
                <a16:creationId xmlns:a16="http://schemas.microsoft.com/office/drawing/2014/main" id="{7E16D5C7-F695-D3EA-E677-39979D4BEAA3}"/>
              </a:ext>
            </a:extLst>
          </p:cNvPr>
          <p:cNvSpPr txBox="1"/>
          <p:nvPr/>
        </p:nvSpPr>
        <p:spPr>
          <a:xfrm>
            <a:off x="6176050" y="1623179"/>
            <a:ext cx="264698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ru-RU" sz="1500" b="1" i="0" u="none" strike="noStrike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Определить аудиторию</a:t>
            </a:r>
            <a:endParaRPr lang="ru-RU" sz="1500" b="0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F3B32B73-3E6F-4EFA-6780-5408047884D7}"/>
              </a:ext>
            </a:extLst>
          </p:cNvPr>
          <p:cNvSpPr txBox="1"/>
          <p:nvPr/>
        </p:nvSpPr>
        <p:spPr>
          <a:xfrm>
            <a:off x="6162230" y="1907769"/>
            <a:ext cx="2971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ru-RU" sz="1100" b="0" i="0" u="none" strike="noStrike" dirty="0">
                <a:solidFill>
                  <a:srgbClr val="64748B"/>
                </a:solidFill>
                <a:effectLst/>
                <a:latin typeface="Open Sans" panose="020B0606030504020204" pitchFamily="34" charset="0"/>
              </a:rPr>
              <a:t>Аудит барьеров доноров и «узких мест» врачей.</a:t>
            </a:r>
            <a:endParaRPr lang="ru-RU" sz="1100" b="0" dirty="0">
              <a:effectLst/>
            </a:endParaRP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07FD45CE-AAAF-E467-C8C5-E0A6F3DFA59E}"/>
              </a:ext>
            </a:extLst>
          </p:cNvPr>
          <p:cNvSpPr txBox="1"/>
          <p:nvPr/>
        </p:nvSpPr>
        <p:spPr>
          <a:xfrm>
            <a:off x="6191930" y="2535868"/>
            <a:ext cx="25710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Разработка системы</a:t>
            </a:r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FABF2207-72C9-A534-CC6A-E1BC4E560BD3}"/>
              </a:ext>
            </a:extLst>
          </p:cNvPr>
          <p:cNvSpPr txBox="1"/>
          <p:nvPr/>
        </p:nvSpPr>
        <p:spPr>
          <a:xfrm>
            <a:off x="6162230" y="2833832"/>
            <a:ext cx="29718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ru-RU" sz="1100" dirty="0"/>
              <a:t>Создание ключевых цифровых модулей, решающих главные операционные и мотивационные проблемы донорства.</a:t>
            </a:r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6C15F030-9C40-ED7F-EDD2-6D4BD423428A}"/>
              </a:ext>
            </a:extLst>
          </p:cNvPr>
          <p:cNvSpPr txBox="1"/>
          <p:nvPr/>
        </p:nvSpPr>
        <p:spPr>
          <a:xfrm>
            <a:off x="6191930" y="3552017"/>
            <a:ext cx="26311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Запустить пилот</a:t>
            </a:r>
          </a:p>
        </p:txBody>
      </p:sp>
      <p:sp>
        <p:nvSpPr>
          <p:cNvPr id="1035" name="TextBox 1034">
            <a:extLst>
              <a:ext uri="{FF2B5EF4-FFF2-40B4-BE49-F238E27FC236}">
                <a16:creationId xmlns:a16="http://schemas.microsoft.com/office/drawing/2014/main" id="{81A2F103-7258-2D84-15D2-FA2041DA72CF}"/>
              </a:ext>
            </a:extLst>
          </p:cNvPr>
          <p:cNvSpPr txBox="1"/>
          <p:nvPr/>
        </p:nvSpPr>
        <p:spPr>
          <a:xfrm>
            <a:off x="6172200" y="3867150"/>
            <a:ext cx="2971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ru-RU" sz="1100" dirty="0"/>
              <a:t>Тестирование системы и сбор метрик эффективности.</a:t>
            </a:r>
          </a:p>
        </p:txBody>
      </p:sp>
      <p:sp>
        <p:nvSpPr>
          <p:cNvPr id="5" name="Номер слайда 11">
            <a:extLst>
              <a:ext uri="{FF2B5EF4-FFF2-40B4-BE49-F238E27FC236}">
                <a16:creationId xmlns:a16="http://schemas.microsoft.com/office/drawing/2014/main" id="{E468246C-F692-65AD-407B-9275B4ECEF2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58000" y="4877815"/>
            <a:ext cx="2103120" cy="138499"/>
          </a:xfrm>
        </p:spPr>
        <p:txBody>
          <a:bodyPr/>
          <a:lstStyle/>
          <a:p>
            <a:fld id="{B6F15528-21DE-4FAA-801E-634DDDAF4B2B}" type="slidenum">
              <a:rPr lang="ru-RU" sz="900" smtClean="0"/>
              <a:t>4</a:t>
            </a:fld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2601144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>
            <a:extLst>
              <a:ext uri="{FF2B5EF4-FFF2-40B4-BE49-F238E27FC236}">
                <a16:creationId xmlns:a16="http://schemas.microsoft.com/office/drawing/2014/main" id="{D1BEA5E2-6A6E-17A6-EC4B-52C2F89547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300" y="336797"/>
            <a:ext cx="53467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dirty="0">
                <a:solidFill>
                  <a:srgbClr val="002060"/>
                </a:solidFill>
              </a:rPr>
              <a:t>НАША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FF0000"/>
                </a:solidFill>
              </a:rPr>
              <a:t>АУДИТОРИЯ</a:t>
            </a:r>
            <a:endParaRPr sz="1800" spc="-10" dirty="0">
              <a:solidFill>
                <a:srgbClr val="FF0000"/>
              </a:solidFill>
            </a:endParaRP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04EF02F6-44C4-0712-317E-D94F53CDB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123949"/>
            <a:ext cx="3836777" cy="334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52233DAC-DB01-F92A-C341-03F02493D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923" y="1123948"/>
            <a:ext cx="3836777" cy="334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5A6D9EB2-9920-395D-8467-B535E3C24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354" y="1504950"/>
            <a:ext cx="592667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17908909-82DB-1587-1022-75617A3C7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202" y="1504950"/>
            <a:ext cx="460444" cy="53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26EDBD-6830-DA6F-D37C-16E628FF62CE}"/>
              </a:ext>
            </a:extLst>
          </p:cNvPr>
          <p:cNvSpPr txBox="1"/>
          <p:nvPr/>
        </p:nvSpPr>
        <p:spPr>
          <a:xfrm>
            <a:off x="76200" y="238708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sz="1800" b="1" i="0" u="none" strike="noStrike" dirty="0">
                <a:solidFill>
                  <a:srgbClr val="0F172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ОБЫЧНЫЕ ДОНОРЫ</a:t>
            </a:r>
            <a:endParaRPr lang="ru-RU" b="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1463BB-DF85-B2E3-89BD-1389EE3B5606}"/>
              </a:ext>
            </a:extLst>
          </p:cNvPr>
          <p:cNvSpPr txBox="1"/>
          <p:nvPr/>
        </p:nvSpPr>
        <p:spPr>
          <a:xfrm>
            <a:off x="4637424" y="238648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sz="1800" b="1" i="0" u="none" strike="noStrike" dirty="0">
                <a:solidFill>
                  <a:srgbClr val="0F172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СЛУЖБА КРОВИ</a:t>
            </a:r>
            <a:endParaRPr lang="ru-RU" b="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DE00B4-63F6-A1B4-C409-7390082200BE}"/>
              </a:ext>
            </a:extLst>
          </p:cNvPr>
          <p:cNvSpPr txBox="1"/>
          <p:nvPr/>
        </p:nvSpPr>
        <p:spPr>
          <a:xfrm>
            <a:off x="4938922" y="3120756"/>
            <a:ext cx="3836778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sz="1350" b="0" i="0" u="none" strike="noStrike" dirty="0">
                <a:solidFill>
                  <a:srgbClr val="47556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Врачи и персонал Центров крови, которым нужна автоматизация рутинных процессов,</a:t>
            </a:r>
            <a:endParaRPr lang="en-US" sz="1350" b="0" i="0" u="none" strike="noStrike" dirty="0">
              <a:solidFill>
                <a:srgbClr val="475569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rtl="0">
              <a:buNone/>
            </a:pPr>
            <a:r>
              <a:rPr lang="ru-RU" sz="1350" b="0" i="0" u="none" strike="noStrike" dirty="0">
                <a:solidFill>
                  <a:srgbClr val="475569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эффективное управление потоками и </a:t>
            </a:r>
            <a:r>
              <a:rPr lang="ru-RU" sz="1350" b="0" i="0" u="none" strike="noStrike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удержание доноров для долгосрочного сотрудничества.</a:t>
            </a:r>
            <a:endParaRPr lang="ru-RU" sz="1350" b="0" dirty="0">
              <a:solidFill>
                <a:srgbClr val="C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26ABB3-DC2C-69B6-2252-680CBFA87B59}"/>
              </a:ext>
            </a:extLst>
          </p:cNvPr>
          <p:cNvSpPr txBox="1"/>
          <p:nvPr/>
        </p:nvSpPr>
        <p:spPr>
          <a:xfrm>
            <a:off x="368300" y="3085313"/>
            <a:ext cx="38367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sz="1400" dirty="0"/>
              <a:t>Активные и потенциальные доноры, которым нужна удобная запись, персонализированная информация и обратная связь, </a:t>
            </a:r>
            <a:r>
              <a:rPr lang="ru-RU" sz="1400" dirty="0">
                <a:solidFill>
                  <a:srgbClr val="FF0000"/>
                </a:solidFill>
              </a:rPr>
              <a:t>которая сформирует эмоциональную привязку.</a:t>
            </a:r>
            <a:endParaRPr lang="ru-RU" sz="1350" b="0" dirty="0">
              <a:solidFill>
                <a:srgbClr val="FF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2F0429-C0C6-0A79-C6BE-50FA2A3D0F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83" y="-11812"/>
            <a:ext cx="898233" cy="898233"/>
          </a:xfrm>
          <a:prstGeom prst="rect">
            <a:avLst/>
          </a:prstGeom>
        </p:spPr>
      </p:pic>
      <p:sp>
        <p:nvSpPr>
          <p:cNvPr id="7" name="Номер слайда 11">
            <a:extLst>
              <a:ext uri="{FF2B5EF4-FFF2-40B4-BE49-F238E27FC236}">
                <a16:creationId xmlns:a16="http://schemas.microsoft.com/office/drawing/2014/main" id="{E70B7EF2-9848-F1FE-2EBD-982C9A433E5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58000" y="4877815"/>
            <a:ext cx="2103120" cy="138499"/>
          </a:xfrm>
        </p:spPr>
        <p:txBody>
          <a:bodyPr/>
          <a:lstStyle/>
          <a:p>
            <a:fld id="{B6F15528-21DE-4FAA-801E-634DDDAF4B2B}" type="slidenum">
              <a:rPr lang="ru-RU" sz="900" smtClean="0"/>
              <a:t>5</a:t>
            </a:fld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2039946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47F64843-55EB-AC95-7309-4DAD58DCDF46}"/>
              </a:ext>
            </a:extLst>
          </p:cNvPr>
          <p:cNvSpPr txBox="1"/>
          <p:nvPr/>
        </p:nvSpPr>
        <p:spPr>
          <a:xfrm>
            <a:off x="918054" y="2576049"/>
            <a:ext cx="4572000" cy="281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US" sz="1230" b="1" i="0" dirty="0">
                <a:solidFill>
                  <a:srgbClr val="1E293B"/>
                </a:solidFill>
                <a:effectLst/>
                <a:latin typeface="Montserrat" panose="00000500000000000000" pitchFamily="2" charset="-52"/>
              </a:rPr>
              <a:t>SMS-</a:t>
            </a:r>
            <a:r>
              <a:rPr lang="ru-RU" sz="1230" b="1" i="0" dirty="0">
                <a:solidFill>
                  <a:srgbClr val="1E293B"/>
                </a:solidFill>
                <a:effectLst/>
                <a:latin typeface="Montserrat" panose="00000500000000000000" pitchFamily="2" charset="-52"/>
              </a:rPr>
              <a:t>Спасатель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312AA7-7C73-FF7B-B519-D63889E8DD51}"/>
              </a:ext>
            </a:extLst>
          </p:cNvPr>
          <p:cNvSpPr txBox="1"/>
          <p:nvPr/>
        </p:nvSpPr>
        <p:spPr>
          <a:xfrm>
            <a:off x="921544" y="331899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ru-RU" sz="1400" b="1" dirty="0"/>
              <a:t>Геймификация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07B832-4FC3-91CE-7056-D4A7B95778C6}"/>
              </a:ext>
            </a:extLst>
          </p:cNvPr>
          <p:cNvSpPr txBox="1"/>
          <p:nvPr/>
        </p:nvSpPr>
        <p:spPr>
          <a:xfrm>
            <a:off x="918054" y="404339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Комфорт и Сервис</a:t>
            </a:r>
          </a:p>
          <a:p>
            <a:endParaRPr lang="ru-RU" sz="1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BCE69C-2297-CFD1-7B95-025F597DC457}"/>
              </a:ext>
            </a:extLst>
          </p:cNvPr>
          <p:cNvSpPr txBox="1"/>
          <p:nvPr/>
        </p:nvSpPr>
        <p:spPr>
          <a:xfrm>
            <a:off x="474650" y="1502020"/>
            <a:ext cx="4572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Мы превращаем разовую процедуру в осознанный путь героя, используя технологии мотивации и комфорта.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E7D6F3-5570-3E34-1477-A8F03731D400}"/>
              </a:ext>
            </a:extLst>
          </p:cNvPr>
          <p:cNvSpPr txBox="1"/>
          <p:nvPr/>
        </p:nvSpPr>
        <p:spPr>
          <a:xfrm>
            <a:off x="457200" y="684612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500"/>
              </a:spcAft>
              <a:buNone/>
            </a:pPr>
            <a:r>
              <a:rPr lang="ru-RU" sz="3200" b="1" i="0" dirty="0">
                <a:solidFill>
                  <a:srgbClr val="123262"/>
                </a:solidFill>
                <a:effectLst/>
                <a:latin typeface="Montserrat" panose="00000500000000000000" pitchFamily="2" charset="-52"/>
              </a:rPr>
              <a:t>ДЛЯ</a:t>
            </a:r>
            <a:r>
              <a:rPr lang="ru-RU" sz="3200" b="1" i="0" dirty="0">
                <a:solidFill>
                  <a:srgbClr val="0F172A"/>
                </a:solidFill>
                <a:effectLst/>
                <a:latin typeface="Montserrat" panose="00000500000000000000" pitchFamily="2" charset="-52"/>
              </a:rPr>
              <a:t> </a:t>
            </a:r>
            <a:r>
              <a:rPr lang="ru-RU" sz="3200" b="1" i="0" dirty="0">
                <a:solidFill>
                  <a:srgbClr val="DC2626"/>
                </a:solidFill>
                <a:effectLst/>
                <a:latin typeface="Montserrat" panose="00000500000000000000" pitchFamily="2" charset="-52"/>
              </a:rPr>
              <a:t>ДОНОРОВ</a:t>
            </a:r>
            <a:endParaRPr lang="ru-RU" sz="3200" b="1" i="0" dirty="0">
              <a:solidFill>
                <a:srgbClr val="0F172A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0A0FA0-431B-5F66-2F76-E609A4BB22D1}"/>
              </a:ext>
            </a:extLst>
          </p:cNvPr>
          <p:cNvSpPr txBox="1"/>
          <p:nvPr/>
        </p:nvSpPr>
        <p:spPr>
          <a:xfrm>
            <a:off x="457200" y="40761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0" b="1" i="0" cap="all" dirty="0" err="1">
                <a:solidFill>
                  <a:srgbClr val="CBD5E1"/>
                </a:solidFill>
                <a:effectLst/>
                <a:latin typeface="Montserrat" panose="00000500000000000000" pitchFamily="2" charset="-52"/>
              </a:rPr>
              <a:t>DonorConnect</a:t>
            </a:r>
            <a:endParaRPr lang="ru-RU" sz="115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6708E36-132A-A6DE-A9D4-5B6CC3C00133}"/>
              </a:ext>
            </a:extLst>
          </p:cNvPr>
          <p:cNvGrpSpPr/>
          <p:nvPr/>
        </p:nvGrpSpPr>
        <p:grpSpPr>
          <a:xfrm>
            <a:off x="5486400" y="-3199"/>
            <a:ext cx="3657600" cy="5143500"/>
            <a:chOff x="1371600" y="7562"/>
            <a:chExt cx="3657600" cy="51435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F763DA-2035-072E-D025-5524132034C2}"/>
                </a:ext>
              </a:extLst>
            </p:cNvPr>
            <p:cNvSpPr/>
            <p:nvPr/>
          </p:nvSpPr>
          <p:spPr>
            <a:xfrm>
              <a:off x="1371600" y="7562"/>
              <a:ext cx="3657600" cy="5143500"/>
            </a:xfrm>
            <a:prstGeom prst="rect">
              <a:avLst/>
            </a:prstGeom>
            <a:solidFill>
              <a:srgbClr val="AF2F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D40EE2CC-CD42-3961-EE1B-67B9440F90E7}"/>
                </a:ext>
              </a:extLst>
            </p:cNvPr>
            <p:cNvSpPr/>
            <p:nvPr/>
          </p:nvSpPr>
          <p:spPr>
            <a:xfrm>
              <a:off x="1424533" y="750512"/>
              <a:ext cx="3581400" cy="3657600"/>
            </a:xfrm>
            <a:prstGeom prst="ellipse">
              <a:avLst/>
            </a:prstGeom>
            <a:solidFill>
              <a:srgbClr val="AF2F2F"/>
            </a:solidFill>
            <a:ln w="9525">
              <a:solidFill>
                <a:srgbClr val="D14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D84C401-4614-53BF-5335-003D6F60DF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3" b="6071"/>
          <a:stretch>
            <a:fillRect/>
          </a:stretch>
        </p:blipFill>
        <p:spPr>
          <a:xfrm>
            <a:off x="6278553" y="424918"/>
            <a:ext cx="2133601" cy="4315333"/>
          </a:xfrm>
          <a:prstGeom prst="roundRect">
            <a:avLst>
              <a:gd name="adj" fmla="val 1012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922624B-144F-49C9-1551-D5B4DA941253}"/>
              </a:ext>
            </a:extLst>
          </p:cNvPr>
          <p:cNvSpPr/>
          <p:nvPr/>
        </p:nvSpPr>
        <p:spPr>
          <a:xfrm>
            <a:off x="6263233" y="396851"/>
            <a:ext cx="2133600" cy="4343400"/>
          </a:xfrm>
          <a:prstGeom prst="roundRect">
            <a:avLst>
              <a:gd name="adj" fmla="val 12741"/>
            </a:avLst>
          </a:prstGeom>
          <a:noFill/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A37D52-5B97-DDB7-30A9-142A0A384E58}"/>
              </a:ext>
            </a:extLst>
          </p:cNvPr>
          <p:cNvSpPr txBox="1"/>
          <p:nvPr/>
        </p:nvSpPr>
        <p:spPr>
          <a:xfrm>
            <a:off x="927033" y="2764873"/>
            <a:ext cx="374068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80" b="0" i="0" dirty="0">
                <a:solidFill>
                  <a:srgbClr val="64748B"/>
                </a:solidFill>
                <a:effectLst/>
                <a:latin typeface="Open Sans" panose="020B0606030504020204" pitchFamily="34" charset="0"/>
              </a:rPr>
              <a:t>Прозрачность пути крови. Донор получает уведомление, когда его кровь реально спасла чью-то жизнь.</a:t>
            </a:r>
            <a:endParaRPr lang="ru-RU" sz="108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81886B2-1A74-D79F-5539-DADD947BFC9A}"/>
              </a:ext>
            </a:extLst>
          </p:cNvPr>
          <p:cNvSpPr txBox="1"/>
          <p:nvPr/>
        </p:nvSpPr>
        <p:spPr>
          <a:xfrm>
            <a:off x="921544" y="3537917"/>
            <a:ext cx="37406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/>
              <a:t>Система уровней, ачивки за регулярность и «редкую кровь». Превращаем помощь в повод для гордости.</a:t>
            </a:r>
            <a:endParaRPr lang="ru-RU" sz="108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41EFF6-B6E5-FFAE-85F4-C212CE39E39B}"/>
              </a:ext>
            </a:extLst>
          </p:cNvPr>
          <p:cNvSpPr txBox="1"/>
          <p:nvPr/>
        </p:nvSpPr>
        <p:spPr>
          <a:xfrm>
            <a:off x="915127" y="4305000"/>
            <a:ext cx="37406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/>
              <a:t>Умная запись без очередей, напоминания о сроках восстановления и вся история донаций в кармане.</a:t>
            </a:r>
            <a:endParaRPr lang="ru-RU" sz="1080" dirty="0"/>
          </a:p>
        </p:txBody>
      </p:sp>
      <p:sp>
        <p:nvSpPr>
          <p:cNvPr id="34" name="Номер слайда 11">
            <a:extLst>
              <a:ext uri="{FF2B5EF4-FFF2-40B4-BE49-F238E27FC236}">
                <a16:creationId xmlns:a16="http://schemas.microsoft.com/office/drawing/2014/main" id="{9C026691-FDB8-4F60-EB8B-13769A5194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58000" y="4877815"/>
            <a:ext cx="2103120" cy="138499"/>
          </a:xfrm>
        </p:spPr>
        <p:txBody>
          <a:bodyPr/>
          <a:lstStyle/>
          <a:p>
            <a:fld id="{B6F15528-21DE-4FAA-801E-634DDDAF4B2B}" type="slidenum">
              <a:rPr lang="ru-RU" sz="900" smtClean="0"/>
              <a:t>6</a:t>
            </a:fld>
            <a:endParaRPr lang="ru-RU" sz="9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BB9F895-4C49-A866-7F08-151F473DB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1" y="2650419"/>
            <a:ext cx="510510" cy="51051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803A938-7ADC-E068-3DE7-F201E1FC7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497" y="3454731"/>
            <a:ext cx="467757" cy="467757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FCA73D3D-4593-FF85-985C-50D6FFEFD1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09" y="4174204"/>
            <a:ext cx="388335" cy="3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36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00525" y="428625"/>
            <a:ext cx="4371975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267806"/>
            <a:ext cx="3200400" cy="2093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14888" y="1514475"/>
            <a:ext cx="28575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14888" y="1514475"/>
            <a:ext cx="28575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36294" y="1385887"/>
            <a:ext cx="357188" cy="35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36294" y="2057400"/>
            <a:ext cx="357188" cy="35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36294" y="2728912"/>
            <a:ext cx="357188" cy="35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636294" y="3400425"/>
            <a:ext cx="357188" cy="35718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571500" y="781192"/>
            <a:ext cx="320040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l" rtl="0"/>
            <a:r>
              <a:rPr lang="en-US" sz="900" b="1" dirty="0">
                <a:solidFill>
                  <a:srgbClr val="DC2626"/>
                </a:solidFill>
                <a:latin typeface="Montserrat"/>
                <a:ea typeface="Montserrat"/>
                <a:cs typeface="Montserrat"/>
                <a:sym typeface="Montserrat"/>
              </a:rPr>
              <a:t>ДЛЯ ДОНОРОВ</a:t>
            </a:r>
            <a:endParaRPr dirty="0"/>
          </a:p>
        </p:txBody>
      </p:sp>
      <p:sp>
        <p:nvSpPr>
          <p:cNvPr id="93" name="Google Shape;93;p13"/>
          <p:cNvSpPr txBox="1"/>
          <p:nvPr/>
        </p:nvSpPr>
        <p:spPr>
          <a:xfrm>
            <a:off x="571500" y="1262100"/>
            <a:ext cx="3360420" cy="87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19968"/>
              </a:lnSpc>
            </a:pPr>
            <a:r>
              <a:rPr lang="en-US" sz="2363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МЕХАНИКА</a:t>
            </a:r>
            <a:br>
              <a:rPr lang="en-US" sz="13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363" b="1" dirty="0">
                <a:solidFill>
                  <a:srgbClr val="DC2626"/>
                </a:solidFill>
                <a:latin typeface="Montserrat"/>
                <a:ea typeface="Montserrat"/>
                <a:cs typeface="Montserrat"/>
                <a:sym typeface="Montserrat"/>
              </a:rPr>
              <a:t>SMS-СПАСАТЕЛЬ</a:t>
            </a:r>
            <a:endParaRPr dirty="0"/>
          </a:p>
        </p:txBody>
      </p:sp>
      <p:sp>
        <p:nvSpPr>
          <p:cNvPr id="94" name="Google Shape;94;p13"/>
          <p:cNvSpPr/>
          <p:nvPr/>
        </p:nvSpPr>
        <p:spPr>
          <a:xfrm>
            <a:off x="571500" y="918307"/>
            <a:ext cx="214313" cy="21431"/>
          </a:xfrm>
          <a:prstGeom prst="roundRect">
            <a:avLst>
              <a:gd name="adj" fmla="val 16667"/>
            </a:avLst>
          </a:prstGeom>
          <a:solidFill>
            <a:srgbClr val="DC2626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rtl="0"/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821531" y="2482118"/>
            <a:ext cx="2872859" cy="17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1125" b="1" dirty="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РЕАЛИЗОВАННЫЕ ЗАДАЧИ:</a:t>
            </a:r>
            <a:endParaRPr dirty="0"/>
          </a:p>
        </p:txBody>
      </p:sp>
      <p:pic>
        <p:nvPicPr>
          <p:cNvPr id="96" name="Google Shape;96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21531" y="2825018"/>
            <a:ext cx="114300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3"/>
          <p:cNvSpPr txBox="1"/>
          <p:nvPr/>
        </p:nvSpPr>
        <p:spPr>
          <a:xfrm>
            <a:off x="1042988" y="2796443"/>
            <a:ext cx="25146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900" b="1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Прозрачность</a:t>
            </a:r>
            <a:r>
              <a:rPr lang="en-US" sz="900" b="1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Донор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видит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реальный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результат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своего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действия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pic>
        <p:nvPicPr>
          <p:cNvPr id="98" name="Google Shape;98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21531" y="3275074"/>
            <a:ext cx="114300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1042988" y="3246500"/>
            <a:ext cx="25146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900" b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Эмоциональная связь:</a:t>
            </a:r>
            <a:r>
              <a:rPr lang="en-US" sz="90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Превращаем процедуру в подвиг.</a:t>
            </a:r>
            <a:endParaRPr/>
          </a:p>
        </p:txBody>
      </p:sp>
      <p:pic>
        <p:nvPicPr>
          <p:cNvPr id="100" name="Google Shape;100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21531" y="3725131"/>
            <a:ext cx="114300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 txBox="1"/>
          <p:nvPr/>
        </p:nvSpPr>
        <p:spPr>
          <a:xfrm>
            <a:off x="1042988" y="3696556"/>
            <a:ext cx="25146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900" b="1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Мотивация</a:t>
            </a:r>
            <a:r>
              <a:rPr lang="en-US" sz="900" b="1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(Retention):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Стимул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вернуться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через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60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дней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pic>
        <p:nvPicPr>
          <p:cNvPr id="102" name="Google Shape;102;p1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386387" y="1478756"/>
            <a:ext cx="128588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3"/>
          <p:cNvSpPr txBox="1"/>
          <p:nvPr/>
        </p:nvSpPr>
        <p:spPr>
          <a:xfrm>
            <a:off x="5590139" y="1408605"/>
            <a:ext cx="1843088" cy="31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1013" b="1" dirty="0" err="1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Донор</a:t>
            </a:r>
            <a:r>
              <a:rPr lang="en-US" sz="1013" b="1" dirty="0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13" b="1" dirty="0" err="1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сдает</a:t>
            </a:r>
            <a:r>
              <a:rPr lang="en-US" sz="1013" b="1" dirty="0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13" b="1" dirty="0" err="1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кровь</a:t>
            </a:r>
            <a:r>
              <a:rPr lang="en-US" sz="1013" b="1" dirty="0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1013" b="1" dirty="0" err="1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Центре</a:t>
            </a:r>
            <a:endParaRPr dirty="0"/>
          </a:p>
        </p:txBody>
      </p:sp>
      <p:pic>
        <p:nvPicPr>
          <p:cNvPr id="104" name="Google Shape;104;p1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386387" y="2150269"/>
            <a:ext cx="214313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/>
        </p:nvSpPr>
        <p:spPr>
          <a:xfrm>
            <a:off x="5664994" y="2081419"/>
            <a:ext cx="1871663" cy="31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1013" b="1" dirty="0" err="1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Кровь</a:t>
            </a:r>
            <a:r>
              <a:rPr lang="en-US" sz="1013" b="1" dirty="0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13" b="1" dirty="0" err="1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переливают</a:t>
            </a:r>
            <a:r>
              <a:rPr lang="en-US" sz="1013" b="1" dirty="0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13" b="1" dirty="0" err="1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пациенту</a:t>
            </a:r>
            <a:endParaRPr dirty="0"/>
          </a:p>
        </p:txBody>
      </p:sp>
      <p:pic>
        <p:nvPicPr>
          <p:cNvPr id="106" name="Google Shape;106;p1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386388" y="2821781"/>
            <a:ext cx="150019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/>
          <p:nvPr/>
        </p:nvSpPr>
        <p:spPr>
          <a:xfrm>
            <a:off x="5607845" y="2754234"/>
            <a:ext cx="2071688" cy="31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1013" b="1" dirty="0" err="1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Срабатывает</a:t>
            </a:r>
            <a:r>
              <a:rPr lang="en-US" sz="1013" b="1" dirty="0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13" b="1" dirty="0" err="1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цифровой</a:t>
            </a:r>
            <a:r>
              <a:rPr lang="en-US" sz="1013" b="1" dirty="0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13" b="1" dirty="0" err="1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триггер</a:t>
            </a:r>
            <a:endParaRPr dirty="0"/>
          </a:p>
        </p:txBody>
      </p:sp>
      <p:pic>
        <p:nvPicPr>
          <p:cNvPr id="108" name="Google Shape;108;p13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386388" y="3493294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3"/>
          <p:cNvSpPr txBox="1"/>
          <p:nvPr/>
        </p:nvSpPr>
        <p:spPr>
          <a:xfrm>
            <a:off x="5664994" y="3436857"/>
            <a:ext cx="2286000" cy="31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1013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Отправка</a:t>
            </a:r>
            <a:r>
              <a:rPr lang="en-US" sz="1013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SMS: «</a:t>
            </a:r>
            <a:r>
              <a:rPr lang="en-US" sz="1013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Вы</a:t>
            </a:r>
            <a:r>
              <a:rPr lang="en-US" sz="1013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13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спасли</a:t>
            </a:r>
            <a:r>
              <a:rPr lang="en-US" sz="1013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13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жизнь</a:t>
            </a:r>
            <a:r>
              <a:rPr lang="en-US" sz="1013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!»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7CBE3C-6C2B-73FB-358E-1CA5A379488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83" y="-11812"/>
            <a:ext cx="898233" cy="898233"/>
          </a:xfrm>
          <a:prstGeom prst="rect">
            <a:avLst/>
          </a:prstGeom>
        </p:spPr>
      </p:pic>
      <p:sp>
        <p:nvSpPr>
          <p:cNvPr id="6" name="Номер слайда 11">
            <a:extLst>
              <a:ext uri="{FF2B5EF4-FFF2-40B4-BE49-F238E27FC236}">
                <a16:creationId xmlns:a16="http://schemas.microsoft.com/office/drawing/2014/main" id="{15121B72-2180-E51C-E475-44A99332634A}"/>
              </a:ext>
            </a:extLst>
          </p:cNvPr>
          <p:cNvSpPr txBox="1">
            <a:spLocks/>
          </p:cNvSpPr>
          <p:nvPr/>
        </p:nvSpPr>
        <p:spPr>
          <a:xfrm>
            <a:off x="8748385" y="4857750"/>
            <a:ext cx="243215" cy="138499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fld id="{B6F15528-21DE-4FAA-801E-634DDDAF4B2B}" type="slidenum">
              <a:rPr lang="ru-RU" sz="900" smtClean="0"/>
              <a:pPr/>
              <a:t>7</a:t>
            </a:fld>
            <a:r>
              <a:rPr lang="ru-RU" sz="900"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C5FCA93-1A31-CE07-35A2-B7791F164834}"/>
              </a:ext>
            </a:extLst>
          </p:cNvPr>
          <p:cNvSpPr/>
          <p:nvPr/>
        </p:nvSpPr>
        <p:spPr>
          <a:xfrm>
            <a:off x="579120" y="418622"/>
            <a:ext cx="4800600" cy="4286250"/>
          </a:xfrm>
          <a:prstGeom prst="roundRect">
            <a:avLst>
              <a:gd name="adj" fmla="val 3802"/>
            </a:avLst>
          </a:prstGeom>
          <a:solidFill>
            <a:srgbClr val="E4F2FF"/>
          </a:solidFill>
          <a:ln w="6350">
            <a:solidFill>
              <a:srgbClr val="C8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9" name="Google Shape;89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7850" y="2542059"/>
            <a:ext cx="2914650" cy="226456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5657850" y="335489"/>
            <a:ext cx="29146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l" rtl="0"/>
            <a:r>
              <a:rPr lang="en-US" sz="900" b="1">
                <a:solidFill>
                  <a:srgbClr val="3B82F6"/>
                </a:solidFill>
                <a:latin typeface="Montserrat"/>
                <a:ea typeface="Montserrat"/>
                <a:cs typeface="Montserrat"/>
                <a:sym typeface="Montserrat"/>
              </a:rPr>
              <a:t>ДЛЯ СЛУЖБЫ КРОВИ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5657850" y="816397"/>
            <a:ext cx="3060383" cy="174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19968"/>
              </a:lnSpc>
            </a:pPr>
            <a:r>
              <a:rPr lang="en-US" sz="2363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ЦИФРОВАЯ СИСТЕМА</a:t>
            </a:r>
            <a:br>
              <a:rPr lang="en-US" sz="13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363" b="1" dirty="0">
                <a:solidFill>
                  <a:srgbClr val="3B82F6"/>
                </a:solidFill>
                <a:latin typeface="Montserrat"/>
                <a:ea typeface="Montserrat"/>
                <a:cs typeface="Montserrat"/>
                <a:sym typeface="Montserrat"/>
              </a:rPr>
              <a:t>УПРОЩЕНИЯ</a:t>
            </a:r>
            <a:r>
              <a:rPr lang="en-US" sz="2363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РАБОТЫ</a:t>
            </a:r>
            <a:endParaRPr dirty="0"/>
          </a:p>
        </p:txBody>
      </p:sp>
      <p:sp>
        <p:nvSpPr>
          <p:cNvPr id="97" name="Google Shape;97;p13"/>
          <p:cNvSpPr/>
          <p:nvPr/>
        </p:nvSpPr>
        <p:spPr>
          <a:xfrm>
            <a:off x="5657850" y="472604"/>
            <a:ext cx="214313" cy="21431"/>
          </a:xfrm>
          <a:prstGeom prst="roundRect">
            <a:avLst>
              <a:gd name="adj" fmla="val 16667"/>
            </a:avLst>
          </a:prstGeom>
          <a:solidFill>
            <a:srgbClr val="3B82F6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rtl="0"/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5907881" y="2756371"/>
            <a:ext cx="2572821" cy="17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1125" b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КЛЮЧЕВЫЕ ДОСТИЖЕНИЯ:</a:t>
            </a:r>
            <a:endParaRPr/>
          </a:p>
        </p:txBody>
      </p:sp>
      <p:pic>
        <p:nvPicPr>
          <p:cNvPr id="99" name="Google Shape;99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7881" y="3099271"/>
            <a:ext cx="114300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 txBox="1"/>
          <p:nvPr/>
        </p:nvSpPr>
        <p:spPr>
          <a:xfrm>
            <a:off x="6129338" y="3070696"/>
            <a:ext cx="2228850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900" b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Упрощение работы:</a:t>
            </a:r>
            <a:r>
              <a:rPr lang="en-US" sz="90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Снижение рутинной нагрузки на медсестер и регистратуру.</a:t>
            </a:r>
            <a:endParaRPr/>
          </a:p>
        </p:txBody>
      </p:sp>
      <p:pic>
        <p:nvPicPr>
          <p:cNvPr id="101" name="Google Shape;101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7881" y="3720777"/>
            <a:ext cx="114300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6129338" y="3692202"/>
            <a:ext cx="222885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900" b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Эффективность приёма:</a:t>
            </a:r>
            <a:r>
              <a:rPr lang="en-US" sz="90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Ликвидация очередей и простоев в работе Центра.</a:t>
            </a:r>
            <a:endParaRPr/>
          </a:p>
        </p:txBody>
      </p:sp>
      <p:pic>
        <p:nvPicPr>
          <p:cNvPr id="103" name="Google Shape;103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7881" y="4170833"/>
            <a:ext cx="114300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/>
          <p:nvPr/>
        </p:nvSpPr>
        <p:spPr>
          <a:xfrm>
            <a:off x="6129338" y="4142258"/>
            <a:ext cx="222885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900" b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Устойчивость запаса:</a:t>
            </a:r>
            <a:r>
              <a:rPr lang="en-US" sz="90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Мгновенный вызов нужных доноров.</a:t>
            </a:r>
            <a:endParaRPr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7154C6AC-226F-4260-ECE8-A8F10A131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12" y="625252"/>
            <a:ext cx="1905002" cy="8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Google Shape;94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0221" y="882172"/>
            <a:ext cx="250031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6F304B27-D648-F5C8-AEC8-27786B635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526764"/>
            <a:ext cx="1905000" cy="83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Google Shape;96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4334" y="3814457"/>
            <a:ext cx="250031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002923-693A-B335-3B9E-464FC1E72E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875" y="998474"/>
            <a:ext cx="2991907" cy="29919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8B2087-9363-0520-AF53-5FB1A6D1D6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660" y="1640399"/>
            <a:ext cx="1729293" cy="1729293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096AEFB7-46A8-51A6-5D26-3E14B5939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560" y="3530574"/>
            <a:ext cx="1905000" cy="83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9D9E74BD-4DAC-366B-D3B3-77AC8B78E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236" y="3793047"/>
            <a:ext cx="298665" cy="29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9D783B4C-A8F2-3863-72A8-E428DFD4A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278" y="593120"/>
            <a:ext cx="1905002" cy="8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Google Shape;95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470236" y="897143"/>
            <a:ext cx="250031" cy="25003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8E96758-2235-A2CA-2C8B-47D04BEEF9D2}"/>
              </a:ext>
            </a:extLst>
          </p:cNvPr>
          <p:cNvSpPr txBox="1"/>
          <p:nvPr/>
        </p:nvSpPr>
        <p:spPr>
          <a:xfrm>
            <a:off x="1085650" y="686650"/>
            <a:ext cx="1481046" cy="71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10" b="1" i="0" dirty="0">
                <a:solidFill>
                  <a:srgbClr val="1E293B"/>
                </a:solidFill>
                <a:effectLst/>
                <a:latin typeface="Open Sans" panose="020B0606030504020204" pitchFamily="34" charset="0"/>
              </a:rPr>
              <a:t>Удобная запись:</a:t>
            </a:r>
          </a:p>
          <a:p>
            <a:r>
              <a:rPr lang="ru-RU" sz="1010" i="0" dirty="0">
                <a:solidFill>
                  <a:srgbClr val="1E293B"/>
                </a:solidFill>
                <a:effectLst/>
                <a:latin typeface="Open Sans" panose="020B0606030504020204" pitchFamily="34" charset="0"/>
              </a:rPr>
              <a:t>Освобождение регистратуры от звонков.</a:t>
            </a:r>
            <a:endParaRPr lang="ru-RU" sz="101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80C997-BA76-92CE-EA81-AF14870A00A6}"/>
              </a:ext>
            </a:extLst>
          </p:cNvPr>
          <p:cNvSpPr txBox="1"/>
          <p:nvPr/>
        </p:nvSpPr>
        <p:spPr>
          <a:xfrm>
            <a:off x="3725799" y="572452"/>
            <a:ext cx="1481046" cy="86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1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SMS-Вызов: </a:t>
            </a:r>
          </a:p>
          <a:p>
            <a:r>
              <a:rPr lang="ru-RU" sz="10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Врач</a:t>
            </a:r>
            <a:r>
              <a:rPr lang="ru-RU" sz="101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0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одним кликом отправляет вызов нужной группе доноров.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22D4DE-33BF-A263-4CBF-897DC1E131D8}"/>
              </a:ext>
            </a:extLst>
          </p:cNvPr>
          <p:cNvSpPr txBox="1"/>
          <p:nvPr/>
        </p:nvSpPr>
        <p:spPr>
          <a:xfrm>
            <a:off x="1114365" y="3591972"/>
            <a:ext cx="1580651" cy="71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1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потоком: </a:t>
            </a:r>
            <a:r>
              <a:rPr lang="ru-RU" sz="10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Распределение доноров по времени.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4A00D1-6EE0-DD89-3F2D-A3F8DC2990F7}"/>
              </a:ext>
            </a:extLst>
          </p:cNvPr>
          <p:cNvSpPr txBox="1"/>
          <p:nvPr/>
        </p:nvSpPr>
        <p:spPr>
          <a:xfrm>
            <a:off x="3730801" y="3499622"/>
            <a:ext cx="1481046" cy="88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10" b="1" dirty="0"/>
              <a:t>Удобная отчетность: </a:t>
            </a:r>
            <a:r>
              <a:rPr lang="ru-RU" sz="10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Автоматическое формирование сводок после смены.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3E59F8-4194-06F3-F192-75C21D13B90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83" y="-11812"/>
            <a:ext cx="898233" cy="898233"/>
          </a:xfrm>
          <a:prstGeom prst="rect">
            <a:avLst/>
          </a:prstGeom>
        </p:spPr>
      </p:pic>
      <p:sp>
        <p:nvSpPr>
          <p:cNvPr id="9" name="Номер слайда 11">
            <a:extLst>
              <a:ext uri="{FF2B5EF4-FFF2-40B4-BE49-F238E27FC236}">
                <a16:creationId xmlns:a16="http://schemas.microsoft.com/office/drawing/2014/main" id="{6B3B6A8E-FBF2-073D-CDE1-D8B9908AA977}"/>
              </a:ext>
            </a:extLst>
          </p:cNvPr>
          <p:cNvSpPr txBox="1">
            <a:spLocks/>
          </p:cNvSpPr>
          <p:nvPr/>
        </p:nvSpPr>
        <p:spPr>
          <a:xfrm>
            <a:off x="8748385" y="4857750"/>
            <a:ext cx="243215" cy="138499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fld id="{B6F15528-21DE-4FAA-801E-634DDDAF4B2B}" type="slidenum">
              <a:rPr lang="ru-RU" sz="900" smtClean="0"/>
              <a:pPr/>
              <a:t>8</a:t>
            </a:fld>
            <a:r>
              <a:rPr lang="ru-RU" sz="900" dirty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24939B-91B8-5FBC-D320-CFE214E8AD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876" y="2746612"/>
            <a:ext cx="2326855" cy="174514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744068-A87D-97EC-98B1-CB57A6808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55" y="2090272"/>
            <a:ext cx="2013365" cy="1510024"/>
          </a:xfrm>
          <a:prstGeom prst="rect">
            <a:avLst/>
          </a:prstGeom>
        </p:spPr>
      </p:pic>
      <p:pic>
        <p:nvPicPr>
          <p:cNvPr id="84" name="Google Shape;84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5078" y="1239139"/>
            <a:ext cx="4564911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50238" y="1566846"/>
            <a:ext cx="1944858" cy="195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68110" y="4605721"/>
            <a:ext cx="1702668" cy="26836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/>
        </p:nvSpPr>
        <p:spPr>
          <a:xfrm>
            <a:off x="513163" y="2223091"/>
            <a:ext cx="3200400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 b="1" dirty="0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ПРОВЕДЕНЫ ПЕРЕГОВОРЫ:</a:t>
            </a:r>
            <a:endParaRPr dirty="0"/>
          </a:p>
        </p:txBody>
      </p:sp>
      <p:sp>
        <p:nvSpPr>
          <p:cNvPr id="96" name="Google Shape;96;p13"/>
          <p:cNvSpPr txBox="1"/>
          <p:nvPr/>
        </p:nvSpPr>
        <p:spPr>
          <a:xfrm>
            <a:off x="5171619" y="4329179"/>
            <a:ext cx="272280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rtl="0">
              <a:lnSpc>
                <a:spcPct val="120000"/>
              </a:lnSpc>
            </a:pPr>
            <a:r>
              <a:rPr lang="en-US" sz="13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ГКБ </a:t>
            </a:r>
            <a:r>
              <a:rPr lang="en-US" sz="13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им</a:t>
            </a:r>
            <a:r>
              <a:rPr lang="en-US" sz="13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А.К. </a:t>
            </a:r>
            <a:r>
              <a:rPr lang="en-US" sz="13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Ерамишанцева</a:t>
            </a:r>
            <a:endParaRPr dirty="0"/>
          </a:p>
        </p:txBody>
      </p:sp>
      <p:pic>
        <p:nvPicPr>
          <p:cNvPr id="103" name="Google Shape;103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21676" y="1624788"/>
            <a:ext cx="95408" cy="87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7407" y="1941074"/>
            <a:ext cx="1570565" cy="209408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3"/>
          <p:cNvSpPr txBox="1"/>
          <p:nvPr/>
        </p:nvSpPr>
        <p:spPr>
          <a:xfrm>
            <a:off x="513163" y="226405"/>
            <a:ext cx="840105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ru-RU" sz="2700" b="1" dirty="0">
                <a:solidFill>
                  <a:srgbClr val="123262"/>
                </a:solidFill>
                <a:latin typeface="Montserrat"/>
                <a:ea typeface="Montserrat"/>
                <a:cs typeface="Montserrat"/>
                <a:sym typeface="Montserrat"/>
              </a:rPr>
              <a:t>ТЕКУЩИЕ</a:t>
            </a:r>
            <a:r>
              <a:rPr lang="en-US" sz="2700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700" b="1" dirty="0">
                <a:solidFill>
                  <a:srgbClr val="DC2626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РЕЗУЛЬТАТЫ</a:t>
            </a:r>
            <a:endParaRPr dirty="0">
              <a:solidFill>
                <a:srgbClr val="DC2626"/>
              </a:solidFill>
            </a:endParaRPr>
          </a:p>
        </p:txBody>
      </p:sp>
      <p:pic>
        <p:nvPicPr>
          <p:cNvPr id="107" name="Google Shape;107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879056" y="2982850"/>
            <a:ext cx="28575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61FF0E-A65A-3828-008B-9D9EBEF4D52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452" y="2310994"/>
            <a:ext cx="1068579" cy="106857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E6ED36C-92A6-F35D-71F4-F4DD97F91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849" y="4066314"/>
            <a:ext cx="868908" cy="86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абота в ГБУЗ Морозовская ДГКБ ДЗМ ᐈ Отзывы сотрудников о работодателе ГБУЗ Морозовская  ДГКБ ДЗМ, зарплаты">
            <a:extLst>
              <a:ext uri="{FF2B5EF4-FFF2-40B4-BE49-F238E27FC236}">
                <a16:creationId xmlns:a16="http://schemas.microsoft.com/office/drawing/2014/main" id="{843BF08F-9927-EAF3-E9A9-B314F9608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86" y="3314639"/>
            <a:ext cx="1302865" cy="60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07B53AB-1B64-48E6-AF13-F20ABDA03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4" y="4089564"/>
            <a:ext cx="1043927" cy="76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D8797E8-255A-7E77-4FBB-A47414BAF4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83" y="-11812"/>
            <a:ext cx="898233" cy="898233"/>
          </a:xfrm>
          <a:prstGeom prst="rect">
            <a:avLst/>
          </a:prstGeom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CB6F53BA-F925-6781-2705-9540BACF6DBD}"/>
              </a:ext>
            </a:extLst>
          </p:cNvPr>
          <p:cNvSpPr txBox="1">
            <a:spLocks/>
          </p:cNvSpPr>
          <p:nvPr/>
        </p:nvSpPr>
        <p:spPr>
          <a:xfrm>
            <a:off x="8748385" y="4857750"/>
            <a:ext cx="243215" cy="138499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fld id="{B6F15528-21DE-4FAA-801E-634DDDAF4B2B}" type="slidenum">
              <a:rPr lang="ru-RU" sz="900" smtClean="0"/>
              <a:pPr/>
              <a:t>9</a:t>
            </a:fld>
            <a:r>
              <a:rPr lang="ru-RU" sz="900" dirty="0"/>
              <a:t> </a:t>
            </a:r>
          </a:p>
        </p:txBody>
      </p:sp>
      <p:pic>
        <p:nvPicPr>
          <p:cNvPr id="105" name="Google Shape;105;p13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756375" y="4689130"/>
            <a:ext cx="102748" cy="1015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5;p13">
            <a:extLst>
              <a:ext uri="{FF2B5EF4-FFF2-40B4-BE49-F238E27FC236}">
                <a16:creationId xmlns:a16="http://schemas.microsoft.com/office/drawing/2014/main" id="{3DB423A0-1964-9D20-CBD0-0FC5C83982D3}"/>
              </a:ext>
            </a:extLst>
          </p:cNvPr>
          <p:cNvSpPr txBox="1"/>
          <p:nvPr/>
        </p:nvSpPr>
        <p:spPr>
          <a:xfrm>
            <a:off x="513163" y="1027011"/>
            <a:ext cx="3200400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ru-RU" sz="788" b="1" dirty="0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ЗАПЛАНИРОВАНЫЕ</a:t>
            </a:r>
            <a:r>
              <a:rPr lang="en-US" sz="788" b="1" dirty="0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 ПЕРЕГОВОРЫ:</a:t>
            </a:r>
            <a:endParaRPr dirty="0"/>
          </a:p>
        </p:txBody>
      </p:sp>
      <p:pic>
        <p:nvPicPr>
          <p:cNvPr id="8" name="Picture 2" descr="Компания Государственная дума — о компании, фотографии офиса, контакты —  Хабр Карьера">
            <a:extLst>
              <a:ext uri="{FF2B5EF4-FFF2-40B4-BE49-F238E27FC236}">
                <a16:creationId xmlns:a16="http://schemas.microsoft.com/office/drawing/2014/main" id="{8317EA20-6495-9B69-BA86-5653C8A02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50" y="1219772"/>
            <a:ext cx="844134" cy="84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A5E2953-9FE9-971E-7571-3B788AE28D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7074216"/>
              </p:ext>
            </p:extLst>
          </p:nvPr>
        </p:nvGraphicFramePr>
        <p:xfrm>
          <a:off x="0" y="1047750"/>
          <a:ext cx="9144000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3F9A9E9-12CD-1749-C6BB-C95F2E3C3143}"/>
              </a:ext>
            </a:extLst>
          </p:cNvPr>
          <p:cNvSpPr txBox="1"/>
          <p:nvPr/>
        </p:nvSpPr>
        <p:spPr>
          <a:xfrm>
            <a:off x="228600" y="158114"/>
            <a:ext cx="45720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ru-RU" sz="2000" b="1" i="0" u="none" strike="noStrike" dirty="0">
                <a:solidFill>
                  <a:srgbClr val="123262"/>
                </a:solidFill>
                <a:effectLst/>
                <a:latin typeface="Montserrat" panose="00000500000000000000" pitchFamily="2" charset="-52"/>
              </a:rPr>
              <a:t>Анализ Плановых Расходов</a:t>
            </a:r>
            <a:br>
              <a:rPr lang="ru-RU" dirty="0"/>
            </a:b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4A3562-9E3E-ABE9-B2D9-399784A89D00}"/>
              </a:ext>
            </a:extLst>
          </p:cNvPr>
          <p:cNvSpPr txBox="1"/>
          <p:nvPr/>
        </p:nvSpPr>
        <p:spPr>
          <a:xfrm>
            <a:off x="4495800" y="158114"/>
            <a:ext cx="4572000" cy="607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buNone/>
            </a:pPr>
            <a:r>
              <a:rPr lang="ru-RU" sz="1350" b="1" i="0" u="none" strike="noStrike" dirty="0">
                <a:solidFill>
                  <a:srgbClr val="123262"/>
                </a:solidFill>
                <a:effectLst/>
                <a:latin typeface="Open Sans" panose="020B0606030504020204" pitchFamily="34" charset="0"/>
              </a:rPr>
              <a:t>ИТОГО:</a:t>
            </a:r>
            <a:endParaRPr lang="ru-RU" sz="1350" b="0" dirty="0">
              <a:solidFill>
                <a:srgbClr val="123262"/>
              </a:solidFill>
              <a:effectLst/>
            </a:endParaRPr>
          </a:p>
          <a:p>
            <a:pPr algn="r">
              <a:buNone/>
            </a:pPr>
            <a:r>
              <a:rPr lang="ru-RU" sz="2000" b="1" dirty="0">
                <a:solidFill>
                  <a:srgbClr val="DC2626"/>
                </a:solidFill>
              </a:rPr>
              <a:t>1 282 169 ₽</a:t>
            </a:r>
            <a:endParaRPr lang="ru-RU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4D25777-E278-521E-B1E7-4FC183091DAC}"/>
              </a:ext>
            </a:extLst>
          </p:cNvPr>
          <p:cNvSpPr/>
          <p:nvPr/>
        </p:nvSpPr>
        <p:spPr>
          <a:xfrm>
            <a:off x="5029200" y="1031355"/>
            <a:ext cx="4038600" cy="2050853"/>
          </a:xfrm>
          <a:prstGeom prst="roundRect">
            <a:avLst>
              <a:gd name="adj" fmla="val 5629"/>
            </a:avLst>
          </a:prstGeom>
          <a:solidFill>
            <a:srgbClr val="F0F9FF"/>
          </a:solidFill>
          <a:ln w="6350">
            <a:solidFill>
              <a:srgbClr val="BCE7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100" dirty="0">
              <a:solidFill>
                <a:schemeClr val="tx1"/>
              </a:solidFill>
            </a:endParaRPr>
          </a:p>
          <a:p>
            <a:r>
              <a:rPr lang="ru-RU" sz="11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Общая сумма </a:t>
            </a:r>
            <a:r>
              <a:rPr lang="ru-RU" sz="11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1,28 млн ₽</a:t>
            </a:r>
            <a:r>
              <a:rPr lang="ru-RU" sz="11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1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необходима для полноценного запуска и обеспечения работы платформы </a:t>
            </a:r>
            <a:r>
              <a:rPr lang="ru-RU" sz="11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DonorConnect</a:t>
            </a:r>
            <a:r>
              <a:rPr lang="ru-RU" sz="11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течение первого года (12 месяцев).</a:t>
            </a:r>
          </a:p>
          <a:p>
            <a:pPr marL="171450" indent="-171450">
              <a:buClr>
                <a:srgbClr val="22C55E"/>
              </a:buClr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Разовые расходы (370 тыс. ₽): Покрытие всех затрат на создание минимально жизнеспособного продукта (MVP) и полное юридическое оформление для начала работы.</a:t>
            </a:r>
          </a:p>
          <a:p>
            <a:pPr marL="171450" indent="-171450">
              <a:buClr>
                <a:srgbClr val="22C55E"/>
              </a:buClr>
              <a:buFont typeface="Wingdings" panose="05000000000000000000" pitchFamily="2" charset="2"/>
              <a:buChar char="ü"/>
            </a:pPr>
            <a:endParaRPr lang="ru-RU" sz="6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Clr>
                <a:srgbClr val="22C55E"/>
              </a:buClr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Операционные расходы (912 тыс. ₽): Финансирование команды, техническая поддержка (серверы, SMS), а также маркетинг для привлечения первых спасателей.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35AC2C-7555-F12A-38AA-F8BDC2C9BF97}"/>
              </a:ext>
            </a:extLst>
          </p:cNvPr>
          <p:cNvSpPr txBox="1"/>
          <p:nvPr/>
        </p:nvSpPr>
        <p:spPr>
          <a:xfrm>
            <a:off x="5029200" y="1076325"/>
            <a:ext cx="38957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ru-RU" sz="15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Обоснование Расходов (Плановый бюджет</a:t>
            </a:r>
            <a:r>
              <a:rPr lang="ru-RU" sz="14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)</a:t>
            </a:r>
            <a:endParaRPr lang="ru-RU" sz="1400" b="0" dirty="0">
              <a:solidFill>
                <a:srgbClr val="00B0F0"/>
              </a:solidFill>
              <a:effectLst/>
            </a:endParaRPr>
          </a:p>
        </p:txBody>
      </p:sp>
      <p:pic>
        <p:nvPicPr>
          <p:cNvPr id="22" name="object 10">
            <a:extLst>
              <a:ext uri="{FF2B5EF4-FFF2-40B4-BE49-F238E27FC236}">
                <a16:creationId xmlns:a16="http://schemas.microsoft.com/office/drawing/2014/main" id="{DCBFA596-2902-1F6E-180B-396B2EC54B3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01000" y="2954364"/>
            <a:ext cx="1143000" cy="789647"/>
          </a:xfrm>
          <a:prstGeom prst="rect">
            <a:avLst/>
          </a:prstGeom>
        </p:spPr>
      </p:pic>
      <p:sp>
        <p:nvSpPr>
          <p:cNvPr id="2" name="Номер слайда 11">
            <a:extLst>
              <a:ext uri="{FF2B5EF4-FFF2-40B4-BE49-F238E27FC236}">
                <a16:creationId xmlns:a16="http://schemas.microsoft.com/office/drawing/2014/main" id="{F9060B88-FC3B-E2F3-CC25-FE1E7B9797C5}"/>
              </a:ext>
            </a:extLst>
          </p:cNvPr>
          <p:cNvSpPr txBox="1">
            <a:spLocks/>
          </p:cNvSpPr>
          <p:nvPr/>
        </p:nvSpPr>
        <p:spPr>
          <a:xfrm>
            <a:off x="8748385" y="4857751"/>
            <a:ext cx="319415" cy="127636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fld id="{B6F15528-21DE-4FAA-801E-634DDDAF4B2B}" type="slidenum">
              <a:rPr lang="ru-RU" sz="900" smtClean="0"/>
              <a:pPr/>
              <a:t>10</a:t>
            </a:fld>
            <a:r>
              <a:rPr lang="ru-RU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1524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501303"/>
            <a:ext cx="2476425" cy="3570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33675" y="1501304"/>
            <a:ext cx="2476537" cy="3570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5963" y="1501303"/>
            <a:ext cx="2476425" cy="357008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2283544" y="4349874"/>
            <a:ext cx="61436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4500" b="1" dirty="0">
                <a:solidFill>
                  <a:srgbClr val="E2E8F0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 dirty="0"/>
          </a:p>
        </p:txBody>
      </p:sp>
      <p:sp>
        <p:nvSpPr>
          <p:cNvPr id="88" name="Google Shape;88;p13"/>
          <p:cNvSpPr txBox="1"/>
          <p:nvPr/>
        </p:nvSpPr>
        <p:spPr>
          <a:xfrm>
            <a:off x="4931531" y="4349874"/>
            <a:ext cx="72866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4500" b="1">
                <a:solidFill>
                  <a:srgbClr val="E2E8F0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7693707" y="4349874"/>
            <a:ext cx="72866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4500" b="1">
                <a:solidFill>
                  <a:srgbClr val="E2E8F0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/>
          </a:p>
        </p:txBody>
      </p:sp>
      <p:pic>
        <p:nvPicPr>
          <p:cNvPr id="90" name="Google Shape;90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0113" y="1965647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90863" y="1965647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24575" y="1965647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 txBox="1"/>
          <p:nvPr/>
        </p:nvSpPr>
        <p:spPr>
          <a:xfrm>
            <a:off x="792956" y="2715742"/>
            <a:ext cx="2092761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en-US" sz="1350" b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Юридический статус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792956" y="3178634"/>
            <a:ext cx="203351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60000"/>
              </a:lnSpc>
            </a:pPr>
            <a:r>
              <a:rPr lang="en-US" sz="90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Отсутствие юрлица ограничивает возможности. Мы </a:t>
            </a:r>
            <a:r>
              <a:rPr lang="en-US" sz="900" b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не имеем права собирать персональные данные</a:t>
            </a:r>
            <a:r>
              <a:rPr lang="en-US" sz="90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(152-ФЗ) и заключать официальные договоры с клиниками.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3555131" y="2715742"/>
            <a:ext cx="2135306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en-US" sz="1350" b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Ограниченные ресурсы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3555132" y="3384351"/>
            <a:ext cx="203362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60000"/>
              </a:lnSpc>
            </a:pPr>
            <a:r>
              <a:rPr lang="en-US" sz="90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Команда состоит из студентов. Личных средств </a:t>
            </a:r>
            <a:r>
              <a:rPr lang="en-US" sz="900" b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недостаточно для оплаты серверов</a:t>
            </a:r>
            <a:r>
              <a:rPr lang="en-US" sz="90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, SMS-шлюзов и масштабирования маркетинга для привлечения доноров.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6317419" y="2715741"/>
            <a:ext cx="2135189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en-US" sz="1350" b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Барьер доверия и легитимности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6317419" y="3384351"/>
            <a:ext cx="20335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60000"/>
              </a:lnSpc>
            </a:pP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К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команде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состоящая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из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студентов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без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официального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юрлица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бумаг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воспринимается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как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неавторитетная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что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сильно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осложняет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начало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сотрудничества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sp>
        <p:nvSpPr>
          <p:cNvPr id="99" name="Google Shape;99;p13"/>
          <p:cNvSpPr txBox="1"/>
          <p:nvPr/>
        </p:nvSpPr>
        <p:spPr>
          <a:xfrm>
            <a:off x="571500" y="658341"/>
            <a:ext cx="840105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2700" b="1" dirty="0">
                <a:solidFill>
                  <a:srgbClr val="123262"/>
                </a:solidFill>
                <a:latin typeface="Montserrat"/>
                <a:ea typeface="Montserrat"/>
                <a:cs typeface="Montserrat"/>
                <a:sym typeface="Montserrat"/>
              </a:rPr>
              <a:t>ТЕКУЩИЕ</a:t>
            </a:r>
            <a:r>
              <a:rPr lang="en-US" sz="2700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00" b="1" dirty="0">
                <a:solidFill>
                  <a:srgbClr val="DC2626"/>
                </a:solidFill>
                <a:latin typeface="Montserrat"/>
                <a:ea typeface="Montserrat"/>
                <a:cs typeface="Montserrat"/>
                <a:sym typeface="Montserrat"/>
              </a:rPr>
              <a:t>ВЫЗОВЫ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35341B-E6C6-EA0A-7BA3-53C30B96BD1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83" y="-11812"/>
            <a:ext cx="898233" cy="898233"/>
          </a:xfrm>
          <a:prstGeom prst="rect">
            <a:avLst/>
          </a:prstGeom>
        </p:spPr>
      </p:pic>
      <p:sp>
        <p:nvSpPr>
          <p:cNvPr id="5" name="Номер слайда 11">
            <a:extLst>
              <a:ext uri="{FF2B5EF4-FFF2-40B4-BE49-F238E27FC236}">
                <a16:creationId xmlns:a16="http://schemas.microsoft.com/office/drawing/2014/main" id="{6E21CB8E-E0CD-F890-AE8D-27ED7863B33D}"/>
              </a:ext>
            </a:extLst>
          </p:cNvPr>
          <p:cNvSpPr txBox="1">
            <a:spLocks/>
          </p:cNvSpPr>
          <p:nvPr/>
        </p:nvSpPr>
        <p:spPr>
          <a:xfrm>
            <a:off x="8748385" y="4857750"/>
            <a:ext cx="319415" cy="152400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fld id="{B6F15528-21DE-4FAA-801E-634DDDAF4B2B}" type="slidenum">
              <a:rPr lang="ru-RU" sz="900" smtClean="0"/>
              <a:pPr/>
              <a:t>11</a:t>
            </a:fld>
            <a:r>
              <a:rPr lang="ru-RU" sz="900" dirty="0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908497"/>
            <a:ext cx="2476425" cy="3410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33675" y="1908497"/>
            <a:ext cx="2476537" cy="3410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5963" y="1908497"/>
            <a:ext cx="2476425" cy="341013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571500" y="1501304"/>
            <a:ext cx="8001000" cy="17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1125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Участие</a:t>
            </a:r>
            <a:r>
              <a:rPr lang="en-US" sz="1125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1125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акселераторе</a:t>
            </a:r>
            <a:r>
              <a:rPr lang="en-US" sz="1125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1125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поддержка</a:t>
            </a:r>
            <a:r>
              <a:rPr lang="en-US" sz="1125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25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университета</a:t>
            </a:r>
            <a:r>
              <a:rPr lang="en-US" sz="1125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25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закрывают</a:t>
            </a:r>
            <a:r>
              <a:rPr lang="en-US" sz="1125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25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основные</a:t>
            </a:r>
            <a:r>
              <a:rPr lang="en-US" sz="1125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25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риски</a:t>
            </a:r>
            <a:r>
              <a:rPr lang="en-US" sz="1125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25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проекта</a:t>
            </a:r>
            <a:r>
              <a:rPr lang="en-US" sz="1125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sp>
        <p:nvSpPr>
          <p:cNvPr id="88" name="Google Shape;88;p13"/>
          <p:cNvSpPr txBox="1"/>
          <p:nvPr/>
        </p:nvSpPr>
        <p:spPr>
          <a:xfrm>
            <a:off x="2659642" y="4456366"/>
            <a:ext cx="192881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4500" b="1" dirty="0">
                <a:solidFill>
                  <a:srgbClr val="E2E8F0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 dirty="0"/>
          </a:p>
        </p:txBody>
      </p:sp>
      <p:sp>
        <p:nvSpPr>
          <p:cNvPr id="89" name="Google Shape;89;p13"/>
          <p:cNvSpPr txBox="1"/>
          <p:nvPr/>
        </p:nvSpPr>
        <p:spPr>
          <a:xfrm>
            <a:off x="5215188" y="4451002"/>
            <a:ext cx="38576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4500" b="1" dirty="0">
                <a:solidFill>
                  <a:srgbClr val="E2E8F0"/>
                </a:solidFill>
                <a:latin typeface="Montserrat"/>
                <a:ea typeface="Montserrat"/>
                <a:cs typeface="Montserrat"/>
                <a:sym typeface="Montserrat"/>
              </a:rPr>
              <a:t>II</a:t>
            </a:r>
            <a:endParaRPr dirty="0"/>
          </a:p>
        </p:txBody>
      </p:sp>
      <p:sp>
        <p:nvSpPr>
          <p:cNvPr id="90" name="Google Shape;90;p13"/>
          <p:cNvSpPr txBox="1"/>
          <p:nvPr/>
        </p:nvSpPr>
        <p:spPr>
          <a:xfrm>
            <a:off x="7844996" y="4451003"/>
            <a:ext cx="578644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4500" b="1" dirty="0">
                <a:solidFill>
                  <a:srgbClr val="E2E8F0"/>
                </a:solidFill>
                <a:latin typeface="Montserrat"/>
                <a:ea typeface="Montserrat"/>
                <a:cs typeface="Montserrat"/>
                <a:sym typeface="Montserrat"/>
              </a:rPr>
              <a:t>III</a:t>
            </a:r>
            <a:endParaRPr dirty="0"/>
          </a:p>
        </p:txBody>
      </p:sp>
      <p:pic>
        <p:nvPicPr>
          <p:cNvPr id="91" name="Google Shape;91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8688" y="2372841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05150" y="2372841"/>
            <a:ext cx="20002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24575" y="2372841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/>
        </p:nvSpPr>
        <p:spPr>
          <a:xfrm>
            <a:off x="945887" y="2665346"/>
            <a:ext cx="2135189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en-US" sz="1350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Обеспечение</a:t>
            </a:r>
            <a:r>
              <a:rPr lang="en-US" sz="1350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IT-</a:t>
            </a:r>
            <a:r>
              <a:rPr lang="en-US" sz="1350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инфраструктурой</a:t>
            </a:r>
            <a:endParaRPr dirty="0"/>
          </a:p>
        </p:txBody>
      </p:sp>
      <p:sp>
        <p:nvSpPr>
          <p:cNvPr id="96" name="Google Shape;96;p13"/>
          <p:cNvSpPr txBox="1"/>
          <p:nvPr/>
        </p:nvSpPr>
        <p:spPr>
          <a:xfrm>
            <a:off x="852760" y="3350467"/>
            <a:ext cx="2033513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60000"/>
              </a:lnSpc>
            </a:pP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РУДН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может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предоставить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нам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1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серверные</a:t>
            </a:r>
            <a:r>
              <a:rPr lang="en-US" sz="900" b="1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1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мощности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техническую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базу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развертывания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пилотного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проекта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Это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снимает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финансовую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нагрузку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по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оплате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хостинга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sp>
        <p:nvSpPr>
          <p:cNvPr id="98" name="Google Shape;98;p13"/>
          <p:cNvSpPr txBox="1"/>
          <p:nvPr/>
        </p:nvSpPr>
        <p:spPr>
          <a:xfrm>
            <a:off x="3708058" y="2600449"/>
            <a:ext cx="2135306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en-US" sz="1350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Экспертная</a:t>
            </a:r>
            <a:r>
              <a:rPr lang="en-US" sz="1350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350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консультационная</a:t>
            </a:r>
            <a:r>
              <a:rPr lang="en-US" sz="1350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350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помощь</a:t>
            </a:r>
            <a:endParaRPr dirty="0"/>
          </a:p>
        </p:txBody>
      </p:sp>
      <p:sp>
        <p:nvSpPr>
          <p:cNvPr id="99" name="Google Shape;99;p13"/>
          <p:cNvSpPr txBox="1"/>
          <p:nvPr/>
        </p:nvSpPr>
        <p:spPr>
          <a:xfrm>
            <a:off x="3637855" y="3348346"/>
            <a:ext cx="203362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60000"/>
              </a:lnSpc>
            </a:pP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Консультации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от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юристов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и IT-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специалистов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университета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критически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важны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соблюдения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1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ФЗ-152 о </a:t>
            </a:r>
            <a:r>
              <a:rPr lang="en-US" sz="900" b="1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персональных</a:t>
            </a:r>
            <a:r>
              <a:rPr lang="en-US" sz="900" b="1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1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данных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гарантии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безопасности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системы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sp>
        <p:nvSpPr>
          <p:cNvPr id="101" name="Google Shape;101;p13"/>
          <p:cNvSpPr txBox="1"/>
          <p:nvPr/>
        </p:nvSpPr>
        <p:spPr>
          <a:xfrm>
            <a:off x="6424575" y="2665346"/>
            <a:ext cx="2135189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en-US" sz="1350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Легитимизация</a:t>
            </a:r>
            <a:r>
              <a:rPr lang="en-US" sz="1350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1350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организация</a:t>
            </a:r>
            <a:r>
              <a:rPr lang="en-US" sz="1350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350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встреч</a:t>
            </a:r>
            <a:endParaRPr dirty="0"/>
          </a:p>
        </p:txBody>
      </p:sp>
      <p:sp>
        <p:nvSpPr>
          <p:cNvPr id="102" name="Google Shape;102;p13"/>
          <p:cNvSpPr txBox="1"/>
          <p:nvPr/>
        </p:nvSpPr>
        <p:spPr>
          <a:xfrm>
            <a:off x="6257727" y="3348346"/>
            <a:ext cx="2033513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60000"/>
              </a:lnSpc>
            </a:pP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Имя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РУДН и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официальные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письма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акселератора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служат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1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гарантом</a:t>
            </a:r>
            <a:r>
              <a:rPr lang="en-US" sz="900" b="1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b="1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легитимности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Это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ключ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к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организации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встреч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с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руководством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Центров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крови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устранению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барьера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900" dirty="0" err="1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доверия</a:t>
            </a:r>
            <a:r>
              <a:rPr lang="en-US" sz="900" dirty="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sp>
        <p:nvSpPr>
          <p:cNvPr id="103" name="Google Shape;103;p13"/>
          <p:cNvSpPr txBox="1"/>
          <p:nvPr/>
        </p:nvSpPr>
        <p:spPr>
          <a:xfrm>
            <a:off x="571500" y="658341"/>
            <a:ext cx="840105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2700" b="1" dirty="0">
                <a:solidFill>
                  <a:srgbClr val="123262"/>
                </a:solidFill>
                <a:latin typeface="Montserrat"/>
                <a:ea typeface="Montserrat"/>
                <a:cs typeface="Montserrat"/>
                <a:sym typeface="Montserrat"/>
              </a:rPr>
              <a:t>РУДН: СТРАТЕГИЧЕСКИЙ</a:t>
            </a:r>
            <a:r>
              <a:rPr lang="en-US" sz="2700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00" b="1" dirty="0">
                <a:solidFill>
                  <a:srgbClr val="DC2626"/>
                </a:solidFill>
                <a:latin typeface="Montserrat"/>
                <a:ea typeface="Montserrat"/>
                <a:cs typeface="Montserrat"/>
                <a:sym typeface="Montserrat"/>
              </a:rPr>
              <a:t>РЫЧАГ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8CCAC5-EADE-1078-9598-9E7164EB32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83" y="-11812"/>
            <a:ext cx="898233" cy="898233"/>
          </a:xfrm>
          <a:prstGeom prst="rect">
            <a:avLst/>
          </a:prstGeom>
        </p:spPr>
      </p:pic>
      <p:sp>
        <p:nvSpPr>
          <p:cNvPr id="6" name="Номер слайда 11">
            <a:extLst>
              <a:ext uri="{FF2B5EF4-FFF2-40B4-BE49-F238E27FC236}">
                <a16:creationId xmlns:a16="http://schemas.microsoft.com/office/drawing/2014/main" id="{13684FD9-ACD3-4F26-5BDA-E99CAC418461}"/>
              </a:ext>
            </a:extLst>
          </p:cNvPr>
          <p:cNvSpPr txBox="1">
            <a:spLocks/>
          </p:cNvSpPr>
          <p:nvPr/>
        </p:nvSpPr>
        <p:spPr>
          <a:xfrm>
            <a:off x="8748385" y="4857750"/>
            <a:ext cx="319415" cy="152400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fld id="{B6F15528-21DE-4FAA-801E-634DDDAF4B2B}" type="slidenum">
              <a:rPr lang="ru-RU" sz="900" smtClean="0"/>
              <a:pPr/>
              <a:t>12</a:t>
            </a:fld>
            <a:r>
              <a:rPr lang="ru-RU" sz="900" dirty="0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86;p13" descr="image.png">
            <a:extLst>
              <a:ext uri="{FF2B5EF4-FFF2-40B4-BE49-F238E27FC236}">
                <a16:creationId xmlns:a16="http://schemas.microsoft.com/office/drawing/2014/main" id="{9536233D-9358-7464-28B2-001AC4433A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7637" y="1422498"/>
            <a:ext cx="1964531" cy="3363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626" y="1422499"/>
            <a:ext cx="1964531" cy="3363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6032" y="1422499"/>
            <a:ext cx="1964531" cy="3363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3438" y="1422499"/>
            <a:ext cx="1964531" cy="3363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7984" y="1593949"/>
            <a:ext cx="785813" cy="785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2951" y="2829818"/>
            <a:ext cx="1335881" cy="17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8644" y="3906292"/>
            <a:ext cx="1664494" cy="73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25390" y="1593949"/>
            <a:ext cx="785813" cy="785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23580" y="2835399"/>
            <a:ext cx="1189434" cy="17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686050" y="4026285"/>
            <a:ext cx="1664494" cy="610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32796" y="1593949"/>
            <a:ext cx="785813" cy="785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039915" y="2835399"/>
            <a:ext cx="1171575" cy="17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93457" y="3906292"/>
            <a:ext cx="1664494" cy="73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299127" y="2835399"/>
            <a:ext cx="867965" cy="17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900863" y="3906292"/>
            <a:ext cx="1664494" cy="7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 txBox="1"/>
          <p:nvPr/>
        </p:nvSpPr>
        <p:spPr>
          <a:xfrm>
            <a:off x="428625" y="558105"/>
            <a:ext cx="8701088" cy="36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2363" b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КОМАНДА </a:t>
            </a:r>
            <a:r>
              <a:rPr lang="en-US" sz="2363" b="1">
                <a:solidFill>
                  <a:srgbClr val="DC2626"/>
                </a:solidFill>
                <a:latin typeface="Montserrat"/>
                <a:ea typeface="Montserrat"/>
                <a:cs typeface="Montserrat"/>
                <a:sym typeface="Montserrat"/>
              </a:rPr>
              <a:t>ПРОЕКТА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428625" y="965299"/>
            <a:ext cx="8286750" cy="155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1013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Сплав лидерства, науки, разработки и секретных технологий.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914401" y="2541532"/>
            <a:ext cx="992981" cy="176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ctr" rtl="0">
              <a:lnSpc>
                <a:spcPct val="120000"/>
              </a:lnSpc>
            </a:pPr>
            <a:r>
              <a:rPr lang="en-US" sz="956" b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Грицко Сергей</a:t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2957513" y="2507549"/>
            <a:ext cx="1121569" cy="250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ctr" rtl="0">
              <a:lnSpc>
                <a:spcPct val="85000"/>
              </a:lnSpc>
            </a:pPr>
            <a:r>
              <a:rPr lang="en-US" sz="956" b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Иванов Арсений</a:t>
            </a:r>
            <a:br>
              <a:rPr lang="en-US"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956" b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Сергеевич</a:t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4989909" y="2507549"/>
            <a:ext cx="1271588" cy="250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ctr" rtl="0">
              <a:lnSpc>
                <a:spcPct val="85000"/>
              </a:lnSpc>
            </a:pPr>
            <a:r>
              <a:rPr lang="en-US" sz="956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Нагорняк</a:t>
            </a:r>
            <a:r>
              <a:rPr lang="en-US" sz="956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56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Арсений</a:t>
            </a:r>
            <a:br>
              <a:rPr lang="en-US" sz="13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956" b="1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56" b="1" dirty="0" err="1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Евгеньевич</a:t>
            </a:r>
            <a:endParaRPr dirty="0"/>
          </a:p>
        </p:txBody>
      </p:sp>
      <p:sp>
        <p:nvSpPr>
          <p:cNvPr id="105" name="Google Shape;105;p13"/>
          <p:cNvSpPr txBox="1"/>
          <p:nvPr/>
        </p:nvSpPr>
        <p:spPr>
          <a:xfrm>
            <a:off x="7161608" y="2507549"/>
            <a:ext cx="1296591" cy="250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ctr" rtl="0">
              <a:lnSpc>
                <a:spcPct val="85000"/>
              </a:lnSpc>
            </a:pPr>
            <a:r>
              <a:rPr lang="ru-RU" sz="956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Тартаковский Дмитрий Львович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6" name="Google Shape;106;p13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46559" y="1622524"/>
            <a:ext cx="728663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153965" y="1622524"/>
            <a:ext cx="728663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261371" y="1622524"/>
            <a:ext cx="728663" cy="728663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 txBox="1"/>
          <p:nvPr/>
        </p:nvSpPr>
        <p:spPr>
          <a:xfrm>
            <a:off x="578644" y="3999161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🩸</a:t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757238" y="3984873"/>
            <a:ext cx="14859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Почетный донор (знание проблемы изнутри).</a:t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>
            <a:off x="578644" y="4296296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💡</a:t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>
            <a:off x="757238" y="4282008"/>
            <a:ext cx="1171575" cy="1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Призер олимпиады Яндекс.</a:t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578644" y="4473438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📋</a:t>
            </a:r>
            <a:endParaRPr/>
          </a:p>
        </p:txBody>
      </p:sp>
      <p:sp>
        <p:nvSpPr>
          <p:cNvPr id="115" name="Google Shape;115;p13"/>
          <p:cNvSpPr txBox="1"/>
          <p:nvPr/>
        </p:nvSpPr>
        <p:spPr>
          <a:xfrm>
            <a:off x="757238" y="4459151"/>
            <a:ext cx="1092994" cy="1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Управление и аналитика.</a:t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2686050" y="4119153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🔬</a:t>
            </a:r>
            <a:endParaRPr/>
          </a:p>
        </p:txBody>
      </p:sp>
      <p:sp>
        <p:nvSpPr>
          <p:cNvPr id="117" name="Google Shape;117;p13"/>
          <p:cNvSpPr txBox="1"/>
          <p:nvPr/>
        </p:nvSpPr>
        <p:spPr>
          <a:xfrm>
            <a:off x="2864644" y="4104866"/>
            <a:ext cx="1293019" cy="1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1 место (Естественные науки).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2686050" y="4296296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🎓</a:t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2864644" y="4282008"/>
            <a:ext cx="1171575" cy="1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Призер «Большие вызовы».</a:t>
            </a:r>
            <a:endParaRPr/>
          </a:p>
        </p:txBody>
      </p:sp>
      <p:sp>
        <p:nvSpPr>
          <p:cNvPr id="120" name="Google Shape;120;p13"/>
          <p:cNvSpPr txBox="1"/>
          <p:nvPr/>
        </p:nvSpPr>
        <p:spPr>
          <a:xfrm>
            <a:off x="2686050" y="4473438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💻</a:t>
            </a: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2864644" y="4459151"/>
            <a:ext cx="1114425" cy="1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Архитектура приложений.</a:t>
            </a:r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4793457" y="3999161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🏆</a:t>
            </a:r>
            <a:endParaRPr/>
          </a:p>
        </p:txBody>
      </p:sp>
      <p:sp>
        <p:nvSpPr>
          <p:cNvPr id="123" name="Google Shape;123;p13"/>
          <p:cNvSpPr txBox="1"/>
          <p:nvPr/>
        </p:nvSpPr>
        <p:spPr>
          <a:xfrm>
            <a:off x="4972050" y="3984873"/>
            <a:ext cx="1235869" cy="1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Победитель конкурсов UI/UX.</a:t>
            </a:r>
            <a:endParaRPr/>
          </a:p>
        </p:txBody>
      </p:sp>
      <p:sp>
        <p:nvSpPr>
          <p:cNvPr id="124" name="Google Shape;124;p13"/>
          <p:cNvSpPr txBox="1"/>
          <p:nvPr/>
        </p:nvSpPr>
        <p:spPr>
          <a:xfrm>
            <a:off x="4793457" y="4176303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❤️</a:t>
            </a:r>
            <a:endParaRPr/>
          </a:p>
        </p:txBody>
      </p:sp>
      <p:sp>
        <p:nvSpPr>
          <p:cNvPr id="125" name="Google Shape;125;p13"/>
          <p:cNvSpPr txBox="1"/>
          <p:nvPr/>
        </p:nvSpPr>
        <p:spPr>
          <a:xfrm>
            <a:off x="4972050" y="4162016"/>
            <a:ext cx="14859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Проект: кардио-системы спортсменов.</a:t>
            </a:r>
            <a:endParaRPr/>
          </a:p>
        </p:txBody>
      </p:sp>
      <p:sp>
        <p:nvSpPr>
          <p:cNvPr id="126" name="Google Shape;126;p13"/>
          <p:cNvSpPr txBox="1"/>
          <p:nvPr/>
        </p:nvSpPr>
        <p:spPr>
          <a:xfrm>
            <a:off x="4793457" y="4473438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📱</a:t>
            </a:r>
            <a:endParaRPr/>
          </a:p>
        </p:txBody>
      </p:sp>
      <p:sp>
        <p:nvSpPr>
          <p:cNvPr id="127" name="Google Shape;127;p13"/>
          <p:cNvSpPr txBox="1"/>
          <p:nvPr/>
        </p:nvSpPr>
        <p:spPr>
          <a:xfrm>
            <a:off x="4972051" y="4459151"/>
            <a:ext cx="1050131" cy="1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Адаптивный интерфейс.</a:t>
            </a:r>
            <a:endParaRPr/>
          </a:p>
        </p:txBody>
      </p:sp>
      <p:sp>
        <p:nvSpPr>
          <p:cNvPr id="128" name="Google Shape;128;p13"/>
          <p:cNvSpPr txBox="1"/>
          <p:nvPr/>
        </p:nvSpPr>
        <p:spPr>
          <a:xfrm>
            <a:off x="6900863" y="3999161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F1F5F9"/>
                </a:solidFill>
                <a:latin typeface="Open Sans"/>
                <a:ea typeface="Open Sans"/>
                <a:cs typeface="Open Sans"/>
                <a:sym typeface="Open Sans"/>
              </a:rPr>
              <a:t>🤖</a:t>
            </a:r>
            <a:endParaRPr/>
          </a:p>
        </p:txBody>
      </p:sp>
      <p:sp>
        <p:nvSpPr>
          <p:cNvPr id="129" name="Google Shape;129;p13"/>
          <p:cNvSpPr txBox="1"/>
          <p:nvPr/>
        </p:nvSpPr>
        <p:spPr>
          <a:xfrm>
            <a:off x="7079457" y="3984873"/>
            <a:ext cx="1350169" cy="1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Создает</a:t>
            </a: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75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бота</a:t>
            </a: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75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75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DonorConnect</a:t>
            </a: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6900863" y="4176303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F1F5F9"/>
                </a:solidFill>
                <a:latin typeface="Open Sans"/>
                <a:ea typeface="Open Sans"/>
                <a:cs typeface="Open Sans"/>
                <a:sym typeface="Open Sans"/>
              </a:rPr>
              <a:t>📂</a:t>
            </a:r>
            <a:endParaRPr/>
          </a:p>
        </p:txBody>
      </p:sp>
      <p:sp>
        <p:nvSpPr>
          <p:cNvPr id="131" name="Google Shape;131;p13"/>
          <p:cNvSpPr txBox="1"/>
          <p:nvPr/>
        </p:nvSpPr>
        <p:spPr>
          <a:xfrm>
            <a:off x="7079456" y="4162016"/>
            <a:ext cx="14859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Огромное</a:t>
            </a: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75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портфолио</a:t>
            </a: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Telegram-</a:t>
            </a:r>
            <a:r>
              <a:rPr lang="en-US" sz="675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ботов</a:t>
            </a: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6900863" y="4473438"/>
            <a:ext cx="121444" cy="12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/>
            <a:r>
              <a:rPr lang="en-US" sz="788">
                <a:solidFill>
                  <a:srgbClr val="F1F5F9"/>
                </a:solidFill>
                <a:latin typeface="Open Sans"/>
                <a:ea typeface="Open Sans"/>
                <a:cs typeface="Open Sans"/>
                <a:sym typeface="Open Sans"/>
              </a:rPr>
              <a:t>🦄</a:t>
            </a:r>
            <a:endParaRPr/>
          </a:p>
        </p:txBody>
      </p:sp>
      <p:sp>
        <p:nvSpPr>
          <p:cNvPr id="133" name="Google Shape;133;p13"/>
          <p:cNvSpPr txBox="1"/>
          <p:nvPr/>
        </p:nvSpPr>
        <p:spPr>
          <a:xfrm>
            <a:off x="7079457" y="4459151"/>
            <a:ext cx="1178719" cy="1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«</a:t>
            </a:r>
            <a:r>
              <a:rPr lang="en-US" sz="675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Темная</a:t>
            </a: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75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лошадка</a:t>
            </a: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» </a:t>
            </a:r>
            <a:r>
              <a:rPr lang="en-US" sz="675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проекта</a:t>
            </a:r>
            <a:r>
              <a:rPr lang="en-US" sz="675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94DB2A-0648-5567-DAA5-E54A60E2198F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1713" t="15724" r="29796" b="50624"/>
          <a:stretch>
            <a:fillRect/>
          </a:stretch>
        </p:blipFill>
        <p:spPr>
          <a:xfrm>
            <a:off x="836711" y="1541566"/>
            <a:ext cx="1148358" cy="88090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21E398-1E01-19B2-D8C6-C559CDF64851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30554" t="2814" r="16065" b="49159"/>
          <a:stretch>
            <a:fillRect/>
          </a:stretch>
        </p:blipFill>
        <p:spPr>
          <a:xfrm>
            <a:off x="2969940" y="1481549"/>
            <a:ext cx="1096712" cy="9867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A60D23-B50B-04D0-80AB-17D37129E9BA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32179" t="30741" r="32451" b="37964"/>
          <a:stretch>
            <a:fillRect/>
          </a:stretch>
        </p:blipFill>
        <p:spPr>
          <a:xfrm>
            <a:off x="5089922" y="1486900"/>
            <a:ext cx="1078409" cy="95490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1D741A-BFB3-3155-6967-26D421F84CE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83" y="-11812"/>
            <a:ext cx="898233" cy="898233"/>
          </a:xfrm>
          <a:prstGeom prst="rect">
            <a:avLst/>
          </a:prstGeom>
        </p:spPr>
      </p:pic>
      <p:sp>
        <p:nvSpPr>
          <p:cNvPr id="6" name="Номер слайда 11">
            <a:extLst>
              <a:ext uri="{FF2B5EF4-FFF2-40B4-BE49-F238E27FC236}">
                <a16:creationId xmlns:a16="http://schemas.microsoft.com/office/drawing/2014/main" id="{F4585FBF-73E6-6E35-A0F5-B7D7EC2F130C}"/>
              </a:ext>
            </a:extLst>
          </p:cNvPr>
          <p:cNvSpPr txBox="1">
            <a:spLocks/>
          </p:cNvSpPr>
          <p:nvPr/>
        </p:nvSpPr>
        <p:spPr>
          <a:xfrm>
            <a:off x="8748385" y="4857750"/>
            <a:ext cx="319415" cy="152400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fld id="{B6F15528-21DE-4FAA-801E-634DDDAF4B2B}" type="slidenum">
              <a:rPr lang="ru-RU" sz="900" smtClean="0"/>
              <a:pPr/>
              <a:t>13</a:t>
            </a:fld>
            <a:r>
              <a:rPr lang="ru-RU" sz="900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0F59DB-ED1D-8DE0-FA88-7442CBE91971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13524" t="7260" r="5868" b="40409"/>
          <a:stretch>
            <a:fillRect/>
          </a:stretch>
        </p:blipFill>
        <p:spPr>
          <a:xfrm>
            <a:off x="7241053" y="1501610"/>
            <a:ext cx="1072248" cy="928157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D9AA4F-C656-55CF-DBDB-F5E2EE371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6000"/>
            </a:schemeClr>
          </a:solidFill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682F4DF-07E7-5AB9-7284-8D674B460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3F8E5BC-1416-FC75-EC83-3BF760B9A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14350"/>
            <a:ext cx="476250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27AE12C-A8CA-02FA-11DB-C0F9ED8AD748}"/>
              </a:ext>
            </a:extLst>
          </p:cNvPr>
          <p:cNvSpPr txBox="1"/>
          <p:nvPr/>
        </p:nvSpPr>
        <p:spPr>
          <a:xfrm>
            <a:off x="2295395" y="1055168"/>
            <a:ext cx="4590788" cy="3031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sz="1800" b="0" i="0" u="none" strike="noStrike" dirty="0">
                <a:solidFill>
                  <a:srgbClr val="FFFFFF"/>
                </a:solidFill>
                <a:effectLst/>
                <a:latin typeface="Montserrat" panose="00000500000000000000" pitchFamily="2" charset="-52"/>
              </a:rPr>
              <a:t>Каждый день — это десятки историй. История донора, который преодолел свой страх. История крови, которая отправляется в отделение. </a:t>
            </a:r>
            <a:br>
              <a:rPr lang="ru-RU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ru-RU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ru-RU" sz="1800" b="0" i="0" u="none" strike="noStrike" dirty="0">
                <a:solidFill>
                  <a:srgbClr val="FFFFFF"/>
                </a:solidFill>
                <a:effectLst/>
                <a:latin typeface="Montserrat" panose="00000500000000000000" pitchFamily="2" charset="-52"/>
              </a:rPr>
              <a:t>И история пациента, чья жизнь продолжается </a:t>
            </a:r>
            <a:r>
              <a:rPr lang="ru-RU" sz="1800" b="1" i="0" u="none" strike="noStrike" dirty="0">
                <a:solidFill>
                  <a:srgbClr val="FF0000"/>
                </a:solidFill>
                <a:effectLst/>
                <a:latin typeface="Montserrat" panose="00000500000000000000" pitchFamily="2" charset="-52"/>
              </a:rPr>
              <a:t>благодаря этому общему усилию</a:t>
            </a:r>
            <a:r>
              <a:rPr lang="ru-RU" sz="1800" b="0" i="0" u="none" strike="noStrike" dirty="0">
                <a:solidFill>
                  <a:srgbClr val="FF0000"/>
                </a:solidFill>
                <a:effectLst/>
                <a:latin typeface="Montserrat" panose="00000500000000000000" pitchFamily="2" charset="-52"/>
              </a:rPr>
              <a:t>.</a:t>
            </a:r>
            <a:endParaRPr lang="ru-RU" b="0" dirty="0">
              <a:solidFill>
                <a:srgbClr val="FF0000"/>
              </a:solidFill>
              <a:effectLst/>
            </a:endParaRPr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  <p:sp>
        <p:nvSpPr>
          <p:cNvPr id="15" name="Номер слайда 11">
            <a:extLst>
              <a:ext uri="{FF2B5EF4-FFF2-40B4-BE49-F238E27FC236}">
                <a16:creationId xmlns:a16="http://schemas.microsoft.com/office/drawing/2014/main" id="{F245A65D-7625-0533-FBEB-0AD5DAF5F240}"/>
              </a:ext>
            </a:extLst>
          </p:cNvPr>
          <p:cNvSpPr txBox="1">
            <a:spLocks/>
          </p:cNvSpPr>
          <p:nvPr/>
        </p:nvSpPr>
        <p:spPr>
          <a:xfrm>
            <a:off x="8748385" y="4857750"/>
            <a:ext cx="319415" cy="152400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fld id="{B6F15528-21DE-4FAA-801E-634DDDAF4B2B}" type="slidenum">
              <a:rPr lang="ru-RU" sz="900" smtClean="0"/>
              <a:pPr/>
              <a:t>14</a:t>
            </a:fld>
            <a:r>
              <a:rPr lang="ru-RU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2654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A25FF-0468-4D0C-9747-BD0104319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A5109A3F-C1DF-4BE0-F0EF-A112CA4FEC9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AutoShape 2" descr="Scientific Reports">
            <a:hlinkClick r:id="rId4"/>
            <a:extLst>
              <a:ext uri="{FF2B5EF4-FFF2-40B4-BE49-F238E27FC236}">
                <a16:creationId xmlns:a16="http://schemas.microsoft.com/office/drawing/2014/main" id="{F8C5C9D7-D807-7809-8124-7AD0FFDFCD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5CF5FB-FD53-F228-4701-FB47F9D7C0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173956"/>
            <a:ext cx="2795588" cy="27955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9A80B6-7EF0-A59A-7A28-4C77DBDFA4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406" y="1173956"/>
            <a:ext cx="2795588" cy="2795588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903D8E52-E1B6-D323-2678-5DD04A6CC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1719" y="4075620"/>
            <a:ext cx="267335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chemeClr val="bg1"/>
                </a:solidFill>
              </a:rPr>
              <a:t>Наш сайт</a:t>
            </a:r>
            <a:endParaRPr sz="2000" spc="-10" dirty="0">
              <a:solidFill>
                <a:schemeClr val="bg1"/>
              </a:solidFill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777FC065-AD13-FCF2-A885-FF3CD372B482}"/>
              </a:ext>
            </a:extLst>
          </p:cNvPr>
          <p:cNvSpPr txBox="1">
            <a:spLocks/>
          </p:cNvSpPr>
          <p:nvPr/>
        </p:nvSpPr>
        <p:spPr>
          <a:xfrm>
            <a:off x="5597525" y="3990160"/>
            <a:ext cx="26733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rgbClr val="222835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ru-RU" sz="2000" spc="-10" dirty="0">
                <a:solidFill>
                  <a:schemeClr val="bg1"/>
                </a:solidFill>
              </a:rPr>
              <a:t>Наш телеграм - канал</a:t>
            </a:r>
          </a:p>
        </p:txBody>
      </p:sp>
    </p:spTree>
    <p:extLst>
      <p:ext uri="{BB962C8B-B14F-4D97-AF65-F5344CB8AC3E}">
        <p14:creationId xmlns:p14="http://schemas.microsoft.com/office/powerpoint/2010/main" val="733220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object 5">
            <a:extLst>
              <a:ext uri="{FF2B5EF4-FFF2-40B4-BE49-F238E27FC236}">
                <a16:creationId xmlns:a16="http://schemas.microsoft.com/office/drawing/2014/main" id="{AE325E9A-A6AB-3C15-EB19-8CE287756C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300" y="336797"/>
            <a:ext cx="53467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chemeClr val="bg1"/>
                </a:solidFill>
              </a:rPr>
              <a:t>Список литературы</a:t>
            </a:r>
            <a:endParaRPr sz="2000" spc="-1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A01B57-01AB-BB64-7C42-08FAF75F4CF2}"/>
              </a:ext>
            </a:extLst>
          </p:cNvPr>
          <p:cNvSpPr txBox="1"/>
          <p:nvPr/>
        </p:nvSpPr>
        <p:spPr>
          <a:xfrm>
            <a:off x="152400" y="994195"/>
            <a:ext cx="8534400" cy="4207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45"/>
              </a:spcBef>
              <a:buClr>
                <a:schemeClr val="bg1"/>
              </a:buClr>
              <a:buSzPct val="91666"/>
              <a:buFont typeface="+mj-lt"/>
              <a:buAutoNum type="arabicPeriod"/>
              <a:tabLst>
                <a:tab pos="317500" algn="l"/>
              </a:tabLst>
            </a:pP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Проблема донорства в России. </a:t>
            </a:r>
            <a:r>
              <a:rPr lang="ru-RU" sz="1350" dirty="0">
                <a:solidFill>
                  <a:srgbClr val="1A05E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https://mskcrb.ru/statiya/pdr /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Муйская центральная районная больница.</a:t>
            </a:r>
          </a:p>
          <a:p>
            <a:pPr marL="355600" indent="-342900">
              <a:lnSpc>
                <a:spcPct val="100000"/>
              </a:lnSpc>
              <a:spcBef>
                <a:spcPts val="1245"/>
              </a:spcBef>
              <a:buClr>
                <a:schemeClr val="bg1"/>
              </a:buClr>
              <a:buSzPct val="91666"/>
              <a:buFont typeface="+mj-lt"/>
              <a:buAutoNum type="arabicPeriod"/>
              <a:tabLst>
                <a:tab pos="317500" algn="l"/>
              </a:tabLst>
            </a:pP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messages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save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lives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A </a:t>
            </a: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field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blood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donor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motivation</a:t>
            </a:r>
            <a:r>
              <a:rPr lang="ru-RU" sz="1350" spc="-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spc="-1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https://catransfusion.es/media/upload/arxius/documentos/2966-82735.pdf 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</a:t>
            </a:r>
            <a:r>
              <a:rPr lang="ru-RU" sz="1350" spc="-1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350" spc="-3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BRIEF REPORT</a:t>
            </a:r>
            <a:r>
              <a:rPr lang="ru-RU" sz="1350" spc="-1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1350" spc="-1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1245"/>
              </a:spcBef>
              <a:buClr>
                <a:schemeClr val="bg1"/>
              </a:buClr>
              <a:buSzPct val="91666"/>
              <a:buFont typeface="+mj-lt"/>
              <a:buAutoNum type="arabicPeriod"/>
              <a:tabLst>
                <a:tab pos="317500" algn="l"/>
              </a:tabLst>
            </a:pPr>
            <a:r>
              <a:rPr lang="ru-RU" sz="1400" dirty="0">
                <a:solidFill>
                  <a:schemeClr val="bg1"/>
                </a:solidFill>
              </a:rPr>
              <a:t>Сбор экспертных интервью у персонала и врачей из ведущих Донорских центров Москвы.</a:t>
            </a:r>
          </a:p>
          <a:p>
            <a:pPr marL="354965" marR="384175" indent="-342900">
              <a:lnSpc>
                <a:spcPct val="149600"/>
              </a:lnSpc>
              <a:spcBef>
                <a:spcPts val="1050"/>
              </a:spcBef>
              <a:buClr>
                <a:schemeClr val="bg1"/>
              </a:buClr>
              <a:buSzPct val="91666"/>
              <a:buFont typeface="+mj-lt"/>
              <a:buAutoNum type="arabicPeriod"/>
              <a:tabLst>
                <a:tab pos="317500" algn="l"/>
              </a:tabLst>
            </a:pP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Служба крови </a:t>
            </a:r>
            <a:r>
              <a:rPr lang="ru-RU" sz="1350" dirty="0">
                <a:solidFill>
                  <a:srgbClr val="1A05E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https://yadonor.ru/about/programm/ </a:t>
            </a:r>
            <a:r>
              <a:rPr lang="ru-RU" sz="13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 Служба крови.</a:t>
            </a:r>
            <a:endParaRPr lang="en-US" sz="135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4965" marR="384175" indent="-342900">
              <a:lnSpc>
                <a:spcPct val="149600"/>
              </a:lnSpc>
              <a:spcBef>
                <a:spcPts val="1050"/>
              </a:spcBef>
              <a:buClr>
                <a:schemeClr val="bg1"/>
              </a:buClr>
              <a:buSzPct val="91666"/>
              <a:buFont typeface="+mj-lt"/>
              <a:buAutoNum type="arabicPeriod"/>
              <a:tabLst>
                <a:tab pos="317500" algn="l"/>
              </a:tabLst>
            </a:pPr>
            <a:r>
              <a:rPr lang="en-US" sz="1400" dirty="0">
                <a:solidFill>
                  <a:schemeClr val="bg1"/>
                </a:solidFill>
              </a:rPr>
              <a:t>Unveiling blood donation knowledge, attitude, and practices among 12,606 university students: a cross-sectional study across 16 countries 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</a:t>
            </a:r>
            <a:r>
              <a:rPr lang="en-U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scientific report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1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4965" marR="384175" indent="-342900">
              <a:lnSpc>
                <a:spcPct val="149600"/>
              </a:lnSpc>
              <a:spcBef>
                <a:spcPts val="1050"/>
              </a:spcBef>
              <a:buClr>
                <a:schemeClr val="bg1"/>
              </a:buClr>
              <a:buSzPct val="91666"/>
              <a:buFont typeface="+mj-lt"/>
              <a:buAutoNum type="arabicPeriod"/>
              <a:tabLst>
                <a:tab pos="317500" algn="l"/>
              </a:tabLst>
            </a:pPr>
            <a:r>
              <a:rPr lang="ru-RU" sz="1400" dirty="0">
                <a:solidFill>
                  <a:schemeClr val="bg1"/>
                </a:solidFill>
              </a:rPr>
              <a:t>Статья 3. Основные понятия, используемые в настоящем Федеральном законе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rgbClr val="1A05E7"/>
                </a:solidFill>
                <a:hlinkClick r:id="rId5"/>
              </a:rPr>
              <a:t>https://www.consultant.ru/document/cons_doc_LAW_61801/4f41fe599ce341751e4e34dc50a4b676674c1416/</a:t>
            </a:r>
            <a:r>
              <a:rPr lang="en-US" sz="1400" dirty="0">
                <a:solidFill>
                  <a:srgbClr val="1A05E7"/>
                </a:solidFill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</a:t>
            </a:r>
            <a:r>
              <a:rPr lang="en-U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КонсультантПлюс.</a:t>
            </a:r>
            <a:endParaRPr lang="en-US" sz="1400" dirty="0">
              <a:solidFill>
                <a:srgbClr val="1A05E7"/>
              </a:solidFill>
            </a:endParaRPr>
          </a:p>
          <a:p>
            <a:pPr marL="354965" marR="384175" indent="-342900">
              <a:lnSpc>
                <a:spcPct val="149600"/>
              </a:lnSpc>
              <a:spcBef>
                <a:spcPts val="1050"/>
              </a:spcBef>
              <a:buClr>
                <a:schemeClr val="bg1"/>
              </a:buClr>
              <a:buSzPct val="91666"/>
              <a:buFont typeface="+mj-lt"/>
              <a:buAutoNum type="arabicPeriod"/>
              <a:tabLst>
                <a:tab pos="317500" algn="l"/>
              </a:tabLst>
            </a:pPr>
            <a:endParaRPr lang="en-US" sz="135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1747</TotalTime>
  <Words>1018</Words>
  <Application>Microsoft Office PowerPoint</Application>
  <PresentationFormat>Экран (16:9)</PresentationFormat>
  <Paragraphs>167</Paragraphs>
  <Slides>16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Calibri</vt:lpstr>
      <vt:lpstr>Montserrat</vt:lpstr>
      <vt:lpstr>Open Sans</vt:lpstr>
      <vt:lpstr>Roboto Bk</vt:lpstr>
      <vt:lpstr>Tahoma</vt:lpstr>
      <vt:lpstr>Verdana</vt:lpstr>
      <vt:lpstr>Wingdings</vt:lpstr>
      <vt:lpstr>Office Theme</vt:lpstr>
      <vt:lpstr>DonorConnect</vt:lpstr>
      <vt:lpstr>Актуальность: Вызовы донорству</vt:lpstr>
      <vt:lpstr>Лучшие мировые решения</vt:lpstr>
      <vt:lpstr>Презентация PowerPoint</vt:lpstr>
      <vt:lpstr>НАША АУДИТОРИЯ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 сайт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IT-донор (2025)</dc:title>
  <dc:creator>Nymos Nymos</dc:creator>
  <cp:lastModifiedBy>Nymos Nymos</cp:lastModifiedBy>
  <cp:revision>6</cp:revision>
  <dcterms:created xsi:type="dcterms:W3CDTF">2025-11-27T19:27:15Z</dcterms:created>
  <dcterms:modified xsi:type="dcterms:W3CDTF">2025-12-15T13:34:08Z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2025-11-27T00:00:00Z</vt:filetime>
  </property>
  <property fmtid="{D5CDD505-2E9C-101B-9397-08002B2CF9AE}" pid="3" name="Creator">
    <vt:lpwstr>Google</vt:lpwstr>
  </property>
  <property fmtid="{D5CDD505-2E9C-101B-9397-08002B2CF9AE}" pid="4" name="LastSaved">
    <vt:filetime>2025-11-27T00:00:00Z</vt:filetime>
  </property>
</Properties>
</file>