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embeddedFontLst>
    <p:embeddedFont>
      <p:font typeface="Hyatheus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DED5"/>
    <a:srgbClr val="FF7C80"/>
    <a:srgbClr val="262626"/>
    <a:srgbClr val="764724"/>
    <a:srgbClr val="1C13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511-488B-83BA-B3194D54A86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511-488B-83BA-B3194D54A86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511-488B-83BA-B3194D54A86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511-488B-83BA-B3194D54A86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rgbClr val="EBDED5"/>
                    </a:solidFill>
                    <a:latin typeface="Hyatheus" pitchFamily="50" charset="0"/>
                    <a:ea typeface="Hyatheus" pitchFamily="50" charset="0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Минимальный доход</c:v>
                </c:pt>
                <c:pt idx="1">
                  <c:v>2/3 продано по 50% скидке</c:v>
                </c:pt>
                <c:pt idx="2">
                  <c:v>Комиссия Steam</c:v>
                </c:pt>
                <c:pt idx="3">
                  <c:v>Учет возвратов</c:v>
                </c:pt>
                <c:pt idx="4">
                  <c:v>После уплаты налогов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6000000</c:v>
                </c:pt>
                <c:pt idx="1">
                  <c:v>4000000</c:v>
                </c:pt>
                <c:pt idx="2">
                  <c:v>2800000</c:v>
                </c:pt>
                <c:pt idx="3">
                  <c:v>2520000</c:v>
                </c:pt>
                <c:pt idx="4">
                  <c:v>2130000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511-488B-83BA-B3194D54A8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8139600"/>
        <c:axId val="1878136336"/>
      </c:barChart>
      <c:catAx>
        <c:axId val="187813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EBDED5"/>
                </a:solidFill>
                <a:latin typeface="Hyatheus" pitchFamily="50" charset="0"/>
                <a:ea typeface="Hyatheus" pitchFamily="50" charset="0"/>
                <a:cs typeface="+mn-cs"/>
              </a:defRPr>
            </a:pPr>
            <a:endParaRPr lang="ru-RU"/>
          </a:p>
        </c:txPr>
        <c:crossAx val="1878136336"/>
        <c:crosses val="autoZero"/>
        <c:auto val="1"/>
        <c:lblAlgn val="ctr"/>
        <c:lblOffset val="100"/>
        <c:noMultiLvlLbl val="0"/>
      </c:catAx>
      <c:valAx>
        <c:axId val="187813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EBDED5"/>
                </a:solidFill>
                <a:latin typeface="Hyatheus" pitchFamily="50" charset="0"/>
                <a:ea typeface="Hyatheus" pitchFamily="50" charset="0"/>
                <a:cs typeface="+mn-cs"/>
              </a:defRPr>
            </a:pPr>
            <a:endParaRPr lang="ru-RU"/>
          </a:p>
        </c:txPr>
        <c:crossAx val="1878139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>
          <a:solidFill>
            <a:srgbClr val="EBDED5"/>
          </a:solidFill>
          <a:latin typeface="Hyatheus" pitchFamily="50" charset="0"/>
          <a:ea typeface="Hyatheus" pitchFamily="50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9216-4E25-83B9-0447A00A3A4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9216-4E25-83B9-0447A00A3A4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216-4E25-83B9-0447A00A3A4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9216-4E25-83B9-0447A00A3A4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rgbClr val="EBDED5"/>
                    </a:solidFill>
                    <a:latin typeface="Hyatheus" pitchFamily="50" charset="0"/>
                    <a:ea typeface="Hyatheus" pitchFamily="50" charset="0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Минимальный доход</c:v>
                </c:pt>
                <c:pt idx="1">
                  <c:v>2/3 продано по 50% скидке</c:v>
                </c:pt>
                <c:pt idx="2">
                  <c:v>Комиссия Steam</c:v>
                </c:pt>
                <c:pt idx="3">
                  <c:v>Учет возвратов</c:v>
                </c:pt>
                <c:pt idx="4">
                  <c:v>Чистая прибыль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6000000</c:v>
                </c:pt>
                <c:pt idx="1">
                  <c:v>4000000</c:v>
                </c:pt>
                <c:pt idx="2">
                  <c:v>2800000</c:v>
                </c:pt>
                <c:pt idx="3">
                  <c:v>2520000</c:v>
                </c:pt>
                <c:pt idx="4">
                  <c:v>2130000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16-4E25-83B9-0447A00A3A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8140144"/>
        <c:axId val="1878141776"/>
      </c:barChart>
      <c:catAx>
        <c:axId val="187814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EBDED5"/>
                </a:solidFill>
                <a:latin typeface="Hyatheus" pitchFamily="50" charset="0"/>
                <a:ea typeface="Hyatheus" pitchFamily="50" charset="0"/>
                <a:cs typeface="+mn-cs"/>
              </a:defRPr>
            </a:pPr>
            <a:endParaRPr lang="ru-RU"/>
          </a:p>
        </c:txPr>
        <c:crossAx val="1878141776"/>
        <c:crosses val="autoZero"/>
        <c:auto val="1"/>
        <c:lblAlgn val="ctr"/>
        <c:lblOffset val="100"/>
        <c:noMultiLvlLbl val="0"/>
      </c:catAx>
      <c:valAx>
        <c:axId val="187814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EBDED5"/>
                </a:solidFill>
                <a:latin typeface="Hyatheus" pitchFamily="50" charset="0"/>
                <a:ea typeface="Hyatheus" pitchFamily="50" charset="0"/>
                <a:cs typeface="+mn-cs"/>
              </a:defRPr>
            </a:pPr>
            <a:endParaRPr lang="ru-RU"/>
          </a:p>
        </c:txPr>
        <c:crossAx val="1878140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>
          <a:solidFill>
            <a:srgbClr val="EBDED5"/>
          </a:solidFill>
          <a:latin typeface="Hyatheus" pitchFamily="50" charset="0"/>
          <a:ea typeface="Hyatheus" pitchFamily="50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223FC1-A9EC-406D-998F-7475172F4C16}" type="doc">
      <dgm:prSet loTypeId="urn:microsoft.com/office/officeart/2005/8/layout/hierarchy3#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5BE91FA-1B3E-4B81-929E-9D31D9C1FE7C}">
      <dgm:prSet custT="1"/>
      <dgm:spPr>
        <a:noFill/>
        <a:ln>
          <a:noFill/>
        </a:ln>
      </dgm:spPr>
      <dgm:t>
        <a:bodyPr/>
        <a:lstStyle/>
        <a:p>
          <a:r>
            <a: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Люди от 18 до 28 лет</a:t>
          </a:r>
        </a:p>
      </dgm:t>
    </dgm:pt>
    <dgm:pt modelId="{A9EB1DF2-5468-4F30-8299-5AA947A9FF8B}" type="parTrans" cxnId="{18501846-1555-4889-A3B3-638BDDC47FA0}">
      <dgm:prSet/>
      <dgm:spPr/>
      <dgm:t>
        <a:bodyPr/>
        <a:lstStyle/>
        <a:p>
          <a:endParaRPr lang="ru-RU"/>
        </a:p>
      </dgm:t>
    </dgm:pt>
    <dgm:pt modelId="{7E7F2B6B-6081-4B0D-885E-8A1B0EF56471}" type="sibTrans" cxnId="{18501846-1555-4889-A3B3-638BDDC47FA0}">
      <dgm:prSet/>
      <dgm:spPr/>
      <dgm:t>
        <a:bodyPr/>
        <a:lstStyle/>
        <a:p>
          <a:endParaRPr lang="ru-RU"/>
        </a:p>
      </dgm:t>
    </dgm:pt>
    <dgm:pt modelId="{2B7AEB9A-5E7B-4537-AA9A-C78FAECAF27D}">
      <dgm:prSet custT="1"/>
      <dgm:spPr>
        <a:noFill/>
        <a:ln>
          <a:noFill/>
        </a:ln>
      </dgm:spPr>
      <dgm:t>
        <a:bodyPr/>
        <a:lstStyle/>
        <a:p>
          <a:r>
            <a: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Совмещают работу и учебу</a:t>
          </a:r>
        </a:p>
      </dgm:t>
    </dgm:pt>
    <dgm:pt modelId="{ADA6B337-259E-4262-8937-008402F7C5A9}" type="parTrans" cxnId="{491C4417-484C-40F2-A003-8741E187A7BC}">
      <dgm:prSet/>
      <dgm:spPr/>
      <dgm:t>
        <a:bodyPr/>
        <a:lstStyle/>
        <a:p>
          <a:endParaRPr lang="ru-RU"/>
        </a:p>
      </dgm:t>
    </dgm:pt>
    <dgm:pt modelId="{463092B8-D586-4B1B-A4FA-1FA27A983265}" type="sibTrans" cxnId="{491C4417-484C-40F2-A003-8741E187A7BC}">
      <dgm:prSet/>
      <dgm:spPr/>
      <dgm:t>
        <a:bodyPr/>
        <a:lstStyle/>
        <a:p>
          <a:endParaRPr lang="ru-RU"/>
        </a:p>
      </dgm:t>
    </dgm:pt>
    <dgm:pt modelId="{5A2C7A2A-2F2E-4328-B924-8618ADD13E93}">
      <dgm:prSet custT="1"/>
      <dgm:spPr>
        <a:noFill/>
        <a:ln>
          <a:noFill/>
        </a:ln>
      </dgm:spPr>
      <dgm:t>
        <a:bodyPr/>
        <a:lstStyle/>
        <a:p>
          <a:r>
            <a: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Зарабатывают в среднем 22 500 рублей</a:t>
          </a:r>
        </a:p>
      </dgm:t>
    </dgm:pt>
    <dgm:pt modelId="{5FEFDD58-A607-43CD-83B5-1D9A7885CDAF}" type="parTrans" cxnId="{11624380-965B-4B32-8852-88DF558B4F03}">
      <dgm:prSet/>
      <dgm:spPr/>
      <dgm:t>
        <a:bodyPr/>
        <a:lstStyle/>
        <a:p>
          <a:endParaRPr lang="ru-RU"/>
        </a:p>
      </dgm:t>
    </dgm:pt>
    <dgm:pt modelId="{96E02574-1A27-4ED4-95C7-D182AFBE00CE}" type="sibTrans" cxnId="{11624380-965B-4B32-8852-88DF558B4F03}">
      <dgm:prSet/>
      <dgm:spPr/>
      <dgm:t>
        <a:bodyPr/>
        <a:lstStyle/>
        <a:p>
          <a:endParaRPr lang="ru-RU"/>
        </a:p>
      </dgm:t>
    </dgm:pt>
    <dgm:pt modelId="{824BD74B-6CA3-4444-970D-BB43B394A36D}">
      <dgm:prSet custT="1"/>
      <dgm:spPr>
        <a:noFill/>
        <a:ln>
          <a:noFill/>
        </a:ln>
      </dgm:spPr>
      <dgm:t>
        <a:bodyPr/>
        <a:lstStyle/>
        <a:p>
          <a:r>
            <a: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Готовы тратить на игры 800 рублей в месяц</a:t>
          </a:r>
        </a:p>
      </dgm:t>
    </dgm:pt>
    <dgm:pt modelId="{F22A4DF9-D986-4BC6-88C9-E55C56E2539E}" type="parTrans" cxnId="{10EDCB4F-EB35-4A78-ACF4-E59073864FA8}">
      <dgm:prSet/>
      <dgm:spPr/>
      <dgm:t>
        <a:bodyPr/>
        <a:lstStyle/>
        <a:p>
          <a:endParaRPr lang="ru-RU"/>
        </a:p>
      </dgm:t>
    </dgm:pt>
    <dgm:pt modelId="{31172954-925E-4423-9BF8-D7F0DCAE5A86}" type="sibTrans" cxnId="{10EDCB4F-EB35-4A78-ACF4-E59073864FA8}">
      <dgm:prSet/>
      <dgm:spPr/>
      <dgm:t>
        <a:bodyPr/>
        <a:lstStyle/>
        <a:p>
          <a:endParaRPr lang="ru-RU"/>
        </a:p>
      </dgm:t>
    </dgm:pt>
    <dgm:pt modelId="{648F97CB-F17D-4D32-9B9B-CBA54B495E54}" type="pres">
      <dgm:prSet presAssocID="{6E223FC1-A9EC-406D-998F-7475172F4C1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688EF09-AA34-486B-9904-E24281BE48AA}" type="pres">
      <dgm:prSet presAssocID="{25BE91FA-1B3E-4B81-929E-9D31D9C1FE7C}" presName="root" presStyleCnt="0"/>
      <dgm:spPr/>
    </dgm:pt>
    <dgm:pt modelId="{59D6C42A-E77C-4746-AAC8-98455A3FE87F}" type="pres">
      <dgm:prSet presAssocID="{25BE91FA-1B3E-4B81-929E-9D31D9C1FE7C}" presName="rootComposite" presStyleCnt="0"/>
      <dgm:spPr/>
    </dgm:pt>
    <dgm:pt modelId="{A8B9ABCA-6D05-40B1-86A0-4E30294A8EAE}" type="pres">
      <dgm:prSet presAssocID="{25BE91FA-1B3E-4B81-929E-9D31D9C1FE7C}" presName="rootText" presStyleLbl="node1" presStyleIdx="0" presStyleCnt="4"/>
      <dgm:spPr/>
      <dgm:t>
        <a:bodyPr/>
        <a:lstStyle/>
        <a:p>
          <a:endParaRPr lang="ru-RU"/>
        </a:p>
      </dgm:t>
    </dgm:pt>
    <dgm:pt modelId="{D202C6A7-7EDB-4C50-ADA5-FEBFF3056CCF}" type="pres">
      <dgm:prSet presAssocID="{25BE91FA-1B3E-4B81-929E-9D31D9C1FE7C}" presName="rootConnector" presStyleLbl="node1" presStyleIdx="0" presStyleCnt="4"/>
      <dgm:spPr/>
      <dgm:t>
        <a:bodyPr/>
        <a:lstStyle/>
        <a:p>
          <a:endParaRPr lang="ru-RU"/>
        </a:p>
      </dgm:t>
    </dgm:pt>
    <dgm:pt modelId="{9783D99D-4B55-4B0B-A8FB-E6D8C05C7B91}" type="pres">
      <dgm:prSet presAssocID="{25BE91FA-1B3E-4B81-929E-9D31D9C1FE7C}" presName="childShape" presStyleCnt="0"/>
      <dgm:spPr/>
    </dgm:pt>
    <dgm:pt modelId="{3987D1C9-01AE-4F1C-B916-3F48208ED6E9}" type="pres">
      <dgm:prSet presAssocID="{2B7AEB9A-5E7B-4537-AA9A-C78FAECAF27D}" presName="root" presStyleCnt="0"/>
      <dgm:spPr/>
    </dgm:pt>
    <dgm:pt modelId="{3D15D1DE-E8D2-4507-A7D9-1587532DEB61}" type="pres">
      <dgm:prSet presAssocID="{2B7AEB9A-5E7B-4537-AA9A-C78FAECAF27D}" presName="rootComposite" presStyleCnt="0"/>
      <dgm:spPr/>
    </dgm:pt>
    <dgm:pt modelId="{2DA16F5B-D85A-4D5E-AAE1-BECB7A8139B6}" type="pres">
      <dgm:prSet presAssocID="{2B7AEB9A-5E7B-4537-AA9A-C78FAECAF27D}" presName="rootText" presStyleLbl="node1" presStyleIdx="1" presStyleCnt="4"/>
      <dgm:spPr/>
      <dgm:t>
        <a:bodyPr/>
        <a:lstStyle/>
        <a:p>
          <a:endParaRPr lang="ru-RU"/>
        </a:p>
      </dgm:t>
    </dgm:pt>
    <dgm:pt modelId="{F825478E-973C-4E2C-9983-44C8D401F5A7}" type="pres">
      <dgm:prSet presAssocID="{2B7AEB9A-5E7B-4537-AA9A-C78FAECAF27D}" presName="rootConnector" presStyleLbl="node1" presStyleIdx="1" presStyleCnt="4"/>
      <dgm:spPr/>
      <dgm:t>
        <a:bodyPr/>
        <a:lstStyle/>
        <a:p>
          <a:endParaRPr lang="ru-RU"/>
        </a:p>
      </dgm:t>
    </dgm:pt>
    <dgm:pt modelId="{BF3B006F-5B56-4168-9BF1-313F176557CD}" type="pres">
      <dgm:prSet presAssocID="{2B7AEB9A-5E7B-4537-AA9A-C78FAECAF27D}" presName="childShape" presStyleCnt="0"/>
      <dgm:spPr/>
    </dgm:pt>
    <dgm:pt modelId="{03B3931B-5E37-43FE-A3AF-4B7D54BAF467}" type="pres">
      <dgm:prSet presAssocID="{5A2C7A2A-2F2E-4328-B924-8618ADD13E93}" presName="root" presStyleCnt="0"/>
      <dgm:spPr/>
    </dgm:pt>
    <dgm:pt modelId="{A91CE50A-94E0-4688-8C4C-DD1A859E07C7}" type="pres">
      <dgm:prSet presAssocID="{5A2C7A2A-2F2E-4328-B924-8618ADD13E93}" presName="rootComposite" presStyleCnt="0"/>
      <dgm:spPr/>
    </dgm:pt>
    <dgm:pt modelId="{B8170064-9D95-4414-BFC6-36D6CEAFA841}" type="pres">
      <dgm:prSet presAssocID="{5A2C7A2A-2F2E-4328-B924-8618ADD13E93}" presName="rootText" presStyleLbl="node1" presStyleIdx="2" presStyleCnt="4"/>
      <dgm:spPr/>
      <dgm:t>
        <a:bodyPr/>
        <a:lstStyle/>
        <a:p>
          <a:endParaRPr lang="ru-RU"/>
        </a:p>
      </dgm:t>
    </dgm:pt>
    <dgm:pt modelId="{5BABA978-CAD2-43A8-83EA-AE43625DD53A}" type="pres">
      <dgm:prSet presAssocID="{5A2C7A2A-2F2E-4328-B924-8618ADD13E93}" presName="rootConnector" presStyleLbl="node1" presStyleIdx="2" presStyleCnt="4"/>
      <dgm:spPr/>
      <dgm:t>
        <a:bodyPr/>
        <a:lstStyle/>
        <a:p>
          <a:endParaRPr lang="ru-RU"/>
        </a:p>
      </dgm:t>
    </dgm:pt>
    <dgm:pt modelId="{9EFC214E-671E-43F7-8370-17F57FE9BC80}" type="pres">
      <dgm:prSet presAssocID="{5A2C7A2A-2F2E-4328-B924-8618ADD13E93}" presName="childShape" presStyleCnt="0"/>
      <dgm:spPr/>
    </dgm:pt>
    <dgm:pt modelId="{6C27E5DF-3DAD-4173-A3A6-DC8F6F75B41D}" type="pres">
      <dgm:prSet presAssocID="{824BD74B-6CA3-4444-970D-BB43B394A36D}" presName="root" presStyleCnt="0"/>
      <dgm:spPr/>
    </dgm:pt>
    <dgm:pt modelId="{74985D64-161B-440D-9F50-8F92112B7761}" type="pres">
      <dgm:prSet presAssocID="{824BD74B-6CA3-4444-970D-BB43B394A36D}" presName="rootComposite" presStyleCnt="0"/>
      <dgm:spPr/>
    </dgm:pt>
    <dgm:pt modelId="{6781EECD-EB72-44FE-8D9D-21DED4E48A81}" type="pres">
      <dgm:prSet presAssocID="{824BD74B-6CA3-4444-970D-BB43B394A36D}" presName="rootText" presStyleLbl="node1" presStyleIdx="3" presStyleCnt="4"/>
      <dgm:spPr/>
      <dgm:t>
        <a:bodyPr/>
        <a:lstStyle/>
        <a:p>
          <a:endParaRPr lang="ru-RU"/>
        </a:p>
      </dgm:t>
    </dgm:pt>
    <dgm:pt modelId="{60CA5EAF-0551-4DD3-806B-836F4F6EDFDF}" type="pres">
      <dgm:prSet presAssocID="{824BD74B-6CA3-4444-970D-BB43B394A36D}" presName="rootConnector" presStyleLbl="node1" presStyleIdx="3" presStyleCnt="4"/>
      <dgm:spPr/>
      <dgm:t>
        <a:bodyPr/>
        <a:lstStyle/>
        <a:p>
          <a:endParaRPr lang="ru-RU"/>
        </a:p>
      </dgm:t>
    </dgm:pt>
    <dgm:pt modelId="{AD4FB518-E2D2-46AB-9548-78EDEBE767A9}" type="pres">
      <dgm:prSet presAssocID="{824BD74B-6CA3-4444-970D-BB43B394A36D}" presName="childShape" presStyleCnt="0"/>
      <dgm:spPr/>
    </dgm:pt>
  </dgm:ptLst>
  <dgm:cxnLst>
    <dgm:cxn modelId="{6433AE70-6A17-44AF-897A-B62D9E0C6578}" type="presOf" srcId="{6E223FC1-A9EC-406D-998F-7475172F4C16}" destId="{648F97CB-F17D-4D32-9B9B-CBA54B495E54}" srcOrd="0" destOrd="0" presId="urn:microsoft.com/office/officeart/2005/8/layout/hierarchy3#1"/>
    <dgm:cxn modelId="{10EDCB4F-EB35-4A78-ACF4-E59073864FA8}" srcId="{6E223FC1-A9EC-406D-998F-7475172F4C16}" destId="{824BD74B-6CA3-4444-970D-BB43B394A36D}" srcOrd="3" destOrd="0" parTransId="{F22A4DF9-D986-4BC6-88C9-E55C56E2539E}" sibTransId="{31172954-925E-4423-9BF8-D7F0DCAE5A86}"/>
    <dgm:cxn modelId="{58D6E764-7ED1-47D9-8291-4F912A36DD86}" type="presOf" srcId="{824BD74B-6CA3-4444-970D-BB43B394A36D}" destId="{60CA5EAF-0551-4DD3-806B-836F4F6EDFDF}" srcOrd="1" destOrd="0" presId="urn:microsoft.com/office/officeart/2005/8/layout/hierarchy3#1"/>
    <dgm:cxn modelId="{18501846-1555-4889-A3B3-638BDDC47FA0}" srcId="{6E223FC1-A9EC-406D-998F-7475172F4C16}" destId="{25BE91FA-1B3E-4B81-929E-9D31D9C1FE7C}" srcOrd="0" destOrd="0" parTransId="{A9EB1DF2-5468-4F30-8299-5AA947A9FF8B}" sibTransId="{7E7F2B6B-6081-4B0D-885E-8A1B0EF56471}"/>
    <dgm:cxn modelId="{AE543DC5-2A22-40DB-B7D8-D6BF6AAC1B99}" type="presOf" srcId="{5A2C7A2A-2F2E-4328-B924-8618ADD13E93}" destId="{5BABA978-CAD2-43A8-83EA-AE43625DD53A}" srcOrd="1" destOrd="0" presId="urn:microsoft.com/office/officeart/2005/8/layout/hierarchy3#1"/>
    <dgm:cxn modelId="{46BEFAE5-5C04-4D19-B7B1-9384E018AEB3}" type="presOf" srcId="{2B7AEB9A-5E7B-4537-AA9A-C78FAECAF27D}" destId="{2DA16F5B-D85A-4D5E-AAE1-BECB7A8139B6}" srcOrd="0" destOrd="0" presId="urn:microsoft.com/office/officeart/2005/8/layout/hierarchy3#1"/>
    <dgm:cxn modelId="{7582E956-F14B-4DC6-9296-A860EB2C779F}" type="presOf" srcId="{25BE91FA-1B3E-4B81-929E-9D31D9C1FE7C}" destId="{A8B9ABCA-6D05-40B1-86A0-4E30294A8EAE}" srcOrd="0" destOrd="0" presId="urn:microsoft.com/office/officeart/2005/8/layout/hierarchy3#1"/>
    <dgm:cxn modelId="{F5229914-9C5E-42F6-B001-CBAC93502DA6}" type="presOf" srcId="{5A2C7A2A-2F2E-4328-B924-8618ADD13E93}" destId="{B8170064-9D95-4414-BFC6-36D6CEAFA841}" srcOrd="0" destOrd="0" presId="urn:microsoft.com/office/officeart/2005/8/layout/hierarchy3#1"/>
    <dgm:cxn modelId="{491C4417-484C-40F2-A003-8741E187A7BC}" srcId="{6E223FC1-A9EC-406D-998F-7475172F4C16}" destId="{2B7AEB9A-5E7B-4537-AA9A-C78FAECAF27D}" srcOrd="1" destOrd="0" parTransId="{ADA6B337-259E-4262-8937-008402F7C5A9}" sibTransId="{463092B8-D586-4B1B-A4FA-1FA27A983265}"/>
    <dgm:cxn modelId="{CD2E80FC-BE85-462D-AD04-78B402628E89}" type="presOf" srcId="{824BD74B-6CA3-4444-970D-BB43B394A36D}" destId="{6781EECD-EB72-44FE-8D9D-21DED4E48A81}" srcOrd="0" destOrd="0" presId="urn:microsoft.com/office/officeart/2005/8/layout/hierarchy3#1"/>
    <dgm:cxn modelId="{5CD30E6E-73AA-478E-AB1C-F7827767E7FB}" type="presOf" srcId="{25BE91FA-1B3E-4B81-929E-9D31D9C1FE7C}" destId="{D202C6A7-7EDB-4C50-ADA5-FEBFF3056CCF}" srcOrd="1" destOrd="0" presId="urn:microsoft.com/office/officeart/2005/8/layout/hierarchy3#1"/>
    <dgm:cxn modelId="{9AD49E60-FDBD-435A-A3C7-84713C5C3AE1}" type="presOf" srcId="{2B7AEB9A-5E7B-4537-AA9A-C78FAECAF27D}" destId="{F825478E-973C-4E2C-9983-44C8D401F5A7}" srcOrd="1" destOrd="0" presId="urn:microsoft.com/office/officeart/2005/8/layout/hierarchy3#1"/>
    <dgm:cxn modelId="{11624380-965B-4B32-8852-88DF558B4F03}" srcId="{6E223FC1-A9EC-406D-998F-7475172F4C16}" destId="{5A2C7A2A-2F2E-4328-B924-8618ADD13E93}" srcOrd="2" destOrd="0" parTransId="{5FEFDD58-A607-43CD-83B5-1D9A7885CDAF}" sibTransId="{96E02574-1A27-4ED4-95C7-D182AFBE00CE}"/>
    <dgm:cxn modelId="{B1ED9FCF-F77D-4A6B-BBC2-4EE2DFD722C9}" type="presParOf" srcId="{648F97CB-F17D-4D32-9B9B-CBA54B495E54}" destId="{9688EF09-AA34-486B-9904-E24281BE48AA}" srcOrd="0" destOrd="0" presId="urn:microsoft.com/office/officeart/2005/8/layout/hierarchy3#1"/>
    <dgm:cxn modelId="{8A0CA967-4263-40D5-8FF4-20F7D29E7F3A}" type="presParOf" srcId="{9688EF09-AA34-486B-9904-E24281BE48AA}" destId="{59D6C42A-E77C-4746-AAC8-98455A3FE87F}" srcOrd="0" destOrd="0" presId="urn:microsoft.com/office/officeart/2005/8/layout/hierarchy3#1"/>
    <dgm:cxn modelId="{CEC853ED-3DEE-4611-B3A1-8EB97118AEC2}" type="presParOf" srcId="{59D6C42A-E77C-4746-AAC8-98455A3FE87F}" destId="{A8B9ABCA-6D05-40B1-86A0-4E30294A8EAE}" srcOrd="0" destOrd="0" presId="urn:microsoft.com/office/officeart/2005/8/layout/hierarchy3#1"/>
    <dgm:cxn modelId="{CBA6B95B-E43D-4233-ADE2-A4022952D5D2}" type="presParOf" srcId="{59D6C42A-E77C-4746-AAC8-98455A3FE87F}" destId="{D202C6A7-7EDB-4C50-ADA5-FEBFF3056CCF}" srcOrd="1" destOrd="0" presId="urn:microsoft.com/office/officeart/2005/8/layout/hierarchy3#1"/>
    <dgm:cxn modelId="{154B31D8-5ADD-4257-8B35-CBE50A0CFD59}" type="presParOf" srcId="{9688EF09-AA34-486B-9904-E24281BE48AA}" destId="{9783D99D-4B55-4B0B-A8FB-E6D8C05C7B91}" srcOrd="1" destOrd="0" presId="urn:microsoft.com/office/officeart/2005/8/layout/hierarchy3#1"/>
    <dgm:cxn modelId="{E89F2526-D0DB-44C0-83CC-19DBC0850BD5}" type="presParOf" srcId="{648F97CB-F17D-4D32-9B9B-CBA54B495E54}" destId="{3987D1C9-01AE-4F1C-B916-3F48208ED6E9}" srcOrd="1" destOrd="0" presId="urn:microsoft.com/office/officeart/2005/8/layout/hierarchy3#1"/>
    <dgm:cxn modelId="{C8262141-6AA1-42D9-92FD-E7A32A32F048}" type="presParOf" srcId="{3987D1C9-01AE-4F1C-B916-3F48208ED6E9}" destId="{3D15D1DE-E8D2-4507-A7D9-1587532DEB61}" srcOrd="0" destOrd="0" presId="urn:microsoft.com/office/officeart/2005/8/layout/hierarchy3#1"/>
    <dgm:cxn modelId="{BAD91111-AF92-4DED-B1C2-8DA3B11BBA60}" type="presParOf" srcId="{3D15D1DE-E8D2-4507-A7D9-1587532DEB61}" destId="{2DA16F5B-D85A-4D5E-AAE1-BECB7A8139B6}" srcOrd="0" destOrd="0" presId="urn:microsoft.com/office/officeart/2005/8/layout/hierarchy3#1"/>
    <dgm:cxn modelId="{9D7448E5-C412-46D0-8A1C-1150926B3B51}" type="presParOf" srcId="{3D15D1DE-E8D2-4507-A7D9-1587532DEB61}" destId="{F825478E-973C-4E2C-9983-44C8D401F5A7}" srcOrd="1" destOrd="0" presId="urn:microsoft.com/office/officeart/2005/8/layout/hierarchy3#1"/>
    <dgm:cxn modelId="{2C08031A-36A9-442A-9384-B616D48DECCB}" type="presParOf" srcId="{3987D1C9-01AE-4F1C-B916-3F48208ED6E9}" destId="{BF3B006F-5B56-4168-9BF1-313F176557CD}" srcOrd="1" destOrd="0" presId="urn:microsoft.com/office/officeart/2005/8/layout/hierarchy3#1"/>
    <dgm:cxn modelId="{8395A29B-962F-48D8-96BF-0AA3D0FD5F6D}" type="presParOf" srcId="{648F97CB-F17D-4D32-9B9B-CBA54B495E54}" destId="{03B3931B-5E37-43FE-A3AF-4B7D54BAF467}" srcOrd="2" destOrd="0" presId="urn:microsoft.com/office/officeart/2005/8/layout/hierarchy3#1"/>
    <dgm:cxn modelId="{D9424A58-A616-4930-8065-E4558B993861}" type="presParOf" srcId="{03B3931B-5E37-43FE-A3AF-4B7D54BAF467}" destId="{A91CE50A-94E0-4688-8C4C-DD1A859E07C7}" srcOrd="0" destOrd="0" presId="urn:microsoft.com/office/officeart/2005/8/layout/hierarchy3#1"/>
    <dgm:cxn modelId="{8620F606-F7E5-4765-B3B1-4585A973FB3E}" type="presParOf" srcId="{A91CE50A-94E0-4688-8C4C-DD1A859E07C7}" destId="{B8170064-9D95-4414-BFC6-36D6CEAFA841}" srcOrd="0" destOrd="0" presId="urn:microsoft.com/office/officeart/2005/8/layout/hierarchy3#1"/>
    <dgm:cxn modelId="{17A42637-7724-4C24-B2E6-C8567754086F}" type="presParOf" srcId="{A91CE50A-94E0-4688-8C4C-DD1A859E07C7}" destId="{5BABA978-CAD2-43A8-83EA-AE43625DD53A}" srcOrd="1" destOrd="0" presId="urn:microsoft.com/office/officeart/2005/8/layout/hierarchy3#1"/>
    <dgm:cxn modelId="{6D666CC9-74F9-4D0E-9D97-47526547C52D}" type="presParOf" srcId="{03B3931B-5E37-43FE-A3AF-4B7D54BAF467}" destId="{9EFC214E-671E-43F7-8370-17F57FE9BC80}" srcOrd="1" destOrd="0" presId="urn:microsoft.com/office/officeart/2005/8/layout/hierarchy3#1"/>
    <dgm:cxn modelId="{007B32B5-97F0-490C-AA9F-795268E4E2E0}" type="presParOf" srcId="{648F97CB-F17D-4D32-9B9B-CBA54B495E54}" destId="{6C27E5DF-3DAD-4173-A3A6-DC8F6F75B41D}" srcOrd="3" destOrd="0" presId="urn:microsoft.com/office/officeart/2005/8/layout/hierarchy3#1"/>
    <dgm:cxn modelId="{BE57F789-3B5F-4C1C-B41A-16D93CA0729B}" type="presParOf" srcId="{6C27E5DF-3DAD-4173-A3A6-DC8F6F75B41D}" destId="{74985D64-161B-440D-9F50-8F92112B7761}" srcOrd="0" destOrd="0" presId="urn:microsoft.com/office/officeart/2005/8/layout/hierarchy3#1"/>
    <dgm:cxn modelId="{10640773-C636-4D4E-8033-095E8372F9FA}" type="presParOf" srcId="{74985D64-161B-440D-9F50-8F92112B7761}" destId="{6781EECD-EB72-44FE-8D9D-21DED4E48A81}" srcOrd="0" destOrd="0" presId="urn:microsoft.com/office/officeart/2005/8/layout/hierarchy3#1"/>
    <dgm:cxn modelId="{2700FB99-662B-408E-A83B-08C9665255CE}" type="presParOf" srcId="{74985D64-161B-440D-9F50-8F92112B7761}" destId="{60CA5EAF-0551-4DD3-806B-836F4F6EDFDF}" srcOrd="1" destOrd="0" presId="urn:microsoft.com/office/officeart/2005/8/layout/hierarchy3#1"/>
    <dgm:cxn modelId="{F6734865-C932-4FAC-B040-6458882B197B}" type="presParOf" srcId="{6C27E5DF-3DAD-4173-A3A6-DC8F6F75B41D}" destId="{AD4FB518-E2D2-46AB-9548-78EDEBE767A9}" srcOrd="1" destOrd="0" presId="urn:microsoft.com/office/officeart/2005/8/layout/hierarchy3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9F1480-CADA-48E8-9EEF-D5DF6F34B545}" type="doc">
      <dgm:prSet loTypeId="urn:microsoft.com/office/officeart/2005/8/layout/hierarchy3#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CBEA1F0-0F26-46E6-A630-DA2FDF78C44A}">
      <dgm:prSet custT="1"/>
      <dgm:spPr>
        <a:noFill/>
        <a:ln>
          <a:noFill/>
        </a:ln>
      </dgm:spPr>
      <dgm:t>
        <a:bodyPr/>
        <a:lstStyle/>
        <a:p>
          <a:r>
            <a: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Хочу расслабиться после работы</a:t>
          </a:r>
        </a:p>
      </dgm:t>
    </dgm:pt>
    <dgm:pt modelId="{0006ED11-7740-45A7-9333-BF407A24F42B}" type="parTrans" cxnId="{AE86652F-9D31-49FE-B157-F79489BA5F9C}">
      <dgm:prSet/>
      <dgm:spPr/>
      <dgm:t>
        <a:bodyPr/>
        <a:lstStyle/>
        <a:p>
          <a:endParaRPr lang="ru-RU"/>
        </a:p>
      </dgm:t>
    </dgm:pt>
    <dgm:pt modelId="{5A7F77BC-7AC2-4E96-8B90-43DC8C8DBC35}" type="sibTrans" cxnId="{AE86652F-9D31-49FE-B157-F79489BA5F9C}">
      <dgm:prSet/>
      <dgm:spPr/>
      <dgm:t>
        <a:bodyPr/>
        <a:lstStyle/>
        <a:p>
          <a:endParaRPr lang="ru-RU"/>
        </a:p>
      </dgm:t>
    </dgm:pt>
    <dgm:pt modelId="{C79B413D-17CE-4BCA-857A-682DC33800ED}">
      <dgm:prSet custT="1"/>
      <dgm:spPr>
        <a:noFill/>
        <a:ln>
          <a:noFill/>
        </a:ln>
      </dgm:spPr>
      <dgm:t>
        <a:bodyPr/>
        <a:lstStyle/>
        <a:p>
          <a:r>
            <a:rPr lang="ru-RU" sz="24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Хочу получать новый опыт, комбинировать</a:t>
          </a:r>
        </a:p>
      </dgm:t>
    </dgm:pt>
    <dgm:pt modelId="{D8B10DAB-0307-4D3D-ADD5-4592BD036962}" type="parTrans" cxnId="{2BE8EE2D-6D84-42BA-939E-81DC4EEB3DEE}">
      <dgm:prSet/>
      <dgm:spPr/>
      <dgm:t>
        <a:bodyPr/>
        <a:lstStyle/>
        <a:p>
          <a:endParaRPr lang="ru-RU"/>
        </a:p>
      </dgm:t>
    </dgm:pt>
    <dgm:pt modelId="{42542B48-52E3-4FF4-AE11-A42169C1055D}" type="sibTrans" cxnId="{2BE8EE2D-6D84-42BA-939E-81DC4EEB3DEE}">
      <dgm:prSet/>
      <dgm:spPr/>
      <dgm:t>
        <a:bodyPr/>
        <a:lstStyle/>
        <a:p>
          <a:endParaRPr lang="ru-RU"/>
        </a:p>
      </dgm:t>
    </dgm:pt>
    <dgm:pt modelId="{668927D6-8EA0-43DE-BBA0-835C896EA23C}">
      <dgm:prSet custT="1"/>
      <dgm:spPr>
        <a:noFill/>
        <a:ln>
          <a:noFill/>
        </a:ln>
      </dgm:spPr>
      <dgm:t>
        <a:bodyPr/>
        <a:lstStyle/>
        <a:p>
          <a:r>
            <a: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Хочу преодолевать и побеждать красиво</a:t>
          </a:r>
        </a:p>
      </dgm:t>
    </dgm:pt>
    <dgm:pt modelId="{953ABFD2-479E-4404-ACE2-E9CECBBFBAFE}" type="parTrans" cxnId="{5CF387E1-C221-413A-BB7F-00191EB99B33}">
      <dgm:prSet/>
      <dgm:spPr/>
      <dgm:t>
        <a:bodyPr/>
        <a:lstStyle/>
        <a:p>
          <a:endParaRPr lang="ru-RU"/>
        </a:p>
      </dgm:t>
    </dgm:pt>
    <dgm:pt modelId="{AC50E790-A853-45E5-AD2E-8FE29E4FBF20}" type="sibTrans" cxnId="{5CF387E1-C221-413A-BB7F-00191EB99B33}">
      <dgm:prSet/>
      <dgm:spPr/>
      <dgm:t>
        <a:bodyPr/>
        <a:lstStyle/>
        <a:p>
          <a:endParaRPr lang="ru-RU"/>
        </a:p>
      </dgm:t>
    </dgm:pt>
    <dgm:pt modelId="{CB57C300-525D-40BF-AFBB-89F77CFE266D}" type="pres">
      <dgm:prSet presAssocID="{0A9F1480-CADA-48E8-9EEF-D5DF6F34B54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EE7358D-77B0-4FE3-B59B-33D96DDF374B}" type="pres">
      <dgm:prSet presAssocID="{DCBEA1F0-0F26-46E6-A630-DA2FDF78C44A}" presName="root" presStyleCnt="0"/>
      <dgm:spPr/>
    </dgm:pt>
    <dgm:pt modelId="{840DA9E0-6C3B-4CAB-8CC7-9479BF79E9B7}" type="pres">
      <dgm:prSet presAssocID="{DCBEA1F0-0F26-46E6-A630-DA2FDF78C44A}" presName="rootComposite" presStyleCnt="0"/>
      <dgm:spPr/>
    </dgm:pt>
    <dgm:pt modelId="{9AB2BE74-C327-4166-B8E3-204C89C0A1D8}" type="pres">
      <dgm:prSet presAssocID="{DCBEA1F0-0F26-46E6-A630-DA2FDF78C44A}" presName="rootText" presStyleLbl="node1" presStyleIdx="0" presStyleCnt="3"/>
      <dgm:spPr/>
      <dgm:t>
        <a:bodyPr/>
        <a:lstStyle/>
        <a:p>
          <a:endParaRPr lang="ru-RU"/>
        </a:p>
      </dgm:t>
    </dgm:pt>
    <dgm:pt modelId="{F9AD1E47-1048-4574-9880-1EB48902BA79}" type="pres">
      <dgm:prSet presAssocID="{DCBEA1F0-0F26-46E6-A630-DA2FDF78C44A}" presName="rootConnector" presStyleLbl="node1" presStyleIdx="0" presStyleCnt="3"/>
      <dgm:spPr/>
      <dgm:t>
        <a:bodyPr/>
        <a:lstStyle/>
        <a:p>
          <a:endParaRPr lang="ru-RU"/>
        </a:p>
      </dgm:t>
    </dgm:pt>
    <dgm:pt modelId="{C2719907-C669-40DE-ABAE-EF513DDE21B4}" type="pres">
      <dgm:prSet presAssocID="{DCBEA1F0-0F26-46E6-A630-DA2FDF78C44A}" presName="childShape" presStyleCnt="0"/>
      <dgm:spPr/>
    </dgm:pt>
    <dgm:pt modelId="{402DC056-2D19-4CA8-8EDA-1130B74D4662}" type="pres">
      <dgm:prSet presAssocID="{C79B413D-17CE-4BCA-857A-682DC33800ED}" presName="root" presStyleCnt="0"/>
      <dgm:spPr/>
    </dgm:pt>
    <dgm:pt modelId="{C9C691D4-6F4A-46F7-85B9-82FF93A61521}" type="pres">
      <dgm:prSet presAssocID="{C79B413D-17CE-4BCA-857A-682DC33800ED}" presName="rootComposite" presStyleCnt="0"/>
      <dgm:spPr/>
    </dgm:pt>
    <dgm:pt modelId="{2F44B7F7-8006-4975-95D4-7E177A3889BC}" type="pres">
      <dgm:prSet presAssocID="{C79B413D-17CE-4BCA-857A-682DC33800ED}" presName="rootText" presStyleLbl="node1" presStyleIdx="1" presStyleCnt="3"/>
      <dgm:spPr/>
      <dgm:t>
        <a:bodyPr/>
        <a:lstStyle/>
        <a:p>
          <a:endParaRPr lang="ru-RU"/>
        </a:p>
      </dgm:t>
    </dgm:pt>
    <dgm:pt modelId="{77CE4F09-DC69-40F1-9821-A20701B7D39C}" type="pres">
      <dgm:prSet presAssocID="{C79B413D-17CE-4BCA-857A-682DC33800ED}" presName="rootConnector" presStyleLbl="node1" presStyleIdx="1" presStyleCnt="3"/>
      <dgm:spPr/>
      <dgm:t>
        <a:bodyPr/>
        <a:lstStyle/>
        <a:p>
          <a:endParaRPr lang="ru-RU"/>
        </a:p>
      </dgm:t>
    </dgm:pt>
    <dgm:pt modelId="{C20D9A00-DA7C-491F-B4A3-B4EBA0462AB8}" type="pres">
      <dgm:prSet presAssocID="{C79B413D-17CE-4BCA-857A-682DC33800ED}" presName="childShape" presStyleCnt="0"/>
      <dgm:spPr/>
    </dgm:pt>
    <dgm:pt modelId="{B4590287-7CA1-4FC1-843F-07D22969DE1E}" type="pres">
      <dgm:prSet presAssocID="{668927D6-8EA0-43DE-BBA0-835C896EA23C}" presName="root" presStyleCnt="0"/>
      <dgm:spPr/>
    </dgm:pt>
    <dgm:pt modelId="{23E2BFA6-AF0E-4D75-8B38-854046884A7C}" type="pres">
      <dgm:prSet presAssocID="{668927D6-8EA0-43DE-BBA0-835C896EA23C}" presName="rootComposite" presStyleCnt="0"/>
      <dgm:spPr/>
    </dgm:pt>
    <dgm:pt modelId="{EA439EAF-2702-4026-A8E3-278E23451E2C}" type="pres">
      <dgm:prSet presAssocID="{668927D6-8EA0-43DE-BBA0-835C896EA23C}" presName="rootText" presStyleLbl="node1" presStyleIdx="2" presStyleCnt="3"/>
      <dgm:spPr/>
      <dgm:t>
        <a:bodyPr/>
        <a:lstStyle/>
        <a:p>
          <a:endParaRPr lang="ru-RU"/>
        </a:p>
      </dgm:t>
    </dgm:pt>
    <dgm:pt modelId="{73718B73-261F-466B-A98B-8A96E31DEBE4}" type="pres">
      <dgm:prSet presAssocID="{668927D6-8EA0-43DE-BBA0-835C896EA23C}" presName="rootConnector" presStyleLbl="node1" presStyleIdx="2" presStyleCnt="3"/>
      <dgm:spPr/>
      <dgm:t>
        <a:bodyPr/>
        <a:lstStyle/>
        <a:p>
          <a:endParaRPr lang="ru-RU"/>
        </a:p>
      </dgm:t>
    </dgm:pt>
    <dgm:pt modelId="{1341662C-0D21-46AA-A6E7-1F6A5EC7FA8B}" type="pres">
      <dgm:prSet presAssocID="{668927D6-8EA0-43DE-BBA0-835C896EA23C}" presName="childShape" presStyleCnt="0"/>
      <dgm:spPr/>
    </dgm:pt>
  </dgm:ptLst>
  <dgm:cxnLst>
    <dgm:cxn modelId="{BCFC48D4-4A1D-4C11-8798-20AC37317202}" type="presOf" srcId="{C79B413D-17CE-4BCA-857A-682DC33800ED}" destId="{2F44B7F7-8006-4975-95D4-7E177A3889BC}" srcOrd="0" destOrd="0" presId="urn:microsoft.com/office/officeart/2005/8/layout/hierarchy3#2"/>
    <dgm:cxn modelId="{D7ABB144-1DB0-416D-B1BD-13636971CF4F}" type="presOf" srcId="{0A9F1480-CADA-48E8-9EEF-D5DF6F34B545}" destId="{CB57C300-525D-40BF-AFBB-89F77CFE266D}" srcOrd="0" destOrd="0" presId="urn:microsoft.com/office/officeart/2005/8/layout/hierarchy3#2"/>
    <dgm:cxn modelId="{2F5A7229-FAAA-4584-9A1C-DADFC0F59199}" type="presOf" srcId="{DCBEA1F0-0F26-46E6-A630-DA2FDF78C44A}" destId="{F9AD1E47-1048-4574-9880-1EB48902BA79}" srcOrd="1" destOrd="0" presId="urn:microsoft.com/office/officeart/2005/8/layout/hierarchy3#2"/>
    <dgm:cxn modelId="{12081454-CC37-4105-B3D6-6B3630D48E80}" type="presOf" srcId="{668927D6-8EA0-43DE-BBA0-835C896EA23C}" destId="{EA439EAF-2702-4026-A8E3-278E23451E2C}" srcOrd="0" destOrd="0" presId="urn:microsoft.com/office/officeart/2005/8/layout/hierarchy3#2"/>
    <dgm:cxn modelId="{5CF387E1-C221-413A-BB7F-00191EB99B33}" srcId="{0A9F1480-CADA-48E8-9EEF-D5DF6F34B545}" destId="{668927D6-8EA0-43DE-BBA0-835C896EA23C}" srcOrd="2" destOrd="0" parTransId="{953ABFD2-479E-4404-ACE2-E9CECBBFBAFE}" sibTransId="{AC50E790-A853-45E5-AD2E-8FE29E4FBF20}"/>
    <dgm:cxn modelId="{AE86652F-9D31-49FE-B157-F79489BA5F9C}" srcId="{0A9F1480-CADA-48E8-9EEF-D5DF6F34B545}" destId="{DCBEA1F0-0F26-46E6-A630-DA2FDF78C44A}" srcOrd="0" destOrd="0" parTransId="{0006ED11-7740-45A7-9333-BF407A24F42B}" sibTransId="{5A7F77BC-7AC2-4E96-8B90-43DC8C8DBC35}"/>
    <dgm:cxn modelId="{FE951700-9A3C-497D-AC64-4F403F547390}" type="presOf" srcId="{668927D6-8EA0-43DE-BBA0-835C896EA23C}" destId="{73718B73-261F-466B-A98B-8A96E31DEBE4}" srcOrd="1" destOrd="0" presId="urn:microsoft.com/office/officeart/2005/8/layout/hierarchy3#2"/>
    <dgm:cxn modelId="{2BE8EE2D-6D84-42BA-939E-81DC4EEB3DEE}" srcId="{0A9F1480-CADA-48E8-9EEF-D5DF6F34B545}" destId="{C79B413D-17CE-4BCA-857A-682DC33800ED}" srcOrd="1" destOrd="0" parTransId="{D8B10DAB-0307-4D3D-ADD5-4592BD036962}" sibTransId="{42542B48-52E3-4FF4-AE11-A42169C1055D}"/>
    <dgm:cxn modelId="{7F66E66E-9E6E-4B7D-A62C-6EA30CDAE7E0}" type="presOf" srcId="{C79B413D-17CE-4BCA-857A-682DC33800ED}" destId="{77CE4F09-DC69-40F1-9821-A20701B7D39C}" srcOrd="1" destOrd="0" presId="urn:microsoft.com/office/officeart/2005/8/layout/hierarchy3#2"/>
    <dgm:cxn modelId="{F81155B7-3FA4-437F-B4D1-571D1E3CDD24}" type="presOf" srcId="{DCBEA1F0-0F26-46E6-A630-DA2FDF78C44A}" destId="{9AB2BE74-C327-4166-B8E3-204C89C0A1D8}" srcOrd="0" destOrd="0" presId="urn:microsoft.com/office/officeart/2005/8/layout/hierarchy3#2"/>
    <dgm:cxn modelId="{864725E3-AC84-4C14-B29B-71C662037E21}" type="presParOf" srcId="{CB57C300-525D-40BF-AFBB-89F77CFE266D}" destId="{5EE7358D-77B0-4FE3-B59B-33D96DDF374B}" srcOrd="0" destOrd="0" presId="urn:microsoft.com/office/officeart/2005/8/layout/hierarchy3#2"/>
    <dgm:cxn modelId="{984D1714-8D81-44F0-BE3A-2E9F09D491C6}" type="presParOf" srcId="{5EE7358D-77B0-4FE3-B59B-33D96DDF374B}" destId="{840DA9E0-6C3B-4CAB-8CC7-9479BF79E9B7}" srcOrd="0" destOrd="0" presId="urn:microsoft.com/office/officeart/2005/8/layout/hierarchy3#2"/>
    <dgm:cxn modelId="{E57BC768-0B76-4E78-82F0-3AA720246451}" type="presParOf" srcId="{840DA9E0-6C3B-4CAB-8CC7-9479BF79E9B7}" destId="{9AB2BE74-C327-4166-B8E3-204C89C0A1D8}" srcOrd="0" destOrd="0" presId="urn:microsoft.com/office/officeart/2005/8/layout/hierarchy3#2"/>
    <dgm:cxn modelId="{50964CC1-6ED4-4AD9-BFEE-2254D0D36173}" type="presParOf" srcId="{840DA9E0-6C3B-4CAB-8CC7-9479BF79E9B7}" destId="{F9AD1E47-1048-4574-9880-1EB48902BA79}" srcOrd="1" destOrd="0" presId="urn:microsoft.com/office/officeart/2005/8/layout/hierarchy3#2"/>
    <dgm:cxn modelId="{981FADD7-0370-44E8-9403-1BE44B70E2AF}" type="presParOf" srcId="{5EE7358D-77B0-4FE3-B59B-33D96DDF374B}" destId="{C2719907-C669-40DE-ABAE-EF513DDE21B4}" srcOrd="1" destOrd="0" presId="urn:microsoft.com/office/officeart/2005/8/layout/hierarchy3#2"/>
    <dgm:cxn modelId="{DC0B4B83-D021-4A82-879F-C9F0A2197C40}" type="presParOf" srcId="{CB57C300-525D-40BF-AFBB-89F77CFE266D}" destId="{402DC056-2D19-4CA8-8EDA-1130B74D4662}" srcOrd="1" destOrd="0" presId="urn:microsoft.com/office/officeart/2005/8/layout/hierarchy3#2"/>
    <dgm:cxn modelId="{02D971BF-D7D5-48E5-B346-00E1A2E3A89D}" type="presParOf" srcId="{402DC056-2D19-4CA8-8EDA-1130B74D4662}" destId="{C9C691D4-6F4A-46F7-85B9-82FF93A61521}" srcOrd="0" destOrd="0" presId="urn:microsoft.com/office/officeart/2005/8/layout/hierarchy3#2"/>
    <dgm:cxn modelId="{7C3BB288-3D23-43CA-944D-4200A3EF1728}" type="presParOf" srcId="{C9C691D4-6F4A-46F7-85B9-82FF93A61521}" destId="{2F44B7F7-8006-4975-95D4-7E177A3889BC}" srcOrd="0" destOrd="0" presId="urn:microsoft.com/office/officeart/2005/8/layout/hierarchy3#2"/>
    <dgm:cxn modelId="{3FAE2683-48EC-40C6-9CA2-95CF48AE31F4}" type="presParOf" srcId="{C9C691D4-6F4A-46F7-85B9-82FF93A61521}" destId="{77CE4F09-DC69-40F1-9821-A20701B7D39C}" srcOrd="1" destOrd="0" presId="urn:microsoft.com/office/officeart/2005/8/layout/hierarchy3#2"/>
    <dgm:cxn modelId="{588BE391-F9F6-46F9-996E-61D691A7D670}" type="presParOf" srcId="{402DC056-2D19-4CA8-8EDA-1130B74D4662}" destId="{C20D9A00-DA7C-491F-B4A3-B4EBA0462AB8}" srcOrd="1" destOrd="0" presId="urn:microsoft.com/office/officeart/2005/8/layout/hierarchy3#2"/>
    <dgm:cxn modelId="{AD735D6E-8FB4-4CB7-853A-EF4853B02A5E}" type="presParOf" srcId="{CB57C300-525D-40BF-AFBB-89F77CFE266D}" destId="{B4590287-7CA1-4FC1-843F-07D22969DE1E}" srcOrd="2" destOrd="0" presId="urn:microsoft.com/office/officeart/2005/8/layout/hierarchy3#2"/>
    <dgm:cxn modelId="{5DD1F46A-BF86-4C5E-A3C9-B139D3017C07}" type="presParOf" srcId="{B4590287-7CA1-4FC1-843F-07D22969DE1E}" destId="{23E2BFA6-AF0E-4D75-8B38-854046884A7C}" srcOrd="0" destOrd="0" presId="urn:microsoft.com/office/officeart/2005/8/layout/hierarchy3#2"/>
    <dgm:cxn modelId="{7868D541-B4CC-4C9D-A278-0F4D3B0DABB8}" type="presParOf" srcId="{23E2BFA6-AF0E-4D75-8B38-854046884A7C}" destId="{EA439EAF-2702-4026-A8E3-278E23451E2C}" srcOrd="0" destOrd="0" presId="urn:microsoft.com/office/officeart/2005/8/layout/hierarchy3#2"/>
    <dgm:cxn modelId="{CD468C6B-76A9-4075-907B-B4BEA9A1D67C}" type="presParOf" srcId="{23E2BFA6-AF0E-4D75-8B38-854046884A7C}" destId="{73718B73-261F-466B-A98B-8A96E31DEBE4}" srcOrd="1" destOrd="0" presId="urn:microsoft.com/office/officeart/2005/8/layout/hierarchy3#2"/>
    <dgm:cxn modelId="{45C61885-2F88-4F7C-89CF-B841CCF92633}" type="presParOf" srcId="{B4590287-7CA1-4FC1-843F-07D22969DE1E}" destId="{1341662C-0D21-46AA-A6E7-1F6A5EC7FA8B}" srcOrd="1" destOrd="0" presId="urn:microsoft.com/office/officeart/2005/8/layout/hierarchy3#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223FC1-A9EC-406D-998F-7475172F4C16}" type="doc">
      <dgm:prSet loTypeId="urn:microsoft.com/office/officeart/2005/8/layout/hierarchy3#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5BE91FA-1B3E-4B81-929E-9D31D9C1FE7C}">
      <dgm:prSet custT="1"/>
      <dgm:spPr>
        <a:noFill/>
        <a:ln>
          <a:noFill/>
        </a:ln>
      </dgm:spPr>
      <dgm:t>
        <a:bodyPr/>
        <a:lstStyle/>
        <a:p>
          <a:r>
            <a: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Люди от 18 до 28 лет</a:t>
          </a:r>
        </a:p>
      </dgm:t>
    </dgm:pt>
    <dgm:pt modelId="{A9EB1DF2-5468-4F30-8299-5AA947A9FF8B}" type="parTrans" cxnId="{18501846-1555-4889-A3B3-638BDDC47FA0}">
      <dgm:prSet/>
      <dgm:spPr/>
      <dgm:t>
        <a:bodyPr/>
        <a:lstStyle/>
        <a:p>
          <a:endParaRPr lang="ru-RU"/>
        </a:p>
      </dgm:t>
    </dgm:pt>
    <dgm:pt modelId="{7E7F2B6B-6081-4B0D-885E-8A1B0EF56471}" type="sibTrans" cxnId="{18501846-1555-4889-A3B3-638BDDC47FA0}">
      <dgm:prSet/>
      <dgm:spPr/>
      <dgm:t>
        <a:bodyPr/>
        <a:lstStyle/>
        <a:p>
          <a:endParaRPr lang="ru-RU"/>
        </a:p>
      </dgm:t>
    </dgm:pt>
    <dgm:pt modelId="{2B7AEB9A-5E7B-4537-AA9A-C78FAECAF27D}">
      <dgm:prSet custT="1"/>
      <dgm:spPr>
        <a:noFill/>
        <a:ln>
          <a:noFill/>
        </a:ln>
      </dgm:spPr>
      <dgm:t>
        <a:bodyPr/>
        <a:lstStyle/>
        <a:p>
          <a:r>
            <a: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Совмещают работу и учебу</a:t>
          </a:r>
        </a:p>
      </dgm:t>
    </dgm:pt>
    <dgm:pt modelId="{ADA6B337-259E-4262-8937-008402F7C5A9}" type="parTrans" cxnId="{491C4417-484C-40F2-A003-8741E187A7BC}">
      <dgm:prSet/>
      <dgm:spPr/>
      <dgm:t>
        <a:bodyPr/>
        <a:lstStyle/>
        <a:p>
          <a:endParaRPr lang="ru-RU"/>
        </a:p>
      </dgm:t>
    </dgm:pt>
    <dgm:pt modelId="{463092B8-D586-4B1B-A4FA-1FA27A983265}" type="sibTrans" cxnId="{491C4417-484C-40F2-A003-8741E187A7BC}">
      <dgm:prSet/>
      <dgm:spPr/>
      <dgm:t>
        <a:bodyPr/>
        <a:lstStyle/>
        <a:p>
          <a:endParaRPr lang="ru-RU"/>
        </a:p>
      </dgm:t>
    </dgm:pt>
    <dgm:pt modelId="{5A2C7A2A-2F2E-4328-B924-8618ADD13E93}">
      <dgm:prSet custT="1"/>
      <dgm:spPr>
        <a:noFill/>
        <a:ln>
          <a:noFill/>
        </a:ln>
      </dgm:spPr>
      <dgm:t>
        <a:bodyPr/>
        <a:lstStyle/>
        <a:p>
          <a:r>
            <a:rPr lang="ru-RU" sz="24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Зарабатывают в среднем 22 500 рублей</a:t>
          </a:r>
        </a:p>
      </dgm:t>
    </dgm:pt>
    <dgm:pt modelId="{5FEFDD58-A607-43CD-83B5-1D9A7885CDAF}" type="parTrans" cxnId="{11624380-965B-4B32-8852-88DF558B4F03}">
      <dgm:prSet/>
      <dgm:spPr/>
      <dgm:t>
        <a:bodyPr/>
        <a:lstStyle/>
        <a:p>
          <a:endParaRPr lang="ru-RU"/>
        </a:p>
      </dgm:t>
    </dgm:pt>
    <dgm:pt modelId="{96E02574-1A27-4ED4-95C7-D182AFBE00CE}" type="sibTrans" cxnId="{11624380-965B-4B32-8852-88DF558B4F03}">
      <dgm:prSet/>
      <dgm:spPr/>
      <dgm:t>
        <a:bodyPr/>
        <a:lstStyle/>
        <a:p>
          <a:endParaRPr lang="ru-RU"/>
        </a:p>
      </dgm:t>
    </dgm:pt>
    <dgm:pt modelId="{824BD74B-6CA3-4444-970D-BB43B394A36D}">
      <dgm:prSet custT="1"/>
      <dgm:spPr>
        <a:noFill/>
        <a:ln>
          <a:noFill/>
        </a:ln>
      </dgm:spPr>
      <dgm:t>
        <a:bodyPr/>
        <a:lstStyle/>
        <a:p>
          <a:r>
            <a: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Готовы тратить на игры 800 рублей в месяц</a:t>
          </a:r>
        </a:p>
      </dgm:t>
    </dgm:pt>
    <dgm:pt modelId="{F22A4DF9-D986-4BC6-88C9-E55C56E2539E}" type="parTrans" cxnId="{10EDCB4F-EB35-4A78-ACF4-E59073864FA8}">
      <dgm:prSet/>
      <dgm:spPr/>
      <dgm:t>
        <a:bodyPr/>
        <a:lstStyle/>
        <a:p>
          <a:endParaRPr lang="ru-RU"/>
        </a:p>
      </dgm:t>
    </dgm:pt>
    <dgm:pt modelId="{31172954-925E-4423-9BF8-D7F0DCAE5A86}" type="sibTrans" cxnId="{10EDCB4F-EB35-4A78-ACF4-E59073864FA8}">
      <dgm:prSet/>
      <dgm:spPr/>
      <dgm:t>
        <a:bodyPr/>
        <a:lstStyle/>
        <a:p>
          <a:endParaRPr lang="ru-RU"/>
        </a:p>
      </dgm:t>
    </dgm:pt>
    <dgm:pt modelId="{648F97CB-F17D-4D32-9B9B-CBA54B495E54}" type="pres">
      <dgm:prSet presAssocID="{6E223FC1-A9EC-406D-998F-7475172F4C1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688EF09-AA34-486B-9904-E24281BE48AA}" type="pres">
      <dgm:prSet presAssocID="{25BE91FA-1B3E-4B81-929E-9D31D9C1FE7C}" presName="root" presStyleCnt="0"/>
      <dgm:spPr/>
    </dgm:pt>
    <dgm:pt modelId="{59D6C42A-E77C-4746-AAC8-98455A3FE87F}" type="pres">
      <dgm:prSet presAssocID="{25BE91FA-1B3E-4B81-929E-9D31D9C1FE7C}" presName="rootComposite" presStyleCnt="0"/>
      <dgm:spPr/>
    </dgm:pt>
    <dgm:pt modelId="{A8B9ABCA-6D05-40B1-86A0-4E30294A8EAE}" type="pres">
      <dgm:prSet presAssocID="{25BE91FA-1B3E-4B81-929E-9D31D9C1FE7C}" presName="rootText" presStyleLbl="node1" presStyleIdx="0" presStyleCnt="4"/>
      <dgm:spPr/>
      <dgm:t>
        <a:bodyPr/>
        <a:lstStyle/>
        <a:p>
          <a:endParaRPr lang="ru-RU"/>
        </a:p>
      </dgm:t>
    </dgm:pt>
    <dgm:pt modelId="{D202C6A7-7EDB-4C50-ADA5-FEBFF3056CCF}" type="pres">
      <dgm:prSet presAssocID="{25BE91FA-1B3E-4B81-929E-9D31D9C1FE7C}" presName="rootConnector" presStyleLbl="node1" presStyleIdx="0" presStyleCnt="4"/>
      <dgm:spPr/>
      <dgm:t>
        <a:bodyPr/>
        <a:lstStyle/>
        <a:p>
          <a:endParaRPr lang="ru-RU"/>
        </a:p>
      </dgm:t>
    </dgm:pt>
    <dgm:pt modelId="{9783D99D-4B55-4B0B-A8FB-E6D8C05C7B91}" type="pres">
      <dgm:prSet presAssocID="{25BE91FA-1B3E-4B81-929E-9D31D9C1FE7C}" presName="childShape" presStyleCnt="0"/>
      <dgm:spPr/>
    </dgm:pt>
    <dgm:pt modelId="{3987D1C9-01AE-4F1C-B916-3F48208ED6E9}" type="pres">
      <dgm:prSet presAssocID="{2B7AEB9A-5E7B-4537-AA9A-C78FAECAF27D}" presName="root" presStyleCnt="0"/>
      <dgm:spPr/>
    </dgm:pt>
    <dgm:pt modelId="{3D15D1DE-E8D2-4507-A7D9-1587532DEB61}" type="pres">
      <dgm:prSet presAssocID="{2B7AEB9A-5E7B-4537-AA9A-C78FAECAF27D}" presName="rootComposite" presStyleCnt="0"/>
      <dgm:spPr/>
    </dgm:pt>
    <dgm:pt modelId="{2DA16F5B-D85A-4D5E-AAE1-BECB7A8139B6}" type="pres">
      <dgm:prSet presAssocID="{2B7AEB9A-5E7B-4537-AA9A-C78FAECAF27D}" presName="rootText" presStyleLbl="node1" presStyleIdx="1" presStyleCnt="4"/>
      <dgm:spPr/>
      <dgm:t>
        <a:bodyPr/>
        <a:lstStyle/>
        <a:p>
          <a:endParaRPr lang="ru-RU"/>
        </a:p>
      </dgm:t>
    </dgm:pt>
    <dgm:pt modelId="{F825478E-973C-4E2C-9983-44C8D401F5A7}" type="pres">
      <dgm:prSet presAssocID="{2B7AEB9A-5E7B-4537-AA9A-C78FAECAF27D}" presName="rootConnector" presStyleLbl="node1" presStyleIdx="1" presStyleCnt="4"/>
      <dgm:spPr/>
      <dgm:t>
        <a:bodyPr/>
        <a:lstStyle/>
        <a:p>
          <a:endParaRPr lang="ru-RU"/>
        </a:p>
      </dgm:t>
    </dgm:pt>
    <dgm:pt modelId="{BF3B006F-5B56-4168-9BF1-313F176557CD}" type="pres">
      <dgm:prSet presAssocID="{2B7AEB9A-5E7B-4537-AA9A-C78FAECAF27D}" presName="childShape" presStyleCnt="0"/>
      <dgm:spPr/>
    </dgm:pt>
    <dgm:pt modelId="{03B3931B-5E37-43FE-A3AF-4B7D54BAF467}" type="pres">
      <dgm:prSet presAssocID="{5A2C7A2A-2F2E-4328-B924-8618ADD13E93}" presName="root" presStyleCnt="0"/>
      <dgm:spPr/>
    </dgm:pt>
    <dgm:pt modelId="{A91CE50A-94E0-4688-8C4C-DD1A859E07C7}" type="pres">
      <dgm:prSet presAssocID="{5A2C7A2A-2F2E-4328-B924-8618ADD13E93}" presName="rootComposite" presStyleCnt="0"/>
      <dgm:spPr/>
    </dgm:pt>
    <dgm:pt modelId="{B8170064-9D95-4414-BFC6-36D6CEAFA841}" type="pres">
      <dgm:prSet presAssocID="{5A2C7A2A-2F2E-4328-B924-8618ADD13E93}" presName="rootText" presStyleLbl="node1" presStyleIdx="2" presStyleCnt="4"/>
      <dgm:spPr/>
      <dgm:t>
        <a:bodyPr/>
        <a:lstStyle/>
        <a:p>
          <a:endParaRPr lang="ru-RU"/>
        </a:p>
      </dgm:t>
    </dgm:pt>
    <dgm:pt modelId="{5BABA978-CAD2-43A8-83EA-AE43625DD53A}" type="pres">
      <dgm:prSet presAssocID="{5A2C7A2A-2F2E-4328-B924-8618ADD13E93}" presName="rootConnector" presStyleLbl="node1" presStyleIdx="2" presStyleCnt="4"/>
      <dgm:spPr/>
      <dgm:t>
        <a:bodyPr/>
        <a:lstStyle/>
        <a:p>
          <a:endParaRPr lang="ru-RU"/>
        </a:p>
      </dgm:t>
    </dgm:pt>
    <dgm:pt modelId="{9EFC214E-671E-43F7-8370-17F57FE9BC80}" type="pres">
      <dgm:prSet presAssocID="{5A2C7A2A-2F2E-4328-B924-8618ADD13E93}" presName="childShape" presStyleCnt="0"/>
      <dgm:spPr/>
    </dgm:pt>
    <dgm:pt modelId="{6C27E5DF-3DAD-4173-A3A6-DC8F6F75B41D}" type="pres">
      <dgm:prSet presAssocID="{824BD74B-6CA3-4444-970D-BB43B394A36D}" presName="root" presStyleCnt="0"/>
      <dgm:spPr/>
    </dgm:pt>
    <dgm:pt modelId="{74985D64-161B-440D-9F50-8F92112B7761}" type="pres">
      <dgm:prSet presAssocID="{824BD74B-6CA3-4444-970D-BB43B394A36D}" presName="rootComposite" presStyleCnt="0"/>
      <dgm:spPr/>
    </dgm:pt>
    <dgm:pt modelId="{6781EECD-EB72-44FE-8D9D-21DED4E48A81}" type="pres">
      <dgm:prSet presAssocID="{824BD74B-6CA3-4444-970D-BB43B394A36D}" presName="rootText" presStyleLbl="node1" presStyleIdx="3" presStyleCnt="4"/>
      <dgm:spPr/>
      <dgm:t>
        <a:bodyPr/>
        <a:lstStyle/>
        <a:p>
          <a:endParaRPr lang="ru-RU"/>
        </a:p>
      </dgm:t>
    </dgm:pt>
    <dgm:pt modelId="{60CA5EAF-0551-4DD3-806B-836F4F6EDFDF}" type="pres">
      <dgm:prSet presAssocID="{824BD74B-6CA3-4444-970D-BB43B394A36D}" presName="rootConnector" presStyleLbl="node1" presStyleIdx="3" presStyleCnt="4"/>
      <dgm:spPr/>
      <dgm:t>
        <a:bodyPr/>
        <a:lstStyle/>
        <a:p>
          <a:endParaRPr lang="ru-RU"/>
        </a:p>
      </dgm:t>
    </dgm:pt>
    <dgm:pt modelId="{AD4FB518-E2D2-46AB-9548-78EDEBE767A9}" type="pres">
      <dgm:prSet presAssocID="{824BD74B-6CA3-4444-970D-BB43B394A36D}" presName="childShape" presStyleCnt="0"/>
      <dgm:spPr/>
    </dgm:pt>
  </dgm:ptLst>
  <dgm:cxnLst>
    <dgm:cxn modelId="{6433AE70-6A17-44AF-897A-B62D9E0C6578}" type="presOf" srcId="{6E223FC1-A9EC-406D-998F-7475172F4C16}" destId="{648F97CB-F17D-4D32-9B9B-CBA54B495E54}" srcOrd="0" destOrd="0" presId="urn:microsoft.com/office/officeart/2005/8/layout/hierarchy3#3"/>
    <dgm:cxn modelId="{10EDCB4F-EB35-4A78-ACF4-E59073864FA8}" srcId="{6E223FC1-A9EC-406D-998F-7475172F4C16}" destId="{824BD74B-6CA3-4444-970D-BB43B394A36D}" srcOrd="3" destOrd="0" parTransId="{F22A4DF9-D986-4BC6-88C9-E55C56E2539E}" sibTransId="{31172954-925E-4423-9BF8-D7F0DCAE5A86}"/>
    <dgm:cxn modelId="{58D6E764-7ED1-47D9-8291-4F912A36DD86}" type="presOf" srcId="{824BD74B-6CA3-4444-970D-BB43B394A36D}" destId="{60CA5EAF-0551-4DD3-806B-836F4F6EDFDF}" srcOrd="1" destOrd="0" presId="urn:microsoft.com/office/officeart/2005/8/layout/hierarchy3#3"/>
    <dgm:cxn modelId="{18501846-1555-4889-A3B3-638BDDC47FA0}" srcId="{6E223FC1-A9EC-406D-998F-7475172F4C16}" destId="{25BE91FA-1B3E-4B81-929E-9D31D9C1FE7C}" srcOrd="0" destOrd="0" parTransId="{A9EB1DF2-5468-4F30-8299-5AA947A9FF8B}" sibTransId="{7E7F2B6B-6081-4B0D-885E-8A1B0EF56471}"/>
    <dgm:cxn modelId="{AE543DC5-2A22-40DB-B7D8-D6BF6AAC1B99}" type="presOf" srcId="{5A2C7A2A-2F2E-4328-B924-8618ADD13E93}" destId="{5BABA978-CAD2-43A8-83EA-AE43625DD53A}" srcOrd="1" destOrd="0" presId="urn:microsoft.com/office/officeart/2005/8/layout/hierarchy3#3"/>
    <dgm:cxn modelId="{46BEFAE5-5C04-4D19-B7B1-9384E018AEB3}" type="presOf" srcId="{2B7AEB9A-5E7B-4537-AA9A-C78FAECAF27D}" destId="{2DA16F5B-D85A-4D5E-AAE1-BECB7A8139B6}" srcOrd="0" destOrd="0" presId="urn:microsoft.com/office/officeart/2005/8/layout/hierarchy3#3"/>
    <dgm:cxn modelId="{7582E956-F14B-4DC6-9296-A860EB2C779F}" type="presOf" srcId="{25BE91FA-1B3E-4B81-929E-9D31D9C1FE7C}" destId="{A8B9ABCA-6D05-40B1-86A0-4E30294A8EAE}" srcOrd="0" destOrd="0" presId="urn:microsoft.com/office/officeart/2005/8/layout/hierarchy3#3"/>
    <dgm:cxn modelId="{F5229914-9C5E-42F6-B001-CBAC93502DA6}" type="presOf" srcId="{5A2C7A2A-2F2E-4328-B924-8618ADD13E93}" destId="{B8170064-9D95-4414-BFC6-36D6CEAFA841}" srcOrd="0" destOrd="0" presId="urn:microsoft.com/office/officeart/2005/8/layout/hierarchy3#3"/>
    <dgm:cxn modelId="{491C4417-484C-40F2-A003-8741E187A7BC}" srcId="{6E223FC1-A9EC-406D-998F-7475172F4C16}" destId="{2B7AEB9A-5E7B-4537-AA9A-C78FAECAF27D}" srcOrd="1" destOrd="0" parTransId="{ADA6B337-259E-4262-8937-008402F7C5A9}" sibTransId="{463092B8-D586-4B1B-A4FA-1FA27A983265}"/>
    <dgm:cxn modelId="{CD2E80FC-BE85-462D-AD04-78B402628E89}" type="presOf" srcId="{824BD74B-6CA3-4444-970D-BB43B394A36D}" destId="{6781EECD-EB72-44FE-8D9D-21DED4E48A81}" srcOrd="0" destOrd="0" presId="urn:microsoft.com/office/officeart/2005/8/layout/hierarchy3#3"/>
    <dgm:cxn modelId="{5CD30E6E-73AA-478E-AB1C-F7827767E7FB}" type="presOf" srcId="{25BE91FA-1B3E-4B81-929E-9D31D9C1FE7C}" destId="{D202C6A7-7EDB-4C50-ADA5-FEBFF3056CCF}" srcOrd="1" destOrd="0" presId="urn:microsoft.com/office/officeart/2005/8/layout/hierarchy3#3"/>
    <dgm:cxn modelId="{9AD49E60-FDBD-435A-A3C7-84713C5C3AE1}" type="presOf" srcId="{2B7AEB9A-5E7B-4537-AA9A-C78FAECAF27D}" destId="{F825478E-973C-4E2C-9983-44C8D401F5A7}" srcOrd="1" destOrd="0" presId="urn:microsoft.com/office/officeart/2005/8/layout/hierarchy3#3"/>
    <dgm:cxn modelId="{11624380-965B-4B32-8852-88DF558B4F03}" srcId="{6E223FC1-A9EC-406D-998F-7475172F4C16}" destId="{5A2C7A2A-2F2E-4328-B924-8618ADD13E93}" srcOrd="2" destOrd="0" parTransId="{5FEFDD58-A607-43CD-83B5-1D9A7885CDAF}" sibTransId="{96E02574-1A27-4ED4-95C7-D182AFBE00CE}"/>
    <dgm:cxn modelId="{B1ED9FCF-F77D-4A6B-BBC2-4EE2DFD722C9}" type="presParOf" srcId="{648F97CB-F17D-4D32-9B9B-CBA54B495E54}" destId="{9688EF09-AA34-486B-9904-E24281BE48AA}" srcOrd="0" destOrd="0" presId="urn:microsoft.com/office/officeart/2005/8/layout/hierarchy3#3"/>
    <dgm:cxn modelId="{8A0CA967-4263-40D5-8FF4-20F7D29E7F3A}" type="presParOf" srcId="{9688EF09-AA34-486B-9904-E24281BE48AA}" destId="{59D6C42A-E77C-4746-AAC8-98455A3FE87F}" srcOrd="0" destOrd="0" presId="urn:microsoft.com/office/officeart/2005/8/layout/hierarchy3#3"/>
    <dgm:cxn modelId="{CEC853ED-3DEE-4611-B3A1-8EB97118AEC2}" type="presParOf" srcId="{59D6C42A-E77C-4746-AAC8-98455A3FE87F}" destId="{A8B9ABCA-6D05-40B1-86A0-4E30294A8EAE}" srcOrd="0" destOrd="0" presId="urn:microsoft.com/office/officeart/2005/8/layout/hierarchy3#3"/>
    <dgm:cxn modelId="{CBA6B95B-E43D-4233-ADE2-A4022952D5D2}" type="presParOf" srcId="{59D6C42A-E77C-4746-AAC8-98455A3FE87F}" destId="{D202C6A7-7EDB-4C50-ADA5-FEBFF3056CCF}" srcOrd="1" destOrd="0" presId="urn:microsoft.com/office/officeart/2005/8/layout/hierarchy3#3"/>
    <dgm:cxn modelId="{154B31D8-5ADD-4257-8B35-CBE50A0CFD59}" type="presParOf" srcId="{9688EF09-AA34-486B-9904-E24281BE48AA}" destId="{9783D99D-4B55-4B0B-A8FB-E6D8C05C7B91}" srcOrd="1" destOrd="0" presId="urn:microsoft.com/office/officeart/2005/8/layout/hierarchy3#3"/>
    <dgm:cxn modelId="{E89F2526-D0DB-44C0-83CC-19DBC0850BD5}" type="presParOf" srcId="{648F97CB-F17D-4D32-9B9B-CBA54B495E54}" destId="{3987D1C9-01AE-4F1C-B916-3F48208ED6E9}" srcOrd="1" destOrd="0" presId="urn:microsoft.com/office/officeart/2005/8/layout/hierarchy3#3"/>
    <dgm:cxn modelId="{C8262141-6AA1-42D9-92FD-E7A32A32F048}" type="presParOf" srcId="{3987D1C9-01AE-4F1C-B916-3F48208ED6E9}" destId="{3D15D1DE-E8D2-4507-A7D9-1587532DEB61}" srcOrd="0" destOrd="0" presId="urn:microsoft.com/office/officeart/2005/8/layout/hierarchy3#3"/>
    <dgm:cxn modelId="{BAD91111-AF92-4DED-B1C2-8DA3B11BBA60}" type="presParOf" srcId="{3D15D1DE-E8D2-4507-A7D9-1587532DEB61}" destId="{2DA16F5B-D85A-4D5E-AAE1-BECB7A8139B6}" srcOrd="0" destOrd="0" presId="urn:microsoft.com/office/officeart/2005/8/layout/hierarchy3#3"/>
    <dgm:cxn modelId="{9D7448E5-C412-46D0-8A1C-1150926B3B51}" type="presParOf" srcId="{3D15D1DE-E8D2-4507-A7D9-1587532DEB61}" destId="{F825478E-973C-4E2C-9983-44C8D401F5A7}" srcOrd="1" destOrd="0" presId="urn:microsoft.com/office/officeart/2005/8/layout/hierarchy3#3"/>
    <dgm:cxn modelId="{2C08031A-36A9-442A-9384-B616D48DECCB}" type="presParOf" srcId="{3987D1C9-01AE-4F1C-B916-3F48208ED6E9}" destId="{BF3B006F-5B56-4168-9BF1-313F176557CD}" srcOrd="1" destOrd="0" presId="urn:microsoft.com/office/officeart/2005/8/layout/hierarchy3#3"/>
    <dgm:cxn modelId="{8395A29B-962F-48D8-96BF-0AA3D0FD5F6D}" type="presParOf" srcId="{648F97CB-F17D-4D32-9B9B-CBA54B495E54}" destId="{03B3931B-5E37-43FE-A3AF-4B7D54BAF467}" srcOrd="2" destOrd="0" presId="urn:microsoft.com/office/officeart/2005/8/layout/hierarchy3#3"/>
    <dgm:cxn modelId="{D9424A58-A616-4930-8065-E4558B993861}" type="presParOf" srcId="{03B3931B-5E37-43FE-A3AF-4B7D54BAF467}" destId="{A91CE50A-94E0-4688-8C4C-DD1A859E07C7}" srcOrd="0" destOrd="0" presId="urn:microsoft.com/office/officeart/2005/8/layout/hierarchy3#3"/>
    <dgm:cxn modelId="{8620F606-F7E5-4765-B3B1-4585A973FB3E}" type="presParOf" srcId="{A91CE50A-94E0-4688-8C4C-DD1A859E07C7}" destId="{B8170064-9D95-4414-BFC6-36D6CEAFA841}" srcOrd="0" destOrd="0" presId="urn:microsoft.com/office/officeart/2005/8/layout/hierarchy3#3"/>
    <dgm:cxn modelId="{17A42637-7724-4C24-B2E6-C8567754086F}" type="presParOf" srcId="{A91CE50A-94E0-4688-8C4C-DD1A859E07C7}" destId="{5BABA978-CAD2-43A8-83EA-AE43625DD53A}" srcOrd="1" destOrd="0" presId="urn:microsoft.com/office/officeart/2005/8/layout/hierarchy3#3"/>
    <dgm:cxn modelId="{6D666CC9-74F9-4D0E-9D97-47526547C52D}" type="presParOf" srcId="{03B3931B-5E37-43FE-A3AF-4B7D54BAF467}" destId="{9EFC214E-671E-43F7-8370-17F57FE9BC80}" srcOrd="1" destOrd="0" presId="urn:microsoft.com/office/officeart/2005/8/layout/hierarchy3#3"/>
    <dgm:cxn modelId="{007B32B5-97F0-490C-AA9F-795268E4E2E0}" type="presParOf" srcId="{648F97CB-F17D-4D32-9B9B-CBA54B495E54}" destId="{6C27E5DF-3DAD-4173-A3A6-DC8F6F75B41D}" srcOrd="3" destOrd="0" presId="urn:microsoft.com/office/officeart/2005/8/layout/hierarchy3#3"/>
    <dgm:cxn modelId="{BE57F789-3B5F-4C1C-B41A-16D93CA0729B}" type="presParOf" srcId="{6C27E5DF-3DAD-4173-A3A6-DC8F6F75B41D}" destId="{74985D64-161B-440D-9F50-8F92112B7761}" srcOrd="0" destOrd="0" presId="urn:microsoft.com/office/officeart/2005/8/layout/hierarchy3#3"/>
    <dgm:cxn modelId="{10640773-C636-4D4E-8033-095E8372F9FA}" type="presParOf" srcId="{74985D64-161B-440D-9F50-8F92112B7761}" destId="{6781EECD-EB72-44FE-8D9D-21DED4E48A81}" srcOrd="0" destOrd="0" presId="urn:microsoft.com/office/officeart/2005/8/layout/hierarchy3#3"/>
    <dgm:cxn modelId="{2700FB99-662B-408E-A83B-08C9665255CE}" type="presParOf" srcId="{74985D64-161B-440D-9F50-8F92112B7761}" destId="{60CA5EAF-0551-4DD3-806B-836F4F6EDFDF}" srcOrd="1" destOrd="0" presId="urn:microsoft.com/office/officeart/2005/8/layout/hierarchy3#3"/>
    <dgm:cxn modelId="{F6734865-C932-4FAC-B040-6458882B197B}" type="presParOf" srcId="{6C27E5DF-3DAD-4173-A3A6-DC8F6F75B41D}" destId="{AD4FB518-E2D2-46AB-9548-78EDEBE767A9}" srcOrd="1" destOrd="0" presId="urn:microsoft.com/office/officeart/2005/8/layout/hierarchy3#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9F1480-CADA-48E8-9EEF-D5DF6F34B545}" type="doc">
      <dgm:prSet loTypeId="urn:microsoft.com/office/officeart/2005/8/layout/hierarchy3#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CBEA1F0-0F26-46E6-A630-DA2FDF78C44A}">
      <dgm:prSet custT="1"/>
      <dgm:spPr>
        <a:noFill/>
        <a:ln>
          <a:noFill/>
        </a:ln>
      </dgm:spPr>
      <dgm:t>
        <a:bodyPr/>
        <a:lstStyle/>
        <a:p>
          <a:r>
            <a: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Хочу расслабиться после работы</a:t>
          </a:r>
        </a:p>
      </dgm:t>
    </dgm:pt>
    <dgm:pt modelId="{0006ED11-7740-45A7-9333-BF407A24F42B}" type="parTrans" cxnId="{AE86652F-9D31-49FE-B157-F79489BA5F9C}">
      <dgm:prSet/>
      <dgm:spPr/>
      <dgm:t>
        <a:bodyPr/>
        <a:lstStyle/>
        <a:p>
          <a:endParaRPr lang="ru-RU"/>
        </a:p>
      </dgm:t>
    </dgm:pt>
    <dgm:pt modelId="{5A7F77BC-7AC2-4E96-8B90-43DC8C8DBC35}" type="sibTrans" cxnId="{AE86652F-9D31-49FE-B157-F79489BA5F9C}">
      <dgm:prSet/>
      <dgm:spPr/>
      <dgm:t>
        <a:bodyPr/>
        <a:lstStyle/>
        <a:p>
          <a:endParaRPr lang="ru-RU"/>
        </a:p>
      </dgm:t>
    </dgm:pt>
    <dgm:pt modelId="{C79B413D-17CE-4BCA-857A-682DC33800ED}">
      <dgm:prSet custT="1"/>
      <dgm:spPr>
        <a:noFill/>
        <a:ln>
          <a:noFill/>
        </a:ln>
      </dgm:spPr>
      <dgm:t>
        <a:bodyPr/>
        <a:lstStyle/>
        <a:p>
          <a:r>
            <a:rPr lang="ru-RU" sz="24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Хочу получать новый опыт, комбинировать</a:t>
          </a:r>
        </a:p>
      </dgm:t>
    </dgm:pt>
    <dgm:pt modelId="{D8B10DAB-0307-4D3D-ADD5-4592BD036962}" type="parTrans" cxnId="{2BE8EE2D-6D84-42BA-939E-81DC4EEB3DEE}">
      <dgm:prSet/>
      <dgm:spPr/>
      <dgm:t>
        <a:bodyPr/>
        <a:lstStyle/>
        <a:p>
          <a:endParaRPr lang="ru-RU"/>
        </a:p>
      </dgm:t>
    </dgm:pt>
    <dgm:pt modelId="{42542B48-52E3-4FF4-AE11-A42169C1055D}" type="sibTrans" cxnId="{2BE8EE2D-6D84-42BA-939E-81DC4EEB3DEE}">
      <dgm:prSet/>
      <dgm:spPr/>
      <dgm:t>
        <a:bodyPr/>
        <a:lstStyle/>
        <a:p>
          <a:endParaRPr lang="ru-RU"/>
        </a:p>
      </dgm:t>
    </dgm:pt>
    <dgm:pt modelId="{668927D6-8EA0-43DE-BBA0-835C896EA23C}">
      <dgm:prSet custT="1"/>
      <dgm:spPr>
        <a:noFill/>
        <a:ln>
          <a:noFill/>
        </a:ln>
      </dgm:spPr>
      <dgm:t>
        <a:bodyPr/>
        <a:lstStyle/>
        <a:p>
          <a:r>
            <a: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Хочу преодолевать и побеждать красиво</a:t>
          </a:r>
        </a:p>
      </dgm:t>
    </dgm:pt>
    <dgm:pt modelId="{953ABFD2-479E-4404-ACE2-E9CECBBFBAFE}" type="parTrans" cxnId="{5CF387E1-C221-413A-BB7F-00191EB99B33}">
      <dgm:prSet/>
      <dgm:spPr/>
      <dgm:t>
        <a:bodyPr/>
        <a:lstStyle/>
        <a:p>
          <a:endParaRPr lang="ru-RU"/>
        </a:p>
      </dgm:t>
    </dgm:pt>
    <dgm:pt modelId="{AC50E790-A853-45E5-AD2E-8FE29E4FBF20}" type="sibTrans" cxnId="{5CF387E1-C221-413A-BB7F-00191EB99B33}">
      <dgm:prSet/>
      <dgm:spPr/>
      <dgm:t>
        <a:bodyPr/>
        <a:lstStyle/>
        <a:p>
          <a:endParaRPr lang="ru-RU"/>
        </a:p>
      </dgm:t>
    </dgm:pt>
    <dgm:pt modelId="{CB57C300-525D-40BF-AFBB-89F77CFE266D}" type="pres">
      <dgm:prSet presAssocID="{0A9F1480-CADA-48E8-9EEF-D5DF6F34B54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EE7358D-77B0-4FE3-B59B-33D96DDF374B}" type="pres">
      <dgm:prSet presAssocID="{DCBEA1F0-0F26-46E6-A630-DA2FDF78C44A}" presName="root" presStyleCnt="0"/>
      <dgm:spPr/>
    </dgm:pt>
    <dgm:pt modelId="{840DA9E0-6C3B-4CAB-8CC7-9479BF79E9B7}" type="pres">
      <dgm:prSet presAssocID="{DCBEA1F0-0F26-46E6-A630-DA2FDF78C44A}" presName="rootComposite" presStyleCnt="0"/>
      <dgm:spPr/>
    </dgm:pt>
    <dgm:pt modelId="{9AB2BE74-C327-4166-B8E3-204C89C0A1D8}" type="pres">
      <dgm:prSet presAssocID="{DCBEA1F0-0F26-46E6-A630-DA2FDF78C44A}" presName="rootText" presStyleLbl="node1" presStyleIdx="0" presStyleCnt="3"/>
      <dgm:spPr/>
      <dgm:t>
        <a:bodyPr/>
        <a:lstStyle/>
        <a:p>
          <a:endParaRPr lang="ru-RU"/>
        </a:p>
      </dgm:t>
    </dgm:pt>
    <dgm:pt modelId="{F9AD1E47-1048-4574-9880-1EB48902BA79}" type="pres">
      <dgm:prSet presAssocID="{DCBEA1F0-0F26-46E6-A630-DA2FDF78C44A}" presName="rootConnector" presStyleLbl="node1" presStyleIdx="0" presStyleCnt="3"/>
      <dgm:spPr/>
      <dgm:t>
        <a:bodyPr/>
        <a:lstStyle/>
        <a:p>
          <a:endParaRPr lang="ru-RU"/>
        </a:p>
      </dgm:t>
    </dgm:pt>
    <dgm:pt modelId="{C2719907-C669-40DE-ABAE-EF513DDE21B4}" type="pres">
      <dgm:prSet presAssocID="{DCBEA1F0-0F26-46E6-A630-DA2FDF78C44A}" presName="childShape" presStyleCnt="0"/>
      <dgm:spPr/>
    </dgm:pt>
    <dgm:pt modelId="{402DC056-2D19-4CA8-8EDA-1130B74D4662}" type="pres">
      <dgm:prSet presAssocID="{C79B413D-17CE-4BCA-857A-682DC33800ED}" presName="root" presStyleCnt="0"/>
      <dgm:spPr/>
    </dgm:pt>
    <dgm:pt modelId="{C9C691D4-6F4A-46F7-85B9-82FF93A61521}" type="pres">
      <dgm:prSet presAssocID="{C79B413D-17CE-4BCA-857A-682DC33800ED}" presName="rootComposite" presStyleCnt="0"/>
      <dgm:spPr/>
    </dgm:pt>
    <dgm:pt modelId="{2F44B7F7-8006-4975-95D4-7E177A3889BC}" type="pres">
      <dgm:prSet presAssocID="{C79B413D-17CE-4BCA-857A-682DC33800ED}" presName="rootText" presStyleLbl="node1" presStyleIdx="1" presStyleCnt="3"/>
      <dgm:spPr/>
      <dgm:t>
        <a:bodyPr/>
        <a:lstStyle/>
        <a:p>
          <a:endParaRPr lang="ru-RU"/>
        </a:p>
      </dgm:t>
    </dgm:pt>
    <dgm:pt modelId="{77CE4F09-DC69-40F1-9821-A20701B7D39C}" type="pres">
      <dgm:prSet presAssocID="{C79B413D-17CE-4BCA-857A-682DC33800ED}" presName="rootConnector" presStyleLbl="node1" presStyleIdx="1" presStyleCnt="3"/>
      <dgm:spPr/>
      <dgm:t>
        <a:bodyPr/>
        <a:lstStyle/>
        <a:p>
          <a:endParaRPr lang="ru-RU"/>
        </a:p>
      </dgm:t>
    </dgm:pt>
    <dgm:pt modelId="{C20D9A00-DA7C-491F-B4A3-B4EBA0462AB8}" type="pres">
      <dgm:prSet presAssocID="{C79B413D-17CE-4BCA-857A-682DC33800ED}" presName="childShape" presStyleCnt="0"/>
      <dgm:spPr/>
    </dgm:pt>
    <dgm:pt modelId="{B4590287-7CA1-4FC1-843F-07D22969DE1E}" type="pres">
      <dgm:prSet presAssocID="{668927D6-8EA0-43DE-BBA0-835C896EA23C}" presName="root" presStyleCnt="0"/>
      <dgm:spPr/>
    </dgm:pt>
    <dgm:pt modelId="{23E2BFA6-AF0E-4D75-8B38-854046884A7C}" type="pres">
      <dgm:prSet presAssocID="{668927D6-8EA0-43DE-BBA0-835C896EA23C}" presName="rootComposite" presStyleCnt="0"/>
      <dgm:spPr/>
    </dgm:pt>
    <dgm:pt modelId="{EA439EAF-2702-4026-A8E3-278E23451E2C}" type="pres">
      <dgm:prSet presAssocID="{668927D6-8EA0-43DE-BBA0-835C896EA23C}" presName="rootText" presStyleLbl="node1" presStyleIdx="2" presStyleCnt="3"/>
      <dgm:spPr/>
      <dgm:t>
        <a:bodyPr/>
        <a:lstStyle/>
        <a:p>
          <a:endParaRPr lang="ru-RU"/>
        </a:p>
      </dgm:t>
    </dgm:pt>
    <dgm:pt modelId="{73718B73-261F-466B-A98B-8A96E31DEBE4}" type="pres">
      <dgm:prSet presAssocID="{668927D6-8EA0-43DE-BBA0-835C896EA23C}" presName="rootConnector" presStyleLbl="node1" presStyleIdx="2" presStyleCnt="3"/>
      <dgm:spPr/>
      <dgm:t>
        <a:bodyPr/>
        <a:lstStyle/>
        <a:p>
          <a:endParaRPr lang="ru-RU"/>
        </a:p>
      </dgm:t>
    </dgm:pt>
    <dgm:pt modelId="{1341662C-0D21-46AA-A6E7-1F6A5EC7FA8B}" type="pres">
      <dgm:prSet presAssocID="{668927D6-8EA0-43DE-BBA0-835C896EA23C}" presName="childShape" presStyleCnt="0"/>
      <dgm:spPr/>
    </dgm:pt>
  </dgm:ptLst>
  <dgm:cxnLst>
    <dgm:cxn modelId="{BCFC48D4-4A1D-4C11-8798-20AC37317202}" type="presOf" srcId="{C79B413D-17CE-4BCA-857A-682DC33800ED}" destId="{2F44B7F7-8006-4975-95D4-7E177A3889BC}" srcOrd="0" destOrd="0" presId="urn:microsoft.com/office/officeart/2005/8/layout/hierarchy3#4"/>
    <dgm:cxn modelId="{D7ABB144-1DB0-416D-B1BD-13636971CF4F}" type="presOf" srcId="{0A9F1480-CADA-48E8-9EEF-D5DF6F34B545}" destId="{CB57C300-525D-40BF-AFBB-89F77CFE266D}" srcOrd="0" destOrd="0" presId="urn:microsoft.com/office/officeart/2005/8/layout/hierarchy3#4"/>
    <dgm:cxn modelId="{2F5A7229-FAAA-4584-9A1C-DADFC0F59199}" type="presOf" srcId="{DCBEA1F0-0F26-46E6-A630-DA2FDF78C44A}" destId="{F9AD1E47-1048-4574-9880-1EB48902BA79}" srcOrd="1" destOrd="0" presId="urn:microsoft.com/office/officeart/2005/8/layout/hierarchy3#4"/>
    <dgm:cxn modelId="{12081454-CC37-4105-B3D6-6B3630D48E80}" type="presOf" srcId="{668927D6-8EA0-43DE-BBA0-835C896EA23C}" destId="{EA439EAF-2702-4026-A8E3-278E23451E2C}" srcOrd="0" destOrd="0" presId="urn:microsoft.com/office/officeart/2005/8/layout/hierarchy3#4"/>
    <dgm:cxn modelId="{5CF387E1-C221-413A-BB7F-00191EB99B33}" srcId="{0A9F1480-CADA-48E8-9EEF-D5DF6F34B545}" destId="{668927D6-8EA0-43DE-BBA0-835C896EA23C}" srcOrd="2" destOrd="0" parTransId="{953ABFD2-479E-4404-ACE2-E9CECBBFBAFE}" sibTransId="{AC50E790-A853-45E5-AD2E-8FE29E4FBF20}"/>
    <dgm:cxn modelId="{AE86652F-9D31-49FE-B157-F79489BA5F9C}" srcId="{0A9F1480-CADA-48E8-9EEF-D5DF6F34B545}" destId="{DCBEA1F0-0F26-46E6-A630-DA2FDF78C44A}" srcOrd="0" destOrd="0" parTransId="{0006ED11-7740-45A7-9333-BF407A24F42B}" sibTransId="{5A7F77BC-7AC2-4E96-8B90-43DC8C8DBC35}"/>
    <dgm:cxn modelId="{FE951700-9A3C-497D-AC64-4F403F547390}" type="presOf" srcId="{668927D6-8EA0-43DE-BBA0-835C896EA23C}" destId="{73718B73-261F-466B-A98B-8A96E31DEBE4}" srcOrd="1" destOrd="0" presId="urn:microsoft.com/office/officeart/2005/8/layout/hierarchy3#4"/>
    <dgm:cxn modelId="{2BE8EE2D-6D84-42BA-939E-81DC4EEB3DEE}" srcId="{0A9F1480-CADA-48E8-9EEF-D5DF6F34B545}" destId="{C79B413D-17CE-4BCA-857A-682DC33800ED}" srcOrd="1" destOrd="0" parTransId="{D8B10DAB-0307-4D3D-ADD5-4592BD036962}" sibTransId="{42542B48-52E3-4FF4-AE11-A42169C1055D}"/>
    <dgm:cxn modelId="{7F66E66E-9E6E-4B7D-A62C-6EA30CDAE7E0}" type="presOf" srcId="{C79B413D-17CE-4BCA-857A-682DC33800ED}" destId="{77CE4F09-DC69-40F1-9821-A20701B7D39C}" srcOrd="1" destOrd="0" presId="urn:microsoft.com/office/officeart/2005/8/layout/hierarchy3#4"/>
    <dgm:cxn modelId="{F81155B7-3FA4-437F-B4D1-571D1E3CDD24}" type="presOf" srcId="{DCBEA1F0-0F26-46E6-A630-DA2FDF78C44A}" destId="{9AB2BE74-C327-4166-B8E3-204C89C0A1D8}" srcOrd="0" destOrd="0" presId="urn:microsoft.com/office/officeart/2005/8/layout/hierarchy3#4"/>
    <dgm:cxn modelId="{864725E3-AC84-4C14-B29B-71C662037E21}" type="presParOf" srcId="{CB57C300-525D-40BF-AFBB-89F77CFE266D}" destId="{5EE7358D-77B0-4FE3-B59B-33D96DDF374B}" srcOrd="0" destOrd="0" presId="urn:microsoft.com/office/officeart/2005/8/layout/hierarchy3#4"/>
    <dgm:cxn modelId="{984D1714-8D81-44F0-BE3A-2E9F09D491C6}" type="presParOf" srcId="{5EE7358D-77B0-4FE3-B59B-33D96DDF374B}" destId="{840DA9E0-6C3B-4CAB-8CC7-9479BF79E9B7}" srcOrd="0" destOrd="0" presId="urn:microsoft.com/office/officeart/2005/8/layout/hierarchy3#4"/>
    <dgm:cxn modelId="{E57BC768-0B76-4E78-82F0-3AA720246451}" type="presParOf" srcId="{840DA9E0-6C3B-4CAB-8CC7-9479BF79E9B7}" destId="{9AB2BE74-C327-4166-B8E3-204C89C0A1D8}" srcOrd="0" destOrd="0" presId="urn:microsoft.com/office/officeart/2005/8/layout/hierarchy3#4"/>
    <dgm:cxn modelId="{50964CC1-6ED4-4AD9-BFEE-2254D0D36173}" type="presParOf" srcId="{840DA9E0-6C3B-4CAB-8CC7-9479BF79E9B7}" destId="{F9AD1E47-1048-4574-9880-1EB48902BA79}" srcOrd="1" destOrd="0" presId="urn:microsoft.com/office/officeart/2005/8/layout/hierarchy3#4"/>
    <dgm:cxn modelId="{981FADD7-0370-44E8-9403-1BE44B70E2AF}" type="presParOf" srcId="{5EE7358D-77B0-4FE3-B59B-33D96DDF374B}" destId="{C2719907-C669-40DE-ABAE-EF513DDE21B4}" srcOrd="1" destOrd="0" presId="urn:microsoft.com/office/officeart/2005/8/layout/hierarchy3#4"/>
    <dgm:cxn modelId="{DC0B4B83-D021-4A82-879F-C9F0A2197C40}" type="presParOf" srcId="{CB57C300-525D-40BF-AFBB-89F77CFE266D}" destId="{402DC056-2D19-4CA8-8EDA-1130B74D4662}" srcOrd="1" destOrd="0" presId="urn:microsoft.com/office/officeart/2005/8/layout/hierarchy3#4"/>
    <dgm:cxn modelId="{02D971BF-D7D5-48E5-B346-00E1A2E3A89D}" type="presParOf" srcId="{402DC056-2D19-4CA8-8EDA-1130B74D4662}" destId="{C9C691D4-6F4A-46F7-85B9-82FF93A61521}" srcOrd="0" destOrd="0" presId="urn:microsoft.com/office/officeart/2005/8/layout/hierarchy3#4"/>
    <dgm:cxn modelId="{7C3BB288-3D23-43CA-944D-4200A3EF1728}" type="presParOf" srcId="{C9C691D4-6F4A-46F7-85B9-82FF93A61521}" destId="{2F44B7F7-8006-4975-95D4-7E177A3889BC}" srcOrd="0" destOrd="0" presId="urn:microsoft.com/office/officeart/2005/8/layout/hierarchy3#4"/>
    <dgm:cxn modelId="{3FAE2683-48EC-40C6-9CA2-95CF48AE31F4}" type="presParOf" srcId="{C9C691D4-6F4A-46F7-85B9-82FF93A61521}" destId="{77CE4F09-DC69-40F1-9821-A20701B7D39C}" srcOrd="1" destOrd="0" presId="urn:microsoft.com/office/officeart/2005/8/layout/hierarchy3#4"/>
    <dgm:cxn modelId="{588BE391-F9F6-46F9-996E-61D691A7D670}" type="presParOf" srcId="{402DC056-2D19-4CA8-8EDA-1130B74D4662}" destId="{C20D9A00-DA7C-491F-B4A3-B4EBA0462AB8}" srcOrd="1" destOrd="0" presId="urn:microsoft.com/office/officeart/2005/8/layout/hierarchy3#4"/>
    <dgm:cxn modelId="{AD735D6E-8FB4-4CB7-853A-EF4853B02A5E}" type="presParOf" srcId="{CB57C300-525D-40BF-AFBB-89F77CFE266D}" destId="{B4590287-7CA1-4FC1-843F-07D22969DE1E}" srcOrd="2" destOrd="0" presId="urn:microsoft.com/office/officeart/2005/8/layout/hierarchy3#4"/>
    <dgm:cxn modelId="{5DD1F46A-BF86-4C5E-A3C9-B139D3017C07}" type="presParOf" srcId="{B4590287-7CA1-4FC1-843F-07D22969DE1E}" destId="{23E2BFA6-AF0E-4D75-8B38-854046884A7C}" srcOrd="0" destOrd="0" presId="urn:microsoft.com/office/officeart/2005/8/layout/hierarchy3#4"/>
    <dgm:cxn modelId="{7868D541-B4CC-4C9D-A278-0F4D3B0DABB8}" type="presParOf" srcId="{23E2BFA6-AF0E-4D75-8B38-854046884A7C}" destId="{EA439EAF-2702-4026-A8E3-278E23451E2C}" srcOrd="0" destOrd="0" presId="urn:microsoft.com/office/officeart/2005/8/layout/hierarchy3#4"/>
    <dgm:cxn modelId="{CD468C6B-76A9-4075-907B-B4BEA9A1D67C}" type="presParOf" srcId="{23E2BFA6-AF0E-4D75-8B38-854046884A7C}" destId="{73718B73-261F-466B-A98B-8A96E31DEBE4}" srcOrd="1" destOrd="0" presId="urn:microsoft.com/office/officeart/2005/8/layout/hierarchy3#4"/>
    <dgm:cxn modelId="{45C61885-2F88-4F7C-89CF-B841CCF92633}" type="presParOf" srcId="{B4590287-7CA1-4FC1-843F-07D22969DE1E}" destId="{1341662C-0D21-46AA-A6E7-1F6A5EC7FA8B}" srcOrd="1" destOrd="0" presId="urn:microsoft.com/office/officeart/2005/8/layout/hierarchy3#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E223FC1-A9EC-406D-998F-7475172F4C16}" type="doc">
      <dgm:prSet loTypeId="urn:microsoft.com/office/officeart/2005/8/layout/hierarchy3#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5BE91FA-1B3E-4B81-929E-9D31D9C1FE7C}">
      <dgm:prSet custT="1"/>
      <dgm:spPr>
        <a:noFill/>
        <a:ln>
          <a:noFill/>
        </a:ln>
      </dgm:spPr>
      <dgm:t>
        <a:bodyPr/>
        <a:lstStyle/>
        <a:p>
          <a:r>
            <a: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Люди от 18 до 28 лет</a:t>
          </a:r>
        </a:p>
      </dgm:t>
    </dgm:pt>
    <dgm:pt modelId="{A9EB1DF2-5468-4F30-8299-5AA947A9FF8B}" type="parTrans" cxnId="{18501846-1555-4889-A3B3-638BDDC47FA0}">
      <dgm:prSet/>
      <dgm:spPr/>
      <dgm:t>
        <a:bodyPr/>
        <a:lstStyle/>
        <a:p>
          <a:endParaRPr lang="ru-RU"/>
        </a:p>
      </dgm:t>
    </dgm:pt>
    <dgm:pt modelId="{7E7F2B6B-6081-4B0D-885E-8A1B0EF56471}" type="sibTrans" cxnId="{18501846-1555-4889-A3B3-638BDDC47FA0}">
      <dgm:prSet/>
      <dgm:spPr/>
      <dgm:t>
        <a:bodyPr/>
        <a:lstStyle/>
        <a:p>
          <a:endParaRPr lang="ru-RU"/>
        </a:p>
      </dgm:t>
    </dgm:pt>
    <dgm:pt modelId="{2B7AEB9A-5E7B-4537-AA9A-C78FAECAF27D}">
      <dgm:prSet custT="1"/>
      <dgm:spPr>
        <a:noFill/>
        <a:ln>
          <a:noFill/>
        </a:ln>
      </dgm:spPr>
      <dgm:t>
        <a:bodyPr/>
        <a:lstStyle/>
        <a:p>
          <a:r>
            <a: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Совмещают работу и учебу</a:t>
          </a:r>
        </a:p>
      </dgm:t>
    </dgm:pt>
    <dgm:pt modelId="{ADA6B337-259E-4262-8937-008402F7C5A9}" type="parTrans" cxnId="{491C4417-484C-40F2-A003-8741E187A7BC}">
      <dgm:prSet/>
      <dgm:spPr/>
      <dgm:t>
        <a:bodyPr/>
        <a:lstStyle/>
        <a:p>
          <a:endParaRPr lang="ru-RU"/>
        </a:p>
      </dgm:t>
    </dgm:pt>
    <dgm:pt modelId="{463092B8-D586-4B1B-A4FA-1FA27A983265}" type="sibTrans" cxnId="{491C4417-484C-40F2-A003-8741E187A7BC}">
      <dgm:prSet/>
      <dgm:spPr/>
      <dgm:t>
        <a:bodyPr/>
        <a:lstStyle/>
        <a:p>
          <a:endParaRPr lang="ru-RU"/>
        </a:p>
      </dgm:t>
    </dgm:pt>
    <dgm:pt modelId="{5A2C7A2A-2F2E-4328-B924-8618ADD13E93}">
      <dgm:prSet custT="1"/>
      <dgm:spPr>
        <a:noFill/>
        <a:ln>
          <a:noFill/>
        </a:ln>
      </dgm:spPr>
      <dgm:t>
        <a:bodyPr/>
        <a:lstStyle/>
        <a:p>
          <a:r>
            <a:rPr lang="ru-RU" sz="24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Зарабатывают в среднем 22 500 рублей</a:t>
          </a:r>
        </a:p>
      </dgm:t>
    </dgm:pt>
    <dgm:pt modelId="{5FEFDD58-A607-43CD-83B5-1D9A7885CDAF}" type="parTrans" cxnId="{11624380-965B-4B32-8852-88DF558B4F03}">
      <dgm:prSet/>
      <dgm:spPr/>
      <dgm:t>
        <a:bodyPr/>
        <a:lstStyle/>
        <a:p>
          <a:endParaRPr lang="ru-RU"/>
        </a:p>
      </dgm:t>
    </dgm:pt>
    <dgm:pt modelId="{96E02574-1A27-4ED4-95C7-D182AFBE00CE}" type="sibTrans" cxnId="{11624380-965B-4B32-8852-88DF558B4F03}">
      <dgm:prSet/>
      <dgm:spPr/>
      <dgm:t>
        <a:bodyPr/>
        <a:lstStyle/>
        <a:p>
          <a:endParaRPr lang="ru-RU"/>
        </a:p>
      </dgm:t>
    </dgm:pt>
    <dgm:pt modelId="{824BD74B-6CA3-4444-970D-BB43B394A36D}">
      <dgm:prSet custT="1"/>
      <dgm:spPr>
        <a:noFill/>
        <a:ln>
          <a:noFill/>
        </a:ln>
      </dgm:spPr>
      <dgm:t>
        <a:bodyPr/>
        <a:lstStyle/>
        <a:p>
          <a:r>
            <a: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Готовы тратить на игры 800 рублей в месяц</a:t>
          </a:r>
        </a:p>
      </dgm:t>
    </dgm:pt>
    <dgm:pt modelId="{F22A4DF9-D986-4BC6-88C9-E55C56E2539E}" type="parTrans" cxnId="{10EDCB4F-EB35-4A78-ACF4-E59073864FA8}">
      <dgm:prSet/>
      <dgm:spPr/>
      <dgm:t>
        <a:bodyPr/>
        <a:lstStyle/>
        <a:p>
          <a:endParaRPr lang="ru-RU"/>
        </a:p>
      </dgm:t>
    </dgm:pt>
    <dgm:pt modelId="{31172954-925E-4423-9BF8-D7F0DCAE5A86}" type="sibTrans" cxnId="{10EDCB4F-EB35-4A78-ACF4-E59073864FA8}">
      <dgm:prSet/>
      <dgm:spPr/>
      <dgm:t>
        <a:bodyPr/>
        <a:lstStyle/>
        <a:p>
          <a:endParaRPr lang="ru-RU"/>
        </a:p>
      </dgm:t>
    </dgm:pt>
    <dgm:pt modelId="{648F97CB-F17D-4D32-9B9B-CBA54B495E54}" type="pres">
      <dgm:prSet presAssocID="{6E223FC1-A9EC-406D-998F-7475172F4C1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688EF09-AA34-486B-9904-E24281BE48AA}" type="pres">
      <dgm:prSet presAssocID="{25BE91FA-1B3E-4B81-929E-9D31D9C1FE7C}" presName="root" presStyleCnt="0"/>
      <dgm:spPr/>
    </dgm:pt>
    <dgm:pt modelId="{59D6C42A-E77C-4746-AAC8-98455A3FE87F}" type="pres">
      <dgm:prSet presAssocID="{25BE91FA-1B3E-4B81-929E-9D31D9C1FE7C}" presName="rootComposite" presStyleCnt="0"/>
      <dgm:spPr/>
    </dgm:pt>
    <dgm:pt modelId="{A8B9ABCA-6D05-40B1-86A0-4E30294A8EAE}" type="pres">
      <dgm:prSet presAssocID="{25BE91FA-1B3E-4B81-929E-9D31D9C1FE7C}" presName="rootText" presStyleLbl="node1" presStyleIdx="0" presStyleCnt="4"/>
      <dgm:spPr/>
      <dgm:t>
        <a:bodyPr/>
        <a:lstStyle/>
        <a:p>
          <a:endParaRPr lang="ru-RU"/>
        </a:p>
      </dgm:t>
    </dgm:pt>
    <dgm:pt modelId="{D202C6A7-7EDB-4C50-ADA5-FEBFF3056CCF}" type="pres">
      <dgm:prSet presAssocID="{25BE91FA-1B3E-4B81-929E-9D31D9C1FE7C}" presName="rootConnector" presStyleLbl="node1" presStyleIdx="0" presStyleCnt="4"/>
      <dgm:spPr/>
      <dgm:t>
        <a:bodyPr/>
        <a:lstStyle/>
        <a:p>
          <a:endParaRPr lang="ru-RU"/>
        </a:p>
      </dgm:t>
    </dgm:pt>
    <dgm:pt modelId="{9783D99D-4B55-4B0B-A8FB-E6D8C05C7B91}" type="pres">
      <dgm:prSet presAssocID="{25BE91FA-1B3E-4B81-929E-9D31D9C1FE7C}" presName="childShape" presStyleCnt="0"/>
      <dgm:spPr/>
    </dgm:pt>
    <dgm:pt modelId="{3987D1C9-01AE-4F1C-B916-3F48208ED6E9}" type="pres">
      <dgm:prSet presAssocID="{2B7AEB9A-5E7B-4537-AA9A-C78FAECAF27D}" presName="root" presStyleCnt="0"/>
      <dgm:spPr/>
    </dgm:pt>
    <dgm:pt modelId="{3D15D1DE-E8D2-4507-A7D9-1587532DEB61}" type="pres">
      <dgm:prSet presAssocID="{2B7AEB9A-5E7B-4537-AA9A-C78FAECAF27D}" presName="rootComposite" presStyleCnt="0"/>
      <dgm:spPr/>
    </dgm:pt>
    <dgm:pt modelId="{2DA16F5B-D85A-4D5E-AAE1-BECB7A8139B6}" type="pres">
      <dgm:prSet presAssocID="{2B7AEB9A-5E7B-4537-AA9A-C78FAECAF27D}" presName="rootText" presStyleLbl="node1" presStyleIdx="1" presStyleCnt="4"/>
      <dgm:spPr/>
      <dgm:t>
        <a:bodyPr/>
        <a:lstStyle/>
        <a:p>
          <a:endParaRPr lang="ru-RU"/>
        </a:p>
      </dgm:t>
    </dgm:pt>
    <dgm:pt modelId="{F825478E-973C-4E2C-9983-44C8D401F5A7}" type="pres">
      <dgm:prSet presAssocID="{2B7AEB9A-5E7B-4537-AA9A-C78FAECAF27D}" presName="rootConnector" presStyleLbl="node1" presStyleIdx="1" presStyleCnt="4"/>
      <dgm:spPr/>
      <dgm:t>
        <a:bodyPr/>
        <a:lstStyle/>
        <a:p>
          <a:endParaRPr lang="ru-RU"/>
        </a:p>
      </dgm:t>
    </dgm:pt>
    <dgm:pt modelId="{BF3B006F-5B56-4168-9BF1-313F176557CD}" type="pres">
      <dgm:prSet presAssocID="{2B7AEB9A-5E7B-4537-AA9A-C78FAECAF27D}" presName="childShape" presStyleCnt="0"/>
      <dgm:spPr/>
    </dgm:pt>
    <dgm:pt modelId="{03B3931B-5E37-43FE-A3AF-4B7D54BAF467}" type="pres">
      <dgm:prSet presAssocID="{5A2C7A2A-2F2E-4328-B924-8618ADD13E93}" presName="root" presStyleCnt="0"/>
      <dgm:spPr/>
    </dgm:pt>
    <dgm:pt modelId="{A91CE50A-94E0-4688-8C4C-DD1A859E07C7}" type="pres">
      <dgm:prSet presAssocID="{5A2C7A2A-2F2E-4328-B924-8618ADD13E93}" presName="rootComposite" presStyleCnt="0"/>
      <dgm:spPr/>
    </dgm:pt>
    <dgm:pt modelId="{B8170064-9D95-4414-BFC6-36D6CEAFA841}" type="pres">
      <dgm:prSet presAssocID="{5A2C7A2A-2F2E-4328-B924-8618ADD13E93}" presName="rootText" presStyleLbl="node1" presStyleIdx="2" presStyleCnt="4"/>
      <dgm:spPr/>
      <dgm:t>
        <a:bodyPr/>
        <a:lstStyle/>
        <a:p>
          <a:endParaRPr lang="ru-RU"/>
        </a:p>
      </dgm:t>
    </dgm:pt>
    <dgm:pt modelId="{5BABA978-CAD2-43A8-83EA-AE43625DD53A}" type="pres">
      <dgm:prSet presAssocID="{5A2C7A2A-2F2E-4328-B924-8618ADD13E93}" presName="rootConnector" presStyleLbl="node1" presStyleIdx="2" presStyleCnt="4"/>
      <dgm:spPr/>
      <dgm:t>
        <a:bodyPr/>
        <a:lstStyle/>
        <a:p>
          <a:endParaRPr lang="ru-RU"/>
        </a:p>
      </dgm:t>
    </dgm:pt>
    <dgm:pt modelId="{9EFC214E-671E-43F7-8370-17F57FE9BC80}" type="pres">
      <dgm:prSet presAssocID="{5A2C7A2A-2F2E-4328-B924-8618ADD13E93}" presName="childShape" presStyleCnt="0"/>
      <dgm:spPr/>
    </dgm:pt>
    <dgm:pt modelId="{6C27E5DF-3DAD-4173-A3A6-DC8F6F75B41D}" type="pres">
      <dgm:prSet presAssocID="{824BD74B-6CA3-4444-970D-BB43B394A36D}" presName="root" presStyleCnt="0"/>
      <dgm:spPr/>
    </dgm:pt>
    <dgm:pt modelId="{74985D64-161B-440D-9F50-8F92112B7761}" type="pres">
      <dgm:prSet presAssocID="{824BD74B-6CA3-4444-970D-BB43B394A36D}" presName="rootComposite" presStyleCnt="0"/>
      <dgm:spPr/>
    </dgm:pt>
    <dgm:pt modelId="{6781EECD-EB72-44FE-8D9D-21DED4E48A81}" type="pres">
      <dgm:prSet presAssocID="{824BD74B-6CA3-4444-970D-BB43B394A36D}" presName="rootText" presStyleLbl="node1" presStyleIdx="3" presStyleCnt="4"/>
      <dgm:spPr/>
      <dgm:t>
        <a:bodyPr/>
        <a:lstStyle/>
        <a:p>
          <a:endParaRPr lang="ru-RU"/>
        </a:p>
      </dgm:t>
    </dgm:pt>
    <dgm:pt modelId="{60CA5EAF-0551-4DD3-806B-836F4F6EDFDF}" type="pres">
      <dgm:prSet presAssocID="{824BD74B-6CA3-4444-970D-BB43B394A36D}" presName="rootConnector" presStyleLbl="node1" presStyleIdx="3" presStyleCnt="4"/>
      <dgm:spPr/>
      <dgm:t>
        <a:bodyPr/>
        <a:lstStyle/>
        <a:p>
          <a:endParaRPr lang="ru-RU"/>
        </a:p>
      </dgm:t>
    </dgm:pt>
    <dgm:pt modelId="{AD4FB518-E2D2-46AB-9548-78EDEBE767A9}" type="pres">
      <dgm:prSet presAssocID="{824BD74B-6CA3-4444-970D-BB43B394A36D}" presName="childShape" presStyleCnt="0"/>
      <dgm:spPr/>
    </dgm:pt>
  </dgm:ptLst>
  <dgm:cxnLst>
    <dgm:cxn modelId="{6433AE70-6A17-44AF-897A-B62D9E0C6578}" type="presOf" srcId="{6E223FC1-A9EC-406D-998F-7475172F4C16}" destId="{648F97CB-F17D-4D32-9B9B-CBA54B495E54}" srcOrd="0" destOrd="0" presId="urn:microsoft.com/office/officeart/2005/8/layout/hierarchy3#5"/>
    <dgm:cxn modelId="{10EDCB4F-EB35-4A78-ACF4-E59073864FA8}" srcId="{6E223FC1-A9EC-406D-998F-7475172F4C16}" destId="{824BD74B-6CA3-4444-970D-BB43B394A36D}" srcOrd="3" destOrd="0" parTransId="{F22A4DF9-D986-4BC6-88C9-E55C56E2539E}" sibTransId="{31172954-925E-4423-9BF8-D7F0DCAE5A86}"/>
    <dgm:cxn modelId="{58D6E764-7ED1-47D9-8291-4F912A36DD86}" type="presOf" srcId="{824BD74B-6CA3-4444-970D-BB43B394A36D}" destId="{60CA5EAF-0551-4DD3-806B-836F4F6EDFDF}" srcOrd="1" destOrd="0" presId="urn:microsoft.com/office/officeart/2005/8/layout/hierarchy3#5"/>
    <dgm:cxn modelId="{18501846-1555-4889-A3B3-638BDDC47FA0}" srcId="{6E223FC1-A9EC-406D-998F-7475172F4C16}" destId="{25BE91FA-1B3E-4B81-929E-9D31D9C1FE7C}" srcOrd="0" destOrd="0" parTransId="{A9EB1DF2-5468-4F30-8299-5AA947A9FF8B}" sibTransId="{7E7F2B6B-6081-4B0D-885E-8A1B0EF56471}"/>
    <dgm:cxn modelId="{AE543DC5-2A22-40DB-B7D8-D6BF6AAC1B99}" type="presOf" srcId="{5A2C7A2A-2F2E-4328-B924-8618ADD13E93}" destId="{5BABA978-CAD2-43A8-83EA-AE43625DD53A}" srcOrd="1" destOrd="0" presId="urn:microsoft.com/office/officeart/2005/8/layout/hierarchy3#5"/>
    <dgm:cxn modelId="{46BEFAE5-5C04-4D19-B7B1-9384E018AEB3}" type="presOf" srcId="{2B7AEB9A-5E7B-4537-AA9A-C78FAECAF27D}" destId="{2DA16F5B-D85A-4D5E-AAE1-BECB7A8139B6}" srcOrd="0" destOrd="0" presId="urn:microsoft.com/office/officeart/2005/8/layout/hierarchy3#5"/>
    <dgm:cxn modelId="{7582E956-F14B-4DC6-9296-A860EB2C779F}" type="presOf" srcId="{25BE91FA-1B3E-4B81-929E-9D31D9C1FE7C}" destId="{A8B9ABCA-6D05-40B1-86A0-4E30294A8EAE}" srcOrd="0" destOrd="0" presId="urn:microsoft.com/office/officeart/2005/8/layout/hierarchy3#5"/>
    <dgm:cxn modelId="{F5229914-9C5E-42F6-B001-CBAC93502DA6}" type="presOf" srcId="{5A2C7A2A-2F2E-4328-B924-8618ADD13E93}" destId="{B8170064-9D95-4414-BFC6-36D6CEAFA841}" srcOrd="0" destOrd="0" presId="urn:microsoft.com/office/officeart/2005/8/layout/hierarchy3#5"/>
    <dgm:cxn modelId="{491C4417-484C-40F2-A003-8741E187A7BC}" srcId="{6E223FC1-A9EC-406D-998F-7475172F4C16}" destId="{2B7AEB9A-5E7B-4537-AA9A-C78FAECAF27D}" srcOrd="1" destOrd="0" parTransId="{ADA6B337-259E-4262-8937-008402F7C5A9}" sibTransId="{463092B8-D586-4B1B-A4FA-1FA27A983265}"/>
    <dgm:cxn modelId="{CD2E80FC-BE85-462D-AD04-78B402628E89}" type="presOf" srcId="{824BD74B-6CA3-4444-970D-BB43B394A36D}" destId="{6781EECD-EB72-44FE-8D9D-21DED4E48A81}" srcOrd="0" destOrd="0" presId="urn:microsoft.com/office/officeart/2005/8/layout/hierarchy3#5"/>
    <dgm:cxn modelId="{5CD30E6E-73AA-478E-AB1C-F7827767E7FB}" type="presOf" srcId="{25BE91FA-1B3E-4B81-929E-9D31D9C1FE7C}" destId="{D202C6A7-7EDB-4C50-ADA5-FEBFF3056CCF}" srcOrd="1" destOrd="0" presId="urn:microsoft.com/office/officeart/2005/8/layout/hierarchy3#5"/>
    <dgm:cxn modelId="{9AD49E60-FDBD-435A-A3C7-84713C5C3AE1}" type="presOf" srcId="{2B7AEB9A-5E7B-4537-AA9A-C78FAECAF27D}" destId="{F825478E-973C-4E2C-9983-44C8D401F5A7}" srcOrd="1" destOrd="0" presId="urn:microsoft.com/office/officeart/2005/8/layout/hierarchy3#5"/>
    <dgm:cxn modelId="{11624380-965B-4B32-8852-88DF558B4F03}" srcId="{6E223FC1-A9EC-406D-998F-7475172F4C16}" destId="{5A2C7A2A-2F2E-4328-B924-8618ADD13E93}" srcOrd="2" destOrd="0" parTransId="{5FEFDD58-A607-43CD-83B5-1D9A7885CDAF}" sibTransId="{96E02574-1A27-4ED4-95C7-D182AFBE00CE}"/>
    <dgm:cxn modelId="{B1ED9FCF-F77D-4A6B-BBC2-4EE2DFD722C9}" type="presParOf" srcId="{648F97CB-F17D-4D32-9B9B-CBA54B495E54}" destId="{9688EF09-AA34-486B-9904-E24281BE48AA}" srcOrd="0" destOrd="0" presId="urn:microsoft.com/office/officeart/2005/8/layout/hierarchy3#5"/>
    <dgm:cxn modelId="{8A0CA967-4263-40D5-8FF4-20F7D29E7F3A}" type="presParOf" srcId="{9688EF09-AA34-486B-9904-E24281BE48AA}" destId="{59D6C42A-E77C-4746-AAC8-98455A3FE87F}" srcOrd="0" destOrd="0" presId="urn:microsoft.com/office/officeart/2005/8/layout/hierarchy3#5"/>
    <dgm:cxn modelId="{CEC853ED-3DEE-4611-B3A1-8EB97118AEC2}" type="presParOf" srcId="{59D6C42A-E77C-4746-AAC8-98455A3FE87F}" destId="{A8B9ABCA-6D05-40B1-86A0-4E30294A8EAE}" srcOrd="0" destOrd="0" presId="urn:microsoft.com/office/officeart/2005/8/layout/hierarchy3#5"/>
    <dgm:cxn modelId="{CBA6B95B-E43D-4233-ADE2-A4022952D5D2}" type="presParOf" srcId="{59D6C42A-E77C-4746-AAC8-98455A3FE87F}" destId="{D202C6A7-7EDB-4C50-ADA5-FEBFF3056CCF}" srcOrd="1" destOrd="0" presId="urn:microsoft.com/office/officeart/2005/8/layout/hierarchy3#5"/>
    <dgm:cxn modelId="{154B31D8-5ADD-4257-8B35-CBE50A0CFD59}" type="presParOf" srcId="{9688EF09-AA34-486B-9904-E24281BE48AA}" destId="{9783D99D-4B55-4B0B-A8FB-E6D8C05C7B91}" srcOrd="1" destOrd="0" presId="urn:microsoft.com/office/officeart/2005/8/layout/hierarchy3#5"/>
    <dgm:cxn modelId="{E89F2526-D0DB-44C0-83CC-19DBC0850BD5}" type="presParOf" srcId="{648F97CB-F17D-4D32-9B9B-CBA54B495E54}" destId="{3987D1C9-01AE-4F1C-B916-3F48208ED6E9}" srcOrd="1" destOrd="0" presId="urn:microsoft.com/office/officeart/2005/8/layout/hierarchy3#5"/>
    <dgm:cxn modelId="{C8262141-6AA1-42D9-92FD-E7A32A32F048}" type="presParOf" srcId="{3987D1C9-01AE-4F1C-B916-3F48208ED6E9}" destId="{3D15D1DE-E8D2-4507-A7D9-1587532DEB61}" srcOrd="0" destOrd="0" presId="urn:microsoft.com/office/officeart/2005/8/layout/hierarchy3#5"/>
    <dgm:cxn modelId="{BAD91111-AF92-4DED-B1C2-8DA3B11BBA60}" type="presParOf" srcId="{3D15D1DE-E8D2-4507-A7D9-1587532DEB61}" destId="{2DA16F5B-D85A-4D5E-AAE1-BECB7A8139B6}" srcOrd="0" destOrd="0" presId="urn:microsoft.com/office/officeart/2005/8/layout/hierarchy3#5"/>
    <dgm:cxn modelId="{9D7448E5-C412-46D0-8A1C-1150926B3B51}" type="presParOf" srcId="{3D15D1DE-E8D2-4507-A7D9-1587532DEB61}" destId="{F825478E-973C-4E2C-9983-44C8D401F5A7}" srcOrd="1" destOrd="0" presId="urn:microsoft.com/office/officeart/2005/8/layout/hierarchy3#5"/>
    <dgm:cxn modelId="{2C08031A-36A9-442A-9384-B616D48DECCB}" type="presParOf" srcId="{3987D1C9-01AE-4F1C-B916-3F48208ED6E9}" destId="{BF3B006F-5B56-4168-9BF1-313F176557CD}" srcOrd="1" destOrd="0" presId="urn:microsoft.com/office/officeart/2005/8/layout/hierarchy3#5"/>
    <dgm:cxn modelId="{8395A29B-962F-48D8-96BF-0AA3D0FD5F6D}" type="presParOf" srcId="{648F97CB-F17D-4D32-9B9B-CBA54B495E54}" destId="{03B3931B-5E37-43FE-A3AF-4B7D54BAF467}" srcOrd="2" destOrd="0" presId="urn:microsoft.com/office/officeart/2005/8/layout/hierarchy3#5"/>
    <dgm:cxn modelId="{D9424A58-A616-4930-8065-E4558B993861}" type="presParOf" srcId="{03B3931B-5E37-43FE-A3AF-4B7D54BAF467}" destId="{A91CE50A-94E0-4688-8C4C-DD1A859E07C7}" srcOrd="0" destOrd="0" presId="urn:microsoft.com/office/officeart/2005/8/layout/hierarchy3#5"/>
    <dgm:cxn modelId="{8620F606-F7E5-4765-B3B1-4585A973FB3E}" type="presParOf" srcId="{A91CE50A-94E0-4688-8C4C-DD1A859E07C7}" destId="{B8170064-9D95-4414-BFC6-36D6CEAFA841}" srcOrd="0" destOrd="0" presId="urn:microsoft.com/office/officeart/2005/8/layout/hierarchy3#5"/>
    <dgm:cxn modelId="{17A42637-7724-4C24-B2E6-C8567754086F}" type="presParOf" srcId="{A91CE50A-94E0-4688-8C4C-DD1A859E07C7}" destId="{5BABA978-CAD2-43A8-83EA-AE43625DD53A}" srcOrd="1" destOrd="0" presId="urn:microsoft.com/office/officeart/2005/8/layout/hierarchy3#5"/>
    <dgm:cxn modelId="{6D666CC9-74F9-4D0E-9D97-47526547C52D}" type="presParOf" srcId="{03B3931B-5E37-43FE-A3AF-4B7D54BAF467}" destId="{9EFC214E-671E-43F7-8370-17F57FE9BC80}" srcOrd="1" destOrd="0" presId="urn:microsoft.com/office/officeart/2005/8/layout/hierarchy3#5"/>
    <dgm:cxn modelId="{007B32B5-97F0-490C-AA9F-795268E4E2E0}" type="presParOf" srcId="{648F97CB-F17D-4D32-9B9B-CBA54B495E54}" destId="{6C27E5DF-3DAD-4173-A3A6-DC8F6F75B41D}" srcOrd="3" destOrd="0" presId="urn:microsoft.com/office/officeart/2005/8/layout/hierarchy3#5"/>
    <dgm:cxn modelId="{BE57F789-3B5F-4C1C-B41A-16D93CA0729B}" type="presParOf" srcId="{6C27E5DF-3DAD-4173-A3A6-DC8F6F75B41D}" destId="{74985D64-161B-440D-9F50-8F92112B7761}" srcOrd="0" destOrd="0" presId="urn:microsoft.com/office/officeart/2005/8/layout/hierarchy3#5"/>
    <dgm:cxn modelId="{10640773-C636-4D4E-8033-095E8372F9FA}" type="presParOf" srcId="{74985D64-161B-440D-9F50-8F92112B7761}" destId="{6781EECD-EB72-44FE-8D9D-21DED4E48A81}" srcOrd="0" destOrd="0" presId="urn:microsoft.com/office/officeart/2005/8/layout/hierarchy3#5"/>
    <dgm:cxn modelId="{2700FB99-662B-408E-A83B-08C9665255CE}" type="presParOf" srcId="{74985D64-161B-440D-9F50-8F92112B7761}" destId="{60CA5EAF-0551-4DD3-806B-836F4F6EDFDF}" srcOrd="1" destOrd="0" presId="urn:microsoft.com/office/officeart/2005/8/layout/hierarchy3#5"/>
    <dgm:cxn modelId="{F6734865-C932-4FAC-B040-6458882B197B}" type="presParOf" srcId="{6C27E5DF-3DAD-4173-A3A6-DC8F6F75B41D}" destId="{AD4FB518-E2D2-46AB-9548-78EDEBE767A9}" srcOrd="1" destOrd="0" presId="urn:microsoft.com/office/officeart/2005/8/layout/hierarchy3#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A9F1480-CADA-48E8-9EEF-D5DF6F34B545}" type="doc">
      <dgm:prSet loTypeId="urn:microsoft.com/office/officeart/2005/8/layout/hierarchy3#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CBEA1F0-0F26-46E6-A630-DA2FDF78C44A}">
      <dgm:prSet custT="1"/>
      <dgm:spPr>
        <a:noFill/>
        <a:ln>
          <a:noFill/>
        </a:ln>
      </dgm:spPr>
      <dgm:t>
        <a:bodyPr/>
        <a:lstStyle/>
        <a:p>
          <a:r>
            <a: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Хочу расслабиться после работы</a:t>
          </a:r>
        </a:p>
      </dgm:t>
    </dgm:pt>
    <dgm:pt modelId="{0006ED11-7740-45A7-9333-BF407A24F42B}" type="parTrans" cxnId="{AE86652F-9D31-49FE-B157-F79489BA5F9C}">
      <dgm:prSet/>
      <dgm:spPr/>
      <dgm:t>
        <a:bodyPr/>
        <a:lstStyle/>
        <a:p>
          <a:endParaRPr lang="ru-RU"/>
        </a:p>
      </dgm:t>
    </dgm:pt>
    <dgm:pt modelId="{5A7F77BC-7AC2-4E96-8B90-43DC8C8DBC35}" type="sibTrans" cxnId="{AE86652F-9D31-49FE-B157-F79489BA5F9C}">
      <dgm:prSet/>
      <dgm:spPr/>
      <dgm:t>
        <a:bodyPr/>
        <a:lstStyle/>
        <a:p>
          <a:endParaRPr lang="ru-RU"/>
        </a:p>
      </dgm:t>
    </dgm:pt>
    <dgm:pt modelId="{C79B413D-17CE-4BCA-857A-682DC33800ED}">
      <dgm:prSet custT="1"/>
      <dgm:spPr>
        <a:noFill/>
        <a:ln>
          <a:noFill/>
        </a:ln>
      </dgm:spPr>
      <dgm:t>
        <a:bodyPr/>
        <a:lstStyle/>
        <a:p>
          <a:r>
            <a:rPr lang="ru-RU" sz="24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Хочу получать новый опыт, комбинировать</a:t>
          </a:r>
        </a:p>
      </dgm:t>
    </dgm:pt>
    <dgm:pt modelId="{D8B10DAB-0307-4D3D-ADD5-4592BD036962}" type="parTrans" cxnId="{2BE8EE2D-6D84-42BA-939E-81DC4EEB3DEE}">
      <dgm:prSet/>
      <dgm:spPr/>
      <dgm:t>
        <a:bodyPr/>
        <a:lstStyle/>
        <a:p>
          <a:endParaRPr lang="ru-RU"/>
        </a:p>
      </dgm:t>
    </dgm:pt>
    <dgm:pt modelId="{42542B48-52E3-4FF4-AE11-A42169C1055D}" type="sibTrans" cxnId="{2BE8EE2D-6D84-42BA-939E-81DC4EEB3DEE}">
      <dgm:prSet/>
      <dgm:spPr/>
      <dgm:t>
        <a:bodyPr/>
        <a:lstStyle/>
        <a:p>
          <a:endParaRPr lang="ru-RU"/>
        </a:p>
      </dgm:t>
    </dgm:pt>
    <dgm:pt modelId="{668927D6-8EA0-43DE-BBA0-835C896EA23C}">
      <dgm:prSet custT="1"/>
      <dgm:spPr>
        <a:noFill/>
        <a:ln>
          <a:noFill/>
        </a:ln>
      </dgm:spPr>
      <dgm:t>
        <a:bodyPr/>
        <a:lstStyle/>
        <a:p>
          <a:r>
            <a: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Хочу преодолевать и побеждать красиво</a:t>
          </a:r>
        </a:p>
      </dgm:t>
    </dgm:pt>
    <dgm:pt modelId="{953ABFD2-479E-4404-ACE2-E9CECBBFBAFE}" type="parTrans" cxnId="{5CF387E1-C221-413A-BB7F-00191EB99B33}">
      <dgm:prSet/>
      <dgm:spPr/>
      <dgm:t>
        <a:bodyPr/>
        <a:lstStyle/>
        <a:p>
          <a:endParaRPr lang="ru-RU"/>
        </a:p>
      </dgm:t>
    </dgm:pt>
    <dgm:pt modelId="{AC50E790-A853-45E5-AD2E-8FE29E4FBF20}" type="sibTrans" cxnId="{5CF387E1-C221-413A-BB7F-00191EB99B33}">
      <dgm:prSet/>
      <dgm:spPr/>
      <dgm:t>
        <a:bodyPr/>
        <a:lstStyle/>
        <a:p>
          <a:endParaRPr lang="ru-RU"/>
        </a:p>
      </dgm:t>
    </dgm:pt>
    <dgm:pt modelId="{CB57C300-525D-40BF-AFBB-89F77CFE266D}" type="pres">
      <dgm:prSet presAssocID="{0A9F1480-CADA-48E8-9EEF-D5DF6F34B54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EE7358D-77B0-4FE3-B59B-33D96DDF374B}" type="pres">
      <dgm:prSet presAssocID="{DCBEA1F0-0F26-46E6-A630-DA2FDF78C44A}" presName="root" presStyleCnt="0"/>
      <dgm:spPr/>
    </dgm:pt>
    <dgm:pt modelId="{840DA9E0-6C3B-4CAB-8CC7-9479BF79E9B7}" type="pres">
      <dgm:prSet presAssocID="{DCBEA1F0-0F26-46E6-A630-DA2FDF78C44A}" presName="rootComposite" presStyleCnt="0"/>
      <dgm:spPr/>
    </dgm:pt>
    <dgm:pt modelId="{9AB2BE74-C327-4166-B8E3-204C89C0A1D8}" type="pres">
      <dgm:prSet presAssocID="{DCBEA1F0-0F26-46E6-A630-DA2FDF78C44A}" presName="rootText" presStyleLbl="node1" presStyleIdx="0" presStyleCnt="3"/>
      <dgm:spPr/>
      <dgm:t>
        <a:bodyPr/>
        <a:lstStyle/>
        <a:p>
          <a:endParaRPr lang="ru-RU"/>
        </a:p>
      </dgm:t>
    </dgm:pt>
    <dgm:pt modelId="{F9AD1E47-1048-4574-9880-1EB48902BA79}" type="pres">
      <dgm:prSet presAssocID="{DCBEA1F0-0F26-46E6-A630-DA2FDF78C44A}" presName="rootConnector" presStyleLbl="node1" presStyleIdx="0" presStyleCnt="3"/>
      <dgm:spPr/>
      <dgm:t>
        <a:bodyPr/>
        <a:lstStyle/>
        <a:p>
          <a:endParaRPr lang="ru-RU"/>
        </a:p>
      </dgm:t>
    </dgm:pt>
    <dgm:pt modelId="{C2719907-C669-40DE-ABAE-EF513DDE21B4}" type="pres">
      <dgm:prSet presAssocID="{DCBEA1F0-0F26-46E6-A630-DA2FDF78C44A}" presName="childShape" presStyleCnt="0"/>
      <dgm:spPr/>
    </dgm:pt>
    <dgm:pt modelId="{402DC056-2D19-4CA8-8EDA-1130B74D4662}" type="pres">
      <dgm:prSet presAssocID="{C79B413D-17CE-4BCA-857A-682DC33800ED}" presName="root" presStyleCnt="0"/>
      <dgm:spPr/>
    </dgm:pt>
    <dgm:pt modelId="{C9C691D4-6F4A-46F7-85B9-82FF93A61521}" type="pres">
      <dgm:prSet presAssocID="{C79B413D-17CE-4BCA-857A-682DC33800ED}" presName="rootComposite" presStyleCnt="0"/>
      <dgm:spPr/>
    </dgm:pt>
    <dgm:pt modelId="{2F44B7F7-8006-4975-95D4-7E177A3889BC}" type="pres">
      <dgm:prSet presAssocID="{C79B413D-17CE-4BCA-857A-682DC33800ED}" presName="rootText" presStyleLbl="node1" presStyleIdx="1" presStyleCnt="3"/>
      <dgm:spPr/>
      <dgm:t>
        <a:bodyPr/>
        <a:lstStyle/>
        <a:p>
          <a:endParaRPr lang="ru-RU"/>
        </a:p>
      </dgm:t>
    </dgm:pt>
    <dgm:pt modelId="{77CE4F09-DC69-40F1-9821-A20701B7D39C}" type="pres">
      <dgm:prSet presAssocID="{C79B413D-17CE-4BCA-857A-682DC33800ED}" presName="rootConnector" presStyleLbl="node1" presStyleIdx="1" presStyleCnt="3"/>
      <dgm:spPr/>
      <dgm:t>
        <a:bodyPr/>
        <a:lstStyle/>
        <a:p>
          <a:endParaRPr lang="ru-RU"/>
        </a:p>
      </dgm:t>
    </dgm:pt>
    <dgm:pt modelId="{C20D9A00-DA7C-491F-B4A3-B4EBA0462AB8}" type="pres">
      <dgm:prSet presAssocID="{C79B413D-17CE-4BCA-857A-682DC33800ED}" presName="childShape" presStyleCnt="0"/>
      <dgm:spPr/>
    </dgm:pt>
    <dgm:pt modelId="{B4590287-7CA1-4FC1-843F-07D22969DE1E}" type="pres">
      <dgm:prSet presAssocID="{668927D6-8EA0-43DE-BBA0-835C896EA23C}" presName="root" presStyleCnt="0"/>
      <dgm:spPr/>
    </dgm:pt>
    <dgm:pt modelId="{23E2BFA6-AF0E-4D75-8B38-854046884A7C}" type="pres">
      <dgm:prSet presAssocID="{668927D6-8EA0-43DE-BBA0-835C896EA23C}" presName="rootComposite" presStyleCnt="0"/>
      <dgm:spPr/>
    </dgm:pt>
    <dgm:pt modelId="{EA439EAF-2702-4026-A8E3-278E23451E2C}" type="pres">
      <dgm:prSet presAssocID="{668927D6-8EA0-43DE-BBA0-835C896EA23C}" presName="rootText" presStyleLbl="node1" presStyleIdx="2" presStyleCnt="3"/>
      <dgm:spPr/>
      <dgm:t>
        <a:bodyPr/>
        <a:lstStyle/>
        <a:p>
          <a:endParaRPr lang="ru-RU"/>
        </a:p>
      </dgm:t>
    </dgm:pt>
    <dgm:pt modelId="{73718B73-261F-466B-A98B-8A96E31DEBE4}" type="pres">
      <dgm:prSet presAssocID="{668927D6-8EA0-43DE-BBA0-835C896EA23C}" presName="rootConnector" presStyleLbl="node1" presStyleIdx="2" presStyleCnt="3"/>
      <dgm:spPr/>
      <dgm:t>
        <a:bodyPr/>
        <a:lstStyle/>
        <a:p>
          <a:endParaRPr lang="ru-RU"/>
        </a:p>
      </dgm:t>
    </dgm:pt>
    <dgm:pt modelId="{1341662C-0D21-46AA-A6E7-1F6A5EC7FA8B}" type="pres">
      <dgm:prSet presAssocID="{668927D6-8EA0-43DE-BBA0-835C896EA23C}" presName="childShape" presStyleCnt="0"/>
      <dgm:spPr/>
    </dgm:pt>
  </dgm:ptLst>
  <dgm:cxnLst>
    <dgm:cxn modelId="{BCFC48D4-4A1D-4C11-8798-20AC37317202}" type="presOf" srcId="{C79B413D-17CE-4BCA-857A-682DC33800ED}" destId="{2F44B7F7-8006-4975-95D4-7E177A3889BC}" srcOrd="0" destOrd="0" presId="urn:microsoft.com/office/officeart/2005/8/layout/hierarchy3#6"/>
    <dgm:cxn modelId="{D7ABB144-1DB0-416D-B1BD-13636971CF4F}" type="presOf" srcId="{0A9F1480-CADA-48E8-9EEF-D5DF6F34B545}" destId="{CB57C300-525D-40BF-AFBB-89F77CFE266D}" srcOrd="0" destOrd="0" presId="urn:microsoft.com/office/officeart/2005/8/layout/hierarchy3#6"/>
    <dgm:cxn modelId="{2F5A7229-FAAA-4584-9A1C-DADFC0F59199}" type="presOf" srcId="{DCBEA1F0-0F26-46E6-A630-DA2FDF78C44A}" destId="{F9AD1E47-1048-4574-9880-1EB48902BA79}" srcOrd="1" destOrd="0" presId="urn:microsoft.com/office/officeart/2005/8/layout/hierarchy3#6"/>
    <dgm:cxn modelId="{12081454-CC37-4105-B3D6-6B3630D48E80}" type="presOf" srcId="{668927D6-8EA0-43DE-BBA0-835C896EA23C}" destId="{EA439EAF-2702-4026-A8E3-278E23451E2C}" srcOrd="0" destOrd="0" presId="urn:microsoft.com/office/officeart/2005/8/layout/hierarchy3#6"/>
    <dgm:cxn modelId="{5CF387E1-C221-413A-BB7F-00191EB99B33}" srcId="{0A9F1480-CADA-48E8-9EEF-D5DF6F34B545}" destId="{668927D6-8EA0-43DE-BBA0-835C896EA23C}" srcOrd="2" destOrd="0" parTransId="{953ABFD2-479E-4404-ACE2-E9CECBBFBAFE}" sibTransId="{AC50E790-A853-45E5-AD2E-8FE29E4FBF20}"/>
    <dgm:cxn modelId="{AE86652F-9D31-49FE-B157-F79489BA5F9C}" srcId="{0A9F1480-CADA-48E8-9EEF-D5DF6F34B545}" destId="{DCBEA1F0-0F26-46E6-A630-DA2FDF78C44A}" srcOrd="0" destOrd="0" parTransId="{0006ED11-7740-45A7-9333-BF407A24F42B}" sibTransId="{5A7F77BC-7AC2-4E96-8B90-43DC8C8DBC35}"/>
    <dgm:cxn modelId="{FE951700-9A3C-497D-AC64-4F403F547390}" type="presOf" srcId="{668927D6-8EA0-43DE-BBA0-835C896EA23C}" destId="{73718B73-261F-466B-A98B-8A96E31DEBE4}" srcOrd="1" destOrd="0" presId="urn:microsoft.com/office/officeart/2005/8/layout/hierarchy3#6"/>
    <dgm:cxn modelId="{2BE8EE2D-6D84-42BA-939E-81DC4EEB3DEE}" srcId="{0A9F1480-CADA-48E8-9EEF-D5DF6F34B545}" destId="{C79B413D-17CE-4BCA-857A-682DC33800ED}" srcOrd="1" destOrd="0" parTransId="{D8B10DAB-0307-4D3D-ADD5-4592BD036962}" sibTransId="{42542B48-52E3-4FF4-AE11-A42169C1055D}"/>
    <dgm:cxn modelId="{7F66E66E-9E6E-4B7D-A62C-6EA30CDAE7E0}" type="presOf" srcId="{C79B413D-17CE-4BCA-857A-682DC33800ED}" destId="{77CE4F09-DC69-40F1-9821-A20701B7D39C}" srcOrd="1" destOrd="0" presId="urn:microsoft.com/office/officeart/2005/8/layout/hierarchy3#6"/>
    <dgm:cxn modelId="{F81155B7-3FA4-437F-B4D1-571D1E3CDD24}" type="presOf" srcId="{DCBEA1F0-0F26-46E6-A630-DA2FDF78C44A}" destId="{9AB2BE74-C327-4166-B8E3-204C89C0A1D8}" srcOrd="0" destOrd="0" presId="urn:microsoft.com/office/officeart/2005/8/layout/hierarchy3#6"/>
    <dgm:cxn modelId="{864725E3-AC84-4C14-B29B-71C662037E21}" type="presParOf" srcId="{CB57C300-525D-40BF-AFBB-89F77CFE266D}" destId="{5EE7358D-77B0-4FE3-B59B-33D96DDF374B}" srcOrd="0" destOrd="0" presId="urn:microsoft.com/office/officeart/2005/8/layout/hierarchy3#6"/>
    <dgm:cxn modelId="{984D1714-8D81-44F0-BE3A-2E9F09D491C6}" type="presParOf" srcId="{5EE7358D-77B0-4FE3-B59B-33D96DDF374B}" destId="{840DA9E0-6C3B-4CAB-8CC7-9479BF79E9B7}" srcOrd="0" destOrd="0" presId="urn:microsoft.com/office/officeart/2005/8/layout/hierarchy3#6"/>
    <dgm:cxn modelId="{E57BC768-0B76-4E78-82F0-3AA720246451}" type="presParOf" srcId="{840DA9E0-6C3B-4CAB-8CC7-9479BF79E9B7}" destId="{9AB2BE74-C327-4166-B8E3-204C89C0A1D8}" srcOrd="0" destOrd="0" presId="urn:microsoft.com/office/officeart/2005/8/layout/hierarchy3#6"/>
    <dgm:cxn modelId="{50964CC1-6ED4-4AD9-BFEE-2254D0D36173}" type="presParOf" srcId="{840DA9E0-6C3B-4CAB-8CC7-9479BF79E9B7}" destId="{F9AD1E47-1048-4574-9880-1EB48902BA79}" srcOrd="1" destOrd="0" presId="urn:microsoft.com/office/officeart/2005/8/layout/hierarchy3#6"/>
    <dgm:cxn modelId="{981FADD7-0370-44E8-9403-1BE44B70E2AF}" type="presParOf" srcId="{5EE7358D-77B0-4FE3-B59B-33D96DDF374B}" destId="{C2719907-C669-40DE-ABAE-EF513DDE21B4}" srcOrd="1" destOrd="0" presId="urn:microsoft.com/office/officeart/2005/8/layout/hierarchy3#6"/>
    <dgm:cxn modelId="{DC0B4B83-D021-4A82-879F-C9F0A2197C40}" type="presParOf" srcId="{CB57C300-525D-40BF-AFBB-89F77CFE266D}" destId="{402DC056-2D19-4CA8-8EDA-1130B74D4662}" srcOrd="1" destOrd="0" presId="urn:microsoft.com/office/officeart/2005/8/layout/hierarchy3#6"/>
    <dgm:cxn modelId="{02D971BF-D7D5-48E5-B346-00E1A2E3A89D}" type="presParOf" srcId="{402DC056-2D19-4CA8-8EDA-1130B74D4662}" destId="{C9C691D4-6F4A-46F7-85B9-82FF93A61521}" srcOrd="0" destOrd="0" presId="urn:microsoft.com/office/officeart/2005/8/layout/hierarchy3#6"/>
    <dgm:cxn modelId="{7C3BB288-3D23-43CA-944D-4200A3EF1728}" type="presParOf" srcId="{C9C691D4-6F4A-46F7-85B9-82FF93A61521}" destId="{2F44B7F7-8006-4975-95D4-7E177A3889BC}" srcOrd="0" destOrd="0" presId="urn:microsoft.com/office/officeart/2005/8/layout/hierarchy3#6"/>
    <dgm:cxn modelId="{3FAE2683-48EC-40C6-9CA2-95CF48AE31F4}" type="presParOf" srcId="{C9C691D4-6F4A-46F7-85B9-82FF93A61521}" destId="{77CE4F09-DC69-40F1-9821-A20701B7D39C}" srcOrd="1" destOrd="0" presId="urn:microsoft.com/office/officeart/2005/8/layout/hierarchy3#6"/>
    <dgm:cxn modelId="{588BE391-F9F6-46F9-996E-61D691A7D670}" type="presParOf" srcId="{402DC056-2D19-4CA8-8EDA-1130B74D4662}" destId="{C20D9A00-DA7C-491F-B4A3-B4EBA0462AB8}" srcOrd="1" destOrd="0" presId="urn:microsoft.com/office/officeart/2005/8/layout/hierarchy3#6"/>
    <dgm:cxn modelId="{AD735D6E-8FB4-4CB7-853A-EF4853B02A5E}" type="presParOf" srcId="{CB57C300-525D-40BF-AFBB-89F77CFE266D}" destId="{B4590287-7CA1-4FC1-843F-07D22969DE1E}" srcOrd="2" destOrd="0" presId="urn:microsoft.com/office/officeart/2005/8/layout/hierarchy3#6"/>
    <dgm:cxn modelId="{5DD1F46A-BF86-4C5E-A3C9-B139D3017C07}" type="presParOf" srcId="{B4590287-7CA1-4FC1-843F-07D22969DE1E}" destId="{23E2BFA6-AF0E-4D75-8B38-854046884A7C}" srcOrd="0" destOrd="0" presId="urn:microsoft.com/office/officeart/2005/8/layout/hierarchy3#6"/>
    <dgm:cxn modelId="{7868D541-B4CC-4C9D-A278-0F4D3B0DABB8}" type="presParOf" srcId="{23E2BFA6-AF0E-4D75-8B38-854046884A7C}" destId="{EA439EAF-2702-4026-A8E3-278E23451E2C}" srcOrd="0" destOrd="0" presId="urn:microsoft.com/office/officeart/2005/8/layout/hierarchy3#6"/>
    <dgm:cxn modelId="{CD468C6B-76A9-4075-907B-B4BEA9A1D67C}" type="presParOf" srcId="{23E2BFA6-AF0E-4D75-8B38-854046884A7C}" destId="{73718B73-261F-466B-A98B-8A96E31DEBE4}" srcOrd="1" destOrd="0" presId="urn:microsoft.com/office/officeart/2005/8/layout/hierarchy3#6"/>
    <dgm:cxn modelId="{45C61885-2F88-4F7C-89CF-B841CCF92633}" type="presParOf" srcId="{B4590287-7CA1-4FC1-843F-07D22969DE1E}" destId="{1341662C-0D21-46AA-A6E7-1F6A5EC7FA8B}" srcOrd="1" destOrd="0" presId="urn:microsoft.com/office/officeart/2005/8/layout/hierarchy3#6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1EC9E78-A730-4CB2-847C-ADF605F8187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6C8C11-E509-46EA-AE0C-204A6BE6968B}">
      <dgm:prSet custT="1"/>
      <dgm:spPr>
        <a:noFill/>
        <a:ln>
          <a:noFill/>
        </a:ln>
      </dgm:spPr>
      <dgm:t>
        <a:bodyPr/>
        <a:lstStyle/>
        <a:p>
          <a:r>
            <a:rPr lang="ru-RU" sz="2400" b="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Смешение жанров для получения уникального опыта</a:t>
          </a:r>
        </a:p>
      </dgm:t>
    </dgm:pt>
    <dgm:pt modelId="{5E0DCC15-6F31-4D9F-9CE2-D71A4FB97477}" type="parTrans" cxnId="{9D829908-7A56-44EE-9B0F-03B14B26E4C8}">
      <dgm:prSet/>
      <dgm:spPr/>
      <dgm:t>
        <a:bodyPr/>
        <a:lstStyle/>
        <a:p>
          <a:endParaRPr lang="ru-RU"/>
        </a:p>
      </dgm:t>
    </dgm:pt>
    <dgm:pt modelId="{D86FBC9C-EACF-420A-A503-C95BAF55F802}" type="sibTrans" cxnId="{9D829908-7A56-44EE-9B0F-03B14B26E4C8}">
      <dgm:prSet/>
      <dgm:spPr/>
      <dgm:t>
        <a:bodyPr/>
        <a:lstStyle/>
        <a:p>
          <a:endParaRPr lang="ru-RU"/>
        </a:p>
      </dgm:t>
    </dgm:pt>
    <dgm:pt modelId="{0C6237D7-EE51-438C-995C-E1454DF9B85D}">
      <dgm:prSet custT="1"/>
      <dgm:spPr>
        <a:noFill/>
        <a:ln>
          <a:noFill/>
        </a:ln>
      </dgm:spPr>
      <dgm:t>
        <a:bodyPr/>
        <a:lstStyle/>
        <a:p>
          <a:r>
            <a:rPr lang="ru-RU" sz="2400" b="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Объединение слешера и карточной игры</a:t>
          </a:r>
        </a:p>
      </dgm:t>
    </dgm:pt>
    <dgm:pt modelId="{9F6ADE89-D9DC-4C61-B76A-FEBD1847942C}" type="parTrans" cxnId="{82BA2867-1108-4E8D-B223-B3E26DBB206D}">
      <dgm:prSet/>
      <dgm:spPr>
        <a:ln w="25400" cmpd="thickThin">
          <a:solidFill>
            <a:srgbClr val="EBDED5"/>
          </a:solidFill>
          <a:round/>
        </a:ln>
      </dgm:spPr>
      <dgm:t>
        <a:bodyPr/>
        <a:lstStyle/>
        <a:p>
          <a:endParaRPr lang="ru-RU"/>
        </a:p>
      </dgm:t>
    </dgm:pt>
    <dgm:pt modelId="{7193550C-0EF8-419B-84D8-B6A3F2641E8D}" type="sibTrans" cxnId="{82BA2867-1108-4E8D-B223-B3E26DBB206D}">
      <dgm:prSet/>
      <dgm:spPr/>
      <dgm:t>
        <a:bodyPr/>
        <a:lstStyle/>
        <a:p>
          <a:endParaRPr lang="ru-RU"/>
        </a:p>
      </dgm:t>
    </dgm:pt>
    <dgm:pt modelId="{E0CC8023-6CF8-4596-BA29-A74F8B3DE97B}">
      <dgm:prSet custT="1"/>
      <dgm:spPr>
        <a:noFill/>
        <a:ln>
          <a:noFill/>
        </a:ln>
      </dgm:spPr>
      <dgm:t>
        <a:bodyPr/>
        <a:lstStyle/>
        <a:p>
          <a:r>
            <a:rPr lang="ru-RU" sz="2400" b="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Чередование активного и спокойного геймплея</a:t>
          </a:r>
        </a:p>
      </dgm:t>
    </dgm:pt>
    <dgm:pt modelId="{99B0DBD9-2CC9-4172-96F8-659A06EC460D}" type="parTrans" cxnId="{B1E04BAF-8059-4974-919E-F60F8334D34A}">
      <dgm:prSet/>
      <dgm:spPr>
        <a:ln w="25400">
          <a:solidFill>
            <a:srgbClr val="EBDED5"/>
          </a:solidFill>
          <a:round/>
        </a:ln>
      </dgm:spPr>
      <dgm:t>
        <a:bodyPr/>
        <a:lstStyle/>
        <a:p>
          <a:endParaRPr lang="ru-RU"/>
        </a:p>
      </dgm:t>
    </dgm:pt>
    <dgm:pt modelId="{59208DD8-BFCD-4B1C-9E51-0929A71CD415}" type="sibTrans" cxnId="{B1E04BAF-8059-4974-919E-F60F8334D34A}">
      <dgm:prSet/>
      <dgm:spPr/>
      <dgm:t>
        <a:bodyPr/>
        <a:lstStyle/>
        <a:p>
          <a:endParaRPr lang="ru-RU"/>
        </a:p>
      </dgm:t>
    </dgm:pt>
    <dgm:pt modelId="{899975C3-7DDE-4DFD-96F7-60CB45FE751F}" type="pres">
      <dgm:prSet presAssocID="{11EC9E78-A730-4CB2-847C-ADF605F8187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CBFD64D-4291-4BE9-9616-7DF7029F7AA3}" type="pres">
      <dgm:prSet presAssocID="{FF6C8C11-E509-46EA-AE0C-204A6BE6968B}" presName="hierRoot1" presStyleCnt="0">
        <dgm:presLayoutVars>
          <dgm:hierBranch val="init"/>
        </dgm:presLayoutVars>
      </dgm:prSet>
      <dgm:spPr/>
    </dgm:pt>
    <dgm:pt modelId="{E465CDF7-1375-4F66-AD60-0CA636B5FCA8}" type="pres">
      <dgm:prSet presAssocID="{FF6C8C11-E509-46EA-AE0C-204A6BE6968B}" presName="rootComposite1" presStyleCnt="0"/>
      <dgm:spPr/>
    </dgm:pt>
    <dgm:pt modelId="{8C18E67A-D3AF-4DDB-9CD1-E2B4C40FDF18}" type="pres">
      <dgm:prSet presAssocID="{FF6C8C11-E509-46EA-AE0C-204A6BE6968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0DFCD7-8583-4D4A-AE9C-264CC6F3E581}" type="pres">
      <dgm:prSet presAssocID="{FF6C8C11-E509-46EA-AE0C-204A6BE6968B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F083629-357A-44F9-96F0-75ED4C3BE52E}" type="pres">
      <dgm:prSet presAssocID="{FF6C8C11-E509-46EA-AE0C-204A6BE6968B}" presName="hierChild2" presStyleCnt="0"/>
      <dgm:spPr/>
    </dgm:pt>
    <dgm:pt modelId="{CD898058-1A16-46D5-960F-4CB2FA44BFAD}" type="pres">
      <dgm:prSet presAssocID="{9F6ADE89-D9DC-4C61-B76A-FEBD1847942C}" presName="Name37" presStyleLbl="parChTrans1D2" presStyleIdx="0" presStyleCnt="2"/>
      <dgm:spPr/>
      <dgm:t>
        <a:bodyPr/>
        <a:lstStyle/>
        <a:p>
          <a:endParaRPr lang="ru-RU"/>
        </a:p>
      </dgm:t>
    </dgm:pt>
    <dgm:pt modelId="{87AE7532-3B0D-43AA-8252-EBAD837AC2B4}" type="pres">
      <dgm:prSet presAssocID="{0C6237D7-EE51-438C-995C-E1454DF9B85D}" presName="hierRoot2" presStyleCnt="0">
        <dgm:presLayoutVars>
          <dgm:hierBranch val="init"/>
        </dgm:presLayoutVars>
      </dgm:prSet>
      <dgm:spPr/>
    </dgm:pt>
    <dgm:pt modelId="{31FC6853-6D25-4065-8702-8B6B3C54BCEE}" type="pres">
      <dgm:prSet presAssocID="{0C6237D7-EE51-438C-995C-E1454DF9B85D}" presName="rootComposite" presStyleCnt="0"/>
      <dgm:spPr/>
    </dgm:pt>
    <dgm:pt modelId="{F545FA99-67D1-4CCC-B7BD-4FB2C543A4A1}" type="pres">
      <dgm:prSet presAssocID="{0C6237D7-EE51-438C-995C-E1454DF9B85D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CFC6D1-E4A9-4DD1-95E9-83BC6C9ED9A3}" type="pres">
      <dgm:prSet presAssocID="{0C6237D7-EE51-438C-995C-E1454DF9B85D}" presName="rootConnector" presStyleLbl="node2" presStyleIdx="0" presStyleCnt="2"/>
      <dgm:spPr/>
      <dgm:t>
        <a:bodyPr/>
        <a:lstStyle/>
        <a:p>
          <a:endParaRPr lang="ru-RU"/>
        </a:p>
      </dgm:t>
    </dgm:pt>
    <dgm:pt modelId="{7BAE2189-3D4B-4F7D-B7EE-1B2A18EC434E}" type="pres">
      <dgm:prSet presAssocID="{0C6237D7-EE51-438C-995C-E1454DF9B85D}" presName="hierChild4" presStyleCnt="0"/>
      <dgm:spPr/>
    </dgm:pt>
    <dgm:pt modelId="{7DA62322-3979-4088-81DC-D425D5F11433}" type="pres">
      <dgm:prSet presAssocID="{0C6237D7-EE51-438C-995C-E1454DF9B85D}" presName="hierChild5" presStyleCnt="0"/>
      <dgm:spPr/>
    </dgm:pt>
    <dgm:pt modelId="{A958D7C5-02D8-445A-B019-BD00C70E6526}" type="pres">
      <dgm:prSet presAssocID="{99B0DBD9-2CC9-4172-96F8-659A06EC460D}" presName="Name37" presStyleLbl="parChTrans1D2" presStyleIdx="1" presStyleCnt="2"/>
      <dgm:spPr/>
      <dgm:t>
        <a:bodyPr/>
        <a:lstStyle/>
        <a:p>
          <a:endParaRPr lang="ru-RU"/>
        </a:p>
      </dgm:t>
    </dgm:pt>
    <dgm:pt modelId="{FA044FC0-5083-4022-BECD-C3CA419C17FE}" type="pres">
      <dgm:prSet presAssocID="{E0CC8023-6CF8-4596-BA29-A74F8B3DE97B}" presName="hierRoot2" presStyleCnt="0">
        <dgm:presLayoutVars>
          <dgm:hierBranch val="init"/>
        </dgm:presLayoutVars>
      </dgm:prSet>
      <dgm:spPr/>
    </dgm:pt>
    <dgm:pt modelId="{7BBD112F-F0CB-4307-8EF0-47A5F8ED548C}" type="pres">
      <dgm:prSet presAssocID="{E0CC8023-6CF8-4596-BA29-A74F8B3DE97B}" presName="rootComposite" presStyleCnt="0"/>
      <dgm:spPr/>
    </dgm:pt>
    <dgm:pt modelId="{CD121319-E0A9-4FF0-B13E-A2F4886E825D}" type="pres">
      <dgm:prSet presAssocID="{E0CC8023-6CF8-4596-BA29-A74F8B3DE97B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E686E8B-E570-4368-ACD9-58385254436B}" type="pres">
      <dgm:prSet presAssocID="{E0CC8023-6CF8-4596-BA29-A74F8B3DE97B}" presName="rootConnector" presStyleLbl="node2" presStyleIdx="1" presStyleCnt="2"/>
      <dgm:spPr/>
      <dgm:t>
        <a:bodyPr/>
        <a:lstStyle/>
        <a:p>
          <a:endParaRPr lang="ru-RU"/>
        </a:p>
      </dgm:t>
    </dgm:pt>
    <dgm:pt modelId="{A17E919D-DB54-43E4-AB9D-1CE02B1E63B0}" type="pres">
      <dgm:prSet presAssocID="{E0CC8023-6CF8-4596-BA29-A74F8B3DE97B}" presName="hierChild4" presStyleCnt="0"/>
      <dgm:spPr/>
    </dgm:pt>
    <dgm:pt modelId="{67D53F20-6846-4011-8EA8-6A2E8903CE58}" type="pres">
      <dgm:prSet presAssocID="{E0CC8023-6CF8-4596-BA29-A74F8B3DE97B}" presName="hierChild5" presStyleCnt="0"/>
      <dgm:spPr/>
    </dgm:pt>
    <dgm:pt modelId="{0A65C8AD-03EC-44E9-93BE-86D9892761D3}" type="pres">
      <dgm:prSet presAssocID="{FF6C8C11-E509-46EA-AE0C-204A6BE6968B}" presName="hierChild3" presStyleCnt="0"/>
      <dgm:spPr/>
    </dgm:pt>
  </dgm:ptLst>
  <dgm:cxnLst>
    <dgm:cxn modelId="{870D330E-A360-4436-B7BB-E83784F2B55A}" type="presOf" srcId="{FF6C8C11-E509-46EA-AE0C-204A6BE6968B}" destId="{610DFCD7-8583-4D4A-AE9C-264CC6F3E581}" srcOrd="1" destOrd="0" presId="urn:microsoft.com/office/officeart/2005/8/layout/orgChart1"/>
    <dgm:cxn modelId="{D5D79214-C8B6-437A-B9AD-8D663D8C1AF6}" type="presOf" srcId="{E0CC8023-6CF8-4596-BA29-A74F8B3DE97B}" destId="{AE686E8B-E570-4368-ACD9-58385254436B}" srcOrd="1" destOrd="0" presId="urn:microsoft.com/office/officeart/2005/8/layout/orgChart1"/>
    <dgm:cxn modelId="{3DEF8B27-F0C0-4EB6-BD02-88B243FF8889}" type="presOf" srcId="{E0CC8023-6CF8-4596-BA29-A74F8B3DE97B}" destId="{CD121319-E0A9-4FF0-B13E-A2F4886E825D}" srcOrd="0" destOrd="0" presId="urn:microsoft.com/office/officeart/2005/8/layout/orgChart1"/>
    <dgm:cxn modelId="{B1E04BAF-8059-4974-919E-F60F8334D34A}" srcId="{FF6C8C11-E509-46EA-AE0C-204A6BE6968B}" destId="{E0CC8023-6CF8-4596-BA29-A74F8B3DE97B}" srcOrd="1" destOrd="0" parTransId="{99B0DBD9-2CC9-4172-96F8-659A06EC460D}" sibTransId="{59208DD8-BFCD-4B1C-9E51-0929A71CD415}"/>
    <dgm:cxn modelId="{119DF365-770B-4314-8B77-ED8FDD6004C2}" type="presOf" srcId="{11EC9E78-A730-4CB2-847C-ADF605F81875}" destId="{899975C3-7DDE-4DFD-96F7-60CB45FE751F}" srcOrd="0" destOrd="0" presId="urn:microsoft.com/office/officeart/2005/8/layout/orgChart1"/>
    <dgm:cxn modelId="{998F63BB-1238-4065-9A9F-2E8C233EA759}" type="presOf" srcId="{99B0DBD9-2CC9-4172-96F8-659A06EC460D}" destId="{A958D7C5-02D8-445A-B019-BD00C70E6526}" srcOrd="0" destOrd="0" presId="urn:microsoft.com/office/officeart/2005/8/layout/orgChart1"/>
    <dgm:cxn modelId="{82BA2867-1108-4E8D-B223-B3E26DBB206D}" srcId="{FF6C8C11-E509-46EA-AE0C-204A6BE6968B}" destId="{0C6237D7-EE51-438C-995C-E1454DF9B85D}" srcOrd="0" destOrd="0" parTransId="{9F6ADE89-D9DC-4C61-B76A-FEBD1847942C}" sibTransId="{7193550C-0EF8-419B-84D8-B6A3F2641E8D}"/>
    <dgm:cxn modelId="{56A200F1-D661-44AB-B3DB-5BD6A4FDD423}" type="presOf" srcId="{0C6237D7-EE51-438C-995C-E1454DF9B85D}" destId="{DACFC6D1-E4A9-4DD1-95E9-83BC6C9ED9A3}" srcOrd="1" destOrd="0" presId="urn:microsoft.com/office/officeart/2005/8/layout/orgChart1"/>
    <dgm:cxn modelId="{4CD6817D-36C2-41EC-99D1-4C7D8AC64FAC}" type="presOf" srcId="{FF6C8C11-E509-46EA-AE0C-204A6BE6968B}" destId="{8C18E67A-D3AF-4DDB-9CD1-E2B4C40FDF18}" srcOrd="0" destOrd="0" presId="urn:microsoft.com/office/officeart/2005/8/layout/orgChart1"/>
    <dgm:cxn modelId="{F081EF45-86B2-4FFD-B453-31512A25E840}" type="presOf" srcId="{9F6ADE89-D9DC-4C61-B76A-FEBD1847942C}" destId="{CD898058-1A16-46D5-960F-4CB2FA44BFAD}" srcOrd="0" destOrd="0" presId="urn:microsoft.com/office/officeart/2005/8/layout/orgChart1"/>
    <dgm:cxn modelId="{2DE8E666-4282-4A9F-A87F-378C21721628}" type="presOf" srcId="{0C6237D7-EE51-438C-995C-E1454DF9B85D}" destId="{F545FA99-67D1-4CCC-B7BD-4FB2C543A4A1}" srcOrd="0" destOrd="0" presId="urn:microsoft.com/office/officeart/2005/8/layout/orgChart1"/>
    <dgm:cxn modelId="{9D829908-7A56-44EE-9B0F-03B14B26E4C8}" srcId="{11EC9E78-A730-4CB2-847C-ADF605F81875}" destId="{FF6C8C11-E509-46EA-AE0C-204A6BE6968B}" srcOrd="0" destOrd="0" parTransId="{5E0DCC15-6F31-4D9F-9CE2-D71A4FB97477}" sibTransId="{D86FBC9C-EACF-420A-A503-C95BAF55F802}"/>
    <dgm:cxn modelId="{2BC15A85-651C-4188-9515-4CEF4B58E42C}" type="presParOf" srcId="{899975C3-7DDE-4DFD-96F7-60CB45FE751F}" destId="{8CBFD64D-4291-4BE9-9616-7DF7029F7AA3}" srcOrd="0" destOrd="0" presId="urn:microsoft.com/office/officeart/2005/8/layout/orgChart1"/>
    <dgm:cxn modelId="{5F21953E-E826-47E1-BE93-B49D3B392C07}" type="presParOf" srcId="{8CBFD64D-4291-4BE9-9616-7DF7029F7AA3}" destId="{E465CDF7-1375-4F66-AD60-0CA636B5FCA8}" srcOrd="0" destOrd="0" presId="urn:microsoft.com/office/officeart/2005/8/layout/orgChart1"/>
    <dgm:cxn modelId="{23DED89C-06F7-4BD1-AF18-AA4AD4656D28}" type="presParOf" srcId="{E465CDF7-1375-4F66-AD60-0CA636B5FCA8}" destId="{8C18E67A-D3AF-4DDB-9CD1-E2B4C40FDF18}" srcOrd="0" destOrd="0" presId="urn:microsoft.com/office/officeart/2005/8/layout/orgChart1"/>
    <dgm:cxn modelId="{C2654401-2CB9-4824-898A-ED073602A602}" type="presParOf" srcId="{E465CDF7-1375-4F66-AD60-0CA636B5FCA8}" destId="{610DFCD7-8583-4D4A-AE9C-264CC6F3E581}" srcOrd="1" destOrd="0" presId="urn:microsoft.com/office/officeart/2005/8/layout/orgChart1"/>
    <dgm:cxn modelId="{BDD7929E-C962-4E04-BBF7-8B787ED648F8}" type="presParOf" srcId="{8CBFD64D-4291-4BE9-9616-7DF7029F7AA3}" destId="{1F083629-357A-44F9-96F0-75ED4C3BE52E}" srcOrd="1" destOrd="0" presId="urn:microsoft.com/office/officeart/2005/8/layout/orgChart1"/>
    <dgm:cxn modelId="{A00D4482-5E6B-46EF-8256-706CC77420AF}" type="presParOf" srcId="{1F083629-357A-44F9-96F0-75ED4C3BE52E}" destId="{CD898058-1A16-46D5-960F-4CB2FA44BFAD}" srcOrd="0" destOrd="0" presId="urn:microsoft.com/office/officeart/2005/8/layout/orgChart1"/>
    <dgm:cxn modelId="{ED60C6D6-0A2F-4BC2-B5E2-4E754F9FCB8E}" type="presParOf" srcId="{1F083629-357A-44F9-96F0-75ED4C3BE52E}" destId="{87AE7532-3B0D-43AA-8252-EBAD837AC2B4}" srcOrd="1" destOrd="0" presId="urn:microsoft.com/office/officeart/2005/8/layout/orgChart1"/>
    <dgm:cxn modelId="{3B91E1D6-08B1-40A4-AF27-BDF8B44E6A6A}" type="presParOf" srcId="{87AE7532-3B0D-43AA-8252-EBAD837AC2B4}" destId="{31FC6853-6D25-4065-8702-8B6B3C54BCEE}" srcOrd="0" destOrd="0" presId="urn:microsoft.com/office/officeart/2005/8/layout/orgChart1"/>
    <dgm:cxn modelId="{D02B60E6-55E7-4157-88F1-2277798BD7AA}" type="presParOf" srcId="{31FC6853-6D25-4065-8702-8B6B3C54BCEE}" destId="{F545FA99-67D1-4CCC-B7BD-4FB2C543A4A1}" srcOrd="0" destOrd="0" presId="urn:microsoft.com/office/officeart/2005/8/layout/orgChart1"/>
    <dgm:cxn modelId="{5B443BA3-69AC-40DC-814F-0A239DC8525A}" type="presParOf" srcId="{31FC6853-6D25-4065-8702-8B6B3C54BCEE}" destId="{DACFC6D1-E4A9-4DD1-95E9-83BC6C9ED9A3}" srcOrd="1" destOrd="0" presId="urn:microsoft.com/office/officeart/2005/8/layout/orgChart1"/>
    <dgm:cxn modelId="{2F31FDFD-0EF9-4000-9760-03706C98E6D8}" type="presParOf" srcId="{87AE7532-3B0D-43AA-8252-EBAD837AC2B4}" destId="{7BAE2189-3D4B-4F7D-B7EE-1B2A18EC434E}" srcOrd="1" destOrd="0" presId="urn:microsoft.com/office/officeart/2005/8/layout/orgChart1"/>
    <dgm:cxn modelId="{64CCF54C-6BDE-4682-8AA6-FCE919734265}" type="presParOf" srcId="{87AE7532-3B0D-43AA-8252-EBAD837AC2B4}" destId="{7DA62322-3979-4088-81DC-D425D5F11433}" srcOrd="2" destOrd="0" presId="urn:microsoft.com/office/officeart/2005/8/layout/orgChart1"/>
    <dgm:cxn modelId="{10C31171-C2A7-4E22-9BD4-59C6D63029BF}" type="presParOf" srcId="{1F083629-357A-44F9-96F0-75ED4C3BE52E}" destId="{A958D7C5-02D8-445A-B019-BD00C70E6526}" srcOrd="2" destOrd="0" presId="urn:microsoft.com/office/officeart/2005/8/layout/orgChart1"/>
    <dgm:cxn modelId="{232418CE-A81B-4005-B9A3-1C600EAA315F}" type="presParOf" srcId="{1F083629-357A-44F9-96F0-75ED4C3BE52E}" destId="{FA044FC0-5083-4022-BECD-C3CA419C17FE}" srcOrd="3" destOrd="0" presId="urn:microsoft.com/office/officeart/2005/8/layout/orgChart1"/>
    <dgm:cxn modelId="{9BC7B488-1F9A-4285-B451-EAD1A52D0968}" type="presParOf" srcId="{FA044FC0-5083-4022-BECD-C3CA419C17FE}" destId="{7BBD112F-F0CB-4307-8EF0-47A5F8ED548C}" srcOrd="0" destOrd="0" presId="urn:microsoft.com/office/officeart/2005/8/layout/orgChart1"/>
    <dgm:cxn modelId="{F35ADD61-E3B9-44E0-946B-5AD4CA6DEA8D}" type="presParOf" srcId="{7BBD112F-F0CB-4307-8EF0-47A5F8ED548C}" destId="{CD121319-E0A9-4FF0-B13E-A2F4886E825D}" srcOrd="0" destOrd="0" presId="urn:microsoft.com/office/officeart/2005/8/layout/orgChart1"/>
    <dgm:cxn modelId="{17376969-3B11-44F0-99D0-F4B49DF586FA}" type="presParOf" srcId="{7BBD112F-F0CB-4307-8EF0-47A5F8ED548C}" destId="{AE686E8B-E570-4368-ACD9-58385254436B}" srcOrd="1" destOrd="0" presId="urn:microsoft.com/office/officeart/2005/8/layout/orgChart1"/>
    <dgm:cxn modelId="{18CA5A90-1DCB-459F-9AA3-DF9C279C3756}" type="presParOf" srcId="{FA044FC0-5083-4022-BECD-C3CA419C17FE}" destId="{A17E919D-DB54-43E4-AB9D-1CE02B1E63B0}" srcOrd="1" destOrd="0" presId="urn:microsoft.com/office/officeart/2005/8/layout/orgChart1"/>
    <dgm:cxn modelId="{CDC2F708-849F-4E1C-B347-056F5CE7DE12}" type="presParOf" srcId="{FA044FC0-5083-4022-BECD-C3CA419C17FE}" destId="{67D53F20-6846-4011-8EA8-6A2E8903CE58}" srcOrd="2" destOrd="0" presId="urn:microsoft.com/office/officeart/2005/8/layout/orgChart1"/>
    <dgm:cxn modelId="{9017DC9E-9E0E-485C-8D11-C591D7F9E67F}" type="presParOf" srcId="{8CBFD64D-4291-4BE9-9616-7DF7029F7AA3}" destId="{0A65C8AD-03EC-44E9-93BE-86D9892761D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91E6664-6202-46DA-8D54-A4DCB1698D2D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46E7FB9-DDB7-4333-84BC-4C9FB60B94BD}">
      <dgm:prSet custT="1"/>
      <dgm:spPr>
        <a:solidFill>
          <a:srgbClr val="764724"/>
        </a:solidFill>
        <a:ln>
          <a:solidFill>
            <a:srgbClr val="764724"/>
          </a:solidFill>
        </a:ln>
        <a:effectLst>
          <a:softEdge rad="0"/>
        </a:effectLst>
      </dgm:spPr>
      <dgm:t>
        <a:bodyPr/>
        <a:lstStyle/>
        <a:p>
          <a:r>
            <a:rPr lang="en-US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JTBD</a:t>
          </a:r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 исследование</a:t>
          </a:r>
        </a:p>
      </dgm:t>
    </dgm:pt>
    <dgm:pt modelId="{CAFDF4EE-9E41-490A-85EF-B4ABAAEE1EF1}" type="parTrans" cxnId="{BF2A643D-D0B7-4D3A-9FC3-24A50951E40D}">
      <dgm:prSet/>
      <dgm:spPr/>
      <dgm:t>
        <a:bodyPr/>
        <a:lstStyle/>
        <a:p>
          <a:endParaRPr lang="ru-RU"/>
        </a:p>
      </dgm:t>
    </dgm:pt>
    <dgm:pt modelId="{EDD43FDA-DA83-434D-9044-2125984BBF72}" type="sibTrans" cxnId="{BF2A643D-D0B7-4D3A-9FC3-24A50951E40D}">
      <dgm:prSet/>
      <dgm:spPr/>
      <dgm:t>
        <a:bodyPr/>
        <a:lstStyle/>
        <a:p>
          <a:endParaRPr lang="ru-RU"/>
        </a:p>
      </dgm:t>
    </dgm:pt>
    <dgm:pt modelId="{408E3EB3-AA34-46E6-8EDB-5A3E898D311D}">
      <dgm:prSet custT="1"/>
      <dgm:spPr>
        <a:solidFill>
          <a:srgbClr val="EBDED5">
            <a:alpha val="90000"/>
          </a:srgbClr>
        </a:solidFill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latin typeface="Hyatheus" pitchFamily="50" charset="0"/>
              <a:ea typeface="Hyatheus" pitchFamily="50" charset="0"/>
            </a:rPr>
            <a:t>20 человек</a:t>
          </a:r>
        </a:p>
      </dgm:t>
    </dgm:pt>
    <dgm:pt modelId="{63A5338F-13F3-4139-B0DE-DCA5B6BAB135}" type="parTrans" cxnId="{DD5A308E-18B4-4F83-85A5-4722BC70884B}">
      <dgm:prSet/>
      <dgm:spPr/>
      <dgm:t>
        <a:bodyPr/>
        <a:lstStyle/>
        <a:p>
          <a:endParaRPr lang="ru-RU"/>
        </a:p>
      </dgm:t>
    </dgm:pt>
    <dgm:pt modelId="{CBBEF33A-BC9D-4423-974F-4BBF624485FC}" type="sibTrans" cxnId="{DD5A308E-18B4-4F83-85A5-4722BC70884B}">
      <dgm:prSet/>
      <dgm:spPr/>
      <dgm:t>
        <a:bodyPr/>
        <a:lstStyle/>
        <a:p>
          <a:endParaRPr lang="ru-RU"/>
        </a:p>
      </dgm:t>
    </dgm:pt>
    <dgm:pt modelId="{9F2A34F8-0600-4E15-A869-30C08CEACBE3}">
      <dgm:prSet custT="1"/>
      <dgm:spPr>
        <a:solidFill>
          <a:srgbClr val="EBDED5">
            <a:alpha val="90000"/>
          </a:srgbClr>
        </a:solidFill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latin typeface="Hyatheus" pitchFamily="50" charset="0"/>
              <a:ea typeface="Hyatheus" pitchFamily="50" charset="0"/>
            </a:rPr>
            <a:t>Изучены сведения о сегментах</a:t>
          </a:r>
        </a:p>
      </dgm:t>
    </dgm:pt>
    <dgm:pt modelId="{4ED69A4F-8AAD-4522-B79D-7DDC698285A4}" type="parTrans" cxnId="{78E1256B-4EB1-4800-9622-6C75E594A498}">
      <dgm:prSet/>
      <dgm:spPr/>
      <dgm:t>
        <a:bodyPr/>
        <a:lstStyle/>
        <a:p>
          <a:endParaRPr lang="ru-RU"/>
        </a:p>
      </dgm:t>
    </dgm:pt>
    <dgm:pt modelId="{EBC691CC-12DF-4DCE-BB27-6FA90117F879}" type="sibTrans" cxnId="{78E1256B-4EB1-4800-9622-6C75E594A498}">
      <dgm:prSet/>
      <dgm:spPr/>
      <dgm:t>
        <a:bodyPr/>
        <a:lstStyle/>
        <a:p>
          <a:endParaRPr lang="ru-RU"/>
        </a:p>
      </dgm:t>
    </dgm:pt>
    <dgm:pt modelId="{90F97C82-2114-48A1-B820-B18E98C0A954}">
      <dgm:prSet custT="1"/>
      <dgm:spPr>
        <a:solidFill>
          <a:srgbClr val="EBDED5">
            <a:alpha val="90000"/>
          </a:srgbClr>
        </a:solidFill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latin typeface="Hyatheus" pitchFamily="50" charset="0"/>
              <a:ea typeface="Hyatheus" pitchFamily="50" charset="0"/>
            </a:rPr>
            <a:t>Задумка переработана</a:t>
          </a:r>
        </a:p>
      </dgm:t>
    </dgm:pt>
    <dgm:pt modelId="{E606E46C-004C-4EF8-8B61-65CBA327E4C4}" type="parTrans" cxnId="{EE358EF1-6F9B-411A-A25D-11032F55A9FD}">
      <dgm:prSet/>
      <dgm:spPr/>
      <dgm:t>
        <a:bodyPr/>
        <a:lstStyle/>
        <a:p>
          <a:endParaRPr lang="ru-RU"/>
        </a:p>
      </dgm:t>
    </dgm:pt>
    <dgm:pt modelId="{442C69C7-B851-4E32-BDA5-4CD1D8BE6304}" type="sibTrans" cxnId="{EE358EF1-6F9B-411A-A25D-11032F55A9FD}">
      <dgm:prSet/>
      <dgm:spPr/>
      <dgm:t>
        <a:bodyPr/>
        <a:lstStyle/>
        <a:p>
          <a:endParaRPr lang="ru-RU"/>
        </a:p>
      </dgm:t>
    </dgm:pt>
    <dgm:pt modelId="{E8C38831-628C-4D57-B8D2-3504316ABE04}" type="pres">
      <dgm:prSet presAssocID="{191E6664-6202-46DA-8D54-A4DCB1698D2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570CC1-652C-4EE4-8E41-2E7A25D066E3}" type="pres">
      <dgm:prSet presAssocID="{846E7FB9-DDB7-4333-84BC-4C9FB60B94BD}" presName="composite" presStyleCnt="0"/>
      <dgm:spPr/>
    </dgm:pt>
    <dgm:pt modelId="{F80F1DDB-0F58-4098-A8E2-7A0577573314}" type="pres">
      <dgm:prSet presAssocID="{846E7FB9-DDB7-4333-84BC-4C9FB60B94BD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B862A8-4730-4967-AB36-A9279F5C9843}" type="pres">
      <dgm:prSet presAssocID="{846E7FB9-DDB7-4333-84BC-4C9FB60B94BD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E1256B-4EB1-4800-9622-6C75E594A498}" srcId="{846E7FB9-DDB7-4333-84BC-4C9FB60B94BD}" destId="{9F2A34F8-0600-4E15-A869-30C08CEACBE3}" srcOrd="1" destOrd="0" parTransId="{4ED69A4F-8AAD-4522-B79D-7DDC698285A4}" sibTransId="{EBC691CC-12DF-4DCE-BB27-6FA90117F879}"/>
    <dgm:cxn modelId="{071C9C00-1C1A-413A-B5EA-690610B7CAD7}" type="presOf" srcId="{9F2A34F8-0600-4E15-A869-30C08CEACBE3}" destId="{39B862A8-4730-4967-AB36-A9279F5C9843}" srcOrd="0" destOrd="1" presId="urn:microsoft.com/office/officeart/2005/8/layout/chevron2"/>
    <dgm:cxn modelId="{8CB0B1C1-5ADA-42B2-AC64-022544BEDB85}" type="presOf" srcId="{191E6664-6202-46DA-8D54-A4DCB1698D2D}" destId="{E8C38831-628C-4D57-B8D2-3504316ABE04}" srcOrd="0" destOrd="0" presId="urn:microsoft.com/office/officeart/2005/8/layout/chevron2"/>
    <dgm:cxn modelId="{DD5A308E-18B4-4F83-85A5-4722BC70884B}" srcId="{846E7FB9-DDB7-4333-84BC-4C9FB60B94BD}" destId="{408E3EB3-AA34-46E6-8EDB-5A3E898D311D}" srcOrd="0" destOrd="0" parTransId="{63A5338F-13F3-4139-B0DE-DCA5B6BAB135}" sibTransId="{CBBEF33A-BC9D-4423-974F-4BBF624485FC}"/>
    <dgm:cxn modelId="{EE358EF1-6F9B-411A-A25D-11032F55A9FD}" srcId="{846E7FB9-DDB7-4333-84BC-4C9FB60B94BD}" destId="{90F97C82-2114-48A1-B820-B18E98C0A954}" srcOrd="2" destOrd="0" parTransId="{E606E46C-004C-4EF8-8B61-65CBA327E4C4}" sibTransId="{442C69C7-B851-4E32-BDA5-4CD1D8BE6304}"/>
    <dgm:cxn modelId="{97DBB0B0-568D-48B8-A774-FC939ECCB92E}" type="presOf" srcId="{408E3EB3-AA34-46E6-8EDB-5A3E898D311D}" destId="{39B862A8-4730-4967-AB36-A9279F5C9843}" srcOrd="0" destOrd="0" presId="urn:microsoft.com/office/officeart/2005/8/layout/chevron2"/>
    <dgm:cxn modelId="{484D1819-396E-417A-911C-EEEB522F7B6A}" type="presOf" srcId="{90F97C82-2114-48A1-B820-B18E98C0A954}" destId="{39B862A8-4730-4967-AB36-A9279F5C9843}" srcOrd="0" destOrd="2" presId="urn:microsoft.com/office/officeart/2005/8/layout/chevron2"/>
    <dgm:cxn modelId="{EB9F6989-FEC7-4E5E-8F74-E242925B3376}" type="presOf" srcId="{846E7FB9-DDB7-4333-84BC-4C9FB60B94BD}" destId="{F80F1DDB-0F58-4098-A8E2-7A0577573314}" srcOrd="0" destOrd="0" presId="urn:microsoft.com/office/officeart/2005/8/layout/chevron2"/>
    <dgm:cxn modelId="{BF2A643D-D0B7-4D3A-9FC3-24A50951E40D}" srcId="{191E6664-6202-46DA-8D54-A4DCB1698D2D}" destId="{846E7FB9-DDB7-4333-84BC-4C9FB60B94BD}" srcOrd="0" destOrd="0" parTransId="{CAFDF4EE-9E41-490A-85EF-B4ABAAEE1EF1}" sibTransId="{EDD43FDA-DA83-434D-9044-2125984BBF72}"/>
    <dgm:cxn modelId="{32128CB5-145E-4FB8-9CAC-0BDE946D1982}" type="presParOf" srcId="{E8C38831-628C-4D57-B8D2-3504316ABE04}" destId="{28570CC1-652C-4EE4-8E41-2E7A25D066E3}" srcOrd="0" destOrd="0" presId="urn:microsoft.com/office/officeart/2005/8/layout/chevron2"/>
    <dgm:cxn modelId="{13C3BAD5-0772-4F35-B675-2BE9972A3930}" type="presParOf" srcId="{28570CC1-652C-4EE4-8E41-2E7A25D066E3}" destId="{F80F1DDB-0F58-4098-A8E2-7A0577573314}" srcOrd="0" destOrd="0" presId="urn:microsoft.com/office/officeart/2005/8/layout/chevron2"/>
    <dgm:cxn modelId="{6AEDA8FE-057B-453F-AA05-DDC6DC883B31}" type="presParOf" srcId="{28570CC1-652C-4EE4-8E41-2E7A25D066E3}" destId="{39B862A8-4730-4967-AB36-A9279F5C984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91E6664-6202-46DA-8D54-A4DCB1698D2D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46E7FB9-DDB7-4333-84BC-4C9FB60B94BD}">
      <dgm:prSet custT="1"/>
      <dgm:spPr>
        <a:solidFill>
          <a:srgbClr val="764724"/>
        </a:solidFill>
        <a:ln>
          <a:solidFill>
            <a:srgbClr val="764724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Тестирование прототипа</a:t>
          </a:r>
        </a:p>
      </dgm:t>
    </dgm:pt>
    <dgm:pt modelId="{CAFDF4EE-9E41-490A-85EF-B4ABAAEE1EF1}" type="parTrans" cxnId="{BF2A643D-D0B7-4D3A-9FC3-24A50951E40D}">
      <dgm:prSet/>
      <dgm:spPr/>
      <dgm:t>
        <a:bodyPr/>
        <a:lstStyle/>
        <a:p>
          <a:endParaRPr lang="ru-RU"/>
        </a:p>
      </dgm:t>
    </dgm:pt>
    <dgm:pt modelId="{EDD43FDA-DA83-434D-9044-2125984BBF72}" type="sibTrans" cxnId="{BF2A643D-D0B7-4D3A-9FC3-24A50951E40D}">
      <dgm:prSet/>
      <dgm:spPr/>
      <dgm:t>
        <a:bodyPr/>
        <a:lstStyle/>
        <a:p>
          <a:endParaRPr lang="ru-RU"/>
        </a:p>
      </dgm:t>
    </dgm:pt>
    <dgm:pt modelId="{408E3EB3-AA34-46E6-8EDB-5A3E898D311D}">
      <dgm:prSet custT="1"/>
      <dgm:spPr>
        <a:solidFill>
          <a:srgbClr val="EBDED5">
            <a:alpha val="90000"/>
          </a:srgbClr>
        </a:solidFill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latin typeface="Hyatheus" pitchFamily="50" charset="0"/>
              <a:ea typeface="Hyatheus" pitchFamily="50" charset="0"/>
            </a:rPr>
            <a:t>4 человека</a:t>
          </a:r>
        </a:p>
      </dgm:t>
    </dgm:pt>
    <dgm:pt modelId="{63A5338F-13F3-4139-B0DE-DCA5B6BAB135}" type="parTrans" cxnId="{DD5A308E-18B4-4F83-85A5-4722BC70884B}">
      <dgm:prSet/>
      <dgm:spPr/>
      <dgm:t>
        <a:bodyPr/>
        <a:lstStyle/>
        <a:p>
          <a:endParaRPr lang="ru-RU"/>
        </a:p>
      </dgm:t>
    </dgm:pt>
    <dgm:pt modelId="{CBBEF33A-BC9D-4423-974F-4BBF624485FC}" type="sibTrans" cxnId="{DD5A308E-18B4-4F83-85A5-4722BC70884B}">
      <dgm:prSet/>
      <dgm:spPr/>
      <dgm:t>
        <a:bodyPr/>
        <a:lstStyle/>
        <a:p>
          <a:endParaRPr lang="ru-RU"/>
        </a:p>
      </dgm:t>
    </dgm:pt>
    <dgm:pt modelId="{9F2A34F8-0600-4E15-A869-30C08CEACBE3}">
      <dgm:prSet custT="1"/>
      <dgm:spPr>
        <a:solidFill>
          <a:srgbClr val="EBDED5">
            <a:alpha val="90000"/>
          </a:srgbClr>
        </a:solidFill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latin typeface="Hyatheus" pitchFamily="50" charset="0"/>
              <a:ea typeface="Hyatheus" pitchFamily="50" charset="0"/>
            </a:rPr>
            <a:t>Получена обратная связь</a:t>
          </a:r>
        </a:p>
      </dgm:t>
    </dgm:pt>
    <dgm:pt modelId="{4ED69A4F-8AAD-4522-B79D-7DDC698285A4}" type="parTrans" cxnId="{78E1256B-4EB1-4800-9622-6C75E594A498}">
      <dgm:prSet/>
      <dgm:spPr/>
      <dgm:t>
        <a:bodyPr/>
        <a:lstStyle/>
        <a:p>
          <a:endParaRPr lang="ru-RU"/>
        </a:p>
      </dgm:t>
    </dgm:pt>
    <dgm:pt modelId="{EBC691CC-12DF-4DCE-BB27-6FA90117F879}" type="sibTrans" cxnId="{78E1256B-4EB1-4800-9622-6C75E594A498}">
      <dgm:prSet/>
      <dgm:spPr/>
      <dgm:t>
        <a:bodyPr/>
        <a:lstStyle/>
        <a:p>
          <a:endParaRPr lang="ru-RU"/>
        </a:p>
      </dgm:t>
    </dgm:pt>
    <dgm:pt modelId="{90F97C82-2114-48A1-B820-B18E98C0A954}">
      <dgm:prSet custT="1"/>
      <dgm:spPr>
        <a:solidFill>
          <a:srgbClr val="EBDED5">
            <a:alpha val="90000"/>
          </a:srgbClr>
        </a:solidFill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latin typeface="Hyatheus" pitchFamily="50" charset="0"/>
              <a:ea typeface="Hyatheus" pitchFamily="50" charset="0"/>
            </a:rPr>
            <a:t>Улучшение новой идеи</a:t>
          </a:r>
        </a:p>
      </dgm:t>
    </dgm:pt>
    <dgm:pt modelId="{E606E46C-004C-4EF8-8B61-65CBA327E4C4}" type="parTrans" cxnId="{EE358EF1-6F9B-411A-A25D-11032F55A9FD}">
      <dgm:prSet/>
      <dgm:spPr/>
      <dgm:t>
        <a:bodyPr/>
        <a:lstStyle/>
        <a:p>
          <a:endParaRPr lang="ru-RU"/>
        </a:p>
      </dgm:t>
    </dgm:pt>
    <dgm:pt modelId="{442C69C7-B851-4E32-BDA5-4CD1D8BE6304}" type="sibTrans" cxnId="{EE358EF1-6F9B-411A-A25D-11032F55A9FD}">
      <dgm:prSet/>
      <dgm:spPr/>
      <dgm:t>
        <a:bodyPr/>
        <a:lstStyle/>
        <a:p>
          <a:endParaRPr lang="ru-RU"/>
        </a:p>
      </dgm:t>
    </dgm:pt>
    <dgm:pt modelId="{E8C38831-628C-4D57-B8D2-3504316ABE04}" type="pres">
      <dgm:prSet presAssocID="{191E6664-6202-46DA-8D54-A4DCB1698D2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570CC1-652C-4EE4-8E41-2E7A25D066E3}" type="pres">
      <dgm:prSet presAssocID="{846E7FB9-DDB7-4333-84BC-4C9FB60B94BD}" presName="composite" presStyleCnt="0"/>
      <dgm:spPr/>
    </dgm:pt>
    <dgm:pt modelId="{F80F1DDB-0F58-4098-A8E2-7A0577573314}" type="pres">
      <dgm:prSet presAssocID="{846E7FB9-DDB7-4333-84BC-4C9FB60B94BD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B862A8-4730-4967-AB36-A9279F5C9843}" type="pres">
      <dgm:prSet presAssocID="{846E7FB9-DDB7-4333-84BC-4C9FB60B94BD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E1256B-4EB1-4800-9622-6C75E594A498}" srcId="{846E7FB9-DDB7-4333-84BC-4C9FB60B94BD}" destId="{9F2A34F8-0600-4E15-A869-30C08CEACBE3}" srcOrd="1" destOrd="0" parTransId="{4ED69A4F-8AAD-4522-B79D-7DDC698285A4}" sibTransId="{EBC691CC-12DF-4DCE-BB27-6FA90117F879}"/>
    <dgm:cxn modelId="{071C9C00-1C1A-413A-B5EA-690610B7CAD7}" type="presOf" srcId="{9F2A34F8-0600-4E15-A869-30C08CEACBE3}" destId="{39B862A8-4730-4967-AB36-A9279F5C9843}" srcOrd="0" destOrd="1" presId="urn:microsoft.com/office/officeart/2005/8/layout/chevron2"/>
    <dgm:cxn modelId="{8CB0B1C1-5ADA-42B2-AC64-022544BEDB85}" type="presOf" srcId="{191E6664-6202-46DA-8D54-A4DCB1698D2D}" destId="{E8C38831-628C-4D57-B8D2-3504316ABE04}" srcOrd="0" destOrd="0" presId="urn:microsoft.com/office/officeart/2005/8/layout/chevron2"/>
    <dgm:cxn modelId="{DD5A308E-18B4-4F83-85A5-4722BC70884B}" srcId="{846E7FB9-DDB7-4333-84BC-4C9FB60B94BD}" destId="{408E3EB3-AA34-46E6-8EDB-5A3E898D311D}" srcOrd="0" destOrd="0" parTransId="{63A5338F-13F3-4139-B0DE-DCA5B6BAB135}" sibTransId="{CBBEF33A-BC9D-4423-974F-4BBF624485FC}"/>
    <dgm:cxn modelId="{EE358EF1-6F9B-411A-A25D-11032F55A9FD}" srcId="{846E7FB9-DDB7-4333-84BC-4C9FB60B94BD}" destId="{90F97C82-2114-48A1-B820-B18E98C0A954}" srcOrd="2" destOrd="0" parTransId="{E606E46C-004C-4EF8-8B61-65CBA327E4C4}" sibTransId="{442C69C7-B851-4E32-BDA5-4CD1D8BE6304}"/>
    <dgm:cxn modelId="{97DBB0B0-568D-48B8-A774-FC939ECCB92E}" type="presOf" srcId="{408E3EB3-AA34-46E6-8EDB-5A3E898D311D}" destId="{39B862A8-4730-4967-AB36-A9279F5C9843}" srcOrd="0" destOrd="0" presId="urn:microsoft.com/office/officeart/2005/8/layout/chevron2"/>
    <dgm:cxn modelId="{484D1819-396E-417A-911C-EEEB522F7B6A}" type="presOf" srcId="{90F97C82-2114-48A1-B820-B18E98C0A954}" destId="{39B862A8-4730-4967-AB36-A9279F5C9843}" srcOrd="0" destOrd="2" presId="urn:microsoft.com/office/officeart/2005/8/layout/chevron2"/>
    <dgm:cxn modelId="{EB9F6989-FEC7-4E5E-8F74-E242925B3376}" type="presOf" srcId="{846E7FB9-DDB7-4333-84BC-4C9FB60B94BD}" destId="{F80F1DDB-0F58-4098-A8E2-7A0577573314}" srcOrd="0" destOrd="0" presId="urn:microsoft.com/office/officeart/2005/8/layout/chevron2"/>
    <dgm:cxn modelId="{BF2A643D-D0B7-4D3A-9FC3-24A50951E40D}" srcId="{191E6664-6202-46DA-8D54-A4DCB1698D2D}" destId="{846E7FB9-DDB7-4333-84BC-4C9FB60B94BD}" srcOrd="0" destOrd="0" parTransId="{CAFDF4EE-9E41-490A-85EF-B4ABAAEE1EF1}" sibTransId="{EDD43FDA-DA83-434D-9044-2125984BBF72}"/>
    <dgm:cxn modelId="{32128CB5-145E-4FB8-9CAC-0BDE946D1982}" type="presParOf" srcId="{E8C38831-628C-4D57-B8D2-3504316ABE04}" destId="{28570CC1-652C-4EE4-8E41-2E7A25D066E3}" srcOrd="0" destOrd="0" presId="urn:microsoft.com/office/officeart/2005/8/layout/chevron2"/>
    <dgm:cxn modelId="{13C3BAD5-0772-4F35-B675-2BE9972A3930}" type="presParOf" srcId="{28570CC1-652C-4EE4-8E41-2E7A25D066E3}" destId="{F80F1DDB-0F58-4098-A8E2-7A0577573314}" srcOrd="0" destOrd="0" presId="urn:microsoft.com/office/officeart/2005/8/layout/chevron2"/>
    <dgm:cxn modelId="{6AEDA8FE-057B-453F-AA05-DDC6DC883B31}" type="presParOf" srcId="{28570CC1-652C-4EE4-8E41-2E7A25D066E3}" destId="{39B862A8-4730-4967-AB36-A9279F5C984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91E6664-6202-46DA-8D54-A4DCB1698D2D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46E7FB9-DDB7-4333-84BC-4C9FB60B94BD}">
      <dgm:prSet custT="1"/>
      <dgm:spPr>
        <a:solidFill>
          <a:srgbClr val="764724"/>
        </a:solidFill>
        <a:ln>
          <a:solidFill>
            <a:srgbClr val="764724"/>
          </a:solidFill>
        </a:ln>
        <a:effectLst>
          <a:softEdge rad="0"/>
        </a:effectLst>
      </dgm:spPr>
      <dgm:t>
        <a:bodyPr/>
        <a:lstStyle/>
        <a:p>
          <a:r>
            <a:rPr lang="en-US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JTBD</a:t>
          </a:r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 исследование</a:t>
          </a:r>
        </a:p>
      </dgm:t>
    </dgm:pt>
    <dgm:pt modelId="{CAFDF4EE-9E41-490A-85EF-B4ABAAEE1EF1}" type="parTrans" cxnId="{BF2A643D-D0B7-4D3A-9FC3-24A50951E40D}">
      <dgm:prSet/>
      <dgm:spPr/>
      <dgm:t>
        <a:bodyPr/>
        <a:lstStyle/>
        <a:p>
          <a:endParaRPr lang="ru-RU"/>
        </a:p>
      </dgm:t>
    </dgm:pt>
    <dgm:pt modelId="{EDD43FDA-DA83-434D-9044-2125984BBF72}" type="sibTrans" cxnId="{BF2A643D-D0B7-4D3A-9FC3-24A50951E40D}">
      <dgm:prSet/>
      <dgm:spPr/>
      <dgm:t>
        <a:bodyPr/>
        <a:lstStyle/>
        <a:p>
          <a:endParaRPr lang="ru-RU"/>
        </a:p>
      </dgm:t>
    </dgm:pt>
    <dgm:pt modelId="{408E3EB3-AA34-46E6-8EDB-5A3E898D311D}">
      <dgm:prSet custT="1"/>
      <dgm:spPr>
        <a:solidFill>
          <a:srgbClr val="EBDED5">
            <a:alpha val="90000"/>
          </a:srgbClr>
        </a:solidFill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latin typeface="Hyatheus" pitchFamily="50" charset="0"/>
              <a:ea typeface="Hyatheus" pitchFamily="50" charset="0"/>
            </a:rPr>
            <a:t>20 человек</a:t>
          </a:r>
        </a:p>
      </dgm:t>
    </dgm:pt>
    <dgm:pt modelId="{63A5338F-13F3-4139-B0DE-DCA5B6BAB135}" type="parTrans" cxnId="{DD5A308E-18B4-4F83-85A5-4722BC70884B}">
      <dgm:prSet/>
      <dgm:spPr/>
      <dgm:t>
        <a:bodyPr/>
        <a:lstStyle/>
        <a:p>
          <a:endParaRPr lang="ru-RU"/>
        </a:p>
      </dgm:t>
    </dgm:pt>
    <dgm:pt modelId="{CBBEF33A-BC9D-4423-974F-4BBF624485FC}" type="sibTrans" cxnId="{DD5A308E-18B4-4F83-85A5-4722BC70884B}">
      <dgm:prSet/>
      <dgm:spPr/>
      <dgm:t>
        <a:bodyPr/>
        <a:lstStyle/>
        <a:p>
          <a:endParaRPr lang="ru-RU"/>
        </a:p>
      </dgm:t>
    </dgm:pt>
    <dgm:pt modelId="{9F2A34F8-0600-4E15-A869-30C08CEACBE3}">
      <dgm:prSet custT="1"/>
      <dgm:spPr>
        <a:solidFill>
          <a:srgbClr val="EBDED5">
            <a:alpha val="90000"/>
          </a:srgbClr>
        </a:solidFill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latin typeface="Hyatheus" pitchFamily="50" charset="0"/>
              <a:ea typeface="Hyatheus" pitchFamily="50" charset="0"/>
            </a:rPr>
            <a:t>Изучены сведения о сегментах</a:t>
          </a:r>
        </a:p>
      </dgm:t>
    </dgm:pt>
    <dgm:pt modelId="{4ED69A4F-8AAD-4522-B79D-7DDC698285A4}" type="parTrans" cxnId="{78E1256B-4EB1-4800-9622-6C75E594A498}">
      <dgm:prSet/>
      <dgm:spPr/>
      <dgm:t>
        <a:bodyPr/>
        <a:lstStyle/>
        <a:p>
          <a:endParaRPr lang="ru-RU"/>
        </a:p>
      </dgm:t>
    </dgm:pt>
    <dgm:pt modelId="{EBC691CC-12DF-4DCE-BB27-6FA90117F879}" type="sibTrans" cxnId="{78E1256B-4EB1-4800-9622-6C75E594A498}">
      <dgm:prSet/>
      <dgm:spPr/>
      <dgm:t>
        <a:bodyPr/>
        <a:lstStyle/>
        <a:p>
          <a:endParaRPr lang="ru-RU"/>
        </a:p>
      </dgm:t>
    </dgm:pt>
    <dgm:pt modelId="{90F97C82-2114-48A1-B820-B18E98C0A954}">
      <dgm:prSet custT="1"/>
      <dgm:spPr>
        <a:solidFill>
          <a:srgbClr val="EBDED5">
            <a:alpha val="90000"/>
          </a:srgbClr>
        </a:solidFill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latin typeface="Hyatheus" pitchFamily="50" charset="0"/>
              <a:ea typeface="Hyatheus" pitchFamily="50" charset="0"/>
            </a:rPr>
            <a:t>Задумка переработана</a:t>
          </a:r>
        </a:p>
      </dgm:t>
    </dgm:pt>
    <dgm:pt modelId="{E606E46C-004C-4EF8-8B61-65CBA327E4C4}" type="parTrans" cxnId="{EE358EF1-6F9B-411A-A25D-11032F55A9FD}">
      <dgm:prSet/>
      <dgm:spPr/>
      <dgm:t>
        <a:bodyPr/>
        <a:lstStyle/>
        <a:p>
          <a:endParaRPr lang="ru-RU"/>
        </a:p>
      </dgm:t>
    </dgm:pt>
    <dgm:pt modelId="{442C69C7-B851-4E32-BDA5-4CD1D8BE6304}" type="sibTrans" cxnId="{EE358EF1-6F9B-411A-A25D-11032F55A9FD}">
      <dgm:prSet/>
      <dgm:spPr/>
      <dgm:t>
        <a:bodyPr/>
        <a:lstStyle/>
        <a:p>
          <a:endParaRPr lang="ru-RU"/>
        </a:p>
      </dgm:t>
    </dgm:pt>
    <dgm:pt modelId="{E8C38831-628C-4D57-B8D2-3504316ABE04}" type="pres">
      <dgm:prSet presAssocID="{191E6664-6202-46DA-8D54-A4DCB1698D2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570CC1-652C-4EE4-8E41-2E7A25D066E3}" type="pres">
      <dgm:prSet presAssocID="{846E7FB9-DDB7-4333-84BC-4C9FB60B94BD}" presName="composite" presStyleCnt="0"/>
      <dgm:spPr/>
    </dgm:pt>
    <dgm:pt modelId="{F80F1DDB-0F58-4098-A8E2-7A0577573314}" type="pres">
      <dgm:prSet presAssocID="{846E7FB9-DDB7-4333-84BC-4C9FB60B94BD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B862A8-4730-4967-AB36-A9279F5C9843}" type="pres">
      <dgm:prSet presAssocID="{846E7FB9-DDB7-4333-84BC-4C9FB60B94BD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E1256B-4EB1-4800-9622-6C75E594A498}" srcId="{846E7FB9-DDB7-4333-84BC-4C9FB60B94BD}" destId="{9F2A34F8-0600-4E15-A869-30C08CEACBE3}" srcOrd="1" destOrd="0" parTransId="{4ED69A4F-8AAD-4522-B79D-7DDC698285A4}" sibTransId="{EBC691CC-12DF-4DCE-BB27-6FA90117F879}"/>
    <dgm:cxn modelId="{071C9C00-1C1A-413A-B5EA-690610B7CAD7}" type="presOf" srcId="{9F2A34F8-0600-4E15-A869-30C08CEACBE3}" destId="{39B862A8-4730-4967-AB36-A9279F5C9843}" srcOrd="0" destOrd="1" presId="urn:microsoft.com/office/officeart/2005/8/layout/chevron2"/>
    <dgm:cxn modelId="{8CB0B1C1-5ADA-42B2-AC64-022544BEDB85}" type="presOf" srcId="{191E6664-6202-46DA-8D54-A4DCB1698D2D}" destId="{E8C38831-628C-4D57-B8D2-3504316ABE04}" srcOrd="0" destOrd="0" presId="urn:microsoft.com/office/officeart/2005/8/layout/chevron2"/>
    <dgm:cxn modelId="{DD5A308E-18B4-4F83-85A5-4722BC70884B}" srcId="{846E7FB9-DDB7-4333-84BC-4C9FB60B94BD}" destId="{408E3EB3-AA34-46E6-8EDB-5A3E898D311D}" srcOrd="0" destOrd="0" parTransId="{63A5338F-13F3-4139-B0DE-DCA5B6BAB135}" sibTransId="{CBBEF33A-BC9D-4423-974F-4BBF624485FC}"/>
    <dgm:cxn modelId="{EE358EF1-6F9B-411A-A25D-11032F55A9FD}" srcId="{846E7FB9-DDB7-4333-84BC-4C9FB60B94BD}" destId="{90F97C82-2114-48A1-B820-B18E98C0A954}" srcOrd="2" destOrd="0" parTransId="{E606E46C-004C-4EF8-8B61-65CBA327E4C4}" sibTransId="{442C69C7-B851-4E32-BDA5-4CD1D8BE6304}"/>
    <dgm:cxn modelId="{97DBB0B0-568D-48B8-A774-FC939ECCB92E}" type="presOf" srcId="{408E3EB3-AA34-46E6-8EDB-5A3E898D311D}" destId="{39B862A8-4730-4967-AB36-A9279F5C9843}" srcOrd="0" destOrd="0" presId="urn:microsoft.com/office/officeart/2005/8/layout/chevron2"/>
    <dgm:cxn modelId="{484D1819-396E-417A-911C-EEEB522F7B6A}" type="presOf" srcId="{90F97C82-2114-48A1-B820-B18E98C0A954}" destId="{39B862A8-4730-4967-AB36-A9279F5C9843}" srcOrd="0" destOrd="2" presId="urn:microsoft.com/office/officeart/2005/8/layout/chevron2"/>
    <dgm:cxn modelId="{EB9F6989-FEC7-4E5E-8F74-E242925B3376}" type="presOf" srcId="{846E7FB9-DDB7-4333-84BC-4C9FB60B94BD}" destId="{F80F1DDB-0F58-4098-A8E2-7A0577573314}" srcOrd="0" destOrd="0" presId="urn:microsoft.com/office/officeart/2005/8/layout/chevron2"/>
    <dgm:cxn modelId="{BF2A643D-D0B7-4D3A-9FC3-24A50951E40D}" srcId="{191E6664-6202-46DA-8D54-A4DCB1698D2D}" destId="{846E7FB9-DDB7-4333-84BC-4C9FB60B94BD}" srcOrd="0" destOrd="0" parTransId="{CAFDF4EE-9E41-490A-85EF-B4ABAAEE1EF1}" sibTransId="{EDD43FDA-DA83-434D-9044-2125984BBF72}"/>
    <dgm:cxn modelId="{32128CB5-145E-4FB8-9CAC-0BDE946D1982}" type="presParOf" srcId="{E8C38831-628C-4D57-B8D2-3504316ABE04}" destId="{28570CC1-652C-4EE4-8E41-2E7A25D066E3}" srcOrd="0" destOrd="0" presId="urn:microsoft.com/office/officeart/2005/8/layout/chevron2"/>
    <dgm:cxn modelId="{13C3BAD5-0772-4F35-B675-2BE9972A3930}" type="presParOf" srcId="{28570CC1-652C-4EE4-8E41-2E7A25D066E3}" destId="{F80F1DDB-0F58-4098-A8E2-7A0577573314}" srcOrd="0" destOrd="0" presId="urn:microsoft.com/office/officeart/2005/8/layout/chevron2"/>
    <dgm:cxn modelId="{6AEDA8FE-057B-453F-AA05-DDC6DC883B31}" type="presParOf" srcId="{28570CC1-652C-4EE4-8E41-2E7A25D066E3}" destId="{39B862A8-4730-4967-AB36-A9279F5C984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91E6664-6202-46DA-8D54-A4DCB1698D2D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46E7FB9-DDB7-4333-84BC-4C9FB60B94BD}">
      <dgm:prSet custT="1"/>
      <dgm:spPr>
        <a:solidFill>
          <a:srgbClr val="764724"/>
        </a:solidFill>
        <a:ln>
          <a:solidFill>
            <a:srgbClr val="764724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Тестирование прототипа</a:t>
          </a:r>
        </a:p>
      </dgm:t>
    </dgm:pt>
    <dgm:pt modelId="{CAFDF4EE-9E41-490A-85EF-B4ABAAEE1EF1}" type="parTrans" cxnId="{BF2A643D-D0B7-4D3A-9FC3-24A50951E40D}">
      <dgm:prSet/>
      <dgm:spPr/>
      <dgm:t>
        <a:bodyPr/>
        <a:lstStyle/>
        <a:p>
          <a:endParaRPr lang="ru-RU"/>
        </a:p>
      </dgm:t>
    </dgm:pt>
    <dgm:pt modelId="{EDD43FDA-DA83-434D-9044-2125984BBF72}" type="sibTrans" cxnId="{BF2A643D-D0B7-4D3A-9FC3-24A50951E40D}">
      <dgm:prSet/>
      <dgm:spPr/>
      <dgm:t>
        <a:bodyPr/>
        <a:lstStyle/>
        <a:p>
          <a:endParaRPr lang="ru-RU"/>
        </a:p>
      </dgm:t>
    </dgm:pt>
    <dgm:pt modelId="{408E3EB3-AA34-46E6-8EDB-5A3E898D311D}">
      <dgm:prSet custT="1"/>
      <dgm:spPr>
        <a:solidFill>
          <a:srgbClr val="EBDED5">
            <a:alpha val="90000"/>
          </a:srgbClr>
        </a:solidFill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latin typeface="Hyatheus" pitchFamily="50" charset="0"/>
              <a:ea typeface="Hyatheus" pitchFamily="50" charset="0"/>
            </a:rPr>
            <a:t>4 человека</a:t>
          </a:r>
        </a:p>
      </dgm:t>
    </dgm:pt>
    <dgm:pt modelId="{63A5338F-13F3-4139-B0DE-DCA5B6BAB135}" type="parTrans" cxnId="{DD5A308E-18B4-4F83-85A5-4722BC70884B}">
      <dgm:prSet/>
      <dgm:spPr/>
      <dgm:t>
        <a:bodyPr/>
        <a:lstStyle/>
        <a:p>
          <a:endParaRPr lang="ru-RU"/>
        </a:p>
      </dgm:t>
    </dgm:pt>
    <dgm:pt modelId="{CBBEF33A-BC9D-4423-974F-4BBF624485FC}" type="sibTrans" cxnId="{DD5A308E-18B4-4F83-85A5-4722BC70884B}">
      <dgm:prSet/>
      <dgm:spPr/>
      <dgm:t>
        <a:bodyPr/>
        <a:lstStyle/>
        <a:p>
          <a:endParaRPr lang="ru-RU"/>
        </a:p>
      </dgm:t>
    </dgm:pt>
    <dgm:pt modelId="{9F2A34F8-0600-4E15-A869-30C08CEACBE3}">
      <dgm:prSet custT="1"/>
      <dgm:spPr>
        <a:solidFill>
          <a:srgbClr val="EBDED5">
            <a:alpha val="90000"/>
          </a:srgbClr>
        </a:solidFill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latin typeface="Hyatheus" pitchFamily="50" charset="0"/>
              <a:ea typeface="Hyatheus" pitchFamily="50" charset="0"/>
            </a:rPr>
            <a:t>Получена обратная связь</a:t>
          </a:r>
        </a:p>
      </dgm:t>
    </dgm:pt>
    <dgm:pt modelId="{4ED69A4F-8AAD-4522-B79D-7DDC698285A4}" type="parTrans" cxnId="{78E1256B-4EB1-4800-9622-6C75E594A498}">
      <dgm:prSet/>
      <dgm:spPr/>
      <dgm:t>
        <a:bodyPr/>
        <a:lstStyle/>
        <a:p>
          <a:endParaRPr lang="ru-RU"/>
        </a:p>
      </dgm:t>
    </dgm:pt>
    <dgm:pt modelId="{EBC691CC-12DF-4DCE-BB27-6FA90117F879}" type="sibTrans" cxnId="{78E1256B-4EB1-4800-9622-6C75E594A498}">
      <dgm:prSet/>
      <dgm:spPr/>
      <dgm:t>
        <a:bodyPr/>
        <a:lstStyle/>
        <a:p>
          <a:endParaRPr lang="ru-RU"/>
        </a:p>
      </dgm:t>
    </dgm:pt>
    <dgm:pt modelId="{90F97C82-2114-48A1-B820-B18E98C0A954}">
      <dgm:prSet custT="1"/>
      <dgm:spPr>
        <a:solidFill>
          <a:srgbClr val="EBDED5">
            <a:alpha val="90000"/>
          </a:srgbClr>
        </a:solidFill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latin typeface="Hyatheus" pitchFamily="50" charset="0"/>
              <a:ea typeface="Hyatheus" pitchFamily="50" charset="0"/>
            </a:rPr>
            <a:t>Улучшение новой идеи</a:t>
          </a:r>
        </a:p>
      </dgm:t>
    </dgm:pt>
    <dgm:pt modelId="{E606E46C-004C-4EF8-8B61-65CBA327E4C4}" type="parTrans" cxnId="{EE358EF1-6F9B-411A-A25D-11032F55A9FD}">
      <dgm:prSet/>
      <dgm:spPr/>
      <dgm:t>
        <a:bodyPr/>
        <a:lstStyle/>
        <a:p>
          <a:endParaRPr lang="ru-RU"/>
        </a:p>
      </dgm:t>
    </dgm:pt>
    <dgm:pt modelId="{442C69C7-B851-4E32-BDA5-4CD1D8BE6304}" type="sibTrans" cxnId="{EE358EF1-6F9B-411A-A25D-11032F55A9FD}">
      <dgm:prSet/>
      <dgm:spPr/>
      <dgm:t>
        <a:bodyPr/>
        <a:lstStyle/>
        <a:p>
          <a:endParaRPr lang="ru-RU"/>
        </a:p>
      </dgm:t>
    </dgm:pt>
    <dgm:pt modelId="{E8C38831-628C-4D57-B8D2-3504316ABE04}" type="pres">
      <dgm:prSet presAssocID="{191E6664-6202-46DA-8D54-A4DCB1698D2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570CC1-652C-4EE4-8E41-2E7A25D066E3}" type="pres">
      <dgm:prSet presAssocID="{846E7FB9-DDB7-4333-84BC-4C9FB60B94BD}" presName="composite" presStyleCnt="0"/>
      <dgm:spPr/>
    </dgm:pt>
    <dgm:pt modelId="{F80F1DDB-0F58-4098-A8E2-7A0577573314}" type="pres">
      <dgm:prSet presAssocID="{846E7FB9-DDB7-4333-84BC-4C9FB60B94BD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B862A8-4730-4967-AB36-A9279F5C9843}" type="pres">
      <dgm:prSet presAssocID="{846E7FB9-DDB7-4333-84BC-4C9FB60B94BD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E1256B-4EB1-4800-9622-6C75E594A498}" srcId="{846E7FB9-DDB7-4333-84BC-4C9FB60B94BD}" destId="{9F2A34F8-0600-4E15-A869-30C08CEACBE3}" srcOrd="1" destOrd="0" parTransId="{4ED69A4F-8AAD-4522-B79D-7DDC698285A4}" sibTransId="{EBC691CC-12DF-4DCE-BB27-6FA90117F879}"/>
    <dgm:cxn modelId="{071C9C00-1C1A-413A-B5EA-690610B7CAD7}" type="presOf" srcId="{9F2A34F8-0600-4E15-A869-30C08CEACBE3}" destId="{39B862A8-4730-4967-AB36-A9279F5C9843}" srcOrd="0" destOrd="1" presId="urn:microsoft.com/office/officeart/2005/8/layout/chevron2"/>
    <dgm:cxn modelId="{8CB0B1C1-5ADA-42B2-AC64-022544BEDB85}" type="presOf" srcId="{191E6664-6202-46DA-8D54-A4DCB1698D2D}" destId="{E8C38831-628C-4D57-B8D2-3504316ABE04}" srcOrd="0" destOrd="0" presId="urn:microsoft.com/office/officeart/2005/8/layout/chevron2"/>
    <dgm:cxn modelId="{DD5A308E-18B4-4F83-85A5-4722BC70884B}" srcId="{846E7FB9-DDB7-4333-84BC-4C9FB60B94BD}" destId="{408E3EB3-AA34-46E6-8EDB-5A3E898D311D}" srcOrd="0" destOrd="0" parTransId="{63A5338F-13F3-4139-B0DE-DCA5B6BAB135}" sibTransId="{CBBEF33A-BC9D-4423-974F-4BBF624485FC}"/>
    <dgm:cxn modelId="{EE358EF1-6F9B-411A-A25D-11032F55A9FD}" srcId="{846E7FB9-DDB7-4333-84BC-4C9FB60B94BD}" destId="{90F97C82-2114-48A1-B820-B18E98C0A954}" srcOrd="2" destOrd="0" parTransId="{E606E46C-004C-4EF8-8B61-65CBA327E4C4}" sibTransId="{442C69C7-B851-4E32-BDA5-4CD1D8BE6304}"/>
    <dgm:cxn modelId="{97DBB0B0-568D-48B8-A774-FC939ECCB92E}" type="presOf" srcId="{408E3EB3-AA34-46E6-8EDB-5A3E898D311D}" destId="{39B862A8-4730-4967-AB36-A9279F5C9843}" srcOrd="0" destOrd="0" presId="urn:microsoft.com/office/officeart/2005/8/layout/chevron2"/>
    <dgm:cxn modelId="{484D1819-396E-417A-911C-EEEB522F7B6A}" type="presOf" srcId="{90F97C82-2114-48A1-B820-B18E98C0A954}" destId="{39B862A8-4730-4967-AB36-A9279F5C9843}" srcOrd="0" destOrd="2" presId="urn:microsoft.com/office/officeart/2005/8/layout/chevron2"/>
    <dgm:cxn modelId="{EB9F6989-FEC7-4E5E-8F74-E242925B3376}" type="presOf" srcId="{846E7FB9-DDB7-4333-84BC-4C9FB60B94BD}" destId="{F80F1DDB-0F58-4098-A8E2-7A0577573314}" srcOrd="0" destOrd="0" presId="urn:microsoft.com/office/officeart/2005/8/layout/chevron2"/>
    <dgm:cxn modelId="{BF2A643D-D0B7-4D3A-9FC3-24A50951E40D}" srcId="{191E6664-6202-46DA-8D54-A4DCB1698D2D}" destId="{846E7FB9-DDB7-4333-84BC-4C9FB60B94BD}" srcOrd="0" destOrd="0" parTransId="{CAFDF4EE-9E41-490A-85EF-B4ABAAEE1EF1}" sibTransId="{EDD43FDA-DA83-434D-9044-2125984BBF72}"/>
    <dgm:cxn modelId="{32128CB5-145E-4FB8-9CAC-0BDE946D1982}" type="presParOf" srcId="{E8C38831-628C-4D57-B8D2-3504316ABE04}" destId="{28570CC1-652C-4EE4-8E41-2E7A25D066E3}" srcOrd="0" destOrd="0" presId="urn:microsoft.com/office/officeart/2005/8/layout/chevron2"/>
    <dgm:cxn modelId="{13C3BAD5-0772-4F35-B675-2BE9972A3930}" type="presParOf" srcId="{28570CC1-652C-4EE4-8E41-2E7A25D066E3}" destId="{F80F1DDB-0F58-4098-A8E2-7A0577573314}" srcOrd="0" destOrd="0" presId="urn:microsoft.com/office/officeart/2005/8/layout/chevron2"/>
    <dgm:cxn modelId="{6AEDA8FE-057B-453F-AA05-DDC6DC883B31}" type="presParOf" srcId="{28570CC1-652C-4EE4-8E41-2E7A25D066E3}" destId="{39B862A8-4730-4967-AB36-A9279F5C984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91E6664-6202-46DA-8D54-A4DCB1698D2D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46E7FB9-DDB7-4333-84BC-4C9FB60B94BD}">
      <dgm:prSet custT="1"/>
      <dgm:spPr>
        <a:solidFill>
          <a:srgbClr val="764724"/>
        </a:solidFill>
        <a:ln>
          <a:solidFill>
            <a:srgbClr val="764724"/>
          </a:solidFill>
        </a:ln>
        <a:effectLst>
          <a:softEdge rad="0"/>
        </a:effectLst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Первое тестирование</a:t>
          </a:r>
        </a:p>
      </dgm:t>
    </dgm:pt>
    <dgm:pt modelId="{CAFDF4EE-9E41-490A-85EF-B4ABAAEE1EF1}" type="parTrans" cxnId="{BF2A643D-D0B7-4D3A-9FC3-24A50951E40D}">
      <dgm:prSet/>
      <dgm:spPr/>
      <dgm:t>
        <a:bodyPr/>
        <a:lstStyle/>
        <a:p>
          <a:endParaRPr lang="ru-RU"/>
        </a:p>
      </dgm:t>
    </dgm:pt>
    <dgm:pt modelId="{EDD43FDA-DA83-434D-9044-2125984BBF72}" type="sibTrans" cxnId="{BF2A643D-D0B7-4D3A-9FC3-24A50951E40D}">
      <dgm:prSet/>
      <dgm:spPr/>
      <dgm:t>
        <a:bodyPr/>
        <a:lstStyle/>
        <a:p>
          <a:endParaRPr lang="ru-RU"/>
        </a:p>
      </dgm:t>
    </dgm:pt>
    <dgm:pt modelId="{408E3EB3-AA34-46E6-8EDB-5A3E898D311D}">
      <dgm:prSet custT="1"/>
      <dgm:spPr>
        <a:solidFill>
          <a:srgbClr val="EBDED5">
            <a:alpha val="90000"/>
          </a:srgbClr>
        </a:solidFill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latin typeface="Hyatheus" pitchFamily="50" charset="0"/>
              <a:ea typeface="Hyatheus" pitchFamily="50" charset="0"/>
            </a:rPr>
            <a:t>4 человека</a:t>
          </a:r>
        </a:p>
      </dgm:t>
    </dgm:pt>
    <dgm:pt modelId="{63A5338F-13F3-4139-B0DE-DCA5B6BAB135}" type="parTrans" cxnId="{DD5A308E-18B4-4F83-85A5-4722BC70884B}">
      <dgm:prSet/>
      <dgm:spPr/>
      <dgm:t>
        <a:bodyPr/>
        <a:lstStyle/>
        <a:p>
          <a:endParaRPr lang="ru-RU"/>
        </a:p>
      </dgm:t>
    </dgm:pt>
    <dgm:pt modelId="{CBBEF33A-BC9D-4423-974F-4BBF624485FC}" type="sibTrans" cxnId="{DD5A308E-18B4-4F83-85A5-4722BC70884B}">
      <dgm:prSet/>
      <dgm:spPr/>
      <dgm:t>
        <a:bodyPr/>
        <a:lstStyle/>
        <a:p>
          <a:endParaRPr lang="ru-RU"/>
        </a:p>
      </dgm:t>
    </dgm:pt>
    <dgm:pt modelId="{9F2A34F8-0600-4E15-A869-30C08CEACBE3}">
      <dgm:prSet custT="1"/>
      <dgm:spPr>
        <a:solidFill>
          <a:srgbClr val="EBDED5">
            <a:alpha val="90000"/>
          </a:srgbClr>
        </a:solidFill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latin typeface="Hyatheus" pitchFamily="50" charset="0"/>
              <a:ea typeface="Hyatheus" pitchFamily="50" charset="0"/>
            </a:rPr>
            <a:t>Получена обратная связь</a:t>
          </a:r>
        </a:p>
      </dgm:t>
    </dgm:pt>
    <dgm:pt modelId="{4ED69A4F-8AAD-4522-B79D-7DDC698285A4}" type="parTrans" cxnId="{78E1256B-4EB1-4800-9622-6C75E594A498}">
      <dgm:prSet/>
      <dgm:spPr/>
      <dgm:t>
        <a:bodyPr/>
        <a:lstStyle/>
        <a:p>
          <a:endParaRPr lang="ru-RU"/>
        </a:p>
      </dgm:t>
    </dgm:pt>
    <dgm:pt modelId="{EBC691CC-12DF-4DCE-BB27-6FA90117F879}" type="sibTrans" cxnId="{78E1256B-4EB1-4800-9622-6C75E594A498}">
      <dgm:prSet/>
      <dgm:spPr/>
      <dgm:t>
        <a:bodyPr/>
        <a:lstStyle/>
        <a:p>
          <a:endParaRPr lang="ru-RU"/>
        </a:p>
      </dgm:t>
    </dgm:pt>
    <dgm:pt modelId="{90F97C82-2114-48A1-B820-B18E98C0A954}">
      <dgm:prSet custT="1"/>
      <dgm:spPr>
        <a:solidFill>
          <a:srgbClr val="EBDED5">
            <a:alpha val="90000"/>
          </a:srgbClr>
        </a:solidFill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latin typeface="Hyatheus" pitchFamily="50" charset="0"/>
              <a:ea typeface="Hyatheus" pitchFamily="50" charset="0"/>
            </a:rPr>
            <a:t>Задумка переработана</a:t>
          </a:r>
        </a:p>
      </dgm:t>
    </dgm:pt>
    <dgm:pt modelId="{E606E46C-004C-4EF8-8B61-65CBA327E4C4}" type="parTrans" cxnId="{EE358EF1-6F9B-411A-A25D-11032F55A9FD}">
      <dgm:prSet/>
      <dgm:spPr/>
      <dgm:t>
        <a:bodyPr/>
        <a:lstStyle/>
        <a:p>
          <a:endParaRPr lang="ru-RU"/>
        </a:p>
      </dgm:t>
    </dgm:pt>
    <dgm:pt modelId="{442C69C7-B851-4E32-BDA5-4CD1D8BE6304}" type="sibTrans" cxnId="{EE358EF1-6F9B-411A-A25D-11032F55A9FD}">
      <dgm:prSet/>
      <dgm:spPr/>
      <dgm:t>
        <a:bodyPr/>
        <a:lstStyle/>
        <a:p>
          <a:endParaRPr lang="ru-RU"/>
        </a:p>
      </dgm:t>
    </dgm:pt>
    <dgm:pt modelId="{E8C38831-628C-4D57-B8D2-3504316ABE04}" type="pres">
      <dgm:prSet presAssocID="{191E6664-6202-46DA-8D54-A4DCB1698D2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570CC1-652C-4EE4-8E41-2E7A25D066E3}" type="pres">
      <dgm:prSet presAssocID="{846E7FB9-DDB7-4333-84BC-4C9FB60B94BD}" presName="composite" presStyleCnt="0"/>
      <dgm:spPr/>
    </dgm:pt>
    <dgm:pt modelId="{F80F1DDB-0F58-4098-A8E2-7A0577573314}" type="pres">
      <dgm:prSet presAssocID="{846E7FB9-DDB7-4333-84BC-4C9FB60B94BD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B862A8-4730-4967-AB36-A9279F5C9843}" type="pres">
      <dgm:prSet presAssocID="{846E7FB9-DDB7-4333-84BC-4C9FB60B94BD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E1256B-4EB1-4800-9622-6C75E594A498}" srcId="{846E7FB9-DDB7-4333-84BC-4C9FB60B94BD}" destId="{9F2A34F8-0600-4E15-A869-30C08CEACBE3}" srcOrd="1" destOrd="0" parTransId="{4ED69A4F-8AAD-4522-B79D-7DDC698285A4}" sibTransId="{EBC691CC-12DF-4DCE-BB27-6FA90117F879}"/>
    <dgm:cxn modelId="{071C9C00-1C1A-413A-B5EA-690610B7CAD7}" type="presOf" srcId="{9F2A34F8-0600-4E15-A869-30C08CEACBE3}" destId="{39B862A8-4730-4967-AB36-A9279F5C9843}" srcOrd="0" destOrd="1" presId="urn:microsoft.com/office/officeart/2005/8/layout/chevron2"/>
    <dgm:cxn modelId="{8CB0B1C1-5ADA-42B2-AC64-022544BEDB85}" type="presOf" srcId="{191E6664-6202-46DA-8D54-A4DCB1698D2D}" destId="{E8C38831-628C-4D57-B8D2-3504316ABE04}" srcOrd="0" destOrd="0" presId="urn:microsoft.com/office/officeart/2005/8/layout/chevron2"/>
    <dgm:cxn modelId="{DD5A308E-18B4-4F83-85A5-4722BC70884B}" srcId="{846E7FB9-DDB7-4333-84BC-4C9FB60B94BD}" destId="{408E3EB3-AA34-46E6-8EDB-5A3E898D311D}" srcOrd="0" destOrd="0" parTransId="{63A5338F-13F3-4139-B0DE-DCA5B6BAB135}" sibTransId="{CBBEF33A-BC9D-4423-974F-4BBF624485FC}"/>
    <dgm:cxn modelId="{EE358EF1-6F9B-411A-A25D-11032F55A9FD}" srcId="{846E7FB9-DDB7-4333-84BC-4C9FB60B94BD}" destId="{90F97C82-2114-48A1-B820-B18E98C0A954}" srcOrd="2" destOrd="0" parTransId="{E606E46C-004C-4EF8-8B61-65CBA327E4C4}" sibTransId="{442C69C7-B851-4E32-BDA5-4CD1D8BE6304}"/>
    <dgm:cxn modelId="{97DBB0B0-568D-48B8-A774-FC939ECCB92E}" type="presOf" srcId="{408E3EB3-AA34-46E6-8EDB-5A3E898D311D}" destId="{39B862A8-4730-4967-AB36-A9279F5C9843}" srcOrd="0" destOrd="0" presId="urn:microsoft.com/office/officeart/2005/8/layout/chevron2"/>
    <dgm:cxn modelId="{484D1819-396E-417A-911C-EEEB522F7B6A}" type="presOf" srcId="{90F97C82-2114-48A1-B820-B18E98C0A954}" destId="{39B862A8-4730-4967-AB36-A9279F5C9843}" srcOrd="0" destOrd="2" presId="urn:microsoft.com/office/officeart/2005/8/layout/chevron2"/>
    <dgm:cxn modelId="{EB9F6989-FEC7-4E5E-8F74-E242925B3376}" type="presOf" srcId="{846E7FB9-DDB7-4333-84BC-4C9FB60B94BD}" destId="{F80F1DDB-0F58-4098-A8E2-7A0577573314}" srcOrd="0" destOrd="0" presId="urn:microsoft.com/office/officeart/2005/8/layout/chevron2"/>
    <dgm:cxn modelId="{BF2A643D-D0B7-4D3A-9FC3-24A50951E40D}" srcId="{191E6664-6202-46DA-8D54-A4DCB1698D2D}" destId="{846E7FB9-DDB7-4333-84BC-4C9FB60B94BD}" srcOrd="0" destOrd="0" parTransId="{CAFDF4EE-9E41-490A-85EF-B4ABAAEE1EF1}" sibTransId="{EDD43FDA-DA83-434D-9044-2125984BBF72}"/>
    <dgm:cxn modelId="{32128CB5-145E-4FB8-9CAC-0BDE946D1982}" type="presParOf" srcId="{E8C38831-628C-4D57-B8D2-3504316ABE04}" destId="{28570CC1-652C-4EE4-8E41-2E7A25D066E3}" srcOrd="0" destOrd="0" presId="urn:microsoft.com/office/officeart/2005/8/layout/chevron2"/>
    <dgm:cxn modelId="{13C3BAD5-0772-4F35-B675-2BE9972A3930}" type="presParOf" srcId="{28570CC1-652C-4EE4-8E41-2E7A25D066E3}" destId="{F80F1DDB-0F58-4098-A8E2-7A0577573314}" srcOrd="0" destOrd="0" presId="urn:microsoft.com/office/officeart/2005/8/layout/chevron2"/>
    <dgm:cxn modelId="{6AEDA8FE-057B-453F-AA05-DDC6DC883B31}" type="presParOf" srcId="{28570CC1-652C-4EE4-8E41-2E7A25D066E3}" destId="{39B862A8-4730-4967-AB36-A9279F5C984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91E6664-6202-46DA-8D54-A4DCB1698D2D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46E7FB9-DDB7-4333-84BC-4C9FB60B94BD}">
      <dgm:prSet custT="1"/>
      <dgm:spPr>
        <a:solidFill>
          <a:srgbClr val="764724"/>
        </a:solidFill>
        <a:ln>
          <a:solidFill>
            <a:srgbClr val="764724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Последнее тестирование</a:t>
          </a:r>
        </a:p>
      </dgm:t>
    </dgm:pt>
    <dgm:pt modelId="{CAFDF4EE-9E41-490A-85EF-B4ABAAEE1EF1}" type="parTrans" cxnId="{BF2A643D-D0B7-4D3A-9FC3-24A50951E40D}">
      <dgm:prSet/>
      <dgm:spPr/>
      <dgm:t>
        <a:bodyPr/>
        <a:lstStyle/>
        <a:p>
          <a:endParaRPr lang="ru-RU"/>
        </a:p>
      </dgm:t>
    </dgm:pt>
    <dgm:pt modelId="{EDD43FDA-DA83-434D-9044-2125984BBF72}" type="sibTrans" cxnId="{BF2A643D-D0B7-4D3A-9FC3-24A50951E40D}">
      <dgm:prSet/>
      <dgm:spPr/>
      <dgm:t>
        <a:bodyPr/>
        <a:lstStyle/>
        <a:p>
          <a:endParaRPr lang="ru-RU"/>
        </a:p>
      </dgm:t>
    </dgm:pt>
    <dgm:pt modelId="{408E3EB3-AA34-46E6-8EDB-5A3E898D311D}">
      <dgm:prSet custT="1"/>
      <dgm:spPr>
        <a:solidFill>
          <a:srgbClr val="EBDED5">
            <a:alpha val="90000"/>
          </a:srgbClr>
        </a:solidFill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latin typeface="Hyatheus" pitchFamily="50" charset="0"/>
              <a:ea typeface="Hyatheus" pitchFamily="50" charset="0"/>
            </a:rPr>
            <a:t>20 человек</a:t>
          </a:r>
        </a:p>
      </dgm:t>
    </dgm:pt>
    <dgm:pt modelId="{63A5338F-13F3-4139-B0DE-DCA5B6BAB135}" type="parTrans" cxnId="{DD5A308E-18B4-4F83-85A5-4722BC70884B}">
      <dgm:prSet/>
      <dgm:spPr/>
      <dgm:t>
        <a:bodyPr/>
        <a:lstStyle/>
        <a:p>
          <a:endParaRPr lang="ru-RU"/>
        </a:p>
      </dgm:t>
    </dgm:pt>
    <dgm:pt modelId="{CBBEF33A-BC9D-4423-974F-4BBF624485FC}" type="sibTrans" cxnId="{DD5A308E-18B4-4F83-85A5-4722BC70884B}">
      <dgm:prSet/>
      <dgm:spPr/>
      <dgm:t>
        <a:bodyPr/>
        <a:lstStyle/>
        <a:p>
          <a:endParaRPr lang="ru-RU"/>
        </a:p>
      </dgm:t>
    </dgm:pt>
    <dgm:pt modelId="{9F2A34F8-0600-4E15-A869-30C08CEACBE3}">
      <dgm:prSet custT="1"/>
      <dgm:spPr>
        <a:solidFill>
          <a:srgbClr val="EBDED5">
            <a:alpha val="90000"/>
          </a:srgbClr>
        </a:solidFill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latin typeface="Hyatheus" pitchFamily="50" charset="0"/>
              <a:ea typeface="Hyatheus" pitchFamily="50" charset="0"/>
            </a:rPr>
            <a:t>Изучены проблемы пользователя</a:t>
          </a:r>
        </a:p>
      </dgm:t>
    </dgm:pt>
    <dgm:pt modelId="{4ED69A4F-8AAD-4522-B79D-7DDC698285A4}" type="parTrans" cxnId="{78E1256B-4EB1-4800-9622-6C75E594A498}">
      <dgm:prSet/>
      <dgm:spPr/>
      <dgm:t>
        <a:bodyPr/>
        <a:lstStyle/>
        <a:p>
          <a:endParaRPr lang="ru-RU"/>
        </a:p>
      </dgm:t>
    </dgm:pt>
    <dgm:pt modelId="{EBC691CC-12DF-4DCE-BB27-6FA90117F879}" type="sibTrans" cxnId="{78E1256B-4EB1-4800-9622-6C75E594A498}">
      <dgm:prSet/>
      <dgm:spPr/>
      <dgm:t>
        <a:bodyPr/>
        <a:lstStyle/>
        <a:p>
          <a:endParaRPr lang="ru-RU"/>
        </a:p>
      </dgm:t>
    </dgm:pt>
    <dgm:pt modelId="{90F97C82-2114-48A1-B820-B18E98C0A954}">
      <dgm:prSet custT="1"/>
      <dgm:spPr>
        <a:solidFill>
          <a:srgbClr val="EBDED5">
            <a:alpha val="90000"/>
          </a:srgbClr>
        </a:solidFill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latin typeface="Hyatheus" pitchFamily="50" charset="0"/>
              <a:ea typeface="Hyatheus" pitchFamily="50" charset="0"/>
            </a:rPr>
            <a:t>Улучшение новой идеи</a:t>
          </a:r>
        </a:p>
      </dgm:t>
    </dgm:pt>
    <dgm:pt modelId="{E606E46C-004C-4EF8-8B61-65CBA327E4C4}" type="parTrans" cxnId="{EE358EF1-6F9B-411A-A25D-11032F55A9FD}">
      <dgm:prSet/>
      <dgm:spPr/>
      <dgm:t>
        <a:bodyPr/>
        <a:lstStyle/>
        <a:p>
          <a:endParaRPr lang="ru-RU"/>
        </a:p>
      </dgm:t>
    </dgm:pt>
    <dgm:pt modelId="{442C69C7-B851-4E32-BDA5-4CD1D8BE6304}" type="sibTrans" cxnId="{EE358EF1-6F9B-411A-A25D-11032F55A9FD}">
      <dgm:prSet/>
      <dgm:spPr/>
      <dgm:t>
        <a:bodyPr/>
        <a:lstStyle/>
        <a:p>
          <a:endParaRPr lang="ru-RU"/>
        </a:p>
      </dgm:t>
    </dgm:pt>
    <dgm:pt modelId="{E8C38831-628C-4D57-B8D2-3504316ABE04}" type="pres">
      <dgm:prSet presAssocID="{191E6664-6202-46DA-8D54-A4DCB1698D2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570CC1-652C-4EE4-8E41-2E7A25D066E3}" type="pres">
      <dgm:prSet presAssocID="{846E7FB9-DDB7-4333-84BC-4C9FB60B94BD}" presName="composite" presStyleCnt="0"/>
      <dgm:spPr/>
    </dgm:pt>
    <dgm:pt modelId="{F80F1DDB-0F58-4098-A8E2-7A0577573314}" type="pres">
      <dgm:prSet presAssocID="{846E7FB9-DDB7-4333-84BC-4C9FB60B94BD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B862A8-4730-4967-AB36-A9279F5C9843}" type="pres">
      <dgm:prSet presAssocID="{846E7FB9-DDB7-4333-84BC-4C9FB60B94BD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E1256B-4EB1-4800-9622-6C75E594A498}" srcId="{846E7FB9-DDB7-4333-84BC-4C9FB60B94BD}" destId="{9F2A34F8-0600-4E15-A869-30C08CEACBE3}" srcOrd="1" destOrd="0" parTransId="{4ED69A4F-8AAD-4522-B79D-7DDC698285A4}" sibTransId="{EBC691CC-12DF-4DCE-BB27-6FA90117F879}"/>
    <dgm:cxn modelId="{071C9C00-1C1A-413A-B5EA-690610B7CAD7}" type="presOf" srcId="{9F2A34F8-0600-4E15-A869-30C08CEACBE3}" destId="{39B862A8-4730-4967-AB36-A9279F5C9843}" srcOrd="0" destOrd="1" presId="urn:microsoft.com/office/officeart/2005/8/layout/chevron2"/>
    <dgm:cxn modelId="{8CB0B1C1-5ADA-42B2-AC64-022544BEDB85}" type="presOf" srcId="{191E6664-6202-46DA-8D54-A4DCB1698D2D}" destId="{E8C38831-628C-4D57-B8D2-3504316ABE04}" srcOrd="0" destOrd="0" presId="urn:microsoft.com/office/officeart/2005/8/layout/chevron2"/>
    <dgm:cxn modelId="{DD5A308E-18B4-4F83-85A5-4722BC70884B}" srcId="{846E7FB9-DDB7-4333-84BC-4C9FB60B94BD}" destId="{408E3EB3-AA34-46E6-8EDB-5A3E898D311D}" srcOrd="0" destOrd="0" parTransId="{63A5338F-13F3-4139-B0DE-DCA5B6BAB135}" sibTransId="{CBBEF33A-BC9D-4423-974F-4BBF624485FC}"/>
    <dgm:cxn modelId="{EE358EF1-6F9B-411A-A25D-11032F55A9FD}" srcId="{846E7FB9-DDB7-4333-84BC-4C9FB60B94BD}" destId="{90F97C82-2114-48A1-B820-B18E98C0A954}" srcOrd="2" destOrd="0" parTransId="{E606E46C-004C-4EF8-8B61-65CBA327E4C4}" sibTransId="{442C69C7-B851-4E32-BDA5-4CD1D8BE6304}"/>
    <dgm:cxn modelId="{97DBB0B0-568D-48B8-A774-FC939ECCB92E}" type="presOf" srcId="{408E3EB3-AA34-46E6-8EDB-5A3E898D311D}" destId="{39B862A8-4730-4967-AB36-A9279F5C9843}" srcOrd="0" destOrd="0" presId="urn:microsoft.com/office/officeart/2005/8/layout/chevron2"/>
    <dgm:cxn modelId="{484D1819-396E-417A-911C-EEEB522F7B6A}" type="presOf" srcId="{90F97C82-2114-48A1-B820-B18E98C0A954}" destId="{39B862A8-4730-4967-AB36-A9279F5C9843}" srcOrd="0" destOrd="2" presId="urn:microsoft.com/office/officeart/2005/8/layout/chevron2"/>
    <dgm:cxn modelId="{EB9F6989-FEC7-4E5E-8F74-E242925B3376}" type="presOf" srcId="{846E7FB9-DDB7-4333-84BC-4C9FB60B94BD}" destId="{F80F1DDB-0F58-4098-A8E2-7A0577573314}" srcOrd="0" destOrd="0" presId="urn:microsoft.com/office/officeart/2005/8/layout/chevron2"/>
    <dgm:cxn modelId="{BF2A643D-D0B7-4D3A-9FC3-24A50951E40D}" srcId="{191E6664-6202-46DA-8D54-A4DCB1698D2D}" destId="{846E7FB9-DDB7-4333-84BC-4C9FB60B94BD}" srcOrd="0" destOrd="0" parTransId="{CAFDF4EE-9E41-490A-85EF-B4ABAAEE1EF1}" sibTransId="{EDD43FDA-DA83-434D-9044-2125984BBF72}"/>
    <dgm:cxn modelId="{32128CB5-145E-4FB8-9CAC-0BDE946D1982}" type="presParOf" srcId="{E8C38831-628C-4D57-B8D2-3504316ABE04}" destId="{28570CC1-652C-4EE4-8E41-2E7A25D066E3}" srcOrd="0" destOrd="0" presId="urn:microsoft.com/office/officeart/2005/8/layout/chevron2"/>
    <dgm:cxn modelId="{13C3BAD5-0772-4F35-B675-2BE9972A3930}" type="presParOf" srcId="{28570CC1-652C-4EE4-8E41-2E7A25D066E3}" destId="{F80F1DDB-0F58-4098-A8E2-7A0577573314}" srcOrd="0" destOrd="0" presId="urn:microsoft.com/office/officeart/2005/8/layout/chevron2"/>
    <dgm:cxn modelId="{6AEDA8FE-057B-453F-AA05-DDC6DC883B31}" type="presParOf" srcId="{28570CC1-652C-4EE4-8E41-2E7A25D066E3}" destId="{39B862A8-4730-4967-AB36-A9279F5C984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9F11A90-5675-4773-8FFC-9FE75C18E2D1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571877-D7C9-4F9E-8E50-17B0C303F76F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Объём рынка</a:t>
          </a:r>
        </a:p>
      </dgm:t>
    </dgm:pt>
    <dgm:pt modelId="{94838605-0076-4F51-AD6D-D37E881F2644}" type="parTrans" cxnId="{F0D1F1ED-D667-4235-93C9-A2B0E8747809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FB0091C8-D7B6-4C70-804B-9772D1A39A10}" type="sibTrans" cxnId="{F0D1F1ED-D667-4235-93C9-A2B0E8747809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0E421E66-6EA9-4573-A49B-EFE3E53C9108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Новый опыт и комбинирование</a:t>
          </a:r>
        </a:p>
      </dgm:t>
    </dgm:pt>
    <dgm:pt modelId="{B7F22066-AEE5-4371-80E5-870181F3E48F}" type="parTrans" cxnId="{A284D650-4C0B-4506-9554-B78A04AD5230}">
      <dgm:prSet custT="1"/>
      <dgm:spPr>
        <a:ln w="25400"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B4D0863D-FFEF-40F7-9145-27E88B4E784B}" type="sibTrans" cxnId="{A284D650-4C0B-4506-9554-B78A04AD5230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D1DCB572-AF16-42C6-ACA1-62688D351CD4}">
      <dgm:prSet custT="1"/>
      <dgm:spPr>
        <a:noFill/>
        <a:ln>
          <a:noFill/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34,000,000 покупок</a:t>
          </a:r>
        </a:p>
      </dgm:t>
    </dgm:pt>
    <dgm:pt modelId="{78A7C1D9-C234-49CA-B7B9-5D6D04E8FF7D}" type="parTrans" cxnId="{1103D2D5-0486-473B-A072-9478AE2F2423}">
      <dgm:prSet custT="1"/>
      <dgm:spPr>
        <a:ln w="25400"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B439B43D-1E80-40B3-ABDC-BB030B74303A}" type="sibTrans" cxnId="{1103D2D5-0486-473B-A072-9478AE2F2423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787B5383-5CE5-4645-BC30-F9DF13A077BD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Преодоление и красивая победа</a:t>
          </a:r>
        </a:p>
      </dgm:t>
    </dgm:pt>
    <dgm:pt modelId="{9A7854CE-3A35-414A-8307-48C7C128FA54}" type="parTrans" cxnId="{288D80C2-1A4C-4194-A417-FF3DF8CED0AF}">
      <dgm:prSet custT="1"/>
      <dgm:spPr>
        <a:ln w="25400"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CD5F5017-55FF-4427-8836-AFCDD26176DD}" type="sibTrans" cxnId="{288D80C2-1A4C-4194-A417-FF3DF8CED0AF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CCC6F7DA-F6C7-4FA8-934C-24E78C51E9EE}">
      <dgm:prSet custT="1"/>
      <dgm:spPr>
        <a:noFill/>
        <a:ln>
          <a:noFill/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25,000,000 покупок</a:t>
          </a:r>
        </a:p>
      </dgm:t>
    </dgm:pt>
    <dgm:pt modelId="{763C4BC9-B52E-47A6-AADB-BA9733EEA45F}" type="parTrans" cxnId="{B59ED159-01CB-4427-9BC3-3EDEB5F02CB4}">
      <dgm:prSet custT="1"/>
      <dgm:spPr>
        <a:ln w="25400"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30868C3F-01C1-43DE-A30A-A4CDC6D3D875}" type="sibTrans" cxnId="{B59ED159-01CB-4427-9BC3-3EDEB5F02CB4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FF400557-F309-41BA-9F3B-08656BB3945E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Расслабление</a:t>
          </a:r>
        </a:p>
      </dgm:t>
    </dgm:pt>
    <dgm:pt modelId="{58BEF189-249F-4A69-BB35-A43447A8DF19}" type="parTrans" cxnId="{614A4712-1C8A-49CB-8703-D219F438AD0C}">
      <dgm:prSet custT="1"/>
      <dgm:spPr>
        <a:ln w="25400"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CD2F5D32-C3D3-48F1-94C3-61629CA3BC39}" type="sibTrans" cxnId="{614A4712-1C8A-49CB-8703-D219F438AD0C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4BFCA05D-08AF-48BD-890A-49198DAA8155}">
      <dgm:prSet custT="1"/>
      <dgm:spPr>
        <a:noFill/>
        <a:ln>
          <a:noFill/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169,000,000 покупок</a:t>
          </a:r>
        </a:p>
      </dgm:t>
    </dgm:pt>
    <dgm:pt modelId="{47B1189C-66B6-4CDF-8723-22E7DC30C9C0}" type="parTrans" cxnId="{BDDCCFD2-73E3-47F5-A351-7FA079A74F16}">
      <dgm:prSet custT="1"/>
      <dgm:spPr>
        <a:ln w="25400"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65867BB9-7CCA-4360-9F65-CD7995A19CAD}" type="sibTrans" cxnId="{BDDCCFD2-73E3-47F5-A351-7FA079A74F16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E0288459-AD56-4199-94A7-FDB3627F084A}" type="pres">
      <dgm:prSet presAssocID="{D9F11A90-5675-4773-8FFC-9FE75C18E2D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C3E4E5-7876-4AAC-B5A5-143CEF5B9286}" type="pres">
      <dgm:prSet presAssocID="{D9F11A90-5675-4773-8FFC-9FE75C18E2D1}" presName="hierFlow" presStyleCnt="0"/>
      <dgm:spPr/>
    </dgm:pt>
    <dgm:pt modelId="{11C1811A-F02D-4D74-8423-FFFA8CA397D5}" type="pres">
      <dgm:prSet presAssocID="{D9F11A90-5675-4773-8FFC-9FE75C18E2D1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DECF97D-96B3-4EB6-B41C-7A889D639223}" type="pres">
      <dgm:prSet presAssocID="{D7571877-D7C9-4F9E-8E50-17B0C303F76F}" presName="Name17" presStyleCnt="0"/>
      <dgm:spPr/>
    </dgm:pt>
    <dgm:pt modelId="{D96FCC4F-3115-4E62-9CD1-99B90FF472CF}" type="pres">
      <dgm:prSet presAssocID="{D7571877-D7C9-4F9E-8E50-17B0C303F76F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763CF-4BAE-4A1E-88E6-56EB03B2DBE8}" type="pres">
      <dgm:prSet presAssocID="{D7571877-D7C9-4F9E-8E50-17B0C303F76F}" presName="hierChild2" presStyleCnt="0"/>
      <dgm:spPr/>
    </dgm:pt>
    <dgm:pt modelId="{4A63CCA6-6DC1-4609-829A-61F941E5FE02}" type="pres">
      <dgm:prSet presAssocID="{B7F22066-AEE5-4371-80E5-870181F3E48F}" presName="Name25" presStyleLbl="parChTrans1D2" presStyleIdx="0" presStyleCnt="3"/>
      <dgm:spPr/>
      <dgm:t>
        <a:bodyPr/>
        <a:lstStyle/>
        <a:p>
          <a:endParaRPr lang="ru-RU"/>
        </a:p>
      </dgm:t>
    </dgm:pt>
    <dgm:pt modelId="{B6057348-EA8A-43E1-840B-BC30F5F45C7F}" type="pres">
      <dgm:prSet presAssocID="{B7F22066-AEE5-4371-80E5-870181F3E48F}" presName="connTx" presStyleLbl="parChTrans1D2" presStyleIdx="0" presStyleCnt="3"/>
      <dgm:spPr/>
      <dgm:t>
        <a:bodyPr/>
        <a:lstStyle/>
        <a:p>
          <a:endParaRPr lang="ru-RU"/>
        </a:p>
      </dgm:t>
    </dgm:pt>
    <dgm:pt modelId="{18E711A2-2CC5-4E67-9DBD-2D3B62293C74}" type="pres">
      <dgm:prSet presAssocID="{0E421E66-6EA9-4573-A49B-EFE3E53C9108}" presName="Name30" presStyleCnt="0"/>
      <dgm:spPr/>
    </dgm:pt>
    <dgm:pt modelId="{0FF4E08A-0CB0-47FD-8E45-AD8CD0954014}" type="pres">
      <dgm:prSet presAssocID="{0E421E66-6EA9-4573-A49B-EFE3E53C9108}" presName="level2Shape" presStyleLbl="node2" presStyleIdx="0" presStyleCnt="3" custScaleX="222839"/>
      <dgm:spPr/>
      <dgm:t>
        <a:bodyPr/>
        <a:lstStyle/>
        <a:p>
          <a:endParaRPr lang="ru-RU"/>
        </a:p>
      </dgm:t>
    </dgm:pt>
    <dgm:pt modelId="{7B75E49A-5AB3-4913-BC2C-2A09CBAE0362}" type="pres">
      <dgm:prSet presAssocID="{0E421E66-6EA9-4573-A49B-EFE3E53C9108}" presName="hierChild3" presStyleCnt="0"/>
      <dgm:spPr/>
    </dgm:pt>
    <dgm:pt modelId="{AE4AED35-1F5B-421B-A438-7F6CC1AB247A}" type="pres">
      <dgm:prSet presAssocID="{78A7C1D9-C234-49CA-B7B9-5D6D04E8FF7D}" presName="Name25" presStyleLbl="parChTrans1D3" presStyleIdx="0" presStyleCnt="3"/>
      <dgm:spPr/>
      <dgm:t>
        <a:bodyPr/>
        <a:lstStyle/>
        <a:p>
          <a:endParaRPr lang="ru-RU"/>
        </a:p>
      </dgm:t>
    </dgm:pt>
    <dgm:pt modelId="{98BA0036-14E8-4BC0-B958-DBAE41CF2C62}" type="pres">
      <dgm:prSet presAssocID="{78A7C1D9-C234-49CA-B7B9-5D6D04E8FF7D}" presName="connTx" presStyleLbl="parChTrans1D3" presStyleIdx="0" presStyleCnt="3"/>
      <dgm:spPr/>
      <dgm:t>
        <a:bodyPr/>
        <a:lstStyle/>
        <a:p>
          <a:endParaRPr lang="ru-RU"/>
        </a:p>
      </dgm:t>
    </dgm:pt>
    <dgm:pt modelId="{E6FB30F9-A3FA-4505-8B82-2C24ACA5782A}" type="pres">
      <dgm:prSet presAssocID="{D1DCB572-AF16-42C6-ACA1-62688D351CD4}" presName="Name30" presStyleCnt="0"/>
      <dgm:spPr/>
    </dgm:pt>
    <dgm:pt modelId="{B3E9C1E9-4720-4EC0-A692-D2BCB40BDBE8}" type="pres">
      <dgm:prSet presAssocID="{D1DCB572-AF16-42C6-ACA1-62688D351CD4}" presName="level2Shape" presStyleLbl="node3" presStyleIdx="0" presStyleCnt="3" custScaleX="222839"/>
      <dgm:spPr/>
      <dgm:t>
        <a:bodyPr/>
        <a:lstStyle/>
        <a:p>
          <a:endParaRPr lang="ru-RU"/>
        </a:p>
      </dgm:t>
    </dgm:pt>
    <dgm:pt modelId="{6EE97C1A-ECBE-4D7D-9F56-27054D61627A}" type="pres">
      <dgm:prSet presAssocID="{D1DCB572-AF16-42C6-ACA1-62688D351CD4}" presName="hierChild3" presStyleCnt="0"/>
      <dgm:spPr/>
    </dgm:pt>
    <dgm:pt modelId="{B87AA154-2277-43DD-A990-90C7E8813486}" type="pres">
      <dgm:prSet presAssocID="{9A7854CE-3A35-414A-8307-48C7C128FA54}" presName="Name25" presStyleLbl="parChTrans1D2" presStyleIdx="1" presStyleCnt="3"/>
      <dgm:spPr/>
      <dgm:t>
        <a:bodyPr/>
        <a:lstStyle/>
        <a:p>
          <a:endParaRPr lang="ru-RU"/>
        </a:p>
      </dgm:t>
    </dgm:pt>
    <dgm:pt modelId="{73ABA5EE-D297-410F-909B-32C22A01594B}" type="pres">
      <dgm:prSet presAssocID="{9A7854CE-3A35-414A-8307-48C7C128FA54}" presName="connTx" presStyleLbl="parChTrans1D2" presStyleIdx="1" presStyleCnt="3"/>
      <dgm:spPr/>
      <dgm:t>
        <a:bodyPr/>
        <a:lstStyle/>
        <a:p>
          <a:endParaRPr lang="ru-RU"/>
        </a:p>
      </dgm:t>
    </dgm:pt>
    <dgm:pt modelId="{43BC457B-F93D-4278-84EC-33CC4EBBBABF}" type="pres">
      <dgm:prSet presAssocID="{787B5383-5CE5-4645-BC30-F9DF13A077BD}" presName="Name30" presStyleCnt="0"/>
      <dgm:spPr/>
    </dgm:pt>
    <dgm:pt modelId="{D92CEB7D-EE2A-4EC8-A05D-4296B8C6369E}" type="pres">
      <dgm:prSet presAssocID="{787B5383-5CE5-4645-BC30-F9DF13A077BD}" presName="level2Shape" presStyleLbl="node2" presStyleIdx="1" presStyleCnt="3" custScaleX="222839"/>
      <dgm:spPr/>
      <dgm:t>
        <a:bodyPr/>
        <a:lstStyle/>
        <a:p>
          <a:endParaRPr lang="ru-RU"/>
        </a:p>
      </dgm:t>
    </dgm:pt>
    <dgm:pt modelId="{E3911AC4-E231-4FEA-BA12-2E9D55D3C493}" type="pres">
      <dgm:prSet presAssocID="{787B5383-5CE5-4645-BC30-F9DF13A077BD}" presName="hierChild3" presStyleCnt="0"/>
      <dgm:spPr/>
    </dgm:pt>
    <dgm:pt modelId="{DEA719DE-B683-4D1E-B16E-64AEB985E93F}" type="pres">
      <dgm:prSet presAssocID="{763C4BC9-B52E-47A6-AADB-BA9733EEA45F}" presName="Name25" presStyleLbl="parChTrans1D3" presStyleIdx="1" presStyleCnt="3"/>
      <dgm:spPr/>
      <dgm:t>
        <a:bodyPr/>
        <a:lstStyle/>
        <a:p>
          <a:endParaRPr lang="ru-RU"/>
        </a:p>
      </dgm:t>
    </dgm:pt>
    <dgm:pt modelId="{76CBCB35-4D36-44D0-B0C0-A99F88529FC8}" type="pres">
      <dgm:prSet presAssocID="{763C4BC9-B52E-47A6-AADB-BA9733EEA45F}" presName="connTx" presStyleLbl="parChTrans1D3" presStyleIdx="1" presStyleCnt="3"/>
      <dgm:spPr/>
      <dgm:t>
        <a:bodyPr/>
        <a:lstStyle/>
        <a:p>
          <a:endParaRPr lang="ru-RU"/>
        </a:p>
      </dgm:t>
    </dgm:pt>
    <dgm:pt modelId="{84539B60-9F2A-407F-9CD5-7FA7A661CDF2}" type="pres">
      <dgm:prSet presAssocID="{CCC6F7DA-F6C7-4FA8-934C-24E78C51E9EE}" presName="Name30" presStyleCnt="0"/>
      <dgm:spPr/>
    </dgm:pt>
    <dgm:pt modelId="{EC5A5227-09B7-4426-ADD6-102ACC9E5DD8}" type="pres">
      <dgm:prSet presAssocID="{CCC6F7DA-F6C7-4FA8-934C-24E78C51E9EE}" presName="level2Shape" presStyleLbl="node3" presStyleIdx="1" presStyleCnt="3" custScaleX="222839"/>
      <dgm:spPr/>
      <dgm:t>
        <a:bodyPr/>
        <a:lstStyle/>
        <a:p>
          <a:endParaRPr lang="ru-RU"/>
        </a:p>
      </dgm:t>
    </dgm:pt>
    <dgm:pt modelId="{EC87E6F9-EEEC-4C42-A107-467BDD41067D}" type="pres">
      <dgm:prSet presAssocID="{CCC6F7DA-F6C7-4FA8-934C-24E78C51E9EE}" presName="hierChild3" presStyleCnt="0"/>
      <dgm:spPr/>
    </dgm:pt>
    <dgm:pt modelId="{D0859BB7-1721-44EC-91F0-882094039743}" type="pres">
      <dgm:prSet presAssocID="{58BEF189-249F-4A69-BB35-A43447A8DF19}" presName="Name25" presStyleLbl="parChTrans1D2" presStyleIdx="2" presStyleCnt="3"/>
      <dgm:spPr/>
      <dgm:t>
        <a:bodyPr/>
        <a:lstStyle/>
        <a:p>
          <a:endParaRPr lang="ru-RU"/>
        </a:p>
      </dgm:t>
    </dgm:pt>
    <dgm:pt modelId="{6F87B353-5800-43E4-99A8-2ABBA495712D}" type="pres">
      <dgm:prSet presAssocID="{58BEF189-249F-4A69-BB35-A43447A8DF19}" presName="connTx" presStyleLbl="parChTrans1D2" presStyleIdx="2" presStyleCnt="3"/>
      <dgm:spPr/>
      <dgm:t>
        <a:bodyPr/>
        <a:lstStyle/>
        <a:p>
          <a:endParaRPr lang="ru-RU"/>
        </a:p>
      </dgm:t>
    </dgm:pt>
    <dgm:pt modelId="{9F3BB333-5D3D-410A-8A87-107F9E9C5A43}" type="pres">
      <dgm:prSet presAssocID="{FF400557-F309-41BA-9F3B-08656BB3945E}" presName="Name30" presStyleCnt="0"/>
      <dgm:spPr/>
    </dgm:pt>
    <dgm:pt modelId="{317AB9ED-4A07-4F82-8D91-8B357847B6DC}" type="pres">
      <dgm:prSet presAssocID="{FF400557-F309-41BA-9F3B-08656BB3945E}" presName="level2Shape" presStyleLbl="node2" presStyleIdx="2" presStyleCnt="3" custScaleX="222839"/>
      <dgm:spPr/>
      <dgm:t>
        <a:bodyPr/>
        <a:lstStyle/>
        <a:p>
          <a:endParaRPr lang="ru-RU"/>
        </a:p>
      </dgm:t>
    </dgm:pt>
    <dgm:pt modelId="{A5F9C1A7-2D76-476B-AD64-A91823D5396E}" type="pres">
      <dgm:prSet presAssocID="{FF400557-F309-41BA-9F3B-08656BB3945E}" presName="hierChild3" presStyleCnt="0"/>
      <dgm:spPr/>
    </dgm:pt>
    <dgm:pt modelId="{98D1C3CD-E1B1-498C-AAE5-5059F9C84B02}" type="pres">
      <dgm:prSet presAssocID="{47B1189C-66B6-4CDF-8723-22E7DC30C9C0}" presName="Name25" presStyleLbl="parChTrans1D3" presStyleIdx="2" presStyleCnt="3"/>
      <dgm:spPr/>
      <dgm:t>
        <a:bodyPr/>
        <a:lstStyle/>
        <a:p>
          <a:endParaRPr lang="ru-RU"/>
        </a:p>
      </dgm:t>
    </dgm:pt>
    <dgm:pt modelId="{95D6041D-3543-4737-BEE5-95D52FFBD368}" type="pres">
      <dgm:prSet presAssocID="{47B1189C-66B6-4CDF-8723-22E7DC30C9C0}" presName="connTx" presStyleLbl="parChTrans1D3" presStyleIdx="2" presStyleCnt="3"/>
      <dgm:spPr/>
      <dgm:t>
        <a:bodyPr/>
        <a:lstStyle/>
        <a:p>
          <a:endParaRPr lang="ru-RU"/>
        </a:p>
      </dgm:t>
    </dgm:pt>
    <dgm:pt modelId="{DC77BFB5-F200-4D80-806E-D42CA31A21B7}" type="pres">
      <dgm:prSet presAssocID="{4BFCA05D-08AF-48BD-890A-49198DAA8155}" presName="Name30" presStyleCnt="0"/>
      <dgm:spPr/>
    </dgm:pt>
    <dgm:pt modelId="{264CC5B2-9D38-4A69-8983-A176BC125CD6}" type="pres">
      <dgm:prSet presAssocID="{4BFCA05D-08AF-48BD-890A-49198DAA8155}" presName="level2Shape" presStyleLbl="node3" presStyleIdx="2" presStyleCnt="3" custScaleX="222839"/>
      <dgm:spPr/>
      <dgm:t>
        <a:bodyPr/>
        <a:lstStyle/>
        <a:p>
          <a:endParaRPr lang="ru-RU"/>
        </a:p>
      </dgm:t>
    </dgm:pt>
    <dgm:pt modelId="{D786132E-8F1C-49FC-A7B4-943D87DB988C}" type="pres">
      <dgm:prSet presAssocID="{4BFCA05D-08AF-48BD-890A-49198DAA8155}" presName="hierChild3" presStyleCnt="0"/>
      <dgm:spPr/>
    </dgm:pt>
    <dgm:pt modelId="{A4433710-50A6-4A2C-B7C3-B49A29707E5E}" type="pres">
      <dgm:prSet presAssocID="{D9F11A90-5675-4773-8FFC-9FE75C18E2D1}" presName="bgShapesFlow" presStyleCnt="0"/>
      <dgm:spPr/>
    </dgm:pt>
  </dgm:ptLst>
  <dgm:cxnLst>
    <dgm:cxn modelId="{288D80C2-1A4C-4194-A417-FF3DF8CED0AF}" srcId="{D7571877-D7C9-4F9E-8E50-17B0C303F76F}" destId="{787B5383-5CE5-4645-BC30-F9DF13A077BD}" srcOrd="1" destOrd="0" parTransId="{9A7854CE-3A35-414A-8307-48C7C128FA54}" sibTransId="{CD5F5017-55FF-4427-8836-AFCDD26176DD}"/>
    <dgm:cxn modelId="{F0D1F1ED-D667-4235-93C9-A2B0E8747809}" srcId="{D9F11A90-5675-4773-8FFC-9FE75C18E2D1}" destId="{D7571877-D7C9-4F9E-8E50-17B0C303F76F}" srcOrd="0" destOrd="0" parTransId="{94838605-0076-4F51-AD6D-D37E881F2644}" sibTransId="{FB0091C8-D7B6-4C70-804B-9772D1A39A10}"/>
    <dgm:cxn modelId="{B59ED159-01CB-4427-9BC3-3EDEB5F02CB4}" srcId="{787B5383-5CE5-4645-BC30-F9DF13A077BD}" destId="{CCC6F7DA-F6C7-4FA8-934C-24E78C51E9EE}" srcOrd="0" destOrd="0" parTransId="{763C4BC9-B52E-47A6-AADB-BA9733EEA45F}" sibTransId="{30868C3F-01C1-43DE-A30A-A4CDC6D3D875}"/>
    <dgm:cxn modelId="{7DAA91EC-AC88-4603-B79C-2A0E38BD1519}" type="presOf" srcId="{D1DCB572-AF16-42C6-ACA1-62688D351CD4}" destId="{B3E9C1E9-4720-4EC0-A692-D2BCB40BDBE8}" srcOrd="0" destOrd="0" presId="urn:microsoft.com/office/officeart/2005/8/layout/hierarchy5"/>
    <dgm:cxn modelId="{6485D12B-C774-4A81-A250-9DAC1041D6B6}" type="presOf" srcId="{CCC6F7DA-F6C7-4FA8-934C-24E78C51E9EE}" destId="{EC5A5227-09B7-4426-ADD6-102ACC9E5DD8}" srcOrd="0" destOrd="0" presId="urn:microsoft.com/office/officeart/2005/8/layout/hierarchy5"/>
    <dgm:cxn modelId="{CBD2EC73-5398-4DB3-815C-8BC14DF9075A}" type="presOf" srcId="{78A7C1D9-C234-49CA-B7B9-5D6D04E8FF7D}" destId="{AE4AED35-1F5B-421B-A438-7F6CC1AB247A}" srcOrd="0" destOrd="0" presId="urn:microsoft.com/office/officeart/2005/8/layout/hierarchy5"/>
    <dgm:cxn modelId="{B432BE29-BCE1-4B7A-83CE-722B3266E759}" type="presOf" srcId="{4BFCA05D-08AF-48BD-890A-49198DAA8155}" destId="{264CC5B2-9D38-4A69-8983-A176BC125CD6}" srcOrd="0" destOrd="0" presId="urn:microsoft.com/office/officeart/2005/8/layout/hierarchy5"/>
    <dgm:cxn modelId="{EA0D9EBB-01E7-47DB-85E0-F6DA62220B45}" type="presOf" srcId="{763C4BC9-B52E-47A6-AADB-BA9733EEA45F}" destId="{76CBCB35-4D36-44D0-B0C0-A99F88529FC8}" srcOrd="1" destOrd="0" presId="urn:microsoft.com/office/officeart/2005/8/layout/hierarchy5"/>
    <dgm:cxn modelId="{FB0C54F9-CD08-4CDD-BB0A-D40E4A1C5AC0}" type="presOf" srcId="{9A7854CE-3A35-414A-8307-48C7C128FA54}" destId="{B87AA154-2277-43DD-A990-90C7E8813486}" srcOrd="0" destOrd="0" presId="urn:microsoft.com/office/officeart/2005/8/layout/hierarchy5"/>
    <dgm:cxn modelId="{61A7C3BE-D618-4CC8-AD11-22B4BAB23DA0}" type="presOf" srcId="{D7571877-D7C9-4F9E-8E50-17B0C303F76F}" destId="{D96FCC4F-3115-4E62-9CD1-99B90FF472CF}" srcOrd="0" destOrd="0" presId="urn:microsoft.com/office/officeart/2005/8/layout/hierarchy5"/>
    <dgm:cxn modelId="{08F81DEB-6836-4345-9119-75712717B075}" type="presOf" srcId="{9A7854CE-3A35-414A-8307-48C7C128FA54}" destId="{73ABA5EE-D297-410F-909B-32C22A01594B}" srcOrd="1" destOrd="0" presId="urn:microsoft.com/office/officeart/2005/8/layout/hierarchy5"/>
    <dgm:cxn modelId="{62E90C7D-45C1-476E-ACBD-EAF0C05694A0}" type="presOf" srcId="{B7F22066-AEE5-4371-80E5-870181F3E48F}" destId="{4A63CCA6-6DC1-4609-829A-61F941E5FE02}" srcOrd="0" destOrd="0" presId="urn:microsoft.com/office/officeart/2005/8/layout/hierarchy5"/>
    <dgm:cxn modelId="{CAF9C357-8157-4DA2-BB60-5C7D1CE836D4}" type="presOf" srcId="{B7F22066-AEE5-4371-80E5-870181F3E48F}" destId="{B6057348-EA8A-43E1-840B-BC30F5F45C7F}" srcOrd="1" destOrd="0" presId="urn:microsoft.com/office/officeart/2005/8/layout/hierarchy5"/>
    <dgm:cxn modelId="{1F0C1E09-6A16-4B0B-93F1-538E9B3690B1}" type="presOf" srcId="{47B1189C-66B6-4CDF-8723-22E7DC30C9C0}" destId="{95D6041D-3543-4737-BEE5-95D52FFBD368}" srcOrd="1" destOrd="0" presId="urn:microsoft.com/office/officeart/2005/8/layout/hierarchy5"/>
    <dgm:cxn modelId="{A284D650-4C0B-4506-9554-B78A04AD5230}" srcId="{D7571877-D7C9-4F9E-8E50-17B0C303F76F}" destId="{0E421E66-6EA9-4573-A49B-EFE3E53C9108}" srcOrd="0" destOrd="0" parTransId="{B7F22066-AEE5-4371-80E5-870181F3E48F}" sibTransId="{B4D0863D-FFEF-40F7-9145-27E88B4E784B}"/>
    <dgm:cxn modelId="{DC0D6727-0BE8-4298-B51E-EA2ECA748E85}" type="presOf" srcId="{787B5383-5CE5-4645-BC30-F9DF13A077BD}" destId="{D92CEB7D-EE2A-4EC8-A05D-4296B8C6369E}" srcOrd="0" destOrd="0" presId="urn:microsoft.com/office/officeart/2005/8/layout/hierarchy5"/>
    <dgm:cxn modelId="{094F42AE-BBF9-4D5C-A8FA-4D58C02E6C88}" type="presOf" srcId="{763C4BC9-B52E-47A6-AADB-BA9733EEA45F}" destId="{DEA719DE-B683-4D1E-B16E-64AEB985E93F}" srcOrd="0" destOrd="0" presId="urn:microsoft.com/office/officeart/2005/8/layout/hierarchy5"/>
    <dgm:cxn modelId="{59D79938-4BC0-4302-B74D-11F3C4638726}" type="presOf" srcId="{78A7C1D9-C234-49CA-B7B9-5D6D04E8FF7D}" destId="{98BA0036-14E8-4BC0-B958-DBAE41CF2C62}" srcOrd="1" destOrd="0" presId="urn:microsoft.com/office/officeart/2005/8/layout/hierarchy5"/>
    <dgm:cxn modelId="{B7DE99A9-F6F2-47F7-95B5-48F2DD3F43DF}" type="presOf" srcId="{D9F11A90-5675-4773-8FFC-9FE75C18E2D1}" destId="{E0288459-AD56-4199-94A7-FDB3627F084A}" srcOrd="0" destOrd="0" presId="urn:microsoft.com/office/officeart/2005/8/layout/hierarchy5"/>
    <dgm:cxn modelId="{5A7231E7-ED37-4CAE-AC35-C06804D85B62}" type="presOf" srcId="{FF400557-F309-41BA-9F3B-08656BB3945E}" destId="{317AB9ED-4A07-4F82-8D91-8B357847B6DC}" srcOrd="0" destOrd="0" presId="urn:microsoft.com/office/officeart/2005/8/layout/hierarchy5"/>
    <dgm:cxn modelId="{CA12F705-56D2-4925-A6F3-C6E9E5386DD8}" type="presOf" srcId="{58BEF189-249F-4A69-BB35-A43447A8DF19}" destId="{D0859BB7-1721-44EC-91F0-882094039743}" srcOrd="0" destOrd="0" presId="urn:microsoft.com/office/officeart/2005/8/layout/hierarchy5"/>
    <dgm:cxn modelId="{9057B5F5-B2C0-446D-98E7-D4434438FEAC}" type="presOf" srcId="{58BEF189-249F-4A69-BB35-A43447A8DF19}" destId="{6F87B353-5800-43E4-99A8-2ABBA495712D}" srcOrd="1" destOrd="0" presId="urn:microsoft.com/office/officeart/2005/8/layout/hierarchy5"/>
    <dgm:cxn modelId="{BDDCCFD2-73E3-47F5-A351-7FA079A74F16}" srcId="{FF400557-F309-41BA-9F3B-08656BB3945E}" destId="{4BFCA05D-08AF-48BD-890A-49198DAA8155}" srcOrd="0" destOrd="0" parTransId="{47B1189C-66B6-4CDF-8723-22E7DC30C9C0}" sibTransId="{65867BB9-7CCA-4360-9F65-CD7995A19CAD}"/>
    <dgm:cxn modelId="{1103D2D5-0486-473B-A072-9478AE2F2423}" srcId="{0E421E66-6EA9-4573-A49B-EFE3E53C9108}" destId="{D1DCB572-AF16-42C6-ACA1-62688D351CD4}" srcOrd="0" destOrd="0" parTransId="{78A7C1D9-C234-49CA-B7B9-5D6D04E8FF7D}" sibTransId="{B439B43D-1E80-40B3-ABDC-BB030B74303A}"/>
    <dgm:cxn modelId="{B63241ED-CB8B-4CEE-8F62-486A37047C11}" type="presOf" srcId="{0E421E66-6EA9-4573-A49B-EFE3E53C9108}" destId="{0FF4E08A-0CB0-47FD-8E45-AD8CD0954014}" srcOrd="0" destOrd="0" presId="urn:microsoft.com/office/officeart/2005/8/layout/hierarchy5"/>
    <dgm:cxn modelId="{614A4712-1C8A-49CB-8703-D219F438AD0C}" srcId="{D7571877-D7C9-4F9E-8E50-17B0C303F76F}" destId="{FF400557-F309-41BA-9F3B-08656BB3945E}" srcOrd="2" destOrd="0" parTransId="{58BEF189-249F-4A69-BB35-A43447A8DF19}" sibTransId="{CD2F5D32-C3D3-48F1-94C3-61629CA3BC39}"/>
    <dgm:cxn modelId="{BD64090B-0DB7-4365-AE8F-A4B721383DCD}" type="presOf" srcId="{47B1189C-66B6-4CDF-8723-22E7DC30C9C0}" destId="{98D1C3CD-E1B1-498C-AAE5-5059F9C84B02}" srcOrd="0" destOrd="0" presId="urn:microsoft.com/office/officeart/2005/8/layout/hierarchy5"/>
    <dgm:cxn modelId="{A2FECFE2-4E94-40AF-96CF-701CF9A04BB4}" type="presParOf" srcId="{E0288459-AD56-4199-94A7-FDB3627F084A}" destId="{38C3E4E5-7876-4AAC-B5A5-143CEF5B9286}" srcOrd="0" destOrd="0" presId="urn:microsoft.com/office/officeart/2005/8/layout/hierarchy5"/>
    <dgm:cxn modelId="{82587AAE-F028-4BF4-9172-5394AB25028B}" type="presParOf" srcId="{38C3E4E5-7876-4AAC-B5A5-143CEF5B9286}" destId="{11C1811A-F02D-4D74-8423-FFFA8CA397D5}" srcOrd="0" destOrd="0" presId="urn:microsoft.com/office/officeart/2005/8/layout/hierarchy5"/>
    <dgm:cxn modelId="{B25DB96B-A255-420F-B285-03BC90649D06}" type="presParOf" srcId="{11C1811A-F02D-4D74-8423-FFFA8CA397D5}" destId="{EDECF97D-96B3-4EB6-B41C-7A889D639223}" srcOrd="0" destOrd="0" presId="urn:microsoft.com/office/officeart/2005/8/layout/hierarchy5"/>
    <dgm:cxn modelId="{0911DA68-3A7C-4CE4-8E0A-900BCB3D5F5E}" type="presParOf" srcId="{EDECF97D-96B3-4EB6-B41C-7A889D639223}" destId="{D96FCC4F-3115-4E62-9CD1-99B90FF472CF}" srcOrd="0" destOrd="0" presId="urn:microsoft.com/office/officeart/2005/8/layout/hierarchy5"/>
    <dgm:cxn modelId="{569A3035-0E3C-41DF-99E2-59A798D8498E}" type="presParOf" srcId="{EDECF97D-96B3-4EB6-B41C-7A889D639223}" destId="{498763CF-4BAE-4A1E-88E6-56EB03B2DBE8}" srcOrd="1" destOrd="0" presId="urn:microsoft.com/office/officeart/2005/8/layout/hierarchy5"/>
    <dgm:cxn modelId="{D81AB4B4-CB40-4D0E-9240-5DDD555DBDE4}" type="presParOf" srcId="{498763CF-4BAE-4A1E-88E6-56EB03B2DBE8}" destId="{4A63CCA6-6DC1-4609-829A-61F941E5FE02}" srcOrd="0" destOrd="0" presId="urn:microsoft.com/office/officeart/2005/8/layout/hierarchy5"/>
    <dgm:cxn modelId="{549AA698-126D-43AE-9181-74C91CAB8B89}" type="presParOf" srcId="{4A63CCA6-6DC1-4609-829A-61F941E5FE02}" destId="{B6057348-EA8A-43E1-840B-BC30F5F45C7F}" srcOrd="0" destOrd="0" presId="urn:microsoft.com/office/officeart/2005/8/layout/hierarchy5"/>
    <dgm:cxn modelId="{950C4ED3-6B1C-42C9-95EB-BA629F0D6DDF}" type="presParOf" srcId="{498763CF-4BAE-4A1E-88E6-56EB03B2DBE8}" destId="{18E711A2-2CC5-4E67-9DBD-2D3B62293C74}" srcOrd="1" destOrd="0" presId="urn:microsoft.com/office/officeart/2005/8/layout/hierarchy5"/>
    <dgm:cxn modelId="{833B9173-E144-4BF9-93A7-4339BA546C87}" type="presParOf" srcId="{18E711A2-2CC5-4E67-9DBD-2D3B62293C74}" destId="{0FF4E08A-0CB0-47FD-8E45-AD8CD0954014}" srcOrd="0" destOrd="0" presId="urn:microsoft.com/office/officeart/2005/8/layout/hierarchy5"/>
    <dgm:cxn modelId="{0D1ACF5A-673A-4A62-B2D8-7EF3D90D4140}" type="presParOf" srcId="{18E711A2-2CC5-4E67-9DBD-2D3B62293C74}" destId="{7B75E49A-5AB3-4913-BC2C-2A09CBAE0362}" srcOrd="1" destOrd="0" presId="urn:microsoft.com/office/officeart/2005/8/layout/hierarchy5"/>
    <dgm:cxn modelId="{723E3A81-0C69-44B1-B162-E242C797CF38}" type="presParOf" srcId="{7B75E49A-5AB3-4913-BC2C-2A09CBAE0362}" destId="{AE4AED35-1F5B-421B-A438-7F6CC1AB247A}" srcOrd="0" destOrd="0" presId="urn:microsoft.com/office/officeart/2005/8/layout/hierarchy5"/>
    <dgm:cxn modelId="{551488A6-40A5-4300-8A14-F4A09DFE7A23}" type="presParOf" srcId="{AE4AED35-1F5B-421B-A438-7F6CC1AB247A}" destId="{98BA0036-14E8-4BC0-B958-DBAE41CF2C62}" srcOrd="0" destOrd="0" presId="urn:microsoft.com/office/officeart/2005/8/layout/hierarchy5"/>
    <dgm:cxn modelId="{F617E1C0-2DC7-44DF-BA85-394ED20AFD1D}" type="presParOf" srcId="{7B75E49A-5AB3-4913-BC2C-2A09CBAE0362}" destId="{E6FB30F9-A3FA-4505-8B82-2C24ACA5782A}" srcOrd="1" destOrd="0" presId="urn:microsoft.com/office/officeart/2005/8/layout/hierarchy5"/>
    <dgm:cxn modelId="{2E17697D-2E80-409D-AD4E-0FCFE3B4CD8A}" type="presParOf" srcId="{E6FB30F9-A3FA-4505-8B82-2C24ACA5782A}" destId="{B3E9C1E9-4720-4EC0-A692-D2BCB40BDBE8}" srcOrd="0" destOrd="0" presId="urn:microsoft.com/office/officeart/2005/8/layout/hierarchy5"/>
    <dgm:cxn modelId="{3D727889-077C-43AA-BD84-2C092EBAAF07}" type="presParOf" srcId="{E6FB30F9-A3FA-4505-8B82-2C24ACA5782A}" destId="{6EE97C1A-ECBE-4D7D-9F56-27054D61627A}" srcOrd="1" destOrd="0" presId="urn:microsoft.com/office/officeart/2005/8/layout/hierarchy5"/>
    <dgm:cxn modelId="{FEAF2A9C-4DC5-4487-A58B-7D7AA7B499FA}" type="presParOf" srcId="{498763CF-4BAE-4A1E-88E6-56EB03B2DBE8}" destId="{B87AA154-2277-43DD-A990-90C7E8813486}" srcOrd="2" destOrd="0" presId="urn:microsoft.com/office/officeart/2005/8/layout/hierarchy5"/>
    <dgm:cxn modelId="{323251CA-357B-42B0-BABA-191CBFC7E160}" type="presParOf" srcId="{B87AA154-2277-43DD-A990-90C7E8813486}" destId="{73ABA5EE-D297-410F-909B-32C22A01594B}" srcOrd="0" destOrd="0" presId="urn:microsoft.com/office/officeart/2005/8/layout/hierarchy5"/>
    <dgm:cxn modelId="{3C021D89-FE89-4201-9340-5BC56C305109}" type="presParOf" srcId="{498763CF-4BAE-4A1E-88E6-56EB03B2DBE8}" destId="{43BC457B-F93D-4278-84EC-33CC4EBBBABF}" srcOrd="3" destOrd="0" presId="urn:microsoft.com/office/officeart/2005/8/layout/hierarchy5"/>
    <dgm:cxn modelId="{99F8D8BE-251F-4E43-AC72-D28C9DBE55E5}" type="presParOf" srcId="{43BC457B-F93D-4278-84EC-33CC4EBBBABF}" destId="{D92CEB7D-EE2A-4EC8-A05D-4296B8C6369E}" srcOrd="0" destOrd="0" presId="urn:microsoft.com/office/officeart/2005/8/layout/hierarchy5"/>
    <dgm:cxn modelId="{912F58F4-91FE-4E4B-96A0-D66A1BCB29D1}" type="presParOf" srcId="{43BC457B-F93D-4278-84EC-33CC4EBBBABF}" destId="{E3911AC4-E231-4FEA-BA12-2E9D55D3C493}" srcOrd="1" destOrd="0" presId="urn:microsoft.com/office/officeart/2005/8/layout/hierarchy5"/>
    <dgm:cxn modelId="{7D244A76-4CCC-4EF0-BAE6-FA02E56CFA51}" type="presParOf" srcId="{E3911AC4-E231-4FEA-BA12-2E9D55D3C493}" destId="{DEA719DE-B683-4D1E-B16E-64AEB985E93F}" srcOrd="0" destOrd="0" presId="urn:microsoft.com/office/officeart/2005/8/layout/hierarchy5"/>
    <dgm:cxn modelId="{10518011-01D6-44D3-BEBC-54D9027D7C55}" type="presParOf" srcId="{DEA719DE-B683-4D1E-B16E-64AEB985E93F}" destId="{76CBCB35-4D36-44D0-B0C0-A99F88529FC8}" srcOrd="0" destOrd="0" presId="urn:microsoft.com/office/officeart/2005/8/layout/hierarchy5"/>
    <dgm:cxn modelId="{8810EE43-A807-4377-A009-D855BB77B61C}" type="presParOf" srcId="{E3911AC4-E231-4FEA-BA12-2E9D55D3C493}" destId="{84539B60-9F2A-407F-9CD5-7FA7A661CDF2}" srcOrd="1" destOrd="0" presId="urn:microsoft.com/office/officeart/2005/8/layout/hierarchy5"/>
    <dgm:cxn modelId="{8482468E-B1F1-4EB5-9DEC-1DABA70F12C8}" type="presParOf" srcId="{84539B60-9F2A-407F-9CD5-7FA7A661CDF2}" destId="{EC5A5227-09B7-4426-ADD6-102ACC9E5DD8}" srcOrd="0" destOrd="0" presId="urn:microsoft.com/office/officeart/2005/8/layout/hierarchy5"/>
    <dgm:cxn modelId="{90A7061B-37CB-4148-BD35-95D0DE7CE13D}" type="presParOf" srcId="{84539B60-9F2A-407F-9CD5-7FA7A661CDF2}" destId="{EC87E6F9-EEEC-4C42-A107-467BDD41067D}" srcOrd="1" destOrd="0" presId="urn:microsoft.com/office/officeart/2005/8/layout/hierarchy5"/>
    <dgm:cxn modelId="{21E4B9E2-410D-4523-AEF2-8C325695F707}" type="presParOf" srcId="{498763CF-4BAE-4A1E-88E6-56EB03B2DBE8}" destId="{D0859BB7-1721-44EC-91F0-882094039743}" srcOrd="4" destOrd="0" presId="urn:microsoft.com/office/officeart/2005/8/layout/hierarchy5"/>
    <dgm:cxn modelId="{2D3D9380-B01C-4F9D-B460-29E5CB01F68A}" type="presParOf" srcId="{D0859BB7-1721-44EC-91F0-882094039743}" destId="{6F87B353-5800-43E4-99A8-2ABBA495712D}" srcOrd="0" destOrd="0" presId="urn:microsoft.com/office/officeart/2005/8/layout/hierarchy5"/>
    <dgm:cxn modelId="{E5B90379-149D-417B-AA2C-195DE04C52E4}" type="presParOf" srcId="{498763CF-4BAE-4A1E-88E6-56EB03B2DBE8}" destId="{9F3BB333-5D3D-410A-8A87-107F9E9C5A43}" srcOrd="5" destOrd="0" presId="urn:microsoft.com/office/officeart/2005/8/layout/hierarchy5"/>
    <dgm:cxn modelId="{A330988F-E719-4E46-B74C-E8A62BED2E2C}" type="presParOf" srcId="{9F3BB333-5D3D-410A-8A87-107F9E9C5A43}" destId="{317AB9ED-4A07-4F82-8D91-8B357847B6DC}" srcOrd="0" destOrd="0" presId="urn:microsoft.com/office/officeart/2005/8/layout/hierarchy5"/>
    <dgm:cxn modelId="{DE29195D-57AD-4788-8A41-809C82728BB3}" type="presParOf" srcId="{9F3BB333-5D3D-410A-8A87-107F9E9C5A43}" destId="{A5F9C1A7-2D76-476B-AD64-A91823D5396E}" srcOrd="1" destOrd="0" presId="urn:microsoft.com/office/officeart/2005/8/layout/hierarchy5"/>
    <dgm:cxn modelId="{3FA6B352-E8DA-4C7A-96B9-E3279AD57815}" type="presParOf" srcId="{A5F9C1A7-2D76-476B-AD64-A91823D5396E}" destId="{98D1C3CD-E1B1-498C-AAE5-5059F9C84B02}" srcOrd="0" destOrd="0" presId="urn:microsoft.com/office/officeart/2005/8/layout/hierarchy5"/>
    <dgm:cxn modelId="{9BF87246-D8CD-47FD-B077-E1A9D1045870}" type="presParOf" srcId="{98D1C3CD-E1B1-498C-AAE5-5059F9C84B02}" destId="{95D6041D-3543-4737-BEE5-95D52FFBD368}" srcOrd="0" destOrd="0" presId="urn:microsoft.com/office/officeart/2005/8/layout/hierarchy5"/>
    <dgm:cxn modelId="{EFA2D528-0885-442D-9346-A395BC4214CE}" type="presParOf" srcId="{A5F9C1A7-2D76-476B-AD64-A91823D5396E}" destId="{DC77BFB5-F200-4D80-806E-D42CA31A21B7}" srcOrd="1" destOrd="0" presId="urn:microsoft.com/office/officeart/2005/8/layout/hierarchy5"/>
    <dgm:cxn modelId="{DB9C0386-27FC-43C4-8BF6-9AAEAA8A3149}" type="presParOf" srcId="{DC77BFB5-F200-4D80-806E-D42CA31A21B7}" destId="{264CC5B2-9D38-4A69-8983-A176BC125CD6}" srcOrd="0" destOrd="0" presId="urn:microsoft.com/office/officeart/2005/8/layout/hierarchy5"/>
    <dgm:cxn modelId="{85EC8B5D-AF16-47A6-A3CC-0A033503225C}" type="presParOf" srcId="{DC77BFB5-F200-4D80-806E-D42CA31A21B7}" destId="{D786132E-8F1C-49FC-A7B4-943D87DB988C}" srcOrd="1" destOrd="0" presId="urn:microsoft.com/office/officeart/2005/8/layout/hierarchy5"/>
    <dgm:cxn modelId="{37F07600-5DCC-4770-81DC-2B400D26E300}" type="presParOf" srcId="{E0288459-AD56-4199-94A7-FDB3627F084A}" destId="{A4433710-50A6-4A2C-B7C3-B49A29707E5E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D6DC9DB-F722-4562-A102-663E72F4D72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6C2396F-4BB4-43C9-A5F1-0C0756E2E955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Средний объем рынка</a:t>
          </a:r>
        </a:p>
      </dgm:t>
    </dgm:pt>
    <dgm:pt modelId="{DF8ADBE4-B799-4DA6-950A-DD3F647FB532}" type="parTrans" cxnId="{920A9120-4D93-4D9D-91EE-D2D3AA2462F5}">
      <dgm:prSet/>
      <dgm:spPr/>
      <dgm:t>
        <a:bodyPr/>
        <a:lstStyle/>
        <a:p>
          <a:endParaRPr lang="ru-RU"/>
        </a:p>
      </dgm:t>
    </dgm:pt>
    <dgm:pt modelId="{4B5E0F42-171D-4442-AF5B-C9D4847E128C}" type="sibTrans" cxnId="{920A9120-4D93-4D9D-91EE-D2D3AA2462F5}">
      <dgm:prSet/>
      <dgm:spPr/>
      <dgm:t>
        <a:bodyPr/>
        <a:lstStyle/>
        <a:p>
          <a:endParaRPr lang="ru-RU"/>
        </a:p>
      </dgm:t>
    </dgm:pt>
    <dgm:pt modelId="{CC709B32-109B-4147-8930-41A8F6D788D3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76,000,000 покупок</a:t>
          </a:r>
        </a:p>
      </dgm:t>
    </dgm:pt>
    <dgm:pt modelId="{0C3BE957-9511-4F93-A466-601CE3685261}" type="parTrans" cxnId="{45B950D9-1B69-400D-AC1F-A8ED05899352}">
      <dgm:prSet/>
      <dgm:spPr/>
      <dgm:t>
        <a:bodyPr/>
        <a:lstStyle/>
        <a:p>
          <a:endParaRPr lang="ru-RU"/>
        </a:p>
      </dgm:t>
    </dgm:pt>
    <dgm:pt modelId="{EAC08447-AD32-4530-A6B9-06CAA21FD0AF}" type="sibTrans" cxnId="{45B950D9-1B69-400D-AC1F-A8ED05899352}">
      <dgm:prSet/>
      <dgm:spPr/>
      <dgm:t>
        <a:bodyPr/>
        <a:lstStyle/>
        <a:p>
          <a:endParaRPr lang="ru-RU"/>
        </a:p>
      </dgm:t>
    </dgm:pt>
    <dgm:pt modelId="{709B6D65-6D3C-4EAF-9450-49CB484142C1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Максимальный охват</a:t>
          </a:r>
        </a:p>
      </dgm:t>
    </dgm:pt>
    <dgm:pt modelId="{A52BA7F5-E35C-4437-8097-FC90C748342C}" type="parTrans" cxnId="{67255B6A-29A6-48ED-8CEA-038227CD1B3E}">
      <dgm:prSet/>
      <dgm:spPr/>
      <dgm:t>
        <a:bodyPr/>
        <a:lstStyle/>
        <a:p>
          <a:endParaRPr lang="ru-RU"/>
        </a:p>
      </dgm:t>
    </dgm:pt>
    <dgm:pt modelId="{1E3CC780-294A-41D4-B8DC-779BE3537D1A}" type="sibTrans" cxnId="{67255B6A-29A6-48ED-8CEA-038227CD1B3E}">
      <dgm:prSet/>
      <dgm:spPr/>
      <dgm:t>
        <a:bodyPr/>
        <a:lstStyle/>
        <a:p>
          <a:endParaRPr lang="ru-RU"/>
        </a:p>
      </dgm:t>
    </dgm:pt>
    <dgm:pt modelId="{CE351078-1755-4D7E-A258-B97CB9B5B225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760,000 покупок</a:t>
          </a:r>
        </a:p>
      </dgm:t>
    </dgm:pt>
    <dgm:pt modelId="{532C1546-EC1E-4CDC-88F8-F6BF187FC026}" type="parTrans" cxnId="{4E460DEF-E455-4990-A236-3CC36481EC40}">
      <dgm:prSet/>
      <dgm:spPr/>
      <dgm:t>
        <a:bodyPr/>
        <a:lstStyle/>
        <a:p>
          <a:endParaRPr lang="ru-RU"/>
        </a:p>
      </dgm:t>
    </dgm:pt>
    <dgm:pt modelId="{020776CF-BED3-4AB0-9D61-7574B1347826}" type="sibTrans" cxnId="{4E460DEF-E455-4990-A236-3CC36481EC40}">
      <dgm:prSet/>
      <dgm:spPr/>
      <dgm:t>
        <a:bodyPr/>
        <a:lstStyle/>
        <a:p>
          <a:endParaRPr lang="ru-RU"/>
        </a:p>
      </dgm:t>
    </dgm:pt>
    <dgm:pt modelId="{F369095A-01F6-4457-A98E-0E152595F029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Минимальный охват</a:t>
          </a:r>
        </a:p>
      </dgm:t>
    </dgm:pt>
    <dgm:pt modelId="{1D3756B3-48E5-4785-BFEF-4BC70ED2BF6A}" type="parTrans" cxnId="{135AE0DF-A360-4E9B-AC7C-2A3F31E92C1D}">
      <dgm:prSet/>
      <dgm:spPr/>
      <dgm:t>
        <a:bodyPr/>
        <a:lstStyle/>
        <a:p>
          <a:endParaRPr lang="ru-RU"/>
        </a:p>
      </dgm:t>
    </dgm:pt>
    <dgm:pt modelId="{DB72276F-1DA5-4CFA-95DC-2D99EE8D753B}" type="sibTrans" cxnId="{135AE0DF-A360-4E9B-AC7C-2A3F31E92C1D}">
      <dgm:prSet/>
      <dgm:spPr/>
      <dgm:t>
        <a:bodyPr/>
        <a:lstStyle/>
        <a:p>
          <a:endParaRPr lang="ru-RU"/>
        </a:p>
      </dgm:t>
    </dgm:pt>
    <dgm:pt modelId="{438766FE-65EA-4FE6-BBDF-84489DF75074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20,000 покупок</a:t>
          </a:r>
        </a:p>
      </dgm:t>
    </dgm:pt>
    <dgm:pt modelId="{07D68D14-F42C-4F46-8AEF-9F7CE05E4839}" type="parTrans" cxnId="{3CDAF9A2-51FA-492E-AFBE-6F07921807DF}">
      <dgm:prSet/>
      <dgm:spPr/>
      <dgm:t>
        <a:bodyPr/>
        <a:lstStyle/>
        <a:p>
          <a:endParaRPr lang="ru-RU"/>
        </a:p>
      </dgm:t>
    </dgm:pt>
    <dgm:pt modelId="{065CEFAC-2744-4B31-BE63-71C180FBFA49}" type="sibTrans" cxnId="{3CDAF9A2-51FA-492E-AFBE-6F07921807DF}">
      <dgm:prSet/>
      <dgm:spPr/>
      <dgm:t>
        <a:bodyPr/>
        <a:lstStyle/>
        <a:p>
          <a:endParaRPr lang="ru-RU"/>
        </a:p>
      </dgm:t>
    </dgm:pt>
    <dgm:pt modelId="{96D63329-6067-45C6-BD96-4B1D2F8C6EA5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Максимальная прибыль</a:t>
          </a:r>
        </a:p>
      </dgm:t>
    </dgm:pt>
    <dgm:pt modelId="{0CBADCA6-68BD-422A-950B-E380C285667C}" type="parTrans" cxnId="{89074C94-5754-481A-826D-CB38CDD46C2B}">
      <dgm:prSet/>
      <dgm:spPr/>
      <dgm:t>
        <a:bodyPr/>
        <a:lstStyle/>
        <a:p>
          <a:endParaRPr lang="ru-RU"/>
        </a:p>
      </dgm:t>
    </dgm:pt>
    <dgm:pt modelId="{A86D85EC-4A33-4E39-8CCF-1884E85839E7}" type="sibTrans" cxnId="{89074C94-5754-481A-826D-CB38CDD46C2B}">
      <dgm:prSet/>
      <dgm:spPr/>
      <dgm:t>
        <a:bodyPr/>
        <a:lstStyle/>
        <a:p>
          <a:endParaRPr lang="ru-RU"/>
        </a:p>
      </dgm:t>
    </dgm:pt>
    <dgm:pt modelId="{A9C104E0-07B2-4A0B-B675-45DC3C9EFD78}">
      <dgm:prSet custT="1"/>
      <dgm:spPr>
        <a:noFill/>
        <a:ln>
          <a:noFill/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228,000,000 рублей</a:t>
          </a:r>
        </a:p>
      </dgm:t>
    </dgm:pt>
    <dgm:pt modelId="{84728467-D4CE-4B9C-BD3A-32EBB5C2802E}" type="parTrans" cxnId="{939EE947-EE96-426F-B9EF-32F12E97B375}">
      <dgm:prSet/>
      <dgm:spPr/>
      <dgm:t>
        <a:bodyPr/>
        <a:lstStyle/>
        <a:p>
          <a:endParaRPr lang="ru-RU"/>
        </a:p>
      </dgm:t>
    </dgm:pt>
    <dgm:pt modelId="{C2D4F48B-59B1-4908-95E5-3FDFA47BB7C3}" type="sibTrans" cxnId="{939EE947-EE96-426F-B9EF-32F12E97B375}">
      <dgm:prSet/>
      <dgm:spPr/>
      <dgm:t>
        <a:bodyPr/>
        <a:lstStyle/>
        <a:p>
          <a:endParaRPr lang="ru-RU"/>
        </a:p>
      </dgm:t>
    </dgm:pt>
    <dgm:pt modelId="{E6087F35-0E6A-4DD9-AB17-1CAD442B1DCA}" type="pres">
      <dgm:prSet presAssocID="{3D6DC9DB-F722-4562-A102-663E72F4D72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D008B-3BFA-4743-91E9-5DB5FAFC7545}" type="pres">
      <dgm:prSet presAssocID="{66C2396F-4BB4-43C9-A5F1-0C0756E2E955}" presName="linNode" presStyleCnt="0"/>
      <dgm:spPr/>
    </dgm:pt>
    <dgm:pt modelId="{6B748827-3E7A-4DD9-87B4-AF30DB7A6803}" type="pres">
      <dgm:prSet presAssocID="{66C2396F-4BB4-43C9-A5F1-0C0756E2E955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5AA221-1DCF-483C-81E0-257744E6C76F}" type="pres">
      <dgm:prSet presAssocID="{66C2396F-4BB4-43C9-A5F1-0C0756E2E955}" presName="descendantText" presStyleLbl="alignAccFollowNode1" presStyleIdx="0" presStyleCnt="4" custScaleX="54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ADE35F-43F2-4AA2-8C76-6C2C7F087DA1}" type="pres">
      <dgm:prSet presAssocID="{4B5E0F42-171D-4442-AF5B-C9D4847E128C}" presName="sp" presStyleCnt="0"/>
      <dgm:spPr/>
    </dgm:pt>
    <dgm:pt modelId="{46A43756-38E1-4D0E-8877-2E73A2BFD08D}" type="pres">
      <dgm:prSet presAssocID="{709B6D65-6D3C-4EAF-9450-49CB484142C1}" presName="linNode" presStyleCnt="0"/>
      <dgm:spPr/>
    </dgm:pt>
    <dgm:pt modelId="{11AC2EDA-A787-4AED-AB71-E4CFDA19B5B5}" type="pres">
      <dgm:prSet presAssocID="{709B6D65-6D3C-4EAF-9450-49CB484142C1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A8D2B7-376C-4C85-A078-4AEA6647F14E}" type="pres">
      <dgm:prSet presAssocID="{709B6D65-6D3C-4EAF-9450-49CB484142C1}" presName="descendantText" presStyleLbl="alignAccFollowNode1" presStyleIdx="1" presStyleCnt="4" custScaleX="54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8C8DCF-FE7A-4958-87EB-A4CB1F8D8000}" type="pres">
      <dgm:prSet presAssocID="{1E3CC780-294A-41D4-B8DC-779BE3537D1A}" presName="sp" presStyleCnt="0"/>
      <dgm:spPr/>
    </dgm:pt>
    <dgm:pt modelId="{0A7AAA20-FC48-49E8-BCA7-6BCCBB52A8FA}" type="pres">
      <dgm:prSet presAssocID="{F369095A-01F6-4457-A98E-0E152595F029}" presName="linNode" presStyleCnt="0"/>
      <dgm:spPr/>
    </dgm:pt>
    <dgm:pt modelId="{D2585CF5-EB20-4DD7-A646-E05626A2D616}" type="pres">
      <dgm:prSet presAssocID="{F369095A-01F6-4457-A98E-0E152595F029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245EAF-9E0C-4F95-8DC7-6B50E9000C9C}" type="pres">
      <dgm:prSet presAssocID="{F369095A-01F6-4457-A98E-0E152595F029}" presName="descendantText" presStyleLbl="alignAccFollowNode1" presStyleIdx="2" presStyleCnt="4" custScaleX="54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81CB32-C19C-42B3-A810-BA1A1AFEC03A}" type="pres">
      <dgm:prSet presAssocID="{DB72276F-1DA5-4CFA-95DC-2D99EE8D753B}" presName="sp" presStyleCnt="0"/>
      <dgm:spPr/>
    </dgm:pt>
    <dgm:pt modelId="{C763B239-3953-453C-AC83-E822F0D52969}" type="pres">
      <dgm:prSet presAssocID="{96D63329-6067-45C6-BD96-4B1D2F8C6EA5}" presName="linNode" presStyleCnt="0"/>
      <dgm:spPr/>
    </dgm:pt>
    <dgm:pt modelId="{09754FFA-8B28-4E14-93BF-11B008170BFD}" type="pres">
      <dgm:prSet presAssocID="{96D63329-6067-45C6-BD96-4B1D2F8C6EA5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1C58D5-1233-4BC5-A075-75498ECF97D3}" type="pres">
      <dgm:prSet presAssocID="{96D63329-6067-45C6-BD96-4B1D2F8C6EA5}" presName="descendantText" presStyleLbl="alignAccFollowNode1" presStyleIdx="3" presStyleCnt="4" custScaleX="54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074C94-5754-481A-826D-CB38CDD46C2B}" srcId="{3D6DC9DB-F722-4562-A102-663E72F4D72B}" destId="{96D63329-6067-45C6-BD96-4B1D2F8C6EA5}" srcOrd="3" destOrd="0" parTransId="{0CBADCA6-68BD-422A-950B-E380C285667C}" sibTransId="{A86D85EC-4A33-4E39-8CCF-1884E85839E7}"/>
    <dgm:cxn modelId="{939EE947-EE96-426F-B9EF-32F12E97B375}" srcId="{96D63329-6067-45C6-BD96-4B1D2F8C6EA5}" destId="{A9C104E0-07B2-4A0B-B675-45DC3C9EFD78}" srcOrd="0" destOrd="0" parTransId="{84728467-D4CE-4B9C-BD3A-32EBB5C2802E}" sibTransId="{C2D4F48B-59B1-4908-95E5-3FDFA47BB7C3}"/>
    <dgm:cxn modelId="{3CDAF9A2-51FA-492E-AFBE-6F07921807DF}" srcId="{F369095A-01F6-4457-A98E-0E152595F029}" destId="{438766FE-65EA-4FE6-BBDF-84489DF75074}" srcOrd="0" destOrd="0" parTransId="{07D68D14-F42C-4F46-8AEF-9F7CE05E4839}" sibTransId="{065CEFAC-2744-4B31-BE63-71C180FBFA49}"/>
    <dgm:cxn modelId="{67255B6A-29A6-48ED-8CEA-038227CD1B3E}" srcId="{3D6DC9DB-F722-4562-A102-663E72F4D72B}" destId="{709B6D65-6D3C-4EAF-9450-49CB484142C1}" srcOrd="1" destOrd="0" parTransId="{A52BA7F5-E35C-4437-8097-FC90C748342C}" sibTransId="{1E3CC780-294A-41D4-B8DC-779BE3537D1A}"/>
    <dgm:cxn modelId="{27EF5DA7-563F-4C3D-B46C-67907762D696}" type="presOf" srcId="{CE351078-1755-4D7E-A258-B97CB9B5B225}" destId="{8EA8D2B7-376C-4C85-A078-4AEA6647F14E}" srcOrd="0" destOrd="0" presId="urn:microsoft.com/office/officeart/2005/8/layout/vList5"/>
    <dgm:cxn modelId="{38D00F3A-E35E-48F1-BDA7-1ACB01D10AB9}" type="presOf" srcId="{96D63329-6067-45C6-BD96-4B1D2F8C6EA5}" destId="{09754FFA-8B28-4E14-93BF-11B008170BFD}" srcOrd="0" destOrd="0" presId="urn:microsoft.com/office/officeart/2005/8/layout/vList5"/>
    <dgm:cxn modelId="{2BD6A05B-68A1-4212-84A7-8BB1AD5C8015}" type="presOf" srcId="{66C2396F-4BB4-43C9-A5F1-0C0756E2E955}" destId="{6B748827-3E7A-4DD9-87B4-AF30DB7A6803}" srcOrd="0" destOrd="0" presId="urn:microsoft.com/office/officeart/2005/8/layout/vList5"/>
    <dgm:cxn modelId="{0AC9D823-5FD4-43DA-BF16-2522423AB2AB}" type="presOf" srcId="{F369095A-01F6-4457-A98E-0E152595F029}" destId="{D2585CF5-EB20-4DD7-A646-E05626A2D616}" srcOrd="0" destOrd="0" presId="urn:microsoft.com/office/officeart/2005/8/layout/vList5"/>
    <dgm:cxn modelId="{135AE0DF-A360-4E9B-AC7C-2A3F31E92C1D}" srcId="{3D6DC9DB-F722-4562-A102-663E72F4D72B}" destId="{F369095A-01F6-4457-A98E-0E152595F029}" srcOrd="2" destOrd="0" parTransId="{1D3756B3-48E5-4785-BFEF-4BC70ED2BF6A}" sibTransId="{DB72276F-1DA5-4CFA-95DC-2D99EE8D753B}"/>
    <dgm:cxn modelId="{45B950D9-1B69-400D-AC1F-A8ED05899352}" srcId="{66C2396F-4BB4-43C9-A5F1-0C0756E2E955}" destId="{CC709B32-109B-4147-8930-41A8F6D788D3}" srcOrd="0" destOrd="0" parTransId="{0C3BE957-9511-4F93-A466-601CE3685261}" sibTransId="{EAC08447-AD32-4530-A6B9-06CAA21FD0AF}"/>
    <dgm:cxn modelId="{920A9120-4D93-4D9D-91EE-D2D3AA2462F5}" srcId="{3D6DC9DB-F722-4562-A102-663E72F4D72B}" destId="{66C2396F-4BB4-43C9-A5F1-0C0756E2E955}" srcOrd="0" destOrd="0" parTransId="{DF8ADBE4-B799-4DA6-950A-DD3F647FB532}" sibTransId="{4B5E0F42-171D-4442-AF5B-C9D4847E128C}"/>
    <dgm:cxn modelId="{24304ECA-690D-4251-B45F-C1268169C688}" type="presOf" srcId="{709B6D65-6D3C-4EAF-9450-49CB484142C1}" destId="{11AC2EDA-A787-4AED-AB71-E4CFDA19B5B5}" srcOrd="0" destOrd="0" presId="urn:microsoft.com/office/officeart/2005/8/layout/vList5"/>
    <dgm:cxn modelId="{DE2F3A6C-3D43-4BF2-B1D1-0833493F106B}" type="presOf" srcId="{438766FE-65EA-4FE6-BBDF-84489DF75074}" destId="{EA245EAF-9E0C-4F95-8DC7-6B50E9000C9C}" srcOrd="0" destOrd="0" presId="urn:microsoft.com/office/officeart/2005/8/layout/vList5"/>
    <dgm:cxn modelId="{4436406C-07DB-4506-9EDD-23C60F4D1C11}" type="presOf" srcId="{3D6DC9DB-F722-4562-A102-663E72F4D72B}" destId="{E6087F35-0E6A-4DD9-AB17-1CAD442B1DCA}" srcOrd="0" destOrd="0" presId="urn:microsoft.com/office/officeart/2005/8/layout/vList5"/>
    <dgm:cxn modelId="{969808D9-79B6-4148-B23F-5F08F73980B2}" type="presOf" srcId="{A9C104E0-07B2-4A0B-B675-45DC3C9EFD78}" destId="{CD1C58D5-1233-4BC5-A075-75498ECF97D3}" srcOrd="0" destOrd="0" presId="urn:microsoft.com/office/officeart/2005/8/layout/vList5"/>
    <dgm:cxn modelId="{85B33138-C352-41F0-B495-53ADEDA83EB1}" type="presOf" srcId="{CC709B32-109B-4147-8930-41A8F6D788D3}" destId="{5B5AA221-1DCF-483C-81E0-257744E6C76F}" srcOrd="0" destOrd="0" presId="urn:microsoft.com/office/officeart/2005/8/layout/vList5"/>
    <dgm:cxn modelId="{4E460DEF-E455-4990-A236-3CC36481EC40}" srcId="{709B6D65-6D3C-4EAF-9450-49CB484142C1}" destId="{CE351078-1755-4D7E-A258-B97CB9B5B225}" srcOrd="0" destOrd="0" parTransId="{532C1546-EC1E-4CDC-88F8-F6BF187FC026}" sibTransId="{020776CF-BED3-4AB0-9D61-7574B1347826}"/>
    <dgm:cxn modelId="{DB5E6A58-5019-4A6B-9C8E-968C721D6EDD}" type="presParOf" srcId="{E6087F35-0E6A-4DD9-AB17-1CAD442B1DCA}" destId="{D12D008B-3BFA-4743-91E9-5DB5FAFC7545}" srcOrd="0" destOrd="0" presId="urn:microsoft.com/office/officeart/2005/8/layout/vList5"/>
    <dgm:cxn modelId="{BF47EDE5-BF9D-4879-A5C5-8A6FA1CFC70A}" type="presParOf" srcId="{D12D008B-3BFA-4743-91E9-5DB5FAFC7545}" destId="{6B748827-3E7A-4DD9-87B4-AF30DB7A6803}" srcOrd="0" destOrd="0" presId="urn:microsoft.com/office/officeart/2005/8/layout/vList5"/>
    <dgm:cxn modelId="{973B0817-6554-4A6A-AA9C-BFAC1F306F5B}" type="presParOf" srcId="{D12D008B-3BFA-4743-91E9-5DB5FAFC7545}" destId="{5B5AA221-1DCF-483C-81E0-257744E6C76F}" srcOrd="1" destOrd="0" presId="urn:microsoft.com/office/officeart/2005/8/layout/vList5"/>
    <dgm:cxn modelId="{BE19D929-49FA-4EB8-ABD4-295CCEE4BB21}" type="presParOf" srcId="{E6087F35-0E6A-4DD9-AB17-1CAD442B1DCA}" destId="{6DADE35F-43F2-4AA2-8C76-6C2C7F087DA1}" srcOrd="1" destOrd="0" presId="urn:microsoft.com/office/officeart/2005/8/layout/vList5"/>
    <dgm:cxn modelId="{E84B6DC9-7A77-41F8-A946-7A3DAF2391DC}" type="presParOf" srcId="{E6087F35-0E6A-4DD9-AB17-1CAD442B1DCA}" destId="{46A43756-38E1-4D0E-8877-2E73A2BFD08D}" srcOrd="2" destOrd="0" presId="urn:microsoft.com/office/officeart/2005/8/layout/vList5"/>
    <dgm:cxn modelId="{BB16E082-3A9D-40FE-AFBD-16EBFA939D42}" type="presParOf" srcId="{46A43756-38E1-4D0E-8877-2E73A2BFD08D}" destId="{11AC2EDA-A787-4AED-AB71-E4CFDA19B5B5}" srcOrd="0" destOrd="0" presId="urn:microsoft.com/office/officeart/2005/8/layout/vList5"/>
    <dgm:cxn modelId="{60D10E72-0924-4CD7-A244-9240B32D07E5}" type="presParOf" srcId="{46A43756-38E1-4D0E-8877-2E73A2BFD08D}" destId="{8EA8D2B7-376C-4C85-A078-4AEA6647F14E}" srcOrd="1" destOrd="0" presId="urn:microsoft.com/office/officeart/2005/8/layout/vList5"/>
    <dgm:cxn modelId="{C38510D7-9729-44CF-9D57-BCF70F0193DA}" type="presParOf" srcId="{E6087F35-0E6A-4DD9-AB17-1CAD442B1DCA}" destId="{D68C8DCF-FE7A-4958-87EB-A4CB1F8D8000}" srcOrd="3" destOrd="0" presId="urn:microsoft.com/office/officeart/2005/8/layout/vList5"/>
    <dgm:cxn modelId="{5FD821FF-9ABA-4FB5-A36E-9053BBC12D40}" type="presParOf" srcId="{E6087F35-0E6A-4DD9-AB17-1CAD442B1DCA}" destId="{0A7AAA20-FC48-49E8-BCA7-6BCCBB52A8FA}" srcOrd="4" destOrd="0" presId="urn:microsoft.com/office/officeart/2005/8/layout/vList5"/>
    <dgm:cxn modelId="{ABAD564C-6EA2-4022-8A7A-161D60AFE0A3}" type="presParOf" srcId="{0A7AAA20-FC48-49E8-BCA7-6BCCBB52A8FA}" destId="{D2585CF5-EB20-4DD7-A646-E05626A2D616}" srcOrd="0" destOrd="0" presId="urn:microsoft.com/office/officeart/2005/8/layout/vList5"/>
    <dgm:cxn modelId="{A1C8895B-5410-4C47-9C52-498E9DD65032}" type="presParOf" srcId="{0A7AAA20-FC48-49E8-BCA7-6BCCBB52A8FA}" destId="{EA245EAF-9E0C-4F95-8DC7-6B50E9000C9C}" srcOrd="1" destOrd="0" presId="urn:microsoft.com/office/officeart/2005/8/layout/vList5"/>
    <dgm:cxn modelId="{A0555127-EAFE-49D1-9705-96A3E4A8685C}" type="presParOf" srcId="{E6087F35-0E6A-4DD9-AB17-1CAD442B1DCA}" destId="{A581CB32-C19C-42B3-A810-BA1A1AFEC03A}" srcOrd="5" destOrd="0" presId="urn:microsoft.com/office/officeart/2005/8/layout/vList5"/>
    <dgm:cxn modelId="{014CE9EF-82C1-41D4-8FCD-5C0D2DECFD0B}" type="presParOf" srcId="{E6087F35-0E6A-4DD9-AB17-1CAD442B1DCA}" destId="{C763B239-3953-453C-AC83-E822F0D52969}" srcOrd="6" destOrd="0" presId="urn:microsoft.com/office/officeart/2005/8/layout/vList5"/>
    <dgm:cxn modelId="{00FA9C8E-F8F1-42DD-B239-5226644A61C0}" type="presParOf" srcId="{C763B239-3953-453C-AC83-E822F0D52969}" destId="{09754FFA-8B28-4E14-93BF-11B008170BFD}" srcOrd="0" destOrd="0" presId="urn:microsoft.com/office/officeart/2005/8/layout/vList5"/>
    <dgm:cxn modelId="{0AD12DA3-2865-49BF-9BFD-7DDDE5ECF060}" type="presParOf" srcId="{C763B239-3953-453C-AC83-E822F0D52969}" destId="{CD1C58D5-1233-4BC5-A075-75498ECF97D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9F11A90-5675-4773-8FFC-9FE75C18E2D1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571877-D7C9-4F9E-8E50-17B0C303F76F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Объём </a:t>
          </a:r>
          <a:r>
            <a:rPr lang="ru-RU" sz="20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выбранных посредством </a:t>
          </a:r>
          <a:r>
            <a:rPr lang="en-US" sz="20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JTBD </a:t>
          </a:r>
          <a:r>
            <a:rPr lang="ru-RU" sz="20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исследования сегментов рынка</a:t>
          </a:r>
          <a:endParaRPr lang="ru-RU" sz="2000" dirty="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94838605-0076-4F51-AD6D-D37E881F2644}" type="parTrans" cxnId="{F0D1F1ED-D667-4235-93C9-A2B0E8747809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FB0091C8-D7B6-4C70-804B-9772D1A39A10}" type="sibTrans" cxnId="{F0D1F1ED-D667-4235-93C9-A2B0E8747809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0E421E66-6EA9-4573-A49B-EFE3E53C9108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Новый опыт и комбинирование</a:t>
          </a:r>
        </a:p>
      </dgm:t>
    </dgm:pt>
    <dgm:pt modelId="{B7F22066-AEE5-4371-80E5-870181F3E48F}" type="parTrans" cxnId="{A284D650-4C0B-4506-9554-B78A04AD5230}">
      <dgm:prSet custT="1"/>
      <dgm:spPr>
        <a:ln w="25400"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B4D0863D-FFEF-40F7-9145-27E88B4E784B}" type="sibTrans" cxnId="{A284D650-4C0B-4506-9554-B78A04AD5230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D1DCB572-AF16-42C6-ACA1-62688D351CD4}">
      <dgm:prSet custT="1"/>
      <dgm:spPr>
        <a:noFill/>
        <a:ln>
          <a:noFill/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34,000,000 покупок</a:t>
          </a:r>
        </a:p>
      </dgm:t>
    </dgm:pt>
    <dgm:pt modelId="{78A7C1D9-C234-49CA-B7B9-5D6D04E8FF7D}" type="parTrans" cxnId="{1103D2D5-0486-473B-A072-9478AE2F2423}">
      <dgm:prSet custT="1"/>
      <dgm:spPr>
        <a:ln w="25400"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B439B43D-1E80-40B3-ABDC-BB030B74303A}" type="sibTrans" cxnId="{1103D2D5-0486-473B-A072-9478AE2F2423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787B5383-5CE5-4645-BC30-F9DF13A077BD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Преодоление и красивая победа</a:t>
          </a:r>
        </a:p>
      </dgm:t>
    </dgm:pt>
    <dgm:pt modelId="{9A7854CE-3A35-414A-8307-48C7C128FA54}" type="parTrans" cxnId="{288D80C2-1A4C-4194-A417-FF3DF8CED0AF}">
      <dgm:prSet custT="1"/>
      <dgm:spPr>
        <a:ln w="25400"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CD5F5017-55FF-4427-8836-AFCDD26176DD}" type="sibTrans" cxnId="{288D80C2-1A4C-4194-A417-FF3DF8CED0AF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CCC6F7DA-F6C7-4FA8-934C-24E78C51E9EE}">
      <dgm:prSet custT="1"/>
      <dgm:spPr>
        <a:noFill/>
        <a:ln>
          <a:noFill/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25,000,000 покупок</a:t>
          </a:r>
        </a:p>
      </dgm:t>
    </dgm:pt>
    <dgm:pt modelId="{763C4BC9-B52E-47A6-AADB-BA9733EEA45F}" type="parTrans" cxnId="{B59ED159-01CB-4427-9BC3-3EDEB5F02CB4}">
      <dgm:prSet custT="1"/>
      <dgm:spPr>
        <a:ln w="25400"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30868C3F-01C1-43DE-A30A-A4CDC6D3D875}" type="sibTrans" cxnId="{B59ED159-01CB-4427-9BC3-3EDEB5F02CB4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FF400557-F309-41BA-9F3B-08656BB3945E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Расслабление</a:t>
          </a:r>
        </a:p>
      </dgm:t>
    </dgm:pt>
    <dgm:pt modelId="{58BEF189-249F-4A69-BB35-A43447A8DF19}" type="parTrans" cxnId="{614A4712-1C8A-49CB-8703-D219F438AD0C}">
      <dgm:prSet custT="1"/>
      <dgm:spPr>
        <a:ln w="25400"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CD2F5D32-C3D3-48F1-94C3-61629CA3BC39}" type="sibTrans" cxnId="{614A4712-1C8A-49CB-8703-D219F438AD0C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4BFCA05D-08AF-48BD-890A-49198DAA8155}">
      <dgm:prSet custT="1"/>
      <dgm:spPr>
        <a:noFill/>
        <a:ln>
          <a:noFill/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169,000,000 покупок</a:t>
          </a:r>
        </a:p>
      </dgm:t>
    </dgm:pt>
    <dgm:pt modelId="{47B1189C-66B6-4CDF-8723-22E7DC30C9C0}" type="parTrans" cxnId="{BDDCCFD2-73E3-47F5-A351-7FA079A74F16}">
      <dgm:prSet custT="1"/>
      <dgm:spPr>
        <a:ln w="25400"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65867BB9-7CCA-4360-9F65-CD7995A19CAD}" type="sibTrans" cxnId="{BDDCCFD2-73E3-47F5-A351-7FA079A74F16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E0288459-AD56-4199-94A7-FDB3627F084A}" type="pres">
      <dgm:prSet presAssocID="{D9F11A90-5675-4773-8FFC-9FE75C18E2D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C3E4E5-7876-4AAC-B5A5-143CEF5B9286}" type="pres">
      <dgm:prSet presAssocID="{D9F11A90-5675-4773-8FFC-9FE75C18E2D1}" presName="hierFlow" presStyleCnt="0"/>
      <dgm:spPr/>
    </dgm:pt>
    <dgm:pt modelId="{11C1811A-F02D-4D74-8423-FFFA8CA397D5}" type="pres">
      <dgm:prSet presAssocID="{D9F11A90-5675-4773-8FFC-9FE75C18E2D1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DECF97D-96B3-4EB6-B41C-7A889D639223}" type="pres">
      <dgm:prSet presAssocID="{D7571877-D7C9-4F9E-8E50-17B0C303F76F}" presName="Name17" presStyleCnt="0"/>
      <dgm:spPr/>
    </dgm:pt>
    <dgm:pt modelId="{D96FCC4F-3115-4E62-9CD1-99B90FF472CF}" type="pres">
      <dgm:prSet presAssocID="{D7571877-D7C9-4F9E-8E50-17B0C303F76F}" presName="level1Shape" presStyleLbl="node0" presStyleIdx="0" presStyleCnt="1" custScaleX="137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763CF-4BAE-4A1E-88E6-56EB03B2DBE8}" type="pres">
      <dgm:prSet presAssocID="{D7571877-D7C9-4F9E-8E50-17B0C303F76F}" presName="hierChild2" presStyleCnt="0"/>
      <dgm:spPr/>
    </dgm:pt>
    <dgm:pt modelId="{4A63CCA6-6DC1-4609-829A-61F941E5FE02}" type="pres">
      <dgm:prSet presAssocID="{B7F22066-AEE5-4371-80E5-870181F3E48F}" presName="Name25" presStyleLbl="parChTrans1D2" presStyleIdx="0" presStyleCnt="3"/>
      <dgm:spPr/>
      <dgm:t>
        <a:bodyPr/>
        <a:lstStyle/>
        <a:p>
          <a:endParaRPr lang="ru-RU"/>
        </a:p>
      </dgm:t>
    </dgm:pt>
    <dgm:pt modelId="{B6057348-EA8A-43E1-840B-BC30F5F45C7F}" type="pres">
      <dgm:prSet presAssocID="{B7F22066-AEE5-4371-80E5-870181F3E48F}" presName="connTx" presStyleLbl="parChTrans1D2" presStyleIdx="0" presStyleCnt="3"/>
      <dgm:spPr/>
      <dgm:t>
        <a:bodyPr/>
        <a:lstStyle/>
        <a:p>
          <a:endParaRPr lang="ru-RU"/>
        </a:p>
      </dgm:t>
    </dgm:pt>
    <dgm:pt modelId="{18E711A2-2CC5-4E67-9DBD-2D3B62293C74}" type="pres">
      <dgm:prSet presAssocID="{0E421E66-6EA9-4573-A49B-EFE3E53C9108}" presName="Name30" presStyleCnt="0"/>
      <dgm:spPr/>
    </dgm:pt>
    <dgm:pt modelId="{0FF4E08A-0CB0-47FD-8E45-AD8CD0954014}" type="pres">
      <dgm:prSet presAssocID="{0E421E66-6EA9-4573-A49B-EFE3E53C9108}" presName="level2Shape" presStyleLbl="node2" presStyleIdx="0" presStyleCnt="3" custScaleX="222839"/>
      <dgm:spPr/>
      <dgm:t>
        <a:bodyPr/>
        <a:lstStyle/>
        <a:p>
          <a:endParaRPr lang="ru-RU"/>
        </a:p>
      </dgm:t>
    </dgm:pt>
    <dgm:pt modelId="{7B75E49A-5AB3-4913-BC2C-2A09CBAE0362}" type="pres">
      <dgm:prSet presAssocID="{0E421E66-6EA9-4573-A49B-EFE3E53C9108}" presName="hierChild3" presStyleCnt="0"/>
      <dgm:spPr/>
    </dgm:pt>
    <dgm:pt modelId="{AE4AED35-1F5B-421B-A438-7F6CC1AB247A}" type="pres">
      <dgm:prSet presAssocID="{78A7C1D9-C234-49CA-B7B9-5D6D04E8FF7D}" presName="Name25" presStyleLbl="parChTrans1D3" presStyleIdx="0" presStyleCnt="3"/>
      <dgm:spPr/>
      <dgm:t>
        <a:bodyPr/>
        <a:lstStyle/>
        <a:p>
          <a:endParaRPr lang="ru-RU"/>
        </a:p>
      </dgm:t>
    </dgm:pt>
    <dgm:pt modelId="{98BA0036-14E8-4BC0-B958-DBAE41CF2C62}" type="pres">
      <dgm:prSet presAssocID="{78A7C1D9-C234-49CA-B7B9-5D6D04E8FF7D}" presName="connTx" presStyleLbl="parChTrans1D3" presStyleIdx="0" presStyleCnt="3"/>
      <dgm:spPr/>
      <dgm:t>
        <a:bodyPr/>
        <a:lstStyle/>
        <a:p>
          <a:endParaRPr lang="ru-RU"/>
        </a:p>
      </dgm:t>
    </dgm:pt>
    <dgm:pt modelId="{E6FB30F9-A3FA-4505-8B82-2C24ACA5782A}" type="pres">
      <dgm:prSet presAssocID="{D1DCB572-AF16-42C6-ACA1-62688D351CD4}" presName="Name30" presStyleCnt="0"/>
      <dgm:spPr/>
    </dgm:pt>
    <dgm:pt modelId="{B3E9C1E9-4720-4EC0-A692-D2BCB40BDBE8}" type="pres">
      <dgm:prSet presAssocID="{D1DCB572-AF16-42C6-ACA1-62688D351CD4}" presName="level2Shape" presStyleLbl="node3" presStyleIdx="0" presStyleCnt="3" custScaleX="222839"/>
      <dgm:spPr/>
      <dgm:t>
        <a:bodyPr/>
        <a:lstStyle/>
        <a:p>
          <a:endParaRPr lang="ru-RU"/>
        </a:p>
      </dgm:t>
    </dgm:pt>
    <dgm:pt modelId="{6EE97C1A-ECBE-4D7D-9F56-27054D61627A}" type="pres">
      <dgm:prSet presAssocID="{D1DCB572-AF16-42C6-ACA1-62688D351CD4}" presName="hierChild3" presStyleCnt="0"/>
      <dgm:spPr/>
    </dgm:pt>
    <dgm:pt modelId="{B87AA154-2277-43DD-A990-90C7E8813486}" type="pres">
      <dgm:prSet presAssocID="{9A7854CE-3A35-414A-8307-48C7C128FA54}" presName="Name25" presStyleLbl="parChTrans1D2" presStyleIdx="1" presStyleCnt="3"/>
      <dgm:spPr/>
      <dgm:t>
        <a:bodyPr/>
        <a:lstStyle/>
        <a:p>
          <a:endParaRPr lang="ru-RU"/>
        </a:p>
      </dgm:t>
    </dgm:pt>
    <dgm:pt modelId="{73ABA5EE-D297-410F-909B-32C22A01594B}" type="pres">
      <dgm:prSet presAssocID="{9A7854CE-3A35-414A-8307-48C7C128FA54}" presName="connTx" presStyleLbl="parChTrans1D2" presStyleIdx="1" presStyleCnt="3"/>
      <dgm:spPr/>
      <dgm:t>
        <a:bodyPr/>
        <a:lstStyle/>
        <a:p>
          <a:endParaRPr lang="ru-RU"/>
        </a:p>
      </dgm:t>
    </dgm:pt>
    <dgm:pt modelId="{43BC457B-F93D-4278-84EC-33CC4EBBBABF}" type="pres">
      <dgm:prSet presAssocID="{787B5383-5CE5-4645-BC30-F9DF13A077BD}" presName="Name30" presStyleCnt="0"/>
      <dgm:spPr/>
    </dgm:pt>
    <dgm:pt modelId="{D92CEB7D-EE2A-4EC8-A05D-4296B8C6369E}" type="pres">
      <dgm:prSet presAssocID="{787B5383-5CE5-4645-BC30-F9DF13A077BD}" presName="level2Shape" presStyleLbl="node2" presStyleIdx="1" presStyleCnt="3" custScaleX="222839"/>
      <dgm:spPr/>
      <dgm:t>
        <a:bodyPr/>
        <a:lstStyle/>
        <a:p>
          <a:endParaRPr lang="ru-RU"/>
        </a:p>
      </dgm:t>
    </dgm:pt>
    <dgm:pt modelId="{E3911AC4-E231-4FEA-BA12-2E9D55D3C493}" type="pres">
      <dgm:prSet presAssocID="{787B5383-5CE5-4645-BC30-F9DF13A077BD}" presName="hierChild3" presStyleCnt="0"/>
      <dgm:spPr/>
    </dgm:pt>
    <dgm:pt modelId="{DEA719DE-B683-4D1E-B16E-64AEB985E93F}" type="pres">
      <dgm:prSet presAssocID="{763C4BC9-B52E-47A6-AADB-BA9733EEA45F}" presName="Name25" presStyleLbl="parChTrans1D3" presStyleIdx="1" presStyleCnt="3"/>
      <dgm:spPr/>
      <dgm:t>
        <a:bodyPr/>
        <a:lstStyle/>
        <a:p>
          <a:endParaRPr lang="ru-RU"/>
        </a:p>
      </dgm:t>
    </dgm:pt>
    <dgm:pt modelId="{76CBCB35-4D36-44D0-B0C0-A99F88529FC8}" type="pres">
      <dgm:prSet presAssocID="{763C4BC9-B52E-47A6-AADB-BA9733EEA45F}" presName="connTx" presStyleLbl="parChTrans1D3" presStyleIdx="1" presStyleCnt="3"/>
      <dgm:spPr/>
      <dgm:t>
        <a:bodyPr/>
        <a:lstStyle/>
        <a:p>
          <a:endParaRPr lang="ru-RU"/>
        </a:p>
      </dgm:t>
    </dgm:pt>
    <dgm:pt modelId="{84539B60-9F2A-407F-9CD5-7FA7A661CDF2}" type="pres">
      <dgm:prSet presAssocID="{CCC6F7DA-F6C7-4FA8-934C-24E78C51E9EE}" presName="Name30" presStyleCnt="0"/>
      <dgm:spPr/>
    </dgm:pt>
    <dgm:pt modelId="{EC5A5227-09B7-4426-ADD6-102ACC9E5DD8}" type="pres">
      <dgm:prSet presAssocID="{CCC6F7DA-F6C7-4FA8-934C-24E78C51E9EE}" presName="level2Shape" presStyleLbl="node3" presStyleIdx="1" presStyleCnt="3" custScaleX="222839"/>
      <dgm:spPr/>
      <dgm:t>
        <a:bodyPr/>
        <a:lstStyle/>
        <a:p>
          <a:endParaRPr lang="ru-RU"/>
        </a:p>
      </dgm:t>
    </dgm:pt>
    <dgm:pt modelId="{EC87E6F9-EEEC-4C42-A107-467BDD41067D}" type="pres">
      <dgm:prSet presAssocID="{CCC6F7DA-F6C7-4FA8-934C-24E78C51E9EE}" presName="hierChild3" presStyleCnt="0"/>
      <dgm:spPr/>
    </dgm:pt>
    <dgm:pt modelId="{D0859BB7-1721-44EC-91F0-882094039743}" type="pres">
      <dgm:prSet presAssocID="{58BEF189-249F-4A69-BB35-A43447A8DF19}" presName="Name25" presStyleLbl="parChTrans1D2" presStyleIdx="2" presStyleCnt="3"/>
      <dgm:spPr/>
      <dgm:t>
        <a:bodyPr/>
        <a:lstStyle/>
        <a:p>
          <a:endParaRPr lang="ru-RU"/>
        </a:p>
      </dgm:t>
    </dgm:pt>
    <dgm:pt modelId="{6F87B353-5800-43E4-99A8-2ABBA495712D}" type="pres">
      <dgm:prSet presAssocID="{58BEF189-249F-4A69-BB35-A43447A8DF19}" presName="connTx" presStyleLbl="parChTrans1D2" presStyleIdx="2" presStyleCnt="3"/>
      <dgm:spPr/>
      <dgm:t>
        <a:bodyPr/>
        <a:lstStyle/>
        <a:p>
          <a:endParaRPr lang="ru-RU"/>
        </a:p>
      </dgm:t>
    </dgm:pt>
    <dgm:pt modelId="{9F3BB333-5D3D-410A-8A87-107F9E9C5A43}" type="pres">
      <dgm:prSet presAssocID="{FF400557-F309-41BA-9F3B-08656BB3945E}" presName="Name30" presStyleCnt="0"/>
      <dgm:spPr/>
    </dgm:pt>
    <dgm:pt modelId="{317AB9ED-4A07-4F82-8D91-8B357847B6DC}" type="pres">
      <dgm:prSet presAssocID="{FF400557-F309-41BA-9F3B-08656BB3945E}" presName="level2Shape" presStyleLbl="node2" presStyleIdx="2" presStyleCnt="3" custScaleX="222839"/>
      <dgm:spPr/>
      <dgm:t>
        <a:bodyPr/>
        <a:lstStyle/>
        <a:p>
          <a:endParaRPr lang="ru-RU"/>
        </a:p>
      </dgm:t>
    </dgm:pt>
    <dgm:pt modelId="{A5F9C1A7-2D76-476B-AD64-A91823D5396E}" type="pres">
      <dgm:prSet presAssocID="{FF400557-F309-41BA-9F3B-08656BB3945E}" presName="hierChild3" presStyleCnt="0"/>
      <dgm:spPr/>
    </dgm:pt>
    <dgm:pt modelId="{98D1C3CD-E1B1-498C-AAE5-5059F9C84B02}" type="pres">
      <dgm:prSet presAssocID="{47B1189C-66B6-4CDF-8723-22E7DC30C9C0}" presName="Name25" presStyleLbl="parChTrans1D3" presStyleIdx="2" presStyleCnt="3"/>
      <dgm:spPr/>
      <dgm:t>
        <a:bodyPr/>
        <a:lstStyle/>
        <a:p>
          <a:endParaRPr lang="ru-RU"/>
        </a:p>
      </dgm:t>
    </dgm:pt>
    <dgm:pt modelId="{95D6041D-3543-4737-BEE5-95D52FFBD368}" type="pres">
      <dgm:prSet presAssocID="{47B1189C-66B6-4CDF-8723-22E7DC30C9C0}" presName="connTx" presStyleLbl="parChTrans1D3" presStyleIdx="2" presStyleCnt="3"/>
      <dgm:spPr/>
      <dgm:t>
        <a:bodyPr/>
        <a:lstStyle/>
        <a:p>
          <a:endParaRPr lang="ru-RU"/>
        </a:p>
      </dgm:t>
    </dgm:pt>
    <dgm:pt modelId="{DC77BFB5-F200-4D80-806E-D42CA31A21B7}" type="pres">
      <dgm:prSet presAssocID="{4BFCA05D-08AF-48BD-890A-49198DAA8155}" presName="Name30" presStyleCnt="0"/>
      <dgm:spPr/>
    </dgm:pt>
    <dgm:pt modelId="{264CC5B2-9D38-4A69-8983-A176BC125CD6}" type="pres">
      <dgm:prSet presAssocID="{4BFCA05D-08AF-48BD-890A-49198DAA8155}" presName="level2Shape" presStyleLbl="node3" presStyleIdx="2" presStyleCnt="3" custScaleX="222839"/>
      <dgm:spPr/>
      <dgm:t>
        <a:bodyPr/>
        <a:lstStyle/>
        <a:p>
          <a:endParaRPr lang="ru-RU"/>
        </a:p>
      </dgm:t>
    </dgm:pt>
    <dgm:pt modelId="{D786132E-8F1C-49FC-A7B4-943D87DB988C}" type="pres">
      <dgm:prSet presAssocID="{4BFCA05D-08AF-48BD-890A-49198DAA8155}" presName="hierChild3" presStyleCnt="0"/>
      <dgm:spPr/>
    </dgm:pt>
    <dgm:pt modelId="{A4433710-50A6-4A2C-B7C3-B49A29707E5E}" type="pres">
      <dgm:prSet presAssocID="{D9F11A90-5675-4773-8FFC-9FE75C18E2D1}" presName="bgShapesFlow" presStyleCnt="0"/>
      <dgm:spPr/>
    </dgm:pt>
  </dgm:ptLst>
  <dgm:cxnLst>
    <dgm:cxn modelId="{288D80C2-1A4C-4194-A417-FF3DF8CED0AF}" srcId="{D7571877-D7C9-4F9E-8E50-17B0C303F76F}" destId="{787B5383-5CE5-4645-BC30-F9DF13A077BD}" srcOrd="1" destOrd="0" parTransId="{9A7854CE-3A35-414A-8307-48C7C128FA54}" sibTransId="{CD5F5017-55FF-4427-8836-AFCDD26176DD}"/>
    <dgm:cxn modelId="{F0D1F1ED-D667-4235-93C9-A2B0E8747809}" srcId="{D9F11A90-5675-4773-8FFC-9FE75C18E2D1}" destId="{D7571877-D7C9-4F9E-8E50-17B0C303F76F}" srcOrd="0" destOrd="0" parTransId="{94838605-0076-4F51-AD6D-D37E881F2644}" sibTransId="{FB0091C8-D7B6-4C70-804B-9772D1A39A10}"/>
    <dgm:cxn modelId="{B59ED159-01CB-4427-9BC3-3EDEB5F02CB4}" srcId="{787B5383-5CE5-4645-BC30-F9DF13A077BD}" destId="{CCC6F7DA-F6C7-4FA8-934C-24E78C51E9EE}" srcOrd="0" destOrd="0" parTransId="{763C4BC9-B52E-47A6-AADB-BA9733EEA45F}" sibTransId="{30868C3F-01C1-43DE-A30A-A4CDC6D3D875}"/>
    <dgm:cxn modelId="{7DAA91EC-AC88-4603-B79C-2A0E38BD1519}" type="presOf" srcId="{D1DCB572-AF16-42C6-ACA1-62688D351CD4}" destId="{B3E9C1E9-4720-4EC0-A692-D2BCB40BDBE8}" srcOrd="0" destOrd="0" presId="urn:microsoft.com/office/officeart/2005/8/layout/hierarchy5"/>
    <dgm:cxn modelId="{6485D12B-C774-4A81-A250-9DAC1041D6B6}" type="presOf" srcId="{CCC6F7DA-F6C7-4FA8-934C-24E78C51E9EE}" destId="{EC5A5227-09B7-4426-ADD6-102ACC9E5DD8}" srcOrd="0" destOrd="0" presId="urn:microsoft.com/office/officeart/2005/8/layout/hierarchy5"/>
    <dgm:cxn modelId="{CBD2EC73-5398-4DB3-815C-8BC14DF9075A}" type="presOf" srcId="{78A7C1D9-C234-49CA-B7B9-5D6D04E8FF7D}" destId="{AE4AED35-1F5B-421B-A438-7F6CC1AB247A}" srcOrd="0" destOrd="0" presId="urn:microsoft.com/office/officeart/2005/8/layout/hierarchy5"/>
    <dgm:cxn modelId="{B432BE29-BCE1-4B7A-83CE-722B3266E759}" type="presOf" srcId="{4BFCA05D-08AF-48BD-890A-49198DAA8155}" destId="{264CC5B2-9D38-4A69-8983-A176BC125CD6}" srcOrd="0" destOrd="0" presId="urn:microsoft.com/office/officeart/2005/8/layout/hierarchy5"/>
    <dgm:cxn modelId="{EA0D9EBB-01E7-47DB-85E0-F6DA62220B45}" type="presOf" srcId="{763C4BC9-B52E-47A6-AADB-BA9733EEA45F}" destId="{76CBCB35-4D36-44D0-B0C0-A99F88529FC8}" srcOrd="1" destOrd="0" presId="urn:microsoft.com/office/officeart/2005/8/layout/hierarchy5"/>
    <dgm:cxn modelId="{FB0C54F9-CD08-4CDD-BB0A-D40E4A1C5AC0}" type="presOf" srcId="{9A7854CE-3A35-414A-8307-48C7C128FA54}" destId="{B87AA154-2277-43DD-A990-90C7E8813486}" srcOrd="0" destOrd="0" presId="urn:microsoft.com/office/officeart/2005/8/layout/hierarchy5"/>
    <dgm:cxn modelId="{61A7C3BE-D618-4CC8-AD11-22B4BAB23DA0}" type="presOf" srcId="{D7571877-D7C9-4F9E-8E50-17B0C303F76F}" destId="{D96FCC4F-3115-4E62-9CD1-99B90FF472CF}" srcOrd="0" destOrd="0" presId="urn:microsoft.com/office/officeart/2005/8/layout/hierarchy5"/>
    <dgm:cxn modelId="{08F81DEB-6836-4345-9119-75712717B075}" type="presOf" srcId="{9A7854CE-3A35-414A-8307-48C7C128FA54}" destId="{73ABA5EE-D297-410F-909B-32C22A01594B}" srcOrd="1" destOrd="0" presId="urn:microsoft.com/office/officeart/2005/8/layout/hierarchy5"/>
    <dgm:cxn modelId="{62E90C7D-45C1-476E-ACBD-EAF0C05694A0}" type="presOf" srcId="{B7F22066-AEE5-4371-80E5-870181F3E48F}" destId="{4A63CCA6-6DC1-4609-829A-61F941E5FE02}" srcOrd="0" destOrd="0" presId="urn:microsoft.com/office/officeart/2005/8/layout/hierarchy5"/>
    <dgm:cxn modelId="{CAF9C357-8157-4DA2-BB60-5C7D1CE836D4}" type="presOf" srcId="{B7F22066-AEE5-4371-80E5-870181F3E48F}" destId="{B6057348-EA8A-43E1-840B-BC30F5F45C7F}" srcOrd="1" destOrd="0" presId="urn:microsoft.com/office/officeart/2005/8/layout/hierarchy5"/>
    <dgm:cxn modelId="{1F0C1E09-6A16-4B0B-93F1-538E9B3690B1}" type="presOf" srcId="{47B1189C-66B6-4CDF-8723-22E7DC30C9C0}" destId="{95D6041D-3543-4737-BEE5-95D52FFBD368}" srcOrd="1" destOrd="0" presId="urn:microsoft.com/office/officeart/2005/8/layout/hierarchy5"/>
    <dgm:cxn modelId="{A284D650-4C0B-4506-9554-B78A04AD5230}" srcId="{D7571877-D7C9-4F9E-8E50-17B0C303F76F}" destId="{0E421E66-6EA9-4573-A49B-EFE3E53C9108}" srcOrd="0" destOrd="0" parTransId="{B7F22066-AEE5-4371-80E5-870181F3E48F}" sibTransId="{B4D0863D-FFEF-40F7-9145-27E88B4E784B}"/>
    <dgm:cxn modelId="{DC0D6727-0BE8-4298-B51E-EA2ECA748E85}" type="presOf" srcId="{787B5383-5CE5-4645-BC30-F9DF13A077BD}" destId="{D92CEB7D-EE2A-4EC8-A05D-4296B8C6369E}" srcOrd="0" destOrd="0" presId="urn:microsoft.com/office/officeart/2005/8/layout/hierarchy5"/>
    <dgm:cxn modelId="{094F42AE-BBF9-4D5C-A8FA-4D58C02E6C88}" type="presOf" srcId="{763C4BC9-B52E-47A6-AADB-BA9733EEA45F}" destId="{DEA719DE-B683-4D1E-B16E-64AEB985E93F}" srcOrd="0" destOrd="0" presId="urn:microsoft.com/office/officeart/2005/8/layout/hierarchy5"/>
    <dgm:cxn modelId="{59D79938-4BC0-4302-B74D-11F3C4638726}" type="presOf" srcId="{78A7C1D9-C234-49CA-B7B9-5D6D04E8FF7D}" destId="{98BA0036-14E8-4BC0-B958-DBAE41CF2C62}" srcOrd="1" destOrd="0" presId="urn:microsoft.com/office/officeart/2005/8/layout/hierarchy5"/>
    <dgm:cxn modelId="{B7DE99A9-F6F2-47F7-95B5-48F2DD3F43DF}" type="presOf" srcId="{D9F11A90-5675-4773-8FFC-9FE75C18E2D1}" destId="{E0288459-AD56-4199-94A7-FDB3627F084A}" srcOrd="0" destOrd="0" presId="urn:microsoft.com/office/officeart/2005/8/layout/hierarchy5"/>
    <dgm:cxn modelId="{5A7231E7-ED37-4CAE-AC35-C06804D85B62}" type="presOf" srcId="{FF400557-F309-41BA-9F3B-08656BB3945E}" destId="{317AB9ED-4A07-4F82-8D91-8B357847B6DC}" srcOrd="0" destOrd="0" presId="urn:microsoft.com/office/officeart/2005/8/layout/hierarchy5"/>
    <dgm:cxn modelId="{CA12F705-56D2-4925-A6F3-C6E9E5386DD8}" type="presOf" srcId="{58BEF189-249F-4A69-BB35-A43447A8DF19}" destId="{D0859BB7-1721-44EC-91F0-882094039743}" srcOrd="0" destOrd="0" presId="urn:microsoft.com/office/officeart/2005/8/layout/hierarchy5"/>
    <dgm:cxn modelId="{9057B5F5-B2C0-446D-98E7-D4434438FEAC}" type="presOf" srcId="{58BEF189-249F-4A69-BB35-A43447A8DF19}" destId="{6F87B353-5800-43E4-99A8-2ABBA495712D}" srcOrd="1" destOrd="0" presId="urn:microsoft.com/office/officeart/2005/8/layout/hierarchy5"/>
    <dgm:cxn modelId="{BDDCCFD2-73E3-47F5-A351-7FA079A74F16}" srcId="{FF400557-F309-41BA-9F3B-08656BB3945E}" destId="{4BFCA05D-08AF-48BD-890A-49198DAA8155}" srcOrd="0" destOrd="0" parTransId="{47B1189C-66B6-4CDF-8723-22E7DC30C9C0}" sibTransId="{65867BB9-7CCA-4360-9F65-CD7995A19CAD}"/>
    <dgm:cxn modelId="{1103D2D5-0486-473B-A072-9478AE2F2423}" srcId="{0E421E66-6EA9-4573-A49B-EFE3E53C9108}" destId="{D1DCB572-AF16-42C6-ACA1-62688D351CD4}" srcOrd="0" destOrd="0" parTransId="{78A7C1D9-C234-49CA-B7B9-5D6D04E8FF7D}" sibTransId="{B439B43D-1E80-40B3-ABDC-BB030B74303A}"/>
    <dgm:cxn modelId="{B63241ED-CB8B-4CEE-8F62-486A37047C11}" type="presOf" srcId="{0E421E66-6EA9-4573-A49B-EFE3E53C9108}" destId="{0FF4E08A-0CB0-47FD-8E45-AD8CD0954014}" srcOrd="0" destOrd="0" presId="urn:microsoft.com/office/officeart/2005/8/layout/hierarchy5"/>
    <dgm:cxn modelId="{614A4712-1C8A-49CB-8703-D219F438AD0C}" srcId="{D7571877-D7C9-4F9E-8E50-17B0C303F76F}" destId="{FF400557-F309-41BA-9F3B-08656BB3945E}" srcOrd="2" destOrd="0" parTransId="{58BEF189-249F-4A69-BB35-A43447A8DF19}" sibTransId="{CD2F5D32-C3D3-48F1-94C3-61629CA3BC39}"/>
    <dgm:cxn modelId="{BD64090B-0DB7-4365-AE8F-A4B721383DCD}" type="presOf" srcId="{47B1189C-66B6-4CDF-8723-22E7DC30C9C0}" destId="{98D1C3CD-E1B1-498C-AAE5-5059F9C84B02}" srcOrd="0" destOrd="0" presId="urn:microsoft.com/office/officeart/2005/8/layout/hierarchy5"/>
    <dgm:cxn modelId="{A2FECFE2-4E94-40AF-96CF-701CF9A04BB4}" type="presParOf" srcId="{E0288459-AD56-4199-94A7-FDB3627F084A}" destId="{38C3E4E5-7876-4AAC-B5A5-143CEF5B9286}" srcOrd="0" destOrd="0" presId="urn:microsoft.com/office/officeart/2005/8/layout/hierarchy5"/>
    <dgm:cxn modelId="{82587AAE-F028-4BF4-9172-5394AB25028B}" type="presParOf" srcId="{38C3E4E5-7876-4AAC-B5A5-143CEF5B9286}" destId="{11C1811A-F02D-4D74-8423-FFFA8CA397D5}" srcOrd="0" destOrd="0" presId="urn:microsoft.com/office/officeart/2005/8/layout/hierarchy5"/>
    <dgm:cxn modelId="{B25DB96B-A255-420F-B285-03BC90649D06}" type="presParOf" srcId="{11C1811A-F02D-4D74-8423-FFFA8CA397D5}" destId="{EDECF97D-96B3-4EB6-B41C-7A889D639223}" srcOrd="0" destOrd="0" presId="urn:microsoft.com/office/officeart/2005/8/layout/hierarchy5"/>
    <dgm:cxn modelId="{0911DA68-3A7C-4CE4-8E0A-900BCB3D5F5E}" type="presParOf" srcId="{EDECF97D-96B3-4EB6-B41C-7A889D639223}" destId="{D96FCC4F-3115-4E62-9CD1-99B90FF472CF}" srcOrd="0" destOrd="0" presId="urn:microsoft.com/office/officeart/2005/8/layout/hierarchy5"/>
    <dgm:cxn modelId="{569A3035-0E3C-41DF-99E2-59A798D8498E}" type="presParOf" srcId="{EDECF97D-96B3-4EB6-B41C-7A889D639223}" destId="{498763CF-4BAE-4A1E-88E6-56EB03B2DBE8}" srcOrd="1" destOrd="0" presId="urn:microsoft.com/office/officeart/2005/8/layout/hierarchy5"/>
    <dgm:cxn modelId="{D81AB4B4-CB40-4D0E-9240-5DDD555DBDE4}" type="presParOf" srcId="{498763CF-4BAE-4A1E-88E6-56EB03B2DBE8}" destId="{4A63CCA6-6DC1-4609-829A-61F941E5FE02}" srcOrd="0" destOrd="0" presId="urn:microsoft.com/office/officeart/2005/8/layout/hierarchy5"/>
    <dgm:cxn modelId="{549AA698-126D-43AE-9181-74C91CAB8B89}" type="presParOf" srcId="{4A63CCA6-6DC1-4609-829A-61F941E5FE02}" destId="{B6057348-EA8A-43E1-840B-BC30F5F45C7F}" srcOrd="0" destOrd="0" presId="urn:microsoft.com/office/officeart/2005/8/layout/hierarchy5"/>
    <dgm:cxn modelId="{950C4ED3-6B1C-42C9-95EB-BA629F0D6DDF}" type="presParOf" srcId="{498763CF-4BAE-4A1E-88E6-56EB03B2DBE8}" destId="{18E711A2-2CC5-4E67-9DBD-2D3B62293C74}" srcOrd="1" destOrd="0" presId="urn:microsoft.com/office/officeart/2005/8/layout/hierarchy5"/>
    <dgm:cxn modelId="{833B9173-E144-4BF9-93A7-4339BA546C87}" type="presParOf" srcId="{18E711A2-2CC5-4E67-9DBD-2D3B62293C74}" destId="{0FF4E08A-0CB0-47FD-8E45-AD8CD0954014}" srcOrd="0" destOrd="0" presId="urn:microsoft.com/office/officeart/2005/8/layout/hierarchy5"/>
    <dgm:cxn modelId="{0D1ACF5A-673A-4A62-B2D8-7EF3D90D4140}" type="presParOf" srcId="{18E711A2-2CC5-4E67-9DBD-2D3B62293C74}" destId="{7B75E49A-5AB3-4913-BC2C-2A09CBAE0362}" srcOrd="1" destOrd="0" presId="urn:microsoft.com/office/officeart/2005/8/layout/hierarchy5"/>
    <dgm:cxn modelId="{723E3A81-0C69-44B1-B162-E242C797CF38}" type="presParOf" srcId="{7B75E49A-5AB3-4913-BC2C-2A09CBAE0362}" destId="{AE4AED35-1F5B-421B-A438-7F6CC1AB247A}" srcOrd="0" destOrd="0" presId="urn:microsoft.com/office/officeart/2005/8/layout/hierarchy5"/>
    <dgm:cxn modelId="{551488A6-40A5-4300-8A14-F4A09DFE7A23}" type="presParOf" srcId="{AE4AED35-1F5B-421B-A438-7F6CC1AB247A}" destId="{98BA0036-14E8-4BC0-B958-DBAE41CF2C62}" srcOrd="0" destOrd="0" presId="urn:microsoft.com/office/officeart/2005/8/layout/hierarchy5"/>
    <dgm:cxn modelId="{F617E1C0-2DC7-44DF-BA85-394ED20AFD1D}" type="presParOf" srcId="{7B75E49A-5AB3-4913-BC2C-2A09CBAE0362}" destId="{E6FB30F9-A3FA-4505-8B82-2C24ACA5782A}" srcOrd="1" destOrd="0" presId="urn:microsoft.com/office/officeart/2005/8/layout/hierarchy5"/>
    <dgm:cxn modelId="{2E17697D-2E80-409D-AD4E-0FCFE3B4CD8A}" type="presParOf" srcId="{E6FB30F9-A3FA-4505-8B82-2C24ACA5782A}" destId="{B3E9C1E9-4720-4EC0-A692-D2BCB40BDBE8}" srcOrd="0" destOrd="0" presId="urn:microsoft.com/office/officeart/2005/8/layout/hierarchy5"/>
    <dgm:cxn modelId="{3D727889-077C-43AA-BD84-2C092EBAAF07}" type="presParOf" srcId="{E6FB30F9-A3FA-4505-8B82-2C24ACA5782A}" destId="{6EE97C1A-ECBE-4D7D-9F56-27054D61627A}" srcOrd="1" destOrd="0" presId="urn:microsoft.com/office/officeart/2005/8/layout/hierarchy5"/>
    <dgm:cxn modelId="{FEAF2A9C-4DC5-4487-A58B-7D7AA7B499FA}" type="presParOf" srcId="{498763CF-4BAE-4A1E-88E6-56EB03B2DBE8}" destId="{B87AA154-2277-43DD-A990-90C7E8813486}" srcOrd="2" destOrd="0" presId="urn:microsoft.com/office/officeart/2005/8/layout/hierarchy5"/>
    <dgm:cxn modelId="{323251CA-357B-42B0-BABA-191CBFC7E160}" type="presParOf" srcId="{B87AA154-2277-43DD-A990-90C7E8813486}" destId="{73ABA5EE-D297-410F-909B-32C22A01594B}" srcOrd="0" destOrd="0" presId="urn:microsoft.com/office/officeart/2005/8/layout/hierarchy5"/>
    <dgm:cxn modelId="{3C021D89-FE89-4201-9340-5BC56C305109}" type="presParOf" srcId="{498763CF-4BAE-4A1E-88E6-56EB03B2DBE8}" destId="{43BC457B-F93D-4278-84EC-33CC4EBBBABF}" srcOrd="3" destOrd="0" presId="urn:microsoft.com/office/officeart/2005/8/layout/hierarchy5"/>
    <dgm:cxn modelId="{99F8D8BE-251F-4E43-AC72-D28C9DBE55E5}" type="presParOf" srcId="{43BC457B-F93D-4278-84EC-33CC4EBBBABF}" destId="{D92CEB7D-EE2A-4EC8-A05D-4296B8C6369E}" srcOrd="0" destOrd="0" presId="urn:microsoft.com/office/officeart/2005/8/layout/hierarchy5"/>
    <dgm:cxn modelId="{912F58F4-91FE-4E4B-96A0-D66A1BCB29D1}" type="presParOf" srcId="{43BC457B-F93D-4278-84EC-33CC4EBBBABF}" destId="{E3911AC4-E231-4FEA-BA12-2E9D55D3C493}" srcOrd="1" destOrd="0" presId="urn:microsoft.com/office/officeart/2005/8/layout/hierarchy5"/>
    <dgm:cxn modelId="{7D244A76-4CCC-4EF0-BAE6-FA02E56CFA51}" type="presParOf" srcId="{E3911AC4-E231-4FEA-BA12-2E9D55D3C493}" destId="{DEA719DE-B683-4D1E-B16E-64AEB985E93F}" srcOrd="0" destOrd="0" presId="urn:microsoft.com/office/officeart/2005/8/layout/hierarchy5"/>
    <dgm:cxn modelId="{10518011-01D6-44D3-BEBC-54D9027D7C55}" type="presParOf" srcId="{DEA719DE-B683-4D1E-B16E-64AEB985E93F}" destId="{76CBCB35-4D36-44D0-B0C0-A99F88529FC8}" srcOrd="0" destOrd="0" presId="urn:microsoft.com/office/officeart/2005/8/layout/hierarchy5"/>
    <dgm:cxn modelId="{8810EE43-A807-4377-A009-D855BB77B61C}" type="presParOf" srcId="{E3911AC4-E231-4FEA-BA12-2E9D55D3C493}" destId="{84539B60-9F2A-407F-9CD5-7FA7A661CDF2}" srcOrd="1" destOrd="0" presId="urn:microsoft.com/office/officeart/2005/8/layout/hierarchy5"/>
    <dgm:cxn modelId="{8482468E-B1F1-4EB5-9DEC-1DABA70F12C8}" type="presParOf" srcId="{84539B60-9F2A-407F-9CD5-7FA7A661CDF2}" destId="{EC5A5227-09B7-4426-ADD6-102ACC9E5DD8}" srcOrd="0" destOrd="0" presId="urn:microsoft.com/office/officeart/2005/8/layout/hierarchy5"/>
    <dgm:cxn modelId="{90A7061B-37CB-4148-BD35-95D0DE7CE13D}" type="presParOf" srcId="{84539B60-9F2A-407F-9CD5-7FA7A661CDF2}" destId="{EC87E6F9-EEEC-4C42-A107-467BDD41067D}" srcOrd="1" destOrd="0" presId="urn:microsoft.com/office/officeart/2005/8/layout/hierarchy5"/>
    <dgm:cxn modelId="{21E4B9E2-410D-4523-AEF2-8C325695F707}" type="presParOf" srcId="{498763CF-4BAE-4A1E-88E6-56EB03B2DBE8}" destId="{D0859BB7-1721-44EC-91F0-882094039743}" srcOrd="4" destOrd="0" presId="urn:microsoft.com/office/officeart/2005/8/layout/hierarchy5"/>
    <dgm:cxn modelId="{2D3D9380-B01C-4F9D-B460-29E5CB01F68A}" type="presParOf" srcId="{D0859BB7-1721-44EC-91F0-882094039743}" destId="{6F87B353-5800-43E4-99A8-2ABBA495712D}" srcOrd="0" destOrd="0" presId="urn:microsoft.com/office/officeart/2005/8/layout/hierarchy5"/>
    <dgm:cxn modelId="{E5B90379-149D-417B-AA2C-195DE04C52E4}" type="presParOf" srcId="{498763CF-4BAE-4A1E-88E6-56EB03B2DBE8}" destId="{9F3BB333-5D3D-410A-8A87-107F9E9C5A43}" srcOrd="5" destOrd="0" presId="urn:microsoft.com/office/officeart/2005/8/layout/hierarchy5"/>
    <dgm:cxn modelId="{A330988F-E719-4E46-B74C-E8A62BED2E2C}" type="presParOf" srcId="{9F3BB333-5D3D-410A-8A87-107F9E9C5A43}" destId="{317AB9ED-4A07-4F82-8D91-8B357847B6DC}" srcOrd="0" destOrd="0" presId="urn:microsoft.com/office/officeart/2005/8/layout/hierarchy5"/>
    <dgm:cxn modelId="{DE29195D-57AD-4788-8A41-809C82728BB3}" type="presParOf" srcId="{9F3BB333-5D3D-410A-8A87-107F9E9C5A43}" destId="{A5F9C1A7-2D76-476B-AD64-A91823D5396E}" srcOrd="1" destOrd="0" presId="urn:microsoft.com/office/officeart/2005/8/layout/hierarchy5"/>
    <dgm:cxn modelId="{3FA6B352-E8DA-4C7A-96B9-E3279AD57815}" type="presParOf" srcId="{A5F9C1A7-2D76-476B-AD64-A91823D5396E}" destId="{98D1C3CD-E1B1-498C-AAE5-5059F9C84B02}" srcOrd="0" destOrd="0" presId="urn:microsoft.com/office/officeart/2005/8/layout/hierarchy5"/>
    <dgm:cxn modelId="{9BF87246-D8CD-47FD-B077-E1A9D1045870}" type="presParOf" srcId="{98D1C3CD-E1B1-498C-AAE5-5059F9C84B02}" destId="{95D6041D-3543-4737-BEE5-95D52FFBD368}" srcOrd="0" destOrd="0" presId="urn:microsoft.com/office/officeart/2005/8/layout/hierarchy5"/>
    <dgm:cxn modelId="{EFA2D528-0885-442D-9346-A395BC4214CE}" type="presParOf" srcId="{A5F9C1A7-2D76-476B-AD64-A91823D5396E}" destId="{DC77BFB5-F200-4D80-806E-D42CA31A21B7}" srcOrd="1" destOrd="0" presId="urn:microsoft.com/office/officeart/2005/8/layout/hierarchy5"/>
    <dgm:cxn modelId="{DB9C0386-27FC-43C4-8BF6-9AAEAA8A3149}" type="presParOf" srcId="{DC77BFB5-F200-4D80-806E-D42CA31A21B7}" destId="{264CC5B2-9D38-4A69-8983-A176BC125CD6}" srcOrd="0" destOrd="0" presId="urn:microsoft.com/office/officeart/2005/8/layout/hierarchy5"/>
    <dgm:cxn modelId="{85EC8B5D-AF16-47A6-A3CC-0A033503225C}" type="presParOf" srcId="{DC77BFB5-F200-4D80-806E-D42CA31A21B7}" destId="{D786132E-8F1C-49FC-A7B4-943D87DB988C}" srcOrd="1" destOrd="0" presId="urn:microsoft.com/office/officeart/2005/8/layout/hierarchy5"/>
    <dgm:cxn modelId="{37F07600-5DCC-4770-81DC-2B400D26E300}" type="presParOf" srcId="{E0288459-AD56-4199-94A7-FDB3627F084A}" destId="{A4433710-50A6-4A2C-B7C3-B49A29707E5E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D6DC9DB-F722-4562-A102-663E72F4D72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6C2396F-4BB4-43C9-A5F1-0C0756E2E955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Средний объем рынка</a:t>
          </a:r>
        </a:p>
      </dgm:t>
    </dgm:pt>
    <dgm:pt modelId="{DF8ADBE4-B799-4DA6-950A-DD3F647FB532}" type="parTrans" cxnId="{920A9120-4D93-4D9D-91EE-D2D3AA2462F5}">
      <dgm:prSet/>
      <dgm:spPr/>
      <dgm:t>
        <a:bodyPr/>
        <a:lstStyle/>
        <a:p>
          <a:endParaRPr lang="ru-RU"/>
        </a:p>
      </dgm:t>
    </dgm:pt>
    <dgm:pt modelId="{4B5E0F42-171D-4442-AF5B-C9D4847E128C}" type="sibTrans" cxnId="{920A9120-4D93-4D9D-91EE-D2D3AA2462F5}">
      <dgm:prSet/>
      <dgm:spPr/>
      <dgm:t>
        <a:bodyPr/>
        <a:lstStyle/>
        <a:p>
          <a:endParaRPr lang="ru-RU"/>
        </a:p>
      </dgm:t>
    </dgm:pt>
    <dgm:pt modelId="{CC709B32-109B-4147-8930-41A8F6D788D3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76,000,000 покупок</a:t>
          </a:r>
        </a:p>
      </dgm:t>
    </dgm:pt>
    <dgm:pt modelId="{0C3BE957-9511-4F93-A466-601CE3685261}" type="parTrans" cxnId="{45B950D9-1B69-400D-AC1F-A8ED05899352}">
      <dgm:prSet/>
      <dgm:spPr/>
      <dgm:t>
        <a:bodyPr/>
        <a:lstStyle/>
        <a:p>
          <a:endParaRPr lang="ru-RU"/>
        </a:p>
      </dgm:t>
    </dgm:pt>
    <dgm:pt modelId="{EAC08447-AD32-4530-A6B9-06CAA21FD0AF}" type="sibTrans" cxnId="{45B950D9-1B69-400D-AC1F-A8ED05899352}">
      <dgm:prSet/>
      <dgm:spPr/>
      <dgm:t>
        <a:bodyPr/>
        <a:lstStyle/>
        <a:p>
          <a:endParaRPr lang="ru-RU"/>
        </a:p>
      </dgm:t>
    </dgm:pt>
    <dgm:pt modelId="{709B6D65-6D3C-4EAF-9450-49CB484142C1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Максимальный охват</a:t>
          </a:r>
        </a:p>
      </dgm:t>
    </dgm:pt>
    <dgm:pt modelId="{A52BA7F5-E35C-4437-8097-FC90C748342C}" type="parTrans" cxnId="{67255B6A-29A6-48ED-8CEA-038227CD1B3E}">
      <dgm:prSet/>
      <dgm:spPr/>
      <dgm:t>
        <a:bodyPr/>
        <a:lstStyle/>
        <a:p>
          <a:endParaRPr lang="ru-RU"/>
        </a:p>
      </dgm:t>
    </dgm:pt>
    <dgm:pt modelId="{1E3CC780-294A-41D4-B8DC-779BE3537D1A}" type="sibTrans" cxnId="{67255B6A-29A6-48ED-8CEA-038227CD1B3E}">
      <dgm:prSet/>
      <dgm:spPr/>
      <dgm:t>
        <a:bodyPr/>
        <a:lstStyle/>
        <a:p>
          <a:endParaRPr lang="ru-RU"/>
        </a:p>
      </dgm:t>
    </dgm:pt>
    <dgm:pt modelId="{CE351078-1755-4D7E-A258-B97CB9B5B225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760,000 покупок</a:t>
          </a:r>
        </a:p>
      </dgm:t>
    </dgm:pt>
    <dgm:pt modelId="{532C1546-EC1E-4CDC-88F8-F6BF187FC026}" type="parTrans" cxnId="{4E460DEF-E455-4990-A236-3CC36481EC40}">
      <dgm:prSet/>
      <dgm:spPr/>
      <dgm:t>
        <a:bodyPr/>
        <a:lstStyle/>
        <a:p>
          <a:endParaRPr lang="ru-RU"/>
        </a:p>
      </dgm:t>
    </dgm:pt>
    <dgm:pt modelId="{020776CF-BED3-4AB0-9D61-7574B1347826}" type="sibTrans" cxnId="{4E460DEF-E455-4990-A236-3CC36481EC40}">
      <dgm:prSet/>
      <dgm:spPr/>
      <dgm:t>
        <a:bodyPr/>
        <a:lstStyle/>
        <a:p>
          <a:endParaRPr lang="ru-RU"/>
        </a:p>
      </dgm:t>
    </dgm:pt>
    <dgm:pt modelId="{F369095A-01F6-4457-A98E-0E152595F029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Минимальный </a:t>
          </a:r>
          <a:r>
            <a:rPr lang="ru-RU" sz="20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охват для окупаемости</a:t>
          </a:r>
          <a:endParaRPr lang="ru-RU" sz="2000" dirty="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1D3756B3-48E5-4785-BFEF-4BC70ED2BF6A}" type="parTrans" cxnId="{135AE0DF-A360-4E9B-AC7C-2A3F31E92C1D}">
      <dgm:prSet/>
      <dgm:spPr/>
      <dgm:t>
        <a:bodyPr/>
        <a:lstStyle/>
        <a:p>
          <a:endParaRPr lang="ru-RU"/>
        </a:p>
      </dgm:t>
    </dgm:pt>
    <dgm:pt modelId="{DB72276F-1DA5-4CFA-95DC-2D99EE8D753B}" type="sibTrans" cxnId="{135AE0DF-A360-4E9B-AC7C-2A3F31E92C1D}">
      <dgm:prSet/>
      <dgm:spPr/>
      <dgm:t>
        <a:bodyPr/>
        <a:lstStyle/>
        <a:p>
          <a:endParaRPr lang="ru-RU"/>
        </a:p>
      </dgm:t>
    </dgm:pt>
    <dgm:pt modelId="{438766FE-65EA-4FE6-BBDF-84489DF75074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20,000 покупок</a:t>
          </a:r>
        </a:p>
      </dgm:t>
    </dgm:pt>
    <dgm:pt modelId="{07D68D14-F42C-4F46-8AEF-9F7CE05E4839}" type="parTrans" cxnId="{3CDAF9A2-51FA-492E-AFBE-6F07921807DF}">
      <dgm:prSet/>
      <dgm:spPr/>
      <dgm:t>
        <a:bodyPr/>
        <a:lstStyle/>
        <a:p>
          <a:endParaRPr lang="ru-RU"/>
        </a:p>
      </dgm:t>
    </dgm:pt>
    <dgm:pt modelId="{065CEFAC-2744-4B31-BE63-71C180FBFA49}" type="sibTrans" cxnId="{3CDAF9A2-51FA-492E-AFBE-6F07921807DF}">
      <dgm:prSet/>
      <dgm:spPr/>
      <dgm:t>
        <a:bodyPr/>
        <a:lstStyle/>
        <a:p>
          <a:endParaRPr lang="ru-RU"/>
        </a:p>
      </dgm:t>
    </dgm:pt>
    <dgm:pt modelId="{96D63329-6067-45C6-BD96-4B1D2F8C6EA5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Максимальная прибыль</a:t>
          </a:r>
        </a:p>
      </dgm:t>
    </dgm:pt>
    <dgm:pt modelId="{0CBADCA6-68BD-422A-950B-E380C285667C}" type="parTrans" cxnId="{89074C94-5754-481A-826D-CB38CDD46C2B}">
      <dgm:prSet/>
      <dgm:spPr/>
      <dgm:t>
        <a:bodyPr/>
        <a:lstStyle/>
        <a:p>
          <a:endParaRPr lang="ru-RU"/>
        </a:p>
      </dgm:t>
    </dgm:pt>
    <dgm:pt modelId="{A86D85EC-4A33-4E39-8CCF-1884E85839E7}" type="sibTrans" cxnId="{89074C94-5754-481A-826D-CB38CDD46C2B}">
      <dgm:prSet/>
      <dgm:spPr/>
      <dgm:t>
        <a:bodyPr/>
        <a:lstStyle/>
        <a:p>
          <a:endParaRPr lang="ru-RU"/>
        </a:p>
      </dgm:t>
    </dgm:pt>
    <dgm:pt modelId="{A9C104E0-07B2-4A0B-B675-45DC3C9EFD78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228,000,000 рублей</a:t>
          </a:r>
        </a:p>
      </dgm:t>
    </dgm:pt>
    <dgm:pt modelId="{84728467-D4CE-4B9C-BD3A-32EBB5C2802E}" type="parTrans" cxnId="{939EE947-EE96-426F-B9EF-32F12E97B375}">
      <dgm:prSet/>
      <dgm:spPr/>
      <dgm:t>
        <a:bodyPr/>
        <a:lstStyle/>
        <a:p>
          <a:endParaRPr lang="ru-RU"/>
        </a:p>
      </dgm:t>
    </dgm:pt>
    <dgm:pt modelId="{C2D4F48B-59B1-4908-95E5-3FDFA47BB7C3}" type="sibTrans" cxnId="{939EE947-EE96-426F-B9EF-32F12E97B375}">
      <dgm:prSet/>
      <dgm:spPr/>
      <dgm:t>
        <a:bodyPr/>
        <a:lstStyle/>
        <a:p>
          <a:endParaRPr lang="ru-RU"/>
        </a:p>
      </dgm:t>
    </dgm:pt>
    <dgm:pt modelId="{E6087F35-0E6A-4DD9-AB17-1CAD442B1DCA}" type="pres">
      <dgm:prSet presAssocID="{3D6DC9DB-F722-4562-A102-663E72F4D72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D008B-3BFA-4743-91E9-5DB5FAFC7545}" type="pres">
      <dgm:prSet presAssocID="{66C2396F-4BB4-43C9-A5F1-0C0756E2E955}" presName="linNode" presStyleCnt="0"/>
      <dgm:spPr/>
    </dgm:pt>
    <dgm:pt modelId="{6B748827-3E7A-4DD9-87B4-AF30DB7A6803}" type="pres">
      <dgm:prSet presAssocID="{66C2396F-4BB4-43C9-A5F1-0C0756E2E955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5AA221-1DCF-483C-81E0-257744E6C76F}" type="pres">
      <dgm:prSet presAssocID="{66C2396F-4BB4-43C9-A5F1-0C0756E2E955}" presName="descendantText" presStyleLbl="alignAccFollowNode1" presStyleIdx="0" presStyleCnt="4" custScaleX="54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ADE35F-43F2-4AA2-8C76-6C2C7F087DA1}" type="pres">
      <dgm:prSet presAssocID="{4B5E0F42-171D-4442-AF5B-C9D4847E128C}" presName="sp" presStyleCnt="0"/>
      <dgm:spPr/>
    </dgm:pt>
    <dgm:pt modelId="{46A43756-38E1-4D0E-8877-2E73A2BFD08D}" type="pres">
      <dgm:prSet presAssocID="{709B6D65-6D3C-4EAF-9450-49CB484142C1}" presName="linNode" presStyleCnt="0"/>
      <dgm:spPr/>
    </dgm:pt>
    <dgm:pt modelId="{11AC2EDA-A787-4AED-AB71-E4CFDA19B5B5}" type="pres">
      <dgm:prSet presAssocID="{709B6D65-6D3C-4EAF-9450-49CB484142C1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A8D2B7-376C-4C85-A078-4AEA6647F14E}" type="pres">
      <dgm:prSet presAssocID="{709B6D65-6D3C-4EAF-9450-49CB484142C1}" presName="descendantText" presStyleLbl="alignAccFollowNode1" presStyleIdx="1" presStyleCnt="4" custScaleX="54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8C8DCF-FE7A-4958-87EB-A4CB1F8D8000}" type="pres">
      <dgm:prSet presAssocID="{1E3CC780-294A-41D4-B8DC-779BE3537D1A}" presName="sp" presStyleCnt="0"/>
      <dgm:spPr/>
    </dgm:pt>
    <dgm:pt modelId="{0A7AAA20-FC48-49E8-BCA7-6BCCBB52A8FA}" type="pres">
      <dgm:prSet presAssocID="{F369095A-01F6-4457-A98E-0E152595F029}" presName="linNode" presStyleCnt="0"/>
      <dgm:spPr/>
    </dgm:pt>
    <dgm:pt modelId="{D2585CF5-EB20-4DD7-A646-E05626A2D616}" type="pres">
      <dgm:prSet presAssocID="{F369095A-01F6-4457-A98E-0E152595F029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245EAF-9E0C-4F95-8DC7-6B50E9000C9C}" type="pres">
      <dgm:prSet presAssocID="{F369095A-01F6-4457-A98E-0E152595F029}" presName="descendantText" presStyleLbl="alignAccFollowNode1" presStyleIdx="2" presStyleCnt="4" custScaleX="54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81CB32-C19C-42B3-A810-BA1A1AFEC03A}" type="pres">
      <dgm:prSet presAssocID="{DB72276F-1DA5-4CFA-95DC-2D99EE8D753B}" presName="sp" presStyleCnt="0"/>
      <dgm:spPr/>
    </dgm:pt>
    <dgm:pt modelId="{C763B239-3953-453C-AC83-E822F0D52969}" type="pres">
      <dgm:prSet presAssocID="{96D63329-6067-45C6-BD96-4B1D2F8C6EA5}" presName="linNode" presStyleCnt="0"/>
      <dgm:spPr/>
    </dgm:pt>
    <dgm:pt modelId="{09754FFA-8B28-4E14-93BF-11B008170BFD}" type="pres">
      <dgm:prSet presAssocID="{96D63329-6067-45C6-BD96-4B1D2F8C6EA5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1C58D5-1233-4BC5-A075-75498ECF97D3}" type="pres">
      <dgm:prSet presAssocID="{96D63329-6067-45C6-BD96-4B1D2F8C6EA5}" presName="descendantText" presStyleLbl="alignAccFollowNode1" presStyleIdx="3" presStyleCnt="4" custScaleX="54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074C94-5754-481A-826D-CB38CDD46C2B}" srcId="{3D6DC9DB-F722-4562-A102-663E72F4D72B}" destId="{96D63329-6067-45C6-BD96-4B1D2F8C6EA5}" srcOrd="3" destOrd="0" parTransId="{0CBADCA6-68BD-422A-950B-E380C285667C}" sibTransId="{A86D85EC-4A33-4E39-8CCF-1884E85839E7}"/>
    <dgm:cxn modelId="{939EE947-EE96-426F-B9EF-32F12E97B375}" srcId="{96D63329-6067-45C6-BD96-4B1D2F8C6EA5}" destId="{A9C104E0-07B2-4A0B-B675-45DC3C9EFD78}" srcOrd="0" destOrd="0" parTransId="{84728467-D4CE-4B9C-BD3A-32EBB5C2802E}" sibTransId="{C2D4F48B-59B1-4908-95E5-3FDFA47BB7C3}"/>
    <dgm:cxn modelId="{3CDAF9A2-51FA-492E-AFBE-6F07921807DF}" srcId="{F369095A-01F6-4457-A98E-0E152595F029}" destId="{438766FE-65EA-4FE6-BBDF-84489DF75074}" srcOrd="0" destOrd="0" parTransId="{07D68D14-F42C-4F46-8AEF-9F7CE05E4839}" sibTransId="{065CEFAC-2744-4B31-BE63-71C180FBFA49}"/>
    <dgm:cxn modelId="{67255B6A-29A6-48ED-8CEA-038227CD1B3E}" srcId="{3D6DC9DB-F722-4562-A102-663E72F4D72B}" destId="{709B6D65-6D3C-4EAF-9450-49CB484142C1}" srcOrd="1" destOrd="0" parTransId="{A52BA7F5-E35C-4437-8097-FC90C748342C}" sibTransId="{1E3CC780-294A-41D4-B8DC-779BE3537D1A}"/>
    <dgm:cxn modelId="{27EF5DA7-563F-4C3D-B46C-67907762D696}" type="presOf" srcId="{CE351078-1755-4D7E-A258-B97CB9B5B225}" destId="{8EA8D2B7-376C-4C85-A078-4AEA6647F14E}" srcOrd="0" destOrd="0" presId="urn:microsoft.com/office/officeart/2005/8/layout/vList5"/>
    <dgm:cxn modelId="{38D00F3A-E35E-48F1-BDA7-1ACB01D10AB9}" type="presOf" srcId="{96D63329-6067-45C6-BD96-4B1D2F8C6EA5}" destId="{09754FFA-8B28-4E14-93BF-11B008170BFD}" srcOrd="0" destOrd="0" presId="urn:microsoft.com/office/officeart/2005/8/layout/vList5"/>
    <dgm:cxn modelId="{2BD6A05B-68A1-4212-84A7-8BB1AD5C8015}" type="presOf" srcId="{66C2396F-4BB4-43C9-A5F1-0C0756E2E955}" destId="{6B748827-3E7A-4DD9-87B4-AF30DB7A6803}" srcOrd="0" destOrd="0" presId="urn:microsoft.com/office/officeart/2005/8/layout/vList5"/>
    <dgm:cxn modelId="{0AC9D823-5FD4-43DA-BF16-2522423AB2AB}" type="presOf" srcId="{F369095A-01F6-4457-A98E-0E152595F029}" destId="{D2585CF5-EB20-4DD7-A646-E05626A2D616}" srcOrd="0" destOrd="0" presId="urn:microsoft.com/office/officeart/2005/8/layout/vList5"/>
    <dgm:cxn modelId="{135AE0DF-A360-4E9B-AC7C-2A3F31E92C1D}" srcId="{3D6DC9DB-F722-4562-A102-663E72F4D72B}" destId="{F369095A-01F6-4457-A98E-0E152595F029}" srcOrd="2" destOrd="0" parTransId="{1D3756B3-48E5-4785-BFEF-4BC70ED2BF6A}" sibTransId="{DB72276F-1DA5-4CFA-95DC-2D99EE8D753B}"/>
    <dgm:cxn modelId="{45B950D9-1B69-400D-AC1F-A8ED05899352}" srcId="{66C2396F-4BB4-43C9-A5F1-0C0756E2E955}" destId="{CC709B32-109B-4147-8930-41A8F6D788D3}" srcOrd="0" destOrd="0" parTransId="{0C3BE957-9511-4F93-A466-601CE3685261}" sibTransId="{EAC08447-AD32-4530-A6B9-06CAA21FD0AF}"/>
    <dgm:cxn modelId="{920A9120-4D93-4D9D-91EE-D2D3AA2462F5}" srcId="{3D6DC9DB-F722-4562-A102-663E72F4D72B}" destId="{66C2396F-4BB4-43C9-A5F1-0C0756E2E955}" srcOrd="0" destOrd="0" parTransId="{DF8ADBE4-B799-4DA6-950A-DD3F647FB532}" sibTransId="{4B5E0F42-171D-4442-AF5B-C9D4847E128C}"/>
    <dgm:cxn modelId="{24304ECA-690D-4251-B45F-C1268169C688}" type="presOf" srcId="{709B6D65-6D3C-4EAF-9450-49CB484142C1}" destId="{11AC2EDA-A787-4AED-AB71-E4CFDA19B5B5}" srcOrd="0" destOrd="0" presId="urn:microsoft.com/office/officeart/2005/8/layout/vList5"/>
    <dgm:cxn modelId="{DE2F3A6C-3D43-4BF2-B1D1-0833493F106B}" type="presOf" srcId="{438766FE-65EA-4FE6-BBDF-84489DF75074}" destId="{EA245EAF-9E0C-4F95-8DC7-6B50E9000C9C}" srcOrd="0" destOrd="0" presId="urn:microsoft.com/office/officeart/2005/8/layout/vList5"/>
    <dgm:cxn modelId="{4436406C-07DB-4506-9EDD-23C60F4D1C11}" type="presOf" srcId="{3D6DC9DB-F722-4562-A102-663E72F4D72B}" destId="{E6087F35-0E6A-4DD9-AB17-1CAD442B1DCA}" srcOrd="0" destOrd="0" presId="urn:microsoft.com/office/officeart/2005/8/layout/vList5"/>
    <dgm:cxn modelId="{969808D9-79B6-4148-B23F-5F08F73980B2}" type="presOf" srcId="{A9C104E0-07B2-4A0B-B675-45DC3C9EFD78}" destId="{CD1C58D5-1233-4BC5-A075-75498ECF97D3}" srcOrd="0" destOrd="0" presId="urn:microsoft.com/office/officeart/2005/8/layout/vList5"/>
    <dgm:cxn modelId="{85B33138-C352-41F0-B495-53ADEDA83EB1}" type="presOf" srcId="{CC709B32-109B-4147-8930-41A8F6D788D3}" destId="{5B5AA221-1DCF-483C-81E0-257744E6C76F}" srcOrd="0" destOrd="0" presId="urn:microsoft.com/office/officeart/2005/8/layout/vList5"/>
    <dgm:cxn modelId="{4E460DEF-E455-4990-A236-3CC36481EC40}" srcId="{709B6D65-6D3C-4EAF-9450-49CB484142C1}" destId="{CE351078-1755-4D7E-A258-B97CB9B5B225}" srcOrd="0" destOrd="0" parTransId="{532C1546-EC1E-4CDC-88F8-F6BF187FC026}" sibTransId="{020776CF-BED3-4AB0-9D61-7574B1347826}"/>
    <dgm:cxn modelId="{DB5E6A58-5019-4A6B-9C8E-968C721D6EDD}" type="presParOf" srcId="{E6087F35-0E6A-4DD9-AB17-1CAD442B1DCA}" destId="{D12D008B-3BFA-4743-91E9-5DB5FAFC7545}" srcOrd="0" destOrd="0" presId="urn:microsoft.com/office/officeart/2005/8/layout/vList5"/>
    <dgm:cxn modelId="{BF47EDE5-BF9D-4879-A5C5-8A6FA1CFC70A}" type="presParOf" srcId="{D12D008B-3BFA-4743-91E9-5DB5FAFC7545}" destId="{6B748827-3E7A-4DD9-87B4-AF30DB7A6803}" srcOrd="0" destOrd="0" presId="urn:microsoft.com/office/officeart/2005/8/layout/vList5"/>
    <dgm:cxn modelId="{973B0817-6554-4A6A-AA9C-BFAC1F306F5B}" type="presParOf" srcId="{D12D008B-3BFA-4743-91E9-5DB5FAFC7545}" destId="{5B5AA221-1DCF-483C-81E0-257744E6C76F}" srcOrd="1" destOrd="0" presId="urn:microsoft.com/office/officeart/2005/8/layout/vList5"/>
    <dgm:cxn modelId="{BE19D929-49FA-4EB8-ABD4-295CCEE4BB21}" type="presParOf" srcId="{E6087F35-0E6A-4DD9-AB17-1CAD442B1DCA}" destId="{6DADE35F-43F2-4AA2-8C76-6C2C7F087DA1}" srcOrd="1" destOrd="0" presId="urn:microsoft.com/office/officeart/2005/8/layout/vList5"/>
    <dgm:cxn modelId="{E84B6DC9-7A77-41F8-A946-7A3DAF2391DC}" type="presParOf" srcId="{E6087F35-0E6A-4DD9-AB17-1CAD442B1DCA}" destId="{46A43756-38E1-4D0E-8877-2E73A2BFD08D}" srcOrd="2" destOrd="0" presId="urn:microsoft.com/office/officeart/2005/8/layout/vList5"/>
    <dgm:cxn modelId="{BB16E082-3A9D-40FE-AFBD-16EBFA939D42}" type="presParOf" srcId="{46A43756-38E1-4D0E-8877-2E73A2BFD08D}" destId="{11AC2EDA-A787-4AED-AB71-E4CFDA19B5B5}" srcOrd="0" destOrd="0" presId="urn:microsoft.com/office/officeart/2005/8/layout/vList5"/>
    <dgm:cxn modelId="{60D10E72-0924-4CD7-A244-9240B32D07E5}" type="presParOf" srcId="{46A43756-38E1-4D0E-8877-2E73A2BFD08D}" destId="{8EA8D2B7-376C-4C85-A078-4AEA6647F14E}" srcOrd="1" destOrd="0" presId="urn:microsoft.com/office/officeart/2005/8/layout/vList5"/>
    <dgm:cxn modelId="{C38510D7-9729-44CF-9D57-BCF70F0193DA}" type="presParOf" srcId="{E6087F35-0E6A-4DD9-AB17-1CAD442B1DCA}" destId="{D68C8DCF-FE7A-4958-87EB-A4CB1F8D8000}" srcOrd="3" destOrd="0" presId="urn:microsoft.com/office/officeart/2005/8/layout/vList5"/>
    <dgm:cxn modelId="{5FD821FF-9ABA-4FB5-A36E-9053BBC12D40}" type="presParOf" srcId="{E6087F35-0E6A-4DD9-AB17-1CAD442B1DCA}" destId="{0A7AAA20-FC48-49E8-BCA7-6BCCBB52A8FA}" srcOrd="4" destOrd="0" presId="urn:microsoft.com/office/officeart/2005/8/layout/vList5"/>
    <dgm:cxn modelId="{ABAD564C-6EA2-4022-8A7A-161D60AFE0A3}" type="presParOf" srcId="{0A7AAA20-FC48-49E8-BCA7-6BCCBB52A8FA}" destId="{D2585CF5-EB20-4DD7-A646-E05626A2D616}" srcOrd="0" destOrd="0" presId="urn:microsoft.com/office/officeart/2005/8/layout/vList5"/>
    <dgm:cxn modelId="{A1C8895B-5410-4C47-9C52-498E9DD65032}" type="presParOf" srcId="{0A7AAA20-FC48-49E8-BCA7-6BCCBB52A8FA}" destId="{EA245EAF-9E0C-4F95-8DC7-6B50E9000C9C}" srcOrd="1" destOrd="0" presId="urn:microsoft.com/office/officeart/2005/8/layout/vList5"/>
    <dgm:cxn modelId="{A0555127-EAFE-49D1-9705-96A3E4A8685C}" type="presParOf" srcId="{E6087F35-0E6A-4DD9-AB17-1CAD442B1DCA}" destId="{A581CB32-C19C-42B3-A810-BA1A1AFEC03A}" srcOrd="5" destOrd="0" presId="urn:microsoft.com/office/officeart/2005/8/layout/vList5"/>
    <dgm:cxn modelId="{014CE9EF-82C1-41D4-8FCD-5C0D2DECFD0B}" type="presParOf" srcId="{E6087F35-0E6A-4DD9-AB17-1CAD442B1DCA}" destId="{C763B239-3953-453C-AC83-E822F0D52969}" srcOrd="6" destOrd="0" presId="urn:microsoft.com/office/officeart/2005/8/layout/vList5"/>
    <dgm:cxn modelId="{00FA9C8E-F8F1-42DD-B239-5226644A61C0}" type="presParOf" srcId="{C763B239-3953-453C-AC83-E822F0D52969}" destId="{09754FFA-8B28-4E14-93BF-11B008170BFD}" srcOrd="0" destOrd="0" presId="urn:microsoft.com/office/officeart/2005/8/layout/vList5"/>
    <dgm:cxn modelId="{0AD12DA3-2865-49BF-9BFD-7DDDE5ECF060}" type="presParOf" srcId="{C763B239-3953-453C-AC83-E822F0D52969}" destId="{CD1C58D5-1233-4BC5-A075-75498ECF97D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B924DAB-A5CB-4BAA-85B5-EA56FA77305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FEFB90-272D-4D6A-AF5E-CF50623E61DC}">
      <dgm:prSet custT="1"/>
      <dgm:spPr>
        <a:noFill/>
        <a:ln w="25400"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Продукты</a:t>
          </a:r>
        </a:p>
      </dgm:t>
    </dgm:pt>
    <dgm:pt modelId="{8F803631-1BB0-4E74-AE1B-4FF9120886A3}" type="parTrans" cxnId="{2CCA4DF9-A859-4A73-AE1C-BBBF600E9C81}">
      <dgm:prSet/>
      <dgm:spPr/>
      <dgm:t>
        <a:bodyPr/>
        <a:lstStyle/>
        <a:p>
          <a:endParaRPr lang="ru-RU"/>
        </a:p>
      </dgm:t>
    </dgm:pt>
    <dgm:pt modelId="{47B84C32-EA43-479F-BCE4-048F60B2C70D}" type="sibTrans" cxnId="{2CCA4DF9-A859-4A73-AE1C-BBBF600E9C81}">
      <dgm:prSet/>
      <dgm:spPr/>
      <dgm:t>
        <a:bodyPr/>
        <a:lstStyle/>
        <a:p>
          <a:endParaRPr lang="ru-RU"/>
        </a:p>
      </dgm:t>
    </dgm:pt>
    <dgm:pt modelId="{7109F9B8-53DD-4CE4-B3F6-77C236BD10F5}">
      <dgm:prSet custT="1"/>
      <dgm:spPr>
        <a:noFill/>
        <a:ln w="25400">
          <a:solidFill>
            <a:srgbClr val="EBDED5">
              <a:alpha val="90000"/>
            </a:srgbClr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Игра</a:t>
          </a:r>
        </a:p>
      </dgm:t>
    </dgm:pt>
    <dgm:pt modelId="{A493247D-AF7F-4DF4-959C-25932B1CFCFF}" type="parTrans" cxnId="{B9C61767-27BF-48B2-9C6C-F782138703A8}">
      <dgm:prSet/>
      <dgm:spPr/>
      <dgm:t>
        <a:bodyPr/>
        <a:lstStyle/>
        <a:p>
          <a:endParaRPr lang="ru-RU"/>
        </a:p>
      </dgm:t>
    </dgm:pt>
    <dgm:pt modelId="{11ADB66A-C79E-4212-AD99-B9EC699116E0}" type="sibTrans" cxnId="{B9C61767-27BF-48B2-9C6C-F782138703A8}">
      <dgm:prSet/>
      <dgm:spPr/>
      <dgm:t>
        <a:bodyPr/>
        <a:lstStyle/>
        <a:p>
          <a:endParaRPr lang="ru-RU"/>
        </a:p>
      </dgm:t>
    </dgm:pt>
    <dgm:pt modelId="{953D89D8-DC39-4189-8F64-E2A5613B16BB}">
      <dgm:prSet custT="1"/>
      <dgm:spPr>
        <a:noFill/>
        <a:ln w="25400">
          <a:solidFill>
            <a:srgbClr val="EBDED5">
              <a:alpha val="90000"/>
            </a:srgbClr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Дополнения</a:t>
          </a:r>
        </a:p>
      </dgm:t>
    </dgm:pt>
    <dgm:pt modelId="{AD8EA1CD-6146-45E5-A81D-CF263A505A66}" type="parTrans" cxnId="{63242272-B1D7-495C-8117-C3428FB1FEEE}">
      <dgm:prSet/>
      <dgm:spPr/>
      <dgm:t>
        <a:bodyPr/>
        <a:lstStyle/>
        <a:p>
          <a:endParaRPr lang="ru-RU"/>
        </a:p>
      </dgm:t>
    </dgm:pt>
    <dgm:pt modelId="{9113719D-0F0C-4725-AE98-8281257920E5}" type="sibTrans" cxnId="{63242272-B1D7-495C-8117-C3428FB1FEEE}">
      <dgm:prSet/>
      <dgm:spPr/>
      <dgm:t>
        <a:bodyPr/>
        <a:lstStyle/>
        <a:p>
          <a:endParaRPr lang="ru-RU"/>
        </a:p>
      </dgm:t>
    </dgm:pt>
    <dgm:pt modelId="{DFD63CD9-8A5B-4C0C-BD21-9FD4C665F7AF}">
      <dgm:prSet custT="1"/>
      <dgm:spPr>
        <a:noFill/>
        <a:ln w="25400">
          <a:solidFill>
            <a:srgbClr val="EBDED5">
              <a:alpha val="90000"/>
            </a:srgbClr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Артбуки</a:t>
          </a:r>
        </a:p>
      </dgm:t>
    </dgm:pt>
    <dgm:pt modelId="{15D12529-2DEE-4C1D-97B4-20C28CA0F496}" type="parTrans" cxnId="{A49D1C6D-38B4-49AB-A565-FEFB1F11B888}">
      <dgm:prSet/>
      <dgm:spPr/>
      <dgm:t>
        <a:bodyPr/>
        <a:lstStyle/>
        <a:p>
          <a:endParaRPr lang="ru-RU"/>
        </a:p>
      </dgm:t>
    </dgm:pt>
    <dgm:pt modelId="{09451727-1A3C-4ADC-AD0B-B3EC2FE35A25}" type="sibTrans" cxnId="{A49D1C6D-38B4-49AB-A565-FEFB1F11B888}">
      <dgm:prSet/>
      <dgm:spPr/>
      <dgm:t>
        <a:bodyPr/>
        <a:lstStyle/>
        <a:p>
          <a:endParaRPr lang="ru-RU"/>
        </a:p>
      </dgm:t>
    </dgm:pt>
    <dgm:pt modelId="{B11C28EE-A737-49E1-96E2-3C08C24E483D}">
      <dgm:prSet custT="1"/>
      <dgm:spPr>
        <a:noFill/>
        <a:ln w="25400">
          <a:solidFill>
            <a:srgbClr val="EBDED5">
              <a:alpha val="90000"/>
            </a:srgbClr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Комиксы</a:t>
          </a:r>
        </a:p>
      </dgm:t>
    </dgm:pt>
    <dgm:pt modelId="{82620D61-FACE-4A0F-985F-DFA3B5D90772}" type="parTrans" cxnId="{8097F2FC-3AAF-4A21-B89D-B63F5394EC20}">
      <dgm:prSet/>
      <dgm:spPr/>
      <dgm:t>
        <a:bodyPr/>
        <a:lstStyle/>
        <a:p>
          <a:endParaRPr lang="ru-RU"/>
        </a:p>
      </dgm:t>
    </dgm:pt>
    <dgm:pt modelId="{29D4DB12-2035-492C-AF74-A2BC91E565C2}" type="sibTrans" cxnId="{8097F2FC-3AAF-4A21-B89D-B63F5394EC20}">
      <dgm:prSet/>
      <dgm:spPr/>
      <dgm:t>
        <a:bodyPr/>
        <a:lstStyle/>
        <a:p>
          <a:endParaRPr lang="ru-RU"/>
        </a:p>
      </dgm:t>
    </dgm:pt>
    <dgm:pt modelId="{52B9FB4E-2C79-470C-A956-93FBE1D77DE1}">
      <dgm:prSet custT="1"/>
      <dgm:spPr>
        <a:noFill/>
        <a:ln w="25400">
          <a:solidFill>
            <a:srgbClr val="EBDED5">
              <a:alpha val="90000"/>
            </a:srgbClr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Зарисовки</a:t>
          </a:r>
        </a:p>
      </dgm:t>
    </dgm:pt>
    <dgm:pt modelId="{FFF038E7-FDE7-4467-89CE-737CEB456901}" type="parTrans" cxnId="{8FBF5ADF-3D2D-4A1F-8AE1-D85BBE8F888A}">
      <dgm:prSet/>
      <dgm:spPr/>
      <dgm:t>
        <a:bodyPr/>
        <a:lstStyle/>
        <a:p>
          <a:endParaRPr lang="ru-RU"/>
        </a:p>
      </dgm:t>
    </dgm:pt>
    <dgm:pt modelId="{52C6F135-7674-4229-8A90-BE7B403763AE}" type="sibTrans" cxnId="{8FBF5ADF-3D2D-4A1F-8AE1-D85BBE8F888A}">
      <dgm:prSet/>
      <dgm:spPr/>
      <dgm:t>
        <a:bodyPr/>
        <a:lstStyle/>
        <a:p>
          <a:endParaRPr lang="ru-RU"/>
        </a:p>
      </dgm:t>
    </dgm:pt>
    <dgm:pt modelId="{C7C88C3E-F71A-413A-A404-F2FA80438973}" type="pres">
      <dgm:prSet presAssocID="{3B924DAB-A5CB-4BAA-85B5-EA56FA77305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5E834A-917B-4D95-B84E-808FE5DCEE45}" type="pres">
      <dgm:prSet presAssocID="{39FEFB90-272D-4D6A-AF5E-CF50623E61DC}" presName="linNode" presStyleCnt="0"/>
      <dgm:spPr/>
    </dgm:pt>
    <dgm:pt modelId="{4310834E-889D-44D9-BE92-43D369DBCA32}" type="pres">
      <dgm:prSet presAssocID="{39FEFB90-272D-4D6A-AF5E-CF50623E61DC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084F30-887B-41A4-B816-C6BE1F41EF24}" type="pres">
      <dgm:prSet presAssocID="{39FEFB90-272D-4D6A-AF5E-CF50623E61DC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242272-B1D7-495C-8117-C3428FB1FEEE}" srcId="{39FEFB90-272D-4D6A-AF5E-CF50623E61DC}" destId="{953D89D8-DC39-4189-8F64-E2A5613B16BB}" srcOrd="1" destOrd="0" parTransId="{AD8EA1CD-6146-45E5-A81D-CF263A505A66}" sibTransId="{9113719D-0F0C-4725-AE98-8281257920E5}"/>
    <dgm:cxn modelId="{D4E794FE-650C-4447-B199-D6D7E6E592B1}" type="presOf" srcId="{953D89D8-DC39-4189-8F64-E2A5613B16BB}" destId="{75084F30-887B-41A4-B816-C6BE1F41EF24}" srcOrd="0" destOrd="1" presId="urn:microsoft.com/office/officeart/2005/8/layout/vList5"/>
    <dgm:cxn modelId="{8FBF5ADF-3D2D-4A1F-8AE1-D85BBE8F888A}" srcId="{39FEFB90-272D-4D6A-AF5E-CF50623E61DC}" destId="{52B9FB4E-2C79-470C-A956-93FBE1D77DE1}" srcOrd="4" destOrd="0" parTransId="{FFF038E7-FDE7-4467-89CE-737CEB456901}" sibTransId="{52C6F135-7674-4229-8A90-BE7B403763AE}"/>
    <dgm:cxn modelId="{A49D1C6D-38B4-49AB-A565-FEFB1F11B888}" srcId="{39FEFB90-272D-4D6A-AF5E-CF50623E61DC}" destId="{DFD63CD9-8A5B-4C0C-BD21-9FD4C665F7AF}" srcOrd="2" destOrd="0" parTransId="{15D12529-2DEE-4C1D-97B4-20C28CA0F496}" sibTransId="{09451727-1A3C-4ADC-AD0B-B3EC2FE35A25}"/>
    <dgm:cxn modelId="{B9C61767-27BF-48B2-9C6C-F782138703A8}" srcId="{39FEFB90-272D-4D6A-AF5E-CF50623E61DC}" destId="{7109F9B8-53DD-4CE4-B3F6-77C236BD10F5}" srcOrd="0" destOrd="0" parTransId="{A493247D-AF7F-4DF4-959C-25932B1CFCFF}" sibTransId="{11ADB66A-C79E-4212-AD99-B9EC699116E0}"/>
    <dgm:cxn modelId="{1CC98D96-DDC0-43AE-BF6F-3723CFED83CF}" type="presOf" srcId="{3B924DAB-A5CB-4BAA-85B5-EA56FA773056}" destId="{C7C88C3E-F71A-413A-A404-F2FA80438973}" srcOrd="0" destOrd="0" presId="urn:microsoft.com/office/officeart/2005/8/layout/vList5"/>
    <dgm:cxn modelId="{8B24F89B-EBDF-4D1E-9B65-D860AC2AAA86}" type="presOf" srcId="{52B9FB4E-2C79-470C-A956-93FBE1D77DE1}" destId="{75084F30-887B-41A4-B816-C6BE1F41EF24}" srcOrd="0" destOrd="4" presId="urn:microsoft.com/office/officeart/2005/8/layout/vList5"/>
    <dgm:cxn modelId="{6C8F3A5F-C8AF-4FAB-95BF-976CBA6A28D3}" type="presOf" srcId="{39FEFB90-272D-4D6A-AF5E-CF50623E61DC}" destId="{4310834E-889D-44D9-BE92-43D369DBCA32}" srcOrd="0" destOrd="0" presId="urn:microsoft.com/office/officeart/2005/8/layout/vList5"/>
    <dgm:cxn modelId="{B5324804-BA8B-46A5-B18D-BB657618FF7F}" type="presOf" srcId="{DFD63CD9-8A5B-4C0C-BD21-9FD4C665F7AF}" destId="{75084F30-887B-41A4-B816-C6BE1F41EF24}" srcOrd="0" destOrd="2" presId="urn:microsoft.com/office/officeart/2005/8/layout/vList5"/>
    <dgm:cxn modelId="{B0F9176A-C0CC-4D75-96D7-87CB56987378}" type="presOf" srcId="{B11C28EE-A737-49E1-96E2-3C08C24E483D}" destId="{75084F30-887B-41A4-B816-C6BE1F41EF24}" srcOrd="0" destOrd="3" presId="urn:microsoft.com/office/officeart/2005/8/layout/vList5"/>
    <dgm:cxn modelId="{2CCA4DF9-A859-4A73-AE1C-BBBF600E9C81}" srcId="{3B924DAB-A5CB-4BAA-85B5-EA56FA773056}" destId="{39FEFB90-272D-4D6A-AF5E-CF50623E61DC}" srcOrd="0" destOrd="0" parTransId="{8F803631-1BB0-4E74-AE1B-4FF9120886A3}" sibTransId="{47B84C32-EA43-479F-BCE4-048F60B2C70D}"/>
    <dgm:cxn modelId="{8097F2FC-3AAF-4A21-B89D-B63F5394EC20}" srcId="{39FEFB90-272D-4D6A-AF5E-CF50623E61DC}" destId="{B11C28EE-A737-49E1-96E2-3C08C24E483D}" srcOrd="3" destOrd="0" parTransId="{82620D61-FACE-4A0F-985F-DFA3B5D90772}" sibTransId="{29D4DB12-2035-492C-AF74-A2BC91E565C2}"/>
    <dgm:cxn modelId="{DE75CA48-B73C-48BB-984A-ADDE62B8A5EC}" type="presOf" srcId="{7109F9B8-53DD-4CE4-B3F6-77C236BD10F5}" destId="{75084F30-887B-41A4-B816-C6BE1F41EF24}" srcOrd="0" destOrd="0" presId="urn:microsoft.com/office/officeart/2005/8/layout/vList5"/>
    <dgm:cxn modelId="{28A929C3-4D0F-4EA8-8A69-34192F509D9F}" type="presParOf" srcId="{C7C88C3E-F71A-413A-A404-F2FA80438973}" destId="{5C5E834A-917B-4D95-B84E-808FE5DCEE45}" srcOrd="0" destOrd="0" presId="urn:microsoft.com/office/officeart/2005/8/layout/vList5"/>
    <dgm:cxn modelId="{4419B147-FEFF-41C9-9FCB-4F92E593F344}" type="presParOf" srcId="{5C5E834A-917B-4D95-B84E-808FE5DCEE45}" destId="{4310834E-889D-44D9-BE92-43D369DBCA32}" srcOrd="0" destOrd="0" presId="urn:microsoft.com/office/officeart/2005/8/layout/vList5"/>
    <dgm:cxn modelId="{12C1978D-D219-4C48-8732-5F72BDB67E64}" type="presParOf" srcId="{5C5E834A-917B-4D95-B84E-808FE5DCEE45}" destId="{75084F30-887B-41A4-B816-C6BE1F41EF2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9F11A90-5675-4773-8FFC-9FE75C18E2D1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571877-D7C9-4F9E-8E50-17B0C303F76F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Объём рынка</a:t>
          </a:r>
        </a:p>
      </dgm:t>
    </dgm:pt>
    <dgm:pt modelId="{94838605-0076-4F51-AD6D-D37E881F2644}" type="parTrans" cxnId="{F0D1F1ED-D667-4235-93C9-A2B0E8747809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FB0091C8-D7B6-4C70-804B-9772D1A39A10}" type="sibTrans" cxnId="{F0D1F1ED-D667-4235-93C9-A2B0E8747809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0E421E66-6EA9-4573-A49B-EFE3E53C9108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Новый опыт и комбинирование</a:t>
          </a:r>
        </a:p>
      </dgm:t>
    </dgm:pt>
    <dgm:pt modelId="{B7F22066-AEE5-4371-80E5-870181F3E48F}" type="parTrans" cxnId="{A284D650-4C0B-4506-9554-B78A04AD5230}">
      <dgm:prSet custT="1"/>
      <dgm:spPr>
        <a:ln w="25400"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B4D0863D-FFEF-40F7-9145-27E88B4E784B}" type="sibTrans" cxnId="{A284D650-4C0B-4506-9554-B78A04AD5230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D1DCB572-AF16-42C6-ACA1-62688D351CD4}">
      <dgm:prSet custT="1"/>
      <dgm:spPr>
        <a:noFill/>
        <a:ln>
          <a:noFill/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34,000,000 покупок</a:t>
          </a:r>
        </a:p>
      </dgm:t>
    </dgm:pt>
    <dgm:pt modelId="{78A7C1D9-C234-49CA-B7B9-5D6D04E8FF7D}" type="parTrans" cxnId="{1103D2D5-0486-473B-A072-9478AE2F2423}">
      <dgm:prSet custT="1"/>
      <dgm:spPr>
        <a:ln w="25400"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B439B43D-1E80-40B3-ABDC-BB030B74303A}" type="sibTrans" cxnId="{1103D2D5-0486-473B-A072-9478AE2F2423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787B5383-5CE5-4645-BC30-F9DF13A077BD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Преодоление и красивая победа</a:t>
          </a:r>
        </a:p>
      </dgm:t>
    </dgm:pt>
    <dgm:pt modelId="{9A7854CE-3A35-414A-8307-48C7C128FA54}" type="parTrans" cxnId="{288D80C2-1A4C-4194-A417-FF3DF8CED0AF}">
      <dgm:prSet custT="1"/>
      <dgm:spPr>
        <a:ln w="25400"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CD5F5017-55FF-4427-8836-AFCDD26176DD}" type="sibTrans" cxnId="{288D80C2-1A4C-4194-A417-FF3DF8CED0AF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CCC6F7DA-F6C7-4FA8-934C-24E78C51E9EE}">
      <dgm:prSet custT="1"/>
      <dgm:spPr>
        <a:noFill/>
        <a:ln>
          <a:noFill/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25,000,000 покупок</a:t>
          </a:r>
        </a:p>
      </dgm:t>
    </dgm:pt>
    <dgm:pt modelId="{763C4BC9-B52E-47A6-AADB-BA9733EEA45F}" type="parTrans" cxnId="{B59ED159-01CB-4427-9BC3-3EDEB5F02CB4}">
      <dgm:prSet custT="1"/>
      <dgm:spPr>
        <a:ln w="25400"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30868C3F-01C1-43DE-A30A-A4CDC6D3D875}" type="sibTrans" cxnId="{B59ED159-01CB-4427-9BC3-3EDEB5F02CB4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FF400557-F309-41BA-9F3B-08656BB3945E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Расслабление</a:t>
          </a:r>
        </a:p>
      </dgm:t>
    </dgm:pt>
    <dgm:pt modelId="{58BEF189-249F-4A69-BB35-A43447A8DF19}" type="parTrans" cxnId="{614A4712-1C8A-49CB-8703-D219F438AD0C}">
      <dgm:prSet custT="1"/>
      <dgm:spPr>
        <a:ln w="25400"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CD2F5D32-C3D3-48F1-94C3-61629CA3BC39}" type="sibTrans" cxnId="{614A4712-1C8A-49CB-8703-D219F438AD0C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4BFCA05D-08AF-48BD-890A-49198DAA8155}">
      <dgm:prSet custT="1"/>
      <dgm:spPr>
        <a:noFill/>
        <a:ln>
          <a:noFill/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169,000,000 покупок</a:t>
          </a:r>
        </a:p>
      </dgm:t>
    </dgm:pt>
    <dgm:pt modelId="{47B1189C-66B6-4CDF-8723-22E7DC30C9C0}" type="parTrans" cxnId="{BDDCCFD2-73E3-47F5-A351-7FA079A74F16}">
      <dgm:prSet custT="1"/>
      <dgm:spPr>
        <a:ln w="25400"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65867BB9-7CCA-4360-9F65-CD7995A19CAD}" type="sibTrans" cxnId="{BDDCCFD2-73E3-47F5-A351-7FA079A74F16}">
      <dgm:prSet/>
      <dgm:spPr/>
      <dgm:t>
        <a:bodyPr/>
        <a:lstStyle/>
        <a:p>
          <a:endParaRPr lang="ru-RU" sz="2000">
            <a:latin typeface="Hyatheus" pitchFamily="50" charset="0"/>
            <a:ea typeface="Hyatheus" pitchFamily="50" charset="0"/>
          </a:endParaRPr>
        </a:p>
      </dgm:t>
    </dgm:pt>
    <dgm:pt modelId="{E0288459-AD56-4199-94A7-FDB3627F084A}" type="pres">
      <dgm:prSet presAssocID="{D9F11A90-5675-4773-8FFC-9FE75C18E2D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C3E4E5-7876-4AAC-B5A5-143CEF5B9286}" type="pres">
      <dgm:prSet presAssocID="{D9F11A90-5675-4773-8FFC-9FE75C18E2D1}" presName="hierFlow" presStyleCnt="0"/>
      <dgm:spPr/>
    </dgm:pt>
    <dgm:pt modelId="{11C1811A-F02D-4D74-8423-FFFA8CA397D5}" type="pres">
      <dgm:prSet presAssocID="{D9F11A90-5675-4773-8FFC-9FE75C18E2D1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DECF97D-96B3-4EB6-B41C-7A889D639223}" type="pres">
      <dgm:prSet presAssocID="{D7571877-D7C9-4F9E-8E50-17B0C303F76F}" presName="Name17" presStyleCnt="0"/>
      <dgm:spPr/>
    </dgm:pt>
    <dgm:pt modelId="{D96FCC4F-3115-4E62-9CD1-99B90FF472CF}" type="pres">
      <dgm:prSet presAssocID="{D7571877-D7C9-4F9E-8E50-17B0C303F76F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763CF-4BAE-4A1E-88E6-56EB03B2DBE8}" type="pres">
      <dgm:prSet presAssocID="{D7571877-D7C9-4F9E-8E50-17B0C303F76F}" presName="hierChild2" presStyleCnt="0"/>
      <dgm:spPr/>
    </dgm:pt>
    <dgm:pt modelId="{4A63CCA6-6DC1-4609-829A-61F941E5FE02}" type="pres">
      <dgm:prSet presAssocID="{B7F22066-AEE5-4371-80E5-870181F3E48F}" presName="Name25" presStyleLbl="parChTrans1D2" presStyleIdx="0" presStyleCnt="3"/>
      <dgm:spPr/>
      <dgm:t>
        <a:bodyPr/>
        <a:lstStyle/>
        <a:p>
          <a:endParaRPr lang="ru-RU"/>
        </a:p>
      </dgm:t>
    </dgm:pt>
    <dgm:pt modelId="{B6057348-EA8A-43E1-840B-BC30F5F45C7F}" type="pres">
      <dgm:prSet presAssocID="{B7F22066-AEE5-4371-80E5-870181F3E48F}" presName="connTx" presStyleLbl="parChTrans1D2" presStyleIdx="0" presStyleCnt="3"/>
      <dgm:spPr/>
      <dgm:t>
        <a:bodyPr/>
        <a:lstStyle/>
        <a:p>
          <a:endParaRPr lang="ru-RU"/>
        </a:p>
      </dgm:t>
    </dgm:pt>
    <dgm:pt modelId="{18E711A2-2CC5-4E67-9DBD-2D3B62293C74}" type="pres">
      <dgm:prSet presAssocID="{0E421E66-6EA9-4573-A49B-EFE3E53C9108}" presName="Name30" presStyleCnt="0"/>
      <dgm:spPr/>
    </dgm:pt>
    <dgm:pt modelId="{0FF4E08A-0CB0-47FD-8E45-AD8CD0954014}" type="pres">
      <dgm:prSet presAssocID="{0E421E66-6EA9-4573-A49B-EFE3E53C9108}" presName="level2Shape" presStyleLbl="node2" presStyleIdx="0" presStyleCnt="3" custScaleX="222839"/>
      <dgm:spPr/>
      <dgm:t>
        <a:bodyPr/>
        <a:lstStyle/>
        <a:p>
          <a:endParaRPr lang="ru-RU"/>
        </a:p>
      </dgm:t>
    </dgm:pt>
    <dgm:pt modelId="{7B75E49A-5AB3-4913-BC2C-2A09CBAE0362}" type="pres">
      <dgm:prSet presAssocID="{0E421E66-6EA9-4573-A49B-EFE3E53C9108}" presName="hierChild3" presStyleCnt="0"/>
      <dgm:spPr/>
    </dgm:pt>
    <dgm:pt modelId="{AE4AED35-1F5B-421B-A438-7F6CC1AB247A}" type="pres">
      <dgm:prSet presAssocID="{78A7C1D9-C234-49CA-B7B9-5D6D04E8FF7D}" presName="Name25" presStyleLbl="parChTrans1D3" presStyleIdx="0" presStyleCnt="3"/>
      <dgm:spPr/>
      <dgm:t>
        <a:bodyPr/>
        <a:lstStyle/>
        <a:p>
          <a:endParaRPr lang="ru-RU"/>
        </a:p>
      </dgm:t>
    </dgm:pt>
    <dgm:pt modelId="{98BA0036-14E8-4BC0-B958-DBAE41CF2C62}" type="pres">
      <dgm:prSet presAssocID="{78A7C1D9-C234-49CA-B7B9-5D6D04E8FF7D}" presName="connTx" presStyleLbl="parChTrans1D3" presStyleIdx="0" presStyleCnt="3"/>
      <dgm:spPr/>
      <dgm:t>
        <a:bodyPr/>
        <a:lstStyle/>
        <a:p>
          <a:endParaRPr lang="ru-RU"/>
        </a:p>
      </dgm:t>
    </dgm:pt>
    <dgm:pt modelId="{E6FB30F9-A3FA-4505-8B82-2C24ACA5782A}" type="pres">
      <dgm:prSet presAssocID="{D1DCB572-AF16-42C6-ACA1-62688D351CD4}" presName="Name30" presStyleCnt="0"/>
      <dgm:spPr/>
    </dgm:pt>
    <dgm:pt modelId="{B3E9C1E9-4720-4EC0-A692-D2BCB40BDBE8}" type="pres">
      <dgm:prSet presAssocID="{D1DCB572-AF16-42C6-ACA1-62688D351CD4}" presName="level2Shape" presStyleLbl="node3" presStyleIdx="0" presStyleCnt="3" custScaleX="222839"/>
      <dgm:spPr/>
      <dgm:t>
        <a:bodyPr/>
        <a:lstStyle/>
        <a:p>
          <a:endParaRPr lang="ru-RU"/>
        </a:p>
      </dgm:t>
    </dgm:pt>
    <dgm:pt modelId="{6EE97C1A-ECBE-4D7D-9F56-27054D61627A}" type="pres">
      <dgm:prSet presAssocID="{D1DCB572-AF16-42C6-ACA1-62688D351CD4}" presName="hierChild3" presStyleCnt="0"/>
      <dgm:spPr/>
    </dgm:pt>
    <dgm:pt modelId="{B87AA154-2277-43DD-A990-90C7E8813486}" type="pres">
      <dgm:prSet presAssocID="{9A7854CE-3A35-414A-8307-48C7C128FA54}" presName="Name25" presStyleLbl="parChTrans1D2" presStyleIdx="1" presStyleCnt="3"/>
      <dgm:spPr/>
      <dgm:t>
        <a:bodyPr/>
        <a:lstStyle/>
        <a:p>
          <a:endParaRPr lang="ru-RU"/>
        </a:p>
      </dgm:t>
    </dgm:pt>
    <dgm:pt modelId="{73ABA5EE-D297-410F-909B-32C22A01594B}" type="pres">
      <dgm:prSet presAssocID="{9A7854CE-3A35-414A-8307-48C7C128FA54}" presName="connTx" presStyleLbl="parChTrans1D2" presStyleIdx="1" presStyleCnt="3"/>
      <dgm:spPr/>
      <dgm:t>
        <a:bodyPr/>
        <a:lstStyle/>
        <a:p>
          <a:endParaRPr lang="ru-RU"/>
        </a:p>
      </dgm:t>
    </dgm:pt>
    <dgm:pt modelId="{43BC457B-F93D-4278-84EC-33CC4EBBBABF}" type="pres">
      <dgm:prSet presAssocID="{787B5383-5CE5-4645-BC30-F9DF13A077BD}" presName="Name30" presStyleCnt="0"/>
      <dgm:spPr/>
    </dgm:pt>
    <dgm:pt modelId="{D92CEB7D-EE2A-4EC8-A05D-4296B8C6369E}" type="pres">
      <dgm:prSet presAssocID="{787B5383-5CE5-4645-BC30-F9DF13A077BD}" presName="level2Shape" presStyleLbl="node2" presStyleIdx="1" presStyleCnt="3" custScaleX="222839"/>
      <dgm:spPr/>
      <dgm:t>
        <a:bodyPr/>
        <a:lstStyle/>
        <a:p>
          <a:endParaRPr lang="ru-RU"/>
        </a:p>
      </dgm:t>
    </dgm:pt>
    <dgm:pt modelId="{E3911AC4-E231-4FEA-BA12-2E9D55D3C493}" type="pres">
      <dgm:prSet presAssocID="{787B5383-5CE5-4645-BC30-F9DF13A077BD}" presName="hierChild3" presStyleCnt="0"/>
      <dgm:spPr/>
    </dgm:pt>
    <dgm:pt modelId="{DEA719DE-B683-4D1E-B16E-64AEB985E93F}" type="pres">
      <dgm:prSet presAssocID="{763C4BC9-B52E-47A6-AADB-BA9733EEA45F}" presName="Name25" presStyleLbl="parChTrans1D3" presStyleIdx="1" presStyleCnt="3"/>
      <dgm:spPr/>
      <dgm:t>
        <a:bodyPr/>
        <a:lstStyle/>
        <a:p>
          <a:endParaRPr lang="ru-RU"/>
        </a:p>
      </dgm:t>
    </dgm:pt>
    <dgm:pt modelId="{76CBCB35-4D36-44D0-B0C0-A99F88529FC8}" type="pres">
      <dgm:prSet presAssocID="{763C4BC9-B52E-47A6-AADB-BA9733EEA45F}" presName="connTx" presStyleLbl="parChTrans1D3" presStyleIdx="1" presStyleCnt="3"/>
      <dgm:spPr/>
      <dgm:t>
        <a:bodyPr/>
        <a:lstStyle/>
        <a:p>
          <a:endParaRPr lang="ru-RU"/>
        </a:p>
      </dgm:t>
    </dgm:pt>
    <dgm:pt modelId="{84539B60-9F2A-407F-9CD5-7FA7A661CDF2}" type="pres">
      <dgm:prSet presAssocID="{CCC6F7DA-F6C7-4FA8-934C-24E78C51E9EE}" presName="Name30" presStyleCnt="0"/>
      <dgm:spPr/>
    </dgm:pt>
    <dgm:pt modelId="{EC5A5227-09B7-4426-ADD6-102ACC9E5DD8}" type="pres">
      <dgm:prSet presAssocID="{CCC6F7DA-F6C7-4FA8-934C-24E78C51E9EE}" presName="level2Shape" presStyleLbl="node3" presStyleIdx="1" presStyleCnt="3" custScaleX="222839"/>
      <dgm:spPr/>
      <dgm:t>
        <a:bodyPr/>
        <a:lstStyle/>
        <a:p>
          <a:endParaRPr lang="ru-RU"/>
        </a:p>
      </dgm:t>
    </dgm:pt>
    <dgm:pt modelId="{EC87E6F9-EEEC-4C42-A107-467BDD41067D}" type="pres">
      <dgm:prSet presAssocID="{CCC6F7DA-F6C7-4FA8-934C-24E78C51E9EE}" presName="hierChild3" presStyleCnt="0"/>
      <dgm:spPr/>
    </dgm:pt>
    <dgm:pt modelId="{D0859BB7-1721-44EC-91F0-882094039743}" type="pres">
      <dgm:prSet presAssocID="{58BEF189-249F-4A69-BB35-A43447A8DF19}" presName="Name25" presStyleLbl="parChTrans1D2" presStyleIdx="2" presStyleCnt="3"/>
      <dgm:spPr/>
      <dgm:t>
        <a:bodyPr/>
        <a:lstStyle/>
        <a:p>
          <a:endParaRPr lang="ru-RU"/>
        </a:p>
      </dgm:t>
    </dgm:pt>
    <dgm:pt modelId="{6F87B353-5800-43E4-99A8-2ABBA495712D}" type="pres">
      <dgm:prSet presAssocID="{58BEF189-249F-4A69-BB35-A43447A8DF19}" presName="connTx" presStyleLbl="parChTrans1D2" presStyleIdx="2" presStyleCnt="3"/>
      <dgm:spPr/>
      <dgm:t>
        <a:bodyPr/>
        <a:lstStyle/>
        <a:p>
          <a:endParaRPr lang="ru-RU"/>
        </a:p>
      </dgm:t>
    </dgm:pt>
    <dgm:pt modelId="{9F3BB333-5D3D-410A-8A87-107F9E9C5A43}" type="pres">
      <dgm:prSet presAssocID="{FF400557-F309-41BA-9F3B-08656BB3945E}" presName="Name30" presStyleCnt="0"/>
      <dgm:spPr/>
    </dgm:pt>
    <dgm:pt modelId="{317AB9ED-4A07-4F82-8D91-8B357847B6DC}" type="pres">
      <dgm:prSet presAssocID="{FF400557-F309-41BA-9F3B-08656BB3945E}" presName="level2Shape" presStyleLbl="node2" presStyleIdx="2" presStyleCnt="3" custScaleX="222839"/>
      <dgm:spPr/>
      <dgm:t>
        <a:bodyPr/>
        <a:lstStyle/>
        <a:p>
          <a:endParaRPr lang="ru-RU"/>
        </a:p>
      </dgm:t>
    </dgm:pt>
    <dgm:pt modelId="{A5F9C1A7-2D76-476B-AD64-A91823D5396E}" type="pres">
      <dgm:prSet presAssocID="{FF400557-F309-41BA-9F3B-08656BB3945E}" presName="hierChild3" presStyleCnt="0"/>
      <dgm:spPr/>
    </dgm:pt>
    <dgm:pt modelId="{98D1C3CD-E1B1-498C-AAE5-5059F9C84B02}" type="pres">
      <dgm:prSet presAssocID="{47B1189C-66B6-4CDF-8723-22E7DC30C9C0}" presName="Name25" presStyleLbl="parChTrans1D3" presStyleIdx="2" presStyleCnt="3"/>
      <dgm:spPr/>
      <dgm:t>
        <a:bodyPr/>
        <a:lstStyle/>
        <a:p>
          <a:endParaRPr lang="ru-RU"/>
        </a:p>
      </dgm:t>
    </dgm:pt>
    <dgm:pt modelId="{95D6041D-3543-4737-BEE5-95D52FFBD368}" type="pres">
      <dgm:prSet presAssocID="{47B1189C-66B6-4CDF-8723-22E7DC30C9C0}" presName="connTx" presStyleLbl="parChTrans1D3" presStyleIdx="2" presStyleCnt="3"/>
      <dgm:spPr/>
      <dgm:t>
        <a:bodyPr/>
        <a:lstStyle/>
        <a:p>
          <a:endParaRPr lang="ru-RU"/>
        </a:p>
      </dgm:t>
    </dgm:pt>
    <dgm:pt modelId="{DC77BFB5-F200-4D80-806E-D42CA31A21B7}" type="pres">
      <dgm:prSet presAssocID="{4BFCA05D-08AF-48BD-890A-49198DAA8155}" presName="Name30" presStyleCnt="0"/>
      <dgm:spPr/>
    </dgm:pt>
    <dgm:pt modelId="{264CC5B2-9D38-4A69-8983-A176BC125CD6}" type="pres">
      <dgm:prSet presAssocID="{4BFCA05D-08AF-48BD-890A-49198DAA8155}" presName="level2Shape" presStyleLbl="node3" presStyleIdx="2" presStyleCnt="3" custScaleX="222839"/>
      <dgm:spPr/>
      <dgm:t>
        <a:bodyPr/>
        <a:lstStyle/>
        <a:p>
          <a:endParaRPr lang="ru-RU"/>
        </a:p>
      </dgm:t>
    </dgm:pt>
    <dgm:pt modelId="{D786132E-8F1C-49FC-A7B4-943D87DB988C}" type="pres">
      <dgm:prSet presAssocID="{4BFCA05D-08AF-48BD-890A-49198DAA8155}" presName="hierChild3" presStyleCnt="0"/>
      <dgm:spPr/>
    </dgm:pt>
    <dgm:pt modelId="{A4433710-50A6-4A2C-B7C3-B49A29707E5E}" type="pres">
      <dgm:prSet presAssocID="{D9F11A90-5675-4773-8FFC-9FE75C18E2D1}" presName="bgShapesFlow" presStyleCnt="0"/>
      <dgm:spPr/>
    </dgm:pt>
  </dgm:ptLst>
  <dgm:cxnLst>
    <dgm:cxn modelId="{288D80C2-1A4C-4194-A417-FF3DF8CED0AF}" srcId="{D7571877-D7C9-4F9E-8E50-17B0C303F76F}" destId="{787B5383-5CE5-4645-BC30-F9DF13A077BD}" srcOrd="1" destOrd="0" parTransId="{9A7854CE-3A35-414A-8307-48C7C128FA54}" sibTransId="{CD5F5017-55FF-4427-8836-AFCDD26176DD}"/>
    <dgm:cxn modelId="{F0D1F1ED-D667-4235-93C9-A2B0E8747809}" srcId="{D9F11A90-5675-4773-8FFC-9FE75C18E2D1}" destId="{D7571877-D7C9-4F9E-8E50-17B0C303F76F}" srcOrd="0" destOrd="0" parTransId="{94838605-0076-4F51-AD6D-D37E881F2644}" sibTransId="{FB0091C8-D7B6-4C70-804B-9772D1A39A10}"/>
    <dgm:cxn modelId="{B59ED159-01CB-4427-9BC3-3EDEB5F02CB4}" srcId="{787B5383-5CE5-4645-BC30-F9DF13A077BD}" destId="{CCC6F7DA-F6C7-4FA8-934C-24E78C51E9EE}" srcOrd="0" destOrd="0" parTransId="{763C4BC9-B52E-47A6-AADB-BA9733EEA45F}" sibTransId="{30868C3F-01C1-43DE-A30A-A4CDC6D3D875}"/>
    <dgm:cxn modelId="{7DAA91EC-AC88-4603-B79C-2A0E38BD1519}" type="presOf" srcId="{D1DCB572-AF16-42C6-ACA1-62688D351CD4}" destId="{B3E9C1E9-4720-4EC0-A692-D2BCB40BDBE8}" srcOrd="0" destOrd="0" presId="urn:microsoft.com/office/officeart/2005/8/layout/hierarchy5"/>
    <dgm:cxn modelId="{6485D12B-C774-4A81-A250-9DAC1041D6B6}" type="presOf" srcId="{CCC6F7DA-F6C7-4FA8-934C-24E78C51E9EE}" destId="{EC5A5227-09B7-4426-ADD6-102ACC9E5DD8}" srcOrd="0" destOrd="0" presId="urn:microsoft.com/office/officeart/2005/8/layout/hierarchy5"/>
    <dgm:cxn modelId="{CBD2EC73-5398-4DB3-815C-8BC14DF9075A}" type="presOf" srcId="{78A7C1D9-C234-49CA-B7B9-5D6D04E8FF7D}" destId="{AE4AED35-1F5B-421B-A438-7F6CC1AB247A}" srcOrd="0" destOrd="0" presId="urn:microsoft.com/office/officeart/2005/8/layout/hierarchy5"/>
    <dgm:cxn modelId="{B432BE29-BCE1-4B7A-83CE-722B3266E759}" type="presOf" srcId="{4BFCA05D-08AF-48BD-890A-49198DAA8155}" destId="{264CC5B2-9D38-4A69-8983-A176BC125CD6}" srcOrd="0" destOrd="0" presId="urn:microsoft.com/office/officeart/2005/8/layout/hierarchy5"/>
    <dgm:cxn modelId="{EA0D9EBB-01E7-47DB-85E0-F6DA62220B45}" type="presOf" srcId="{763C4BC9-B52E-47A6-AADB-BA9733EEA45F}" destId="{76CBCB35-4D36-44D0-B0C0-A99F88529FC8}" srcOrd="1" destOrd="0" presId="urn:microsoft.com/office/officeart/2005/8/layout/hierarchy5"/>
    <dgm:cxn modelId="{FB0C54F9-CD08-4CDD-BB0A-D40E4A1C5AC0}" type="presOf" srcId="{9A7854CE-3A35-414A-8307-48C7C128FA54}" destId="{B87AA154-2277-43DD-A990-90C7E8813486}" srcOrd="0" destOrd="0" presId="urn:microsoft.com/office/officeart/2005/8/layout/hierarchy5"/>
    <dgm:cxn modelId="{61A7C3BE-D618-4CC8-AD11-22B4BAB23DA0}" type="presOf" srcId="{D7571877-D7C9-4F9E-8E50-17B0C303F76F}" destId="{D96FCC4F-3115-4E62-9CD1-99B90FF472CF}" srcOrd="0" destOrd="0" presId="urn:microsoft.com/office/officeart/2005/8/layout/hierarchy5"/>
    <dgm:cxn modelId="{08F81DEB-6836-4345-9119-75712717B075}" type="presOf" srcId="{9A7854CE-3A35-414A-8307-48C7C128FA54}" destId="{73ABA5EE-D297-410F-909B-32C22A01594B}" srcOrd="1" destOrd="0" presId="urn:microsoft.com/office/officeart/2005/8/layout/hierarchy5"/>
    <dgm:cxn modelId="{62E90C7D-45C1-476E-ACBD-EAF0C05694A0}" type="presOf" srcId="{B7F22066-AEE5-4371-80E5-870181F3E48F}" destId="{4A63CCA6-6DC1-4609-829A-61F941E5FE02}" srcOrd="0" destOrd="0" presId="urn:microsoft.com/office/officeart/2005/8/layout/hierarchy5"/>
    <dgm:cxn modelId="{CAF9C357-8157-4DA2-BB60-5C7D1CE836D4}" type="presOf" srcId="{B7F22066-AEE5-4371-80E5-870181F3E48F}" destId="{B6057348-EA8A-43E1-840B-BC30F5F45C7F}" srcOrd="1" destOrd="0" presId="urn:microsoft.com/office/officeart/2005/8/layout/hierarchy5"/>
    <dgm:cxn modelId="{1F0C1E09-6A16-4B0B-93F1-538E9B3690B1}" type="presOf" srcId="{47B1189C-66B6-4CDF-8723-22E7DC30C9C0}" destId="{95D6041D-3543-4737-BEE5-95D52FFBD368}" srcOrd="1" destOrd="0" presId="urn:microsoft.com/office/officeart/2005/8/layout/hierarchy5"/>
    <dgm:cxn modelId="{A284D650-4C0B-4506-9554-B78A04AD5230}" srcId="{D7571877-D7C9-4F9E-8E50-17B0C303F76F}" destId="{0E421E66-6EA9-4573-A49B-EFE3E53C9108}" srcOrd="0" destOrd="0" parTransId="{B7F22066-AEE5-4371-80E5-870181F3E48F}" sibTransId="{B4D0863D-FFEF-40F7-9145-27E88B4E784B}"/>
    <dgm:cxn modelId="{DC0D6727-0BE8-4298-B51E-EA2ECA748E85}" type="presOf" srcId="{787B5383-5CE5-4645-BC30-F9DF13A077BD}" destId="{D92CEB7D-EE2A-4EC8-A05D-4296B8C6369E}" srcOrd="0" destOrd="0" presId="urn:microsoft.com/office/officeart/2005/8/layout/hierarchy5"/>
    <dgm:cxn modelId="{094F42AE-BBF9-4D5C-A8FA-4D58C02E6C88}" type="presOf" srcId="{763C4BC9-B52E-47A6-AADB-BA9733EEA45F}" destId="{DEA719DE-B683-4D1E-B16E-64AEB985E93F}" srcOrd="0" destOrd="0" presId="urn:microsoft.com/office/officeart/2005/8/layout/hierarchy5"/>
    <dgm:cxn modelId="{59D79938-4BC0-4302-B74D-11F3C4638726}" type="presOf" srcId="{78A7C1D9-C234-49CA-B7B9-5D6D04E8FF7D}" destId="{98BA0036-14E8-4BC0-B958-DBAE41CF2C62}" srcOrd="1" destOrd="0" presId="urn:microsoft.com/office/officeart/2005/8/layout/hierarchy5"/>
    <dgm:cxn modelId="{B7DE99A9-F6F2-47F7-95B5-48F2DD3F43DF}" type="presOf" srcId="{D9F11A90-5675-4773-8FFC-9FE75C18E2D1}" destId="{E0288459-AD56-4199-94A7-FDB3627F084A}" srcOrd="0" destOrd="0" presId="urn:microsoft.com/office/officeart/2005/8/layout/hierarchy5"/>
    <dgm:cxn modelId="{5A7231E7-ED37-4CAE-AC35-C06804D85B62}" type="presOf" srcId="{FF400557-F309-41BA-9F3B-08656BB3945E}" destId="{317AB9ED-4A07-4F82-8D91-8B357847B6DC}" srcOrd="0" destOrd="0" presId="urn:microsoft.com/office/officeart/2005/8/layout/hierarchy5"/>
    <dgm:cxn modelId="{CA12F705-56D2-4925-A6F3-C6E9E5386DD8}" type="presOf" srcId="{58BEF189-249F-4A69-BB35-A43447A8DF19}" destId="{D0859BB7-1721-44EC-91F0-882094039743}" srcOrd="0" destOrd="0" presId="urn:microsoft.com/office/officeart/2005/8/layout/hierarchy5"/>
    <dgm:cxn modelId="{9057B5F5-B2C0-446D-98E7-D4434438FEAC}" type="presOf" srcId="{58BEF189-249F-4A69-BB35-A43447A8DF19}" destId="{6F87B353-5800-43E4-99A8-2ABBA495712D}" srcOrd="1" destOrd="0" presId="urn:microsoft.com/office/officeart/2005/8/layout/hierarchy5"/>
    <dgm:cxn modelId="{BDDCCFD2-73E3-47F5-A351-7FA079A74F16}" srcId="{FF400557-F309-41BA-9F3B-08656BB3945E}" destId="{4BFCA05D-08AF-48BD-890A-49198DAA8155}" srcOrd="0" destOrd="0" parTransId="{47B1189C-66B6-4CDF-8723-22E7DC30C9C0}" sibTransId="{65867BB9-7CCA-4360-9F65-CD7995A19CAD}"/>
    <dgm:cxn modelId="{1103D2D5-0486-473B-A072-9478AE2F2423}" srcId="{0E421E66-6EA9-4573-A49B-EFE3E53C9108}" destId="{D1DCB572-AF16-42C6-ACA1-62688D351CD4}" srcOrd="0" destOrd="0" parTransId="{78A7C1D9-C234-49CA-B7B9-5D6D04E8FF7D}" sibTransId="{B439B43D-1E80-40B3-ABDC-BB030B74303A}"/>
    <dgm:cxn modelId="{B63241ED-CB8B-4CEE-8F62-486A37047C11}" type="presOf" srcId="{0E421E66-6EA9-4573-A49B-EFE3E53C9108}" destId="{0FF4E08A-0CB0-47FD-8E45-AD8CD0954014}" srcOrd="0" destOrd="0" presId="urn:microsoft.com/office/officeart/2005/8/layout/hierarchy5"/>
    <dgm:cxn modelId="{614A4712-1C8A-49CB-8703-D219F438AD0C}" srcId="{D7571877-D7C9-4F9E-8E50-17B0C303F76F}" destId="{FF400557-F309-41BA-9F3B-08656BB3945E}" srcOrd="2" destOrd="0" parTransId="{58BEF189-249F-4A69-BB35-A43447A8DF19}" sibTransId="{CD2F5D32-C3D3-48F1-94C3-61629CA3BC39}"/>
    <dgm:cxn modelId="{BD64090B-0DB7-4365-AE8F-A4B721383DCD}" type="presOf" srcId="{47B1189C-66B6-4CDF-8723-22E7DC30C9C0}" destId="{98D1C3CD-E1B1-498C-AAE5-5059F9C84B02}" srcOrd="0" destOrd="0" presId="urn:microsoft.com/office/officeart/2005/8/layout/hierarchy5"/>
    <dgm:cxn modelId="{A2FECFE2-4E94-40AF-96CF-701CF9A04BB4}" type="presParOf" srcId="{E0288459-AD56-4199-94A7-FDB3627F084A}" destId="{38C3E4E5-7876-4AAC-B5A5-143CEF5B9286}" srcOrd="0" destOrd="0" presId="urn:microsoft.com/office/officeart/2005/8/layout/hierarchy5"/>
    <dgm:cxn modelId="{82587AAE-F028-4BF4-9172-5394AB25028B}" type="presParOf" srcId="{38C3E4E5-7876-4AAC-B5A5-143CEF5B9286}" destId="{11C1811A-F02D-4D74-8423-FFFA8CA397D5}" srcOrd="0" destOrd="0" presId="urn:microsoft.com/office/officeart/2005/8/layout/hierarchy5"/>
    <dgm:cxn modelId="{B25DB96B-A255-420F-B285-03BC90649D06}" type="presParOf" srcId="{11C1811A-F02D-4D74-8423-FFFA8CA397D5}" destId="{EDECF97D-96B3-4EB6-B41C-7A889D639223}" srcOrd="0" destOrd="0" presId="urn:microsoft.com/office/officeart/2005/8/layout/hierarchy5"/>
    <dgm:cxn modelId="{0911DA68-3A7C-4CE4-8E0A-900BCB3D5F5E}" type="presParOf" srcId="{EDECF97D-96B3-4EB6-B41C-7A889D639223}" destId="{D96FCC4F-3115-4E62-9CD1-99B90FF472CF}" srcOrd="0" destOrd="0" presId="urn:microsoft.com/office/officeart/2005/8/layout/hierarchy5"/>
    <dgm:cxn modelId="{569A3035-0E3C-41DF-99E2-59A798D8498E}" type="presParOf" srcId="{EDECF97D-96B3-4EB6-B41C-7A889D639223}" destId="{498763CF-4BAE-4A1E-88E6-56EB03B2DBE8}" srcOrd="1" destOrd="0" presId="urn:microsoft.com/office/officeart/2005/8/layout/hierarchy5"/>
    <dgm:cxn modelId="{D81AB4B4-CB40-4D0E-9240-5DDD555DBDE4}" type="presParOf" srcId="{498763CF-4BAE-4A1E-88E6-56EB03B2DBE8}" destId="{4A63CCA6-6DC1-4609-829A-61F941E5FE02}" srcOrd="0" destOrd="0" presId="urn:microsoft.com/office/officeart/2005/8/layout/hierarchy5"/>
    <dgm:cxn modelId="{549AA698-126D-43AE-9181-74C91CAB8B89}" type="presParOf" srcId="{4A63CCA6-6DC1-4609-829A-61F941E5FE02}" destId="{B6057348-EA8A-43E1-840B-BC30F5F45C7F}" srcOrd="0" destOrd="0" presId="urn:microsoft.com/office/officeart/2005/8/layout/hierarchy5"/>
    <dgm:cxn modelId="{950C4ED3-6B1C-42C9-95EB-BA629F0D6DDF}" type="presParOf" srcId="{498763CF-4BAE-4A1E-88E6-56EB03B2DBE8}" destId="{18E711A2-2CC5-4E67-9DBD-2D3B62293C74}" srcOrd="1" destOrd="0" presId="urn:microsoft.com/office/officeart/2005/8/layout/hierarchy5"/>
    <dgm:cxn modelId="{833B9173-E144-4BF9-93A7-4339BA546C87}" type="presParOf" srcId="{18E711A2-2CC5-4E67-9DBD-2D3B62293C74}" destId="{0FF4E08A-0CB0-47FD-8E45-AD8CD0954014}" srcOrd="0" destOrd="0" presId="urn:microsoft.com/office/officeart/2005/8/layout/hierarchy5"/>
    <dgm:cxn modelId="{0D1ACF5A-673A-4A62-B2D8-7EF3D90D4140}" type="presParOf" srcId="{18E711A2-2CC5-4E67-9DBD-2D3B62293C74}" destId="{7B75E49A-5AB3-4913-BC2C-2A09CBAE0362}" srcOrd="1" destOrd="0" presId="urn:microsoft.com/office/officeart/2005/8/layout/hierarchy5"/>
    <dgm:cxn modelId="{723E3A81-0C69-44B1-B162-E242C797CF38}" type="presParOf" srcId="{7B75E49A-5AB3-4913-BC2C-2A09CBAE0362}" destId="{AE4AED35-1F5B-421B-A438-7F6CC1AB247A}" srcOrd="0" destOrd="0" presId="urn:microsoft.com/office/officeart/2005/8/layout/hierarchy5"/>
    <dgm:cxn modelId="{551488A6-40A5-4300-8A14-F4A09DFE7A23}" type="presParOf" srcId="{AE4AED35-1F5B-421B-A438-7F6CC1AB247A}" destId="{98BA0036-14E8-4BC0-B958-DBAE41CF2C62}" srcOrd="0" destOrd="0" presId="urn:microsoft.com/office/officeart/2005/8/layout/hierarchy5"/>
    <dgm:cxn modelId="{F617E1C0-2DC7-44DF-BA85-394ED20AFD1D}" type="presParOf" srcId="{7B75E49A-5AB3-4913-BC2C-2A09CBAE0362}" destId="{E6FB30F9-A3FA-4505-8B82-2C24ACA5782A}" srcOrd="1" destOrd="0" presId="urn:microsoft.com/office/officeart/2005/8/layout/hierarchy5"/>
    <dgm:cxn modelId="{2E17697D-2E80-409D-AD4E-0FCFE3B4CD8A}" type="presParOf" srcId="{E6FB30F9-A3FA-4505-8B82-2C24ACA5782A}" destId="{B3E9C1E9-4720-4EC0-A692-D2BCB40BDBE8}" srcOrd="0" destOrd="0" presId="urn:microsoft.com/office/officeart/2005/8/layout/hierarchy5"/>
    <dgm:cxn modelId="{3D727889-077C-43AA-BD84-2C092EBAAF07}" type="presParOf" srcId="{E6FB30F9-A3FA-4505-8B82-2C24ACA5782A}" destId="{6EE97C1A-ECBE-4D7D-9F56-27054D61627A}" srcOrd="1" destOrd="0" presId="urn:microsoft.com/office/officeart/2005/8/layout/hierarchy5"/>
    <dgm:cxn modelId="{FEAF2A9C-4DC5-4487-A58B-7D7AA7B499FA}" type="presParOf" srcId="{498763CF-4BAE-4A1E-88E6-56EB03B2DBE8}" destId="{B87AA154-2277-43DD-A990-90C7E8813486}" srcOrd="2" destOrd="0" presId="urn:microsoft.com/office/officeart/2005/8/layout/hierarchy5"/>
    <dgm:cxn modelId="{323251CA-357B-42B0-BABA-191CBFC7E160}" type="presParOf" srcId="{B87AA154-2277-43DD-A990-90C7E8813486}" destId="{73ABA5EE-D297-410F-909B-32C22A01594B}" srcOrd="0" destOrd="0" presId="urn:microsoft.com/office/officeart/2005/8/layout/hierarchy5"/>
    <dgm:cxn modelId="{3C021D89-FE89-4201-9340-5BC56C305109}" type="presParOf" srcId="{498763CF-4BAE-4A1E-88E6-56EB03B2DBE8}" destId="{43BC457B-F93D-4278-84EC-33CC4EBBBABF}" srcOrd="3" destOrd="0" presId="urn:microsoft.com/office/officeart/2005/8/layout/hierarchy5"/>
    <dgm:cxn modelId="{99F8D8BE-251F-4E43-AC72-D28C9DBE55E5}" type="presParOf" srcId="{43BC457B-F93D-4278-84EC-33CC4EBBBABF}" destId="{D92CEB7D-EE2A-4EC8-A05D-4296B8C6369E}" srcOrd="0" destOrd="0" presId="urn:microsoft.com/office/officeart/2005/8/layout/hierarchy5"/>
    <dgm:cxn modelId="{912F58F4-91FE-4E4B-96A0-D66A1BCB29D1}" type="presParOf" srcId="{43BC457B-F93D-4278-84EC-33CC4EBBBABF}" destId="{E3911AC4-E231-4FEA-BA12-2E9D55D3C493}" srcOrd="1" destOrd="0" presId="urn:microsoft.com/office/officeart/2005/8/layout/hierarchy5"/>
    <dgm:cxn modelId="{7D244A76-4CCC-4EF0-BAE6-FA02E56CFA51}" type="presParOf" srcId="{E3911AC4-E231-4FEA-BA12-2E9D55D3C493}" destId="{DEA719DE-B683-4D1E-B16E-64AEB985E93F}" srcOrd="0" destOrd="0" presId="urn:microsoft.com/office/officeart/2005/8/layout/hierarchy5"/>
    <dgm:cxn modelId="{10518011-01D6-44D3-BEBC-54D9027D7C55}" type="presParOf" srcId="{DEA719DE-B683-4D1E-B16E-64AEB985E93F}" destId="{76CBCB35-4D36-44D0-B0C0-A99F88529FC8}" srcOrd="0" destOrd="0" presId="urn:microsoft.com/office/officeart/2005/8/layout/hierarchy5"/>
    <dgm:cxn modelId="{8810EE43-A807-4377-A009-D855BB77B61C}" type="presParOf" srcId="{E3911AC4-E231-4FEA-BA12-2E9D55D3C493}" destId="{84539B60-9F2A-407F-9CD5-7FA7A661CDF2}" srcOrd="1" destOrd="0" presId="urn:microsoft.com/office/officeart/2005/8/layout/hierarchy5"/>
    <dgm:cxn modelId="{8482468E-B1F1-4EB5-9DEC-1DABA70F12C8}" type="presParOf" srcId="{84539B60-9F2A-407F-9CD5-7FA7A661CDF2}" destId="{EC5A5227-09B7-4426-ADD6-102ACC9E5DD8}" srcOrd="0" destOrd="0" presId="urn:microsoft.com/office/officeart/2005/8/layout/hierarchy5"/>
    <dgm:cxn modelId="{90A7061B-37CB-4148-BD35-95D0DE7CE13D}" type="presParOf" srcId="{84539B60-9F2A-407F-9CD5-7FA7A661CDF2}" destId="{EC87E6F9-EEEC-4C42-A107-467BDD41067D}" srcOrd="1" destOrd="0" presId="urn:microsoft.com/office/officeart/2005/8/layout/hierarchy5"/>
    <dgm:cxn modelId="{21E4B9E2-410D-4523-AEF2-8C325695F707}" type="presParOf" srcId="{498763CF-4BAE-4A1E-88E6-56EB03B2DBE8}" destId="{D0859BB7-1721-44EC-91F0-882094039743}" srcOrd="4" destOrd="0" presId="urn:microsoft.com/office/officeart/2005/8/layout/hierarchy5"/>
    <dgm:cxn modelId="{2D3D9380-B01C-4F9D-B460-29E5CB01F68A}" type="presParOf" srcId="{D0859BB7-1721-44EC-91F0-882094039743}" destId="{6F87B353-5800-43E4-99A8-2ABBA495712D}" srcOrd="0" destOrd="0" presId="urn:microsoft.com/office/officeart/2005/8/layout/hierarchy5"/>
    <dgm:cxn modelId="{E5B90379-149D-417B-AA2C-195DE04C52E4}" type="presParOf" srcId="{498763CF-4BAE-4A1E-88E6-56EB03B2DBE8}" destId="{9F3BB333-5D3D-410A-8A87-107F9E9C5A43}" srcOrd="5" destOrd="0" presId="urn:microsoft.com/office/officeart/2005/8/layout/hierarchy5"/>
    <dgm:cxn modelId="{A330988F-E719-4E46-B74C-E8A62BED2E2C}" type="presParOf" srcId="{9F3BB333-5D3D-410A-8A87-107F9E9C5A43}" destId="{317AB9ED-4A07-4F82-8D91-8B357847B6DC}" srcOrd="0" destOrd="0" presId="urn:microsoft.com/office/officeart/2005/8/layout/hierarchy5"/>
    <dgm:cxn modelId="{DE29195D-57AD-4788-8A41-809C82728BB3}" type="presParOf" srcId="{9F3BB333-5D3D-410A-8A87-107F9E9C5A43}" destId="{A5F9C1A7-2D76-476B-AD64-A91823D5396E}" srcOrd="1" destOrd="0" presId="urn:microsoft.com/office/officeart/2005/8/layout/hierarchy5"/>
    <dgm:cxn modelId="{3FA6B352-E8DA-4C7A-96B9-E3279AD57815}" type="presParOf" srcId="{A5F9C1A7-2D76-476B-AD64-A91823D5396E}" destId="{98D1C3CD-E1B1-498C-AAE5-5059F9C84B02}" srcOrd="0" destOrd="0" presId="urn:microsoft.com/office/officeart/2005/8/layout/hierarchy5"/>
    <dgm:cxn modelId="{9BF87246-D8CD-47FD-B077-E1A9D1045870}" type="presParOf" srcId="{98D1C3CD-E1B1-498C-AAE5-5059F9C84B02}" destId="{95D6041D-3543-4737-BEE5-95D52FFBD368}" srcOrd="0" destOrd="0" presId="urn:microsoft.com/office/officeart/2005/8/layout/hierarchy5"/>
    <dgm:cxn modelId="{EFA2D528-0885-442D-9346-A395BC4214CE}" type="presParOf" srcId="{A5F9C1A7-2D76-476B-AD64-A91823D5396E}" destId="{DC77BFB5-F200-4D80-806E-D42CA31A21B7}" srcOrd="1" destOrd="0" presId="urn:microsoft.com/office/officeart/2005/8/layout/hierarchy5"/>
    <dgm:cxn modelId="{DB9C0386-27FC-43C4-8BF6-9AAEAA8A3149}" type="presParOf" srcId="{DC77BFB5-F200-4D80-806E-D42CA31A21B7}" destId="{264CC5B2-9D38-4A69-8983-A176BC125CD6}" srcOrd="0" destOrd="0" presId="urn:microsoft.com/office/officeart/2005/8/layout/hierarchy5"/>
    <dgm:cxn modelId="{85EC8B5D-AF16-47A6-A3CC-0A033503225C}" type="presParOf" srcId="{DC77BFB5-F200-4D80-806E-D42CA31A21B7}" destId="{D786132E-8F1C-49FC-A7B4-943D87DB988C}" srcOrd="1" destOrd="0" presId="urn:microsoft.com/office/officeart/2005/8/layout/hierarchy5"/>
    <dgm:cxn modelId="{37F07600-5DCC-4770-81DC-2B400D26E300}" type="presParOf" srcId="{E0288459-AD56-4199-94A7-FDB3627F084A}" destId="{A4433710-50A6-4A2C-B7C3-B49A29707E5E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D6DC9DB-F722-4562-A102-663E72F4D72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6C2396F-4BB4-43C9-A5F1-0C0756E2E955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Средний объем рынка</a:t>
          </a:r>
        </a:p>
      </dgm:t>
    </dgm:pt>
    <dgm:pt modelId="{DF8ADBE4-B799-4DA6-950A-DD3F647FB532}" type="parTrans" cxnId="{920A9120-4D93-4D9D-91EE-D2D3AA2462F5}">
      <dgm:prSet/>
      <dgm:spPr/>
      <dgm:t>
        <a:bodyPr/>
        <a:lstStyle/>
        <a:p>
          <a:endParaRPr lang="ru-RU"/>
        </a:p>
      </dgm:t>
    </dgm:pt>
    <dgm:pt modelId="{4B5E0F42-171D-4442-AF5B-C9D4847E128C}" type="sibTrans" cxnId="{920A9120-4D93-4D9D-91EE-D2D3AA2462F5}">
      <dgm:prSet/>
      <dgm:spPr/>
      <dgm:t>
        <a:bodyPr/>
        <a:lstStyle/>
        <a:p>
          <a:endParaRPr lang="ru-RU"/>
        </a:p>
      </dgm:t>
    </dgm:pt>
    <dgm:pt modelId="{CC709B32-109B-4147-8930-41A8F6D788D3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76,000,000 покупок</a:t>
          </a:r>
        </a:p>
      </dgm:t>
    </dgm:pt>
    <dgm:pt modelId="{0C3BE957-9511-4F93-A466-601CE3685261}" type="parTrans" cxnId="{45B950D9-1B69-400D-AC1F-A8ED05899352}">
      <dgm:prSet/>
      <dgm:spPr/>
      <dgm:t>
        <a:bodyPr/>
        <a:lstStyle/>
        <a:p>
          <a:endParaRPr lang="ru-RU"/>
        </a:p>
      </dgm:t>
    </dgm:pt>
    <dgm:pt modelId="{EAC08447-AD32-4530-A6B9-06CAA21FD0AF}" type="sibTrans" cxnId="{45B950D9-1B69-400D-AC1F-A8ED05899352}">
      <dgm:prSet/>
      <dgm:spPr/>
      <dgm:t>
        <a:bodyPr/>
        <a:lstStyle/>
        <a:p>
          <a:endParaRPr lang="ru-RU"/>
        </a:p>
      </dgm:t>
    </dgm:pt>
    <dgm:pt modelId="{709B6D65-6D3C-4EAF-9450-49CB484142C1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Максимальный охват</a:t>
          </a:r>
        </a:p>
      </dgm:t>
    </dgm:pt>
    <dgm:pt modelId="{A52BA7F5-E35C-4437-8097-FC90C748342C}" type="parTrans" cxnId="{67255B6A-29A6-48ED-8CEA-038227CD1B3E}">
      <dgm:prSet/>
      <dgm:spPr/>
      <dgm:t>
        <a:bodyPr/>
        <a:lstStyle/>
        <a:p>
          <a:endParaRPr lang="ru-RU"/>
        </a:p>
      </dgm:t>
    </dgm:pt>
    <dgm:pt modelId="{1E3CC780-294A-41D4-B8DC-779BE3537D1A}" type="sibTrans" cxnId="{67255B6A-29A6-48ED-8CEA-038227CD1B3E}">
      <dgm:prSet/>
      <dgm:spPr/>
      <dgm:t>
        <a:bodyPr/>
        <a:lstStyle/>
        <a:p>
          <a:endParaRPr lang="ru-RU"/>
        </a:p>
      </dgm:t>
    </dgm:pt>
    <dgm:pt modelId="{CE351078-1755-4D7E-A258-B97CB9B5B225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760,000 покупок</a:t>
          </a:r>
        </a:p>
      </dgm:t>
    </dgm:pt>
    <dgm:pt modelId="{532C1546-EC1E-4CDC-88F8-F6BF187FC026}" type="parTrans" cxnId="{4E460DEF-E455-4990-A236-3CC36481EC40}">
      <dgm:prSet/>
      <dgm:spPr/>
      <dgm:t>
        <a:bodyPr/>
        <a:lstStyle/>
        <a:p>
          <a:endParaRPr lang="ru-RU"/>
        </a:p>
      </dgm:t>
    </dgm:pt>
    <dgm:pt modelId="{020776CF-BED3-4AB0-9D61-7574B1347826}" type="sibTrans" cxnId="{4E460DEF-E455-4990-A236-3CC36481EC40}">
      <dgm:prSet/>
      <dgm:spPr/>
      <dgm:t>
        <a:bodyPr/>
        <a:lstStyle/>
        <a:p>
          <a:endParaRPr lang="ru-RU"/>
        </a:p>
      </dgm:t>
    </dgm:pt>
    <dgm:pt modelId="{F369095A-01F6-4457-A98E-0E152595F029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Минимальный охват</a:t>
          </a:r>
        </a:p>
      </dgm:t>
    </dgm:pt>
    <dgm:pt modelId="{1D3756B3-48E5-4785-BFEF-4BC70ED2BF6A}" type="parTrans" cxnId="{135AE0DF-A360-4E9B-AC7C-2A3F31E92C1D}">
      <dgm:prSet/>
      <dgm:spPr/>
      <dgm:t>
        <a:bodyPr/>
        <a:lstStyle/>
        <a:p>
          <a:endParaRPr lang="ru-RU"/>
        </a:p>
      </dgm:t>
    </dgm:pt>
    <dgm:pt modelId="{DB72276F-1DA5-4CFA-95DC-2D99EE8D753B}" type="sibTrans" cxnId="{135AE0DF-A360-4E9B-AC7C-2A3F31E92C1D}">
      <dgm:prSet/>
      <dgm:spPr/>
      <dgm:t>
        <a:bodyPr/>
        <a:lstStyle/>
        <a:p>
          <a:endParaRPr lang="ru-RU"/>
        </a:p>
      </dgm:t>
    </dgm:pt>
    <dgm:pt modelId="{438766FE-65EA-4FE6-BBDF-84489DF75074}">
      <dgm:prSet custT="1"/>
      <dgm:spPr>
        <a:noFill/>
        <a:ln>
          <a:noFill/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20,000 покупок</a:t>
          </a:r>
        </a:p>
      </dgm:t>
    </dgm:pt>
    <dgm:pt modelId="{07D68D14-F42C-4F46-8AEF-9F7CE05E4839}" type="parTrans" cxnId="{3CDAF9A2-51FA-492E-AFBE-6F07921807DF}">
      <dgm:prSet/>
      <dgm:spPr/>
      <dgm:t>
        <a:bodyPr/>
        <a:lstStyle/>
        <a:p>
          <a:endParaRPr lang="ru-RU"/>
        </a:p>
      </dgm:t>
    </dgm:pt>
    <dgm:pt modelId="{065CEFAC-2744-4B31-BE63-71C180FBFA49}" type="sibTrans" cxnId="{3CDAF9A2-51FA-492E-AFBE-6F07921807DF}">
      <dgm:prSet/>
      <dgm:spPr/>
      <dgm:t>
        <a:bodyPr/>
        <a:lstStyle/>
        <a:p>
          <a:endParaRPr lang="ru-RU"/>
        </a:p>
      </dgm:t>
    </dgm:pt>
    <dgm:pt modelId="{96D63329-6067-45C6-BD96-4B1D2F8C6EA5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Максимальная прибыль</a:t>
          </a:r>
        </a:p>
      </dgm:t>
    </dgm:pt>
    <dgm:pt modelId="{0CBADCA6-68BD-422A-950B-E380C285667C}" type="parTrans" cxnId="{89074C94-5754-481A-826D-CB38CDD46C2B}">
      <dgm:prSet/>
      <dgm:spPr/>
      <dgm:t>
        <a:bodyPr/>
        <a:lstStyle/>
        <a:p>
          <a:endParaRPr lang="ru-RU"/>
        </a:p>
      </dgm:t>
    </dgm:pt>
    <dgm:pt modelId="{A86D85EC-4A33-4E39-8CCF-1884E85839E7}" type="sibTrans" cxnId="{89074C94-5754-481A-826D-CB38CDD46C2B}">
      <dgm:prSet/>
      <dgm:spPr/>
      <dgm:t>
        <a:bodyPr/>
        <a:lstStyle/>
        <a:p>
          <a:endParaRPr lang="ru-RU"/>
        </a:p>
      </dgm:t>
    </dgm:pt>
    <dgm:pt modelId="{A9C104E0-07B2-4A0B-B675-45DC3C9EFD78}">
      <dgm:prSet custT="1"/>
      <dgm:spPr>
        <a:noFill/>
        <a:ln>
          <a:noFill/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228,000,000 рублей</a:t>
          </a:r>
        </a:p>
      </dgm:t>
    </dgm:pt>
    <dgm:pt modelId="{84728467-D4CE-4B9C-BD3A-32EBB5C2802E}" type="parTrans" cxnId="{939EE947-EE96-426F-B9EF-32F12E97B375}">
      <dgm:prSet/>
      <dgm:spPr/>
      <dgm:t>
        <a:bodyPr/>
        <a:lstStyle/>
        <a:p>
          <a:endParaRPr lang="ru-RU"/>
        </a:p>
      </dgm:t>
    </dgm:pt>
    <dgm:pt modelId="{C2D4F48B-59B1-4908-95E5-3FDFA47BB7C3}" type="sibTrans" cxnId="{939EE947-EE96-426F-B9EF-32F12E97B375}">
      <dgm:prSet/>
      <dgm:spPr/>
      <dgm:t>
        <a:bodyPr/>
        <a:lstStyle/>
        <a:p>
          <a:endParaRPr lang="ru-RU"/>
        </a:p>
      </dgm:t>
    </dgm:pt>
    <dgm:pt modelId="{E6087F35-0E6A-4DD9-AB17-1CAD442B1DCA}" type="pres">
      <dgm:prSet presAssocID="{3D6DC9DB-F722-4562-A102-663E72F4D72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D008B-3BFA-4743-91E9-5DB5FAFC7545}" type="pres">
      <dgm:prSet presAssocID="{66C2396F-4BB4-43C9-A5F1-0C0756E2E955}" presName="linNode" presStyleCnt="0"/>
      <dgm:spPr/>
    </dgm:pt>
    <dgm:pt modelId="{6B748827-3E7A-4DD9-87B4-AF30DB7A6803}" type="pres">
      <dgm:prSet presAssocID="{66C2396F-4BB4-43C9-A5F1-0C0756E2E955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5AA221-1DCF-483C-81E0-257744E6C76F}" type="pres">
      <dgm:prSet presAssocID="{66C2396F-4BB4-43C9-A5F1-0C0756E2E955}" presName="descendantText" presStyleLbl="alignAccFollowNode1" presStyleIdx="0" presStyleCnt="4" custScaleX="54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ADE35F-43F2-4AA2-8C76-6C2C7F087DA1}" type="pres">
      <dgm:prSet presAssocID="{4B5E0F42-171D-4442-AF5B-C9D4847E128C}" presName="sp" presStyleCnt="0"/>
      <dgm:spPr/>
    </dgm:pt>
    <dgm:pt modelId="{46A43756-38E1-4D0E-8877-2E73A2BFD08D}" type="pres">
      <dgm:prSet presAssocID="{709B6D65-6D3C-4EAF-9450-49CB484142C1}" presName="linNode" presStyleCnt="0"/>
      <dgm:spPr/>
    </dgm:pt>
    <dgm:pt modelId="{11AC2EDA-A787-4AED-AB71-E4CFDA19B5B5}" type="pres">
      <dgm:prSet presAssocID="{709B6D65-6D3C-4EAF-9450-49CB484142C1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A8D2B7-376C-4C85-A078-4AEA6647F14E}" type="pres">
      <dgm:prSet presAssocID="{709B6D65-6D3C-4EAF-9450-49CB484142C1}" presName="descendantText" presStyleLbl="alignAccFollowNode1" presStyleIdx="1" presStyleCnt="4" custScaleX="54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8C8DCF-FE7A-4958-87EB-A4CB1F8D8000}" type="pres">
      <dgm:prSet presAssocID="{1E3CC780-294A-41D4-B8DC-779BE3537D1A}" presName="sp" presStyleCnt="0"/>
      <dgm:spPr/>
    </dgm:pt>
    <dgm:pt modelId="{0A7AAA20-FC48-49E8-BCA7-6BCCBB52A8FA}" type="pres">
      <dgm:prSet presAssocID="{F369095A-01F6-4457-A98E-0E152595F029}" presName="linNode" presStyleCnt="0"/>
      <dgm:spPr/>
    </dgm:pt>
    <dgm:pt modelId="{D2585CF5-EB20-4DD7-A646-E05626A2D616}" type="pres">
      <dgm:prSet presAssocID="{F369095A-01F6-4457-A98E-0E152595F029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245EAF-9E0C-4F95-8DC7-6B50E9000C9C}" type="pres">
      <dgm:prSet presAssocID="{F369095A-01F6-4457-A98E-0E152595F029}" presName="descendantText" presStyleLbl="alignAccFollowNode1" presStyleIdx="2" presStyleCnt="4" custScaleX="54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81CB32-C19C-42B3-A810-BA1A1AFEC03A}" type="pres">
      <dgm:prSet presAssocID="{DB72276F-1DA5-4CFA-95DC-2D99EE8D753B}" presName="sp" presStyleCnt="0"/>
      <dgm:spPr/>
    </dgm:pt>
    <dgm:pt modelId="{C763B239-3953-453C-AC83-E822F0D52969}" type="pres">
      <dgm:prSet presAssocID="{96D63329-6067-45C6-BD96-4B1D2F8C6EA5}" presName="linNode" presStyleCnt="0"/>
      <dgm:spPr/>
    </dgm:pt>
    <dgm:pt modelId="{09754FFA-8B28-4E14-93BF-11B008170BFD}" type="pres">
      <dgm:prSet presAssocID="{96D63329-6067-45C6-BD96-4B1D2F8C6EA5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1C58D5-1233-4BC5-A075-75498ECF97D3}" type="pres">
      <dgm:prSet presAssocID="{96D63329-6067-45C6-BD96-4B1D2F8C6EA5}" presName="descendantText" presStyleLbl="alignAccFollowNode1" presStyleIdx="3" presStyleCnt="4" custScaleX="54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074C94-5754-481A-826D-CB38CDD46C2B}" srcId="{3D6DC9DB-F722-4562-A102-663E72F4D72B}" destId="{96D63329-6067-45C6-BD96-4B1D2F8C6EA5}" srcOrd="3" destOrd="0" parTransId="{0CBADCA6-68BD-422A-950B-E380C285667C}" sibTransId="{A86D85EC-4A33-4E39-8CCF-1884E85839E7}"/>
    <dgm:cxn modelId="{939EE947-EE96-426F-B9EF-32F12E97B375}" srcId="{96D63329-6067-45C6-BD96-4B1D2F8C6EA5}" destId="{A9C104E0-07B2-4A0B-B675-45DC3C9EFD78}" srcOrd="0" destOrd="0" parTransId="{84728467-D4CE-4B9C-BD3A-32EBB5C2802E}" sibTransId="{C2D4F48B-59B1-4908-95E5-3FDFA47BB7C3}"/>
    <dgm:cxn modelId="{3CDAF9A2-51FA-492E-AFBE-6F07921807DF}" srcId="{F369095A-01F6-4457-A98E-0E152595F029}" destId="{438766FE-65EA-4FE6-BBDF-84489DF75074}" srcOrd="0" destOrd="0" parTransId="{07D68D14-F42C-4F46-8AEF-9F7CE05E4839}" sibTransId="{065CEFAC-2744-4B31-BE63-71C180FBFA49}"/>
    <dgm:cxn modelId="{67255B6A-29A6-48ED-8CEA-038227CD1B3E}" srcId="{3D6DC9DB-F722-4562-A102-663E72F4D72B}" destId="{709B6D65-6D3C-4EAF-9450-49CB484142C1}" srcOrd="1" destOrd="0" parTransId="{A52BA7F5-E35C-4437-8097-FC90C748342C}" sibTransId="{1E3CC780-294A-41D4-B8DC-779BE3537D1A}"/>
    <dgm:cxn modelId="{27EF5DA7-563F-4C3D-B46C-67907762D696}" type="presOf" srcId="{CE351078-1755-4D7E-A258-B97CB9B5B225}" destId="{8EA8D2B7-376C-4C85-A078-4AEA6647F14E}" srcOrd="0" destOrd="0" presId="urn:microsoft.com/office/officeart/2005/8/layout/vList5"/>
    <dgm:cxn modelId="{38D00F3A-E35E-48F1-BDA7-1ACB01D10AB9}" type="presOf" srcId="{96D63329-6067-45C6-BD96-4B1D2F8C6EA5}" destId="{09754FFA-8B28-4E14-93BF-11B008170BFD}" srcOrd="0" destOrd="0" presId="urn:microsoft.com/office/officeart/2005/8/layout/vList5"/>
    <dgm:cxn modelId="{2BD6A05B-68A1-4212-84A7-8BB1AD5C8015}" type="presOf" srcId="{66C2396F-4BB4-43C9-A5F1-0C0756E2E955}" destId="{6B748827-3E7A-4DD9-87B4-AF30DB7A6803}" srcOrd="0" destOrd="0" presId="urn:microsoft.com/office/officeart/2005/8/layout/vList5"/>
    <dgm:cxn modelId="{0AC9D823-5FD4-43DA-BF16-2522423AB2AB}" type="presOf" srcId="{F369095A-01F6-4457-A98E-0E152595F029}" destId="{D2585CF5-EB20-4DD7-A646-E05626A2D616}" srcOrd="0" destOrd="0" presId="urn:microsoft.com/office/officeart/2005/8/layout/vList5"/>
    <dgm:cxn modelId="{135AE0DF-A360-4E9B-AC7C-2A3F31E92C1D}" srcId="{3D6DC9DB-F722-4562-A102-663E72F4D72B}" destId="{F369095A-01F6-4457-A98E-0E152595F029}" srcOrd="2" destOrd="0" parTransId="{1D3756B3-48E5-4785-BFEF-4BC70ED2BF6A}" sibTransId="{DB72276F-1DA5-4CFA-95DC-2D99EE8D753B}"/>
    <dgm:cxn modelId="{45B950D9-1B69-400D-AC1F-A8ED05899352}" srcId="{66C2396F-4BB4-43C9-A5F1-0C0756E2E955}" destId="{CC709B32-109B-4147-8930-41A8F6D788D3}" srcOrd="0" destOrd="0" parTransId="{0C3BE957-9511-4F93-A466-601CE3685261}" sibTransId="{EAC08447-AD32-4530-A6B9-06CAA21FD0AF}"/>
    <dgm:cxn modelId="{920A9120-4D93-4D9D-91EE-D2D3AA2462F5}" srcId="{3D6DC9DB-F722-4562-A102-663E72F4D72B}" destId="{66C2396F-4BB4-43C9-A5F1-0C0756E2E955}" srcOrd="0" destOrd="0" parTransId="{DF8ADBE4-B799-4DA6-950A-DD3F647FB532}" sibTransId="{4B5E0F42-171D-4442-AF5B-C9D4847E128C}"/>
    <dgm:cxn modelId="{24304ECA-690D-4251-B45F-C1268169C688}" type="presOf" srcId="{709B6D65-6D3C-4EAF-9450-49CB484142C1}" destId="{11AC2EDA-A787-4AED-AB71-E4CFDA19B5B5}" srcOrd="0" destOrd="0" presId="urn:microsoft.com/office/officeart/2005/8/layout/vList5"/>
    <dgm:cxn modelId="{DE2F3A6C-3D43-4BF2-B1D1-0833493F106B}" type="presOf" srcId="{438766FE-65EA-4FE6-BBDF-84489DF75074}" destId="{EA245EAF-9E0C-4F95-8DC7-6B50E9000C9C}" srcOrd="0" destOrd="0" presId="urn:microsoft.com/office/officeart/2005/8/layout/vList5"/>
    <dgm:cxn modelId="{4436406C-07DB-4506-9EDD-23C60F4D1C11}" type="presOf" srcId="{3D6DC9DB-F722-4562-A102-663E72F4D72B}" destId="{E6087F35-0E6A-4DD9-AB17-1CAD442B1DCA}" srcOrd="0" destOrd="0" presId="urn:microsoft.com/office/officeart/2005/8/layout/vList5"/>
    <dgm:cxn modelId="{969808D9-79B6-4148-B23F-5F08F73980B2}" type="presOf" srcId="{A9C104E0-07B2-4A0B-B675-45DC3C9EFD78}" destId="{CD1C58D5-1233-4BC5-A075-75498ECF97D3}" srcOrd="0" destOrd="0" presId="urn:microsoft.com/office/officeart/2005/8/layout/vList5"/>
    <dgm:cxn modelId="{85B33138-C352-41F0-B495-53ADEDA83EB1}" type="presOf" srcId="{CC709B32-109B-4147-8930-41A8F6D788D3}" destId="{5B5AA221-1DCF-483C-81E0-257744E6C76F}" srcOrd="0" destOrd="0" presId="urn:microsoft.com/office/officeart/2005/8/layout/vList5"/>
    <dgm:cxn modelId="{4E460DEF-E455-4990-A236-3CC36481EC40}" srcId="{709B6D65-6D3C-4EAF-9450-49CB484142C1}" destId="{CE351078-1755-4D7E-A258-B97CB9B5B225}" srcOrd="0" destOrd="0" parTransId="{532C1546-EC1E-4CDC-88F8-F6BF187FC026}" sibTransId="{020776CF-BED3-4AB0-9D61-7574B1347826}"/>
    <dgm:cxn modelId="{DB5E6A58-5019-4A6B-9C8E-968C721D6EDD}" type="presParOf" srcId="{E6087F35-0E6A-4DD9-AB17-1CAD442B1DCA}" destId="{D12D008B-3BFA-4743-91E9-5DB5FAFC7545}" srcOrd="0" destOrd="0" presId="urn:microsoft.com/office/officeart/2005/8/layout/vList5"/>
    <dgm:cxn modelId="{BF47EDE5-BF9D-4879-A5C5-8A6FA1CFC70A}" type="presParOf" srcId="{D12D008B-3BFA-4743-91E9-5DB5FAFC7545}" destId="{6B748827-3E7A-4DD9-87B4-AF30DB7A6803}" srcOrd="0" destOrd="0" presId="urn:microsoft.com/office/officeart/2005/8/layout/vList5"/>
    <dgm:cxn modelId="{973B0817-6554-4A6A-AA9C-BFAC1F306F5B}" type="presParOf" srcId="{D12D008B-3BFA-4743-91E9-5DB5FAFC7545}" destId="{5B5AA221-1DCF-483C-81E0-257744E6C76F}" srcOrd="1" destOrd="0" presId="urn:microsoft.com/office/officeart/2005/8/layout/vList5"/>
    <dgm:cxn modelId="{BE19D929-49FA-4EB8-ABD4-295CCEE4BB21}" type="presParOf" srcId="{E6087F35-0E6A-4DD9-AB17-1CAD442B1DCA}" destId="{6DADE35F-43F2-4AA2-8C76-6C2C7F087DA1}" srcOrd="1" destOrd="0" presId="urn:microsoft.com/office/officeart/2005/8/layout/vList5"/>
    <dgm:cxn modelId="{E84B6DC9-7A77-41F8-A946-7A3DAF2391DC}" type="presParOf" srcId="{E6087F35-0E6A-4DD9-AB17-1CAD442B1DCA}" destId="{46A43756-38E1-4D0E-8877-2E73A2BFD08D}" srcOrd="2" destOrd="0" presId="urn:microsoft.com/office/officeart/2005/8/layout/vList5"/>
    <dgm:cxn modelId="{BB16E082-3A9D-40FE-AFBD-16EBFA939D42}" type="presParOf" srcId="{46A43756-38E1-4D0E-8877-2E73A2BFD08D}" destId="{11AC2EDA-A787-4AED-AB71-E4CFDA19B5B5}" srcOrd="0" destOrd="0" presId="urn:microsoft.com/office/officeart/2005/8/layout/vList5"/>
    <dgm:cxn modelId="{60D10E72-0924-4CD7-A244-9240B32D07E5}" type="presParOf" srcId="{46A43756-38E1-4D0E-8877-2E73A2BFD08D}" destId="{8EA8D2B7-376C-4C85-A078-4AEA6647F14E}" srcOrd="1" destOrd="0" presId="urn:microsoft.com/office/officeart/2005/8/layout/vList5"/>
    <dgm:cxn modelId="{C38510D7-9729-44CF-9D57-BCF70F0193DA}" type="presParOf" srcId="{E6087F35-0E6A-4DD9-AB17-1CAD442B1DCA}" destId="{D68C8DCF-FE7A-4958-87EB-A4CB1F8D8000}" srcOrd="3" destOrd="0" presId="urn:microsoft.com/office/officeart/2005/8/layout/vList5"/>
    <dgm:cxn modelId="{5FD821FF-9ABA-4FB5-A36E-9053BBC12D40}" type="presParOf" srcId="{E6087F35-0E6A-4DD9-AB17-1CAD442B1DCA}" destId="{0A7AAA20-FC48-49E8-BCA7-6BCCBB52A8FA}" srcOrd="4" destOrd="0" presId="urn:microsoft.com/office/officeart/2005/8/layout/vList5"/>
    <dgm:cxn modelId="{ABAD564C-6EA2-4022-8A7A-161D60AFE0A3}" type="presParOf" srcId="{0A7AAA20-FC48-49E8-BCA7-6BCCBB52A8FA}" destId="{D2585CF5-EB20-4DD7-A646-E05626A2D616}" srcOrd="0" destOrd="0" presId="urn:microsoft.com/office/officeart/2005/8/layout/vList5"/>
    <dgm:cxn modelId="{A1C8895B-5410-4C47-9C52-498E9DD65032}" type="presParOf" srcId="{0A7AAA20-FC48-49E8-BCA7-6BCCBB52A8FA}" destId="{EA245EAF-9E0C-4F95-8DC7-6B50E9000C9C}" srcOrd="1" destOrd="0" presId="urn:microsoft.com/office/officeart/2005/8/layout/vList5"/>
    <dgm:cxn modelId="{A0555127-EAFE-49D1-9705-96A3E4A8685C}" type="presParOf" srcId="{E6087F35-0E6A-4DD9-AB17-1CAD442B1DCA}" destId="{A581CB32-C19C-42B3-A810-BA1A1AFEC03A}" srcOrd="5" destOrd="0" presId="urn:microsoft.com/office/officeart/2005/8/layout/vList5"/>
    <dgm:cxn modelId="{014CE9EF-82C1-41D4-8FCD-5C0D2DECFD0B}" type="presParOf" srcId="{E6087F35-0E6A-4DD9-AB17-1CAD442B1DCA}" destId="{C763B239-3953-453C-AC83-E822F0D52969}" srcOrd="6" destOrd="0" presId="urn:microsoft.com/office/officeart/2005/8/layout/vList5"/>
    <dgm:cxn modelId="{00FA9C8E-F8F1-42DD-B239-5226644A61C0}" type="presParOf" srcId="{C763B239-3953-453C-AC83-E822F0D52969}" destId="{09754FFA-8B28-4E14-93BF-11B008170BFD}" srcOrd="0" destOrd="0" presId="urn:microsoft.com/office/officeart/2005/8/layout/vList5"/>
    <dgm:cxn modelId="{0AD12DA3-2865-49BF-9BFD-7DDDE5ECF060}" type="presParOf" srcId="{C763B239-3953-453C-AC83-E822F0D52969}" destId="{CD1C58D5-1233-4BC5-A075-75498ECF97D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B924DAB-A5CB-4BAA-85B5-EA56FA77305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FEFB90-272D-4D6A-AF5E-CF50623E61DC}">
      <dgm:prSet custT="1"/>
      <dgm:spPr>
        <a:noFill/>
        <a:ln w="25400"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Продукты</a:t>
          </a:r>
        </a:p>
      </dgm:t>
    </dgm:pt>
    <dgm:pt modelId="{8F803631-1BB0-4E74-AE1B-4FF9120886A3}" type="parTrans" cxnId="{2CCA4DF9-A859-4A73-AE1C-BBBF600E9C81}">
      <dgm:prSet/>
      <dgm:spPr/>
      <dgm:t>
        <a:bodyPr/>
        <a:lstStyle/>
        <a:p>
          <a:endParaRPr lang="ru-RU"/>
        </a:p>
      </dgm:t>
    </dgm:pt>
    <dgm:pt modelId="{47B84C32-EA43-479F-BCE4-048F60B2C70D}" type="sibTrans" cxnId="{2CCA4DF9-A859-4A73-AE1C-BBBF600E9C81}">
      <dgm:prSet/>
      <dgm:spPr/>
      <dgm:t>
        <a:bodyPr/>
        <a:lstStyle/>
        <a:p>
          <a:endParaRPr lang="ru-RU"/>
        </a:p>
      </dgm:t>
    </dgm:pt>
    <dgm:pt modelId="{7109F9B8-53DD-4CE4-B3F6-77C236BD10F5}">
      <dgm:prSet custT="1"/>
      <dgm:spPr>
        <a:noFill/>
        <a:ln w="25400">
          <a:solidFill>
            <a:srgbClr val="EBDED5">
              <a:alpha val="90000"/>
            </a:srgbClr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Игра</a:t>
          </a:r>
        </a:p>
      </dgm:t>
    </dgm:pt>
    <dgm:pt modelId="{A493247D-AF7F-4DF4-959C-25932B1CFCFF}" type="parTrans" cxnId="{B9C61767-27BF-48B2-9C6C-F782138703A8}">
      <dgm:prSet/>
      <dgm:spPr/>
      <dgm:t>
        <a:bodyPr/>
        <a:lstStyle/>
        <a:p>
          <a:endParaRPr lang="ru-RU"/>
        </a:p>
      </dgm:t>
    </dgm:pt>
    <dgm:pt modelId="{11ADB66A-C79E-4212-AD99-B9EC699116E0}" type="sibTrans" cxnId="{B9C61767-27BF-48B2-9C6C-F782138703A8}">
      <dgm:prSet/>
      <dgm:spPr/>
      <dgm:t>
        <a:bodyPr/>
        <a:lstStyle/>
        <a:p>
          <a:endParaRPr lang="ru-RU"/>
        </a:p>
      </dgm:t>
    </dgm:pt>
    <dgm:pt modelId="{953D89D8-DC39-4189-8F64-E2A5613B16BB}">
      <dgm:prSet custT="1"/>
      <dgm:spPr>
        <a:noFill/>
        <a:ln w="25400">
          <a:solidFill>
            <a:srgbClr val="EBDED5">
              <a:alpha val="90000"/>
            </a:srgbClr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Дополнения</a:t>
          </a:r>
        </a:p>
      </dgm:t>
    </dgm:pt>
    <dgm:pt modelId="{AD8EA1CD-6146-45E5-A81D-CF263A505A66}" type="parTrans" cxnId="{63242272-B1D7-495C-8117-C3428FB1FEEE}">
      <dgm:prSet/>
      <dgm:spPr/>
      <dgm:t>
        <a:bodyPr/>
        <a:lstStyle/>
        <a:p>
          <a:endParaRPr lang="ru-RU"/>
        </a:p>
      </dgm:t>
    </dgm:pt>
    <dgm:pt modelId="{9113719D-0F0C-4725-AE98-8281257920E5}" type="sibTrans" cxnId="{63242272-B1D7-495C-8117-C3428FB1FEEE}">
      <dgm:prSet/>
      <dgm:spPr/>
      <dgm:t>
        <a:bodyPr/>
        <a:lstStyle/>
        <a:p>
          <a:endParaRPr lang="ru-RU"/>
        </a:p>
      </dgm:t>
    </dgm:pt>
    <dgm:pt modelId="{DFD63CD9-8A5B-4C0C-BD21-9FD4C665F7AF}">
      <dgm:prSet custT="1"/>
      <dgm:spPr>
        <a:noFill/>
        <a:ln w="25400">
          <a:solidFill>
            <a:srgbClr val="EBDED5">
              <a:alpha val="90000"/>
            </a:srgbClr>
          </a:solidFill>
        </a:ln>
      </dgm:spPr>
      <dgm:t>
        <a:bodyPr/>
        <a:lstStyle/>
        <a:p>
          <a:r>
            <a:rPr lang="ru-RU" sz="2000" dirty="0" err="1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Артбуки</a:t>
          </a:r>
          <a:endParaRPr lang="ru-RU" sz="2000" dirty="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15D12529-2DEE-4C1D-97B4-20C28CA0F496}" type="parTrans" cxnId="{A49D1C6D-38B4-49AB-A565-FEFB1F11B888}">
      <dgm:prSet/>
      <dgm:spPr/>
      <dgm:t>
        <a:bodyPr/>
        <a:lstStyle/>
        <a:p>
          <a:endParaRPr lang="ru-RU"/>
        </a:p>
      </dgm:t>
    </dgm:pt>
    <dgm:pt modelId="{09451727-1A3C-4ADC-AD0B-B3EC2FE35A25}" type="sibTrans" cxnId="{A49D1C6D-38B4-49AB-A565-FEFB1F11B888}">
      <dgm:prSet/>
      <dgm:spPr/>
      <dgm:t>
        <a:bodyPr/>
        <a:lstStyle/>
        <a:p>
          <a:endParaRPr lang="ru-RU"/>
        </a:p>
      </dgm:t>
    </dgm:pt>
    <dgm:pt modelId="{B11C28EE-A737-49E1-96E2-3C08C24E483D}">
      <dgm:prSet custT="1"/>
      <dgm:spPr>
        <a:noFill/>
        <a:ln w="25400">
          <a:solidFill>
            <a:srgbClr val="EBDED5">
              <a:alpha val="90000"/>
            </a:srgbClr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Комиксы</a:t>
          </a:r>
        </a:p>
      </dgm:t>
    </dgm:pt>
    <dgm:pt modelId="{82620D61-FACE-4A0F-985F-DFA3B5D90772}" type="parTrans" cxnId="{8097F2FC-3AAF-4A21-B89D-B63F5394EC20}">
      <dgm:prSet/>
      <dgm:spPr/>
      <dgm:t>
        <a:bodyPr/>
        <a:lstStyle/>
        <a:p>
          <a:endParaRPr lang="ru-RU"/>
        </a:p>
      </dgm:t>
    </dgm:pt>
    <dgm:pt modelId="{29D4DB12-2035-492C-AF74-A2BC91E565C2}" type="sibTrans" cxnId="{8097F2FC-3AAF-4A21-B89D-B63F5394EC20}">
      <dgm:prSet/>
      <dgm:spPr/>
      <dgm:t>
        <a:bodyPr/>
        <a:lstStyle/>
        <a:p>
          <a:endParaRPr lang="ru-RU"/>
        </a:p>
      </dgm:t>
    </dgm:pt>
    <dgm:pt modelId="{52B9FB4E-2C79-470C-A956-93FBE1D77DE1}">
      <dgm:prSet custT="1"/>
      <dgm:spPr>
        <a:noFill/>
        <a:ln w="25400">
          <a:solidFill>
            <a:srgbClr val="EBDED5">
              <a:alpha val="90000"/>
            </a:srgbClr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Зарисовки</a:t>
          </a:r>
        </a:p>
      </dgm:t>
    </dgm:pt>
    <dgm:pt modelId="{FFF038E7-FDE7-4467-89CE-737CEB456901}" type="parTrans" cxnId="{8FBF5ADF-3D2D-4A1F-8AE1-D85BBE8F888A}">
      <dgm:prSet/>
      <dgm:spPr/>
      <dgm:t>
        <a:bodyPr/>
        <a:lstStyle/>
        <a:p>
          <a:endParaRPr lang="ru-RU"/>
        </a:p>
      </dgm:t>
    </dgm:pt>
    <dgm:pt modelId="{52C6F135-7674-4229-8A90-BE7B403763AE}" type="sibTrans" cxnId="{8FBF5ADF-3D2D-4A1F-8AE1-D85BBE8F888A}">
      <dgm:prSet/>
      <dgm:spPr/>
      <dgm:t>
        <a:bodyPr/>
        <a:lstStyle/>
        <a:p>
          <a:endParaRPr lang="ru-RU"/>
        </a:p>
      </dgm:t>
    </dgm:pt>
    <dgm:pt modelId="{C7C88C3E-F71A-413A-A404-F2FA80438973}" type="pres">
      <dgm:prSet presAssocID="{3B924DAB-A5CB-4BAA-85B5-EA56FA77305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5E834A-917B-4D95-B84E-808FE5DCEE45}" type="pres">
      <dgm:prSet presAssocID="{39FEFB90-272D-4D6A-AF5E-CF50623E61DC}" presName="linNode" presStyleCnt="0"/>
      <dgm:spPr/>
    </dgm:pt>
    <dgm:pt modelId="{4310834E-889D-44D9-BE92-43D369DBCA32}" type="pres">
      <dgm:prSet presAssocID="{39FEFB90-272D-4D6A-AF5E-CF50623E61DC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084F30-887B-41A4-B816-C6BE1F41EF24}" type="pres">
      <dgm:prSet presAssocID="{39FEFB90-272D-4D6A-AF5E-CF50623E61DC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242272-B1D7-495C-8117-C3428FB1FEEE}" srcId="{39FEFB90-272D-4D6A-AF5E-CF50623E61DC}" destId="{953D89D8-DC39-4189-8F64-E2A5613B16BB}" srcOrd="1" destOrd="0" parTransId="{AD8EA1CD-6146-45E5-A81D-CF263A505A66}" sibTransId="{9113719D-0F0C-4725-AE98-8281257920E5}"/>
    <dgm:cxn modelId="{D4E794FE-650C-4447-B199-D6D7E6E592B1}" type="presOf" srcId="{953D89D8-DC39-4189-8F64-E2A5613B16BB}" destId="{75084F30-887B-41A4-B816-C6BE1F41EF24}" srcOrd="0" destOrd="1" presId="urn:microsoft.com/office/officeart/2005/8/layout/vList5"/>
    <dgm:cxn modelId="{8FBF5ADF-3D2D-4A1F-8AE1-D85BBE8F888A}" srcId="{39FEFB90-272D-4D6A-AF5E-CF50623E61DC}" destId="{52B9FB4E-2C79-470C-A956-93FBE1D77DE1}" srcOrd="4" destOrd="0" parTransId="{FFF038E7-FDE7-4467-89CE-737CEB456901}" sibTransId="{52C6F135-7674-4229-8A90-BE7B403763AE}"/>
    <dgm:cxn modelId="{A49D1C6D-38B4-49AB-A565-FEFB1F11B888}" srcId="{39FEFB90-272D-4D6A-AF5E-CF50623E61DC}" destId="{DFD63CD9-8A5B-4C0C-BD21-9FD4C665F7AF}" srcOrd="2" destOrd="0" parTransId="{15D12529-2DEE-4C1D-97B4-20C28CA0F496}" sibTransId="{09451727-1A3C-4ADC-AD0B-B3EC2FE35A25}"/>
    <dgm:cxn modelId="{B9C61767-27BF-48B2-9C6C-F782138703A8}" srcId="{39FEFB90-272D-4D6A-AF5E-CF50623E61DC}" destId="{7109F9B8-53DD-4CE4-B3F6-77C236BD10F5}" srcOrd="0" destOrd="0" parTransId="{A493247D-AF7F-4DF4-959C-25932B1CFCFF}" sibTransId="{11ADB66A-C79E-4212-AD99-B9EC699116E0}"/>
    <dgm:cxn modelId="{1CC98D96-DDC0-43AE-BF6F-3723CFED83CF}" type="presOf" srcId="{3B924DAB-A5CB-4BAA-85B5-EA56FA773056}" destId="{C7C88C3E-F71A-413A-A404-F2FA80438973}" srcOrd="0" destOrd="0" presId="urn:microsoft.com/office/officeart/2005/8/layout/vList5"/>
    <dgm:cxn modelId="{8B24F89B-EBDF-4D1E-9B65-D860AC2AAA86}" type="presOf" srcId="{52B9FB4E-2C79-470C-A956-93FBE1D77DE1}" destId="{75084F30-887B-41A4-B816-C6BE1F41EF24}" srcOrd="0" destOrd="4" presId="urn:microsoft.com/office/officeart/2005/8/layout/vList5"/>
    <dgm:cxn modelId="{6C8F3A5F-C8AF-4FAB-95BF-976CBA6A28D3}" type="presOf" srcId="{39FEFB90-272D-4D6A-AF5E-CF50623E61DC}" destId="{4310834E-889D-44D9-BE92-43D369DBCA32}" srcOrd="0" destOrd="0" presId="urn:microsoft.com/office/officeart/2005/8/layout/vList5"/>
    <dgm:cxn modelId="{B5324804-BA8B-46A5-B18D-BB657618FF7F}" type="presOf" srcId="{DFD63CD9-8A5B-4C0C-BD21-9FD4C665F7AF}" destId="{75084F30-887B-41A4-B816-C6BE1F41EF24}" srcOrd="0" destOrd="2" presId="urn:microsoft.com/office/officeart/2005/8/layout/vList5"/>
    <dgm:cxn modelId="{B0F9176A-C0CC-4D75-96D7-87CB56987378}" type="presOf" srcId="{B11C28EE-A737-49E1-96E2-3C08C24E483D}" destId="{75084F30-887B-41A4-B816-C6BE1F41EF24}" srcOrd="0" destOrd="3" presId="urn:microsoft.com/office/officeart/2005/8/layout/vList5"/>
    <dgm:cxn modelId="{2CCA4DF9-A859-4A73-AE1C-BBBF600E9C81}" srcId="{3B924DAB-A5CB-4BAA-85B5-EA56FA773056}" destId="{39FEFB90-272D-4D6A-AF5E-CF50623E61DC}" srcOrd="0" destOrd="0" parTransId="{8F803631-1BB0-4E74-AE1B-4FF9120886A3}" sibTransId="{47B84C32-EA43-479F-BCE4-048F60B2C70D}"/>
    <dgm:cxn modelId="{8097F2FC-3AAF-4A21-B89D-B63F5394EC20}" srcId="{39FEFB90-272D-4D6A-AF5E-CF50623E61DC}" destId="{B11C28EE-A737-49E1-96E2-3C08C24E483D}" srcOrd="3" destOrd="0" parTransId="{82620D61-FACE-4A0F-985F-DFA3B5D90772}" sibTransId="{29D4DB12-2035-492C-AF74-A2BC91E565C2}"/>
    <dgm:cxn modelId="{DE75CA48-B73C-48BB-984A-ADDE62B8A5EC}" type="presOf" srcId="{7109F9B8-53DD-4CE4-B3F6-77C236BD10F5}" destId="{75084F30-887B-41A4-B816-C6BE1F41EF24}" srcOrd="0" destOrd="0" presId="urn:microsoft.com/office/officeart/2005/8/layout/vList5"/>
    <dgm:cxn modelId="{28A929C3-4D0F-4EA8-8A69-34192F509D9F}" type="presParOf" srcId="{C7C88C3E-F71A-413A-A404-F2FA80438973}" destId="{5C5E834A-917B-4D95-B84E-808FE5DCEE45}" srcOrd="0" destOrd="0" presId="urn:microsoft.com/office/officeart/2005/8/layout/vList5"/>
    <dgm:cxn modelId="{4419B147-FEFF-41C9-9FCB-4F92E593F344}" type="presParOf" srcId="{5C5E834A-917B-4D95-B84E-808FE5DCEE45}" destId="{4310834E-889D-44D9-BE92-43D369DBCA32}" srcOrd="0" destOrd="0" presId="urn:microsoft.com/office/officeart/2005/8/layout/vList5"/>
    <dgm:cxn modelId="{12C1978D-D219-4C48-8732-5F72BDB67E64}" type="presParOf" srcId="{5C5E834A-917B-4D95-B84E-808FE5DCEE45}" destId="{75084F30-887B-41A4-B816-C6BE1F41EF2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3B924DAB-A5CB-4BAA-85B5-EA56FA77305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FEFB90-272D-4D6A-AF5E-CF50623E61DC}">
      <dgm:prSet custT="1"/>
      <dgm:spPr>
        <a:noFill/>
        <a:ln w="25400"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Продукты</a:t>
          </a:r>
        </a:p>
      </dgm:t>
    </dgm:pt>
    <dgm:pt modelId="{8F803631-1BB0-4E74-AE1B-4FF9120886A3}" type="parTrans" cxnId="{2CCA4DF9-A859-4A73-AE1C-BBBF600E9C81}">
      <dgm:prSet/>
      <dgm:spPr/>
      <dgm:t>
        <a:bodyPr/>
        <a:lstStyle/>
        <a:p>
          <a:endParaRPr lang="ru-RU"/>
        </a:p>
      </dgm:t>
    </dgm:pt>
    <dgm:pt modelId="{47B84C32-EA43-479F-BCE4-048F60B2C70D}" type="sibTrans" cxnId="{2CCA4DF9-A859-4A73-AE1C-BBBF600E9C81}">
      <dgm:prSet/>
      <dgm:spPr/>
      <dgm:t>
        <a:bodyPr/>
        <a:lstStyle/>
        <a:p>
          <a:endParaRPr lang="ru-RU"/>
        </a:p>
      </dgm:t>
    </dgm:pt>
    <dgm:pt modelId="{7109F9B8-53DD-4CE4-B3F6-77C236BD10F5}">
      <dgm:prSet custT="1"/>
      <dgm:spPr>
        <a:noFill/>
        <a:ln w="25400">
          <a:solidFill>
            <a:srgbClr val="EBDED5">
              <a:alpha val="90000"/>
            </a:srgbClr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Игра</a:t>
          </a:r>
        </a:p>
      </dgm:t>
    </dgm:pt>
    <dgm:pt modelId="{A493247D-AF7F-4DF4-959C-25932B1CFCFF}" type="parTrans" cxnId="{B9C61767-27BF-48B2-9C6C-F782138703A8}">
      <dgm:prSet/>
      <dgm:spPr/>
      <dgm:t>
        <a:bodyPr/>
        <a:lstStyle/>
        <a:p>
          <a:endParaRPr lang="ru-RU"/>
        </a:p>
      </dgm:t>
    </dgm:pt>
    <dgm:pt modelId="{11ADB66A-C79E-4212-AD99-B9EC699116E0}" type="sibTrans" cxnId="{B9C61767-27BF-48B2-9C6C-F782138703A8}">
      <dgm:prSet/>
      <dgm:spPr/>
      <dgm:t>
        <a:bodyPr/>
        <a:lstStyle/>
        <a:p>
          <a:endParaRPr lang="ru-RU"/>
        </a:p>
      </dgm:t>
    </dgm:pt>
    <dgm:pt modelId="{953D89D8-DC39-4189-8F64-E2A5613B16BB}">
      <dgm:prSet custT="1"/>
      <dgm:spPr>
        <a:noFill/>
        <a:ln w="25400">
          <a:solidFill>
            <a:srgbClr val="EBDED5">
              <a:alpha val="90000"/>
            </a:srgbClr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Дополнения</a:t>
          </a:r>
        </a:p>
      </dgm:t>
    </dgm:pt>
    <dgm:pt modelId="{AD8EA1CD-6146-45E5-A81D-CF263A505A66}" type="parTrans" cxnId="{63242272-B1D7-495C-8117-C3428FB1FEEE}">
      <dgm:prSet/>
      <dgm:spPr/>
      <dgm:t>
        <a:bodyPr/>
        <a:lstStyle/>
        <a:p>
          <a:endParaRPr lang="ru-RU"/>
        </a:p>
      </dgm:t>
    </dgm:pt>
    <dgm:pt modelId="{9113719D-0F0C-4725-AE98-8281257920E5}" type="sibTrans" cxnId="{63242272-B1D7-495C-8117-C3428FB1FEEE}">
      <dgm:prSet/>
      <dgm:spPr/>
      <dgm:t>
        <a:bodyPr/>
        <a:lstStyle/>
        <a:p>
          <a:endParaRPr lang="ru-RU"/>
        </a:p>
      </dgm:t>
    </dgm:pt>
    <dgm:pt modelId="{DFD63CD9-8A5B-4C0C-BD21-9FD4C665F7AF}">
      <dgm:prSet custT="1"/>
      <dgm:spPr>
        <a:noFill/>
        <a:ln w="25400">
          <a:solidFill>
            <a:srgbClr val="EBDED5">
              <a:alpha val="90000"/>
            </a:srgbClr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Артбуки</a:t>
          </a:r>
        </a:p>
      </dgm:t>
    </dgm:pt>
    <dgm:pt modelId="{15D12529-2DEE-4C1D-97B4-20C28CA0F496}" type="parTrans" cxnId="{A49D1C6D-38B4-49AB-A565-FEFB1F11B888}">
      <dgm:prSet/>
      <dgm:spPr/>
      <dgm:t>
        <a:bodyPr/>
        <a:lstStyle/>
        <a:p>
          <a:endParaRPr lang="ru-RU"/>
        </a:p>
      </dgm:t>
    </dgm:pt>
    <dgm:pt modelId="{09451727-1A3C-4ADC-AD0B-B3EC2FE35A25}" type="sibTrans" cxnId="{A49D1C6D-38B4-49AB-A565-FEFB1F11B888}">
      <dgm:prSet/>
      <dgm:spPr/>
      <dgm:t>
        <a:bodyPr/>
        <a:lstStyle/>
        <a:p>
          <a:endParaRPr lang="ru-RU"/>
        </a:p>
      </dgm:t>
    </dgm:pt>
    <dgm:pt modelId="{B11C28EE-A737-49E1-96E2-3C08C24E483D}">
      <dgm:prSet custT="1"/>
      <dgm:spPr>
        <a:noFill/>
        <a:ln w="25400">
          <a:solidFill>
            <a:srgbClr val="EBDED5">
              <a:alpha val="90000"/>
            </a:srgbClr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Комиксы</a:t>
          </a:r>
        </a:p>
      </dgm:t>
    </dgm:pt>
    <dgm:pt modelId="{82620D61-FACE-4A0F-985F-DFA3B5D90772}" type="parTrans" cxnId="{8097F2FC-3AAF-4A21-B89D-B63F5394EC20}">
      <dgm:prSet/>
      <dgm:spPr/>
      <dgm:t>
        <a:bodyPr/>
        <a:lstStyle/>
        <a:p>
          <a:endParaRPr lang="ru-RU"/>
        </a:p>
      </dgm:t>
    </dgm:pt>
    <dgm:pt modelId="{29D4DB12-2035-492C-AF74-A2BC91E565C2}" type="sibTrans" cxnId="{8097F2FC-3AAF-4A21-B89D-B63F5394EC20}">
      <dgm:prSet/>
      <dgm:spPr/>
      <dgm:t>
        <a:bodyPr/>
        <a:lstStyle/>
        <a:p>
          <a:endParaRPr lang="ru-RU"/>
        </a:p>
      </dgm:t>
    </dgm:pt>
    <dgm:pt modelId="{52B9FB4E-2C79-470C-A956-93FBE1D77DE1}">
      <dgm:prSet custT="1"/>
      <dgm:spPr>
        <a:noFill/>
        <a:ln w="25400">
          <a:solidFill>
            <a:srgbClr val="EBDED5">
              <a:alpha val="90000"/>
            </a:srgbClr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Зарисовки</a:t>
          </a:r>
        </a:p>
      </dgm:t>
    </dgm:pt>
    <dgm:pt modelId="{FFF038E7-FDE7-4467-89CE-737CEB456901}" type="parTrans" cxnId="{8FBF5ADF-3D2D-4A1F-8AE1-D85BBE8F888A}">
      <dgm:prSet/>
      <dgm:spPr/>
      <dgm:t>
        <a:bodyPr/>
        <a:lstStyle/>
        <a:p>
          <a:endParaRPr lang="ru-RU"/>
        </a:p>
      </dgm:t>
    </dgm:pt>
    <dgm:pt modelId="{52C6F135-7674-4229-8A90-BE7B403763AE}" type="sibTrans" cxnId="{8FBF5ADF-3D2D-4A1F-8AE1-D85BBE8F888A}">
      <dgm:prSet/>
      <dgm:spPr/>
      <dgm:t>
        <a:bodyPr/>
        <a:lstStyle/>
        <a:p>
          <a:endParaRPr lang="ru-RU"/>
        </a:p>
      </dgm:t>
    </dgm:pt>
    <dgm:pt modelId="{C7C88C3E-F71A-413A-A404-F2FA80438973}" type="pres">
      <dgm:prSet presAssocID="{3B924DAB-A5CB-4BAA-85B5-EA56FA77305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5E834A-917B-4D95-B84E-808FE5DCEE45}" type="pres">
      <dgm:prSet presAssocID="{39FEFB90-272D-4D6A-AF5E-CF50623E61DC}" presName="linNode" presStyleCnt="0"/>
      <dgm:spPr/>
    </dgm:pt>
    <dgm:pt modelId="{4310834E-889D-44D9-BE92-43D369DBCA32}" type="pres">
      <dgm:prSet presAssocID="{39FEFB90-272D-4D6A-AF5E-CF50623E61DC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084F30-887B-41A4-B816-C6BE1F41EF24}" type="pres">
      <dgm:prSet presAssocID="{39FEFB90-272D-4D6A-AF5E-CF50623E61DC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242272-B1D7-495C-8117-C3428FB1FEEE}" srcId="{39FEFB90-272D-4D6A-AF5E-CF50623E61DC}" destId="{953D89D8-DC39-4189-8F64-E2A5613B16BB}" srcOrd="1" destOrd="0" parTransId="{AD8EA1CD-6146-45E5-A81D-CF263A505A66}" sibTransId="{9113719D-0F0C-4725-AE98-8281257920E5}"/>
    <dgm:cxn modelId="{D4E794FE-650C-4447-B199-D6D7E6E592B1}" type="presOf" srcId="{953D89D8-DC39-4189-8F64-E2A5613B16BB}" destId="{75084F30-887B-41A4-B816-C6BE1F41EF24}" srcOrd="0" destOrd="1" presId="urn:microsoft.com/office/officeart/2005/8/layout/vList5"/>
    <dgm:cxn modelId="{8FBF5ADF-3D2D-4A1F-8AE1-D85BBE8F888A}" srcId="{39FEFB90-272D-4D6A-AF5E-CF50623E61DC}" destId="{52B9FB4E-2C79-470C-A956-93FBE1D77DE1}" srcOrd="4" destOrd="0" parTransId="{FFF038E7-FDE7-4467-89CE-737CEB456901}" sibTransId="{52C6F135-7674-4229-8A90-BE7B403763AE}"/>
    <dgm:cxn modelId="{A49D1C6D-38B4-49AB-A565-FEFB1F11B888}" srcId="{39FEFB90-272D-4D6A-AF5E-CF50623E61DC}" destId="{DFD63CD9-8A5B-4C0C-BD21-9FD4C665F7AF}" srcOrd="2" destOrd="0" parTransId="{15D12529-2DEE-4C1D-97B4-20C28CA0F496}" sibTransId="{09451727-1A3C-4ADC-AD0B-B3EC2FE35A25}"/>
    <dgm:cxn modelId="{B9C61767-27BF-48B2-9C6C-F782138703A8}" srcId="{39FEFB90-272D-4D6A-AF5E-CF50623E61DC}" destId="{7109F9B8-53DD-4CE4-B3F6-77C236BD10F5}" srcOrd="0" destOrd="0" parTransId="{A493247D-AF7F-4DF4-959C-25932B1CFCFF}" sibTransId="{11ADB66A-C79E-4212-AD99-B9EC699116E0}"/>
    <dgm:cxn modelId="{1CC98D96-DDC0-43AE-BF6F-3723CFED83CF}" type="presOf" srcId="{3B924DAB-A5CB-4BAA-85B5-EA56FA773056}" destId="{C7C88C3E-F71A-413A-A404-F2FA80438973}" srcOrd="0" destOrd="0" presId="urn:microsoft.com/office/officeart/2005/8/layout/vList5"/>
    <dgm:cxn modelId="{8B24F89B-EBDF-4D1E-9B65-D860AC2AAA86}" type="presOf" srcId="{52B9FB4E-2C79-470C-A956-93FBE1D77DE1}" destId="{75084F30-887B-41A4-B816-C6BE1F41EF24}" srcOrd="0" destOrd="4" presId="urn:microsoft.com/office/officeart/2005/8/layout/vList5"/>
    <dgm:cxn modelId="{6C8F3A5F-C8AF-4FAB-95BF-976CBA6A28D3}" type="presOf" srcId="{39FEFB90-272D-4D6A-AF5E-CF50623E61DC}" destId="{4310834E-889D-44D9-BE92-43D369DBCA32}" srcOrd="0" destOrd="0" presId="urn:microsoft.com/office/officeart/2005/8/layout/vList5"/>
    <dgm:cxn modelId="{B5324804-BA8B-46A5-B18D-BB657618FF7F}" type="presOf" srcId="{DFD63CD9-8A5B-4C0C-BD21-9FD4C665F7AF}" destId="{75084F30-887B-41A4-B816-C6BE1F41EF24}" srcOrd="0" destOrd="2" presId="urn:microsoft.com/office/officeart/2005/8/layout/vList5"/>
    <dgm:cxn modelId="{B0F9176A-C0CC-4D75-96D7-87CB56987378}" type="presOf" srcId="{B11C28EE-A737-49E1-96E2-3C08C24E483D}" destId="{75084F30-887B-41A4-B816-C6BE1F41EF24}" srcOrd="0" destOrd="3" presId="urn:microsoft.com/office/officeart/2005/8/layout/vList5"/>
    <dgm:cxn modelId="{2CCA4DF9-A859-4A73-AE1C-BBBF600E9C81}" srcId="{3B924DAB-A5CB-4BAA-85B5-EA56FA773056}" destId="{39FEFB90-272D-4D6A-AF5E-CF50623E61DC}" srcOrd="0" destOrd="0" parTransId="{8F803631-1BB0-4E74-AE1B-4FF9120886A3}" sibTransId="{47B84C32-EA43-479F-BCE4-048F60B2C70D}"/>
    <dgm:cxn modelId="{8097F2FC-3AAF-4A21-B89D-B63F5394EC20}" srcId="{39FEFB90-272D-4D6A-AF5E-CF50623E61DC}" destId="{B11C28EE-A737-49E1-96E2-3C08C24E483D}" srcOrd="3" destOrd="0" parTransId="{82620D61-FACE-4A0F-985F-DFA3B5D90772}" sibTransId="{29D4DB12-2035-492C-AF74-A2BC91E565C2}"/>
    <dgm:cxn modelId="{DE75CA48-B73C-48BB-984A-ADDE62B8A5EC}" type="presOf" srcId="{7109F9B8-53DD-4CE4-B3F6-77C236BD10F5}" destId="{75084F30-887B-41A4-B816-C6BE1F41EF24}" srcOrd="0" destOrd="0" presId="urn:microsoft.com/office/officeart/2005/8/layout/vList5"/>
    <dgm:cxn modelId="{28A929C3-4D0F-4EA8-8A69-34192F509D9F}" type="presParOf" srcId="{C7C88C3E-F71A-413A-A404-F2FA80438973}" destId="{5C5E834A-917B-4D95-B84E-808FE5DCEE45}" srcOrd="0" destOrd="0" presId="urn:microsoft.com/office/officeart/2005/8/layout/vList5"/>
    <dgm:cxn modelId="{4419B147-FEFF-41C9-9FCB-4F92E593F344}" type="presParOf" srcId="{5C5E834A-917B-4D95-B84E-808FE5DCEE45}" destId="{4310834E-889D-44D9-BE92-43D369DBCA32}" srcOrd="0" destOrd="0" presId="urn:microsoft.com/office/officeart/2005/8/layout/vList5"/>
    <dgm:cxn modelId="{12C1978D-D219-4C48-8732-5F72BDB67E64}" type="presParOf" srcId="{5C5E834A-917B-4D95-B84E-808FE5DCEE45}" destId="{75084F30-887B-41A4-B816-C6BE1F41EF2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43C24783-97BC-4262-ACA8-4EC8E9AF1DB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4C25F1-6E34-411F-9330-3B308EF26E07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Заработная плата (МРОТ)</a:t>
          </a:r>
        </a:p>
      </dgm:t>
    </dgm:pt>
    <dgm:pt modelId="{44353438-75E3-43A3-A50A-1C795E0DA864}" type="parTrans" cxnId="{D39107E8-8063-4692-AAE2-3B648063B3E3}">
      <dgm:prSet/>
      <dgm:spPr/>
      <dgm:t>
        <a:bodyPr/>
        <a:lstStyle/>
        <a:p>
          <a:endParaRPr lang="ru-RU"/>
        </a:p>
      </dgm:t>
    </dgm:pt>
    <dgm:pt modelId="{80A920C8-D577-4257-A263-DA583AB6CD4E}" type="sibTrans" cxnId="{D39107E8-8063-4692-AAE2-3B648063B3E3}">
      <dgm:prSet/>
      <dgm:spPr/>
      <dgm:t>
        <a:bodyPr/>
        <a:lstStyle/>
        <a:p>
          <a:endParaRPr lang="ru-RU"/>
        </a:p>
      </dgm:t>
    </dgm:pt>
    <dgm:pt modelId="{99557B21-32D3-48D3-ADA5-948D91B9587D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24,100 * 2 * 3</a:t>
          </a:r>
        </a:p>
      </dgm:t>
    </dgm:pt>
    <dgm:pt modelId="{43652BCC-8DC7-4F3E-8BD4-783FE676AE83}" type="parTrans" cxnId="{4723F925-91AC-4EB1-84F1-19AD8D3D4933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BB47DCC4-9475-47E6-83B3-C052FBE5D0E0}" type="sibTrans" cxnId="{4723F925-91AC-4EB1-84F1-19AD8D3D4933}">
      <dgm:prSet/>
      <dgm:spPr/>
      <dgm:t>
        <a:bodyPr/>
        <a:lstStyle/>
        <a:p>
          <a:endParaRPr lang="ru-RU"/>
        </a:p>
      </dgm:t>
    </dgm:pt>
    <dgm:pt modelId="{27726086-FC8E-4F77-8E7A-61422C99B7C5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144,600 рублей/мес.</a:t>
          </a:r>
        </a:p>
      </dgm:t>
    </dgm:pt>
    <dgm:pt modelId="{4E211F96-6AE3-4287-A962-86007A202368}" type="parTrans" cxnId="{1AE95D27-8E41-4111-B215-B63B554A17BF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1B09DBA3-3113-4018-A282-E98DD8AEA130}" type="sibTrans" cxnId="{1AE95D27-8E41-4111-B215-B63B554A17BF}">
      <dgm:prSet/>
      <dgm:spPr/>
      <dgm:t>
        <a:bodyPr/>
        <a:lstStyle/>
        <a:p>
          <a:endParaRPr lang="ru-RU"/>
        </a:p>
      </dgm:t>
    </dgm:pt>
    <dgm:pt modelId="{918CCC41-E169-44ED-AC90-795F6BA6A313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Операционные расходы</a:t>
          </a:r>
        </a:p>
      </dgm:t>
    </dgm:pt>
    <dgm:pt modelId="{DCC46BC1-C532-4FED-BEAE-B96564FB3A56}" type="parTrans" cxnId="{A8272BFA-7FCB-40B8-A297-FDD5B2293F1F}">
      <dgm:prSet/>
      <dgm:spPr/>
      <dgm:t>
        <a:bodyPr/>
        <a:lstStyle/>
        <a:p>
          <a:endParaRPr lang="ru-RU"/>
        </a:p>
      </dgm:t>
    </dgm:pt>
    <dgm:pt modelId="{1C464439-DE6C-4D64-B4AA-19C7CB416671}" type="sibTrans" cxnId="{A8272BFA-7FCB-40B8-A297-FDD5B2293F1F}">
      <dgm:prSet/>
      <dgm:spPr/>
      <dgm:t>
        <a:bodyPr/>
        <a:lstStyle/>
        <a:p>
          <a:endParaRPr lang="ru-RU"/>
        </a:p>
      </dgm:t>
    </dgm:pt>
    <dgm:pt modelId="{BBD875DD-BF28-4909-8AB8-99378CA6014D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5,000 рублей/мес.</a:t>
          </a:r>
        </a:p>
      </dgm:t>
    </dgm:pt>
    <dgm:pt modelId="{58E7B161-A452-4133-9527-4DA1582CAA52}" type="parTrans" cxnId="{ABBB16BD-6307-47F9-BACD-C43A92103834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044D9660-3A18-412D-9DF2-E6EA4EC4BBB5}" type="sibTrans" cxnId="{ABBB16BD-6307-47F9-BACD-C43A92103834}">
      <dgm:prSet/>
      <dgm:spPr/>
      <dgm:t>
        <a:bodyPr/>
        <a:lstStyle/>
        <a:p>
          <a:endParaRPr lang="ru-RU"/>
        </a:p>
      </dgm:t>
    </dgm:pt>
    <dgm:pt modelId="{8263C871-2F11-4ABC-B532-468262EA99FD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Маркетинг</a:t>
          </a:r>
        </a:p>
      </dgm:t>
    </dgm:pt>
    <dgm:pt modelId="{B8ADD086-5219-4B16-A494-EB60010C0FA3}" type="parTrans" cxnId="{0E8186BD-633F-4C1B-99E9-0C9D84F3FD7B}">
      <dgm:prSet/>
      <dgm:spPr/>
      <dgm:t>
        <a:bodyPr/>
        <a:lstStyle/>
        <a:p>
          <a:endParaRPr lang="ru-RU"/>
        </a:p>
      </dgm:t>
    </dgm:pt>
    <dgm:pt modelId="{68E4D8F0-1CA7-4CCC-846C-1AABAA6B64FD}" type="sibTrans" cxnId="{0E8186BD-633F-4C1B-99E9-0C9D84F3FD7B}">
      <dgm:prSet/>
      <dgm:spPr/>
      <dgm:t>
        <a:bodyPr/>
        <a:lstStyle/>
        <a:p>
          <a:endParaRPr lang="ru-RU"/>
        </a:p>
      </dgm:t>
    </dgm:pt>
    <dgm:pt modelId="{77D7ED5B-819B-4BEB-AD3E-53D9F88222C4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17,600 рублей/мес.</a:t>
          </a:r>
        </a:p>
      </dgm:t>
    </dgm:pt>
    <dgm:pt modelId="{50EB9CD6-031C-4595-9EAC-21F99AEC9F5E}" type="parTrans" cxnId="{A9B39E80-29AE-4D5B-9B75-B322688E1BE1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02AA8A17-7EC2-4E09-9758-9264D0D59664}" type="sibTrans" cxnId="{A9B39E80-29AE-4D5B-9B75-B322688E1BE1}">
      <dgm:prSet/>
      <dgm:spPr/>
      <dgm:t>
        <a:bodyPr/>
        <a:lstStyle/>
        <a:p>
          <a:endParaRPr lang="ru-RU"/>
        </a:p>
      </dgm:t>
    </dgm:pt>
    <dgm:pt modelId="{C52474CD-DEA3-4D61-A07A-26C55B5CB2B4}" type="pres">
      <dgm:prSet presAssocID="{43C24783-97BC-4262-ACA8-4EC8E9AF1DB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858E211-B484-45A5-A106-6A5A03A7D9A1}" type="pres">
      <dgm:prSet presAssocID="{034C25F1-6E34-411F-9330-3B308EF26E07}" presName="hierRoot1" presStyleCnt="0">
        <dgm:presLayoutVars>
          <dgm:hierBranch val="init"/>
        </dgm:presLayoutVars>
      </dgm:prSet>
      <dgm:spPr/>
    </dgm:pt>
    <dgm:pt modelId="{B16A17A9-E4BB-4C98-8697-DF88064EAF6F}" type="pres">
      <dgm:prSet presAssocID="{034C25F1-6E34-411F-9330-3B308EF26E07}" presName="rootComposite1" presStyleCnt="0"/>
      <dgm:spPr/>
    </dgm:pt>
    <dgm:pt modelId="{9D20E0DD-C764-4C1C-863A-FD0E1A6EED2F}" type="pres">
      <dgm:prSet presAssocID="{034C25F1-6E34-411F-9330-3B308EF26E07}" presName="rootText1" presStyleLbl="node0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2DDE65-4A82-451B-B3FF-4CC427027540}" type="pres">
      <dgm:prSet presAssocID="{034C25F1-6E34-411F-9330-3B308EF26E0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A49A5BF-E77F-4D8D-B91D-198C7804D235}" type="pres">
      <dgm:prSet presAssocID="{034C25F1-6E34-411F-9330-3B308EF26E07}" presName="hierChild2" presStyleCnt="0"/>
      <dgm:spPr/>
    </dgm:pt>
    <dgm:pt modelId="{28E8F6A7-76A8-4C87-88D1-2DFE0D8C6986}" type="pres">
      <dgm:prSet presAssocID="{43652BCC-8DC7-4F3E-8BD4-783FE676AE83}" presName="Name37" presStyleLbl="parChTrans1D2" presStyleIdx="0" presStyleCnt="3"/>
      <dgm:spPr/>
      <dgm:t>
        <a:bodyPr/>
        <a:lstStyle/>
        <a:p>
          <a:endParaRPr lang="ru-RU"/>
        </a:p>
      </dgm:t>
    </dgm:pt>
    <dgm:pt modelId="{F7511BA6-9564-408A-B6A3-B8064E9E8FC0}" type="pres">
      <dgm:prSet presAssocID="{99557B21-32D3-48D3-ADA5-948D91B9587D}" presName="hierRoot2" presStyleCnt="0">
        <dgm:presLayoutVars>
          <dgm:hierBranch val="init"/>
        </dgm:presLayoutVars>
      </dgm:prSet>
      <dgm:spPr/>
    </dgm:pt>
    <dgm:pt modelId="{9391A34E-BF06-4D96-A973-E02FCEFA2F09}" type="pres">
      <dgm:prSet presAssocID="{99557B21-32D3-48D3-ADA5-948D91B9587D}" presName="rootComposite" presStyleCnt="0"/>
      <dgm:spPr/>
    </dgm:pt>
    <dgm:pt modelId="{1FFBC240-B14A-4CEC-87E1-CFE88EE45714}" type="pres">
      <dgm:prSet presAssocID="{99557B21-32D3-48D3-ADA5-948D91B9587D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D37066-9BB8-4808-8D6A-5C5CAC223E38}" type="pres">
      <dgm:prSet presAssocID="{99557B21-32D3-48D3-ADA5-948D91B9587D}" presName="rootConnector" presStyleLbl="node2" presStyleIdx="0" presStyleCnt="3"/>
      <dgm:spPr/>
      <dgm:t>
        <a:bodyPr/>
        <a:lstStyle/>
        <a:p>
          <a:endParaRPr lang="ru-RU"/>
        </a:p>
      </dgm:t>
    </dgm:pt>
    <dgm:pt modelId="{3CBFF3E3-A43C-4B27-8740-4F0CBF79CF0E}" type="pres">
      <dgm:prSet presAssocID="{99557B21-32D3-48D3-ADA5-948D91B9587D}" presName="hierChild4" presStyleCnt="0"/>
      <dgm:spPr/>
    </dgm:pt>
    <dgm:pt modelId="{F0CD8699-EBC3-43D9-BDB4-EB36FD8E4A90}" type="pres">
      <dgm:prSet presAssocID="{4E211F96-6AE3-4287-A962-86007A202368}" presName="Name37" presStyleLbl="parChTrans1D3" presStyleIdx="0" presStyleCnt="1"/>
      <dgm:spPr/>
      <dgm:t>
        <a:bodyPr/>
        <a:lstStyle/>
        <a:p>
          <a:endParaRPr lang="ru-RU"/>
        </a:p>
      </dgm:t>
    </dgm:pt>
    <dgm:pt modelId="{9C4EEA85-38EF-45B0-A67D-AA28F55A5F8E}" type="pres">
      <dgm:prSet presAssocID="{27726086-FC8E-4F77-8E7A-61422C99B7C5}" presName="hierRoot2" presStyleCnt="0">
        <dgm:presLayoutVars>
          <dgm:hierBranch val="init"/>
        </dgm:presLayoutVars>
      </dgm:prSet>
      <dgm:spPr/>
    </dgm:pt>
    <dgm:pt modelId="{5E67F550-EF43-4AC9-92FF-B5A1CEFE5907}" type="pres">
      <dgm:prSet presAssocID="{27726086-FC8E-4F77-8E7A-61422C99B7C5}" presName="rootComposite" presStyleCnt="0"/>
      <dgm:spPr/>
    </dgm:pt>
    <dgm:pt modelId="{B7CC7E74-3872-4F16-BEBB-927A6A558879}" type="pres">
      <dgm:prSet presAssocID="{27726086-FC8E-4F77-8E7A-61422C99B7C5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E4134-05A2-40B7-859E-C8FA74B6A693}" type="pres">
      <dgm:prSet presAssocID="{27726086-FC8E-4F77-8E7A-61422C99B7C5}" presName="rootConnector" presStyleLbl="node3" presStyleIdx="0" presStyleCnt="1"/>
      <dgm:spPr/>
      <dgm:t>
        <a:bodyPr/>
        <a:lstStyle/>
        <a:p>
          <a:endParaRPr lang="ru-RU"/>
        </a:p>
      </dgm:t>
    </dgm:pt>
    <dgm:pt modelId="{38CE07FB-67F2-413D-8F7B-2159D27C8283}" type="pres">
      <dgm:prSet presAssocID="{27726086-FC8E-4F77-8E7A-61422C99B7C5}" presName="hierChild4" presStyleCnt="0"/>
      <dgm:spPr/>
    </dgm:pt>
    <dgm:pt modelId="{CFD4CE84-DD10-43E9-81D3-097DEC5A6192}" type="pres">
      <dgm:prSet presAssocID="{27726086-FC8E-4F77-8E7A-61422C99B7C5}" presName="hierChild5" presStyleCnt="0"/>
      <dgm:spPr/>
    </dgm:pt>
    <dgm:pt modelId="{58478FE5-B20F-44E9-AF57-AD4ACAD1EFF5}" type="pres">
      <dgm:prSet presAssocID="{99557B21-32D3-48D3-ADA5-948D91B9587D}" presName="hierChild5" presStyleCnt="0"/>
      <dgm:spPr/>
    </dgm:pt>
    <dgm:pt modelId="{4F524523-36AF-4274-BD1F-64CE377050E0}" type="pres">
      <dgm:prSet presAssocID="{034C25F1-6E34-411F-9330-3B308EF26E07}" presName="hierChild3" presStyleCnt="0"/>
      <dgm:spPr/>
    </dgm:pt>
    <dgm:pt modelId="{8CDFB750-6483-4AE2-894D-E23F33F56618}" type="pres">
      <dgm:prSet presAssocID="{918CCC41-E169-44ED-AC90-795F6BA6A313}" presName="hierRoot1" presStyleCnt="0">
        <dgm:presLayoutVars>
          <dgm:hierBranch val="init"/>
        </dgm:presLayoutVars>
      </dgm:prSet>
      <dgm:spPr/>
    </dgm:pt>
    <dgm:pt modelId="{74C2A82C-0A13-4AF4-AE55-CE894BF62A9E}" type="pres">
      <dgm:prSet presAssocID="{918CCC41-E169-44ED-AC90-795F6BA6A313}" presName="rootComposite1" presStyleCnt="0"/>
      <dgm:spPr/>
    </dgm:pt>
    <dgm:pt modelId="{B99A0D4A-A966-4C87-A6A7-1399F3720188}" type="pres">
      <dgm:prSet presAssocID="{918CCC41-E169-44ED-AC90-795F6BA6A313}" presName="rootText1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4BB0F9-60F6-4029-8231-0C866A9DFFCB}" type="pres">
      <dgm:prSet presAssocID="{918CCC41-E169-44ED-AC90-795F6BA6A31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E520401-B2BF-4288-B076-BF3A232455F8}" type="pres">
      <dgm:prSet presAssocID="{918CCC41-E169-44ED-AC90-795F6BA6A313}" presName="hierChild2" presStyleCnt="0"/>
      <dgm:spPr/>
    </dgm:pt>
    <dgm:pt modelId="{5909B340-A643-4E42-ABAF-022C9ECB7822}" type="pres">
      <dgm:prSet presAssocID="{58E7B161-A452-4133-9527-4DA1582CAA52}" presName="Name37" presStyleLbl="parChTrans1D2" presStyleIdx="1" presStyleCnt="3"/>
      <dgm:spPr/>
      <dgm:t>
        <a:bodyPr/>
        <a:lstStyle/>
        <a:p>
          <a:endParaRPr lang="ru-RU"/>
        </a:p>
      </dgm:t>
    </dgm:pt>
    <dgm:pt modelId="{D93AA68A-BEB7-472F-9A43-E683BFD0A783}" type="pres">
      <dgm:prSet presAssocID="{BBD875DD-BF28-4909-8AB8-99378CA6014D}" presName="hierRoot2" presStyleCnt="0">
        <dgm:presLayoutVars>
          <dgm:hierBranch val="init"/>
        </dgm:presLayoutVars>
      </dgm:prSet>
      <dgm:spPr/>
    </dgm:pt>
    <dgm:pt modelId="{7BCD3899-D837-4E60-9445-ED4CF81F22C3}" type="pres">
      <dgm:prSet presAssocID="{BBD875DD-BF28-4909-8AB8-99378CA6014D}" presName="rootComposite" presStyleCnt="0"/>
      <dgm:spPr/>
    </dgm:pt>
    <dgm:pt modelId="{EA055BA8-1C9E-4AC8-B705-4A2EEA3A0310}" type="pres">
      <dgm:prSet presAssocID="{BBD875DD-BF28-4909-8AB8-99378CA6014D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703201-760B-469D-8B9A-478032915E52}" type="pres">
      <dgm:prSet presAssocID="{BBD875DD-BF28-4909-8AB8-99378CA6014D}" presName="rootConnector" presStyleLbl="node2" presStyleIdx="1" presStyleCnt="3"/>
      <dgm:spPr/>
      <dgm:t>
        <a:bodyPr/>
        <a:lstStyle/>
        <a:p>
          <a:endParaRPr lang="ru-RU"/>
        </a:p>
      </dgm:t>
    </dgm:pt>
    <dgm:pt modelId="{3DD4F397-931D-4121-9DE8-64EB051A9F10}" type="pres">
      <dgm:prSet presAssocID="{BBD875DD-BF28-4909-8AB8-99378CA6014D}" presName="hierChild4" presStyleCnt="0"/>
      <dgm:spPr/>
    </dgm:pt>
    <dgm:pt modelId="{E11293D1-FA05-4674-A22C-10539DF7DC9C}" type="pres">
      <dgm:prSet presAssocID="{BBD875DD-BF28-4909-8AB8-99378CA6014D}" presName="hierChild5" presStyleCnt="0"/>
      <dgm:spPr/>
    </dgm:pt>
    <dgm:pt modelId="{C60CB75B-A648-465F-B1B3-0E220E2DC814}" type="pres">
      <dgm:prSet presAssocID="{918CCC41-E169-44ED-AC90-795F6BA6A313}" presName="hierChild3" presStyleCnt="0"/>
      <dgm:spPr/>
    </dgm:pt>
    <dgm:pt modelId="{E9E119C8-C446-4EAC-9009-A81ABBA6C049}" type="pres">
      <dgm:prSet presAssocID="{8263C871-2F11-4ABC-B532-468262EA99FD}" presName="hierRoot1" presStyleCnt="0">
        <dgm:presLayoutVars>
          <dgm:hierBranch val="init"/>
        </dgm:presLayoutVars>
      </dgm:prSet>
      <dgm:spPr/>
    </dgm:pt>
    <dgm:pt modelId="{093DD7A0-BE73-4C7D-8EF7-692B913E9F1F}" type="pres">
      <dgm:prSet presAssocID="{8263C871-2F11-4ABC-B532-468262EA99FD}" presName="rootComposite1" presStyleCnt="0"/>
      <dgm:spPr/>
    </dgm:pt>
    <dgm:pt modelId="{B1953157-E180-4251-98FB-AA6C014B67D5}" type="pres">
      <dgm:prSet presAssocID="{8263C871-2F11-4ABC-B532-468262EA99FD}" presName="rootText1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F3F9BD-F0E4-4445-BBB1-ECA8BFA7063B}" type="pres">
      <dgm:prSet presAssocID="{8263C871-2F11-4ABC-B532-468262EA99FD}" presName="rootConnector1" presStyleLbl="node1" presStyleIdx="0" presStyleCnt="0"/>
      <dgm:spPr/>
      <dgm:t>
        <a:bodyPr/>
        <a:lstStyle/>
        <a:p>
          <a:endParaRPr lang="ru-RU"/>
        </a:p>
      </dgm:t>
    </dgm:pt>
    <dgm:pt modelId="{7F66B0DF-C93A-4425-8226-F0FF47BF93EF}" type="pres">
      <dgm:prSet presAssocID="{8263C871-2F11-4ABC-B532-468262EA99FD}" presName="hierChild2" presStyleCnt="0"/>
      <dgm:spPr/>
    </dgm:pt>
    <dgm:pt modelId="{436651EA-B97B-4C99-96A3-EDD80177B6AF}" type="pres">
      <dgm:prSet presAssocID="{50EB9CD6-031C-4595-9EAC-21F99AEC9F5E}" presName="Name37" presStyleLbl="parChTrans1D2" presStyleIdx="2" presStyleCnt="3"/>
      <dgm:spPr/>
      <dgm:t>
        <a:bodyPr/>
        <a:lstStyle/>
        <a:p>
          <a:endParaRPr lang="ru-RU"/>
        </a:p>
      </dgm:t>
    </dgm:pt>
    <dgm:pt modelId="{2F70E464-6304-4D74-9DEA-192B4722D7FD}" type="pres">
      <dgm:prSet presAssocID="{77D7ED5B-819B-4BEB-AD3E-53D9F88222C4}" presName="hierRoot2" presStyleCnt="0">
        <dgm:presLayoutVars>
          <dgm:hierBranch val="init"/>
        </dgm:presLayoutVars>
      </dgm:prSet>
      <dgm:spPr/>
    </dgm:pt>
    <dgm:pt modelId="{047E9C4F-BA9F-41EB-9D9B-B5C0A3521190}" type="pres">
      <dgm:prSet presAssocID="{77D7ED5B-819B-4BEB-AD3E-53D9F88222C4}" presName="rootComposite" presStyleCnt="0"/>
      <dgm:spPr/>
    </dgm:pt>
    <dgm:pt modelId="{B45985D9-111D-4918-B2E7-6B09CCE3511E}" type="pres">
      <dgm:prSet presAssocID="{77D7ED5B-819B-4BEB-AD3E-53D9F88222C4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CDF8CE-D1ED-44B7-BC3F-DB8F238FD9E0}" type="pres">
      <dgm:prSet presAssocID="{77D7ED5B-819B-4BEB-AD3E-53D9F88222C4}" presName="rootConnector" presStyleLbl="node2" presStyleIdx="2" presStyleCnt="3"/>
      <dgm:spPr/>
      <dgm:t>
        <a:bodyPr/>
        <a:lstStyle/>
        <a:p>
          <a:endParaRPr lang="ru-RU"/>
        </a:p>
      </dgm:t>
    </dgm:pt>
    <dgm:pt modelId="{6A313E3B-41A0-4225-B117-4EB059637D6B}" type="pres">
      <dgm:prSet presAssocID="{77D7ED5B-819B-4BEB-AD3E-53D9F88222C4}" presName="hierChild4" presStyleCnt="0"/>
      <dgm:spPr/>
    </dgm:pt>
    <dgm:pt modelId="{F00D9234-0EC8-4182-975D-101374AC1504}" type="pres">
      <dgm:prSet presAssocID="{77D7ED5B-819B-4BEB-AD3E-53D9F88222C4}" presName="hierChild5" presStyleCnt="0"/>
      <dgm:spPr/>
    </dgm:pt>
    <dgm:pt modelId="{E605BAAE-2AFC-4180-AB71-37871A642BA5}" type="pres">
      <dgm:prSet presAssocID="{8263C871-2F11-4ABC-B532-468262EA99FD}" presName="hierChild3" presStyleCnt="0"/>
      <dgm:spPr/>
    </dgm:pt>
  </dgm:ptLst>
  <dgm:cxnLst>
    <dgm:cxn modelId="{D39107E8-8063-4692-AAE2-3B648063B3E3}" srcId="{43C24783-97BC-4262-ACA8-4EC8E9AF1DB9}" destId="{034C25F1-6E34-411F-9330-3B308EF26E07}" srcOrd="0" destOrd="0" parTransId="{44353438-75E3-43A3-A50A-1C795E0DA864}" sibTransId="{80A920C8-D577-4257-A263-DA583AB6CD4E}"/>
    <dgm:cxn modelId="{B77C1FFA-3849-4D21-A2DC-84690B6CB490}" type="presOf" srcId="{BBD875DD-BF28-4909-8AB8-99378CA6014D}" destId="{4E703201-760B-469D-8B9A-478032915E52}" srcOrd="1" destOrd="0" presId="urn:microsoft.com/office/officeart/2005/8/layout/orgChart1"/>
    <dgm:cxn modelId="{17C8B864-125E-48DB-BDA7-458744D33113}" type="presOf" srcId="{918CCC41-E169-44ED-AC90-795F6BA6A313}" destId="{AC4BB0F9-60F6-4029-8231-0C866A9DFFCB}" srcOrd="1" destOrd="0" presId="urn:microsoft.com/office/officeart/2005/8/layout/orgChart1"/>
    <dgm:cxn modelId="{A9B39E80-29AE-4D5B-9B75-B322688E1BE1}" srcId="{8263C871-2F11-4ABC-B532-468262EA99FD}" destId="{77D7ED5B-819B-4BEB-AD3E-53D9F88222C4}" srcOrd="0" destOrd="0" parTransId="{50EB9CD6-031C-4595-9EAC-21F99AEC9F5E}" sibTransId="{02AA8A17-7EC2-4E09-9758-9264D0D59664}"/>
    <dgm:cxn modelId="{0D6C14D2-7947-40B1-9C76-835BEB54CEC0}" type="presOf" srcId="{918CCC41-E169-44ED-AC90-795F6BA6A313}" destId="{B99A0D4A-A966-4C87-A6A7-1399F3720188}" srcOrd="0" destOrd="0" presId="urn:microsoft.com/office/officeart/2005/8/layout/orgChart1"/>
    <dgm:cxn modelId="{EA0F3494-D120-4F21-A366-2698123E18CE}" type="presOf" srcId="{77D7ED5B-819B-4BEB-AD3E-53D9F88222C4}" destId="{B45985D9-111D-4918-B2E7-6B09CCE3511E}" srcOrd="0" destOrd="0" presId="urn:microsoft.com/office/officeart/2005/8/layout/orgChart1"/>
    <dgm:cxn modelId="{0F436F93-4818-40F4-8AA8-0AE781F205B4}" type="presOf" srcId="{4E211F96-6AE3-4287-A962-86007A202368}" destId="{F0CD8699-EBC3-43D9-BDB4-EB36FD8E4A90}" srcOrd="0" destOrd="0" presId="urn:microsoft.com/office/officeart/2005/8/layout/orgChart1"/>
    <dgm:cxn modelId="{71914701-D4E6-4E3F-A7AE-8B111458ACE3}" type="presOf" srcId="{27726086-FC8E-4F77-8E7A-61422C99B7C5}" destId="{B7CC7E74-3872-4F16-BEBB-927A6A558879}" srcOrd="0" destOrd="0" presId="urn:microsoft.com/office/officeart/2005/8/layout/orgChart1"/>
    <dgm:cxn modelId="{A8272BFA-7FCB-40B8-A297-FDD5B2293F1F}" srcId="{43C24783-97BC-4262-ACA8-4EC8E9AF1DB9}" destId="{918CCC41-E169-44ED-AC90-795F6BA6A313}" srcOrd="1" destOrd="0" parTransId="{DCC46BC1-C532-4FED-BEAE-B96564FB3A56}" sibTransId="{1C464439-DE6C-4D64-B4AA-19C7CB416671}"/>
    <dgm:cxn modelId="{EBA07E1F-F778-4BEE-BB93-2DE04ACFFE89}" type="presOf" srcId="{99557B21-32D3-48D3-ADA5-948D91B9587D}" destId="{1FFBC240-B14A-4CEC-87E1-CFE88EE45714}" srcOrd="0" destOrd="0" presId="urn:microsoft.com/office/officeart/2005/8/layout/orgChart1"/>
    <dgm:cxn modelId="{B1D1DF47-E218-4F57-ACC1-3A2BFE6DA0E8}" type="presOf" srcId="{77D7ED5B-819B-4BEB-AD3E-53D9F88222C4}" destId="{DACDF8CE-D1ED-44B7-BC3F-DB8F238FD9E0}" srcOrd="1" destOrd="0" presId="urn:microsoft.com/office/officeart/2005/8/layout/orgChart1"/>
    <dgm:cxn modelId="{1BD94B3C-6343-4CA7-AF3C-A7406E4C82E9}" type="presOf" srcId="{58E7B161-A452-4133-9527-4DA1582CAA52}" destId="{5909B340-A643-4E42-ABAF-022C9ECB7822}" srcOrd="0" destOrd="0" presId="urn:microsoft.com/office/officeart/2005/8/layout/orgChart1"/>
    <dgm:cxn modelId="{5B5CA8B6-1FD6-4CB3-8583-C60C028F1982}" type="presOf" srcId="{50EB9CD6-031C-4595-9EAC-21F99AEC9F5E}" destId="{436651EA-B97B-4C99-96A3-EDD80177B6AF}" srcOrd="0" destOrd="0" presId="urn:microsoft.com/office/officeart/2005/8/layout/orgChart1"/>
    <dgm:cxn modelId="{ABBB16BD-6307-47F9-BACD-C43A92103834}" srcId="{918CCC41-E169-44ED-AC90-795F6BA6A313}" destId="{BBD875DD-BF28-4909-8AB8-99378CA6014D}" srcOrd="0" destOrd="0" parTransId="{58E7B161-A452-4133-9527-4DA1582CAA52}" sibTransId="{044D9660-3A18-412D-9DF2-E6EA4EC4BBB5}"/>
    <dgm:cxn modelId="{92BD2F3F-F8BB-40AE-8D46-B246916770C2}" type="presOf" srcId="{034C25F1-6E34-411F-9330-3B308EF26E07}" destId="{9D20E0DD-C764-4C1C-863A-FD0E1A6EED2F}" srcOrd="0" destOrd="0" presId="urn:microsoft.com/office/officeart/2005/8/layout/orgChart1"/>
    <dgm:cxn modelId="{B357BBB1-C144-4622-A066-91FD68239B98}" type="presOf" srcId="{43652BCC-8DC7-4F3E-8BD4-783FE676AE83}" destId="{28E8F6A7-76A8-4C87-88D1-2DFE0D8C6986}" srcOrd="0" destOrd="0" presId="urn:microsoft.com/office/officeart/2005/8/layout/orgChart1"/>
    <dgm:cxn modelId="{0E8186BD-633F-4C1B-99E9-0C9D84F3FD7B}" srcId="{43C24783-97BC-4262-ACA8-4EC8E9AF1DB9}" destId="{8263C871-2F11-4ABC-B532-468262EA99FD}" srcOrd="2" destOrd="0" parTransId="{B8ADD086-5219-4B16-A494-EB60010C0FA3}" sibTransId="{68E4D8F0-1CA7-4CCC-846C-1AABAA6B64FD}"/>
    <dgm:cxn modelId="{0AEFFD56-22CA-42A6-B40D-7431E5C0CE47}" type="presOf" srcId="{8263C871-2F11-4ABC-B532-468262EA99FD}" destId="{9AF3F9BD-F0E4-4445-BBB1-ECA8BFA7063B}" srcOrd="1" destOrd="0" presId="urn:microsoft.com/office/officeart/2005/8/layout/orgChart1"/>
    <dgm:cxn modelId="{C2935EDC-1D4F-4706-867D-AC458786435A}" type="presOf" srcId="{27726086-FC8E-4F77-8E7A-61422C99B7C5}" destId="{975E4134-05A2-40B7-859E-C8FA74B6A693}" srcOrd="1" destOrd="0" presId="urn:microsoft.com/office/officeart/2005/8/layout/orgChart1"/>
    <dgm:cxn modelId="{4723F925-91AC-4EB1-84F1-19AD8D3D4933}" srcId="{034C25F1-6E34-411F-9330-3B308EF26E07}" destId="{99557B21-32D3-48D3-ADA5-948D91B9587D}" srcOrd="0" destOrd="0" parTransId="{43652BCC-8DC7-4F3E-8BD4-783FE676AE83}" sibTransId="{BB47DCC4-9475-47E6-83B3-C052FBE5D0E0}"/>
    <dgm:cxn modelId="{B1546997-62FE-4D17-87BC-017C786F3302}" type="presOf" srcId="{43C24783-97BC-4262-ACA8-4EC8E9AF1DB9}" destId="{C52474CD-DEA3-4D61-A07A-26C55B5CB2B4}" srcOrd="0" destOrd="0" presId="urn:microsoft.com/office/officeart/2005/8/layout/orgChart1"/>
    <dgm:cxn modelId="{7FAC80ED-C81F-4457-AB57-DAA100598DFC}" type="presOf" srcId="{8263C871-2F11-4ABC-B532-468262EA99FD}" destId="{B1953157-E180-4251-98FB-AA6C014B67D5}" srcOrd="0" destOrd="0" presId="urn:microsoft.com/office/officeart/2005/8/layout/orgChart1"/>
    <dgm:cxn modelId="{EAE56807-F604-463C-BDBC-A2DD50A09C18}" type="presOf" srcId="{034C25F1-6E34-411F-9330-3B308EF26E07}" destId="{722DDE65-4A82-451B-B3FF-4CC427027540}" srcOrd="1" destOrd="0" presId="urn:microsoft.com/office/officeart/2005/8/layout/orgChart1"/>
    <dgm:cxn modelId="{0F30BA00-A5A8-4239-9E18-0A17D660B7F8}" type="presOf" srcId="{BBD875DD-BF28-4909-8AB8-99378CA6014D}" destId="{EA055BA8-1C9E-4AC8-B705-4A2EEA3A0310}" srcOrd="0" destOrd="0" presId="urn:microsoft.com/office/officeart/2005/8/layout/orgChart1"/>
    <dgm:cxn modelId="{B6F78369-F38F-4D7D-A87C-97A45447874F}" type="presOf" srcId="{99557B21-32D3-48D3-ADA5-948D91B9587D}" destId="{24D37066-9BB8-4808-8D6A-5C5CAC223E38}" srcOrd="1" destOrd="0" presId="urn:microsoft.com/office/officeart/2005/8/layout/orgChart1"/>
    <dgm:cxn modelId="{1AE95D27-8E41-4111-B215-B63B554A17BF}" srcId="{99557B21-32D3-48D3-ADA5-948D91B9587D}" destId="{27726086-FC8E-4F77-8E7A-61422C99B7C5}" srcOrd="0" destOrd="0" parTransId="{4E211F96-6AE3-4287-A962-86007A202368}" sibTransId="{1B09DBA3-3113-4018-A282-E98DD8AEA130}"/>
    <dgm:cxn modelId="{ABEE71E6-3B58-4D77-89AC-CB5804B897FF}" type="presParOf" srcId="{C52474CD-DEA3-4D61-A07A-26C55B5CB2B4}" destId="{C858E211-B484-45A5-A106-6A5A03A7D9A1}" srcOrd="0" destOrd="0" presId="urn:microsoft.com/office/officeart/2005/8/layout/orgChart1"/>
    <dgm:cxn modelId="{EB7A5607-F2FD-477A-9285-F8D744C6C370}" type="presParOf" srcId="{C858E211-B484-45A5-A106-6A5A03A7D9A1}" destId="{B16A17A9-E4BB-4C98-8697-DF88064EAF6F}" srcOrd="0" destOrd="0" presId="urn:microsoft.com/office/officeart/2005/8/layout/orgChart1"/>
    <dgm:cxn modelId="{75B01161-0171-4BA3-A8CD-9F05017D4C3D}" type="presParOf" srcId="{B16A17A9-E4BB-4C98-8697-DF88064EAF6F}" destId="{9D20E0DD-C764-4C1C-863A-FD0E1A6EED2F}" srcOrd="0" destOrd="0" presId="urn:microsoft.com/office/officeart/2005/8/layout/orgChart1"/>
    <dgm:cxn modelId="{3900E1FD-F591-4D9C-BB1F-BCF01A464F9D}" type="presParOf" srcId="{B16A17A9-E4BB-4C98-8697-DF88064EAF6F}" destId="{722DDE65-4A82-451B-B3FF-4CC427027540}" srcOrd="1" destOrd="0" presId="urn:microsoft.com/office/officeart/2005/8/layout/orgChart1"/>
    <dgm:cxn modelId="{E1E30A11-C02B-40F0-8036-1D3A6A0151F6}" type="presParOf" srcId="{C858E211-B484-45A5-A106-6A5A03A7D9A1}" destId="{5A49A5BF-E77F-4D8D-B91D-198C7804D235}" srcOrd="1" destOrd="0" presId="urn:microsoft.com/office/officeart/2005/8/layout/orgChart1"/>
    <dgm:cxn modelId="{199F09D0-FE59-4B18-AEC8-D6B38042F644}" type="presParOf" srcId="{5A49A5BF-E77F-4D8D-B91D-198C7804D235}" destId="{28E8F6A7-76A8-4C87-88D1-2DFE0D8C6986}" srcOrd="0" destOrd="0" presId="urn:microsoft.com/office/officeart/2005/8/layout/orgChart1"/>
    <dgm:cxn modelId="{B7043198-C082-4F15-B0BD-92449A7E977E}" type="presParOf" srcId="{5A49A5BF-E77F-4D8D-B91D-198C7804D235}" destId="{F7511BA6-9564-408A-B6A3-B8064E9E8FC0}" srcOrd="1" destOrd="0" presId="urn:microsoft.com/office/officeart/2005/8/layout/orgChart1"/>
    <dgm:cxn modelId="{3D90BA74-D16B-43D1-B935-6C1213F3AF6F}" type="presParOf" srcId="{F7511BA6-9564-408A-B6A3-B8064E9E8FC0}" destId="{9391A34E-BF06-4D96-A973-E02FCEFA2F09}" srcOrd="0" destOrd="0" presId="urn:microsoft.com/office/officeart/2005/8/layout/orgChart1"/>
    <dgm:cxn modelId="{40BE2971-5C19-4F8E-9CE2-2CCDD53E2CE3}" type="presParOf" srcId="{9391A34E-BF06-4D96-A973-E02FCEFA2F09}" destId="{1FFBC240-B14A-4CEC-87E1-CFE88EE45714}" srcOrd="0" destOrd="0" presId="urn:microsoft.com/office/officeart/2005/8/layout/orgChart1"/>
    <dgm:cxn modelId="{07B4BD4D-8737-4D6E-ABAC-9DEAEE477996}" type="presParOf" srcId="{9391A34E-BF06-4D96-A973-E02FCEFA2F09}" destId="{24D37066-9BB8-4808-8D6A-5C5CAC223E38}" srcOrd="1" destOrd="0" presId="urn:microsoft.com/office/officeart/2005/8/layout/orgChart1"/>
    <dgm:cxn modelId="{B7173726-2F2F-4B87-A62C-F9C4B29074FF}" type="presParOf" srcId="{F7511BA6-9564-408A-B6A3-B8064E9E8FC0}" destId="{3CBFF3E3-A43C-4B27-8740-4F0CBF79CF0E}" srcOrd="1" destOrd="0" presId="urn:microsoft.com/office/officeart/2005/8/layout/orgChart1"/>
    <dgm:cxn modelId="{BEDA9D79-C0E3-45EF-BFB3-EFA3C0C7098A}" type="presParOf" srcId="{3CBFF3E3-A43C-4B27-8740-4F0CBF79CF0E}" destId="{F0CD8699-EBC3-43D9-BDB4-EB36FD8E4A90}" srcOrd="0" destOrd="0" presId="urn:microsoft.com/office/officeart/2005/8/layout/orgChart1"/>
    <dgm:cxn modelId="{07B54257-4582-46C0-9EFC-EB2813211ECE}" type="presParOf" srcId="{3CBFF3E3-A43C-4B27-8740-4F0CBF79CF0E}" destId="{9C4EEA85-38EF-45B0-A67D-AA28F55A5F8E}" srcOrd="1" destOrd="0" presId="urn:microsoft.com/office/officeart/2005/8/layout/orgChart1"/>
    <dgm:cxn modelId="{1C5DC39D-F38D-4728-B4E3-04484F85836D}" type="presParOf" srcId="{9C4EEA85-38EF-45B0-A67D-AA28F55A5F8E}" destId="{5E67F550-EF43-4AC9-92FF-B5A1CEFE5907}" srcOrd="0" destOrd="0" presId="urn:microsoft.com/office/officeart/2005/8/layout/orgChart1"/>
    <dgm:cxn modelId="{D7CBC250-1DE8-4E43-AF11-59D0287B1CC3}" type="presParOf" srcId="{5E67F550-EF43-4AC9-92FF-B5A1CEFE5907}" destId="{B7CC7E74-3872-4F16-BEBB-927A6A558879}" srcOrd="0" destOrd="0" presId="urn:microsoft.com/office/officeart/2005/8/layout/orgChart1"/>
    <dgm:cxn modelId="{27E0F566-7521-4F39-8EB9-55BB07F094F4}" type="presParOf" srcId="{5E67F550-EF43-4AC9-92FF-B5A1CEFE5907}" destId="{975E4134-05A2-40B7-859E-C8FA74B6A693}" srcOrd="1" destOrd="0" presId="urn:microsoft.com/office/officeart/2005/8/layout/orgChart1"/>
    <dgm:cxn modelId="{0DC3DE1A-8D99-467D-89E7-93FCA619299C}" type="presParOf" srcId="{9C4EEA85-38EF-45B0-A67D-AA28F55A5F8E}" destId="{38CE07FB-67F2-413D-8F7B-2159D27C8283}" srcOrd="1" destOrd="0" presId="urn:microsoft.com/office/officeart/2005/8/layout/orgChart1"/>
    <dgm:cxn modelId="{2E464C30-0C40-4C5C-B280-F00014C46A07}" type="presParOf" srcId="{9C4EEA85-38EF-45B0-A67D-AA28F55A5F8E}" destId="{CFD4CE84-DD10-43E9-81D3-097DEC5A6192}" srcOrd="2" destOrd="0" presId="urn:microsoft.com/office/officeart/2005/8/layout/orgChart1"/>
    <dgm:cxn modelId="{D1D26EE8-037D-4330-8183-81D9C834E868}" type="presParOf" srcId="{F7511BA6-9564-408A-B6A3-B8064E9E8FC0}" destId="{58478FE5-B20F-44E9-AF57-AD4ACAD1EFF5}" srcOrd="2" destOrd="0" presId="urn:microsoft.com/office/officeart/2005/8/layout/orgChart1"/>
    <dgm:cxn modelId="{BBD2CBF2-A003-403D-8EFF-BE43F361C945}" type="presParOf" srcId="{C858E211-B484-45A5-A106-6A5A03A7D9A1}" destId="{4F524523-36AF-4274-BD1F-64CE377050E0}" srcOrd="2" destOrd="0" presId="urn:microsoft.com/office/officeart/2005/8/layout/orgChart1"/>
    <dgm:cxn modelId="{EB937974-80E6-4D53-B022-E9E7AC6AC2CC}" type="presParOf" srcId="{C52474CD-DEA3-4D61-A07A-26C55B5CB2B4}" destId="{8CDFB750-6483-4AE2-894D-E23F33F56618}" srcOrd="1" destOrd="0" presId="urn:microsoft.com/office/officeart/2005/8/layout/orgChart1"/>
    <dgm:cxn modelId="{5C6EEBCF-C9F0-4377-B528-66886BBF8345}" type="presParOf" srcId="{8CDFB750-6483-4AE2-894D-E23F33F56618}" destId="{74C2A82C-0A13-4AF4-AE55-CE894BF62A9E}" srcOrd="0" destOrd="0" presId="urn:microsoft.com/office/officeart/2005/8/layout/orgChart1"/>
    <dgm:cxn modelId="{1300DBDB-0585-4746-8F6D-32937D73D900}" type="presParOf" srcId="{74C2A82C-0A13-4AF4-AE55-CE894BF62A9E}" destId="{B99A0D4A-A966-4C87-A6A7-1399F3720188}" srcOrd="0" destOrd="0" presId="urn:microsoft.com/office/officeart/2005/8/layout/orgChart1"/>
    <dgm:cxn modelId="{BFA915F6-7DB8-4916-A165-A86C268AA525}" type="presParOf" srcId="{74C2A82C-0A13-4AF4-AE55-CE894BF62A9E}" destId="{AC4BB0F9-60F6-4029-8231-0C866A9DFFCB}" srcOrd="1" destOrd="0" presId="urn:microsoft.com/office/officeart/2005/8/layout/orgChart1"/>
    <dgm:cxn modelId="{69C21CAB-FC11-48E8-BB85-7B742067FC2D}" type="presParOf" srcId="{8CDFB750-6483-4AE2-894D-E23F33F56618}" destId="{1E520401-B2BF-4288-B076-BF3A232455F8}" srcOrd="1" destOrd="0" presId="urn:microsoft.com/office/officeart/2005/8/layout/orgChart1"/>
    <dgm:cxn modelId="{8454DA86-6A39-4FA6-ACD6-0BA95EDFEEFB}" type="presParOf" srcId="{1E520401-B2BF-4288-B076-BF3A232455F8}" destId="{5909B340-A643-4E42-ABAF-022C9ECB7822}" srcOrd="0" destOrd="0" presId="urn:microsoft.com/office/officeart/2005/8/layout/orgChart1"/>
    <dgm:cxn modelId="{2E73A25A-58D1-4302-A722-6B908746E910}" type="presParOf" srcId="{1E520401-B2BF-4288-B076-BF3A232455F8}" destId="{D93AA68A-BEB7-472F-9A43-E683BFD0A783}" srcOrd="1" destOrd="0" presId="urn:microsoft.com/office/officeart/2005/8/layout/orgChart1"/>
    <dgm:cxn modelId="{0FF347E6-3063-42DB-8B68-59114E6200F9}" type="presParOf" srcId="{D93AA68A-BEB7-472F-9A43-E683BFD0A783}" destId="{7BCD3899-D837-4E60-9445-ED4CF81F22C3}" srcOrd="0" destOrd="0" presId="urn:microsoft.com/office/officeart/2005/8/layout/orgChart1"/>
    <dgm:cxn modelId="{F1E435E1-4AA0-47B0-BA99-808B3ADDB7D1}" type="presParOf" srcId="{7BCD3899-D837-4E60-9445-ED4CF81F22C3}" destId="{EA055BA8-1C9E-4AC8-B705-4A2EEA3A0310}" srcOrd="0" destOrd="0" presId="urn:microsoft.com/office/officeart/2005/8/layout/orgChart1"/>
    <dgm:cxn modelId="{04ADE419-988D-4A64-903D-0F8619B3E498}" type="presParOf" srcId="{7BCD3899-D837-4E60-9445-ED4CF81F22C3}" destId="{4E703201-760B-469D-8B9A-478032915E52}" srcOrd="1" destOrd="0" presId="urn:microsoft.com/office/officeart/2005/8/layout/orgChart1"/>
    <dgm:cxn modelId="{861F1D33-B3AA-44D5-A0AF-CB27B74CE6BB}" type="presParOf" srcId="{D93AA68A-BEB7-472F-9A43-E683BFD0A783}" destId="{3DD4F397-931D-4121-9DE8-64EB051A9F10}" srcOrd="1" destOrd="0" presId="urn:microsoft.com/office/officeart/2005/8/layout/orgChart1"/>
    <dgm:cxn modelId="{B7161306-01EA-490A-9712-319FC13E7204}" type="presParOf" srcId="{D93AA68A-BEB7-472F-9A43-E683BFD0A783}" destId="{E11293D1-FA05-4674-A22C-10539DF7DC9C}" srcOrd="2" destOrd="0" presId="urn:microsoft.com/office/officeart/2005/8/layout/orgChart1"/>
    <dgm:cxn modelId="{AC955ED8-EB81-4033-86FE-9D57BDC032C8}" type="presParOf" srcId="{8CDFB750-6483-4AE2-894D-E23F33F56618}" destId="{C60CB75B-A648-465F-B1B3-0E220E2DC814}" srcOrd="2" destOrd="0" presId="urn:microsoft.com/office/officeart/2005/8/layout/orgChart1"/>
    <dgm:cxn modelId="{B8E11AE2-7FF4-455D-9106-028AD0F76F84}" type="presParOf" srcId="{C52474CD-DEA3-4D61-A07A-26C55B5CB2B4}" destId="{E9E119C8-C446-4EAC-9009-A81ABBA6C049}" srcOrd="2" destOrd="0" presId="urn:microsoft.com/office/officeart/2005/8/layout/orgChart1"/>
    <dgm:cxn modelId="{702D5FCF-0A69-41CB-89B0-F9015105114B}" type="presParOf" srcId="{E9E119C8-C446-4EAC-9009-A81ABBA6C049}" destId="{093DD7A0-BE73-4C7D-8EF7-692B913E9F1F}" srcOrd="0" destOrd="0" presId="urn:microsoft.com/office/officeart/2005/8/layout/orgChart1"/>
    <dgm:cxn modelId="{BBE21254-AE79-4B38-AF31-83F41DA6AED1}" type="presParOf" srcId="{093DD7A0-BE73-4C7D-8EF7-692B913E9F1F}" destId="{B1953157-E180-4251-98FB-AA6C014B67D5}" srcOrd="0" destOrd="0" presId="urn:microsoft.com/office/officeart/2005/8/layout/orgChart1"/>
    <dgm:cxn modelId="{4C21E9C2-32C3-426D-AC9D-6869C3C53F7B}" type="presParOf" srcId="{093DD7A0-BE73-4C7D-8EF7-692B913E9F1F}" destId="{9AF3F9BD-F0E4-4445-BBB1-ECA8BFA7063B}" srcOrd="1" destOrd="0" presId="urn:microsoft.com/office/officeart/2005/8/layout/orgChart1"/>
    <dgm:cxn modelId="{A225ED6F-2308-49E4-A161-28053B440046}" type="presParOf" srcId="{E9E119C8-C446-4EAC-9009-A81ABBA6C049}" destId="{7F66B0DF-C93A-4425-8226-F0FF47BF93EF}" srcOrd="1" destOrd="0" presId="urn:microsoft.com/office/officeart/2005/8/layout/orgChart1"/>
    <dgm:cxn modelId="{E3B44A9B-EC71-46A6-BBA5-EDC634E4CFA1}" type="presParOf" srcId="{7F66B0DF-C93A-4425-8226-F0FF47BF93EF}" destId="{436651EA-B97B-4C99-96A3-EDD80177B6AF}" srcOrd="0" destOrd="0" presId="urn:microsoft.com/office/officeart/2005/8/layout/orgChart1"/>
    <dgm:cxn modelId="{367595A0-79AD-48EA-A0AC-E953DA88F0D5}" type="presParOf" srcId="{7F66B0DF-C93A-4425-8226-F0FF47BF93EF}" destId="{2F70E464-6304-4D74-9DEA-192B4722D7FD}" srcOrd="1" destOrd="0" presId="urn:microsoft.com/office/officeart/2005/8/layout/orgChart1"/>
    <dgm:cxn modelId="{FC61147C-A5D1-46BF-B00E-14BF603551E8}" type="presParOf" srcId="{2F70E464-6304-4D74-9DEA-192B4722D7FD}" destId="{047E9C4F-BA9F-41EB-9D9B-B5C0A3521190}" srcOrd="0" destOrd="0" presId="urn:microsoft.com/office/officeart/2005/8/layout/orgChart1"/>
    <dgm:cxn modelId="{3D82EF60-6771-4E96-BAB3-C4DDD13E5E19}" type="presParOf" srcId="{047E9C4F-BA9F-41EB-9D9B-B5C0A3521190}" destId="{B45985D9-111D-4918-B2E7-6B09CCE3511E}" srcOrd="0" destOrd="0" presId="urn:microsoft.com/office/officeart/2005/8/layout/orgChart1"/>
    <dgm:cxn modelId="{6B3992B0-676A-457C-8B70-5A45E4F1183C}" type="presParOf" srcId="{047E9C4F-BA9F-41EB-9D9B-B5C0A3521190}" destId="{DACDF8CE-D1ED-44B7-BC3F-DB8F238FD9E0}" srcOrd="1" destOrd="0" presId="urn:microsoft.com/office/officeart/2005/8/layout/orgChart1"/>
    <dgm:cxn modelId="{20A6C46E-0AD2-4152-B4AD-723DC1ABDE52}" type="presParOf" srcId="{2F70E464-6304-4D74-9DEA-192B4722D7FD}" destId="{6A313E3B-41A0-4225-B117-4EB059637D6B}" srcOrd="1" destOrd="0" presId="urn:microsoft.com/office/officeart/2005/8/layout/orgChart1"/>
    <dgm:cxn modelId="{16FEA76A-FDD9-4586-B161-CD3E1AF919E5}" type="presParOf" srcId="{2F70E464-6304-4D74-9DEA-192B4722D7FD}" destId="{F00D9234-0EC8-4182-975D-101374AC1504}" srcOrd="2" destOrd="0" presId="urn:microsoft.com/office/officeart/2005/8/layout/orgChart1"/>
    <dgm:cxn modelId="{C393CB78-297A-4359-8216-806E246B433E}" type="presParOf" srcId="{E9E119C8-C446-4EAC-9009-A81ABBA6C049}" destId="{E605BAAE-2AFC-4180-AB71-37871A642BA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AA4ABC8A-8C15-465F-B062-4B853189EC3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C48DC7B-36C5-4F1C-BB6F-839FB1C61E21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Итого в месяц</a:t>
          </a:r>
        </a:p>
      </dgm:t>
    </dgm:pt>
    <dgm:pt modelId="{F558FCC1-6890-4940-8013-A4BF9B6CDA9B}" type="parTrans" cxnId="{3344F2E8-9B83-4C83-A95F-37A97070C25B}">
      <dgm:prSet/>
      <dgm:spPr/>
      <dgm:t>
        <a:bodyPr/>
        <a:lstStyle/>
        <a:p>
          <a:endParaRPr lang="ru-RU"/>
        </a:p>
      </dgm:t>
    </dgm:pt>
    <dgm:pt modelId="{DF72A857-6961-4356-B01C-406FD7521C4D}" type="sibTrans" cxnId="{3344F2E8-9B83-4C83-A95F-37A97070C25B}">
      <dgm:prSet/>
      <dgm:spPr/>
      <dgm:t>
        <a:bodyPr/>
        <a:lstStyle/>
        <a:p>
          <a:endParaRPr lang="ru-RU"/>
        </a:p>
      </dgm:t>
    </dgm:pt>
    <dgm:pt modelId="{FF34E117-61F6-4172-8E5A-E098DC1D19E7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167,200 рублей</a:t>
          </a:r>
        </a:p>
      </dgm:t>
    </dgm:pt>
    <dgm:pt modelId="{3B1666A3-8686-4589-84BF-65FD08CEE443}" type="parTrans" cxnId="{E10C2DA6-DEB5-4E76-A862-985DAFFEDCE9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/>
        </a:p>
      </dgm:t>
    </dgm:pt>
    <dgm:pt modelId="{C8D329BC-C0EE-4137-A1D4-DABED4C71565}" type="sibTrans" cxnId="{E10C2DA6-DEB5-4E76-A862-985DAFFEDCE9}">
      <dgm:prSet/>
      <dgm:spPr/>
      <dgm:t>
        <a:bodyPr/>
        <a:lstStyle/>
        <a:p>
          <a:endParaRPr lang="ru-RU"/>
        </a:p>
      </dgm:t>
    </dgm:pt>
    <dgm:pt modelId="{D90F5832-EA3C-499E-A079-34AD1E9054DF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Итого в год</a:t>
          </a:r>
        </a:p>
      </dgm:t>
    </dgm:pt>
    <dgm:pt modelId="{58F0408E-508A-4BD1-90A3-507E180EFA1E}" type="parTrans" cxnId="{8B296F54-0800-46B2-8D51-119F3C33DBEA}">
      <dgm:prSet/>
      <dgm:spPr/>
      <dgm:t>
        <a:bodyPr/>
        <a:lstStyle/>
        <a:p>
          <a:endParaRPr lang="ru-RU"/>
        </a:p>
      </dgm:t>
    </dgm:pt>
    <dgm:pt modelId="{C38CA038-A849-411E-AAAF-442E6C176EEB}" type="sibTrans" cxnId="{8B296F54-0800-46B2-8D51-119F3C33DBEA}">
      <dgm:prSet/>
      <dgm:spPr/>
      <dgm:t>
        <a:bodyPr/>
        <a:lstStyle/>
        <a:p>
          <a:endParaRPr lang="ru-RU"/>
        </a:p>
      </dgm:t>
    </dgm:pt>
    <dgm:pt modelId="{19BE34A3-C2CA-4F7B-86E6-874525A1349F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2,006,400 рублей</a:t>
          </a:r>
        </a:p>
      </dgm:t>
    </dgm:pt>
    <dgm:pt modelId="{BBA5C0A3-D451-4E7B-B878-31C1012D1E55}" type="parTrans" cxnId="{6C921BD0-8AD5-4763-9565-1C1A05AFDA65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/>
        </a:p>
      </dgm:t>
    </dgm:pt>
    <dgm:pt modelId="{EFB116D6-F190-49D2-96AA-795BA6B9C5F3}" type="sibTrans" cxnId="{6C921BD0-8AD5-4763-9565-1C1A05AFDA65}">
      <dgm:prSet/>
      <dgm:spPr/>
      <dgm:t>
        <a:bodyPr/>
        <a:lstStyle/>
        <a:p>
          <a:endParaRPr lang="ru-RU"/>
        </a:p>
      </dgm:t>
    </dgm:pt>
    <dgm:pt modelId="{67D64A52-CBEE-4A02-9FCF-AD801B7F6675}" type="pres">
      <dgm:prSet presAssocID="{AA4ABC8A-8C15-465F-B062-4B853189EC3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FEE6FD4-9A0E-49E0-97AA-0DAF09114956}" type="pres">
      <dgm:prSet presAssocID="{7C48DC7B-36C5-4F1C-BB6F-839FB1C61E21}" presName="hierRoot1" presStyleCnt="0">
        <dgm:presLayoutVars>
          <dgm:hierBranch val="init"/>
        </dgm:presLayoutVars>
      </dgm:prSet>
      <dgm:spPr/>
    </dgm:pt>
    <dgm:pt modelId="{1E824292-86AF-4500-83BD-B468018A11B3}" type="pres">
      <dgm:prSet presAssocID="{7C48DC7B-36C5-4F1C-BB6F-839FB1C61E21}" presName="rootComposite1" presStyleCnt="0"/>
      <dgm:spPr/>
    </dgm:pt>
    <dgm:pt modelId="{1F48218B-1CEC-490D-B521-08D6A8424C99}" type="pres">
      <dgm:prSet presAssocID="{7C48DC7B-36C5-4F1C-BB6F-839FB1C61E21}" presName="rootText1" presStyleLbl="node0" presStyleIdx="0" presStyleCnt="2" custScaleX="1367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17E5F0-2F38-4F80-A644-F740F32F4E08}" type="pres">
      <dgm:prSet presAssocID="{7C48DC7B-36C5-4F1C-BB6F-839FB1C61E2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C846896-0B76-421C-97B3-2D7C82E636AC}" type="pres">
      <dgm:prSet presAssocID="{7C48DC7B-36C5-4F1C-BB6F-839FB1C61E21}" presName="hierChild2" presStyleCnt="0"/>
      <dgm:spPr/>
    </dgm:pt>
    <dgm:pt modelId="{D4D92935-9D3A-45A9-9FBB-C49AB9228A99}" type="pres">
      <dgm:prSet presAssocID="{3B1666A3-8686-4589-84BF-65FD08CEE443}" presName="Name37" presStyleLbl="parChTrans1D2" presStyleIdx="0" presStyleCnt="2"/>
      <dgm:spPr/>
      <dgm:t>
        <a:bodyPr/>
        <a:lstStyle/>
        <a:p>
          <a:endParaRPr lang="ru-RU"/>
        </a:p>
      </dgm:t>
    </dgm:pt>
    <dgm:pt modelId="{0C482314-D272-420C-88B4-BCDA48C1A74D}" type="pres">
      <dgm:prSet presAssocID="{FF34E117-61F6-4172-8E5A-E098DC1D19E7}" presName="hierRoot2" presStyleCnt="0">
        <dgm:presLayoutVars>
          <dgm:hierBranch val="init"/>
        </dgm:presLayoutVars>
      </dgm:prSet>
      <dgm:spPr/>
    </dgm:pt>
    <dgm:pt modelId="{5A881833-70E4-4087-892C-38FACB67333F}" type="pres">
      <dgm:prSet presAssocID="{FF34E117-61F6-4172-8E5A-E098DC1D19E7}" presName="rootComposite" presStyleCnt="0"/>
      <dgm:spPr/>
    </dgm:pt>
    <dgm:pt modelId="{20DC373C-9D86-4B7C-B50D-AA7F567F9C31}" type="pres">
      <dgm:prSet presAssocID="{FF34E117-61F6-4172-8E5A-E098DC1D19E7}" presName="rootText" presStyleLbl="node2" presStyleIdx="0" presStyleCnt="2" custScaleX="1367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3A74D6-DF90-47EE-8BCF-A7AFF3497FDA}" type="pres">
      <dgm:prSet presAssocID="{FF34E117-61F6-4172-8E5A-E098DC1D19E7}" presName="rootConnector" presStyleLbl="node2" presStyleIdx="0" presStyleCnt="2"/>
      <dgm:spPr/>
      <dgm:t>
        <a:bodyPr/>
        <a:lstStyle/>
        <a:p>
          <a:endParaRPr lang="ru-RU"/>
        </a:p>
      </dgm:t>
    </dgm:pt>
    <dgm:pt modelId="{815B46D2-5FDB-4369-BA3F-9C3581F79963}" type="pres">
      <dgm:prSet presAssocID="{FF34E117-61F6-4172-8E5A-E098DC1D19E7}" presName="hierChild4" presStyleCnt="0"/>
      <dgm:spPr/>
    </dgm:pt>
    <dgm:pt modelId="{A6D739C0-E368-458B-875A-4EEA9EA9047A}" type="pres">
      <dgm:prSet presAssocID="{FF34E117-61F6-4172-8E5A-E098DC1D19E7}" presName="hierChild5" presStyleCnt="0"/>
      <dgm:spPr/>
    </dgm:pt>
    <dgm:pt modelId="{72BF9D27-A8BF-4B4A-A804-C4EA6F72E2FB}" type="pres">
      <dgm:prSet presAssocID="{7C48DC7B-36C5-4F1C-BB6F-839FB1C61E21}" presName="hierChild3" presStyleCnt="0"/>
      <dgm:spPr/>
    </dgm:pt>
    <dgm:pt modelId="{1CF077A0-6A50-41B8-A388-93033E70A211}" type="pres">
      <dgm:prSet presAssocID="{D90F5832-EA3C-499E-A079-34AD1E9054DF}" presName="hierRoot1" presStyleCnt="0">
        <dgm:presLayoutVars>
          <dgm:hierBranch val="init"/>
        </dgm:presLayoutVars>
      </dgm:prSet>
      <dgm:spPr/>
    </dgm:pt>
    <dgm:pt modelId="{18C09360-0E4E-4844-8C8A-8EECABE0D123}" type="pres">
      <dgm:prSet presAssocID="{D90F5832-EA3C-499E-A079-34AD1E9054DF}" presName="rootComposite1" presStyleCnt="0"/>
      <dgm:spPr/>
    </dgm:pt>
    <dgm:pt modelId="{5E206461-71DD-4EBA-9C40-3D23751B312E}" type="pres">
      <dgm:prSet presAssocID="{D90F5832-EA3C-499E-A079-34AD1E9054DF}" presName="rootText1" presStyleLbl="node0" presStyleIdx="1" presStyleCnt="2" custScaleX="1367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1512B8-46C3-4893-9EC4-F5E3769209FD}" type="pres">
      <dgm:prSet presAssocID="{D90F5832-EA3C-499E-A079-34AD1E9054D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F5C40C9-B0CF-4903-B01C-98B27876489F}" type="pres">
      <dgm:prSet presAssocID="{D90F5832-EA3C-499E-A079-34AD1E9054DF}" presName="hierChild2" presStyleCnt="0"/>
      <dgm:spPr/>
    </dgm:pt>
    <dgm:pt modelId="{8F4FF422-8368-4ABB-BEE5-1F07F012948A}" type="pres">
      <dgm:prSet presAssocID="{BBA5C0A3-D451-4E7B-B878-31C1012D1E55}" presName="Name37" presStyleLbl="parChTrans1D2" presStyleIdx="1" presStyleCnt="2"/>
      <dgm:spPr/>
      <dgm:t>
        <a:bodyPr/>
        <a:lstStyle/>
        <a:p>
          <a:endParaRPr lang="ru-RU"/>
        </a:p>
      </dgm:t>
    </dgm:pt>
    <dgm:pt modelId="{5A3CB6CD-9D67-4959-BEDB-6711FD8A6986}" type="pres">
      <dgm:prSet presAssocID="{19BE34A3-C2CA-4F7B-86E6-874525A1349F}" presName="hierRoot2" presStyleCnt="0">
        <dgm:presLayoutVars>
          <dgm:hierBranch val="init"/>
        </dgm:presLayoutVars>
      </dgm:prSet>
      <dgm:spPr/>
    </dgm:pt>
    <dgm:pt modelId="{6B34DD10-E489-4619-81A6-D570D0EDC492}" type="pres">
      <dgm:prSet presAssocID="{19BE34A3-C2CA-4F7B-86E6-874525A1349F}" presName="rootComposite" presStyleCnt="0"/>
      <dgm:spPr/>
    </dgm:pt>
    <dgm:pt modelId="{1992A1D6-A843-46D4-989A-D4CB69CD0D86}" type="pres">
      <dgm:prSet presAssocID="{19BE34A3-C2CA-4F7B-86E6-874525A1349F}" presName="rootText" presStyleLbl="node2" presStyleIdx="1" presStyleCnt="2" custScaleX="1367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AE2A27-A602-42CB-BB44-BB0DFD2BC27E}" type="pres">
      <dgm:prSet presAssocID="{19BE34A3-C2CA-4F7B-86E6-874525A1349F}" presName="rootConnector" presStyleLbl="node2" presStyleIdx="1" presStyleCnt="2"/>
      <dgm:spPr/>
      <dgm:t>
        <a:bodyPr/>
        <a:lstStyle/>
        <a:p>
          <a:endParaRPr lang="ru-RU"/>
        </a:p>
      </dgm:t>
    </dgm:pt>
    <dgm:pt modelId="{8B5FD1A0-750E-4A58-802C-B3301E73705D}" type="pres">
      <dgm:prSet presAssocID="{19BE34A3-C2CA-4F7B-86E6-874525A1349F}" presName="hierChild4" presStyleCnt="0"/>
      <dgm:spPr/>
    </dgm:pt>
    <dgm:pt modelId="{D028128D-5768-4B38-B5F6-5E4A43BD9634}" type="pres">
      <dgm:prSet presAssocID="{19BE34A3-C2CA-4F7B-86E6-874525A1349F}" presName="hierChild5" presStyleCnt="0"/>
      <dgm:spPr/>
    </dgm:pt>
    <dgm:pt modelId="{BAFDD466-D065-499B-890E-1B5B725ADEF1}" type="pres">
      <dgm:prSet presAssocID="{D90F5832-EA3C-499E-A079-34AD1E9054DF}" presName="hierChild3" presStyleCnt="0"/>
      <dgm:spPr/>
    </dgm:pt>
  </dgm:ptLst>
  <dgm:cxnLst>
    <dgm:cxn modelId="{E10C2DA6-DEB5-4E76-A862-985DAFFEDCE9}" srcId="{7C48DC7B-36C5-4F1C-BB6F-839FB1C61E21}" destId="{FF34E117-61F6-4172-8E5A-E098DC1D19E7}" srcOrd="0" destOrd="0" parTransId="{3B1666A3-8686-4589-84BF-65FD08CEE443}" sibTransId="{C8D329BC-C0EE-4137-A1D4-DABED4C71565}"/>
    <dgm:cxn modelId="{48629766-AB0B-452F-9BFD-6A3090A45B5A}" type="presOf" srcId="{AA4ABC8A-8C15-465F-B062-4B853189EC31}" destId="{67D64A52-CBEE-4A02-9FCF-AD801B7F6675}" srcOrd="0" destOrd="0" presId="urn:microsoft.com/office/officeart/2005/8/layout/orgChart1"/>
    <dgm:cxn modelId="{6C921BD0-8AD5-4763-9565-1C1A05AFDA65}" srcId="{D90F5832-EA3C-499E-A079-34AD1E9054DF}" destId="{19BE34A3-C2CA-4F7B-86E6-874525A1349F}" srcOrd="0" destOrd="0" parTransId="{BBA5C0A3-D451-4E7B-B878-31C1012D1E55}" sibTransId="{EFB116D6-F190-49D2-96AA-795BA6B9C5F3}"/>
    <dgm:cxn modelId="{FCE35883-7695-49C9-86C1-95FFB596B3B0}" type="presOf" srcId="{7C48DC7B-36C5-4F1C-BB6F-839FB1C61E21}" destId="{AA17E5F0-2F38-4F80-A644-F740F32F4E08}" srcOrd="1" destOrd="0" presId="urn:microsoft.com/office/officeart/2005/8/layout/orgChart1"/>
    <dgm:cxn modelId="{6B74BE07-A9BD-4EB2-AFD5-546DD6096C1C}" type="presOf" srcId="{3B1666A3-8686-4589-84BF-65FD08CEE443}" destId="{D4D92935-9D3A-45A9-9FBB-C49AB9228A99}" srcOrd="0" destOrd="0" presId="urn:microsoft.com/office/officeart/2005/8/layout/orgChart1"/>
    <dgm:cxn modelId="{7F5B75D2-56B5-4B8F-AF62-60BB1EE9F596}" type="presOf" srcId="{FF34E117-61F6-4172-8E5A-E098DC1D19E7}" destId="{20DC373C-9D86-4B7C-B50D-AA7F567F9C31}" srcOrd="0" destOrd="0" presId="urn:microsoft.com/office/officeart/2005/8/layout/orgChart1"/>
    <dgm:cxn modelId="{659D7CED-1963-4A6B-8B39-0EEEBD87E15F}" type="presOf" srcId="{19BE34A3-C2CA-4F7B-86E6-874525A1349F}" destId="{D1AE2A27-A602-42CB-BB44-BB0DFD2BC27E}" srcOrd="1" destOrd="0" presId="urn:microsoft.com/office/officeart/2005/8/layout/orgChart1"/>
    <dgm:cxn modelId="{6961E7A6-C7FC-46FB-BAB1-53B00ECCA632}" type="presOf" srcId="{D90F5832-EA3C-499E-A079-34AD1E9054DF}" destId="{5E206461-71DD-4EBA-9C40-3D23751B312E}" srcOrd="0" destOrd="0" presId="urn:microsoft.com/office/officeart/2005/8/layout/orgChart1"/>
    <dgm:cxn modelId="{2966EB1E-22C5-4ECB-990F-836031B71EE5}" type="presOf" srcId="{19BE34A3-C2CA-4F7B-86E6-874525A1349F}" destId="{1992A1D6-A843-46D4-989A-D4CB69CD0D86}" srcOrd="0" destOrd="0" presId="urn:microsoft.com/office/officeart/2005/8/layout/orgChart1"/>
    <dgm:cxn modelId="{1768F8F9-CDFF-44EC-A366-4DCC53227553}" type="presOf" srcId="{7C48DC7B-36C5-4F1C-BB6F-839FB1C61E21}" destId="{1F48218B-1CEC-490D-B521-08D6A8424C99}" srcOrd="0" destOrd="0" presId="urn:microsoft.com/office/officeart/2005/8/layout/orgChart1"/>
    <dgm:cxn modelId="{A98C9E95-435C-4901-81BB-79E295D4A9B1}" type="presOf" srcId="{BBA5C0A3-D451-4E7B-B878-31C1012D1E55}" destId="{8F4FF422-8368-4ABB-BEE5-1F07F012948A}" srcOrd="0" destOrd="0" presId="urn:microsoft.com/office/officeart/2005/8/layout/orgChart1"/>
    <dgm:cxn modelId="{8B296F54-0800-46B2-8D51-119F3C33DBEA}" srcId="{AA4ABC8A-8C15-465F-B062-4B853189EC31}" destId="{D90F5832-EA3C-499E-A079-34AD1E9054DF}" srcOrd="1" destOrd="0" parTransId="{58F0408E-508A-4BD1-90A3-507E180EFA1E}" sibTransId="{C38CA038-A849-411E-AAAF-442E6C176EEB}"/>
    <dgm:cxn modelId="{6AFA3EB6-DC73-4E27-B376-884BFAC61811}" type="presOf" srcId="{D90F5832-EA3C-499E-A079-34AD1E9054DF}" destId="{051512B8-46C3-4893-9EC4-F5E3769209FD}" srcOrd="1" destOrd="0" presId="urn:microsoft.com/office/officeart/2005/8/layout/orgChart1"/>
    <dgm:cxn modelId="{E32E24EF-6542-42E8-8CB7-447E84E60285}" type="presOf" srcId="{FF34E117-61F6-4172-8E5A-E098DC1D19E7}" destId="{B93A74D6-DF90-47EE-8BCF-A7AFF3497FDA}" srcOrd="1" destOrd="0" presId="urn:microsoft.com/office/officeart/2005/8/layout/orgChart1"/>
    <dgm:cxn modelId="{3344F2E8-9B83-4C83-A95F-37A97070C25B}" srcId="{AA4ABC8A-8C15-465F-B062-4B853189EC31}" destId="{7C48DC7B-36C5-4F1C-BB6F-839FB1C61E21}" srcOrd="0" destOrd="0" parTransId="{F558FCC1-6890-4940-8013-A4BF9B6CDA9B}" sibTransId="{DF72A857-6961-4356-B01C-406FD7521C4D}"/>
    <dgm:cxn modelId="{14D35370-007D-4453-8D0A-EA8E711510D6}" type="presParOf" srcId="{67D64A52-CBEE-4A02-9FCF-AD801B7F6675}" destId="{DFEE6FD4-9A0E-49E0-97AA-0DAF09114956}" srcOrd="0" destOrd="0" presId="urn:microsoft.com/office/officeart/2005/8/layout/orgChart1"/>
    <dgm:cxn modelId="{E0DE9CE3-5F44-4A51-A993-B00893E2A62F}" type="presParOf" srcId="{DFEE6FD4-9A0E-49E0-97AA-0DAF09114956}" destId="{1E824292-86AF-4500-83BD-B468018A11B3}" srcOrd="0" destOrd="0" presId="urn:microsoft.com/office/officeart/2005/8/layout/orgChart1"/>
    <dgm:cxn modelId="{5A632EF5-31D4-425B-968D-D57B0BD9BEAF}" type="presParOf" srcId="{1E824292-86AF-4500-83BD-B468018A11B3}" destId="{1F48218B-1CEC-490D-B521-08D6A8424C99}" srcOrd="0" destOrd="0" presId="urn:microsoft.com/office/officeart/2005/8/layout/orgChart1"/>
    <dgm:cxn modelId="{D08F6DBB-44F1-429D-8F15-29ED7D1D63BC}" type="presParOf" srcId="{1E824292-86AF-4500-83BD-B468018A11B3}" destId="{AA17E5F0-2F38-4F80-A644-F740F32F4E08}" srcOrd="1" destOrd="0" presId="urn:microsoft.com/office/officeart/2005/8/layout/orgChart1"/>
    <dgm:cxn modelId="{37A33998-C0F7-4B06-8170-321BC8A7F51A}" type="presParOf" srcId="{DFEE6FD4-9A0E-49E0-97AA-0DAF09114956}" destId="{FC846896-0B76-421C-97B3-2D7C82E636AC}" srcOrd="1" destOrd="0" presId="urn:microsoft.com/office/officeart/2005/8/layout/orgChart1"/>
    <dgm:cxn modelId="{6E088EBA-88B1-4D43-83DD-6892C4B17BB4}" type="presParOf" srcId="{FC846896-0B76-421C-97B3-2D7C82E636AC}" destId="{D4D92935-9D3A-45A9-9FBB-C49AB9228A99}" srcOrd="0" destOrd="0" presId="urn:microsoft.com/office/officeart/2005/8/layout/orgChart1"/>
    <dgm:cxn modelId="{7C6B4A3C-86D8-423A-92A2-4D927D344DAE}" type="presParOf" srcId="{FC846896-0B76-421C-97B3-2D7C82E636AC}" destId="{0C482314-D272-420C-88B4-BCDA48C1A74D}" srcOrd="1" destOrd="0" presId="urn:microsoft.com/office/officeart/2005/8/layout/orgChart1"/>
    <dgm:cxn modelId="{0D4B6709-33C7-404D-9AAD-22D3E059CAAC}" type="presParOf" srcId="{0C482314-D272-420C-88B4-BCDA48C1A74D}" destId="{5A881833-70E4-4087-892C-38FACB67333F}" srcOrd="0" destOrd="0" presId="urn:microsoft.com/office/officeart/2005/8/layout/orgChart1"/>
    <dgm:cxn modelId="{77952977-1AA7-4242-A83D-1C99E5269CC5}" type="presParOf" srcId="{5A881833-70E4-4087-892C-38FACB67333F}" destId="{20DC373C-9D86-4B7C-B50D-AA7F567F9C31}" srcOrd="0" destOrd="0" presId="urn:microsoft.com/office/officeart/2005/8/layout/orgChart1"/>
    <dgm:cxn modelId="{E6C505AA-F4C8-4496-9C28-234B58DE98F6}" type="presParOf" srcId="{5A881833-70E4-4087-892C-38FACB67333F}" destId="{B93A74D6-DF90-47EE-8BCF-A7AFF3497FDA}" srcOrd="1" destOrd="0" presId="urn:microsoft.com/office/officeart/2005/8/layout/orgChart1"/>
    <dgm:cxn modelId="{BBDC3823-5D0C-41BD-9EFA-B4453CFD1A2C}" type="presParOf" srcId="{0C482314-D272-420C-88B4-BCDA48C1A74D}" destId="{815B46D2-5FDB-4369-BA3F-9C3581F79963}" srcOrd="1" destOrd="0" presId="urn:microsoft.com/office/officeart/2005/8/layout/orgChart1"/>
    <dgm:cxn modelId="{47E415F5-41A8-4581-B80C-D90A3AD8C18E}" type="presParOf" srcId="{0C482314-D272-420C-88B4-BCDA48C1A74D}" destId="{A6D739C0-E368-458B-875A-4EEA9EA9047A}" srcOrd="2" destOrd="0" presId="urn:microsoft.com/office/officeart/2005/8/layout/orgChart1"/>
    <dgm:cxn modelId="{86BBAF98-364A-4BD8-AB1C-D0CF40F78885}" type="presParOf" srcId="{DFEE6FD4-9A0E-49E0-97AA-0DAF09114956}" destId="{72BF9D27-A8BF-4B4A-A804-C4EA6F72E2FB}" srcOrd="2" destOrd="0" presId="urn:microsoft.com/office/officeart/2005/8/layout/orgChart1"/>
    <dgm:cxn modelId="{4417E7F5-304A-4654-868E-E8ACC62EDCA1}" type="presParOf" srcId="{67D64A52-CBEE-4A02-9FCF-AD801B7F6675}" destId="{1CF077A0-6A50-41B8-A388-93033E70A211}" srcOrd="1" destOrd="0" presId="urn:microsoft.com/office/officeart/2005/8/layout/orgChart1"/>
    <dgm:cxn modelId="{997FB198-C1FF-4964-9FAD-6368BA16D7F4}" type="presParOf" srcId="{1CF077A0-6A50-41B8-A388-93033E70A211}" destId="{18C09360-0E4E-4844-8C8A-8EECABE0D123}" srcOrd="0" destOrd="0" presId="urn:microsoft.com/office/officeart/2005/8/layout/orgChart1"/>
    <dgm:cxn modelId="{31EB9BDF-F61C-4598-BB75-E29F5421F55E}" type="presParOf" srcId="{18C09360-0E4E-4844-8C8A-8EECABE0D123}" destId="{5E206461-71DD-4EBA-9C40-3D23751B312E}" srcOrd="0" destOrd="0" presId="urn:microsoft.com/office/officeart/2005/8/layout/orgChart1"/>
    <dgm:cxn modelId="{5088B1EF-18A7-45B1-B37F-79FF6253AE40}" type="presParOf" srcId="{18C09360-0E4E-4844-8C8A-8EECABE0D123}" destId="{051512B8-46C3-4893-9EC4-F5E3769209FD}" srcOrd="1" destOrd="0" presId="urn:microsoft.com/office/officeart/2005/8/layout/orgChart1"/>
    <dgm:cxn modelId="{0647BA05-44AA-4BA9-90FB-E921060C2777}" type="presParOf" srcId="{1CF077A0-6A50-41B8-A388-93033E70A211}" destId="{DF5C40C9-B0CF-4903-B01C-98B27876489F}" srcOrd="1" destOrd="0" presId="urn:microsoft.com/office/officeart/2005/8/layout/orgChart1"/>
    <dgm:cxn modelId="{5DAE59BB-BE68-4093-B6D1-2790E0C675DF}" type="presParOf" srcId="{DF5C40C9-B0CF-4903-B01C-98B27876489F}" destId="{8F4FF422-8368-4ABB-BEE5-1F07F012948A}" srcOrd="0" destOrd="0" presId="urn:microsoft.com/office/officeart/2005/8/layout/orgChart1"/>
    <dgm:cxn modelId="{D7D19ED4-7294-4D8D-9C23-FC713DDAC266}" type="presParOf" srcId="{DF5C40C9-B0CF-4903-B01C-98B27876489F}" destId="{5A3CB6CD-9D67-4959-BEDB-6711FD8A6986}" srcOrd="1" destOrd="0" presId="urn:microsoft.com/office/officeart/2005/8/layout/orgChart1"/>
    <dgm:cxn modelId="{90151698-B424-42DA-B827-448FFA8B29C6}" type="presParOf" srcId="{5A3CB6CD-9D67-4959-BEDB-6711FD8A6986}" destId="{6B34DD10-E489-4619-81A6-D570D0EDC492}" srcOrd="0" destOrd="0" presId="urn:microsoft.com/office/officeart/2005/8/layout/orgChart1"/>
    <dgm:cxn modelId="{25B36EC1-5E45-4EA6-B91B-F84EBD2D1138}" type="presParOf" srcId="{6B34DD10-E489-4619-81A6-D570D0EDC492}" destId="{1992A1D6-A843-46D4-989A-D4CB69CD0D86}" srcOrd="0" destOrd="0" presId="urn:microsoft.com/office/officeart/2005/8/layout/orgChart1"/>
    <dgm:cxn modelId="{4A75F8B7-35B3-4C76-B7E0-1BFD503E3B8C}" type="presParOf" srcId="{6B34DD10-E489-4619-81A6-D570D0EDC492}" destId="{D1AE2A27-A602-42CB-BB44-BB0DFD2BC27E}" srcOrd="1" destOrd="0" presId="urn:microsoft.com/office/officeart/2005/8/layout/orgChart1"/>
    <dgm:cxn modelId="{3EE0D65E-12E7-49A3-8550-E718C63F3BA1}" type="presParOf" srcId="{5A3CB6CD-9D67-4959-BEDB-6711FD8A6986}" destId="{8B5FD1A0-750E-4A58-802C-B3301E73705D}" srcOrd="1" destOrd="0" presId="urn:microsoft.com/office/officeart/2005/8/layout/orgChart1"/>
    <dgm:cxn modelId="{87D512BF-503F-4CB1-B705-38AC5DD8B8D4}" type="presParOf" srcId="{5A3CB6CD-9D67-4959-BEDB-6711FD8A6986}" destId="{D028128D-5768-4B38-B5F6-5E4A43BD9634}" srcOrd="2" destOrd="0" presId="urn:microsoft.com/office/officeart/2005/8/layout/orgChart1"/>
    <dgm:cxn modelId="{A0ED5392-7CF4-4C20-B702-9604021D43C3}" type="presParOf" srcId="{1CF077A0-6A50-41B8-A388-93033E70A211}" destId="{BAFDD466-D065-499B-890E-1B5B725ADEF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43C24783-97BC-4262-ACA8-4EC8E9AF1DB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4C25F1-6E34-411F-9330-3B308EF26E07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Заработная плата (МРОТ)</a:t>
          </a:r>
        </a:p>
      </dgm:t>
    </dgm:pt>
    <dgm:pt modelId="{44353438-75E3-43A3-A50A-1C795E0DA864}" type="parTrans" cxnId="{D39107E8-8063-4692-AAE2-3B648063B3E3}">
      <dgm:prSet/>
      <dgm:spPr/>
      <dgm:t>
        <a:bodyPr/>
        <a:lstStyle/>
        <a:p>
          <a:endParaRPr lang="ru-RU"/>
        </a:p>
      </dgm:t>
    </dgm:pt>
    <dgm:pt modelId="{80A920C8-D577-4257-A263-DA583AB6CD4E}" type="sibTrans" cxnId="{D39107E8-8063-4692-AAE2-3B648063B3E3}">
      <dgm:prSet/>
      <dgm:spPr/>
      <dgm:t>
        <a:bodyPr/>
        <a:lstStyle/>
        <a:p>
          <a:endParaRPr lang="ru-RU"/>
        </a:p>
      </dgm:t>
    </dgm:pt>
    <dgm:pt modelId="{99557B21-32D3-48D3-ADA5-948D91B9587D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24,100 * 2 * 3</a:t>
          </a:r>
        </a:p>
      </dgm:t>
    </dgm:pt>
    <dgm:pt modelId="{43652BCC-8DC7-4F3E-8BD4-783FE676AE83}" type="parTrans" cxnId="{4723F925-91AC-4EB1-84F1-19AD8D3D4933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BB47DCC4-9475-47E6-83B3-C052FBE5D0E0}" type="sibTrans" cxnId="{4723F925-91AC-4EB1-84F1-19AD8D3D4933}">
      <dgm:prSet/>
      <dgm:spPr/>
      <dgm:t>
        <a:bodyPr/>
        <a:lstStyle/>
        <a:p>
          <a:endParaRPr lang="ru-RU"/>
        </a:p>
      </dgm:t>
    </dgm:pt>
    <dgm:pt modelId="{27726086-FC8E-4F77-8E7A-61422C99B7C5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144,600 рублей/мес.</a:t>
          </a:r>
        </a:p>
      </dgm:t>
    </dgm:pt>
    <dgm:pt modelId="{4E211F96-6AE3-4287-A962-86007A202368}" type="parTrans" cxnId="{1AE95D27-8E41-4111-B215-B63B554A17BF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1B09DBA3-3113-4018-A282-E98DD8AEA130}" type="sibTrans" cxnId="{1AE95D27-8E41-4111-B215-B63B554A17BF}">
      <dgm:prSet/>
      <dgm:spPr/>
      <dgm:t>
        <a:bodyPr/>
        <a:lstStyle/>
        <a:p>
          <a:endParaRPr lang="ru-RU"/>
        </a:p>
      </dgm:t>
    </dgm:pt>
    <dgm:pt modelId="{918CCC41-E169-44ED-AC90-795F6BA6A313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Операционные расходы</a:t>
          </a:r>
        </a:p>
      </dgm:t>
    </dgm:pt>
    <dgm:pt modelId="{DCC46BC1-C532-4FED-BEAE-B96564FB3A56}" type="parTrans" cxnId="{A8272BFA-7FCB-40B8-A297-FDD5B2293F1F}">
      <dgm:prSet/>
      <dgm:spPr/>
      <dgm:t>
        <a:bodyPr/>
        <a:lstStyle/>
        <a:p>
          <a:endParaRPr lang="ru-RU"/>
        </a:p>
      </dgm:t>
    </dgm:pt>
    <dgm:pt modelId="{1C464439-DE6C-4D64-B4AA-19C7CB416671}" type="sibTrans" cxnId="{A8272BFA-7FCB-40B8-A297-FDD5B2293F1F}">
      <dgm:prSet/>
      <dgm:spPr/>
      <dgm:t>
        <a:bodyPr/>
        <a:lstStyle/>
        <a:p>
          <a:endParaRPr lang="ru-RU"/>
        </a:p>
      </dgm:t>
    </dgm:pt>
    <dgm:pt modelId="{BBD875DD-BF28-4909-8AB8-99378CA6014D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5,000 рублей/мес.</a:t>
          </a:r>
        </a:p>
      </dgm:t>
    </dgm:pt>
    <dgm:pt modelId="{58E7B161-A452-4133-9527-4DA1582CAA52}" type="parTrans" cxnId="{ABBB16BD-6307-47F9-BACD-C43A92103834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044D9660-3A18-412D-9DF2-E6EA4EC4BBB5}" type="sibTrans" cxnId="{ABBB16BD-6307-47F9-BACD-C43A92103834}">
      <dgm:prSet/>
      <dgm:spPr/>
      <dgm:t>
        <a:bodyPr/>
        <a:lstStyle/>
        <a:p>
          <a:endParaRPr lang="ru-RU"/>
        </a:p>
      </dgm:t>
    </dgm:pt>
    <dgm:pt modelId="{8263C871-2F11-4ABC-B532-468262EA99FD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Маркетинг</a:t>
          </a:r>
        </a:p>
      </dgm:t>
    </dgm:pt>
    <dgm:pt modelId="{B8ADD086-5219-4B16-A494-EB60010C0FA3}" type="parTrans" cxnId="{0E8186BD-633F-4C1B-99E9-0C9D84F3FD7B}">
      <dgm:prSet/>
      <dgm:spPr/>
      <dgm:t>
        <a:bodyPr/>
        <a:lstStyle/>
        <a:p>
          <a:endParaRPr lang="ru-RU"/>
        </a:p>
      </dgm:t>
    </dgm:pt>
    <dgm:pt modelId="{68E4D8F0-1CA7-4CCC-846C-1AABAA6B64FD}" type="sibTrans" cxnId="{0E8186BD-633F-4C1B-99E9-0C9D84F3FD7B}">
      <dgm:prSet/>
      <dgm:spPr/>
      <dgm:t>
        <a:bodyPr/>
        <a:lstStyle/>
        <a:p>
          <a:endParaRPr lang="ru-RU"/>
        </a:p>
      </dgm:t>
    </dgm:pt>
    <dgm:pt modelId="{77D7ED5B-819B-4BEB-AD3E-53D9F88222C4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17,600 рублей/мес.</a:t>
          </a:r>
        </a:p>
      </dgm:t>
    </dgm:pt>
    <dgm:pt modelId="{50EB9CD6-031C-4595-9EAC-21F99AEC9F5E}" type="parTrans" cxnId="{A9B39E80-29AE-4D5B-9B75-B322688E1BE1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02AA8A17-7EC2-4E09-9758-9264D0D59664}" type="sibTrans" cxnId="{A9B39E80-29AE-4D5B-9B75-B322688E1BE1}">
      <dgm:prSet/>
      <dgm:spPr/>
      <dgm:t>
        <a:bodyPr/>
        <a:lstStyle/>
        <a:p>
          <a:endParaRPr lang="ru-RU"/>
        </a:p>
      </dgm:t>
    </dgm:pt>
    <dgm:pt modelId="{C52474CD-DEA3-4D61-A07A-26C55B5CB2B4}" type="pres">
      <dgm:prSet presAssocID="{43C24783-97BC-4262-ACA8-4EC8E9AF1DB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858E211-B484-45A5-A106-6A5A03A7D9A1}" type="pres">
      <dgm:prSet presAssocID="{034C25F1-6E34-411F-9330-3B308EF26E07}" presName="hierRoot1" presStyleCnt="0">
        <dgm:presLayoutVars>
          <dgm:hierBranch val="init"/>
        </dgm:presLayoutVars>
      </dgm:prSet>
      <dgm:spPr/>
    </dgm:pt>
    <dgm:pt modelId="{B16A17A9-E4BB-4C98-8697-DF88064EAF6F}" type="pres">
      <dgm:prSet presAssocID="{034C25F1-6E34-411F-9330-3B308EF26E07}" presName="rootComposite1" presStyleCnt="0"/>
      <dgm:spPr/>
    </dgm:pt>
    <dgm:pt modelId="{9D20E0DD-C764-4C1C-863A-FD0E1A6EED2F}" type="pres">
      <dgm:prSet presAssocID="{034C25F1-6E34-411F-9330-3B308EF26E07}" presName="rootText1" presStyleLbl="node0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2DDE65-4A82-451B-B3FF-4CC427027540}" type="pres">
      <dgm:prSet presAssocID="{034C25F1-6E34-411F-9330-3B308EF26E0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A49A5BF-E77F-4D8D-B91D-198C7804D235}" type="pres">
      <dgm:prSet presAssocID="{034C25F1-6E34-411F-9330-3B308EF26E07}" presName="hierChild2" presStyleCnt="0"/>
      <dgm:spPr/>
    </dgm:pt>
    <dgm:pt modelId="{28E8F6A7-76A8-4C87-88D1-2DFE0D8C6986}" type="pres">
      <dgm:prSet presAssocID="{43652BCC-8DC7-4F3E-8BD4-783FE676AE83}" presName="Name37" presStyleLbl="parChTrans1D2" presStyleIdx="0" presStyleCnt="3"/>
      <dgm:spPr/>
      <dgm:t>
        <a:bodyPr/>
        <a:lstStyle/>
        <a:p>
          <a:endParaRPr lang="ru-RU"/>
        </a:p>
      </dgm:t>
    </dgm:pt>
    <dgm:pt modelId="{F7511BA6-9564-408A-B6A3-B8064E9E8FC0}" type="pres">
      <dgm:prSet presAssocID="{99557B21-32D3-48D3-ADA5-948D91B9587D}" presName="hierRoot2" presStyleCnt="0">
        <dgm:presLayoutVars>
          <dgm:hierBranch val="init"/>
        </dgm:presLayoutVars>
      </dgm:prSet>
      <dgm:spPr/>
    </dgm:pt>
    <dgm:pt modelId="{9391A34E-BF06-4D96-A973-E02FCEFA2F09}" type="pres">
      <dgm:prSet presAssocID="{99557B21-32D3-48D3-ADA5-948D91B9587D}" presName="rootComposite" presStyleCnt="0"/>
      <dgm:spPr/>
    </dgm:pt>
    <dgm:pt modelId="{1FFBC240-B14A-4CEC-87E1-CFE88EE45714}" type="pres">
      <dgm:prSet presAssocID="{99557B21-32D3-48D3-ADA5-948D91B9587D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D37066-9BB8-4808-8D6A-5C5CAC223E38}" type="pres">
      <dgm:prSet presAssocID="{99557B21-32D3-48D3-ADA5-948D91B9587D}" presName="rootConnector" presStyleLbl="node2" presStyleIdx="0" presStyleCnt="3"/>
      <dgm:spPr/>
      <dgm:t>
        <a:bodyPr/>
        <a:lstStyle/>
        <a:p>
          <a:endParaRPr lang="ru-RU"/>
        </a:p>
      </dgm:t>
    </dgm:pt>
    <dgm:pt modelId="{3CBFF3E3-A43C-4B27-8740-4F0CBF79CF0E}" type="pres">
      <dgm:prSet presAssocID="{99557B21-32D3-48D3-ADA5-948D91B9587D}" presName="hierChild4" presStyleCnt="0"/>
      <dgm:spPr/>
    </dgm:pt>
    <dgm:pt modelId="{F0CD8699-EBC3-43D9-BDB4-EB36FD8E4A90}" type="pres">
      <dgm:prSet presAssocID="{4E211F96-6AE3-4287-A962-86007A202368}" presName="Name37" presStyleLbl="parChTrans1D3" presStyleIdx="0" presStyleCnt="1"/>
      <dgm:spPr/>
      <dgm:t>
        <a:bodyPr/>
        <a:lstStyle/>
        <a:p>
          <a:endParaRPr lang="ru-RU"/>
        </a:p>
      </dgm:t>
    </dgm:pt>
    <dgm:pt modelId="{9C4EEA85-38EF-45B0-A67D-AA28F55A5F8E}" type="pres">
      <dgm:prSet presAssocID="{27726086-FC8E-4F77-8E7A-61422C99B7C5}" presName="hierRoot2" presStyleCnt="0">
        <dgm:presLayoutVars>
          <dgm:hierBranch val="init"/>
        </dgm:presLayoutVars>
      </dgm:prSet>
      <dgm:spPr/>
    </dgm:pt>
    <dgm:pt modelId="{5E67F550-EF43-4AC9-92FF-B5A1CEFE5907}" type="pres">
      <dgm:prSet presAssocID="{27726086-FC8E-4F77-8E7A-61422C99B7C5}" presName="rootComposite" presStyleCnt="0"/>
      <dgm:spPr/>
    </dgm:pt>
    <dgm:pt modelId="{B7CC7E74-3872-4F16-BEBB-927A6A558879}" type="pres">
      <dgm:prSet presAssocID="{27726086-FC8E-4F77-8E7A-61422C99B7C5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E4134-05A2-40B7-859E-C8FA74B6A693}" type="pres">
      <dgm:prSet presAssocID="{27726086-FC8E-4F77-8E7A-61422C99B7C5}" presName="rootConnector" presStyleLbl="node3" presStyleIdx="0" presStyleCnt="1"/>
      <dgm:spPr/>
      <dgm:t>
        <a:bodyPr/>
        <a:lstStyle/>
        <a:p>
          <a:endParaRPr lang="ru-RU"/>
        </a:p>
      </dgm:t>
    </dgm:pt>
    <dgm:pt modelId="{38CE07FB-67F2-413D-8F7B-2159D27C8283}" type="pres">
      <dgm:prSet presAssocID="{27726086-FC8E-4F77-8E7A-61422C99B7C5}" presName="hierChild4" presStyleCnt="0"/>
      <dgm:spPr/>
    </dgm:pt>
    <dgm:pt modelId="{CFD4CE84-DD10-43E9-81D3-097DEC5A6192}" type="pres">
      <dgm:prSet presAssocID="{27726086-FC8E-4F77-8E7A-61422C99B7C5}" presName="hierChild5" presStyleCnt="0"/>
      <dgm:spPr/>
    </dgm:pt>
    <dgm:pt modelId="{58478FE5-B20F-44E9-AF57-AD4ACAD1EFF5}" type="pres">
      <dgm:prSet presAssocID="{99557B21-32D3-48D3-ADA5-948D91B9587D}" presName="hierChild5" presStyleCnt="0"/>
      <dgm:spPr/>
    </dgm:pt>
    <dgm:pt modelId="{4F524523-36AF-4274-BD1F-64CE377050E0}" type="pres">
      <dgm:prSet presAssocID="{034C25F1-6E34-411F-9330-3B308EF26E07}" presName="hierChild3" presStyleCnt="0"/>
      <dgm:spPr/>
    </dgm:pt>
    <dgm:pt modelId="{8CDFB750-6483-4AE2-894D-E23F33F56618}" type="pres">
      <dgm:prSet presAssocID="{918CCC41-E169-44ED-AC90-795F6BA6A313}" presName="hierRoot1" presStyleCnt="0">
        <dgm:presLayoutVars>
          <dgm:hierBranch val="init"/>
        </dgm:presLayoutVars>
      </dgm:prSet>
      <dgm:spPr/>
    </dgm:pt>
    <dgm:pt modelId="{74C2A82C-0A13-4AF4-AE55-CE894BF62A9E}" type="pres">
      <dgm:prSet presAssocID="{918CCC41-E169-44ED-AC90-795F6BA6A313}" presName="rootComposite1" presStyleCnt="0"/>
      <dgm:spPr/>
    </dgm:pt>
    <dgm:pt modelId="{B99A0D4A-A966-4C87-A6A7-1399F3720188}" type="pres">
      <dgm:prSet presAssocID="{918CCC41-E169-44ED-AC90-795F6BA6A313}" presName="rootText1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4BB0F9-60F6-4029-8231-0C866A9DFFCB}" type="pres">
      <dgm:prSet presAssocID="{918CCC41-E169-44ED-AC90-795F6BA6A31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E520401-B2BF-4288-B076-BF3A232455F8}" type="pres">
      <dgm:prSet presAssocID="{918CCC41-E169-44ED-AC90-795F6BA6A313}" presName="hierChild2" presStyleCnt="0"/>
      <dgm:spPr/>
    </dgm:pt>
    <dgm:pt modelId="{5909B340-A643-4E42-ABAF-022C9ECB7822}" type="pres">
      <dgm:prSet presAssocID="{58E7B161-A452-4133-9527-4DA1582CAA52}" presName="Name37" presStyleLbl="parChTrans1D2" presStyleIdx="1" presStyleCnt="3"/>
      <dgm:spPr/>
      <dgm:t>
        <a:bodyPr/>
        <a:lstStyle/>
        <a:p>
          <a:endParaRPr lang="ru-RU"/>
        </a:p>
      </dgm:t>
    </dgm:pt>
    <dgm:pt modelId="{D93AA68A-BEB7-472F-9A43-E683BFD0A783}" type="pres">
      <dgm:prSet presAssocID="{BBD875DD-BF28-4909-8AB8-99378CA6014D}" presName="hierRoot2" presStyleCnt="0">
        <dgm:presLayoutVars>
          <dgm:hierBranch val="init"/>
        </dgm:presLayoutVars>
      </dgm:prSet>
      <dgm:spPr/>
    </dgm:pt>
    <dgm:pt modelId="{7BCD3899-D837-4E60-9445-ED4CF81F22C3}" type="pres">
      <dgm:prSet presAssocID="{BBD875DD-BF28-4909-8AB8-99378CA6014D}" presName="rootComposite" presStyleCnt="0"/>
      <dgm:spPr/>
    </dgm:pt>
    <dgm:pt modelId="{EA055BA8-1C9E-4AC8-B705-4A2EEA3A0310}" type="pres">
      <dgm:prSet presAssocID="{BBD875DD-BF28-4909-8AB8-99378CA6014D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703201-760B-469D-8B9A-478032915E52}" type="pres">
      <dgm:prSet presAssocID="{BBD875DD-BF28-4909-8AB8-99378CA6014D}" presName="rootConnector" presStyleLbl="node2" presStyleIdx="1" presStyleCnt="3"/>
      <dgm:spPr/>
      <dgm:t>
        <a:bodyPr/>
        <a:lstStyle/>
        <a:p>
          <a:endParaRPr lang="ru-RU"/>
        </a:p>
      </dgm:t>
    </dgm:pt>
    <dgm:pt modelId="{3DD4F397-931D-4121-9DE8-64EB051A9F10}" type="pres">
      <dgm:prSet presAssocID="{BBD875DD-BF28-4909-8AB8-99378CA6014D}" presName="hierChild4" presStyleCnt="0"/>
      <dgm:spPr/>
    </dgm:pt>
    <dgm:pt modelId="{E11293D1-FA05-4674-A22C-10539DF7DC9C}" type="pres">
      <dgm:prSet presAssocID="{BBD875DD-BF28-4909-8AB8-99378CA6014D}" presName="hierChild5" presStyleCnt="0"/>
      <dgm:spPr/>
    </dgm:pt>
    <dgm:pt modelId="{C60CB75B-A648-465F-B1B3-0E220E2DC814}" type="pres">
      <dgm:prSet presAssocID="{918CCC41-E169-44ED-AC90-795F6BA6A313}" presName="hierChild3" presStyleCnt="0"/>
      <dgm:spPr/>
    </dgm:pt>
    <dgm:pt modelId="{E9E119C8-C446-4EAC-9009-A81ABBA6C049}" type="pres">
      <dgm:prSet presAssocID="{8263C871-2F11-4ABC-B532-468262EA99FD}" presName="hierRoot1" presStyleCnt="0">
        <dgm:presLayoutVars>
          <dgm:hierBranch val="init"/>
        </dgm:presLayoutVars>
      </dgm:prSet>
      <dgm:spPr/>
    </dgm:pt>
    <dgm:pt modelId="{093DD7A0-BE73-4C7D-8EF7-692B913E9F1F}" type="pres">
      <dgm:prSet presAssocID="{8263C871-2F11-4ABC-B532-468262EA99FD}" presName="rootComposite1" presStyleCnt="0"/>
      <dgm:spPr/>
    </dgm:pt>
    <dgm:pt modelId="{B1953157-E180-4251-98FB-AA6C014B67D5}" type="pres">
      <dgm:prSet presAssocID="{8263C871-2F11-4ABC-B532-468262EA99FD}" presName="rootText1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F3F9BD-F0E4-4445-BBB1-ECA8BFA7063B}" type="pres">
      <dgm:prSet presAssocID="{8263C871-2F11-4ABC-B532-468262EA99FD}" presName="rootConnector1" presStyleLbl="node1" presStyleIdx="0" presStyleCnt="0"/>
      <dgm:spPr/>
      <dgm:t>
        <a:bodyPr/>
        <a:lstStyle/>
        <a:p>
          <a:endParaRPr lang="ru-RU"/>
        </a:p>
      </dgm:t>
    </dgm:pt>
    <dgm:pt modelId="{7F66B0DF-C93A-4425-8226-F0FF47BF93EF}" type="pres">
      <dgm:prSet presAssocID="{8263C871-2F11-4ABC-B532-468262EA99FD}" presName="hierChild2" presStyleCnt="0"/>
      <dgm:spPr/>
    </dgm:pt>
    <dgm:pt modelId="{436651EA-B97B-4C99-96A3-EDD80177B6AF}" type="pres">
      <dgm:prSet presAssocID="{50EB9CD6-031C-4595-9EAC-21F99AEC9F5E}" presName="Name37" presStyleLbl="parChTrans1D2" presStyleIdx="2" presStyleCnt="3"/>
      <dgm:spPr/>
      <dgm:t>
        <a:bodyPr/>
        <a:lstStyle/>
        <a:p>
          <a:endParaRPr lang="ru-RU"/>
        </a:p>
      </dgm:t>
    </dgm:pt>
    <dgm:pt modelId="{2F70E464-6304-4D74-9DEA-192B4722D7FD}" type="pres">
      <dgm:prSet presAssocID="{77D7ED5B-819B-4BEB-AD3E-53D9F88222C4}" presName="hierRoot2" presStyleCnt="0">
        <dgm:presLayoutVars>
          <dgm:hierBranch val="init"/>
        </dgm:presLayoutVars>
      </dgm:prSet>
      <dgm:spPr/>
    </dgm:pt>
    <dgm:pt modelId="{047E9C4F-BA9F-41EB-9D9B-B5C0A3521190}" type="pres">
      <dgm:prSet presAssocID="{77D7ED5B-819B-4BEB-AD3E-53D9F88222C4}" presName="rootComposite" presStyleCnt="0"/>
      <dgm:spPr/>
    </dgm:pt>
    <dgm:pt modelId="{B45985D9-111D-4918-B2E7-6B09CCE3511E}" type="pres">
      <dgm:prSet presAssocID="{77D7ED5B-819B-4BEB-AD3E-53D9F88222C4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CDF8CE-D1ED-44B7-BC3F-DB8F238FD9E0}" type="pres">
      <dgm:prSet presAssocID="{77D7ED5B-819B-4BEB-AD3E-53D9F88222C4}" presName="rootConnector" presStyleLbl="node2" presStyleIdx="2" presStyleCnt="3"/>
      <dgm:spPr/>
      <dgm:t>
        <a:bodyPr/>
        <a:lstStyle/>
        <a:p>
          <a:endParaRPr lang="ru-RU"/>
        </a:p>
      </dgm:t>
    </dgm:pt>
    <dgm:pt modelId="{6A313E3B-41A0-4225-B117-4EB059637D6B}" type="pres">
      <dgm:prSet presAssocID="{77D7ED5B-819B-4BEB-AD3E-53D9F88222C4}" presName="hierChild4" presStyleCnt="0"/>
      <dgm:spPr/>
    </dgm:pt>
    <dgm:pt modelId="{F00D9234-0EC8-4182-975D-101374AC1504}" type="pres">
      <dgm:prSet presAssocID="{77D7ED5B-819B-4BEB-AD3E-53D9F88222C4}" presName="hierChild5" presStyleCnt="0"/>
      <dgm:spPr/>
    </dgm:pt>
    <dgm:pt modelId="{E605BAAE-2AFC-4180-AB71-37871A642BA5}" type="pres">
      <dgm:prSet presAssocID="{8263C871-2F11-4ABC-B532-468262EA99FD}" presName="hierChild3" presStyleCnt="0"/>
      <dgm:spPr/>
    </dgm:pt>
  </dgm:ptLst>
  <dgm:cxnLst>
    <dgm:cxn modelId="{D39107E8-8063-4692-AAE2-3B648063B3E3}" srcId="{43C24783-97BC-4262-ACA8-4EC8E9AF1DB9}" destId="{034C25F1-6E34-411F-9330-3B308EF26E07}" srcOrd="0" destOrd="0" parTransId="{44353438-75E3-43A3-A50A-1C795E0DA864}" sibTransId="{80A920C8-D577-4257-A263-DA583AB6CD4E}"/>
    <dgm:cxn modelId="{B77C1FFA-3849-4D21-A2DC-84690B6CB490}" type="presOf" srcId="{BBD875DD-BF28-4909-8AB8-99378CA6014D}" destId="{4E703201-760B-469D-8B9A-478032915E52}" srcOrd="1" destOrd="0" presId="urn:microsoft.com/office/officeart/2005/8/layout/orgChart1"/>
    <dgm:cxn modelId="{17C8B864-125E-48DB-BDA7-458744D33113}" type="presOf" srcId="{918CCC41-E169-44ED-AC90-795F6BA6A313}" destId="{AC4BB0F9-60F6-4029-8231-0C866A9DFFCB}" srcOrd="1" destOrd="0" presId="urn:microsoft.com/office/officeart/2005/8/layout/orgChart1"/>
    <dgm:cxn modelId="{A9B39E80-29AE-4D5B-9B75-B322688E1BE1}" srcId="{8263C871-2F11-4ABC-B532-468262EA99FD}" destId="{77D7ED5B-819B-4BEB-AD3E-53D9F88222C4}" srcOrd="0" destOrd="0" parTransId="{50EB9CD6-031C-4595-9EAC-21F99AEC9F5E}" sibTransId="{02AA8A17-7EC2-4E09-9758-9264D0D59664}"/>
    <dgm:cxn modelId="{0D6C14D2-7947-40B1-9C76-835BEB54CEC0}" type="presOf" srcId="{918CCC41-E169-44ED-AC90-795F6BA6A313}" destId="{B99A0D4A-A966-4C87-A6A7-1399F3720188}" srcOrd="0" destOrd="0" presId="urn:microsoft.com/office/officeart/2005/8/layout/orgChart1"/>
    <dgm:cxn modelId="{EA0F3494-D120-4F21-A366-2698123E18CE}" type="presOf" srcId="{77D7ED5B-819B-4BEB-AD3E-53D9F88222C4}" destId="{B45985D9-111D-4918-B2E7-6B09CCE3511E}" srcOrd="0" destOrd="0" presId="urn:microsoft.com/office/officeart/2005/8/layout/orgChart1"/>
    <dgm:cxn modelId="{0F436F93-4818-40F4-8AA8-0AE781F205B4}" type="presOf" srcId="{4E211F96-6AE3-4287-A962-86007A202368}" destId="{F0CD8699-EBC3-43D9-BDB4-EB36FD8E4A90}" srcOrd="0" destOrd="0" presId="urn:microsoft.com/office/officeart/2005/8/layout/orgChart1"/>
    <dgm:cxn modelId="{71914701-D4E6-4E3F-A7AE-8B111458ACE3}" type="presOf" srcId="{27726086-FC8E-4F77-8E7A-61422C99B7C5}" destId="{B7CC7E74-3872-4F16-BEBB-927A6A558879}" srcOrd="0" destOrd="0" presId="urn:microsoft.com/office/officeart/2005/8/layout/orgChart1"/>
    <dgm:cxn modelId="{A8272BFA-7FCB-40B8-A297-FDD5B2293F1F}" srcId="{43C24783-97BC-4262-ACA8-4EC8E9AF1DB9}" destId="{918CCC41-E169-44ED-AC90-795F6BA6A313}" srcOrd="1" destOrd="0" parTransId="{DCC46BC1-C532-4FED-BEAE-B96564FB3A56}" sibTransId="{1C464439-DE6C-4D64-B4AA-19C7CB416671}"/>
    <dgm:cxn modelId="{EBA07E1F-F778-4BEE-BB93-2DE04ACFFE89}" type="presOf" srcId="{99557B21-32D3-48D3-ADA5-948D91B9587D}" destId="{1FFBC240-B14A-4CEC-87E1-CFE88EE45714}" srcOrd="0" destOrd="0" presId="urn:microsoft.com/office/officeart/2005/8/layout/orgChart1"/>
    <dgm:cxn modelId="{B1D1DF47-E218-4F57-ACC1-3A2BFE6DA0E8}" type="presOf" srcId="{77D7ED5B-819B-4BEB-AD3E-53D9F88222C4}" destId="{DACDF8CE-D1ED-44B7-BC3F-DB8F238FD9E0}" srcOrd="1" destOrd="0" presId="urn:microsoft.com/office/officeart/2005/8/layout/orgChart1"/>
    <dgm:cxn modelId="{1BD94B3C-6343-4CA7-AF3C-A7406E4C82E9}" type="presOf" srcId="{58E7B161-A452-4133-9527-4DA1582CAA52}" destId="{5909B340-A643-4E42-ABAF-022C9ECB7822}" srcOrd="0" destOrd="0" presId="urn:microsoft.com/office/officeart/2005/8/layout/orgChart1"/>
    <dgm:cxn modelId="{5B5CA8B6-1FD6-4CB3-8583-C60C028F1982}" type="presOf" srcId="{50EB9CD6-031C-4595-9EAC-21F99AEC9F5E}" destId="{436651EA-B97B-4C99-96A3-EDD80177B6AF}" srcOrd="0" destOrd="0" presId="urn:microsoft.com/office/officeart/2005/8/layout/orgChart1"/>
    <dgm:cxn modelId="{ABBB16BD-6307-47F9-BACD-C43A92103834}" srcId="{918CCC41-E169-44ED-AC90-795F6BA6A313}" destId="{BBD875DD-BF28-4909-8AB8-99378CA6014D}" srcOrd="0" destOrd="0" parTransId="{58E7B161-A452-4133-9527-4DA1582CAA52}" sibTransId="{044D9660-3A18-412D-9DF2-E6EA4EC4BBB5}"/>
    <dgm:cxn modelId="{92BD2F3F-F8BB-40AE-8D46-B246916770C2}" type="presOf" srcId="{034C25F1-6E34-411F-9330-3B308EF26E07}" destId="{9D20E0DD-C764-4C1C-863A-FD0E1A6EED2F}" srcOrd="0" destOrd="0" presId="urn:microsoft.com/office/officeart/2005/8/layout/orgChart1"/>
    <dgm:cxn modelId="{B357BBB1-C144-4622-A066-91FD68239B98}" type="presOf" srcId="{43652BCC-8DC7-4F3E-8BD4-783FE676AE83}" destId="{28E8F6A7-76A8-4C87-88D1-2DFE0D8C6986}" srcOrd="0" destOrd="0" presId="urn:microsoft.com/office/officeart/2005/8/layout/orgChart1"/>
    <dgm:cxn modelId="{0E8186BD-633F-4C1B-99E9-0C9D84F3FD7B}" srcId="{43C24783-97BC-4262-ACA8-4EC8E9AF1DB9}" destId="{8263C871-2F11-4ABC-B532-468262EA99FD}" srcOrd="2" destOrd="0" parTransId="{B8ADD086-5219-4B16-A494-EB60010C0FA3}" sibTransId="{68E4D8F0-1CA7-4CCC-846C-1AABAA6B64FD}"/>
    <dgm:cxn modelId="{0AEFFD56-22CA-42A6-B40D-7431E5C0CE47}" type="presOf" srcId="{8263C871-2F11-4ABC-B532-468262EA99FD}" destId="{9AF3F9BD-F0E4-4445-BBB1-ECA8BFA7063B}" srcOrd="1" destOrd="0" presId="urn:microsoft.com/office/officeart/2005/8/layout/orgChart1"/>
    <dgm:cxn modelId="{C2935EDC-1D4F-4706-867D-AC458786435A}" type="presOf" srcId="{27726086-FC8E-4F77-8E7A-61422C99B7C5}" destId="{975E4134-05A2-40B7-859E-C8FA74B6A693}" srcOrd="1" destOrd="0" presId="urn:microsoft.com/office/officeart/2005/8/layout/orgChart1"/>
    <dgm:cxn modelId="{4723F925-91AC-4EB1-84F1-19AD8D3D4933}" srcId="{034C25F1-6E34-411F-9330-3B308EF26E07}" destId="{99557B21-32D3-48D3-ADA5-948D91B9587D}" srcOrd="0" destOrd="0" parTransId="{43652BCC-8DC7-4F3E-8BD4-783FE676AE83}" sibTransId="{BB47DCC4-9475-47E6-83B3-C052FBE5D0E0}"/>
    <dgm:cxn modelId="{B1546997-62FE-4D17-87BC-017C786F3302}" type="presOf" srcId="{43C24783-97BC-4262-ACA8-4EC8E9AF1DB9}" destId="{C52474CD-DEA3-4D61-A07A-26C55B5CB2B4}" srcOrd="0" destOrd="0" presId="urn:microsoft.com/office/officeart/2005/8/layout/orgChart1"/>
    <dgm:cxn modelId="{7FAC80ED-C81F-4457-AB57-DAA100598DFC}" type="presOf" srcId="{8263C871-2F11-4ABC-B532-468262EA99FD}" destId="{B1953157-E180-4251-98FB-AA6C014B67D5}" srcOrd="0" destOrd="0" presId="urn:microsoft.com/office/officeart/2005/8/layout/orgChart1"/>
    <dgm:cxn modelId="{EAE56807-F604-463C-BDBC-A2DD50A09C18}" type="presOf" srcId="{034C25F1-6E34-411F-9330-3B308EF26E07}" destId="{722DDE65-4A82-451B-B3FF-4CC427027540}" srcOrd="1" destOrd="0" presId="urn:microsoft.com/office/officeart/2005/8/layout/orgChart1"/>
    <dgm:cxn modelId="{0F30BA00-A5A8-4239-9E18-0A17D660B7F8}" type="presOf" srcId="{BBD875DD-BF28-4909-8AB8-99378CA6014D}" destId="{EA055BA8-1C9E-4AC8-B705-4A2EEA3A0310}" srcOrd="0" destOrd="0" presId="urn:microsoft.com/office/officeart/2005/8/layout/orgChart1"/>
    <dgm:cxn modelId="{B6F78369-F38F-4D7D-A87C-97A45447874F}" type="presOf" srcId="{99557B21-32D3-48D3-ADA5-948D91B9587D}" destId="{24D37066-9BB8-4808-8D6A-5C5CAC223E38}" srcOrd="1" destOrd="0" presId="urn:microsoft.com/office/officeart/2005/8/layout/orgChart1"/>
    <dgm:cxn modelId="{1AE95D27-8E41-4111-B215-B63B554A17BF}" srcId="{99557B21-32D3-48D3-ADA5-948D91B9587D}" destId="{27726086-FC8E-4F77-8E7A-61422C99B7C5}" srcOrd="0" destOrd="0" parTransId="{4E211F96-6AE3-4287-A962-86007A202368}" sibTransId="{1B09DBA3-3113-4018-A282-E98DD8AEA130}"/>
    <dgm:cxn modelId="{ABEE71E6-3B58-4D77-89AC-CB5804B897FF}" type="presParOf" srcId="{C52474CD-DEA3-4D61-A07A-26C55B5CB2B4}" destId="{C858E211-B484-45A5-A106-6A5A03A7D9A1}" srcOrd="0" destOrd="0" presId="urn:microsoft.com/office/officeart/2005/8/layout/orgChart1"/>
    <dgm:cxn modelId="{EB7A5607-F2FD-477A-9285-F8D744C6C370}" type="presParOf" srcId="{C858E211-B484-45A5-A106-6A5A03A7D9A1}" destId="{B16A17A9-E4BB-4C98-8697-DF88064EAF6F}" srcOrd="0" destOrd="0" presId="urn:microsoft.com/office/officeart/2005/8/layout/orgChart1"/>
    <dgm:cxn modelId="{75B01161-0171-4BA3-A8CD-9F05017D4C3D}" type="presParOf" srcId="{B16A17A9-E4BB-4C98-8697-DF88064EAF6F}" destId="{9D20E0DD-C764-4C1C-863A-FD0E1A6EED2F}" srcOrd="0" destOrd="0" presId="urn:microsoft.com/office/officeart/2005/8/layout/orgChart1"/>
    <dgm:cxn modelId="{3900E1FD-F591-4D9C-BB1F-BCF01A464F9D}" type="presParOf" srcId="{B16A17A9-E4BB-4C98-8697-DF88064EAF6F}" destId="{722DDE65-4A82-451B-B3FF-4CC427027540}" srcOrd="1" destOrd="0" presId="urn:microsoft.com/office/officeart/2005/8/layout/orgChart1"/>
    <dgm:cxn modelId="{E1E30A11-C02B-40F0-8036-1D3A6A0151F6}" type="presParOf" srcId="{C858E211-B484-45A5-A106-6A5A03A7D9A1}" destId="{5A49A5BF-E77F-4D8D-B91D-198C7804D235}" srcOrd="1" destOrd="0" presId="urn:microsoft.com/office/officeart/2005/8/layout/orgChart1"/>
    <dgm:cxn modelId="{199F09D0-FE59-4B18-AEC8-D6B38042F644}" type="presParOf" srcId="{5A49A5BF-E77F-4D8D-B91D-198C7804D235}" destId="{28E8F6A7-76A8-4C87-88D1-2DFE0D8C6986}" srcOrd="0" destOrd="0" presId="urn:microsoft.com/office/officeart/2005/8/layout/orgChart1"/>
    <dgm:cxn modelId="{B7043198-C082-4F15-B0BD-92449A7E977E}" type="presParOf" srcId="{5A49A5BF-E77F-4D8D-B91D-198C7804D235}" destId="{F7511BA6-9564-408A-B6A3-B8064E9E8FC0}" srcOrd="1" destOrd="0" presId="urn:microsoft.com/office/officeart/2005/8/layout/orgChart1"/>
    <dgm:cxn modelId="{3D90BA74-D16B-43D1-B935-6C1213F3AF6F}" type="presParOf" srcId="{F7511BA6-9564-408A-B6A3-B8064E9E8FC0}" destId="{9391A34E-BF06-4D96-A973-E02FCEFA2F09}" srcOrd="0" destOrd="0" presId="urn:microsoft.com/office/officeart/2005/8/layout/orgChart1"/>
    <dgm:cxn modelId="{40BE2971-5C19-4F8E-9CE2-2CCDD53E2CE3}" type="presParOf" srcId="{9391A34E-BF06-4D96-A973-E02FCEFA2F09}" destId="{1FFBC240-B14A-4CEC-87E1-CFE88EE45714}" srcOrd="0" destOrd="0" presId="urn:microsoft.com/office/officeart/2005/8/layout/orgChart1"/>
    <dgm:cxn modelId="{07B4BD4D-8737-4D6E-ABAC-9DEAEE477996}" type="presParOf" srcId="{9391A34E-BF06-4D96-A973-E02FCEFA2F09}" destId="{24D37066-9BB8-4808-8D6A-5C5CAC223E38}" srcOrd="1" destOrd="0" presId="urn:microsoft.com/office/officeart/2005/8/layout/orgChart1"/>
    <dgm:cxn modelId="{B7173726-2F2F-4B87-A62C-F9C4B29074FF}" type="presParOf" srcId="{F7511BA6-9564-408A-B6A3-B8064E9E8FC0}" destId="{3CBFF3E3-A43C-4B27-8740-4F0CBF79CF0E}" srcOrd="1" destOrd="0" presId="urn:microsoft.com/office/officeart/2005/8/layout/orgChart1"/>
    <dgm:cxn modelId="{BEDA9D79-C0E3-45EF-BFB3-EFA3C0C7098A}" type="presParOf" srcId="{3CBFF3E3-A43C-4B27-8740-4F0CBF79CF0E}" destId="{F0CD8699-EBC3-43D9-BDB4-EB36FD8E4A90}" srcOrd="0" destOrd="0" presId="urn:microsoft.com/office/officeart/2005/8/layout/orgChart1"/>
    <dgm:cxn modelId="{07B54257-4582-46C0-9EFC-EB2813211ECE}" type="presParOf" srcId="{3CBFF3E3-A43C-4B27-8740-4F0CBF79CF0E}" destId="{9C4EEA85-38EF-45B0-A67D-AA28F55A5F8E}" srcOrd="1" destOrd="0" presId="urn:microsoft.com/office/officeart/2005/8/layout/orgChart1"/>
    <dgm:cxn modelId="{1C5DC39D-F38D-4728-B4E3-04484F85836D}" type="presParOf" srcId="{9C4EEA85-38EF-45B0-A67D-AA28F55A5F8E}" destId="{5E67F550-EF43-4AC9-92FF-B5A1CEFE5907}" srcOrd="0" destOrd="0" presId="urn:microsoft.com/office/officeart/2005/8/layout/orgChart1"/>
    <dgm:cxn modelId="{D7CBC250-1DE8-4E43-AF11-59D0287B1CC3}" type="presParOf" srcId="{5E67F550-EF43-4AC9-92FF-B5A1CEFE5907}" destId="{B7CC7E74-3872-4F16-BEBB-927A6A558879}" srcOrd="0" destOrd="0" presId="urn:microsoft.com/office/officeart/2005/8/layout/orgChart1"/>
    <dgm:cxn modelId="{27E0F566-7521-4F39-8EB9-55BB07F094F4}" type="presParOf" srcId="{5E67F550-EF43-4AC9-92FF-B5A1CEFE5907}" destId="{975E4134-05A2-40B7-859E-C8FA74B6A693}" srcOrd="1" destOrd="0" presId="urn:microsoft.com/office/officeart/2005/8/layout/orgChart1"/>
    <dgm:cxn modelId="{0DC3DE1A-8D99-467D-89E7-93FCA619299C}" type="presParOf" srcId="{9C4EEA85-38EF-45B0-A67D-AA28F55A5F8E}" destId="{38CE07FB-67F2-413D-8F7B-2159D27C8283}" srcOrd="1" destOrd="0" presId="urn:microsoft.com/office/officeart/2005/8/layout/orgChart1"/>
    <dgm:cxn modelId="{2E464C30-0C40-4C5C-B280-F00014C46A07}" type="presParOf" srcId="{9C4EEA85-38EF-45B0-A67D-AA28F55A5F8E}" destId="{CFD4CE84-DD10-43E9-81D3-097DEC5A6192}" srcOrd="2" destOrd="0" presId="urn:microsoft.com/office/officeart/2005/8/layout/orgChart1"/>
    <dgm:cxn modelId="{D1D26EE8-037D-4330-8183-81D9C834E868}" type="presParOf" srcId="{F7511BA6-9564-408A-B6A3-B8064E9E8FC0}" destId="{58478FE5-B20F-44E9-AF57-AD4ACAD1EFF5}" srcOrd="2" destOrd="0" presId="urn:microsoft.com/office/officeart/2005/8/layout/orgChart1"/>
    <dgm:cxn modelId="{BBD2CBF2-A003-403D-8EFF-BE43F361C945}" type="presParOf" srcId="{C858E211-B484-45A5-A106-6A5A03A7D9A1}" destId="{4F524523-36AF-4274-BD1F-64CE377050E0}" srcOrd="2" destOrd="0" presId="urn:microsoft.com/office/officeart/2005/8/layout/orgChart1"/>
    <dgm:cxn modelId="{EB937974-80E6-4D53-B022-E9E7AC6AC2CC}" type="presParOf" srcId="{C52474CD-DEA3-4D61-A07A-26C55B5CB2B4}" destId="{8CDFB750-6483-4AE2-894D-E23F33F56618}" srcOrd="1" destOrd="0" presId="urn:microsoft.com/office/officeart/2005/8/layout/orgChart1"/>
    <dgm:cxn modelId="{5C6EEBCF-C9F0-4377-B528-66886BBF8345}" type="presParOf" srcId="{8CDFB750-6483-4AE2-894D-E23F33F56618}" destId="{74C2A82C-0A13-4AF4-AE55-CE894BF62A9E}" srcOrd="0" destOrd="0" presId="urn:microsoft.com/office/officeart/2005/8/layout/orgChart1"/>
    <dgm:cxn modelId="{1300DBDB-0585-4746-8F6D-32937D73D900}" type="presParOf" srcId="{74C2A82C-0A13-4AF4-AE55-CE894BF62A9E}" destId="{B99A0D4A-A966-4C87-A6A7-1399F3720188}" srcOrd="0" destOrd="0" presId="urn:microsoft.com/office/officeart/2005/8/layout/orgChart1"/>
    <dgm:cxn modelId="{BFA915F6-7DB8-4916-A165-A86C268AA525}" type="presParOf" srcId="{74C2A82C-0A13-4AF4-AE55-CE894BF62A9E}" destId="{AC4BB0F9-60F6-4029-8231-0C866A9DFFCB}" srcOrd="1" destOrd="0" presId="urn:microsoft.com/office/officeart/2005/8/layout/orgChart1"/>
    <dgm:cxn modelId="{69C21CAB-FC11-48E8-BB85-7B742067FC2D}" type="presParOf" srcId="{8CDFB750-6483-4AE2-894D-E23F33F56618}" destId="{1E520401-B2BF-4288-B076-BF3A232455F8}" srcOrd="1" destOrd="0" presId="urn:microsoft.com/office/officeart/2005/8/layout/orgChart1"/>
    <dgm:cxn modelId="{8454DA86-6A39-4FA6-ACD6-0BA95EDFEEFB}" type="presParOf" srcId="{1E520401-B2BF-4288-B076-BF3A232455F8}" destId="{5909B340-A643-4E42-ABAF-022C9ECB7822}" srcOrd="0" destOrd="0" presId="urn:microsoft.com/office/officeart/2005/8/layout/orgChart1"/>
    <dgm:cxn modelId="{2E73A25A-58D1-4302-A722-6B908746E910}" type="presParOf" srcId="{1E520401-B2BF-4288-B076-BF3A232455F8}" destId="{D93AA68A-BEB7-472F-9A43-E683BFD0A783}" srcOrd="1" destOrd="0" presId="urn:microsoft.com/office/officeart/2005/8/layout/orgChart1"/>
    <dgm:cxn modelId="{0FF347E6-3063-42DB-8B68-59114E6200F9}" type="presParOf" srcId="{D93AA68A-BEB7-472F-9A43-E683BFD0A783}" destId="{7BCD3899-D837-4E60-9445-ED4CF81F22C3}" srcOrd="0" destOrd="0" presId="urn:microsoft.com/office/officeart/2005/8/layout/orgChart1"/>
    <dgm:cxn modelId="{F1E435E1-4AA0-47B0-BA99-808B3ADDB7D1}" type="presParOf" srcId="{7BCD3899-D837-4E60-9445-ED4CF81F22C3}" destId="{EA055BA8-1C9E-4AC8-B705-4A2EEA3A0310}" srcOrd="0" destOrd="0" presId="urn:microsoft.com/office/officeart/2005/8/layout/orgChart1"/>
    <dgm:cxn modelId="{04ADE419-988D-4A64-903D-0F8619B3E498}" type="presParOf" srcId="{7BCD3899-D837-4E60-9445-ED4CF81F22C3}" destId="{4E703201-760B-469D-8B9A-478032915E52}" srcOrd="1" destOrd="0" presId="urn:microsoft.com/office/officeart/2005/8/layout/orgChart1"/>
    <dgm:cxn modelId="{861F1D33-B3AA-44D5-A0AF-CB27B74CE6BB}" type="presParOf" srcId="{D93AA68A-BEB7-472F-9A43-E683BFD0A783}" destId="{3DD4F397-931D-4121-9DE8-64EB051A9F10}" srcOrd="1" destOrd="0" presId="urn:microsoft.com/office/officeart/2005/8/layout/orgChart1"/>
    <dgm:cxn modelId="{B7161306-01EA-490A-9712-319FC13E7204}" type="presParOf" srcId="{D93AA68A-BEB7-472F-9A43-E683BFD0A783}" destId="{E11293D1-FA05-4674-A22C-10539DF7DC9C}" srcOrd="2" destOrd="0" presId="urn:microsoft.com/office/officeart/2005/8/layout/orgChart1"/>
    <dgm:cxn modelId="{AC955ED8-EB81-4033-86FE-9D57BDC032C8}" type="presParOf" srcId="{8CDFB750-6483-4AE2-894D-E23F33F56618}" destId="{C60CB75B-A648-465F-B1B3-0E220E2DC814}" srcOrd="2" destOrd="0" presId="urn:microsoft.com/office/officeart/2005/8/layout/orgChart1"/>
    <dgm:cxn modelId="{B8E11AE2-7FF4-455D-9106-028AD0F76F84}" type="presParOf" srcId="{C52474CD-DEA3-4D61-A07A-26C55B5CB2B4}" destId="{E9E119C8-C446-4EAC-9009-A81ABBA6C049}" srcOrd="2" destOrd="0" presId="urn:microsoft.com/office/officeart/2005/8/layout/orgChart1"/>
    <dgm:cxn modelId="{702D5FCF-0A69-41CB-89B0-F9015105114B}" type="presParOf" srcId="{E9E119C8-C446-4EAC-9009-A81ABBA6C049}" destId="{093DD7A0-BE73-4C7D-8EF7-692B913E9F1F}" srcOrd="0" destOrd="0" presId="urn:microsoft.com/office/officeart/2005/8/layout/orgChart1"/>
    <dgm:cxn modelId="{BBE21254-AE79-4B38-AF31-83F41DA6AED1}" type="presParOf" srcId="{093DD7A0-BE73-4C7D-8EF7-692B913E9F1F}" destId="{B1953157-E180-4251-98FB-AA6C014B67D5}" srcOrd="0" destOrd="0" presId="urn:microsoft.com/office/officeart/2005/8/layout/orgChart1"/>
    <dgm:cxn modelId="{4C21E9C2-32C3-426D-AC9D-6869C3C53F7B}" type="presParOf" srcId="{093DD7A0-BE73-4C7D-8EF7-692B913E9F1F}" destId="{9AF3F9BD-F0E4-4445-BBB1-ECA8BFA7063B}" srcOrd="1" destOrd="0" presId="urn:microsoft.com/office/officeart/2005/8/layout/orgChart1"/>
    <dgm:cxn modelId="{A225ED6F-2308-49E4-A161-28053B440046}" type="presParOf" srcId="{E9E119C8-C446-4EAC-9009-A81ABBA6C049}" destId="{7F66B0DF-C93A-4425-8226-F0FF47BF93EF}" srcOrd="1" destOrd="0" presId="urn:microsoft.com/office/officeart/2005/8/layout/orgChart1"/>
    <dgm:cxn modelId="{E3B44A9B-EC71-46A6-BBA5-EDC634E4CFA1}" type="presParOf" srcId="{7F66B0DF-C93A-4425-8226-F0FF47BF93EF}" destId="{436651EA-B97B-4C99-96A3-EDD80177B6AF}" srcOrd="0" destOrd="0" presId="urn:microsoft.com/office/officeart/2005/8/layout/orgChart1"/>
    <dgm:cxn modelId="{367595A0-79AD-48EA-A0AC-E953DA88F0D5}" type="presParOf" srcId="{7F66B0DF-C93A-4425-8226-F0FF47BF93EF}" destId="{2F70E464-6304-4D74-9DEA-192B4722D7FD}" srcOrd="1" destOrd="0" presId="urn:microsoft.com/office/officeart/2005/8/layout/orgChart1"/>
    <dgm:cxn modelId="{FC61147C-A5D1-46BF-B00E-14BF603551E8}" type="presParOf" srcId="{2F70E464-6304-4D74-9DEA-192B4722D7FD}" destId="{047E9C4F-BA9F-41EB-9D9B-B5C0A3521190}" srcOrd="0" destOrd="0" presId="urn:microsoft.com/office/officeart/2005/8/layout/orgChart1"/>
    <dgm:cxn modelId="{3D82EF60-6771-4E96-BAB3-C4DDD13E5E19}" type="presParOf" srcId="{047E9C4F-BA9F-41EB-9D9B-B5C0A3521190}" destId="{B45985D9-111D-4918-B2E7-6B09CCE3511E}" srcOrd="0" destOrd="0" presId="urn:microsoft.com/office/officeart/2005/8/layout/orgChart1"/>
    <dgm:cxn modelId="{6B3992B0-676A-457C-8B70-5A45E4F1183C}" type="presParOf" srcId="{047E9C4F-BA9F-41EB-9D9B-B5C0A3521190}" destId="{DACDF8CE-D1ED-44B7-BC3F-DB8F238FD9E0}" srcOrd="1" destOrd="0" presId="urn:microsoft.com/office/officeart/2005/8/layout/orgChart1"/>
    <dgm:cxn modelId="{20A6C46E-0AD2-4152-B4AD-723DC1ABDE52}" type="presParOf" srcId="{2F70E464-6304-4D74-9DEA-192B4722D7FD}" destId="{6A313E3B-41A0-4225-B117-4EB059637D6B}" srcOrd="1" destOrd="0" presId="urn:microsoft.com/office/officeart/2005/8/layout/orgChart1"/>
    <dgm:cxn modelId="{16FEA76A-FDD9-4586-B161-CD3E1AF919E5}" type="presParOf" srcId="{2F70E464-6304-4D74-9DEA-192B4722D7FD}" destId="{F00D9234-0EC8-4182-975D-101374AC1504}" srcOrd="2" destOrd="0" presId="urn:microsoft.com/office/officeart/2005/8/layout/orgChart1"/>
    <dgm:cxn modelId="{C393CB78-297A-4359-8216-806E246B433E}" type="presParOf" srcId="{E9E119C8-C446-4EAC-9009-A81ABBA6C049}" destId="{E605BAAE-2AFC-4180-AB71-37871A642BA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AA4ABC8A-8C15-465F-B062-4B853189EC3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C48DC7B-36C5-4F1C-BB6F-839FB1C61E21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Итого в месяц</a:t>
          </a:r>
        </a:p>
      </dgm:t>
    </dgm:pt>
    <dgm:pt modelId="{F558FCC1-6890-4940-8013-A4BF9B6CDA9B}" type="parTrans" cxnId="{3344F2E8-9B83-4C83-A95F-37A97070C25B}">
      <dgm:prSet/>
      <dgm:spPr/>
      <dgm:t>
        <a:bodyPr/>
        <a:lstStyle/>
        <a:p>
          <a:endParaRPr lang="ru-RU"/>
        </a:p>
      </dgm:t>
    </dgm:pt>
    <dgm:pt modelId="{DF72A857-6961-4356-B01C-406FD7521C4D}" type="sibTrans" cxnId="{3344F2E8-9B83-4C83-A95F-37A97070C25B}">
      <dgm:prSet/>
      <dgm:spPr/>
      <dgm:t>
        <a:bodyPr/>
        <a:lstStyle/>
        <a:p>
          <a:endParaRPr lang="ru-RU"/>
        </a:p>
      </dgm:t>
    </dgm:pt>
    <dgm:pt modelId="{FF34E117-61F6-4172-8E5A-E098DC1D19E7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167,200 рублей</a:t>
          </a:r>
        </a:p>
      </dgm:t>
    </dgm:pt>
    <dgm:pt modelId="{3B1666A3-8686-4589-84BF-65FD08CEE443}" type="parTrans" cxnId="{E10C2DA6-DEB5-4E76-A862-985DAFFEDCE9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/>
        </a:p>
      </dgm:t>
    </dgm:pt>
    <dgm:pt modelId="{C8D329BC-C0EE-4137-A1D4-DABED4C71565}" type="sibTrans" cxnId="{E10C2DA6-DEB5-4E76-A862-985DAFFEDCE9}">
      <dgm:prSet/>
      <dgm:spPr/>
      <dgm:t>
        <a:bodyPr/>
        <a:lstStyle/>
        <a:p>
          <a:endParaRPr lang="ru-RU"/>
        </a:p>
      </dgm:t>
    </dgm:pt>
    <dgm:pt modelId="{D90F5832-EA3C-499E-A079-34AD1E9054DF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Итого в год</a:t>
          </a:r>
        </a:p>
      </dgm:t>
    </dgm:pt>
    <dgm:pt modelId="{58F0408E-508A-4BD1-90A3-507E180EFA1E}" type="parTrans" cxnId="{8B296F54-0800-46B2-8D51-119F3C33DBEA}">
      <dgm:prSet/>
      <dgm:spPr/>
      <dgm:t>
        <a:bodyPr/>
        <a:lstStyle/>
        <a:p>
          <a:endParaRPr lang="ru-RU"/>
        </a:p>
      </dgm:t>
    </dgm:pt>
    <dgm:pt modelId="{C38CA038-A849-411E-AAAF-442E6C176EEB}" type="sibTrans" cxnId="{8B296F54-0800-46B2-8D51-119F3C33DBEA}">
      <dgm:prSet/>
      <dgm:spPr/>
      <dgm:t>
        <a:bodyPr/>
        <a:lstStyle/>
        <a:p>
          <a:endParaRPr lang="ru-RU"/>
        </a:p>
      </dgm:t>
    </dgm:pt>
    <dgm:pt modelId="{19BE34A3-C2CA-4F7B-86E6-874525A1349F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2,006,400 рублей</a:t>
          </a:r>
        </a:p>
      </dgm:t>
    </dgm:pt>
    <dgm:pt modelId="{BBA5C0A3-D451-4E7B-B878-31C1012D1E55}" type="parTrans" cxnId="{6C921BD0-8AD5-4763-9565-1C1A05AFDA65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/>
        </a:p>
      </dgm:t>
    </dgm:pt>
    <dgm:pt modelId="{EFB116D6-F190-49D2-96AA-795BA6B9C5F3}" type="sibTrans" cxnId="{6C921BD0-8AD5-4763-9565-1C1A05AFDA65}">
      <dgm:prSet/>
      <dgm:spPr/>
      <dgm:t>
        <a:bodyPr/>
        <a:lstStyle/>
        <a:p>
          <a:endParaRPr lang="ru-RU"/>
        </a:p>
      </dgm:t>
    </dgm:pt>
    <dgm:pt modelId="{67D64A52-CBEE-4A02-9FCF-AD801B7F6675}" type="pres">
      <dgm:prSet presAssocID="{AA4ABC8A-8C15-465F-B062-4B853189EC3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FEE6FD4-9A0E-49E0-97AA-0DAF09114956}" type="pres">
      <dgm:prSet presAssocID="{7C48DC7B-36C5-4F1C-BB6F-839FB1C61E21}" presName="hierRoot1" presStyleCnt="0">
        <dgm:presLayoutVars>
          <dgm:hierBranch val="init"/>
        </dgm:presLayoutVars>
      </dgm:prSet>
      <dgm:spPr/>
    </dgm:pt>
    <dgm:pt modelId="{1E824292-86AF-4500-83BD-B468018A11B3}" type="pres">
      <dgm:prSet presAssocID="{7C48DC7B-36C5-4F1C-BB6F-839FB1C61E21}" presName="rootComposite1" presStyleCnt="0"/>
      <dgm:spPr/>
    </dgm:pt>
    <dgm:pt modelId="{1F48218B-1CEC-490D-B521-08D6A8424C99}" type="pres">
      <dgm:prSet presAssocID="{7C48DC7B-36C5-4F1C-BB6F-839FB1C61E21}" presName="rootText1" presStyleLbl="node0" presStyleIdx="0" presStyleCnt="2" custScaleX="1367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17E5F0-2F38-4F80-A644-F740F32F4E08}" type="pres">
      <dgm:prSet presAssocID="{7C48DC7B-36C5-4F1C-BB6F-839FB1C61E2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C846896-0B76-421C-97B3-2D7C82E636AC}" type="pres">
      <dgm:prSet presAssocID="{7C48DC7B-36C5-4F1C-BB6F-839FB1C61E21}" presName="hierChild2" presStyleCnt="0"/>
      <dgm:spPr/>
    </dgm:pt>
    <dgm:pt modelId="{D4D92935-9D3A-45A9-9FBB-C49AB9228A99}" type="pres">
      <dgm:prSet presAssocID="{3B1666A3-8686-4589-84BF-65FD08CEE443}" presName="Name37" presStyleLbl="parChTrans1D2" presStyleIdx="0" presStyleCnt="2"/>
      <dgm:spPr/>
      <dgm:t>
        <a:bodyPr/>
        <a:lstStyle/>
        <a:p>
          <a:endParaRPr lang="ru-RU"/>
        </a:p>
      </dgm:t>
    </dgm:pt>
    <dgm:pt modelId="{0C482314-D272-420C-88B4-BCDA48C1A74D}" type="pres">
      <dgm:prSet presAssocID="{FF34E117-61F6-4172-8E5A-E098DC1D19E7}" presName="hierRoot2" presStyleCnt="0">
        <dgm:presLayoutVars>
          <dgm:hierBranch val="init"/>
        </dgm:presLayoutVars>
      </dgm:prSet>
      <dgm:spPr/>
    </dgm:pt>
    <dgm:pt modelId="{5A881833-70E4-4087-892C-38FACB67333F}" type="pres">
      <dgm:prSet presAssocID="{FF34E117-61F6-4172-8E5A-E098DC1D19E7}" presName="rootComposite" presStyleCnt="0"/>
      <dgm:spPr/>
    </dgm:pt>
    <dgm:pt modelId="{20DC373C-9D86-4B7C-B50D-AA7F567F9C31}" type="pres">
      <dgm:prSet presAssocID="{FF34E117-61F6-4172-8E5A-E098DC1D19E7}" presName="rootText" presStyleLbl="node2" presStyleIdx="0" presStyleCnt="2" custScaleX="1367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3A74D6-DF90-47EE-8BCF-A7AFF3497FDA}" type="pres">
      <dgm:prSet presAssocID="{FF34E117-61F6-4172-8E5A-E098DC1D19E7}" presName="rootConnector" presStyleLbl="node2" presStyleIdx="0" presStyleCnt="2"/>
      <dgm:spPr/>
      <dgm:t>
        <a:bodyPr/>
        <a:lstStyle/>
        <a:p>
          <a:endParaRPr lang="ru-RU"/>
        </a:p>
      </dgm:t>
    </dgm:pt>
    <dgm:pt modelId="{815B46D2-5FDB-4369-BA3F-9C3581F79963}" type="pres">
      <dgm:prSet presAssocID="{FF34E117-61F6-4172-8E5A-E098DC1D19E7}" presName="hierChild4" presStyleCnt="0"/>
      <dgm:spPr/>
    </dgm:pt>
    <dgm:pt modelId="{A6D739C0-E368-458B-875A-4EEA9EA9047A}" type="pres">
      <dgm:prSet presAssocID="{FF34E117-61F6-4172-8E5A-E098DC1D19E7}" presName="hierChild5" presStyleCnt="0"/>
      <dgm:spPr/>
    </dgm:pt>
    <dgm:pt modelId="{72BF9D27-A8BF-4B4A-A804-C4EA6F72E2FB}" type="pres">
      <dgm:prSet presAssocID="{7C48DC7B-36C5-4F1C-BB6F-839FB1C61E21}" presName="hierChild3" presStyleCnt="0"/>
      <dgm:spPr/>
    </dgm:pt>
    <dgm:pt modelId="{1CF077A0-6A50-41B8-A388-93033E70A211}" type="pres">
      <dgm:prSet presAssocID="{D90F5832-EA3C-499E-A079-34AD1E9054DF}" presName="hierRoot1" presStyleCnt="0">
        <dgm:presLayoutVars>
          <dgm:hierBranch val="init"/>
        </dgm:presLayoutVars>
      </dgm:prSet>
      <dgm:spPr/>
    </dgm:pt>
    <dgm:pt modelId="{18C09360-0E4E-4844-8C8A-8EECABE0D123}" type="pres">
      <dgm:prSet presAssocID="{D90F5832-EA3C-499E-A079-34AD1E9054DF}" presName="rootComposite1" presStyleCnt="0"/>
      <dgm:spPr/>
    </dgm:pt>
    <dgm:pt modelId="{5E206461-71DD-4EBA-9C40-3D23751B312E}" type="pres">
      <dgm:prSet presAssocID="{D90F5832-EA3C-499E-A079-34AD1E9054DF}" presName="rootText1" presStyleLbl="node0" presStyleIdx="1" presStyleCnt="2" custScaleX="1367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1512B8-46C3-4893-9EC4-F5E3769209FD}" type="pres">
      <dgm:prSet presAssocID="{D90F5832-EA3C-499E-A079-34AD1E9054D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F5C40C9-B0CF-4903-B01C-98B27876489F}" type="pres">
      <dgm:prSet presAssocID="{D90F5832-EA3C-499E-A079-34AD1E9054DF}" presName="hierChild2" presStyleCnt="0"/>
      <dgm:spPr/>
    </dgm:pt>
    <dgm:pt modelId="{8F4FF422-8368-4ABB-BEE5-1F07F012948A}" type="pres">
      <dgm:prSet presAssocID="{BBA5C0A3-D451-4E7B-B878-31C1012D1E55}" presName="Name37" presStyleLbl="parChTrans1D2" presStyleIdx="1" presStyleCnt="2"/>
      <dgm:spPr/>
      <dgm:t>
        <a:bodyPr/>
        <a:lstStyle/>
        <a:p>
          <a:endParaRPr lang="ru-RU"/>
        </a:p>
      </dgm:t>
    </dgm:pt>
    <dgm:pt modelId="{5A3CB6CD-9D67-4959-BEDB-6711FD8A6986}" type="pres">
      <dgm:prSet presAssocID="{19BE34A3-C2CA-4F7B-86E6-874525A1349F}" presName="hierRoot2" presStyleCnt="0">
        <dgm:presLayoutVars>
          <dgm:hierBranch val="init"/>
        </dgm:presLayoutVars>
      </dgm:prSet>
      <dgm:spPr/>
    </dgm:pt>
    <dgm:pt modelId="{6B34DD10-E489-4619-81A6-D570D0EDC492}" type="pres">
      <dgm:prSet presAssocID="{19BE34A3-C2CA-4F7B-86E6-874525A1349F}" presName="rootComposite" presStyleCnt="0"/>
      <dgm:spPr/>
    </dgm:pt>
    <dgm:pt modelId="{1992A1D6-A843-46D4-989A-D4CB69CD0D86}" type="pres">
      <dgm:prSet presAssocID="{19BE34A3-C2CA-4F7B-86E6-874525A1349F}" presName="rootText" presStyleLbl="node2" presStyleIdx="1" presStyleCnt="2" custScaleX="1367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AE2A27-A602-42CB-BB44-BB0DFD2BC27E}" type="pres">
      <dgm:prSet presAssocID="{19BE34A3-C2CA-4F7B-86E6-874525A1349F}" presName="rootConnector" presStyleLbl="node2" presStyleIdx="1" presStyleCnt="2"/>
      <dgm:spPr/>
      <dgm:t>
        <a:bodyPr/>
        <a:lstStyle/>
        <a:p>
          <a:endParaRPr lang="ru-RU"/>
        </a:p>
      </dgm:t>
    </dgm:pt>
    <dgm:pt modelId="{8B5FD1A0-750E-4A58-802C-B3301E73705D}" type="pres">
      <dgm:prSet presAssocID="{19BE34A3-C2CA-4F7B-86E6-874525A1349F}" presName="hierChild4" presStyleCnt="0"/>
      <dgm:spPr/>
    </dgm:pt>
    <dgm:pt modelId="{D028128D-5768-4B38-B5F6-5E4A43BD9634}" type="pres">
      <dgm:prSet presAssocID="{19BE34A3-C2CA-4F7B-86E6-874525A1349F}" presName="hierChild5" presStyleCnt="0"/>
      <dgm:spPr/>
    </dgm:pt>
    <dgm:pt modelId="{BAFDD466-D065-499B-890E-1B5B725ADEF1}" type="pres">
      <dgm:prSet presAssocID="{D90F5832-EA3C-499E-A079-34AD1E9054DF}" presName="hierChild3" presStyleCnt="0"/>
      <dgm:spPr/>
    </dgm:pt>
  </dgm:ptLst>
  <dgm:cxnLst>
    <dgm:cxn modelId="{E10C2DA6-DEB5-4E76-A862-985DAFFEDCE9}" srcId="{7C48DC7B-36C5-4F1C-BB6F-839FB1C61E21}" destId="{FF34E117-61F6-4172-8E5A-E098DC1D19E7}" srcOrd="0" destOrd="0" parTransId="{3B1666A3-8686-4589-84BF-65FD08CEE443}" sibTransId="{C8D329BC-C0EE-4137-A1D4-DABED4C71565}"/>
    <dgm:cxn modelId="{48629766-AB0B-452F-9BFD-6A3090A45B5A}" type="presOf" srcId="{AA4ABC8A-8C15-465F-B062-4B853189EC31}" destId="{67D64A52-CBEE-4A02-9FCF-AD801B7F6675}" srcOrd="0" destOrd="0" presId="urn:microsoft.com/office/officeart/2005/8/layout/orgChart1"/>
    <dgm:cxn modelId="{6C921BD0-8AD5-4763-9565-1C1A05AFDA65}" srcId="{D90F5832-EA3C-499E-A079-34AD1E9054DF}" destId="{19BE34A3-C2CA-4F7B-86E6-874525A1349F}" srcOrd="0" destOrd="0" parTransId="{BBA5C0A3-D451-4E7B-B878-31C1012D1E55}" sibTransId="{EFB116D6-F190-49D2-96AA-795BA6B9C5F3}"/>
    <dgm:cxn modelId="{FCE35883-7695-49C9-86C1-95FFB596B3B0}" type="presOf" srcId="{7C48DC7B-36C5-4F1C-BB6F-839FB1C61E21}" destId="{AA17E5F0-2F38-4F80-A644-F740F32F4E08}" srcOrd="1" destOrd="0" presId="urn:microsoft.com/office/officeart/2005/8/layout/orgChart1"/>
    <dgm:cxn modelId="{6B74BE07-A9BD-4EB2-AFD5-546DD6096C1C}" type="presOf" srcId="{3B1666A3-8686-4589-84BF-65FD08CEE443}" destId="{D4D92935-9D3A-45A9-9FBB-C49AB9228A99}" srcOrd="0" destOrd="0" presId="urn:microsoft.com/office/officeart/2005/8/layout/orgChart1"/>
    <dgm:cxn modelId="{7F5B75D2-56B5-4B8F-AF62-60BB1EE9F596}" type="presOf" srcId="{FF34E117-61F6-4172-8E5A-E098DC1D19E7}" destId="{20DC373C-9D86-4B7C-B50D-AA7F567F9C31}" srcOrd="0" destOrd="0" presId="urn:microsoft.com/office/officeart/2005/8/layout/orgChart1"/>
    <dgm:cxn modelId="{659D7CED-1963-4A6B-8B39-0EEEBD87E15F}" type="presOf" srcId="{19BE34A3-C2CA-4F7B-86E6-874525A1349F}" destId="{D1AE2A27-A602-42CB-BB44-BB0DFD2BC27E}" srcOrd="1" destOrd="0" presId="urn:microsoft.com/office/officeart/2005/8/layout/orgChart1"/>
    <dgm:cxn modelId="{6961E7A6-C7FC-46FB-BAB1-53B00ECCA632}" type="presOf" srcId="{D90F5832-EA3C-499E-A079-34AD1E9054DF}" destId="{5E206461-71DD-4EBA-9C40-3D23751B312E}" srcOrd="0" destOrd="0" presId="urn:microsoft.com/office/officeart/2005/8/layout/orgChart1"/>
    <dgm:cxn modelId="{2966EB1E-22C5-4ECB-990F-836031B71EE5}" type="presOf" srcId="{19BE34A3-C2CA-4F7B-86E6-874525A1349F}" destId="{1992A1D6-A843-46D4-989A-D4CB69CD0D86}" srcOrd="0" destOrd="0" presId="urn:microsoft.com/office/officeart/2005/8/layout/orgChart1"/>
    <dgm:cxn modelId="{1768F8F9-CDFF-44EC-A366-4DCC53227553}" type="presOf" srcId="{7C48DC7B-36C5-4F1C-BB6F-839FB1C61E21}" destId="{1F48218B-1CEC-490D-B521-08D6A8424C99}" srcOrd="0" destOrd="0" presId="urn:microsoft.com/office/officeart/2005/8/layout/orgChart1"/>
    <dgm:cxn modelId="{A98C9E95-435C-4901-81BB-79E295D4A9B1}" type="presOf" srcId="{BBA5C0A3-D451-4E7B-B878-31C1012D1E55}" destId="{8F4FF422-8368-4ABB-BEE5-1F07F012948A}" srcOrd="0" destOrd="0" presId="urn:microsoft.com/office/officeart/2005/8/layout/orgChart1"/>
    <dgm:cxn modelId="{8B296F54-0800-46B2-8D51-119F3C33DBEA}" srcId="{AA4ABC8A-8C15-465F-B062-4B853189EC31}" destId="{D90F5832-EA3C-499E-A079-34AD1E9054DF}" srcOrd="1" destOrd="0" parTransId="{58F0408E-508A-4BD1-90A3-507E180EFA1E}" sibTransId="{C38CA038-A849-411E-AAAF-442E6C176EEB}"/>
    <dgm:cxn modelId="{6AFA3EB6-DC73-4E27-B376-884BFAC61811}" type="presOf" srcId="{D90F5832-EA3C-499E-A079-34AD1E9054DF}" destId="{051512B8-46C3-4893-9EC4-F5E3769209FD}" srcOrd="1" destOrd="0" presId="urn:microsoft.com/office/officeart/2005/8/layout/orgChart1"/>
    <dgm:cxn modelId="{E32E24EF-6542-42E8-8CB7-447E84E60285}" type="presOf" srcId="{FF34E117-61F6-4172-8E5A-E098DC1D19E7}" destId="{B93A74D6-DF90-47EE-8BCF-A7AFF3497FDA}" srcOrd="1" destOrd="0" presId="urn:microsoft.com/office/officeart/2005/8/layout/orgChart1"/>
    <dgm:cxn modelId="{3344F2E8-9B83-4C83-A95F-37A97070C25B}" srcId="{AA4ABC8A-8C15-465F-B062-4B853189EC31}" destId="{7C48DC7B-36C5-4F1C-BB6F-839FB1C61E21}" srcOrd="0" destOrd="0" parTransId="{F558FCC1-6890-4940-8013-A4BF9B6CDA9B}" sibTransId="{DF72A857-6961-4356-B01C-406FD7521C4D}"/>
    <dgm:cxn modelId="{14D35370-007D-4453-8D0A-EA8E711510D6}" type="presParOf" srcId="{67D64A52-CBEE-4A02-9FCF-AD801B7F6675}" destId="{DFEE6FD4-9A0E-49E0-97AA-0DAF09114956}" srcOrd="0" destOrd="0" presId="urn:microsoft.com/office/officeart/2005/8/layout/orgChart1"/>
    <dgm:cxn modelId="{E0DE9CE3-5F44-4A51-A993-B00893E2A62F}" type="presParOf" srcId="{DFEE6FD4-9A0E-49E0-97AA-0DAF09114956}" destId="{1E824292-86AF-4500-83BD-B468018A11B3}" srcOrd="0" destOrd="0" presId="urn:microsoft.com/office/officeart/2005/8/layout/orgChart1"/>
    <dgm:cxn modelId="{5A632EF5-31D4-425B-968D-D57B0BD9BEAF}" type="presParOf" srcId="{1E824292-86AF-4500-83BD-B468018A11B3}" destId="{1F48218B-1CEC-490D-B521-08D6A8424C99}" srcOrd="0" destOrd="0" presId="urn:microsoft.com/office/officeart/2005/8/layout/orgChart1"/>
    <dgm:cxn modelId="{D08F6DBB-44F1-429D-8F15-29ED7D1D63BC}" type="presParOf" srcId="{1E824292-86AF-4500-83BD-B468018A11B3}" destId="{AA17E5F0-2F38-4F80-A644-F740F32F4E08}" srcOrd="1" destOrd="0" presId="urn:microsoft.com/office/officeart/2005/8/layout/orgChart1"/>
    <dgm:cxn modelId="{37A33998-C0F7-4B06-8170-321BC8A7F51A}" type="presParOf" srcId="{DFEE6FD4-9A0E-49E0-97AA-0DAF09114956}" destId="{FC846896-0B76-421C-97B3-2D7C82E636AC}" srcOrd="1" destOrd="0" presId="urn:microsoft.com/office/officeart/2005/8/layout/orgChart1"/>
    <dgm:cxn modelId="{6E088EBA-88B1-4D43-83DD-6892C4B17BB4}" type="presParOf" srcId="{FC846896-0B76-421C-97B3-2D7C82E636AC}" destId="{D4D92935-9D3A-45A9-9FBB-C49AB9228A99}" srcOrd="0" destOrd="0" presId="urn:microsoft.com/office/officeart/2005/8/layout/orgChart1"/>
    <dgm:cxn modelId="{7C6B4A3C-86D8-423A-92A2-4D927D344DAE}" type="presParOf" srcId="{FC846896-0B76-421C-97B3-2D7C82E636AC}" destId="{0C482314-D272-420C-88B4-BCDA48C1A74D}" srcOrd="1" destOrd="0" presId="urn:microsoft.com/office/officeart/2005/8/layout/orgChart1"/>
    <dgm:cxn modelId="{0D4B6709-33C7-404D-9AAD-22D3E059CAAC}" type="presParOf" srcId="{0C482314-D272-420C-88B4-BCDA48C1A74D}" destId="{5A881833-70E4-4087-892C-38FACB67333F}" srcOrd="0" destOrd="0" presId="urn:microsoft.com/office/officeart/2005/8/layout/orgChart1"/>
    <dgm:cxn modelId="{77952977-1AA7-4242-A83D-1C99E5269CC5}" type="presParOf" srcId="{5A881833-70E4-4087-892C-38FACB67333F}" destId="{20DC373C-9D86-4B7C-B50D-AA7F567F9C31}" srcOrd="0" destOrd="0" presId="urn:microsoft.com/office/officeart/2005/8/layout/orgChart1"/>
    <dgm:cxn modelId="{E6C505AA-F4C8-4496-9C28-234B58DE98F6}" type="presParOf" srcId="{5A881833-70E4-4087-892C-38FACB67333F}" destId="{B93A74D6-DF90-47EE-8BCF-A7AFF3497FDA}" srcOrd="1" destOrd="0" presId="urn:microsoft.com/office/officeart/2005/8/layout/orgChart1"/>
    <dgm:cxn modelId="{BBDC3823-5D0C-41BD-9EFA-B4453CFD1A2C}" type="presParOf" srcId="{0C482314-D272-420C-88B4-BCDA48C1A74D}" destId="{815B46D2-5FDB-4369-BA3F-9C3581F79963}" srcOrd="1" destOrd="0" presId="urn:microsoft.com/office/officeart/2005/8/layout/orgChart1"/>
    <dgm:cxn modelId="{47E415F5-41A8-4581-B80C-D90A3AD8C18E}" type="presParOf" srcId="{0C482314-D272-420C-88B4-BCDA48C1A74D}" destId="{A6D739C0-E368-458B-875A-4EEA9EA9047A}" srcOrd="2" destOrd="0" presId="urn:microsoft.com/office/officeart/2005/8/layout/orgChart1"/>
    <dgm:cxn modelId="{86BBAF98-364A-4BD8-AB1C-D0CF40F78885}" type="presParOf" srcId="{DFEE6FD4-9A0E-49E0-97AA-0DAF09114956}" destId="{72BF9D27-A8BF-4B4A-A804-C4EA6F72E2FB}" srcOrd="2" destOrd="0" presId="urn:microsoft.com/office/officeart/2005/8/layout/orgChart1"/>
    <dgm:cxn modelId="{4417E7F5-304A-4654-868E-E8ACC62EDCA1}" type="presParOf" srcId="{67D64A52-CBEE-4A02-9FCF-AD801B7F6675}" destId="{1CF077A0-6A50-41B8-A388-93033E70A211}" srcOrd="1" destOrd="0" presId="urn:microsoft.com/office/officeart/2005/8/layout/orgChart1"/>
    <dgm:cxn modelId="{997FB198-C1FF-4964-9FAD-6368BA16D7F4}" type="presParOf" srcId="{1CF077A0-6A50-41B8-A388-93033E70A211}" destId="{18C09360-0E4E-4844-8C8A-8EECABE0D123}" srcOrd="0" destOrd="0" presId="urn:microsoft.com/office/officeart/2005/8/layout/orgChart1"/>
    <dgm:cxn modelId="{31EB9BDF-F61C-4598-BB75-E29F5421F55E}" type="presParOf" srcId="{18C09360-0E4E-4844-8C8A-8EECABE0D123}" destId="{5E206461-71DD-4EBA-9C40-3D23751B312E}" srcOrd="0" destOrd="0" presId="urn:microsoft.com/office/officeart/2005/8/layout/orgChart1"/>
    <dgm:cxn modelId="{5088B1EF-18A7-45B1-B37F-79FF6253AE40}" type="presParOf" srcId="{18C09360-0E4E-4844-8C8A-8EECABE0D123}" destId="{051512B8-46C3-4893-9EC4-F5E3769209FD}" srcOrd="1" destOrd="0" presId="urn:microsoft.com/office/officeart/2005/8/layout/orgChart1"/>
    <dgm:cxn modelId="{0647BA05-44AA-4BA9-90FB-E921060C2777}" type="presParOf" srcId="{1CF077A0-6A50-41B8-A388-93033E70A211}" destId="{DF5C40C9-B0CF-4903-B01C-98B27876489F}" srcOrd="1" destOrd="0" presId="urn:microsoft.com/office/officeart/2005/8/layout/orgChart1"/>
    <dgm:cxn modelId="{5DAE59BB-BE68-4093-B6D1-2790E0C675DF}" type="presParOf" srcId="{DF5C40C9-B0CF-4903-B01C-98B27876489F}" destId="{8F4FF422-8368-4ABB-BEE5-1F07F012948A}" srcOrd="0" destOrd="0" presId="urn:microsoft.com/office/officeart/2005/8/layout/orgChart1"/>
    <dgm:cxn modelId="{D7D19ED4-7294-4D8D-9C23-FC713DDAC266}" type="presParOf" srcId="{DF5C40C9-B0CF-4903-B01C-98B27876489F}" destId="{5A3CB6CD-9D67-4959-BEDB-6711FD8A6986}" srcOrd="1" destOrd="0" presId="urn:microsoft.com/office/officeart/2005/8/layout/orgChart1"/>
    <dgm:cxn modelId="{90151698-B424-42DA-B827-448FFA8B29C6}" type="presParOf" srcId="{5A3CB6CD-9D67-4959-BEDB-6711FD8A6986}" destId="{6B34DD10-E489-4619-81A6-D570D0EDC492}" srcOrd="0" destOrd="0" presId="urn:microsoft.com/office/officeart/2005/8/layout/orgChart1"/>
    <dgm:cxn modelId="{25B36EC1-5E45-4EA6-B91B-F84EBD2D1138}" type="presParOf" srcId="{6B34DD10-E489-4619-81A6-D570D0EDC492}" destId="{1992A1D6-A843-46D4-989A-D4CB69CD0D86}" srcOrd="0" destOrd="0" presId="urn:microsoft.com/office/officeart/2005/8/layout/orgChart1"/>
    <dgm:cxn modelId="{4A75F8B7-35B3-4C76-B7E0-1BFD503E3B8C}" type="presParOf" srcId="{6B34DD10-E489-4619-81A6-D570D0EDC492}" destId="{D1AE2A27-A602-42CB-BB44-BB0DFD2BC27E}" srcOrd="1" destOrd="0" presId="urn:microsoft.com/office/officeart/2005/8/layout/orgChart1"/>
    <dgm:cxn modelId="{3EE0D65E-12E7-49A3-8550-E718C63F3BA1}" type="presParOf" srcId="{5A3CB6CD-9D67-4959-BEDB-6711FD8A6986}" destId="{8B5FD1A0-750E-4A58-802C-B3301E73705D}" srcOrd="1" destOrd="0" presId="urn:microsoft.com/office/officeart/2005/8/layout/orgChart1"/>
    <dgm:cxn modelId="{87D512BF-503F-4CB1-B705-38AC5DD8B8D4}" type="presParOf" srcId="{5A3CB6CD-9D67-4959-BEDB-6711FD8A6986}" destId="{D028128D-5768-4B38-B5F6-5E4A43BD9634}" srcOrd="2" destOrd="0" presId="urn:microsoft.com/office/officeart/2005/8/layout/orgChart1"/>
    <dgm:cxn modelId="{A0ED5392-7CF4-4C20-B702-9604021D43C3}" type="presParOf" srcId="{1CF077A0-6A50-41B8-A388-93033E70A211}" destId="{BAFDD466-D065-499B-890E-1B5B725ADEF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D4AD74CB-0B8C-49BD-815F-8DBD6770C24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4A2F67-6B58-48D5-8E83-CBDDC98EC494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Грант</a:t>
          </a:r>
        </a:p>
      </dgm:t>
    </dgm:pt>
    <dgm:pt modelId="{DF3AC1E9-1A03-427B-B052-EF2FF3A6F5B2}" type="parTrans" cxnId="{EB96578F-5553-484D-A839-CCBBB09697B8}">
      <dgm:prSet/>
      <dgm:spPr/>
      <dgm:t>
        <a:bodyPr/>
        <a:lstStyle/>
        <a:p>
          <a:endParaRPr lang="ru-RU"/>
        </a:p>
      </dgm:t>
    </dgm:pt>
    <dgm:pt modelId="{36AD35EE-46C1-454D-9738-5003F4D27289}" type="sibTrans" cxnId="{EB96578F-5553-484D-A839-CCBBB09697B8}">
      <dgm:prSet/>
      <dgm:spPr/>
      <dgm:t>
        <a:bodyPr/>
        <a:lstStyle/>
        <a:p>
          <a:endParaRPr lang="ru-RU"/>
        </a:p>
      </dgm:t>
    </dgm:pt>
    <dgm:pt modelId="{349A7530-A702-497E-9D0B-E8F3A8AF5DE8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от 100,000 рублей/мес.</a:t>
          </a:r>
        </a:p>
      </dgm:t>
    </dgm:pt>
    <dgm:pt modelId="{D0471F8A-0732-480D-A7D1-4F1AD1E6072A}" type="parTrans" cxnId="{32ABEE5E-F081-4A4F-9E82-C111815E4894}">
      <dgm:prSet/>
      <dgm:spPr/>
      <dgm:t>
        <a:bodyPr/>
        <a:lstStyle/>
        <a:p>
          <a:endParaRPr lang="ru-RU"/>
        </a:p>
      </dgm:t>
    </dgm:pt>
    <dgm:pt modelId="{A3C867E3-A376-4AE1-8AA2-A48A35269413}" type="sibTrans" cxnId="{32ABEE5E-F081-4A4F-9E82-C111815E4894}">
      <dgm:prSet/>
      <dgm:spPr/>
      <dgm:t>
        <a:bodyPr/>
        <a:lstStyle/>
        <a:p>
          <a:endParaRPr lang="ru-RU"/>
        </a:p>
      </dgm:t>
    </dgm:pt>
    <dgm:pt modelId="{104FDBD8-49DE-4F57-86FA-D1067F1A1F89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Boosty</a:t>
          </a:r>
        </a:p>
      </dgm:t>
    </dgm:pt>
    <dgm:pt modelId="{C69E224D-CDE3-4EA1-ADC3-B0C7937BEA8C}" type="parTrans" cxnId="{78E7B3D3-0CB4-4BEB-BE9A-AFCCBA53FE09}">
      <dgm:prSet/>
      <dgm:spPr/>
      <dgm:t>
        <a:bodyPr/>
        <a:lstStyle/>
        <a:p>
          <a:endParaRPr lang="ru-RU"/>
        </a:p>
      </dgm:t>
    </dgm:pt>
    <dgm:pt modelId="{84F8539F-D49B-4A00-8DF2-8B74165A8EEF}" type="sibTrans" cxnId="{78E7B3D3-0CB4-4BEB-BE9A-AFCCBA53FE09}">
      <dgm:prSet/>
      <dgm:spPr/>
      <dgm:t>
        <a:bodyPr/>
        <a:lstStyle/>
        <a:p>
          <a:endParaRPr lang="ru-RU"/>
        </a:p>
      </dgm:t>
    </dgm:pt>
    <dgm:pt modelId="{3F3D2E7A-1116-44FE-B743-3B9EFA90A418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минимальная подписка 100 рублей</a:t>
          </a:r>
        </a:p>
      </dgm:t>
    </dgm:pt>
    <dgm:pt modelId="{794707CB-CC1E-49D0-81FA-DC26E18E8040}" type="parTrans" cxnId="{93FE5C36-6714-40B2-8CF5-025E3E6F16B5}">
      <dgm:prSet/>
      <dgm:spPr/>
      <dgm:t>
        <a:bodyPr/>
        <a:lstStyle/>
        <a:p>
          <a:endParaRPr lang="ru-RU"/>
        </a:p>
      </dgm:t>
    </dgm:pt>
    <dgm:pt modelId="{9D931817-0E96-4E6B-8720-8E0ACB5F6E7F}" type="sibTrans" cxnId="{93FE5C36-6714-40B2-8CF5-025E3E6F16B5}">
      <dgm:prSet/>
      <dgm:spPr/>
      <dgm:t>
        <a:bodyPr/>
        <a:lstStyle/>
        <a:p>
          <a:endParaRPr lang="ru-RU"/>
        </a:p>
      </dgm:t>
    </dgm:pt>
    <dgm:pt modelId="{FCAF336A-40D9-4021-B133-30BAC3EFE057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Продажа </a:t>
          </a:r>
          <a:r>
            <a:rPr lang="ru-RU" sz="2000" dirty="0" err="1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ассетов</a:t>
          </a:r>
          <a:endParaRPr lang="ru-RU" sz="2000" dirty="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8DA1D8EF-E369-47CD-8E80-FC0EB14FE534}" type="parTrans" cxnId="{BA99D566-4C35-47A1-B170-594173607790}">
      <dgm:prSet/>
      <dgm:spPr/>
      <dgm:t>
        <a:bodyPr/>
        <a:lstStyle/>
        <a:p>
          <a:endParaRPr lang="ru-RU"/>
        </a:p>
      </dgm:t>
    </dgm:pt>
    <dgm:pt modelId="{91CF8209-9AF8-45F6-97EA-39F2387A66A0}" type="sibTrans" cxnId="{BA99D566-4C35-47A1-B170-594173607790}">
      <dgm:prSet/>
      <dgm:spPr/>
      <dgm:t>
        <a:bodyPr/>
        <a:lstStyle/>
        <a:p>
          <a:endParaRPr lang="ru-RU"/>
        </a:p>
      </dgm:t>
    </dgm:pt>
    <dgm:pt modelId="{5D6ACA74-E2C6-4D4B-B17B-E20B951BB2B0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от 1,300 рублей (10</a:t>
          </a:r>
          <a:r>
            <a:rPr lang="en-US" sz="20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$</a:t>
          </a:r>
          <a:r>
            <a:rPr lang="ru-RU" sz="20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)</a:t>
          </a:r>
          <a:r>
            <a:rPr lang="en-US" sz="20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 </a:t>
          </a:r>
          <a:r>
            <a:rPr lang="ru-RU" sz="20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пак</a:t>
          </a:r>
          <a:endParaRPr lang="ru-RU" sz="2000" dirty="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BB2277C2-F070-4DF6-88FC-26EFDBFD068C}" type="parTrans" cxnId="{E01D6BB2-4242-4370-ABC6-0246AF8DF6B8}">
      <dgm:prSet/>
      <dgm:spPr/>
      <dgm:t>
        <a:bodyPr/>
        <a:lstStyle/>
        <a:p>
          <a:endParaRPr lang="ru-RU"/>
        </a:p>
      </dgm:t>
    </dgm:pt>
    <dgm:pt modelId="{20984E70-37E3-4D21-8FD0-29985EECC6EB}" type="sibTrans" cxnId="{E01D6BB2-4242-4370-ABC6-0246AF8DF6B8}">
      <dgm:prSet/>
      <dgm:spPr/>
      <dgm:t>
        <a:bodyPr/>
        <a:lstStyle/>
        <a:p>
          <a:endParaRPr lang="ru-RU"/>
        </a:p>
      </dgm:t>
    </dgm:pt>
    <dgm:pt modelId="{7DDD7C86-A80C-49C1-8AC9-6ED0E0BB4BDE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Минимально возможная цена – 300р</a:t>
          </a:r>
          <a:endParaRPr lang="ru-RU" sz="2000" dirty="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0CF6892A-FA1C-4478-8F88-6DB194E4DB8D}" type="parTrans" cxnId="{D4EDCCEA-0B8A-4B1E-8C46-46C5527539F8}">
      <dgm:prSet/>
      <dgm:spPr/>
      <dgm:t>
        <a:bodyPr/>
        <a:lstStyle/>
        <a:p>
          <a:endParaRPr lang="ru-RU"/>
        </a:p>
      </dgm:t>
    </dgm:pt>
    <dgm:pt modelId="{CE2522E1-C2C3-4AC7-8602-BDCF1F4B4569}" type="sibTrans" cxnId="{D4EDCCEA-0B8A-4B1E-8C46-46C5527539F8}">
      <dgm:prSet/>
      <dgm:spPr/>
      <dgm:t>
        <a:bodyPr/>
        <a:lstStyle/>
        <a:p>
          <a:endParaRPr lang="ru-RU"/>
        </a:p>
      </dgm:t>
    </dgm:pt>
    <dgm:pt modelId="{55EF3720-D8E9-4634-B4A3-95255554AEDB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Продажа игры</a:t>
          </a:r>
          <a:endParaRPr lang="ru-RU" sz="2000" dirty="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1239E705-3FC6-4C11-9127-46A6453B9468}" type="parTrans" cxnId="{C43701DF-60FE-4354-AD6F-3FC19E8918D4}">
      <dgm:prSet/>
      <dgm:spPr/>
      <dgm:t>
        <a:bodyPr/>
        <a:lstStyle/>
        <a:p>
          <a:endParaRPr lang="ru-RU"/>
        </a:p>
      </dgm:t>
    </dgm:pt>
    <dgm:pt modelId="{AD3A5223-CF1E-4D19-AD6B-73E5DAD26390}" type="sibTrans" cxnId="{C43701DF-60FE-4354-AD6F-3FC19E8918D4}">
      <dgm:prSet/>
      <dgm:spPr/>
      <dgm:t>
        <a:bodyPr/>
        <a:lstStyle/>
        <a:p>
          <a:endParaRPr lang="ru-RU"/>
        </a:p>
      </dgm:t>
    </dgm:pt>
    <dgm:pt modelId="{C39B7A76-EFB2-4081-82BE-43FBB141E7D4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Средняя планируемая цена – 700р</a:t>
          </a:r>
          <a:endParaRPr lang="ru-RU" sz="2000" dirty="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D9D80D17-9F70-4271-9D3F-C53E41A6CEC2}" type="parTrans" cxnId="{C11576C9-2786-4D1A-A8FD-38F536421A6C}">
      <dgm:prSet/>
      <dgm:spPr/>
      <dgm:t>
        <a:bodyPr/>
        <a:lstStyle/>
        <a:p>
          <a:endParaRPr lang="ru-RU"/>
        </a:p>
      </dgm:t>
    </dgm:pt>
    <dgm:pt modelId="{312366D1-485F-4CD1-93AA-F8683C16BEBD}" type="sibTrans" cxnId="{C11576C9-2786-4D1A-A8FD-38F536421A6C}">
      <dgm:prSet/>
      <dgm:spPr/>
      <dgm:t>
        <a:bodyPr/>
        <a:lstStyle/>
        <a:p>
          <a:endParaRPr lang="ru-RU"/>
        </a:p>
      </dgm:t>
    </dgm:pt>
    <dgm:pt modelId="{84473031-44DE-4901-8710-C39A9F5B522B}" type="pres">
      <dgm:prSet presAssocID="{D4AD74CB-0B8C-49BD-815F-8DBD6770C24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3A6F06-B391-40ED-B909-5061C3EB1E17}" type="pres">
      <dgm:prSet presAssocID="{374A2F67-6B58-48D5-8E83-CBDDC98EC494}" presName="linNode" presStyleCnt="0"/>
      <dgm:spPr/>
    </dgm:pt>
    <dgm:pt modelId="{62EBA12D-936C-4DF5-B88F-759833C3CBB3}" type="pres">
      <dgm:prSet presAssocID="{374A2F67-6B58-48D5-8E83-CBDDC98EC494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5C9428-D053-4B18-BF98-9BF49F5E8F8C}" type="pres">
      <dgm:prSet presAssocID="{374A2F67-6B58-48D5-8E83-CBDDC98EC494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536F8A-5F13-4BBD-A0A9-A86AA5502A50}" type="pres">
      <dgm:prSet presAssocID="{36AD35EE-46C1-454D-9738-5003F4D27289}" presName="sp" presStyleCnt="0"/>
      <dgm:spPr/>
    </dgm:pt>
    <dgm:pt modelId="{6ACF4746-DEC1-4F2A-BD5D-092E80066684}" type="pres">
      <dgm:prSet presAssocID="{104FDBD8-49DE-4F57-86FA-D1067F1A1F89}" presName="linNode" presStyleCnt="0"/>
      <dgm:spPr/>
    </dgm:pt>
    <dgm:pt modelId="{327F04DB-1B95-4D4F-8C4A-F9CC66BB36BB}" type="pres">
      <dgm:prSet presAssocID="{104FDBD8-49DE-4F57-86FA-D1067F1A1F89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E0BE78-3795-409E-939A-2E76B60FFC77}" type="pres">
      <dgm:prSet presAssocID="{104FDBD8-49DE-4F57-86FA-D1067F1A1F89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E2B064-5186-4E21-9A31-51569750BEE6}" type="pres">
      <dgm:prSet presAssocID="{84F8539F-D49B-4A00-8DF2-8B74165A8EEF}" presName="sp" presStyleCnt="0"/>
      <dgm:spPr/>
    </dgm:pt>
    <dgm:pt modelId="{827A005E-88B8-413C-92F6-8C5325C61D51}" type="pres">
      <dgm:prSet presAssocID="{FCAF336A-40D9-4021-B133-30BAC3EFE057}" presName="linNode" presStyleCnt="0"/>
      <dgm:spPr/>
    </dgm:pt>
    <dgm:pt modelId="{FE129E4A-23C0-4400-92F3-AAC88012602A}" type="pres">
      <dgm:prSet presAssocID="{FCAF336A-40D9-4021-B133-30BAC3EFE057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F797C8-3FA7-4A2C-BE8C-DD34D2751DC9}" type="pres">
      <dgm:prSet presAssocID="{FCAF336A-40D9-4021-B133-30BAC3EFE057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CDFA7A-E150-40F4-88CE-BD20C83016CB}" type="pres">
      <dgm:prSet presAssocID="{91CF8209-9AF8-45F6-97EA-39F2387A66A0}" presName="sp" presStyleCnt="0"/>
      <dgm:spPr/>
    </dgm:pt>
    <dgm:pt modelId="{12B1DD99-DBF1-45AE-9BFE-60E1F07C4A1F}" type="pres">
      <dgm:prSet presAssocID="{55EF3720-D8E9-4634-B4A3-95255554AEDB}" presName="linNode" presStyleCnt="0"/>
      <dgm:spPr/>
    </dgm:pt>
    <dgm:pt modelId="{14DDC38A-949A-49AE-8A40-4B4BBF5A0E22}" type="pres">
      <dgm:prSet presAssocID="{55EF3720-D8E9-4634-B4A3-95255554AEDB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C6D1F6-9FB7-41FE-B5A8-5F55781CE7B7}" type="pres">
      <dgm:prSet presAssocID="{55EF3720-D8E9-4634-B4A3-95255554AEDB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96578F-5553-484D-A839-CCBBB09697B8}" srcId="{D4AD74CB-0B8C-49BD-815F-8DBD6770C24C}" destId="{374A2F67-6B58-48D5-8E83-CBDDC98EC494}" srcOrd="0" destOrd="0" parTransId="{DF3AC1E9-1A03-427B-B052-EF2FF3A6F5B2}" sibTransId="{36AD35EE-46C1-454D-9738-5003F4D27289}"/>
    <dgm:cxn modelId="{D4EDCCEA-0B8A-4B1E-8C46-46C5527539F8}" srcId="{55EF3720-D8E9-4634-B4A3-95255554AEDB}" destId="{7DDD7C86-A80C-49C1-8AC9-6ED0E0BB4BDE}" srcOrd="0" destOrd="0" parTransId="{0CF6892A-FA1C-4478-8F88-6DB194E4DB8D}" sibTransId="{CE2522E1-C2C3-4AC7-8602-BDCF1F4B4569}"/>
    <dgm:cxn modelId="{78E7B3D3-0CB4-4BEB-BE9A-AFCCBA53FE09}" srcId="{D4AD74CB-0B8C-49BD-815F-8DBD6770C24C}" destId="{104FDBD8-49DE-4F57-86FA-D1067F1A1F89}" srcOrd="1" destOrd="0" parTransId="{C69E224D-CDE3-4EA1-ADC3-B0C7937BEA8C}" sibTransId="{84F8539F-D49B-4A00-8DF2-8B74165A8EEF}"/>
    <dgm:cxn modelId="{C43701DF-60FE-4354-AD6F-3FC19E8918D4}" srcId="{D4AD74CB-0B8C-49BD-815F-8DBD6770C24C}" destId="{55EF3720-D8E9-4634-B4A3-95255554AEDB}" srcOrd="3" destOrd="0" parTransId="{1239E705-3FC6-4C11-9127-46A6453B9468}" sibTransId="{AD3A5223-CF1E-4D19-AD6B-73E5DAD26390}"/>
    <dgm:cxn modelId="{4DCB32AD-7E89-4933-A4AC-76D219A66801}" type="presOf" srcId="{7DDD7C86-A80C-49C1-8AC9-6ED0E0BB4BDE}" destId="{89C6D1F6-9FB7-41FE-B5A8-5F55781CE7B7}" srcOrd="0" destOrd="0" presId="urn:microsoft.com/office/officeart/2005/8/layout/vList5"/>
    <dgm:cxn modelId="{A6E5E0E8-CFF7-41A0-8910-451C196002DD}" type="presOf" srcId="{C39B7A76-EFB2-4081-82BE-43FBB141E7D4}" destId="{89C6D1F6-9FB7-41FE-B5A8-5F55781CE7B7}" srcOrd="0" destOrd="1" presId="urn:microsoft.com/office/officeart/2005/8/layout/vList5"/>
    <dgm:cxn modelId="{DC5EACF0-42B1-42C3-BCA9-F5E67BDABF20}" type="presOf" srcId="{349A7530-A702-497E-9D0B-E8F3A8AF5DE8}" destId="{8B5C9428-D053-4B18-BF98-9BF49F5E8F8C}" srcOrd="0" destOrd="0" presId="urn:microsoft.com/office/officeart/2005/8/layout/vList5"/>
    <dgm:cxn modelId="{93FE5C36-6714-40B2-8CF5-025E3E6F16B5}" srcId="{104FDBD8-49DE-4F57-86FA-D1067F1A1F89}" destId="{3F3D2E7A-1116-44FE-B743-3B9EFA90A418}" srcOrd="0" destOrd="0" parTransId="{794707CB-CC1E-49D0-81FA-DC26E18E8040}" sibTransId="{9D931817-0E96-4E6B-8720-8E0ACB5F6E7F}"/>
    <dgm:cxn modelId="{8D0DAEE4-60EE-44E7-BC25-0E457DC23309}" type="presOf" srcId="{55EF3720-D8E9-4634-B4A3-95255554AEDB}" destId="{14DDC38A-949A-49AE-8A40-4B4BBF5A0E22}" srcOrd="0" destOrd="0" presId="urn:microsoft.com/office/officeart/2005/8/layout/vList5"/>
    <dgm:cxn modelId="{8A47D602-B63D-43C0-AFBA-FBFFF2C3F3E3}" type="presOf" srcId="{5D6ACA74-E2C6-4D4B-B17B-E20B951BB2B0}" destId="{7FF797C8-3FA7-4A2C-BE8C-DD34D2751DC9}" srcOrd="0" destOrd="0" presId="urn:microsoft.com/office/officeart/2005/8/layout/vList5"/>
    <dgm:cxn modelId="{BD533254-9623-4EFC-8E72-B1FB62BDB00D}" type="presOf" srcId="{104FDBD8-49DE-4F57-86FA-D1067F1A1F89}" destId="{327F04DB-1B95-4D4F-8C4A-F9CC66BB36BB}" srcOrd="0" destOrd="0" presId="urn:microsoft.com/office/officeart/2005/8/layout/vList5"/>
    <dgm:cxn modelId="{E01D6BB2-4242-4370-ABC6-0246AF8DF6B8}" srcId="{FCAF336A-40D9-4021-B133-30BAC3EFE057}" destId="{5D6ACA74-E2C6-4D4B-B17B-E20B951BB2B0}" srcOrd="0" destOrd="0" parTransId="{BB2277C2-F070-4DF6-88FC-26EFDBFD068C}" sibTransId="{20984E70-37E3-4D21-8FD0-29985EECC6EB}"/>
    <dgm:cxn modelId="{32ABEE5E-F081-4A4F-9E82-C111815E4894}" srcId="{374A2F67-6B58-48D5-8E83-CBDDC98EC494}" destId="{349A7530-A702-497E-9D0B-E8F3A8AF5DE8}" srcOrd="0" destOrd="0" parTransId="{D0471F8A-0732-480D-A7D1-4F1AD1E6072A}" sibTransId="{A3C867E3-A376-4AE1-8AA2-A48A35269413}"/>
    <dgm:cxn modelId="{B48B9A1F-B9C6-47DD-A952-8CA59338306A}" type="presOf" srcId="{D4AD74CB-0B8C-49BD-815F-8DBD6770C24C}" destId="{84473031-44DE-4901-8710-C39A9F5B522B}" srcOrd="0" destOrd="0" presId="urn:microsoft.com/office/officeart/2005/8/layout/vList5"/>
    <dgm:cxn modelId="{D10067B6-1D93-4F3D-999C-7653BC26CA5D}" type="presOf" srcId="{FCAF336A-40D9-4021-B133-30BAC3EFE057}" destId="{FE129E4A-23C0-4400-92F3-AAC88012602A}" srcOrd="0" destOrd="0" presId="urn:microsoft.com/office/officeart/2005/8/layout/vList5"/>
    <dgm:cxn modelId="{E9A5A5F5-1235-41E9-812B-99742F9DA7F2}" type="presOf" srcId="{374A2F67-6B58-48D5-8E83-CBDDC98EC494}" destId="{62EBA12D-936C-4DF5-B88F-759833C3CBB3}" srcOrd="0" destOrd="0" presId="urn:microsoft.com/office/officeart/2005/8/layout/vList5"/>
    <dgm:cxn modelId="{8C027CA2-E0B5-4101-BDE5-2FF477000B47}" type="presOf" srcId="{3F3D2E7A-1116-44FE-B743-3B9EFA90A418}" destId="{B7E0BE78-3795-409E-939A-2E76B60FFC77}" srcOrd="0" destOrd="0" presId="urn:microsoft.com/office/officeart/2005/8/layout/vList5"/>
    <dgm:cxn modelId="{BA99D566-4C35-47A1-B170-594173607790}" srcId="{D4AD74CB-0B8C-49BD-815F-8DBD6770C24C}" destId="{FCAF336A-40D9-4021-B133-30BAC3EFE057}" srcOrd="2" destOrd="0" parTransId="{8DA1D8EF-E369-47CD-8E80-FC0EB14FE534}" sibTransId="{91CF8209-9AF8-45F6-97EA-39F2387A66A0}"/>
    <dgm:cxn modelId="{C11576C9-2786-4D1A-A8FD-38F536421A6C}" srcId="{55EF3720-D8E9-4634-B4A3-95255554AEDB}" destId="{C39B7A76-EFB2-4081-82BE-43FBB141E7D4}" srcOrd="1" destOrd="0" parTransId="{D9D80D17-9F70-4271-9D3F-C53E41A6CEC2}" sibTransId="{312366D1-485F-4CD1-93AA-F8683C16BEBD}"/>
    <dgm:cxn modelId="{2BDE598A-E6BD-45ED-8F09-F8636DB4D8E0}" type="presParOf" srcId="{84473031-44DE-4901-8710-C39A9F5B522B}" destId="{873A6F06-B391-40ED-B909-5061C3EB1E17}" srcOrd="0" destOrd="0" presId="urn:microsoft.com/office/officeart/2005/8/layout/vList5"/>
    <dgm:cxn modelId="{1D5DB168-FAE7-4FA5-AD36-4135CA018746}" type="presParOf" srcId="{873A6F06-B391-40ED-B909-5061C3EB1E17}" destId="{62EBA12D-936C-4DF5-B88F-759833C3CBB3}" srcOrd="0" destOrd="0" presId="urn:microsoft.com/office/officeart/2005/8/layout/vList5"/>
    <dgm:cxn modelId="{A0D7B896-EB9A-49C2-8E6F-9F898A18E74E}" type="presParOf" srcId="{873A6F06-B391-40ED-B909-5061C3EB1E17}" destId="{8B5C9428-D053-4B18-BF98-9BF49F5E8F8C}" srcOrd="1" destOrd="0" presId="urn:microsoft.com/office/officeart/2005/8/layout/vList5"/>
    <dgm:cxn modelId="{CD077F2E-BF1C-4808-89F1-3B23A0575B38}" type="presParOf" srcId="{84473031-44DE-4901-8710-C39A9F5B522B}" destId="{AE536F8A-5F13-4BBD-A0A9-A86AA5502A50}" srcOrd="1" destOrd="0" presId="urn:microsoft.com/office/officeart/2005/8/layout/vList5"/>
    <dgm:cxn modelId="{76A34E31-C766-44A1-8DEF-CC55ED56FD43}" type="presParOf" srcId="{84473031-44DE-4901-8710-C39A9F5B522B}" destId="{6ACF4746-DEC1-4F2A-BD5D-092E80066684}" srcOrd="2" destOrd="0" presId="urn:microsoft.com/office/officeart/2005/8/layout/vList5"/>
    <dgm:cxn modelId="{70416687-9E8C-4DED-BD20-FC2CCE4625F3}" type="presParOf" srcId="{6ACF4746-DEC1-4F2A-BD5D-092E80066684}" destId="{327F04DB-1B95-4D4F-8C4A-F9CC66BB36BB}" srcOrd="0" destOrd="0" presId="urn:microsoft.com/office/officeart/2005/8/layout/vList5"/>
    <dgm:cxn modelId="{B9B2B9F2-17DC-4C7A-9171-BFBE10120CC2}" type="presParOf" srcId="{6ACF4746-DEC1-4F2A-BD5D-092E80066684}" destId="{B7E0BE78-3795-409E-939A-2E76B60FFC77}" srcOrd="1" destOrd="0" presId="urn:microsoft.com/office/officeart/2005/8/layout/vList5"/>
    <dgm:cxn modelId="{15F4EA24-F62E-415A-B180-062F437F1912}" type="presParOf" srcId="{84473031-44DE-4901-8710-C39A9F5B522B}" destId="{E4E2B064-5186-4E21-9A31-51569750BEE6}" srcOrd="3" destOrd="0" presId="urn:microsoft.com/office/officeart/2005/8/layout/vList5"/>
    <dgm:cxn modelId="{286472FE-A9E2-4CEB-B40D-02528F2AEEB9}" type="presParOf" srcId="{84473031-44DE-4901-8710-C39A9F5B522B}" destId="{827A005E-88B8-413C-92F6-8C5325C61D51}" srcOrd="4" destOrd="0" presId="urn:microsoft.com/office/officeart/2005/8/layout/vList5"/>
    <dgm:cxn modelId="{969C441C-6B00-43A3-9C66-FC5EE0DC07C7}" type="presParOf" srcId="{827A005E-88B8-413C-92F6-8C5325C61D51}" destId="{FE129E4A-23C0-4400-92F3-AAC88012602A}" srcOrd="0" destOrd="0" presId="urn:microsoft.com/office/officeart/2005/8/layout/vList5"/>
    <dgm:cxn modelId="{6B14BF85-AB1F-4DA0-B27C-C8C26AE112EE}" type="presParOf" srcId="{827A005E-88B8-413C-92F6-8C5325C61D51}" destId="{7FF797C8-3FA7-4A2C-BE8C-DD34D2751DC9}" srcOrd="1" destOrd="0" presId="urn:microsoft.com/office/officeart/2005/8/layout/vList5"/>
    <dgm:cxn modelId="{7947889E-0AC7-4267-9FA7-DB18AE9E4F5F}" type="presParOf" srcId="{84473031-44DE-4901-8710-C39A9F5B522B}" destId="{97CDFA7A-E150-40F4-88CE-BD20C83016CB}" srcOrd="5" destOrd="0" presId="urn:microsoft.com/office/officeart/2005/8/layout/vList5"/>
    <dgm:cxn modelId="{E39AD126-91D6-40DA-8F9F-9865CB8C1A15}" type="presParOf" srcId="{84473031-44DE-4901-8710-C39A9F5B522B}" destId="{12B1DD99-DBF1-45AE-9BFE-60E1F07C4A1F}" srcOrd="6" destOrd="0" presId="urn:microsoft.com/office/officeart/2005/8/layout/vList5"/>
    <dgm:cxn modelId="{E241F353-23B0-4183-AD66-1B363DDDBFC2}" type="presParOf" srcId="{12B1DD99-DBF1-45AE-9BFE-60E1F07C4A1F}" destId="{14DDC38A-949A-49AE-8A40-4B4BBF5A0E22}" srcOrd="0" destOrd="0" presId="urn:microsoft.com/office/officeart/2005/8/layout/vList5"/>
    <dgm:cxn modelId="{72856120-740D-4263-806C-8B4F4776387A}" type="presParOf" srcId="{12B1DD99-DBF1-45AE-9BFE-60E1F07C4A1F}" destId="{89C6D1F6-9FB7-41FE-B5A8-5F55781CE7B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339BC2ED-131B-4BF6-8F36-602EFE0F90C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5AE47E-3B4B-43DB-BB6B-5B5BEEC435C6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Учет комиссии </a:t>
          </a:r>
          <a:r>
            <a:rPr lang="ru-RU" sz="2000" dirty="0" err="1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Steam</a:t>
          </a:r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 (30%)</a:t>
          </a:r>
        </a:p>
      </dgm:t>
    </dgm:pt>
    <dgm:pt modelId="{25ADA458-7302-480B-B4D7-64BC886120D4}" type="parTrans" cxnId="{20867BA5-77E1-494F-80AC-1DE04930EBC7}">
      <dgm:prSet/>
      <dgm:spPr/>
      <dgm:t>
        <a:bodyPr/>
        <a:lstStyle/>
        <a:p>
          <a:endParaRPr lang="ru-RU"/>
        </a:p>
      </dgm:t>
    </dgm:pt>
    <dgm:pt modelId="{749CB675-A30C-463D-B573-8235CD946C17}" type="sibTrans" cxnId="{20867BA5-77E1-494F-80AC-1DE04930EBC7}">
      <dgm:prSet/>
      <dgm:spPr/>
      <dgm:t>
        <a:bodyPr/>
        <a:lstStyle/>
        <a:p>
          <a:endParaRPr lang="ru-RU"/>
        </a:p>
      </dgm:t>
    </dgm:pt>
    <dgm:pt modelId="{83C22935-B25F-485E-B425-73478BDA832C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2,800,000 рублей</a:t>
          </a:r>
        </a:p>
      </dgm:t>
    </dgm:pt>
    <dgm:pt modelId="{5269A5ED-1543-4D5A-AD75-F5D84C0B43AD}" type="parTrans" cxnId="{78AD4C09-303C-4B9A-BCB7-2C9CC8FC03BA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D7705408-8999-4560-AE5C-ADF51CC244A8}" type="sibTrans" cxnId="{78AD4C09-303C-4B9A-BCB7-2C9CC8FC03BA}">
      <dgm:prSet/>
      <dgm:spPr/>
      <dgm:t>
        <a:bodyPr/>
        <a:lstStyle/>
        <a:p>
          <a:endParaRPr lang="ru-RU"/>
        </a:p>
      </dgm:t>
    </dgm:pt>
    <dgm:pt modelId="{2D056269-293F-485E-AD6B-D6BE7247635C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Учет возвратов (10%)</a:t>
          </a:r>
        </a:p>
      </dgm:t>
    </dgm:pt>
    <dgm:pt modelId="{D920D956-C079-4543-8ACE-013BACB054B7}" type="parTrans" cxnId="{11A5C8DF-C062-41A2-BD1C-0D441B42B5CD}">
      <dgm:prSet/>
      <dgm:spPr/>
      <dgm:t>
        <a:bodyPr/>
        <a:lstStyle/>
        <a:p>
          <a:endParaRPr lang="ru-RU"/>
        </a:p>
      </dgm:t>
    </dgm:pt>
    <dgm:pt modelId="{E0034D37-D2BE-42B6-94DD-75EFBFEA435E}" type="sibTrans" cxnId="{11A5C8DF-C062-41A2-BD1C-0D441B42B5CD}">
      <dgm:prSet/>
      <dgm:spPr/>
      <dgm:t>
        <a:bodyPr/>
        <a:lstStyle/>
        <a:p>
          <a:endParaRPr lang="ru-RU"/>
        </a:p>
      </dgm:t>
    </dgm:pt>
    <dgm:pt modelId="{CCD4E901-3EB9-4ED9-A4B4-827F3C3EFD5B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2,520,000 рублей</a:t>
          </a:r>
        </a:p>
      </dgm:t>
    </dgm:pt>
    <dgm:pt modelId="{5370FAE3-7CFD-4CC0-859F-5E7082CA2E67}" type="parTrans" cxnId="{CCB4506D-4779-46FE-AD86-29092F1739E8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4DB94788-C3F0-4017-89CC-9F21FD10AFE9}" type="sibTrans" cxnId="{CCB4506D-4779-46FE-AD86-29092F1739E8}">
      <dgm:prSet/>
      <dgm:spPr/>
      <dgm:t>
        <a:bodyPr/>
        <a:lstStyle/>
        <a:p>
          <a:endParaRPr lang="ru-RU"/>
        </a:p>
      </dgm:t>
    </dgm:pt>
    <dgm:pt modelId="{66E7AD45-FEA4-4AEA-91C4-7E4B78E4CF51}" type="pres">
      <dgm:prSet presAssocID="{339BC2ED-131B-4BF6-8F36-602EFE0F90C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54606C5-F3A0-4971-A1CD-81D825C38D30}" type="pres">
      <dgm:prSet presAssocID="{985AE47E-3B4B-43DB-BB6B-5B5BEEC435C6}" presName="hierRoot1" presStyleCnt="0">
        <dgm:presLayoutVars>
          <dgm:hierBranch val="init"/>
        </dgm:presLayoutVars>
      </dgm:prSet>
      <dgm:spPr/>
    </dgm:pt>
    <dgm:pt modelId="{AB8E26A7-7316-4516-971A-ADACD0FD80A7}" type="pres">
      <dgm:prSet presAssocID="{985AE47E-3B4B-43DB-BB6B-5B5BEEC435C6}" presName="rootComposite1" presStyleCnt="0"/>
      <dgm:spPr/>
    </dgm:pt>
    <dgm:pt modelId="{2FD06554-4A31-468D-B90C-F106B86A79E7}" type="pres">
      <dgm:prSet presAssocID="{985AE47E-3B4B-43DB-BB6B-5B5BEEC435C6}" presName="rootText1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0A9C1C-9F44-4401-AC83-E3CAF92968D9}" type="pres">
      <dgm:prSet presAssocID="{985AE47E-3B4B-43DB-BB6B-5B5BEEC435C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4726FFC-3143-4DA3-88FD-21CB06A7AA50}" type="pres">
      <dgm:prSet presAssocID="{985AE47E-3B4B-43DB-BB6B-5B5BEEC435C6}" presName="hierChild2" presStyleCnt="0"/>
      <dgm:spPr/>
    </dgm:pt>
    <dgm:pt modelId="{BB8C7504-66A7-4344-AB13-DDF5963DECE2}" type="pres">
      <dgm:prSet presAssocID="{5269A5ED-1543-4D5A-AD75-F5D84C0B43AD}" presName="Name37" presStyleLbl="parChTrans1D2" presStyleIdx="0" presStyleCnt="2"/>
      <dgm:spPr/>
      <dgm:t>
        <a:bodyPr/>
        <a:lstStyle/>
        <a:p>
          <a:endParaRPr lang="ru-RU"/>
        </a:p>
      </dgm:t>
    </dgm:pt>
    <dgm:pt modelId="{64A1FEF9-BEAB-4618-8644-4B1572474044}" type="pres">
      <dgm:prSet presAssocID="{83C22935-B25F-485E-B425-73478BDA832C}" presName="hierRoot2" presStyleCnt="0">
        <dgm:presLayoutVars>
          <dgm:hierBranch val="init"/>
        </dgm:presLayoutVars>
      </dgm:prSet>
      <dgm:spPr/>
    </dgm:pt>
    <dgm:pt modelId="{6D6A17AB-71E3-4616-8015-7A9CF12DF36B}" type="pres">
      <dgm:prSet presAssocID="{83C22935-B25F-485E-B425-73478BDA832C}" presName="rootComposite" presStyleCnt="0"/>
      <dgm:spPr/>
    </dgm:pt>
    <dgm:pt modelId="{094CF111-B1B1-4404-88D0-93195DE36B89}" type="pres">
      <dgm:prSet presAssocID="{83C22935-B25F-485E-B425-73478BDA832C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65C1C3-4FF6-4E00-B922-AEE98DEA5F7F}" type="pres">
      <dgm:prSet presAssocID="{83C22935-B25F-485E-B425-73478BDA832C}" presName="rootConnector" presStyleLbl="node2" presStyleIdx="0" presStyleCnt="2"/>
      <dgm:spPr/>
      <dgm:t>
        <a:bodyPr/>
        <a:lstStyle/>
        <a:p>
          <a:endParaRPr lang="ru-RU"/>
        </a:p>
      </dgm:t>
    </dgm:pt>
    <dgm:pt modelId="{B90E074B-7C28-4AAF-B524-74F96E057AF8}" type="pres">
      <dgm:prSet presAssocID="{83C22935-B25F-485E-B425-73478BDA832C}" presName="hierChild4" presStyleCnt="0"/>
      <dgm:spPr/>
    </dgm:pt>
    <dgm:pt modelId="{98E7776B-B074-4405-A2A1-6D8E819C8D56}" type="pres">
      <dgm:prSet presAssocID="{83C22935-B25F-485E-B425-73478BDA832C}" presName="hierChild5" presStyleCnt="0"/>
      <dgm:spPr/>
    </dgm:pt>
    <dgm:pt modelId="{A66E76AF-A095-4B49-95DB-BE7CF051A9F5}" type="pres">
      <dgm:prSet presAssocID="{985AE47E-3B4B-43DB-BB6B-5B5BEEC435C6}" presName="hierChild3" presStyleCnt="0"/>
      <dgm:spPr/>
    </dgm:pt>
    <dgm:pt modelId="{44DDFE3C-2680-4E15-B202-C30137814D52}" type="pres">
      <dgm:prSet presAssocID="{2D056269-293F-485E-AD6B-D6BE7247635C}" presName="hierRoot1" presStyleCnt="0">
        <dgm:presLayoutVars>
          <dgm:hierBranch val="init"/>
        </dgm:presLayoutVars>
      </dgm:prSet>
      <dgm:spPr/>
    </dgm:pt>
    <dgm:pt modelId="{79E75E98-8D6E-4752-9174-EA515C57EF40}" type="pres">
      <dgm:prSet presAssocID="{2D056269-293F-485E-AD6B-D6BE7247635C}" presName="rootComposite1" presStyleCnt="0"/>
      <dgm:spPr/>
    </dgm:pt>
    <dgm:pt modelId="{97AE800A-05E2-466C-86DE-C45B34F02ED3}" type="pres">
      <dgm:prSet presAssocID="{2D056269-293F-485E-AD6B-D6BE7247635C}" presName="rootText1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6E477A-3D34-4D46-B387-5FA09E787738}" type="pres">
      <dgm:prSet presAssocID="{2D056269-293F-485E-AD6B-D6BE7247635C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D17206E-A79E-42E6-8AAD-6D724E28B460}" type="pres">
      <dgm:prSet presAssocID="{2D056269-293F-485E-AD6B-D6BE7247635C}" presName="hierChild2" presStyleCnt="0"/>
      <dgm:spPr/>
    </dgm:pt>
    <dgm:pt modelId="{77ACF759-C9FF-4152-B658-88A8CCEBC005}" type="pres">
      <dgm:prSet presAssocID="{5370FAE3-7CFD-4CC0-859F-5E7082CA2E67}" presName="Name37" presStyleLbl="parChTrans1D2" presStyleIdx="1" presStyleCnt="2"/>
      <dgm:spPr/>
      <dgm:t>
        <a:bodyPr/>
        <a:lstStyle/>
        <a:p>
          <a:endParaRPr lang="ru-RU"/>
        </a:p>
      </dgm:t>
    </dgm:pt>
    <dgm:pt modelId="{7D59A75D-6E38-44CE-B19E-8C5E95C69B2D}" type="pres">
      <dgm:prSet presAssocID="{CCD4E901-3EB9-4ED9-A4B4-827F3C3EFD5B}" presName="hierRoot2" presStyleCnt="0">
        <dgm:presLayoutVars>
          <dgm:hierBranch val="init"/>
        </dgm:presLayoutVars>
      </dgm:prSet>
      <dgm:spPr/>
    </dgm:pt>
    <dgm:pt modelId="{35C6BF80-36C5-4186-BC89-9442564BC555}" type="pres">
      <dgm:prSet presAssocID="{CCD4E901-3EB9-4ED9-A4B4-827F3C3EFD5B}" presName="rootComposite" presStyleCnt="0"/>
      <dgm:spPr/>
    </dgm:pt>
    <dgm:pt modelId="{E40D61AD-E1E1-48E4-B558-3D0789A87A25}" type="pres">
      <dgm:prSet presAssocID="{CCD4E901-3EB9-4ED9-A4B4-827F3C3EFD5B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D5B304-2C57-4B68-AF01-B2E4120493C2}" type="pres">
      <dgm:prSet presAssocID="{CCD4E901-3EB9-4ED9-A4B4-827F3C3EFD5B}" presName="rootConnector" presStyleLbl="node2" presStyleIdx="1" presStyleCnt="2"/>
      <dgm:spPr/>
      <dgm:t>
        <a:bodyPr/>
        <a:lstStyle/>
        <a:p>
          <a:endParaRPr lang="ru-RU"/>
        </a:p>
      </dgm:t>
    </dgm:pt>
    <dgm:pt modelId="{9B2E23C2-2759-4756-B24B-A8BCF1168E95}" type="pres">
      <dgm:prSet presAssocID="{CCD4E901-3EB9-4ED9-A4B4-827F3C3EFD5B}" presName="hierChild4" presStyleCnt="0"/>
      <dgm:spPr/>
    </dgm:pt>
    <dgm:pt modelId="{28328CD0-2E48-4C37-8BB8-CC598F0D0919}" type="pres">
      <dgm:prSet presAssocID="{CCD4E901-3EB9-4ED9-A4B4-827F3C3EFD5B}" presName="hierChild5" presStyleCnt="0"/>
      <dgm:spPr/>
    </dgm:pt>
    <dgm:pt modelId="{39B8BB64-661D-4D5F-A8D0-595F0C423F5C}" type="pres">
      <dgm:prSet presAssocID="{2D056269-293F-485E-AD6B-D6BE7247635C}" presName="hierChild3" presStyleCnt="0"/>
      <dgm:spPr/>
    </dgm:pt>
  </dgm:ptLst>
  <dgm:cxnLst>
    <dgm:cxn modelId="{CCB4506D-4779-46FE-AD86-29092F1739E8}" srcId="{2D056269-293F-485E-AD6B-D6BE7247635C}" destId="{CCD4E901-3EB9-4ED9-A4B4-827F3C3EFD5B}" srcOrd="0" destOrd="0" parTransId="{5370FAE3-7CFD-4CC0-859F-5E7082CA2E67}" sibTransId="{4DB94788-C3F0-4017-89CC-9F21FD10AFE9}"/>
    <dgm:cxn modelId="{33E7A855-C03D-4D9C-B337-816184DF061C}" type="presOf" srcId="{83C22935-B25F-485E-B425-73478BDA832C}" destId="{7265C1C3-4FF6-4E00-B922-AEE98DEA5F7F}" srcOrd="1" destOrd="0" presId="urn:microsoft.com/office/officeart/2005/8/layout/orgChart1"/>
    <dgm:cxn modelId="{E0AE8134-D8D1-4EC1-8740-3E8F062AF652}" type="presOf" srcId="{985AE47E-3B4B-43DB-BB6B-5B5BEEC435C6}" destId="{2FD06554-4A31-468D-B90C-F106B86A79E7}" srcOrd="0" destOrd="0" presId="urn:microsoft.com/office/officeart/2005/8/layout/orgChart1"/>
    <dgm:cxn modelId="{424EB80C-EACE-4F8C-840A-8881F6295866}" type="presOf" srcId="{985AE47E-3B4B-43DB-BB6B-5B5BEEC435C6}" destId="{240A9C1C-9F44-4401-AC83-E3CAF92968D9}" srcOrd="1" destOrd="0" presId="urn:microsoft.com/office/officeart/2005/8/layout/orgChart1"/>
    <dgm:cxn modelId="{542A2201-976C-4D2E-9A15-A342A9F20668}" type="presOf" srcId="{CCD4E901-3EB9-4ED9-A4B4-827F3C3EFD5B}" destId="{E40D61AD-E1E1-48E4-B558-3D0789A87A25}" srcOrd="0" destOrd="0" presId="urn:microsoft.com/office/officeart/2005/8/layout/orgChart1"/>
    <dgm:cxn modelId="{20867BA5-77E1-494F-80AC-1DE04930EBC7}" srcId="{339BC2ED-131B-4BF6-8F36-602EFE0F90C3}" destId="{985AE47E-3B4B-43DB-BB6B-5B5BEEC435C6}" srcOrd="0" destOrd="0" parTransId="{25ADA458-7302-480B-B4D7-64BC886120D4}" sibTransId="{749CB675-A30C-463D-B573-8235CD946C17}"/>
    <dgm:cxn modelId="{62C3EA1C-B558-4D9E-A87D-6E63B7008E2D}" type="presOf" srcId="{2D056269-293F-485E-AD6B-D6BE7247635C}" destId="{97AE800A-05E2-466C-86DE-C45B34F02ED3}" srcOrd="0" destOrd="0" presId="urn:microsoft.com/office/officeart/2005/8/layout/orgChart1"/>
    <dgm:cxn modelId="{AD1D8A7A-2F43-493A-9ADE-46120904378A}" type="presOf" srcId="{CCD4E901-3EB9-4ED9-A4B4-827F3C3EFD5B}" destId="{45D5B304-2C57-4B68-AF01-B2E4120493C2}" srcOrd="1" destOrd="0" presId="urn:microsoft.com/office/officeart/2005/8/layout/orgChart1"/>
    <dgm:cxn modelId="{78AD4C09-303C-4B9A-BCB7-2C9CC8FC03BA}" srcId="{985AE47E-3B4B-43DB-BB6B-5B5BEEC435C6}" destId="{83C22935-B25F-485E-B425-73478BDA832C}" srcOrd="0" destOrd="0" parTransId="{5269A5ED-1543-4D5A-AD75-F5D84C0B43AD}" sibTransId="{D7705408-8999-4560-AE5C-ADF51CC244A8}"/>
    <dgm:cxn modelId="{92BABCC1-DCCC-43C2-BE23-8912887CDF47}" type="presOf" srcId="{83C22935-B25F-485E-B425-73478BDA832C}" destId="{094CF111-B1B1-4404-88D0-93195DE36B89}" srcOrd="0" destOrd="0" presId="urn:microsoft.com/office/officeart/2005/8/layout/orgChart1"/>
    <dgm:cxn modelId="{3A8D0E71-21AA-41E9-9768-56FD5C18CAB9}" type="presOf" srcId="{2D056269-293F-485E-AD6B-D6BE7247635C}" destId="{026E477A-3D34-4D46-B387-5FA09E787738}" srcOrd="1" destOrd="0" presId="urn:microsoft.com/office/officeart/2005/8/layout/orgChart1"/>
    <dgm:cxn modelId="{11A5C8DF-C062-41A2-BD1C-0D441B42B5CD}" srcId="{339BC2ED-131B-4BF6-8F36-602EFE0F90C3}" destId="{2D056269-293F-485E-AD6B-D6BE7247635C}" srcOrd="1" destOrd="0" parTransId="{D920D956-C079-4543-8ACE-013BACB054B7}" sibTransId="{E0034D37-D2BE-42B6-94DD-75EFBFEA435E}"/>
    <dgm:cxn modelId="{4636DEAB-9BF0-481E-AB3F-68DA2C7C78CB}" type="presOf" srcId="{339BC2ED-131B-4BF6-8F36-602EFE0F90C3}" destId="{66E7AD45-FEA4-4AEA-91C4-7E4B78E4CF51}" srcOrd="0" destOrd="0" presId="urn:microsoft.com/office/officeart/2005/8/layout/orgChart1"/>
    <dgm:cxn modelId="{D4B37922-E905-4241-ACF0-9FB631E13C63}" type="presOf" srcId="{5370FAE3-7CFD-4CC0-859F-5E7082CA2E67}" destId="{77ACF759-C9FF-4152-B658-88A8CCEBC005}" srcOrd="0" destOrd="0" presId="urn:microsoft.com/office/officeart/2005/8/layout/orgChart1"/>
    <dgm:cxn modelId="{B5A0E3B5-F3F3-4EFE-A0D0-EF175B7AD43E}" type="presOf" srcId="{5269A5ED-1543-4D5A-AD75-F5D84C0B43AD}" destId="{BB8C7504-66A7-4344-AB13-DDF5963DECE2}" srcOrd="0" destOrd="0" presId="urn:microsoft.com/office/officeart/2005/8/layout/orgChart1"/>
    <dgm:cxn modelId="{45114941-11DC-4146-81B0-46F4E09962C6}" type="presParOf" srcId="{66E7AD45-FEA4-4AEA-91C4-7E4B78E4CF51}" destId="{A54606C5-F3A0-4971-A1CD-81D825C38D30}" srcOrd="0" destOrd="0" presId="urn:microsoft.com/office/officeart/2005/8/layout/orgChart1"/>
    <dgm:cxn modelId="{BE64720E-29E0-4D58-94E8-EADEC44E34F5}" type="presParOf" srcId="{A54606C5-F3A0-4971-A1CD-81D825C38D30}" destId="{AB8E26A7-7316-4516-971A-ADACD0FD80A7}" srcOrd="0" destOrd="0" presId="urn:microsoft.com/office/officeart/2005/8/layout/orgChart1"/>
    <dgm:cxn modelId="{5651E343-2268-426F-8346-21DC9DD0A8E4}" type="presParOf" srcId="{AB8E26A7-7316-4516-971A-ADACD0FD80A7}" destId="{2FD06554-4A31-468D-B90C-F106B86A79E7}" srcOrd="0" destOrd="0" presId="urn:microsoft.com/office/officeart/2005/8/layout/orgChart1"/>
    <dgm:cxn modelId="{6B075ECD-0D29-476B-83C9-5D725805F564}" type="presParOf" srcId="{AB8E26A7-7316-4516-971A-ADACD0FD80A7}" destId="{240A9C1C-9F44-4401-AC83-E3CAF92968D9}" srcOrd="1" destOrd="0" presId="urn:microsoft.com/office/officeart/2005/8/layout/orgChart1"/>
    <dgm:cxn modelId="{219A452B-8B52-4964-902F-3B001ED5151F}" type="presParOf" srcId="{A54606C5-F3A0-4971-A1CD-81D825C38D30}" destId="{14726FFC-3143-4DA3-88FD-21CB06A7AA50}" srcOrd="1" destOrd="0" presId="urn:microsoft.com/office/officeart/2005/8/layout/orgChart1"/>
    <dgm:cxn modelId="{3CCDE4BE-7ACE-4B8F-B45A-310D7EDE24EC}" type="presParOf" srcId="{14726FFC-3143-4DA3-88FD-21CB06A7AA50}" destId="{BB8C7504-66A7-4344-AB13-DDF5963DECE2}" srcOrd="0" destOrd="0" presId="urn:microsoft.com/office/officeart/2005/8/layout/orgChart1"/>
    <dgm:cxn modelId="{640FE687-8151-49EB-A4E2-FB694924A232}" type="presParOf" srcId="{14726FFC-3143-4DA3-88FD-21CB06A7AA50}" destId="{64A1FEF9-BEAB-4618-8644-4B1572474044}" srcOrd="1" destOrd="0" presId="urn:microsoft.com/office/officeart/2005/8/layout/orgChart1"/>
    <dgm:cxn modelId="{511B8DEB-3EE9-4820-9DB2-277556FAA182}" type="presParOf" srcId="{64A1FEF9-BEAB-4618-8644-4B1572474044}" destId="{6D6A17AB-71E3-4616-8015-7A9CF12DF36B}" srcOrd="0" destOrd="0" presId="urn:microsoft.com/office/officeart/2005/8/layout/orgChart1"/>
    <dgm:cxn modelId="{1AC331AE-7A45-49F4-92A0-12D2BBA602AA}" type="presParOf" srcId="{6D6A17AB-71E3-4616-8015-7A9CF12DF36B}" destId="{094CF111-B1B1-4404-88D0-93195DE36B89}" srcOrd="0" destOrd="0" presId="urn:microsoft.com/office/officeart/2005/8/layout/orgChart1"/>
    <dgm:cxn modelId="{0D2464A6-4029-4C96-8E39-A109B90F3DB6}" type="presParOf" srcId="{6D6A17AB-71E3-4616-8015-7A9CF12DF36B}" destId="{7265C1C3-4FF6-4E00-B922-AEE98DEA5F7F}" srcOrd="1" destOrd="0" presId="urn:microsoft.com/office/officeart/2005/8/layout/orgChart1"/>
    <dgm:cxn modelId="{00EF5901-F323-4AD2-A613-63F02E9E0AAC}" type="presParOf" srcId="{64A1FEF9-BEAB-4618-8644-4B1572474044}" destId="{B90E074B-7C28-4AAF-B524-74F96E057AF8}" srcOrd="1" destOrd="0" presId="urn:microsoft.com/office/officeart/2005/8/layout/orgChart1"/>
    <dgm:cxn modelId="{A58AE075-A4F7-44CB-A828-4D22718D2D9E}" type="presParOf" srcId="{64A1FEF9-BEAB-4618-8644-4B1572474044}" destId="{98E7776B-B074-4405-A2A1-6D8E819C8D56}" srcOrd="2" destOrd="0" presId="urn:microsoft.com/office/officeart/2005/8/layout/orgChart1"/>
    <dgm:cxn modelId="{8B6C3F9E-F80F-4173-B33C-005846922B6F}" type="presParOf" srcId="{A54606C5-F3A0-4971-A1CD-81D825C38D30}" destId="{A66E76AF-A095-4B49-95DB-BE7CF051A9F5}" srcOrd="2" destOrd="0" presId="urn:microsoft.com/office/officeart/2005/8/layout/orgChart1"/>
    <dgm:cxn modelId="{B36A9B6F-4A52-4AFD-87A7-64DE665B5E46}" type="presParOf" srcId="{66E7AD45-FEA4-4AEA-91C4-7E4B78E4CF51}" destId="{44DDFE3C-2680-4E15-B202-C30137814D52}" srcOrd="1" destOrd="0" presId="urn:microsoft.com/office/officeart/2005/8/layout/orgChart1"/>
    <dgm:cxn modelId="{31C3EB7A-5803-4795-9F28-7254A2FE90F0}" type="presParOf" srcId="{44DDFE3C-2680-4E15-B202-C30137814D52}" destId="{79E75E98-8D6E-4752-9174-EA515C57EF40}" srcOrd="0" destOrd="0" presId="urn:microsoft.com/office/officeart/2005/8/layout/orgChart1"/>
    <dgm:cxn modelId="{1ED7B952-8C24-41AE-AEA7-15D3C3649CEF}" type="presParOf" srcId="{79E75E98-8D6E-4752-9174-EA515C57EF40}" destId="{97AE800A-05E2-466C-86DE-C45B34F02ED3}" srcOrd="0" destOrd="0" presId="urn:microsoft.com/office/officeart/2005/8/layout/orgChart1"/>
    <dgm:cxn modelId="{7DA57BD8-F46A-467B-8870-739577994322}" type="presParOf" srcId="{79E75E98-8D6E-4752-9174-EA515C57EF40}" destId="{026E477A-3D34-4D46-B387-5FA09E787738}" srcOrd="1" destOrd="0" presId="urn:microsoft.com/office/officeart/2005/8/layout/orgChart1"/>
    <dgm:cxn modelId="{29B54761-1E5E-4268-964D-1D1F3B7754BB}" type="presParOf" srcId="{44DDFE3C-2680-4E15-B202-C30137814D52}" destId="{4D17206E-A79E-42E6-8AAD-6D724E28B460}" srcOrd="1" destOrd="0" presId="urn:microsoft.com/office/officeart/2005/8/layout/orgChart1"/>
    <dgm:cxn modelId="{1BC244D8-24C7-48B4-8A82-EB7D760D81C0}" type="presParOf" srcId="{4D17206E-A79E-42E6-8AAD-6D724E28B460}" destId="{77ACF759-C9FF-4152-B658-88A8CCEBC005}" srcOrd="0" destOrd="0" presId="urn:microsoft.com/office/officeart/2005/8/layout/orgChart1"/>
    <dgm:cxn modelId="{6E8656F1-FE5B-4DA8-8820-BB0C42E2207D}" type="presParOf" srcId="{4D17206E-A79E-42E6-8AAD-6D724E28B460}" destId="{7D59A75D-6E38-44CE-B19E-8C5E95C69B2D}" srcOrd="1" destOrd="0" presId="urn:microsoft.com/office/officeart/2005/8/layout/orgChart1"/>
    <dgm:cxn modelId="{F5967577-BA06-4063-B9D0-5254A6E29D0D}" type="presParOf" srcId="{7D59A75D-6E38-44CE-B19E-8C5E95C69B2D}" destId="{35C6BF80-36C5-4186-BC89-9442564BC555}" srcOrd="0" destOrd="0" presId="urn:microsoft.com/office/officeart/2005/8/layout/orgChart1"/>
    <dgm:cxn modelId="{F62FFD76-75A8-4D2C-8734-7C22A4629095}" type="presParOf" srcId="{35C6BF80-36C5-4186-BC89-9442564BC555}" destId="{E40D61AD-E1E1-48E4-B558-3D0789A87A25}" srcOrd="0" destOrd="0" presId="urn:microsoft.com/office/officeart/2005/8/layout/orgChart1"/>
    <dgm:cxn modelId="{AFC7F5C3-6C74-4B63-8115-635AA2D07044}" type="presParOf" srcId="{35C6BF80-36C5-4186-BC89-9442564BC555}" destId="{45D5B304-2C57-4B68-AF01-B2E4120493C2}" srcOrd="1" destOrd="0" presId="urn:microsoft.com/office/officeart/2005/8/layout/orgChart1"/>
    <dgm:cxn modelId="{3B7C5647-9A32-4AB0-8EFD-C3A7CB9DFF6C}" type="presParOf" srcId="{7D59A75D-6E38-44CE-B19E-8C5E95C69B2D}" destId="{9B2E23C2-2759-4756-B24B-A8BCF1168E95}" srcOrd="1" destOrd="0" presId="urn:microsoft.com/office/officeart/2005/8/layout/orgChart1"/>
    <dgm:cxn modelId="{D193AD3C-C85B-49D3-85FE-5B912D7EBE58}" type="presParOf" srcId="{7D59A75D-6E38-44CE-B19E-8C5E95C69B2D}" destId="{28328CD0-2E48-4C37-8BB8-CC598F0D0919}" srcOrd="2" destOrd="0" presId="urn:microsoft.com/office/officeart/2005/8/layout/orgChart1"/>
    <dgm:cxn modelId="{BF2EA6E2-1C4A-4ADF-AF70-FA6CC27D16A6}" type="presParOf" srcId="{44DDFE3C-2680-4E15-B202-C30137814D52}" destId="{39B8BB64-661D-4D5F-A8D0-595F0C423F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339BC2ED-131B-4BF6-8F36-602EFE0F90C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5AE47E-3B4B-43DB-BB6B-5B5BEEC435C6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Минимальный налог (6%)</a:t>
          </a:r>
        </a:p>
      </dgm:t>
    </dgm:pt>
    <dgm:pt modelId="{25ADA458-7302-480B-B4D7-64BC886120D4}" type="parTrans" cxnId="{20867BA5-77E1-494F-80AC-1DE04930EBC7}">
      <dgm:prSet/>
      <dgm:spPr/>
      <dgm:t>
        <a:bodyPr/>
        <a:lstStyle/>
        <a:p>
          <a:endParaRPr lang="ru-RU"/>
        </a:p>
      </dgm:t>
    </dgm:pt>
    <dgm:pt modelId="{749CB675-A30C-463D-B573-8235CD946C17}" type="sibTrans" cxnId="{20867BA5-77E1-494F-80AC-1DE04930EBC7}">
      <dgm:prSet/>
      <dgm:spPr/>
      <dgm:t>
        <a:bodyPr/>
        <a:lstStyle/>
        <a:p>
          <a:endParaRPr lang="ru-RU"/>
        </a:p>
      </dgm:t>
    </dgm:pt>
    <dgm:pt modelId="{83C22935-B25F-485E-B425-73478BDA832C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2,368,800 рублей</a:t>
          </a:r>
        </a:p>
      </dgm:t>
    </dgm:pt>
    <dgm:pt modelId="{5269A5ED-1543-4D5A-AD75-F5D84C0B43AD}" type="parTrans" cxnId="{78AD4C09-303C-4B9A-BCB7-2C9CC8FC03BA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D7705408-8999-4560-AE5C-ADF51CC244A8}" type="sibTrans" cxnId="{78AD4C09-303C-4B9A-BCB7-2C9CC8FC03BA}">
      <dgm:prSet/>
      <dgm:spPr/>
      <dgm:t>
        <a:bodyPr/>
        <a:lstStyle/>
        <a:p>
          <a:endParaRPr lang="ru-RU"/>
        </a:p>
      </dgm:t>
    </dgm:pt>
    <dgm:pt modelId="{2D056269-293F-485E-AD6B-D6BE7247635C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Максимальный налог (25%)</a:t>
          </a:r>
        </a:p>
      </dgm:t>
    </dgm:pt>
    <dgm:pt modelId="{D920D956-C079-4543-8ACE-013BACB054B7}" type="parTrans" cxnId="{11A5C8DF-C062-41A2-BD1C-0D441B42B5CD}">
      <dgm:prSet/>
      <dgm:spPr/>
      <dgm:t>
        <a:bodyPr/>
        <a:lstStyle/>
        <a:p>
          <a:endParaRPr lang="ru-RU"/>
        </a:p>
      </dgm:t>
    </dgm:pt>
    <dgm:pt modelId="{E0034D37-D2BE-42B6-94DD-75EFBFEA435E}" type="sibTrans" cxnId="{11A5C8DF-C062-41A2-BD1C-0D441B42B5CD}">
      <dgm:prSet/>
      <dgm:spPr/>
      <dgm:t>
        <a:bodyPr/>
        <a:lstStyle/>
        <a:p>
          <a:endParaRPr lang="ru-RU"/>
        </a:p>
      </dgm:t>
    </dgm:pt>
    <dgm:pt modelId="{CCD4E901-3EB9-4ED9-A4B4-827F3C3EFD5B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1,890,000 рублей</a:t>
          </a:r>
        </a:p>
      </dgm:t>
    </dgm:pt>
    <dgm:pt modelId="{5370FAE3-7CFD-4CC0-859F-5E7082CA2E67}" type="parTrans" cxnId="{CCB4506D-4779-46FE-AD86-29092F1739E8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4DB94788-C3F0-4017-89CC-9F21FD10AFE9}" type="sibTrans" cxnId="{CCB4506D-4779-46FE-AD86-29092F1739E8}">
      <dgm:prSet/>
      <dgm:spPr/>
      <dgm:t>
        <a:bodyPr/>
        <a:lstStyle/>
        <a:p>
          <a:endParaRPr lang="ru-RU"/>
        </a:p>
      </dgm:t>
    </dgm:pt>
    <dgm:pt modelId="{66E7AD45-FEA4-4AEA-91C4-7E4B78E4CF51}" type="pres">
      <dgm:prSet presAssocID="{339BC2ED-131B-4BF6-8F36-602EFE0F90C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54606C5-F3A0-4971-A1CD-81D825C38D30}" type="pres">
      <dgm:prSet presAssocID="{985AE47E-3B4B-43DB-BB6B-5B5BEEC435C6}" presName="hierRoot1" presStyleCnt="0">
        <dgm:presLayoutVars>
          <dgm:hierBranch val="init"/>
        </dgm:presLayoutVars>
      </dgm:prSet>
      <dgm:spPr/>
    </dgm:pt>
    <dgm:pt modelId="{AB8E26A7-7316-4516-971A-ADACD0FD80A7}" type="pres">
      <dgm:prSet presAssocID="{985AE47E-3B4B-43DB-BB6B-5B5BEEC435C6}" presName="rootComposite1" presStyleCnt="0"/>
      <dgm:spPr/>
    </dgm:pt>
    <dgm:pt modelId="{2FD06554-4A31-468D-B90C-F106B86A79E7}" type="pres">
      <dgm:prSet presAssocID="{985AE47E-3B4B-43DB-BB6B-5B5BEEC435C6}" presName="rootText1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0A9C1C-9F44-4401-AC83-E3CAF92968D9}" type="pres">
      <dgm:prSet presAssocID="{985AE47E-3B4B-43DB-BB6B-5B5BEEC435C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4726FFC-3143-4DA3-88FD-21CB06A7AA50}" type="pres">
      <dgm:prSet presAssocID="{985AE47E-3B4B-43DB-BB6B-5B5BEEC435C6}" presName="hierChild2" presStyleCnt="0"/>
      <dgm:spPr/>
    </dgm:pt>
    <dgm:pt modelId="{BB8C7504-66A7-4344-AB13-DDF5963DECE2}" type="pres">
      <dgm:prSet presAssocID="{5269A5ED-1543-4D5A-AD75-F5D84C0B43AD}" presName="Name37" presStyleLbl="parChTrans1D2" presStyleIdx="0" presStyleCnt="2"/>
      <dgm:spPr/>
      <dgm:t>
        <a:bodyPr/>
        <a:lstStyle/>
        <a:p>
          <a:endParaRPr lang="ru-RU"/>
        </a:p>
      </dgm:t>
    </dgm:pt>
    <dgm:pt modelId="{64A1FEF9-BEAB-4618-8644-4B1572474044}" type="pres">
      <dgm:prSet presAssocID="{83C22935-B25F-485E-B425-73478BDA832C}" presName="hierRoot2" presStyleCnt="0">
        <dgm:presLayoutVars>
          <dgm:hierBranch val="init"/>
        </dgm:presLayoutVars>
      </dgm:prSet>
      <dgm:spPr/>
    </dgm:pt>
    <dgm:pt modelId="{6D6A17AB-71E3-4616-8015-7A9CF12DF36B}" type="pres">
      <dgm:prSet presAssocID="{83C22935-B25F-485E-B425-73478BDA832C}" presName="rootComposite" presStyleCnt="0"/>
      <dgm:spPr/>
    </dgm:pt>
    <dgm:pt modelId="{094CF111-B1B1-4404-88D0-93195DE36B89}" type="pres">
      <dgm:prSet presAssocID="{83C22935-B25F-485E-B425-73478BDA832C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65C1C3-4FF6-4E00-B922-AEE98DEA5F7F}" type="pres">
      <dgm:prSet presAssocID="{83C22935-B25F-485E-B425-73478BDA832C}" presName="rootConnector" presStyleLbl="node2" presStyleIdx="0" presStyleCnt="2"/>
      <dgm:spPr/>
      <dgm:t>
        <a:bodyPr/>
        <a:lstStyle/>
        <a:p>
          <a:endParaRPr lang="ru-RU"/>
        </a:p>
      </dgm:t>
    </dgm:pt>
    <dgm:pt modelId="{B90E074B-7C28-4AAF-B524-74F96E057AF8}" type="pres">
      <dgm:prSet presAssocID="{83C22935-B25F-485E-B425-73478BDA832C}" presName="hierChild4" presStyleCnt="0"/>
      <dgm:spPr/>
    </dgm:pt>
    <dgm:pt modelId="{98E7776B-B074-4405-A2A1-6D8E819C8D56}" type="pres">
      <dgm:prSet presAssocID="{83C22935-B25F-485E-B425-73478BDA832C}" presName="hierChild5" presStyleCnt="0"/>
      <dgm:spPr/>
    </dgm:pt>
    <dgm:pt modelId="{A66E76AF-A095-4B49-95DB-BE7CF051A9F5}" type="pres">
      <dgm:prSet presAssocID="{985AE47E-3B4B-43DB-BB6B-5B5BEEC435C6}" presName="hierChild3" presStyleCnt="0"/>
      <dgm:spPr/>
    </dgm:pt>
    <dgm:pt modelId="{44DDFE3C-2680-4E15-B202-C30137814D52}" type="pres">
      <dgm:prSet presAssocID="{2D056269-293F-485E-AD6B-D6BE7247635C}" presName="hierRoot1" presStyleCnt="0">
        <dgm:presLayoutVars>
          <dgm:hierBranch val="init"/>
        </dgm:presLayoutVars>
      </dgm:prSet>
      <dgm:spPr/>
    </dgm:pt>
    <dgm:pt modelId="{79E75E98-8D6E-4752-9174-EA515C57EF40}" type="pres">
      <dgm:prSet presAssocID="{2D056269-293F-485E-AD6B-D6BE7247635C}" presName="rootComposite1" presStyleCnt="0"/>
      <dgm:spPr/>
    </dgm:pt>
    <dgm:pt modelId="{97AE800A-05E2-466C-86DE-C45B34F02ED3}" type="pres">
      <dgm:prSet presAssocID="{2D056269-293F-485E-AD6B-D6BE7247635C}" presName="rootText1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6E477A-3D34-4D46-B387-5FA09E787738}" type="pres">
      <dgm:prSet presAssocID="{2D056269-293F-485E-AD6B-D6BE7247635C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D17206E-A79E-42E6-8AAD-6D724E28B460}" type="pres">
      <dgm:prSet presAssocID="{2D056269-293F-485E-AD6B-D6BE7247635C}" presName="hierChild2" presStyleCnt="0"/>
      <dgm:spPr/>
    </dgm:pt>
    <dgm:pt modelId="{77ACF759-C9FF-4152-B658-88A8CCEBC005}" type="pres">
      <dgm:prSet presAssocID="{5370FAE3-7CFD-4CC0-859F-5E7082CA2E67}" presName="Name37" presStyleLbl="parChTrans1D2" presStyleIdx="1" presStyleCnt="2"/>
      <dgm:spPr/>
      <dgm:t>
        <a:bodyPr/>
        <a:lstStyle/>
        <a:p>
          <a:endParaRPr lang="ru-RU"/>
        </a:p>
      </dgm:t>
    </dgm:pt>
    <dgm:pt modelId="{7D59A75D-6E38-44CE-B19E-8C5E95C69B2D}" type="pres">
      <dgm:prSet presAssocID="{CCD4E901-3EB9-4ED9-A4B4-827F3C3EFD5B}" presName="hierRoot2" presStyleCnt="0">
        <dgm:presLayoutVars>
          <dgm:hierBranch val="init"/>
        </dgm:presLayoutVars>
      </dgm:prSet>
      <dgm:spPr/>
    </dgm:pt>
    <dgm:pt modelId="{35C6BF80-36C5-4186-BC89-9442564BC555}" type="pres">
      <dgm:prSet presAssocID="{CCD4E901-3EB9-4ED9-A4B4-827F3C3EFD5B}" presName="rootComposite" presStyleCnt="0"/>
      <dgm:spPr/>
    </dgm:pt>
    <dgm:pt modelId="{E40D61AD-E1E1-48E4-B558-3D0789A87A25}" type="pres">
      <dgm:prSet presAssocID="{CCD4E901-3EB9-4ED9-A4B4-827F3C3EFD5B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D5B304-2C57-4B68-AF01-B2E4120493C2}" type="pres">
      <dgm:prSet presAssocID="{CCD4E901-3EB9-4ED9-A4B4-827F3C3EFD5B}" presName="rootConnector" presStyleLbl="node2" presStyleIdx="1" presStyleCnt="2"/>
      <dgm:spPr/>
      <dgm:t>
        <a:bodyPr/>
        <a:lstStyle/>
        <a:p>
          <a:endParaRPr lang="ru-RU"/>
        </a:p>
      </dgm:t>
    </dgm:pt>
    <dgm:pt modelId="{9B2E23C2-2759-4756-B24B-A8BCF1168E95}" type="pres">
      <dgm:prSet presAssocID="{CCD4E901-3EB9-4ED9-A4B4-827F3C3EFD5B}" presName="hierChild4" presStyleCnt="0"/>
      <dgm:spPr/>
    </dgm:pt>
    <dgm:pt modelId="{28328CD0-2E48-4C37-8BB8-CC598F0D0919}" type="pres">
      <dgm:prSet presAssocID="{CCD4E901-3EB9-4ED9-A4B4-827F3C3EFD5B}" presName="hierChild5" presStyleCnt="0"/>
      <dgm:spPr/>
    </dgm:pt>
    <dgm:pt modelId="{39B8BB64-661D-4D5F-A8D0-595F0C423F5C}" type="pres">
      <dgm:prSet presAssocID="{2D056269-293F-485E-AD6B-D6BE7247635C}" presName="hierChild3" presStyleCnt="0"/>
      <dgm:spPr/>
    </dgm:pt>
  </dgm:ptLst>
  <dgm:cxnLst>
    <dgm:cxn modelId="{CCB4506D-4779-46FE-AD86-29092F1739E8}" srcId="{2D056269-293F-485E-AD6B-D6BE7247635C}" destId="{CCD4E901-3EB9-4ED9-A4B4-827F3C3EFD5B}" srcOrd="0" destOrd="0" parTransId="{5370FAE3-7CFD-4CC0-859F-5E7082CA2E67}" sibTransId="{4DB94788-C3F0-4017-89CC-9F21FD10AFE9}"/>
    <dgm:cxn modelId="{33E7A855-C03D-4D9C-B337-816184DF061C}" type="presOf" srcId="{83C22935-B25F-485E-B425-73478BDA832C}" destId="{7265C1C3-4FF6-4E00-B922-AEE98DEA5F7F}" srcOrd="1" destOrd="0" presId="urn:microsoft.com/office/officeart/2005/8/layout/orgChart1"/>
    <dgm:cxn modelId="{E0AE8134-D8D1-4EC1-8740-3E8F062AF652}" type="presOf" srcId="{985AE47E-3B4B-43DB-BB6B-5B5BEEC435C6}" destId="{2FD06554-4A31-468D-B90C-F106B86A79E7}" srcOrd="0" destOrd="0" presId="urn:microsoft.com/office/officeart/2005/8/layout/orgChart1"/>
    <dgm:cxn modelId="{424EB80C-EACE-4F8C-840A-8881F6295866}" type="presOf" srcId="{985AE47E-3B4B-43DB-BB6B-5B5BEEC435C6}" destId="{240A9C1C-9F44-4401-AC83-E3CAF92968D9}" srcOrd="1" destOrd="0" presId="urn:microsoft.com/office/officeart/2005/8/layout/orgChart1"/>
    <dgm:cxn modelId="{542A2201-976C-4D2E-9A15-A342A9F20668}" type="presOf" srcId="{CCD4E901-3EB9-4ED9-A4B4-827F3C3EFD5B}" destId="{E40D61AD-E1E1-48E4-B558-3D0789A87A25}" srcOrd="0" destOrd="0" presId="urn:microsoft.com/office/officeart/2005/8/layout/orgChart1"/>
    <dgm:cxn modelId="{20867BA5-77E1-494F-80AC-1DE04930EBC7}" srcId="{339BC2ED-131B-4BF6-8F36-602EFE0F90C3}" destId="{985AE47E-3B4B-43DB-BB6B-5B5BEEC435C6}" srcOrd="0" destOrd="0" parTransId="{25ADA458-7302-480B-B4D7-64BC886120D4}" sibTransId="{749CB675-A30C-463D-B573-8235CD946C17}"/>
    <dgm:cxn modelId="{62C3EA1C-B558-4D9E-A87D-6E63B7008E2D}" type="presOf" srcId="{2D056269-293F-485E-AD6B-D6BE7247635C}" destId="{97AE800A-05E2-466C-86DE-C45B34F02ED3}" srcOrd="0" destOrd="0" presId="urn:microsoft.com/office/officeart/2005/8/layout/orgChart1"/>
    <dgm:cxn modelId="{AD1D8A7A-2F43-493A-9ADE-46120904378A}" type="presOf" srcId="{CCD4E901-3EB9-4ED9-A4B4-827F3C3EFD5B}" destId="{45D5B304-2C57-4B68-AF01-B2E4120493C2}" srcOrd="1" destOrd="0" presId="urn:microsoft.com/office/officeart/2005/8/layout/orgChart1"/>
    <dgm:cxn modelId="{78AD4C09-303C-4B9A-BCB7-2C9CC8FC03BA}" srcId="{985AE47E-3B4B-43DB-BB6B-5B5BEEC435C6}" destId="{83C22935-B25F-485E-B425-73478BDA832C}" srcOrd="0" destOrd="0" parTransId="{5269A5ED-1543-4D5A-AD75-F5D84C0B43AD}" sibTransId="{D7705408-8999-4560-AE5C-ADF51CC244A8}"/>
    <dgm:cxn modelId="{92BABCC1-DCCC-43C2-BE23-8912887CDF47}" type="presOf" srcId="{83C22935-B25F-485E-B425-73478BDA832C}" destId="{094CF111-B1B1-4404-88D0-93195DE36B89}" srcOrd="0" destOrd="0" presId="urn:microsoft.com/office/officeart/2005/8/layout/orgChart1"/>
    <dgm:cxn modelId="{3A8D0E71-21AA-41E9-9768-56FD5C18CAB9}" type="presOf" srcId="{2D056269-293F-485E-AD6B-D6BE7247635C}" destId="{026E477A-3D34-4D46-B387-5FA09E787738}" srcOrd="1" destOrd="0" presId="urn:microsoft.com/office/officeart/2005/8/layout/orgChart1"/>
    <dgm:cxn modelId="{11A5C8DF-C062-41A2-BD1C-0D441B42B5CD}" srcId="{339BC2ED-131B-4BF6-8F36-602EFE0F90C3}" destId="{2D056269-293F-485E-AD6B-D6BE7247635C}" srcOrd="1" destOrd="0" parTransId="{D920D956-C079-4543-8ACE-013BACB054B7}" sibTransId="{E0034D37-D2BE-42B6-94DD-75EFBFEA435E}"/>
    <dgm:cxn modelId="{4636DEAB-9BF0-481E-AB3F-68DA2C7C78CB}" type="presOf" srcId="{339BC2ED-131B-4BF6-8F36-602EFE0F90C3}" destId="{66E7AD45-FEA4-4AEA-91C4-7E4B78E4CF51}" srcOrd="0" destOrd="0" presId="urn:microsoft.com/office/officeart/2005/8/layout/orgChart1"/>
    <dgm:cxn modelId="{D4B37922-E905-4241-ACF0-9FB631E13C63}" type="presOf" srcId="{5370FAE3-7CFD-4CC0-859F-5E7082CA2E67}" destId="{77ACF759-C9FF-4152-B658-88A8CCEBC005}" srcOrd="0" destOrd="0" presId="urn:microsoft.com/office/officeart/2005/8/layout/orgChart1"/>
    <dgm:cxn modelId="{B5A0E3B5-F3F3-4EFE-A0D0-EF175B7AD43E}" type="presOf" srcId="{5269A5ED-1543-4D5A-AD75-F5D84C0B43AD}" destId="{BB8C7504-66A7-4344-AB13-DDF5963DECE2}" srcOrd="0" destOrd="0" presId="urn:microsoft.com/office/officeart/2005/8/layout/orgChart1"/>
    <dgm:cxn modelId="{45114941-11DC-4146-81B0-46F4E09962C6}" type="presParOf" srcId="{66E7AD45-FEA4-4AEA-91C4-7E4B78E4CF51}" destId="{A54606C5-F3A0-4971-A1CD-81D825C38D30}" srcOrd="0" destOrd="0" presId="urn:microsoft.com/office/officeart/2005/8/layout/orgChart1"/>
    <dgm:cxn modelId="{BE64720E-29E0-4D58-94E8-EADEC44E34F5}" type="presParOf" srcId="{A54606C5-F3A0-4971-A1CD-81D825C38D30}" destId="{AB8E26A7-7316-4516-971A-ADACD0FD80A7}" srcOrd="0" destOrd="0" presId="urn:microsoft.com/office/officeart/2005/8/layout/orgChart1"/>
    <dgm:cxn modelId="{5651E343-2268-426F-8346-21DC9DD0A8E4}" type="presParOf" srcId="{AB8E26A7-7316-4516-971A-ADACD0FD80A7}" destId="{2FD06554-4A31-468D-B90C-F106B86A79E7}" srcOrd="0" destOrd="0" presId="urn:microsoft.com/office/officeart/2005/8/layout/orgChart1"/>
    <dgm:cxn modelId="{6B075ECD-0D29-476B-83C9-5D725805F564}" type="presParOf" srcId="{AB8E26A7-7316-4516-971A-ADACD0FD80A7}" destId="{240A9C1C-9F44-4401-AC83-E3CAF92968D9}" srcOrd="1" destOrd="0" presId="urn:microsoft.com/office/officeart/2005/8/layout/orgChart1"/>
    <dgm:cxn modelId="{219A452B-8B52-4964-902F-3B001ED5151F}" type="presParOf" srcId="{A54606C5-F3A0-4971-A1CD-81D825C38D30}" destId="{14726FFC-3143-4DA3-88FD-21CB06A7AA50}" srcOrd="1" destOrd="0" presId="urn:microsoft.com/office/officeart/2005/8/layout/orgChart1"/>
    <dgm:cxn modelId="{3CCDE4BE-7ACE-4B8F-B45A-310D7EDE24EC}" type="presParOf" srcId="{14726FFC-3143-4DA3-88FD-21CB06A7AA50}" destId="{BB8C7504-66A7-4344-AB13-DDF5963DECE2}" srcOrd="0" destOrd="0" presId="urn:microsoft.com/office/officeart/2005/8/layout/orgChart1"/>
    <dgm:cxn modelId="{640FE687-8151-49EB-A4E2-FB694924A232}" type="presParOf" srcId="{14726FFC-3143-4DA3-88FD-21CB06A7AA50}" destId="{64A1FEF9-BEAB-4618-8644-4B1572474044}" srcOrd="1" destOrd="0" presId="urn:microsoft.com/office/officeart/2005/8/layout/orgChart1"/>
    <dgm:cxn modelId="{511B8DEB-3EE9-4820-9DB2-277556FAA182}" type="presParOf" srcId="{64A1FEF9-BEAB-4618-8644-4B1572474044}" destId="{6D6A17AB-71E3-4616-8015-7A9CF12DF36B}" srcOrd="0" destOrd="0" presId="urn:microsoft.com/office/officeart/2005/8/layout/orgChart1"/>
    <dgm:cxn modelId="{1AC331AE-7A45-49F4-92A0-12D2BBA602AA}" type="presParOf" srcId="{6D6A17AB-71E3-4616-8015-7A9CF12DF36B}" destId="{094CF111-B1B1-4404-88D0-93195DE36B89}" srcOrd="0" destOrd="0" presId="urn:microsoft.com/office/officeart/2005/8/layout/orgChart1"/>
    <dgm:cxn modelId="{0D2464A6-4029-4C96-8E39-A109B90F3DB6}" type="presParOf" srcId="{6D6A17AB-71E3-4616-8015-7A9CF12DF36B}" destId="{7265C1C3-4FF6-4E00-B922-AEE98DEA5F7F}" srcOrd="1" destOrd="0" presId="urn:microsoft.com/office/officeart/2005/8/layout/orgChart1"/>
    <dgm:cxn modelId="{00EF5901-F323-4AD2-A613-63F02E9E0AAC}" type="presParOf" srcId="{64A1FEF9-BEAB-4618-8644-4B1572474044}" destId="{B90E074B-7C28-4AAF-B524-74F96E057AF8}" srcOrd="1" destOrd="0" presId="urn:microsoft.com/office/officeart/2005/8/layout/orgChart1"/>
    <dgm:cxn modelId="{A58AE075-A4F7-44CB-A828-4D22718D2D9E}" type="presParOf" srcId="{64A1FEF9-BEAB-4618-8644-4B1572474044}" destId="{98E7776B-B074-4405-A2A1-6D8E819C8D56}" srcOrd="2" destOrd="0" presId="urn:microsoft.com/office/officeart/2005/8/layout/orgChart1"/>
    <dgm:cxn modelId="{8B6C3F9E-F80F-4173-B33C-005846922B6F}" type="presParOf" srcId="{A54606C5-F3A0-4971-A1CD-81D825C38D30}" destId="{A66E76AF-A095-4B49-95DB-BE7CF051A9F5}" srcOrd="2" destOrd="0" presId="urn:microsoft.com/office/officeart/2005/8/layout/orgChart1"/>
    <dgm:cxn modelId="{B36A9B6F-4A52-4AFD-87A7-64DE665B5E46}" type="presParOf" srcId="{66E7AD45-FEA4-4AEA-91C4-7E4B78E4CF51}" destId="{44DDFE3C-2680-4E15-B202-C30137814D52}" srcOrd="1" destOrd="0" presId="urn:microsoft.com/office/officeart/2005/8/layout/orgChart1"/>
    <dgm:cxn modelId="{31C3EB7A-5803-4795-9F28-7254A2FE90F0}" type="presParOf" srcId="{44DDFE3C-2680-4E15-B202-C30137814D52}" destId="{79E75E98-8D6E-4752-9174-EA515C57EF40}" srcOrd="0" destOrd="0" presId="urn:microsoft.com/office/officeart/2005/8/layout/orgChart1"/>
    <dgm:cxn modelId="{1ED7B952-8C24-41AE-AEA7-15D3C3649CEF}" type="presParOf" srcId="{79E75E98-8D6E-4752-9174-EA515C57EF40}" destId="{97AE800A-05E2-466C-86DE-C45B34F02ED3}" srcOrd="0" destOrd="0" presId="urn:microsoft.com/office/officeart/2005/8/layout/orgChart1"/>
    <dgm:cxn modelId="{7DA57BD8-F46A-467B-8870-739577994322}" type="presParOf" srcId="{79E75E98-8D6E-4752-9174-EA515C57EF40}" destId="{026E477A-3D34-4D46-B387-5FA09E787738}" srcOrd="1" destOrd="0" presId="urn:microsoft.com/office/officeart/2005/8/layout/orgChart1"/>
    <dgm:cxn modelId="{29B54761-1E5E-4268-964D-1D1F3B7754BB}" type="presParOf" srcId="{44DDFE3C-2680-4E15-B202-C30137814D52}" destId="{4D17206E-A79E-42E6-8AAD-6D724E28B460}" srcOrd="1" destOrd="0" presId="urn:microsoft.com/office/officeart/2005/8/layout/orgChart1"/>
    <dgm:cxn modelId="{1BC244D8-24C7-48B4-8A82-EB7D760D81C0}" type="presParOf" srcId="{4D17206E-A79E-42E6-8AAD-6D724E28B460}" destId="{77ACF759-C9FF-4152-B658-88A8CCEBC005}" srcOrd="0" destOrd="0" presId="urn:microsoft.com/office/officeart/2005/8/layout/orgChart1"/>
    <dgm:cxn modelId="{6E8656F1-FE5B-4DA8-8820-BB0C42E2207D}" type="presParOf" srcId="{4D17206E-A79E-42E6-8AAD-6D724E28B460}" destId="{7D59A75D-6E38-44CE-B19E-8C5E95C69B2D}" srcOrd="1" destOrd="0" presId="urn:microsoft.com/office/officeart/2005/8/layout/orgChart1"/>
    <dgm:cxn modelId="{F5967577-BA06-4063-B9D0-5254A6E29D0D}" type="presParOf" srcId="{7D59A75D-6E38-44CE-B19E-8C5E95C69B2D}" destId="{35C6BF80-36C5-4186-BC89-9442564BC555}" srcOrd="0" destOrd="0" presId="urn:microsoft.com/office/officeart/2005/8/layout/orgChart1"/>
    <dgm:cxn modelId="{F62FFD76-75A8-4D2C-8734-7C22A4629095}" type="presParOf" srcId="{35C6BF80-36C5-4186-BC89-9442564BC555}" destId="{E40D61AD-E1E1-48E4-B558-3D0789A87A25}" srcOrd="0" destOrd="0" presId="urn:microsoft.com/office/officeart/2005/8/layout/orgChart1"/>
    <dgm:cxn modelId="{AFC7F5C3-6C74-4B63-8115-635AA2D07044}" type="presParOf" srcId="{35C6BF80-36C5-4186-BC89-9442564BC555}" destId="{45D5B304-2C57-4B68-AF01-B2E4120493C2}" srcOrd="1" destOrd="0" presId="urn:microsoft.com/office/officeart/2005/8/layout/orgChart1"/>
    <dgm:cxn modelId="{3B7C5647-9A32-4AB0-8EFD-C3A7CB9DFF6C}" type="presParOf" srcId="{7D59A75D-6E38-44CE-B19E-8C5E95C69B2D}" destId="{9B2E23C2-2759-4756-B24B-A8BCF1168E95}" srcOrd="1" destOrd="0" presId="urn:microsoft.com/office/officeart/2005/8/layout/orgChart1"/>
    <dgm:cxn modelId="{D193AD3C-C85B-49D3-85FE-5B912D7EBE58}" type="presParOf" srcId="{7D59A75D-6E38-44CE-B19E-8C5E95C69B2D}" destId="{28328CD0-2E48-4C37-8BB8-CC598F0D0919}" srcOrd="2" destOrd="0" presId="urn:microsoft.com/office/officeart/2005/8/layout/orgChart1"/>
    <dgm:cxn modelId="{BF2EA6E2-1C4A-4ADF-AF70-FA6CC27D16A6}" type="presParOf" srcId="{44DDFE3C-2680-4E15-B202-C30137814D52}" destId="{39B8BB64-661D-4D5F-A8D0-595F0C423F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D4AD74CB-0B8C-49BD-815F-8DBD6770C24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4A2F67-6B58-48D5-8E83-CBDDC98EC494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Грант</a:t>
          </a:r>
        </a:p>
      </dgm:t>
    </dgm:pt>
    <dgm:pt modelId="{DF3AC1E9-1A03-427B-B052-EF2FF3A6F5B2}" type="parTrans" cxnId="{EB96578F-5553-484D-A839-CCBBB09697B8}">
      <dgm:prSet/>
      <dgm:spPr/>
      <dgm:t>
        <a:bodyPr/>
        <a:lstStyle/>
        <a:p>
          <a:endParaRPr lang="ru-RU"/>
        </a:p>
      </dgm:t>
    </dgm:pt>
    <dgm:pt modelId="{36AD35EE-46C1-454D-9738-5003F4D27289}" type="sibTrans" cxnId="{EB96578F-5553-484D-A839-CCBBB09697B8}">
      <dgm:prSet/>
      <dgm:spPr/>
      <dgm:t>
        <a:bodyPr/>
        <a:lstStyle/>
        <a:p>
          <a:endParaRPr lang="ru-RU"/>
        </a:p>
      </dgm:t>
    </dgm:pt>
    <dgm:pt modelId="{349A7530-A702-497E-9D0B-E8F3A8AF5DE8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100,000 рублей/мес.</a:t>
          </a:r>
        </a:p>
      </dgm:t>
    </dgm:pt>
    <dgm:pt modelId="{D0471F8A-0732-480D-A7D1-4F1AD1E6072A}" type="parTrans" cxnId="{32ABEE5E-F081-4A4F-9E82-C111815E4894}">
      <dgm:prSet/>
      <dgm:spPr/>
      <dgm:t>
        <a:bodyPr/>
        <a:lstStyle/>
        <a:p>
          <a:endParaRPr lang="ru-RU"/>
        </a:p>
      </dgm:t>
    </dgm:pt>
    <dgm:pt modelId="{A3C867E3-A376-4AE1-8AA2-A48A35269413}" type="sibTrans" cxnId="{32ABEE5E-F081-4A4F-9E82-C111815E4894}">
      <dgm:prSet/>
      <dgm:spPr/>
      <dgm:t>
        <a:bodyPr/>
        <a:lstStyle/>
        <a:p>
          <a:endParaRPr lang="ru-RU"/>
        </a:p>
      </dgm:t>
    </dgm:pt>
    <dgm:pt modelId="{104FDBD8-49DE-4F57-86FA-D1067F1A1F89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Boosty</a:t>
          </a:r>
        </a:p>
      </dgm:t>
    </dgm:pt>
    <dgm:pt modelId="{C69E224D-CDE3-4EA1-ADC3-B0C7937BEA8C}" type="parTrans" cxnId="{78E7B3D3-0CB4-4BEB-BE9A-AFCCBA53FE09}">
      <dgm:prSet/>
      <dgm:spPr/>
      <dgm:t>
        <a:bodyPr/>
        <a:lstStyle/>
        <a:p>
          <a:endParaRPr lang="ru-RU"/>
        </a:p>
      </dgm:t>
    </dgm:pt>
    <dgm:pt modelId="{84F8539F-D49B-4A00-8DF2-8B74165A8EEF}" type="sibTrans" cxnId="{78E7B3D3-0CB4-4BEB-BE9A-AFCCBA53FE09}">
      <dgm:prSet/>
      <dgm:spPr/>
      <dgm:t>
        <a:bodyPr/>
        <a:lstStyle/>
        <a:p>
          <a:endParaRPr lang="ru-RU"/>
        </a:p>
      </dgm:t>
    </dgm:pt>
    <dgm:pt modelId="{3F3D2E7A-1116-44FE-B743-3B9EFA90A418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минимальная подписка 100 рублей</a:t>
          </a:r>
        </a:p>
      </dgm:t>
    </dgm:pt>
    <dgm:pt modelId="{794707CB-CC1E-49D0-81FA-DC26E18E8040}" type="parTrans" cxnId="{93FE5C36-6714-40B2-8CF5-025E3E6F16B5}">
      <dgm:prSet/>
      <dgm:spPr/>
      <dgm:t>
        <a:bodyPr/>
        <a:lstStyle/>
        <a:p>
          <a:endParaRPr lang="ru-RU"/>
        </a:p>
      </dgm:t>
    </dgm:pt>
    <dgm:pt modelId="{9D931817-0E96-4E6B-8720-8E0ACB5F6E7F}" type="sibTrans" cxnId="{93FE5C36-6714-40B2-8CF5-025E3E6F16B5}">
      <dgm:prSet/>
      <dgm:spPr/>
      <dgm:t>
        <a:bodyPr/>
        <a:lstStyle/>
        <a:p>
          <a:endParaRPr lang="ru-RU"/>
        </a:p>
      </dgm:t>
    </dgm:pt>
    <dgm:pt modelId="{FCAF336A-40D9-4021-B133-30BAC3EFE057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Яндекс Игры</a:t>
          </a:r>
        </a:p>
      </dgm:t>
    </dgm:pt>
    <dgm:pt modelId="{8DA1D8EF-E369-47CD-8E80-FC0EB14FE534}" type="parTrans" cxnId="{BA99D566-4C35-47A1-B170-594173607790}">
      <dgm:prSet/>
      <dgm:spPr/>
      <dgm:t>
        <a:bodyPr/>
        <a:lstStyle/>
        <a:p>
          <a:endParaRPr lang="ru-RU"/>
        </a:p>
      </dgm:t>
    </dgm:pt>
    <dgm:pt modelId="{91CF8209-9AF8-45F6-97EA-39F2387A66A0}" type="sibTrans" cxnId="{BA99D566-4C35-47A1-B170-594173607790}">
      <dgm:prSet/>
      <dgm:spPr/>
      <dgm:t>
        <a:bodyPr/>
        <a:lstStyle/>
        <a:p>
          <a:endParaRPr lang="ru-RU"/>
        </a:p>
      </dgm:t>
    </dgm:pt>
    <dgm:pt modelId="{5D6ACA74-E2C6-4D4B-B17B-E20B951BB2B0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от 30,000 рублей/мес.</a:t>
          </a:r>
        </a:p>
      </dgm:t>
    </dgm:pt>
    <dgm:pt modelId="{BB2277C2-F070-4DF6-88FC-26EFDBFD068C}" type="parTrans" cxnId="{E01D6BB2-4242-4370-ABC6-0246AF8DF6B8}">
      <dgm:prSet/>
      <dgm:spPr/>
      <dgm:t>
        <a:bodyPr/>
        <a:lstStyle/>
        <a:p>
          <a:endParaRPr lang="ru-RU"/>
        </a:p>
      </dgm:t>
    </dgm:pt>
    <dgm:pt modelId="{20984E70-37E3-4D21-8FD0-29985EECC6EB}" type="sibTrans" cxnId="{E01D6BB2-4242-4370-ABC6-0246AF8DF6B8}">
      <dgm:prSet/>
      <dgm:spPr/>
      <dgm:t>
        <a:bodyPr/>
        <a:lstStyle/>
        <a:p>
          <a:endParaRPr lang="ru-RU"/>
        </a:p>
      </dgm:t>
    </dgm:pt>
    <dgm:pt modelId="{7FC08D1D-D985-447A-9FEB-48584534B0B4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Аутсорсинг</a:t>
          </a:r>
        </a:p>
      </dgm:t>
    </dgm:pt>
    <dgm:pt modelId="{E6959F0A-7D5B-414D-9C75-229FD0EBC885}" type="parTrans" cxnId="{C1D7FC9A-B723-4EA7-A328-68D1669391B1}">
      <dgm:prSet/>
      <dgm:spPr/>
      <dgm:t>
        <a:bodyPr/>
        <a:lstStyle/>
        <a:p>
          <a:endParaRPr lang="ru-RU"/>
        </a:p>
      </dgm:t>
    </dgm:pt>
    <dgm:pt modelId="{26389FB7-6C69-4AEA-9839-DBF32F27668E}" type="sibTrans" cxnId="{C1D7FC9A-B723-4EA7-A328-68D1669391B1}">
      <dgm:prSet/>
      <dgm:spPr/>
      <dgm:t>
        <a:bodyPr/>
        <a:lstStyle/>
        <a:p>
          <a:endParaRPr lang="ru-RU"/>
        </a:p>
      </dgm:t>
    </dgm:pt>
    <dgm:pt modelId="{1107E9BB-D923-4A81-B47B-0B81D6685024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5,000-15,000 рублей/заказ</a:t>
          </a:r>
        </a:p>
      </dgm:t>
    </dgm:pt>
    <dgm:pt modelId="{C8460E5A-610B-46CF-BBE0-7037B8AE8182}" type="parTrans" cxnId="{B70F5BF8-03F1-4794-A5E8-1D65AC9E9348}">
      <dgm:prSet/>
      <dgm:spPr/>
      <dgm:t>
        <a:bodyPr/>
        <a:lstStyle/>
        <a:p>
          <a:endParaRPr lang="ru-RU"/>
        </a:p>
      </dgm:t>
    </dgm:pt>
    <dgm:pt modelId="{1FDE8FE5-F6A7-4EDE-8AAC-06F6C19C13A6}" type="sibTrans" cxnId="{B70F5BF8-03F1-4794-A5E8-1D65AC9E9348}">
      <dgm:prSet/>
      <dgm:spPr/>
      <dgm:t>
        <a:bodyPr/>
        <a:lstStyle/>
        <a:p>
          <a:endParaRPr lang="ru-RU"/>
        </a:p>
      </dgm:t>
    </dgm:pt>
    <dgm:pt modelId="{2F036561-5E3D-48A4-9767-288688D84F3A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Продажа ассетов</a:t>
          </a:r>
        </a:p>
      </dgm:t>
    </dgm:pt>
    <dgm:pt modelId="{1A6BAEC8-F833-4A0B-9E64-2C1A6D589AD2}" type="parTrans" cxnId="{042B5B82-3632-43DC-A474-3595838415D5}">
      <dgm:prSet/>
      <dgm:spPr/>
      <dgm:t>
        <a:bodyPr/>
        <a:lstStyle/>
        <a:p>
          <a:endParaRPr lang="ru-RU"/>
        </a:p>
      </dgm:t>
    </dgm:pt>
    <dgm:pt modelId="{7D64541D-BAED-48DC-898E-7EA74F79107D}" type="sibTrans" cxnId="{042B5B82-3632-43DC-A474-3595838415D5}">
      <dgm:prSet/>
      <dgm:spPr/>
      <dgm:t>
        <a:bodyPr/>
        <a:lstStyle/>
        <a:p>
          <a:endParaRPr lang="ru-RU"/>
        </a:p>
      </dgm:t>
    </dgm:pt>
    <dgm:pt modelId="{C430EAC1-90B2-4F3B-925D-937ED5EDDBC7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от 1,000 рублей/пак</a:t>
          </a:r>
        </a:p>
      </dgm:t>
    </dgm:pt>
    <dgm:pt modelId="{8329DFF3-70A3-47BB-8400-862654BE208F}" type="parTrans" cxnId="{84C4EE31-1C68-4A07-B7A3-D79CB658F723}">
      <dgm:prSet/>
      <dgm:spPr/>
      <dgm:t>
        <a:bodyPr/>
        <a:lstStyle/>
        <a:p>
          <a:endParaRPr lang="ru-RU"/>
        </a:p>
      </dgm:t>
    </dgm:pt>
    <dgm:pt modelId="{954BA18D-E8D9-4277-9E31-DD980C709784}" type="sibTrans" cxnId="{84C4EE31-1C68-4A07-B7A3-D79CB658F723}">
      <dgm:prSet/>
      <dgm:spPr/>
      <dgm:t>
        <a:bodyPr/>
        <a:lstStyle/>
        <a:p>
          <a:endParaRPr lang="ru-RU"/>
        </a:p>
      </dgm:t>
    </dgm:pt>
    <dgm:pt modelId="{84473031-44DE-4901-8710-C39A9F5B522B}" type="pres">
      <dgm:prSet presAssocID="{D4AD74CB-0B8C-49BD-815F-8DBD6770C24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3A6F06-B391-40ED-B909-5061C3EB1E17}" type="pres">
      <dgm:prSet presAssocID="{374A2F67-6B58-48D5-8E83-CBDDC98EC494}" presName="linNode" presStyleCnt="0"/>
      <dgm:spPr/>
    </dgm:pt>
    <dgm:pt modelId="{62EBA12D-936C-4DF5-B88F-759833C3CBB3}" type="pres">
      <dgm:prSet presAssocID="{374A2F67-6B58-48D5-8E83-CBDDC98EC494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5C9428-D053-4B18-BF98-9BF49F5E8F8C}" type="pres">
      <dgm:prSet presAssocID="{374A2F67-6B58-48D5-8E83-CBDDC98EC494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536F8A-5F13-4BBD-A0A9-A86AA5502A50}" type="pres">
      <dgm:prSet presAssocID="{36AD35EE-46C1-454D-9738-5003F4D27289}" presName="sp" presStyleCnt="0"/>
      <dgm:spPr/>
    </dgm:pt>
    <dgm:pt modelId="{6ACF4746-DEC1-4F2A-BD5D-092E80066684}" type="pres">
      <dgm:prSet presAssocID="{104FDBD8-49DE-4F57-86FA-D1067F1A1F89}" presName="linNode" presStyleCnt="0"/>
      <dgm:spPr/>
    </dgm:pt>
    <dgm:pt modelId="{327F04DB-1B95-4D4F-8C4A-F9CC66BB36BB}" type="pres">
      <dgm:prSet presAssocID="{104FDBD8-49DE-4F57-86FA-D1067F1A1F89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E0BE78-3795-409E-939A-2E76B60FFC77}" type="pres">
      <dgm:prSet presAssocID="{104FDBD8-49DE-4F57-86FA-D1067F1A1F89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E2B064-5186-4E21-9A31-51569750BEE6}" type="pres">
      <dgm:prSet presAssocID="{84F8539F-D49B-4A00-8DF2-8B74165A8EEF}" presName="sp" presStyleCnt="0"/>
      <dgm:spPr/>
    </dgm:pt>
    <dgm:pt modelId="{827A005E-88B8-413C-92F6-8C5325C61D51}" type="pres">
      <dgm:prSet presAssocID="{FCAF336A-40D9-4021-B133-30BAC3EFE057}" presName="linNode" presStyleCnt="0"/>
      <dgm:spPr/>
    </dgm:pt>
    <dgm:pt modelId="{FE129E4A-23C0-4400-92F3-AAC88012602A}" type="pres">
      <dgm:prSet presAssocID="{FCAF336A-40D9-4021-B133-30BAC3EFE057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F797C8-3FA7-4A2C-BE8C-DD34D2751DC9}" type="pres">
      <dgm:prSet presAssocID="{FCAF336A-40D9-4021-B133-30BAC3EFE057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CDFA7A-E150-40F4-88CE-BD20C83016CB}" type="pres">
      <dgm:prSet presAssocID="{91CF8209-9AF8-45F6-97EA-39F2387A66A0}" presName="sp" presStyleCnt="0"/>
      <dgm:spPr/>
    </dgm:pt>
    <dgm:pt modelId="{E3A23CB4-79DA-4298-B1A1-27D8986E9E75}" type="pres">
      <dgm:prSet presAssocID="{7FC08D1D-D985-447A-9FEB-48584534B0B4}" presName="linNode" presStyleCnt="0"/>
      <dgm:spPr/>
    </dgm:pt>
    <dgm:pt modelId="{1F03EE35-0874-4707-BB06-CC623256DD06}" type="pres">
      <dgm:prSet presAssocID="{7FC08D1D-D985-447A-9FEB-48584534B0B4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5311C8-E54E-4049-8CEE-3119FD611CDD}" type="pres">
      <dgm:prSet presAssocID="{7FC08D1D-D985-447A-9FEB-48584534B0B4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AD0A39-7CE0-4594-A1F4-A71101B2FF78}" type="pres">
      <dgm:prSet presAssocID="{26389FB7-6C69-4AEA-9839-DBF32F27668E}" presName="sp" presStyleCnt="0"/>
      <dgm:spPr/>
    </dgm:pt>
    <dgm:pt modelId="{48F61C5C-69D7-432F-BC74-03C0005639A6}" type="pres">
      <dgm:prSet presAssocID="{2F036561-5E3D-48A4-9767-288688D84F3A}" presName="linNode" presStyleCnt="0"/>
      <dgm:spPr/>
    </dgm:pt>
    <dgm:pt modelId="{3F990948-4FE1-42B1-846E-A72CBD7EC515}" type="pres">
      <dgm:prSet presAssocID="{2F036561-5E3D-48A4-9767-288688D84F3A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52AB48-8DD1-4EC3-BEDF-C60D65489C4A}" type="pres">
      <dgm:prSet presAssocID="{2F036561-5E3D-48A4-9767-288688D84F3A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0EF626-8702-4256-A207-603E9E74B446}" type="presOf" srcId="{7FC08D1D-D985-447A-9FEB-48584534B0B4}" destId="{1F03EE35-0874-4707-BB06-CC623256DD06}" srcOrd="0" destOrd="0" presId="urn:microsoft.com/office/officeart/2005/8/layout/vList5"/>
    <dgm:cxn modelId="{B48B9A1F-B9C6-47DD-A952-8CA59338306A}" type="presOf" srcId="{D4AD74CB-0B8C-49BD-815F-8DBD6770C24C}" destId="{84473031-44DE-4901-8710-C39A9F5B522B}" srcOrd="0" destOrd="0" presId="urn:microsoft.com/office/officeart/2005/8/layout/vList5"/>
    <dgm:cxn modelId="{E9A5A5F5-1235-41E9-812B-99742F9DA7F2}" type="presOf" srcId="{374A2F67-6B58-48D5-8E83-CBDDC98EC494}" destId="{62EBA12D-936C-4DF5-B88F-759833C3CBB3}" srcOrd="0" destOrd="0" presId="urn:microsoft.com/office/officeart/2005/8/layout/vList5"/>
    <dgm:cxn modelId="{042B5B82-3632-43DC-A474-3595838415D5}" srcId="{D4AD74CB-0B8C-49BD-815F-8DBD6770C24C}" destId="{2F036561-5E3D-48A4-9767-288688D84F3A}" srcOrd="4" destOrd="0" parTransId="{1A6BAEC8-F833-4A0B-9E64-2C1A6D589AD2}" sibTransId="{7D64541D-BAED-48DC-898E-7EA74F79107D}"/>
    <dgm:cxn modelId="{1A8D8A8A-9186-4A02-A22A-F144305DC7CB}" type="presOf" srcId="{C430EAC1-90B2-4F3B-925D-937ED5EDDBC7}" destId="{9852AB48-8DD1-4EC3-BEDF-C60D65489C4A}" srcOrd="0" destOrd="0" presId="urn:microsoft.com/office/officeart/2005/8/layout/vList5"/>
    <dgm:cxn modelId="{BA99D566-4C35-47A1-B170-594173607790}" srcId="{D4AD74CB-0B8C-49BD-815F-8DBD6770C24C}" destId="{FCAF336A-40D9-4021-B133-30BAC3EFE057}" srcOrd="2" destOrd="0" parTransId="{8DA1D8EF-E369-47CD-8E80-FC0EB14FE534}" sibTransId="{91CF8209-9AF8-45F6-97EA-39F2387A66A0}"/>
    <dgm:cxn modelId="{8C027CA2-E0B5-4101-BDE5-2FF477000B47}" type="presOf" srcId="{3F3D2E7A-1116-44FE-B743-3B9EFA90A418}" destId="{B7E0BE78-3795-409E-939A-2E76B60FFC77}" srcOrd="0" destOrd="0" presId="urn:microsoft.com/office/officeart/2005/8/layout/vList5"/>
    <dgm:cxn modelId="{BD533254-9623-4EFC-8E72-B1FB62BDB00D}" type="presOf" srcId="{104FDBD8-49DE-4F57-86FA-D1067F1A1F89}" destId="{327F04DB-1B95-4D4F-8C4A-F9CC66BB36BB}" srcOrd="0" destOrd="0" presId="urn:microsoft.com/office/officeart/2005/8/layout/vList5"/>
    <dgm:cxn modelId="{E01D6BB2-4242-4370-ABC6-0246AF8DF6B8}" srcId="{FCAF336A-40D9-4021-B133-30BAC3EFE057}" destId="{5D6ACA74-E2C6-4D4B-B17B-E20B951BB2B0}" srcOrd="0" destOrd="0" parTransId="{BB2277C2-F070-4DF6-88FC-26EFDBFD068C}" sibTransId="{20984E70-37E3-4D21-8FD0-29985EECC6EB}"/>
    <dgm:cxn modelId="{93FE5C36-6714-40B2-8CF5-025E3E6F16B5}" srcId="{104FDBD8-49DE-4F57-86FA-D1067F1A1F89}" destId="{3F3D2E7A-1116-44FE-B743-3B9EFA90A418}" srcOrd="0" destOrd="0" parTransId="{794707CB-CC1E-49D0-81FA-DC26E18E8040}" sibTransId="{9D931817-0E96-4E6B-8720-8E0ACB5F6E7F}"/>
    <dgm:cxn modelId="{DC5EACF0-42B1-42C3-BCA9-F5E67BDABF20}" type="presOf" srcId="{349A7530-A702-497E-9D0B-E8F3A8AF5DE8}" destId="{8B5C9428-D053-4B18-BF98-9BF49F5E8F8C}" srcOrd="0" destOrd="0" presId="urn:microsoft.com/office/officeart/2005/8/layout/vList5"/>
    <dgm:cxn modelId="{EB96578F-5553-484D-A839-CCBBB09697B8}" srcId="{D4AD74CB-0B8C-49BD-815F-8DBD6770C24C}" destId="{374A2F67-6B58-48D5-8E83-CBDDC98EC494}" srcOrd="0" destOrd="0" parTransId="{DF3AC1E9-1A03-427B-B052-EF2FF3A6F5B2}" sibTransId="{36AD35EE-46C1-454D-9738-5003F4D27289}"/>
    <dgm:cxn modelId="{90874A5F-1548-4320-9EBE-CCC21570DA28}" type="presOf" srcId="{1107E9BB-D923-4A81-B47B-0B81D6685024}" destId="{885311C8-E54E-4049-8CEE-3119FD611CDD}" srcOrd="0" destOrd="0" presId="urn:microsoft.com/office/officeart/2005/8/layout/vList5"/>
    <dgm:cxn modelId="{D10067B6-1D93-4F3D-999C-7653BC26CA5D}" type="presOf" srcId="{FCAF336A-40D9-4021-B133-30BAC3EFE057}" destId="{FE129E4A-23C0-4400-92F3-AAC88012602A}" srcOrd="0" destOrd="0" presId="urn:microsoft.com/office/officeart/2005/8/layout/vList5"/>
    <dgm:cxn modelId="{32ABEE5E-F081-4A4F-9E82-C111815E4894}" srcId="{374A2F67-6B58-48D5-8E83-CBDDC98EC494}" destId="{349A7530-A702-497E-9D0B-E8F3A8AF5DE8}" srcOrd="0" destOrd="0" parTransId="{D0471F8A-0732-480D-A7D1-4F1AD1E6072A}" sibTransId="{A3C867E3-A376-4AE1-8AA2-A48A35269413}"/>
    <dgm:cxn modelId="{84C4EE31-1C68-4A07-B7A3-D79CB658F723}" srcId="{2F036561-5E3D-48A4-9767-288688D84F3A}" destId="{C430EAC1-90B2-4F3B-925D-937ED5EDDBC7}" srcOrd="0" destOrd="0" parTransId="{8329DFF3-70A3-47BB-8400-862654BE208F}" sibTransId="{954BA18D-E8D9-4277-9E31-DD980C709784}"/>
    <dgm:cxn modelId="{78E7B3D3-0CB4-4BEB-BE9A-AFCCBA53FE09}" srcId="{D4AD74CB-0B8C-49BD-815F-8DBD6770C24C}" destId="{104FDBD8-49DE-4F57-86FA-D1067F1A1F89}" srcOrd="1" destOrd="0" parTransId="{C69E224D-CDE3-4EA1-ADC3-B0C7937BEA8C}" sibTransId="{84F8539F-D49B-4A00-8DF2-8B74165A8EEF}"/>
    <dgm:cxn modelId="{0667C7C4-8581-4D3C-B075-B9084B7E4232}" type="presOf" srcId="{2F036561-5E3D-48A4-9767-288688D84F3A}" destId="{3F990948-4FE1-42B1-846E-A72CBD7EC515}" srcOrd="0" destOrd="0" presId="urn:microsoft.com/office/officeart/2005/8/layout/vList5"/>
    <dgm:cxn modelId="{B70F5BF8-03F1-4794-A5E8-1D65AC9E9348}" srcId="{7FC08D1D-D985-447A-9FEB-48584534B0B4}" destId="{1107E9BB-D923-4A81-B47B-0B81D6685024}" srcOrd="0" destOrd="0" parTransId="{C8460E5A-610B-46CF-BBE0-7037B8AE8182}" sibTransId="{1FDE8FE5-F6A7-4EDE-8AAC-06F6C19C13A6}"/>
    <dgm:cxn modelId="{4DB48E86-F0DD-435A-A8BC-7C8CBAA352CA}" type="presOf" srcId="{5D6ACA74-E2C6-4D4B-B17B-E20B951BB2B0}" destId="{7FF797C8-3FA7-4A2C-BE8C-DD34D2751DC9}" srcOrd="0" destOrd="0" presId="urn:microsoft.com/office/officeart/2005/8/layout/vList5"/>
    <dgm:cxn modelId="{C1D7FC9A-B723-4EA7-A328-68D1669391B1}" srcId="{D4AD74CB-0B8C-49BD-815F-8DBD6770C24C}" destId="{7FC08D1D-D985-447A-9FEB-48584534B0B4}" srcOrd="3" destOrd="0" parTransId="{E6959F0A-7D5B-414D-9C75-229FD0EBC885}" sibTransId="{26389FB7-6C69-4AEA-9839-DBF32F27668E}"/>
    <dgm:cxn modelId="{2BDE598A-E6BD-45ED-8F09-F8636DB4D8E0}" type="presParOf" srcId="{84473031-44DE-4901-8710-C39A9F5B522B}" destId="{873A6F06-B391-40ED-B909-5061C3EB1E17}" srcOrd="0" destOrd="0" presId="urn:microsoft.com/office/officeart/2005/8/layout/vList5"/>
    <dgm:cxn modelId="{1D5DB168-FAE7-4FA5-AD36-4135CA018746}" type="presParOf" srcId="{873A6F06-B391-40ED-B909-5061C3EB1E17}" destId="{62EBA12D-936C-4DF5-B88F-759833C3CBB3}" srcOrd="0" destOrd="0" presId="urn:microsoft.com/office/officeart/2005/8/layout/vList5"/>
    <dgm:cxn modelId="{A0D7B896-EB9A-49C2-8E6F-9F898A18E74E}" type="presParOf" srcId="{873A6F06-B391-40ED-B909-5061C3EB1E17}" destId="{8B5C9428-D053-4B18-BF98-9BF49F5E8F8C}" srcOrd="1" destOrd="0" presId="urn:microsoft.com/office/officeart/2005/8/layout/vList5"/>
    <dgm:cxn modelId="{CD077F2E-BF1C-4808-89F1-3B23A0575B38}" type="presParOf" srcId="{84473031-44DE-4901-8710-C39A9F5B522B}" destId="{AE536F8A-5F13-4BBD-A0A9-A86AA5502A50}" srcOrd="1" destOrd="0" presId="urn:microsoft.com/office/officeart/2005/8/layout/vList5"/>
    <dgm:cxn modelId="{76A34E31-C766-44A1-8DEF-CC55ED56FD43}" type="presParOf" srcId="{84473031-44DE-4901-8710-C39A9F5B522B}" destId="{6ACF4746-DEC1-4F2A-BD5D-092E80066684}" srcOrd="2" destOrd="0" presId="urn:microsoft.com/office/officeart/2005/8/layout/vList5"/>
    <dgm:cxn modelId="{70416687-9E8C-4DED-BD20-FC2CCE4625F3}" type="presParOf" srcId="{6ACF4746-DEC1-4F2A-BD5D-092E80066684}" destId="{327F04DB-1B95-4D4F-8C4A-F9CC66BB36BB}" srcOrd="0" destOrd="0" presId="urn:microsoft.com/office/officeart/2005/8/layout/vList5"/>
    <dgm:cxn modelId="{B9B2B9F2-17DC-4C7A-9171-BFBE10120CC2}" type="presParOf" srcId="{6ACF4746-DEC1-4F2A-BD5D-092E80066684}" destId="{B7E0BE78-3795-409E-939A-2E76B60FFC77}" srcOrd="1" destOrd="0" presId="urn:microsoft.com/office/officeart/2005/8/layout/vList5"/>
    <dgm:cxn modelId="{15F4EA24-F62E-415A-B180-062F437F1912}" type="presParOf" srcId="{84473031-44DE-4901-8710-C39A9F5B522B}" destId="{E4E2B064-5186-4E21-9A31-51569750BEE6}" srcOrd="3" destOrd="0" presId="urn:microsoft.com/office/officeart/2005/8/layout/vList5"/>
    <dgm:cxn modelId="{286472FE-A9E2-4CEB-B40D-02528F2AEEB9}" type="presParOf" srcId="{84473031-44DE-4901-8710-C39A9F5B522B}" destId="{827A005E-88B8-413C-92F6-8C5325C61D51}" srcOrd="4" destOrd="0" presId="urn:microsoft.com/office/officeart/2005/8/layout/vList5"/>
    <dgm:cxn modelId="{969C441C-6B00-43A3-9C66-FC5EE0DC07C7}" type="presParOf" srcId="{827A005E-88B8-413C-92F6-8C5325C61D51}" destId="{FE129E4A-23C0-4400-92F3-AAC88012602A}" srcOrd="0" destOrd="0" presId="urn:microsoft.com/office/officeart/2005/8/layout/vList5"/>
    <dgm:cxn modelId="{EAB2BB0B-CA08-4CDB-BDAB-575B554D66CC}" type="presParOf" srcId="{827A005E-88B8-413C-92F6-8C5325C61D51}" destId="{7FF797C8-3FA7-4A2C-BE8C-DD34D2751DC9}" srcOrd="1" destOrd="0" presId="urn:microsoft.com/office/officeart/2005/8/layout/vList5"/>
    <dgm:cxn modelId="{5574597E-6EA1-45C3-A38A-F9C16DA93286}" type="presParOf" srcId="{84473031-44DE-4901-8710-C39A9F5B522B}" destId="{97CDFA7A-E150-40F4-88CE-BD20C83016CB}" srcOrd="5" destOrd="0" presId="urn:microsoft.com/office/officeart/2005/8/layout/vList5"/>
    <dgm:cxn modelId="{B82EA15A-2A6D-4876-891E-2B98CA643558}" type="presParOf" srcId="{84473031-44DE-4901-8710-C39A9F5B522B}" destId="{E3A23CB4-79DA-4298-B1A1-27D8986E9E75}" srcOrd="6" destOrd="0" presId="urn:microsoft.com/office/officeart/2005/8/layout/vList5"/>
    <dgm:cxn modelId="{D1BEE084-4C60-4F85-A44E-CE7E302C72D1}" type="presParOf" srcId="{E3A23CB4-79DA-4298-B1A1-27D8986E9E75}" destId="{1F03EE35-0874-4707-BB06-CC623256DD06}" srcOrd="0" destOrd="0" presId="urn:microsoft.com/office/officeart/2005/8/layout/vList5"/>
    <dgm:cxn modelId="{FC2B9823-C938-41B2-8699-88CD1C264395}" type="presParOf" srcId="{E3A23CB4-79DA-4298-B1A1-27D8986E9E75}" destId="{885311C8-E54E-4049-8CEE-3119FD611CDD}" srcOrd="1" destOrd="0" presId="urn:microsoft.com/office/officeart/2005/8/layout/vList5"/>
    <dgm:cxn modelId="{5B67144C-79A5-480E-B332-A408AF1F8BC5}" type="presParOf" srcId="{84473031-44DE-4901-8710-C39A9F5B522B}" destId="{A3AD0A39-7CE0-4594-A1F4-A71101B2FF78}" srcOrd="7" destOrd="0" presId="urn:microsoft.com/office/officeart/2005/8/layout/vList5"/>
    <dgm:cxn modelId="{102E8B5F-A18E-4D62-A321-F12D3C673BDE}" type="presParOf" srcId="{84473031-44DE-4901-8710-C39A9F5B522B}" destId="{48F61C5C-69D7-432F-BC74-03C0005639A6}" srcOrd="8" destOrd="0" presId="urn:microsoft.com/office/officeart/2005/8/layout/vList5"/>
    <dgm:cxn modelId="{A878D8AE-D78D-43DA-87EC-90F774090836}" type="presParOf" srcId="{48F61C5C-69D7-432F-BC74-03C0005639A6}" destId="{3F990948-4FE1-42B1-846E-A72CBD7EC515}" srcOrd="0" destOrd="0" presId="urn:microsoft.com/office/officeart/2005/8/layout/vList5"/>
    <dgm:cxn modelId="{EEF193A8-79E0-4493-BE62-813DFF2F210C}" type="presParOf" srcId="{48F61C5C-69D7-432F-BC74-03C0005639A6}" destId="{9852AB48-8DD1-4EC3-BEDF-C60D65489C4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339BC2ED-131B-4BF6-8F36-602EFE0F90C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5AE47E-3B4B-43DB-BB6B-5B5BEEC435C6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Учет комиссии </a:t>
          </a:r>
          <a:r>
            <a:rPr lang="ru-RU" sz="2000" dirty="0" err="1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Steam</a:t>
          </a:r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 (30%)</a:t>
          </a:r>
        </a:p>
      </dgm:t>
    </dgm:pt>
    <dgm:pt modelId="{25ADA458-7302-480B-B4D7-64BC886120D4}" type="parTrans" cxnId="{20867BA5-77E1-494F-80AC-1DE04930EBC7}">
      <dgm:prSet/>
      <dgm:spPr/>
      <dgm:t>
        <a:bodyPr/>
        <a:lstStyle/>
        <a:p>
          <a:endParaRPr lang="ru-RU"/>
        </a:p>
      </dgm:t>
    </dgm:pt>
    <dgm:pt modelId="{749CB675-A30C-463D-B573-8235CD946C17}" type="sibTrans" cxnId="{20867BA5-77E1-494F-80AC-1DE04930EBC7}">
      <dgm:prSet/>
      <dgm:spPr/>
      <dgm:t>
        <a:bodyPr/>
        <a:lstStyle/>
        <a:p>
          <a:endParaRPr lang="ru-RU"/>
        </a:p>
      </dgm:t>
    </dgm:pt>
    <dgm:pt modelId="{83C22935-B25F-485E-B425-73478BDA832C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2,800,000 рублей</a:t>
          </a:r>
        </a:p>
      </dgm:t>
    </dgm:pt>
    <dgm:pt modelId="{5269A5ED-1543-4D5A-AD75-F5D84C0B43AD}" type="parTrans" cxnId="{78AD4C09-303C-4B9A-BCB7-2C9CC8FC03BA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D7705408-8999-4560-AE5C-ADF51CC244A8}" type="sibTrans" cxnId="{78AD4C09-303C-4B9A-BCB7-2C9CC8FC03BA}">
      <dgm:prSet/>
      <dgm:spPr/>
      <dgm:t>
        <a:bodyPr/>
        <a:lstStyle/>
        <a:p>
          <a:endParaRPr lang="ru-RU"/>
        </a:p>
      </dgm:t>
    </dgm:pt>
    <dgm:pt modelId="{2D056269-293F-485E-AD6B-D6BE7247635C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Учет возвратов (10%)</a:t>
          </a:r>
        </a:p>
      </dgm:t>
    </dgm:pt>
    <dgm:pt modelId="{D920D956-C079-4543-8ACE-013BACB054B7}" type="parTrans" cxnId="{11A5C8DF-C062-41A2-BD1C-0D441B42B5CD}">
      <dgm:prSet/>
      <dgm:spPr/>
      <dgm:t>
        <a:bodyPr/>
        <a:lstStyle/>
        <a:p>
          <a:endParaRPr lang="ru-RU"/>
        </a:p>
      </dgm:t>
    </dgm:pt>
    <dgm:pt modelId="{E0034D37-D2BE-42B6-94DD-75EFBFEA435E}" type="sibTrans" cxnId="{11A5C8DF-C062-41A2-BD1C-0D441B42B5CD}">
      <dgm:prSet/>
      <dgm:spPr/>
      <dgm:t>
        <a:bodyPr/>
        <a:lstStyle/>
        <a:p>
          <a:endParaRPr lang="ru-RU"/>
        </a:p>
      </dgm:t>
    </dgm:pt>
    <dgm:pt modelId="{CCD4E901-3EB9-4ED9-A4B4-827F3C3EFD5B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2,520,000 рублей</a:t>
          </a:r>
        </a:p>
      </dgm:t>
    </dgm:pt>
    <dgm:pt modelId="{5370FAE3-7CFD-4CC0-859F-5E7082CA2E67}" type="parTrans" cxnId="{CCB4506D-4779-46FE-AD86-29092F1739E8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4DB94788-C3F0-4017-89CC-9F21FD10AFE9}" type="sibTrans" cxnId="{CCB4506D-4779-46FE-AD86-29092F1739E8}">
      <dgm:prSet/>
      <dgm:spPr/>
      <dgm:t>
        <a:bodyPr/>
        <a:lstStyle/>
        <a:p>
          <a:endParaRPr lang="ru-RU"/>
        </a:p>
      </dgm:t>
    </dgm:pt>
    <dgm:pt modelId="{66E7AD45-FEA4-4AEA-91C4-7E4B78E4CF51}" type="pres">
      <dgm:prSet presAssocID="{339BC2ED-131B-4BF6-8F36-602EFE0F90C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54606C5-F3A0-4971-A1CD-81D825C38D30}" type="pres">
      <dgm:prSet presAssocID="{985AE47E-3B4B-43DB-BB6B-5B5BEEC435C6}" presName="hierRoot1" presStyleCnt="0">
        <dgm:presLayoutVars>
          <dgm:hierBranch val="init"/>
        </dgm:presLayoutVars>
      </dgm:prSet>
      <dgm:spPr/>
    </dgm:pt>
    <dgm:pt modelId="{AB8E26A7-7316-4516-971A-ADACD0FD80A7}" type="pres">
      <dgm:prSet presAssocID="{985AE47E-3B4B-43DB-BB6B-5B5BEEC435C6}" presName="rootComposite1" presStyleCnt="0"/>
      <dgm:spPr/>
    </dgm:pt>
    <dgm:pt modelId="{2FD06554-4A31-468D-B90C-F106B86A79E7}" type="pres">
      <dgm:prSet presAssocID="{985AE47E-3B4B-43DB-BB6B-5B5BEEC435C6}" presName="rootText1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0A9C1C-9F44-4401-AC83-E3CAF92968D9}" type="pres">
      <dgm:prSet presAssocID="{985AE47E-3B4B-43DB-BB6B-5B5BEEC435C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4726FFC-3143-4DA3-88FD-21CB06A7AA50}" type="pres">
      <dgm:prSet presAssocID="{985AE47E-3B4B-43DB-BB6B-5B5BEEC435C6}" presName="hierChild2" presStyleCnt="0"/>
      <dgm:spPr/>
    </dgm:pt>
    <dgm:pt modelId="{BB8C7504-66A7-4344-AB13-DDF5963DECE2}" type="pres">
      <dgm:prSet presAssocID="{5269A5ED-1543-4D5A-AD75-F5D84C0B43AD}" presName="Name37" presStyleLbl="parChTrans1D2" presStyleIdx="0" presStyleCnt="2"/>
      <dgm:spPr/>
      <dgm:t>
        <a:bodyPr/>
        <a:lstStyle/>
        <a:p>
          <a:endParaRPr lang="ru-RU"/>
        </a:p>
      </dgm:t>
    </dgm:pt>
    <dgm:pt modelId="{64A1FEF9-BEAB-4618-8644-4B1572474044}" type="pres">
      <dgm:prSet presAssocID="{83C22935-B25F-485E-B425-73478BDA832C}" presName="hierRoot2" presStyleCnt="0">
        <dgm:presLayoutVars>
          <dgm:hierBranch val="init"/>
        </dgm:presLayoutVars>
      </dgm:prSet>
      <dgm:spPr/>
    </dgm:pt>
    <dgm:pt modelId="{6D6A17AB-71E3-4616-8015-7A9CF12DF36B}" type="pres">
      <dgm:prSet presAssocID="{83C22935-B25F-485E-B425-73478BDA832C}" presName="rootComposite" presStyleCnt="0"/>
      <dgm:spPr/>
    </dgm:pt>
    <dgm:pt modelId="{094CF111-B1B1-4404-88D0-93195DE36B89}" type="pres">
      <dgm:prSet presAssocID="{83C22935-B25F-485E-B425-73478BDA832C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65C1C3-4FF6-4E00-B922-AEE98DEA5F7F}" type="pres">
      <dgm:prSet presAssocID="{83C22935-B25F-485E-B425-73478BDA832C}" presName="rootConnector" presStyleLbl="node2" presStyleIdx="0" presStyleCnt="2"/>
      <dgm:spPr/>
      <dgm:t>
        <a:bodyPr/>
        <a:lstStyle/>
        <a:p>
          <a:endParaRPr lang="ru-RU"/>
        </a:p>
      </dgm:t>
    </dgm:pt>
    <dgm:pt modelId="{B90E074B-7C28-4AAF-B524-74F96E057AF8}" type="pres">
      <dgm:prSet presAssocID="{83C22935-B25F-485E-B425-73478BDA832C}" presName="hierChild4" presStyleCnt="0"/>
      <dgm:spPr/>
    </dgm:pt>
    <dgm:pt modelId="{98E7776B-B074-4405-A2A1-6D8E819C8D56}" type="pres">
      <dgm:prSet presAssocID="{83C22935-B25F-485E-B425-73478BDA832C}" presName="hierChild5" presStyleCnt="0"/>
      <dgm:spPr/>
    </dgm:pt>
    <dgm:pt modelId="{A66E76AF-A095-4B49-95DB-BE7CF051A9F5}" type="pres">
      <dgm:prSet presAssocID="{985AE47E-3B4B-43DB-BB6B-5B5BEEC435C6}" presName="hierChild3" presStyleCnt="0"/>
      <dgm:spPr/>
    </dgm:pt>
    <dgm:pt modelId="{44DDFE3C-2680-4E15-B202-C30137814D52}" type="pres">
      <dgm:prSet presAssocID="{2D056269-293F-485E-AD6B-D6BE7247635C}" presName="hierRoot1" presStyleCnt="0">
        <dgm:presLayoutVars>
          <dgm:hierBranch val="init"/>
        </dgm:presLayoutVars>
      </dgm:prSet>
      <dgm:spPr/>
    </dgm:pt>
    <dgm:pt modelId="{79E75E98-8D6E-4752-9174-EA515C57EF40}" type="pres">
      <dgm:prSet presAssocID="{2D056269-293F-485E-AD6B-D6BE7247635C}" presName="rootComposite1" presStyleCnt="0"/>
      <dgm:spPr/>
    </dgm:pt>
    <dgm:pt modelId="{97AE800A-05E2-466C-86DE-C45B34F02ED3}" type="pres">
      <dgm:prSet presAssocID="{2D056269-293F-485E-AD6B-D6BE7247635C}" presName="rootText1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6E477A-3D34-4D46-B387-5FA09E787738}" type="pres">
      <dgm:prSet presAssocID="{2D056269-293F-485E-AD6B-D6BE7247635C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D17206E-A79E-42E6-8AAD-6D724E28B460}" type="pres">
      <dgm:prSet presAssocID="{2D056269-293F-485E-AD6B-D6BE7247635C}" presName="hierChild2" presStyleCnt="0"/>
      <dgm:spPr/>
    </dgm:pt>
    <dgm:pt modelId="{77ACF759-C9FF-4152-B658-88A8CCEBC005}" type="pres">
      <dgm:prSet presAssocID="{5370FAE3-7CFD-4CC0-859F-5E7082CA2E67}" presName="Name37" presStyleLbl="parChTrans1D2" presStyleIdx="1" presStyleCnt="2"/>
      <dgm:spPr/>
      <dgm:t>
        <a:bodyPr/>
        <a:lstStyle/>
        <a:p>
          <a:endParaRPr lang="ru-RU"/>
        </a:p>
      </dgm:t>
    </dgm:pt>
    <dgm:pt modelId="{7D59A75D-6E38-44CE-B19E-8C5E95C69B2D}" type="pres">
      <dgm:prSet presAssocID="{CCD4E901-3EB9-4ED9-A4B4-827F3C3EFD5B}" presName="hierRoot2" presStyleCnt="0">
        <dgm:presLayoutVars>
          <dgm:hierBranch val="init"/>
        </dgm:presLayoutVars>
      </dgm:prSet>
      <dgm:spPr/>
    </dgm:pt>
    <dgm:pt modelId="{35C6BF80-36C5-4186-BC89-9442564BC555}" type="pres">
      <dgm:prSet presAssocID="{CCD4E901-3EB9-4ED9-A4B4-827F3C3EFD5B}" presName="rootComposite" presStyleCnt="0"/>
      <dgm:spPr/>
    </dgm:pt>
    <dgm:pt modelId="{E40D61AD-E1E1-48E4-B558-3D0789A87A25}" type="pres">
      <dgm:prSet presAssocID="{CCD4E901-3EB9-4ED9-A4B4-827F3C3EFD5B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D5B304-2C57-4B68-AF01-B2E4120493C2}" type="pres">
      <dgm:prSet presAssocID="{CCD4E901-3EB9-4ED9-A4B4-827F3C3EFD5B}" presName="rootConnector" presStyleLbl="node2" presStyleIdx="1" presStyleCnt="2"/>
      <dgm:spPr/>
      <dgm:t>
        <a:bodyPr/>
        <a:lstStyle/>
        <a:p>
          <a:endParaRPr lang="ru-RU"/>
        </a:p>
      </dgm:t>
    </dgm:pt>
    <dgm:pt modelId="{9B2E23C2-2759-4756-B24B-A8BCF1168E95}" type="pres">
      <dgm:prSet presAssocID="{CCD4E901-3EB9-4ED9-A4B4-827F3C3EFD5B}" presName="hierChild4" presStyleCnt="0"/>
      <dgm:spPr/>
    </dgm:pt>
    <dgm:pt modelId="{28328CD0-2E48-4C37-8BB8-CC598F0D0919}" type="pres">
      <dgm:prSet presAssocID="{CCD4E901-3EB9-4ED9-A4B4-827F3C3EFD5B}" presName="hierChild5" presStyleCnt="0"/>
      <dgm:spPr/>
    </dgm:pt>
    <dgm:pt modelId="{39B8BB64-661D-4D5F-A8D0-595F0C423F5C}" type="pres">
      <dgm:prSet presAssocID="{2D056269-293F-485E-AD6B-D6BE7247635C}" presName="hierChild3" presStyleCnt="0"/>
      <dgm:spPr/>
    </dgm:pt>
  </dgm:ptLst>
  <dgm:cxnLst>
    <dgm:cxn modelId="{CCB4506D-4779-46FE-AD86-29092F1739E8}" srcId="{2D056269-293F-485E-AD6B-D6BE7247635C}" destId="{CCD4E901-3EB9-4ED9-A4B4-827F3C3EFD5B}" srcOrd="0" destOrd="0" parTransId="{5370FAE3-7CFD-4CC0-859F-5E7082CA2E67}" sibTransId="{4DB94788-C3F0-4017-89CC-9F21FD10AFE9}"/>
    <dgm:cxn modelId="{33E7A855-C03D-4D9C-B337-816184DF061C}" type="presOf" srcId="{83C22935-B25F-485E-B425-73478BDA832C}" destId="{7265C1C3-4FF6-4E00-B922-AEE98DEA5F7F}" srcOrd="1" destOrd="0" presId="urn:microsoft.com/office/officeart/2005/8/layout/orgChart1"/>
    <dgm:cxn modelId="{E0AE8134-D8D1-4EC1-8740-3E8F062AF652}" type="presOf" srcId="{985AE47E-3B4B-43DB-BB6B-5B5BEEC435C6}" destId="{2FD06554-4A31-468D-B90C-F106B86A79E7}" srcOrd="0" destOrd="0" presId="urn:microsoft.com/office/officeart/2005/8/layout/orgChart1"/>
    <dgm:cxn modelId="{424EB80C-EACE-4F8C-840A-8881F6295866}" type="presOf" srcId="{985AE47E-3B4B-43DB-BB6B-5B5BEEC435C6}" destId="{240A9C1C-9F44-4401-AC83-E3CAF92968D9}" srcOrd="1" destOrd="0" presId="urn:microsoft.com/office/officeart/2005/8/layout/orgChart1"/>
    <dgm:cxn modelId="{542A2201-976C-4D2E-9A15-A342A9F20668}" type="presOf" srcId="{CCD4E901-3EB9-4ED9-A4B4-827F3C3EFD5B}" destId="{E40D61AD-E1E1-48E4-B558-3D0789A87A25}" srcOrd="0" destOrd="0" presId="urn:microsoft.com/office/officeart/2005/8/layout/orgChart1"/>
    <dgm:cxn modelId="{20867BA5-77E1-494F-80AC-1DE04930EBC7}" srcId="{339BC2ED-131B-4BF6-8F36-602EFE0F90C3}" destId="{985AE47E-3B4B-43DB-BB6B-5B5BEEC435C6}" srcOrd="0" destOrd="0" parTransId="{25ADA458-7302-480B-B4D7-64BC886120D4}" sibTransId="{749CB675-A30C-463D-B573-8235CD946C17}"/>
    <dgm:cxn modelId="{62C3EA1C-B558-4D9E-A87D-6E63B7008E2D}" type="presOf" srcId="{2D056269-293F-485E-AD6B-D6BE7247635C}" destId="{97AE800A-05E2-466C-86DE-C45B34F02ED3}" srcOrd="0" destOrd="0" presId="urn:microsoft.com/office/officeart/2005/8/layout/orgChart1"/>
    <dgm:cxn modelId="{AD1D8A7A-2F43-493A-9ADE-46120904378A}" type="presOf" srcId="{CCD4E901-3EB9-4ED9-A4B4-827F3C3EFD5B}" destId="{45D5B304-2C57-4B68-AF01-B2E4120493C2}" srcOrd="1" destOrd="0" presId="urn:microsoft.com/office/officeart/2005/8/layout/orgChart1"/>
    <dgm:cxn modelId="{78AD4C09-303C-4B9A-BCB7-2C9CC8FC03BA}" srcId="{985AE47E-3B4B-43DB-BB6B-5B5BEEC435C6}" destId="{83C22935-B25F-485E-B425-73478BDA832C}" srcOrd="0" destOrd="0" parTransId="{5269A5ED-1543-4D5A-AD75-F5D84C0B43AD}" sibTransId="{D7705408-8999-4560-AE5C-ADF51CC244A8}"/>
    <dgm:cxn modelId="{92BABCC1-DCCC-43C2-BE23-8912887CDF47}" type="presOf" srcId="{83C22935-B25F-485E-B425-73478BDA832C}" destId="{094CF111-B1B1-4404-88D0-93195DE36B89}" srcOrd="0" destOrd="0" presId="urn:microsoft.com/office/officeart/2005/8/layout/orgChart1"/>
    <dgm:cxn modelId="{3A8D0E71-21AA-41E9-9768-56FD5C18CAB9}" type="presOf" srcId="{2D056269-293F-485E-AD6B-D6BE7247635C}" destId="{026E477A-3D34-4D46-B387-5FA09E787738}" srcOrd="1" destOrd="0" presId="urn:microsoft.com/office/officeart/2005/8/layout/orgChart1"/>
    <dgm:cxn modelId="{11A5C8DF-C062-41A2-BD1C-0D441B42B5CD}" srcId="{339BC2ED-131B-4BF6-8F36-602EFE0F90C3}" destId="{2D056269-293F-485E-AD6B-D6BE7247635C}" srcOrd="1" destOrd="0" parTransId="{D920D956-C079-4543-8ACE-013BACB054B7}" sibTransId="{E0034D37-D2BE-42B6-94DD-75EFBFEA435E}"/>
    <dgm:cxn modelId="{4636DEAB-9BF0-481E-AB3F-68DA2C7C78CB}" type="presOf" srcId="{339BC2ED-131B-4BF6-8F36-602EFE0F90C3}" destId="{66E7AD45-FEA4-4AEA-91C4-7E4B78E4CF51}" srcOrd="0" destOrd="0" presId="urn:microsoft.com/office/officeart/2005/8/layout/orgChart1"/>
    <dgm:cxn modelId="{D4B37922-E905-4241-ACF0-9FB631E13C63}" type="presOf" srcId="{5370FAE3-7CFD-4CC0-859F-5E7082CA2E67}" destId="{77ACF759-C9FF-4152-B658-88A8CCEBC005}" srcOrd="0" destOrd="0" presId="urn:microsoft.com/office/officeart/2005/8/layout/orgChart1"/>
    <dgm:cxn modelId="{B5A0E3B5-F3F3-4EFE-A0D0-EF175B7AD43E}" type="presOf" srcId="{5269A5ED-1543-4D5A-AD75-F5D84C0B43AD}" destId="{BB8C7504-66A7-4344-AB13-DDF5963DECE2}" srcOrd="0" destOrd="0" presId="urn:microsoft.com/office/officeart/2005/8/layout/orgChart1"/>
    <dgm:cxn modelId="{45114941-11DC-4146-81B0-46F4E09962C6}" type="presParOf" srcId="{66E7AD45-FEA4-4AEA-91C4-7E4B78E4CF51}" destId="{A54606C5-F3A0-4971-A1CD-81D825C38D30}" srcOrd="0" destOrd="0" presId="urn:microsoft.com/office/officeart/2005/8/layout/orgChart1"/>
    <dgm:cxn modelId="{BE64720E-29E0-4D58-94E8-EADEC44E34F5}" type="presParOf" srcId="{A54606C5-F3A0-4971-A1CD-81D825C38D30}" destId="{AB8E26A7-7316-4516-971A-ADACD0FD80A7}" srcOrd="0" destOrd="0" presId="urn:microsoft.com/office/officeart/2005/8/layout/orgChart1"/>
    <dgm:cxn modelId="{5651E343-2268-426F-8346-21DC9DD0A8E4}" type="presParOf" srcId="{AB8E26A7-7316-4516-971A-ADACD0FD80A7}" destId="{2FD06554-4A31-468D-B90C-F106B86A79E7}" srcOrd="0" destOrd="0" presId="urn:microsoft.com/office/officeart/2005/8/layout/orgChart1"/>
    <dgm:cxn modelId="{6B075ECD-0D29-476B-83C9-5D725805F564}" type="presParOf" srcId="{AB8E26A7-7316-4516-971A-ADACD0FD80A7}" destId="{240A9C1C-9F44-4401-AC83-E3CAF92968D9}" srcOrd="1" destOrd="0" presId="urn:microsoft.com/office/officeart/2005/8/layout/orgChart1"/>
    <dgm:cxn modelId="{219A452B-8B52-4964-902F-3B001ED5151F}" type="presParOf" srcId="{A54606C5-F3A0-4971-A1CD-81D825C38D30}" destId="{14726FFC-3143-4DA3-88FD-21CB06A7AA50}" srcOrd="1" destOrd="0" presId="urn:microsoft.com/office/officeart/2005/8/layout/orgChart1"/>
    <dgm:cxn modelId="{3CCDE4BE-7ACE-4B8F-B45A-310D7EDE24EC}" type="presParOf" srcId="{14726FFC-3143-4DA3-88FD-21CB06A7AA50}" destId="{BB8C7504-66A7-4344-AB13-DDF5963DECE2}" srcOrd="0" destOrd="0" presId="urn:microsoft.com/office/officeart/2005/8/layout/orgChart1"/>
    <dgm:cxn modelId="{640FE687-8151-49EB-A4E2-FB694924A232}" type="presParOf" srcId="{14726FFC-3143-4DA3-88FD-21CB06A7AA50}" destId="{64A1FEF9-BEAB-4618-8644-4B1572474044}" srcOrd="1" destOrd="0" presId="urn:microsoft.com/office/officeart/2005/8/layout/orgChart1"/>
    <dgm:cxn modelId="{511B8DEB-3EE9-4820-9DB2-277556FAA182}" type="presParOf" srcId="{64A1FEF9-BEAB-4618-8644-4B1572474044}" destId="{6D6A17AB-71E3-4616-8015-7A9CF12DF36B}" srcOrd="0" destOrd="0" presId="urn:microsoft.com/office/officeart/2005/8/layout/orgChart1"/>
    <dgm:cxn modelId="{1AC331AE-7A45-49F4-92A0-12D2BBA602AA}" type="presParOf" srcId="{6D6A17AB-71E3-4616-8015-7A9CF12DF36B}" destId="{094CF111-B1B1-4404-88D0-93195DE36B89}" srcOrd="0" destOrd="0" presId="urn:microsoft.com/office/officeart/2005/8/layout/orgChart1"/>
    <dgm:cxn modelId="{0D2464A6-4029-4C96-8E39-A109B90F3DB6}" type="presParOf" srcId="{6D6A17AB-71E3-4616-8015-7A9CF12DF36B}" destId="{7265C1C3-4FF6-4E00-B922-AEE98DEA5F7F}" srcOrd="1" destOrd="0" presId="urn:microsoft.com/office/officeart/2005/8/layout/orgChart1"/>
    <dgm:cxn modelId="{00EF5901-F323-4AD2-A613-63F02E9E0AAC}" type="presParOf" srcId="{64A1FEF9-BEAB-4618-8644-4B1572474044}" destId="{B90E074B-7C28-4AAF-B524-74F96E057AF8}" srcOrd="1" destOrd="0" presId="urn:microsoft.com/office/officeart/2005/8/layout/orgChart1"/>
    <dgm:cxn modelId="{A58AE075-A4F7-44CB-A828-4D22718D2D9E}" type="presParOf" srcId="{64A1FEF9-BEAB-4618-8644-4B1572474044}" destId="{98E7776B-B074-4405-A2A1-6D8E819C8D56}" srcOrd="2" destOrd="0" presId="urn:microsoft.com/office/officeart/2005/8/layout/orgChart1"/>
    <dgm:cxn modelId="{8B6C3F9E-F80F-4173-B33C-005846922B6F}" type="presParOf" srcId="{A54606C5-F3A0-4971-A1CD-81D825C38D30}" destId="{A66E76AF-A095-4B49-95DB-BE7CF051A9F5}" srcOrd="2" destOrd="0" presId="urn:microsoft.com/office/officeart/2005/8/layout/orgChart1"/>
    <dgm:cxn modelId="{B36A9B6F-4A52-4AFD-87A7-64DE665B5E46}" type="presParOf" srcId="{66E7AD45-FEA4-4AEA-91C4-7E4B78E4CF51}" destId="{44DDFE3C-2680-4E15-B202-C30137814D52}" srcOrd="1" destOrd="0" presId="urn:microsoft.com/office/officeart/2005/8/layout/orgChart1"/>
    <dgm:cxn modelId="{31C3EB7A-5803-4795-9F28-7254A2FE90F0}" type="presParOf" srcId="{44DDFE3C-2680-4E15-B202-C30137814D52}" destId="{79E75E98-8D6E-4752-9174-EA515C57EF40}" srcOrd="0" destOrd="0" presId="urn:microsoft.com/office/officeart/2005/8/layout/orgChart1"/>
    <dgm:cxn modelId="{1ED7B952-8C24-41AE-AEA7-15D3C3649CEF}" type="presParOf" srcId="{79E75E98-8D6E-4752-9174-EA515C57EF40}" destId="{97AE800A-05E2-466C-86DE-C45B34F02ED3}" srcOrd="0" destOrd="0" presId="urn:microsoft.com/office/officeart/2005/8/layout/orgChart1"/>
    <dgm:cxn modelId="{7DA57BD8-F46A-467B-8870-739577994322}" type="presParOf" srcId="{79E75E98-8D6E-4752-9174-EA515C57EF40}" destId="{026E477A-3D34-4D46-B387-5FA09E787738}" srcOrd="1" destOrd="0" presId="urn:microsoft.com/office/officeart/2005/8/layout/orgChart1"/>
    <dgm:cxn modelId="{29B54761-1E5E-4268-964D-1D1F3B7754BB}" type="presParOf" srcId="{44DDFE3C-2680-4E15-B202-C30137814D52}" destId="{4D17206E-A79E-42E6-8AAD-6D724E28B460}" srcOrd="1" destOrd="0" presId="urn:microsoft.com/office/officeart/2005/8/layout/orgChart1"/>
    <dgm:cxn modelId="{1BC244D8-24C7-48B4-8A82-EB7D760D81C0}" type="presParOf" srcId="{4D17206E-A79E-42E6-8AAD-6D724E28B460}" destId="{77ACF759-C9FF-4152-B658-88A8CCEBC005}" srcOrd="0" destOrd="0" presId="urn:microsoft.com/office/officeart/2005/8/layout/orgChart1"/>
    <dgm:cxn modelId="{6E8656F1-FE5B-4DA8-8820-BB0C42E2207D}" type="presParOf" srcId="{4D17206E-A79E-42E6-8AAD-6D724E28B460}" destId="{7D59A75D-6E38-44CE-B19E-8C5E95C69B2D}" srcOrd="1" destOrd="0" presId="urn:microsoft.com/office/officeart/2005/8/layout/orgChart1"/>
    <dgm:cxn modelId="{F5967577-BA06-4063-B9D0-5254A6E29D0D}" type="presParOf" srcId="{7D59A75D-6E38-44CE-B19E-8C5E95C69B2D}" destId="{35C6BF80-36C5-4186-BC89-9442564BC555}" srcOrd="0" destOrd="0" presId="urn:microsoft.com/office/officeart/2005/8/layout/orgChart1"/>
    <dgm:cxn modelId="{F62FFD76-75A8-4D2C-8734-7C22A4629095}" type="presParOf" srcId="{35C6BF80-36C5-4186-BC89-9442564BC555}" destId="{E40D61AD-E1E1-48E4-B558-3D0789A87A25}" srcOrd="0" destOrd="0" presId="urn:microsoft.com/office/officeart/2005/8/layout/orgChart1"/>
    <dgm:cxn modelId="{AFC7F5C3-6C74-4B63-8115-635AA2D07044}" type="presParOf" srcId="{35C6BF80-36C5-4186-BC89-9442564BC555}" destId="{45D5B304-2C57-4B68-AF01-B2E4120493C2}" srcOrd="1" destOrd="0" presId="urn:microsoft.com/office/officeart/2005/8/layout/orgChart1"/>
    <dgm:cxn modelId="{3B7C5647-9A32-4AB0-8EFD-C3A7CB9DFF6C}" type="presParOf" srcId="{7D59A75D-6E38-44CE-B19E-8C5E95C69B2D}" destId="{9B2E23C2-2759-4756-B24B-A8BCF1168E95}" srcOrd="1" destOrd="0" presId="urn:microsoft.com/office/officeart/2005/8/layout/orgChart1"/>
    <dgm:cxn modelId="{D193AD3C-C85B-49D3-85FE-5B912D7EBE58}" type="presParOf" srcId="{7D59A75D-6E38-44CE-B19E-8C5E95C69B2D}" destId="{28328CD0-2E48-4C37-8BB8-CC598F0D0919}" srcOrd="2" destOrd="0" presId="urn:microsoft.com/office/officeart/2005/8/layout/orgChart1"/>
    <dgm:cxn modelId="{BF2EA6E2-1C4A-4ADF-AF70-FA6CC27D16A6}" type="presParOf" srcId="{44DDFE3C-2680-4E15-B202-C30137814D52}" destId="{39B8BB64-661D-4D5F-A8D0-595F0C423F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339BC2ED-131B-4BF6-8F36-602EFE0F90C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5AE47E-3B4B-43DB-BB6B-5B5BEEC435C6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Минимальный налог (6%)</a:t>
          </a:r>
        </a:p>
      </dgm:t>
    </dgm:pt>
    <dgm:pt modelId="{25ADA458-7302-480B-B4D7-64BC886120D4}" type="parTrans" cxnId="{20867BA5-77E1-494F-80AC-1DE04930EBC7}">
      <dgm:prSet/>
      <dgm:spPr/>
      <dgm:t>
        <a:bodyPr/>
        <a:lstStyle/>
        <a:p>
          <a:endParaRPr lang="ru-RU"/>
        </a:p>
      </dgm:t>
    </dgm:pt>
    <dgm:pt modelId="{749CB675-A30C-463D-B573-8235CD946C17}" type="sibTrans" cxnId="{20867BA5-77E1-494F-80AC-1DE04930EBC7}">
      <dgm:prSet/>
      <dgm:spPr/>
      <dgm:t>
        <a:bodyPr/>
        <a:lstStyle/>
        <a:p>
          <a:endParaRPr lang="ru-RU"/>
        </a:p>
      </dgm:t>
    </dgm:pt>
    <dgm:pt modelId="{83C22935-B25F-485E-B425-73478BDA832C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2,368,800 рублей</a:t>
          </a:r>
        </a:p>
      </dgm:t>
    </dgm:pt>
    <dgm:pt modelId="{5269A5ED-1543-4D5A-AD75-F5D84C0B43AD}" type="parTrans" cxnId="{78AD4C09-303C-4B9A-BCB7-2C9CC8FC03BA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D7705408-8999-4560-AE5C-ADF51CC244A8}" type="sibTrans" cxnId="{78AD4C09-303C-4B9A-BCB7-2C9CC8FC03BA}">
      <dgm:prSet/>
      <dgm:spPr/>
      <dgm:t>
        <a:bodyPr/>
        <a:lstStyle/>
        <a:p>
          <a:endParaRPr lang="ru-RU"/>
        </a:p>
      </dgm:t>
    </dgm:pt>
    <dgm:pt modelId="{2D056269-293F-485E-AD6B-D6BE7247635C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Максимальный налог (25%)</a:t>
          </a:r>
        </a:p>
      </dgm:t>
    </dgm:pt>
    <dgm:pt modelId="{D920D956-C079-4543-8ACE-013BACB054B7}" type="parTrans" cxnId="{11A5C8DF-C062-41A2-BD1C-0D441B42B5CD}">
      <dgm:prSet/>
      <dgm:spPr/>
      <dgm:t>
        <a:bodyPr/>
        <a:lstStyle/>
        <a:p>
          <a:endParaRPr lang="ru-RU"/>
        </a:p>
      </dgm:t>
    </dgm:pt>
    <dgm:pt modelId="{E0034D37-D2BE-42B6-94DD-75EFBFEA435E}" type="sibTrans" cxnId="{11A5C8DF-C062-41A2-BD1C-0D441B42B5CD}">
      <dgm:prSet/>
      <dgm:spPr/>
      <dgm:t>
        <a:bodyPr/>
        <a:lstStyle/>
        <a:p>
          <a:endParaRPr lang="ru-RU"/>
        </a:p>
      </dgm:t>
    </dgm:pt>
    <dgm:pt modelId="{CCD4E901-3EB9-4ED9-A4B4-827F3C3EFD5B}">
      <dgm:prSet custT="1"/>
      <dgm:spPr>
        <a:noFill/>
        <a:ln>
          <a:solidFill>
            <a:srgbClr val="EBDED5"/>
          </a:solidFill>
        </a:ln>
      </dgm:spPr>
      <dgm:t>
        <a:bodyPr/>
        <a:lstStyle/>
        <a:p>
          <a:r>
            <a: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1,890,000 рублей</a:t>
          </a:r>
        </a:p>
      </dgm:t>
    </dgm:pt>
    <dgm:pt modelId="{5370FAE3-7CFD-4CC0-859F-5E7082CA2E67}" type="parTrans" cxnId="{CCB4506D-4779-46FE-AD86-29092F1739E8}">
      <dgm:prSet/>
      <dgm:spPr>
        <a:ln>
          <a:solidFill>
            <a:srgbClr val="EBDED5"/>
          </a:solidFill>
        </a:ln>
      </dgm:spPr>
      <dgm:t>
        <a:bodyPr/>
        <a:lstStyle/>
        <a:p>
          <a:endParaRPr lang="ru-RU" sz="20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gm:t>
    </dgm:pt>
    <dgm:pt modelId="{4DB94788-C3F0-4017-89CC-9F21FD10AFE9}" type="sibTrans" cxnId="{CCB4506D-4779-46FE-AD86-29092F1739E8}">
      <dgm:prSet/>
      <dgm:spPr/>
      <dgm:t>
        <a:bodyPr/>
        <a:lstStyle/>
        <a:p>
          <a:endParaRPr lang="ru-RU"/>
        </a:p>
      </dgm:t>
    </dgm:pt>
    <dgm:pt modelId="{66E7AD45-FEA4-4AEA-91C4-7E4B78E4CF51}" type="pres">
      <dgm:prSet presAssocID="{339BC2ED-131B-4BF6-8F36-602EFE0F90C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54606C5-F3A0-4971-A1CD-81D825C38D30}" type="pres">
      <dgm:prSet presAssocID="{985AE47E-3B4B-43DB-BB6B-5B5BEEC435C6}" presName="hierRoot1" presStyleCnt="0">
        <dgm:presLayoutVars>
          <dgm:hierBranch val="init"/>
        </dgm:presLayoutVars>
      </dgm:prSet>
      <dgm:spPr/>
    </dgm:pt>
    <dgm:pt modelId="{AB8E26A7-7316-4516-971A-ADACD0FD80A7}" type="pres">
      <dgm:prSet presAssocID="{985AE47E-3B4B-43DB-BB6B-5B5BEEC435C6}" presName="rootComposite1" presStyleCnt="0"/>
      <dgm:spPr/>
    </dgm:pt>
    <dgm:pt modelId="{2FD06554-4A31-468D-B90C-F106B86A79E7}" type="pres">
      <dgm:prSet presAssocID="{985AE47E-3B4B-43DB-BB6B-5B5BEEC435C6}" presName="rootText1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0A9C1C-9F44-4401-AC83-E3CAF92968D9}" type="pres">
      <dgm:prSet presAssocID="{985AE47E-3B4B-43DB-BB6B-5B5BEEC435C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4726FFC-3143-4DA3-88FD-21CB06A7AA50}" type="pres">
      <dgm:prSet presAssocID="{985AE47E-3B4B-43DB-BB6B-5B5BEEC435C6}" presName="hierChild2" presStyleCnt="0"/>
      <dgm:spPr/>
    </dgm:pt>
    <dgm:pt modelId="{BB8C7504-66A7-4344-AB13-DDF5963DECE2}" type="pres">
      <dgm:prSet presAssocID="{5269A5ED-1543-4D5A-AD75-F5D84C0B43AD}" presName="Name37" presStyleLbl="parChTrans1D2" presStyleIdx="0" presStyleCnt="2"/>
      <dgm:spPr/>
      <dgm:t>
        <a:bodyPr/>
        <a:lstStyle/>
        <a:p>
          <a:endParaRPr lang="ru-RU"/>
        </a:p>
      </dgm:t>
    </dgm:pt>
    <dgm:pt modelId="{64A1FEF9-BEAB-4618-8644-4B1572474044}" type="pres">
      <dgm:prSet presAssocID="{83C22935-B25F-485E-B425-73478BDA832C}" presName="hierRoot2" presStyleCnt="0">
        <dgm:presLayoutVars>
          <dgm:hierBranch val="init"/>
        </dgm:presLayoutVars>
      </dgm:prSet>
      <dgm:spPr/>
    </dgm:pt>
    <dgm:pt modelId="{6D6A17AB-71E3-4616-8015-7A9CF12DF36B}" type="pres">
      <dgm:prSet presAssocID="{83C22935-B25F-485E-B425-73478BDA832C}" presName="rootComposite" presStyleCnt="0"/>
      <dgm:spPr/>
    </dgm:pt>
    <dgm:pt modelId="{094CF111-B1B1-4404-88D0-93195DE36B89}" type="pres">
      <dgm:prSet presAssocID="{83C22935-B25F-485E-B425-73478BDA832C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65C1C3-4FF6-4E00-B922-AEE98DEA5F7F}" type="pres">
      <dgm:prSet presAssocID="{83C22935-B25F-485E-B425-73478BDA832C}" presName="rootConnector" presStyleLbl="node2" presStyleIdx="0" presStyleCnt="2"/>
      <dgm:spPr/>
      <dgm:t>
        <a:bodyPr/>
        <a:lstStyle/>
        <a:p>
          <a:endParaRPr lang="ru-RU"/>
        </a:p>
      </dgm:t>
    </dgm:pt>
    <dgm:pt modelId="{B90E074B-7C28-4AAF-B524-74F96E057AF8}" type="pres">
      <dgm:prSet presAssocID="{83C22935-B25F-485E-B425-73478BDA832C}" presName="hierChild4" presStyleCnt="0"/>
      <dgm:spPr/>
    </dgm:pt>
    <dgm:pt modelId="{98E7776B-B074-4405-A2A1-6D8E819C8D56}" type="pres">
      <dgm:prSet presAssocID="{83C22935-B25F-485E-B425-73478BDA832C}" presName="hierChild5" presStyleCnt="0"/>
      <dgm:spPr/>
    </dgm:pt>
    <dgm:pt modelId="{A66E76AF-A095-4B49-95DB-BE7CF051A9F5}" type="pres">
      <dgm:prSet presAssocID="{985AE47E-3B4B-43DB-BB6B-5B5BEEC435C6}" presName="hierChild3" presStyleCnt="0"/>
      <dgm:spPr/>
    </dgm:pt>
    <dgm:pt modelId="{44DDFE3C-2680-4E15-B202-C30137814D52}" type="pres">
      <dgm:prSet presAssocID="{2D056269-293F-485E-AD6B-D6BE7247635C}" presName="hierRoot1" presStyleCnt="0">
        <dgm:presLayoutVars>
          <dgm:hierBranch val="init"/>
        </dgm:presLayoutVars>
      </dgm:prSet>
      <dgm:spPr/>
    </dgm:pt>
    <dgm:pt modelId="{79E75E98-8D6E-4752-9174-EA515C57EF40}" type="pres">
      <dgm:prSet presAssocID="{2D056269-293F-485E-AD6B-D6BE7247635C}" presName="rootComposite1" presStyleCnt="0"/>
      <dgm:spPr/>
    </dgm:pt>
    <dgm:pt modelId="{97AE800A-05E2-466C-86DE-C45B34F02ED3}" type="pres">
      <dgm:prSet presAssocID="{2D056269-293F-485E-AD6B-D6BE7247635C}" presName="rootText1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6E477A-3D34-4D46-B387-5FA09E787738}" type="pres">
      <dgm:prSet presAssocID="{2D056269-293F-485E-AD6B-D6BE7247635C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D17206E-A79E-42E6-8AAD-6D724E28B460}" type="pres">
      <dgm:prSet presAssocID="{2D056269-293F-485E-AD6B-D6BE7247635C}" presName="hierChild2" presStyleCnt="0"/>
      <dgm:spPr/>
    </dgm:pt>
    <dgm:pt modelId="{77ACF759-C9FF-4152-B658-88A8CCEBC005}" type="pres">
      <dgm:prSet presAssocID="{5370FAE3-7CFD-4CC0-859F-5E7082CA2E67}" presName="Name37" presStyleLbl="parChTrans1D2" presStyleIdx="1" presStyleCnt="2"/>
      <dgm:spPr/>
      <dgm:t>
        <a:bodyPr/>
        <a:lstStyle/>
        <a:p>
          <a:endParaRPr lang="ru-RU"/>
        </a:p>
      </dgm:t>
    </dgm:pt>
    <dgm:pt modelId="{7D59A75D-6E38-44CE-B19E-8C5E95C69B2D}" type="pres">
      <dgm:prSet presAssocID="{CCD4E901-3EB9-4ED9-A4B4-827F3C3EFD5B}" presName="hierRoot2" presStyleCnt="0">
        <dgm:presLayoutVars>
          <dgm:hierBranch val="init"/>
        </dgm:presLayoutVars>
      </dgm:prSet>
      <dgm:spPr/>
    </dgm:pt>
    <dgm:pt modelId="{35C6BF80-36C5-4186-BC89-9442564BC555}" type="pres">
      <dgm:prSet presAssocID="{CCD4E901-3EB9-4ED9-A4B4-827F3C3EFD5B}" presName="rootComposite" presStyleCnt="0"/>
      <dgm:spPr/>
    </dgm:pt>
    <dgm:pt modelId="{E40D61AD-E1E1-48E4-B558-3D0789A87A25}" type="pres">
      <dgm:prSet presAssocID="{CCD4E901-3EB9-4ED9-A4B4-827F3C3EFD5B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D5B304-2C57-4B68-AF01-B2E4120493C2}" type="pres">
      <dgm:prSet presAssocID="{CCD4E901-3EB9-4ED9-A4B4-827F3C3EFD5B}" presName="rootConnector" presStyleLbl="node2" presStyleIdx="1" presStyleCnt="2"/>
      <dgm:spPr/>
      <dgm:t>
        <a:bodyPr/>
        <a:lstStyle/>
        <a:p>
          <a:endParaRPr lang="ru-RU"/>
        </a:p>
      </dgm:t>
    </dgm:pt>
    <dgm:pt modelId="{9B2E23C2-2759-4756-B24B-A8BCF1168E95}" type="pres">
      <dgm:prSet presAssocID="{CCD4E901-3EB9-4ED9-A4B4-827F3C3EFD5B}" presName="hierChild4" presStyleCnt="0"/>
      <dgm:spPr/>
    </dgm:pt>
    <dgm:pt modelId="{28328CD0-2E48-4C37-8BB8-CC598F0D0919}" type="pres">
      <dgm:prSet presAssocID="{CCD4E901-3EB9-4ED9-A4B4-827F3C3EFD5B}" presName="hierChild5" presStyleCnt="0"/>
      <dgm:spPr/>
    </dgm:pt>
    <dgm:pt modelId="{39B8BB64-661D-4D5F-A8D0-595F0C423F5C}" type="pres">
      <dgm:prSet presAssocID="{2D056269-293F-485E-AD6B-D6BE7247635C}" presName="hierChild3" presStyleCnt="0"/>
      <dgm:spPr/>
    </dgm:pt>
  </dgm:ptLst>
  <dgm:cxnLst>
    <dgm:cxn modelId="{CCB4506D-4779-46FE-AD86-29092F1739E8}" srcId="{2D056269-293F-485E-AD6B-D6BE7247635C}" destId="{CCD4E901-3EB9-4ED9-A4B4-827F3C3EFD5B}" srcOrd="0" destOrd="0" parTransId="{5370FAE3-7CFD-4CC0-859F-5E7082CA2E67}" sibTransId="{4DB94788-C3F0-4017-89CC-9F21FD10AFE9}"/>
    <dgm:cxn modelId="{33E7A855-C03D-4D9C-B337-816184DF061C}" type="presOf" srcId="{83C22935-B25F-485E-B425-73478BDA832C}" destId="{7265C1C3-4FF6-4E00-B922-AEE98DEA5F7F}" srcOrd="1" destOrd="0" presId="urn:microsoft.com/office/officeart/2005/8/layout/orgChart1"/>
    <dgm:cxn modelId="{E0AE8134-D8D1-4EC1-8740-3E8F062AF652}" type="presOf" srcId="{985AE47E-3B4B-43DB-BB6B-5B5BEEC435C6}" destId="{2FD06554-4A31-468D-B90C-F106B86A79E7}" srcOrd="0" destOrd="0" presId="urn:microsoft.com/office/officeart/2005/8/layout/orgChart1"/>
    <dgm:cxn modelId="{424EB80C-EACE-4F8C-840A-8881F6295866}" type="presOf" srcId="{985AE47E-3B4B-43DB-BB6B-5B5BEEC435C6}" destId="{240A9C1C-9F44-4401-AC83-E3CAF92968D9}" srcOrd="1" destOrd="0" presId="urn:microsoft.com/office/officeart/2005/8/layout/orgChart1"/>
    <dgm:cxn modelId="{542A2201-976C-4D2E-9A15-A342A9F20668}" type="presOf" srcId="{CCD4E901-3EB9-4ED9-A4B4-827F3C3EFD5B}" destId="{E40D61AD-E1E1-48E4-B558-3D0789A87A25}" srcOrd="0" destOrd="0" presId="urn:microsoft.com/office/officeart/2005/8/layout/orgChart1"/>
    <dgm:cxn modelId="{20867BA5-77E1-494F-80AC-1DE04930EBC7}" srcId="{339BC2ED-131B-4BF6-8F36-602EFE0F90C3}" destId="{985AE47E-3B4B-43DB-BB6B-5B5BEEC435C6}" srcOrd="0" destOrd="0" parTransId="{25ADA458-7302-480B-B4D7-64BC886120D4}" sibTransId="{749CB675-A30C-463D-B573-8235CD946C17}"/>
    <dgm:cxn modelId="{62C3EA1C-B558-4D9E-A87D-6E63B7008E2D}" type="presOf" srcId="{2D056269-293F-485E-AD6B-D6BE7247635C}" destId="{97AE800A-05E2-466C-86DE-C45B34F02ED3}" srcOrd="0" destOrd="0" presId="urn:microsoft.com/office/officeart/2005/8/layout/orgChart1"/>
    <dgm:cxn modelId="{AD1D8A7A-2F43-493A-9ADE-46120904378A}" type="presOf" srcId="{CCD4E901-3EB9-4ED9-A4B4-827F3C3EFD5B}" destId="{45D5B304-2C57-4B68-AF01-B2E4120493C2}" srcOrd="1" destOrd="0" presId="urn:microsoft.com/office/officeart/2005/8/layout/orgChart1"/>
    <dgm:cxn modelId="{78AD4C09-303C-4B9A-BCB7-2C9CC8FC03BA}" srcId="{985AE47E-3B4B-43DB-BB6B-5B5BEEC435C6}" destId="{83C22935-B25F-485E-B425-73478BDA832C}" srcOrd="0" destOrd="0" parTransId="{5269A5ED-1543-4D5A-AD75-F5D84C0B43AD}" sibTransId="{D7705408-8999-4560-AE5C-ADF51CC244A8}"/>
    <dgm:cxn modelId="{92BABCC1-DCCC-43C2-BE23-8912887CDF47}" type="presOf" srcId="{83C22935-B25F-485E-B425-73478BDA832C}" destId="{094CF111-B1B1-4404-88D0-93195DE36B89}" srcOrd="0" destOrd="0" presId="urn:microsoft.com/office/officeart/2005/8/layout/orgChart1"/>
    <dgm:cxn modelId="{3A8D0E71-21AA-41E9-9768-56FD5C18CAB9}" type="presOf" srcId="{2D056269-293F-485E-AD6B-D6BE7247635C}" destId="{026E477A-3D34-4D46-B387-5FA09E787738}" srcOrd="1" destOrd="0" presId="urn:microsoft.com/office/officeart/2005/8/layout/orgChart1"/>
    <dgm:cxn modelId="{11A5C8DF-C062-41A2-BD1C-0D441B42B5CD}" srcId="{339BC2ED-131B-4BF6-8F36-602EFE0F90C3}" destId="{2D056269-293F-485E-AD6B-D6BE7247635C}" srcOrd="1" destOrd="0" parTransId="{D920D956-C079-4543-8ACE-013BACB054B7}" sibTransId="{E0034D37-D2BE-42B6-94DD-75EFBFEA435E}"/>
    <dgm:cxn modelId="{4636DEAB-9BF0-481E-AB3F-68DA2C7C78CB}" type="presOf" srcId="{339BC2ED-131B-4BF6-8F36-602EFE0F90C3}" destId="{66E7AD45-FEA4-4AEA-91C4-7E4B78E4CF51}" srcOrd="0" destOrd="0" presId="urn:microsoft.com/office/officeart/2005/8/layout/orgChart1"/>
    <dgm:cxn modelId="{D4B37922-E905-4241-ACF0-9FB631E13C63}" type="presOf" srcId="{5370FAE3-7CFD-4CC0-859F-5E7082CA2E67}" destId="{77ACF759-C9FF-4152-B658-88A8CCEBC005}" srcOrd="0" destOrd="0" presId="urn:microsoft.com/office/officeart/2005/8/layout/orgChart1"/>
    <dgm:cxn modelId="{B5A0E3B5-F3F3-4EFE-A0D0-EF175B7AD43E}" type="presOf" srcId="{5269A5ED-1543-4D5A-AD75-F5D84C0B43AD}" destId="{BB8C7504-66A7-4344-AB13-DDF5963DECE2}" srcOrd="0" destOrd="0" presId="urn:microsoft.com/office/officeart/2005/8/layout/orgChart1"/>
    <dgm:cxn modelId="{45114941-11DC-4146-81B0-46F4E09962C6}" type="presParOf" srcId="{66E7AD45-FEA4-4AEA-91C4-7E4B78E4CF51}" destId="{A54606C5-F3A0-4971-A1CD-81D825C38D30}" srcOrd="0" destOrd="0" presId="urn:microsoft.com/office/officeart/2005/8/layout/orgChart1"/>
    <dgm:cxn modelId="{BE64720E-29E0-4D58-94E8-EADEC44E34F5}" type="presParOf" srcId="{A54606C5-F3A0-4971-A1CD-81D825C38D30}" destId="{AB8E26A7-7316-4516-971A-ADACD0FD80A7}" srcOrd="0" destOrd="0" presId="urn:microsoft.com/office/officeart/2005/8/layout/orgChart1"/>
    <dgm:cxn modelId="{5651E343-2268-426F-8346-21DC9DD0A8E4}" type="presParOf" srcId="{AB8E26A7-7316-4516-971A-ADACD0FD80A7}" destId="{2FD06554-4A31-468D-B90C-F106B86A79E7}" srcOrd="0" destOrd="0" presId="urn:microsoft.com/office/officeart/2005/8/layout/orgChart1"/>
    <dgm:cxn modelId="{6B075ECD-0D29-476B-83C9-5D725805F564}" type="presParOf" srcId="{AB8E26A7-7316-4516-971A-ADACD0FD80A7}" destId="{240A9C1C-9F44-4401-AC83-E3CAF92968D9}" srcOrd="1" destOrd="0" presId="urn:microsoft.com/office/officeart/2005/8/layout/orgChart1"/>
    <dgm:cxn modelId="{219A452B-8B52-4964-902F-3B001ED5151F}" type="presParOf" srcId="{A54606C5-F3A0-4971-A1CD-81D825C38D30}" destId="{14726FFC-3143-4DA3-88FD-21CB06A7AA50}" srcOrd="1" destOrd="0" presId="urn:microsoft.com/office/officeart/2005/8/layout/orgChart1"/>
    <dgm:cxn modelId="{3CCDE4BE-7ACE-4B8F-B45A-310D7EDE24EC}" type="presParOf" srcId="{14726FFC-3143-4DA3-88FD-21CB06A7AA50}" destId="{BB8C7504-66A7-4344-AB13-DDF5963DECE2}" srcOrd="0" destOrd="0" presId="urn:microsoft.com/office/officeart/2005/8/layout/orgChart1"/>
    <dgm:cxn modelId="{640FE687-8151-49EB-A4E2-FB694924A232}" type="presParOf" srcId="{14726FFC-3143-4DA3-88FD-21CB06A7AA50}" destId="{64A1FEF9-BEAB-4618-8644-4B1572474044}" srcOrd="1" destOrd="0" presId="urn:microsoft.com/office/officeart/2005/8/layout/orgChart1"/>
    <dgm:cxn modelId="{511B8DEB-3EE9-4820-9DB2-277556FAA182}" type="presParOf" srcId="{64A1FEF9-BEAB-4618-8644-4B1572474044}" destId="{6D6A17AB-71E3-4616-8015-7A9CF12DF36B}" srcOrd="0" destOrd="0" presId="urn:microsoft.com/office/officeart/2005/8/layout/orgChart1"/>
    <dgm:cxn modelId="{1AC331AE-7A45-49F4-92A0-12D2BBA602AA}" type="presParOf" srcId="{6D6A17AB-71E3-4616-8015-7A9CF12DF36B}" destId="{094CF111-B1B1-4404-88D0-93195DE36B89}" srcOrd="0" destOrd="0" presId="urn:microsoft.com/office/officeart/2005/8/layout/orgChart1"/>
    <dgm:cxn modelId="{0D2464A6-4029-4C96-8E39-A109B90F3DB6}" type="presParOf" srcId="{6D6A17AB-71E3-4616-8015-7A9CF12DF36B}" destId="{7265C1C3-4FF6-4E00-B922-AEE98DEA5F7F}" srcOrd="1" destOrd="0" presId="urn:microsoft.com/office/officeart/2005/8/layout/orgChart1"/>
    <dgm:cxn modelId="{00EF5901-F323-4AD2-A613-63F02E9E0AAC}" type="presParOf" srcId="{64A1FEF9-BEAB-4618-8644-4B1572474044}" destId="{B90E074B-7C28-4AAF-B524-74F96E057AF8}" srcOrd="1" destOrd="0" presId="urn:microsoft.com/office/officeart/2005/8/layout/orgChart1"/>
    <dgm:cxn modelId="{A58AE075-A4F7-44CB-A828-4D22718D2D9E}" type="presParOf" srcId="{64A1FEF9-BEAB-4618-8644-4B1572474044}" destId="{98E7776B-B074-4405-A2A1-6D8E819C8D56}" srcOrd="2" destOrd="0" presId="urn:microsoft.com/office/officeart/2005/8/layout/orgChart1"/>
    <dgm:cxn modelId="{8B6C3F9E-F80F-4173-B33C-005846922B6F}" type="presParOf" srcId="{A54606C5-F3A0-4971-A1CD-81D825C38D30}" destId="{A66E76AF-A095-4B49-95DB-BE7CF051A9F5}" srcOrd="2" destOrd="0" presId="urn:microsoft.com/office/officeart/2005/8/layout/orgChart1"/>
    <dgm:cxn modelId="{B36A9B6F-4A52-4AFD-87A7-64DE665B5E46}" type="presParOf" srcId="{66E7AD45-FEA4-4AEA-91C4-7E4B78E4CF51}" destId="{44DDFE3C-2680-4E15-B202-C30137814D52}" srcOrd="1" destOrd="0" presId="urn:microsoft.com/office/officeart/2005/8/layout/orgChart1"/>
    <dgm:cxn modelId="{31C3EB7A-5803-4795-9F28-7254A2FE90F0}" type="presParOf" srcId="{44DDFE3C-2680-4E15-B202-C30137814D52}" destId="{79E75E98-8D6E-4752-9174-EA515C57EF40}" srcOrd="0" destOrd="0" presId="urn:microsoft.com/office/officeart/2005/8/layout/orgChart1"/>
    <dgm:cxn modelId="{1ED7B952-8C24-41AE-AEA7-15D3C3649CEF}" type="presParOf" srcId="{79E75E98-8D6E-4752-9174-EA515C57EF40}" destId="{97AE800A-05E2-466C-86DE-C45B34F02ED3}" srcOrd="0" destOrd="0" presId="urn:microsoft.com/office/officeart/2005/8/layout/orgChart1"/>
    <dgm:cxn modelId="{7DA57BD8-F46A-467B-8870-739577994322}" type="presParOf" srcId="{79E75E98-8D6E-4752-9174-EA515C57EF40}" destId="{026E477A-3D34-4D46-B387-5FA09E787738}" srcOrd="1" destOrd="0" presId="urn:microsoft.com/office/officeart/2005/8/layout/orgChart1"/>
    <dgm:cxn modelId="{29B54761-1E5E-4268-964D-1D1F3B7754BB}" type="presParOf" srcId="{44DDFE3C-2680-4E15-B202-C30137814D52}" destId="{4D17206E-A79E-42E6-8AAD-6D724E28B460}" srcOrd="1" destOrd="0" presId="urn:microsoft.com/office/officeart/2005/8/layout/orgChart1"/>
    <dgm:cxn modelId="{1BC244D8-24C7-48B4-8A82-EB7D760D81C0}" type="presParOf" srcId="{4D17206E-A79E-42E6-8AAD-6D724E28B460}" destId="{77ACF759-C9FF-4152-B658-88A8CCEBC005}" srcOrd="0" destOrd="0" presId="urn:microsoft.com/office/officeart/2005/8/layout/orgChart1"/>
    <dgm:cxn modelId="{6E8656F1-FE5B-4DA8-8820-BB0C42E2207D}" type="presParOf" srcId="{4D17206E-A79E-42E6-8AAD-6D724E28B460}" destId="{7D59A75D-6E38-44CE-B19E-8C5E95C69B2D}" srcOrd="1" destOrd="0" presId="urn:microsoft.com/office/officeart/2005/8/layout/orgChart1"/>
    <dgm:cxn modelId="{F5967577-BA06-4063-B9D0-5254A6E29D0D}" type="presParOf" srcId="{7D59A75D-6E38-44CE-B19E-8C5E95C69B2D}" destId="{35C6BF80-36C5-4186-BC89-9442564BC555}" srcOrd="0" destOrd="0" presId="urn:microsoft.com/office/officeart/2005/8/layout/orgChart1"/>
    <dgm:cxn modelId="{F62FFD76-75A8-4D2C-8734-7C22A4629095}" type="presParOf" srcId="{35C6BF80-36C5-4186-BC89-9442564BC555}" destId="{E40D61AD-E1E1-48E4-B558-3D0789A87A25}" srcOrd="0" destOrd="0" presId="urn:microsoft.com/office/officeart/2005/8/layout/orgChart1"/>
    <dgm:cxn modelId="{AFC7F5C3-6C74-4B63-8115-635AA2D07044}" type="presParOf" srcId="{35C6BF80-36C5-4186-BC89-9442564BC555}" destId="{45D5B304-2C57-4B68-AF01-B2E4120493C2}" srcOrd="1" destOrd="0" presId="urn:microsoft.com/office/officeart/2005/8/layout/orgChart1"/>
    <dgm:cxn modelId="{3B7C5647-9A32-4AB0-8EFD-C3A7CB9DFF6C}" type="presParOf" srcId="{7D59A75D-6E38-44CE-B19E-8C5E95C69B2D}" destId="{9B2E23C2-2759-4756-B24B-A8BCF1168E95}" srcOrd="1" destOrd="0" presId="urn:microsoft.com/office/officeart/2005/8/layout/orgChart1"/>
    <dgm:cxn modelId="{D193AD3C-C85B-49D3-85FE-5B912D7EBE58}" type="presParOf" srcId="{7D59A75D-6E38-44CE-B19E-8C5E95C69B2D}" destId="{28328CD0-2E48-4C37-8BB8-CC598F0D0919}" srcOrd="2" destOrd="0" presId="urn:microsoft.com/office/officeart/2005/8/layout/orgChart1"/>
    <dgm:cxn modelId="{BF2EA6E2-1C4A-4ADF-AF70-FA6CC27D16A6}" type="presParOf" srcId="{44DDFE3C-2680-4E15-B202-C30137814D52}" destId="{39B8BB64-661D-4D5F-A8D0-595F0C423F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B9ABCA-6D05-40B1-86A0-4E30294A8EAE}">
      <dsp:nvSpPr>
        <dsp:cNvPr id="0" name=""/>
        <dsp:cNvSpPr/>
      </dsp:nvSpPr>
      <dsp:spPr>
        <a:xfrm>
          <a:off x="2031" y="447373"/>
          <a:ext cx="2334713" cy="1167356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Люди от 18 до 28 лет</a:t>
          </a:r>
        </a:p>
      </dsp:txBody>
      <dsp:txXfrm>
        <a:off x="36222" y="481564"/>
        <a:ext cx="2266331" cy="1098974"/>
      </dsp:txXfrm>
    </dsp:sp>
    <dsp:sp modelId="{2DA16F5B-D85A-4D5E-AAE1-BECB7A8139B6}">
      <dsp:nvSpPr>
        <dsp:cNvPr id="0" name=""/>
        <dsp:cNvSpPr/>
      </dsp:nvSpPr>
      <dsp:spPr>
        <a:xfrm>
          <a:off x="2920423" y="447373"/>
          <a:ext cx="2334713" cy="1167356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Совмещают работу и учебу</a:t>
          </a:r>
        </a:p>
      </dsp:txBody>
      <dsp:txXfrm>
        <a:off x="2954614" y="481564"/>
        <a:ext cx="2266331" cy="1098974"/>
      </dsp:txXfrm>
    </dsp:sp>
    <dsp:sp modelId="{B8170064-9D95-4414-BFC6-36D6CEAFA841}">
      <dsp:nvSpPr>
        <dsp:cNvPr id="0" name=""/>
        <dsp:cNvSpPr/>
      </dsp:nvSpPr>
      <dsp:spPr>
        <a:xfrm>
          <a:off x="5838816" y="447373"/>
          <a:ext cx="2334713" cy="1167356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Зарабатывают в среднем 22 500 рублей</a:t>
          </a:r>
        </a:p>
      </dsp:txBody>
      <dsp:txXfrm>
        <a:off x="5873007" y="481564"/>
        <a:ext cx="2266331" cy="1098974"/>
      </dsp:txXfrm>
    </dsp:sp>
    <dsp:sp modelId="{6781EECD-EB72-44FE-8D9D-21DED4E48A81}">
      <dsp:nvSpPr>
        <dsp:cNvPr id="0" name=""/>
        <dsp:cNvSpPr/>
      </dsp:nvSpPr>
      <dsp:spPr>
        <a:xfrm>
          <a:off x="8757208" y="447373"/>
          <a:ext cx="2334713" cy="1167356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Готовы тратить на игры 800 рублей в месяц</a:t>
          </a:r>
        </a:p>
      </dsp:txBody>
      <dsp:txXfrm>
        <a:off x="8791399" y="481564"/>
        <a:ext cx="2266331" cy="10989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B2BE74-C327-4166-B8E3-204C89C0A1D8}">
      <dsp:nvSpPr>
        <dsp:cNvPr id="0" name=""/>
        <dsp:cNvSpPr/>
      </dsp:nvSpPr>
      <dsp:spPr>
        <a:xfrm>
          <a:off x="126111" y="742"/>
          <a:ext cx="3136350" cy="1568175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Хочу расслабиться после работы</a:t>
          </a:r>
        </a:p>
      </dsp:txBody>
      <dsp:txXfrm>
        <a:off x="172041" y="46672"/>
        <a:ext cx="3044490" cy="1476315"/>
      </dsp:txXfrm>
    </dsp:sp>
    <dsp:sp modelId="{2F44B7F7-8006-4975-95D4-7E177A3889BC}">
      <dsp:nvSpPr>
        <dsp:cNvPr id="0" name=""/>
        <dsp:cNvSpPr/>
      </dsp:nvSpPr>
      <dsp:spPr>
        <a:xfrm>
          <a:off x="4046550" y="742"/>
          <a:ext cx="3136350" cy="1568175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Хочу получать новый опыт, комбинировать</a:t>
          </a:r>
        </a:p>
      </dsp:txBody>
      <dsp:txXfrm>
        <a:off x="4092480" y="46672"/>
        <a:ext cx="3044490" cy="1476315"/>
      </dsp:txXfrm>
    </dsp:sp>
    <dsp:sp modelId="{EA439EAF-2702-4026-A8E3-278E23451E2C}">
      <dsp:nvSpPr>
        <dsp:cNvPr id="0" name=""/>
        <dsp:cNvSpPr/>
      </dsp:nvSpPr>
      <dsp:spPr>
        <a:xfrm>
          <a:off x="7966988" y="742"/>
          <a:ext cx="3136350" cy="1568175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Хочу преодолевать и побеждать красиво</a:t>
          </a:r>
        </a:p>
      </dsp:txBody>
      <dsp:txXfrm>
        <a:off x="8012918" y="46672"/>
        <a:ext cx="3044490" cy="14763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B9ABCA-6D05-40B1-86A0-4E30294A8EAE}">
      <dsp:nvSpPr>
        <dsp:cNvPr id="0" name=""/>
        <dsp:cNvSpPr/>
      </dsp:nvSpPr>
      <dsp:spPr>
        <a:xfrm>
          <a:off x="2031" y="447373"/>
          <a:ext cx="2334713" cy="1167356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Люди от 18 до 28 лет</a:t>
          </a:r>
        </a:p>
      </dsp:txBody>
      <dsp:txXfrm>
        <a:off x="36222" y="481564"/>
        <a:ext cx="2266331" cy="1098974"/>
      </dsp:txXfrm>
    </dsp:sp>
    <dsp:sp modelId="{2DA16F5B-D85A-4D5E-AAE1-BECB7A8139B6}">
      <dsp:nvSpPr>
        <dsp:cNvPr id="0" name=""/>
        <dsp:cNvSpPr/>
      </dsp:nvSpPr>
      <dsp:spPr>
        <a:xfrm>
          <a:off x="2920423" y="447373"/>
          <a:ext cx="2334713" cy="1167356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Совмещают работу и учебу</a:t>
          </a:r>
        </a:p>
      </dsp:txBody>
      <dsp:txXfrm>
        <a:off x="2954614" y="481564"/>
        <a:ext cx="2266331" cy="1098974"/>
      </dsp:txXfrm>
    </dsp:sp>
    <dsp:sp modelId="{B8170064-9D95-4414-BFC6-36D6CEAFA841}">
      <dsp:nvSpPr>
        <dsp:cNvPr id="0" name=""/>
        <dsp:cNvSpPr/>
      </dsp:nvSpPr>
      <dsp:spPr>
        <a:xfrm>
          <a:off x="5838816" y="447373"/>
          <a:ext cx="2334713" cy="1167356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Зарабатывают в среднем 22 500 рублей</a:t>
          </a:r>
        </a:p>
      </dsp:txBody>
      <dsp:txXfrm>
        <a:off x="5873007" y="481564"/>
        <a:ext cx="2266331" cy="1098974"/>
      </dsp:txXfrm>
    </dsp:sp>
    <dsp:sp modelId="{6781EECD-EB72-44FE-8D9D-21DED4E48A81}">
      <dsp:nvSpPr>
        <dsp:cNvPr id="0" name=""/>
        <dsp:cNvSpPr/>
      </dsp:nvSpPr>
      <dsp:spPr>
        <a:xfrm>
          <a:off x="8757208" y="447373"/>
          <a:ext cx="2334713" cy="1167356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Готовы тратить на игры 800 рублей в месяц</a:t>
          </a:r>
        </a:p>
      </dsp:txBody>
      <dsp:txXfrm>
        <a:off x="8791399" y="481564"/>
        <a:ext cx="2266331" cy="10989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B2BE74-C327-4166-B8E3-204C89C0A1D8}">
      <dsp:nvSpPr>
        <dsp:cNvPr id="0" name=""/>
        <dsp:cNvSpPr/>
      </dsp:nvSpPr>
      <dsp:spPr>
        <a:xfrm>
          <a:off x="126111" y="742"/>
          <a:ext cx="3136350" cy="1568175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Хочу расслабиться после работы</a:t>
          </a:r>
        </a:p>
      </dsp:txBody>
      <dsp:txXfrm>
        <a:off x="172041" y="46672"/>
        <a:ext cx="3044490" cy="1476315"/>
      </dsp:txXfrm>
    </dsp:sp>
    <dsp:sp modelId="{2F44B7F7-8006-4975-95D4-7E177A3889BC}">
      <dsp:nvSpPr>
        <dsp:cNvPr id="0" name=""/>
        <dsp:cNvSpPr/>
      </dsp:nvSpPr>
      <dsp:spPr>
        <a:xfrm>
          <a:off x="4046550" y="742"/>
          <a:ext cx="3136350" cy="1568175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Хочу получать новый опыт, комбинировать</a:t>
          </a:r>
        </a:p>
      </dsp:txBody>
      <dsp:txXfrm>
        <a:off x="4092480" y="46672"/>
        <a:ext cx="3044490" cy="1476315"/>
      </dsp:txXfrm>
    </dsp:sp>
    <dsp:sp modelId="{EA439EAF-2702-4026-A8E3-278E23451E2C}">
      <dsp:nvSpPr>
        <dsp:cNvPr id="0" name=""/>
        <dsp:cNvSpPr/>
      </dsp:nvSpPr>
      <dsp:spPr>
        <a:xfrm>
          <a:off x="7966988" y="742"/>
          <a:ext cx="3136350" cy="1568175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Хочу преодолевать и побеждать красиво</a:t>
          </a:r>
        </a:p>
      </dsp:txBody>
      <dsp:txXfrm>
        <a:off x="8012918" y="46672"/>
        <a:ext cx="3044490" cy="14763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B9ABCA-6D05-40B1-86A0-4E30294A8EAE}">
      <dsp:nvSpPr>
        <dsp:cNvPr id="0" name=""/>
        <dsp:cNvSpPr/>
      </dsp:nvSpPr>
      <dsp:spPr>
        <a:xfrm>
          <a:off x="2031" y="447373"/>
          <a:ext cx="2334713" cy="1167356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Люди от 18 до 28 лет</a:t>
          </a:r>
        </a:p>
      </dsp:txBody>
      <dsp:txXfrm>
        <a:off x="36222" y="481564"/>
        <a:ext cx="2266331" cy="1098974"/>
      </dsp:txXfrm>
    </dsp:sp>
    <dsp:sp modelId="{2DA16F5B-D85A-4D5E-AAE1-BECB7A8139B6}">
      <dsp:nvSpPr>
        <dsp:cNvPr id="0" name=""/>
        <dsp:cNvSpPr/>
      </dsp:nvSpPr>
      <dsp:spPr>
        <a:xfrm>
          <a:off x="2920423" y="447373"/>
          <a:ext cx="2334713" cy="1167356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Совмещают работу и учебу</a:t>
          </a:r>
        </a:p>
      </dsp:txBody>
      <dsp:txXfrm>
        <a:off x="2954614" y="481564"/>
        <a:ext cx="2266331" cy="1098974"/>
      </dsp:txXfrm>
    </dsp:sp>
    <dsp:sp modelId="{B8170064-9D95-4414-BFC6-36D6CEAFA841}">
      <dsp:nvSpPr>
        <dsp:cNvPr id="0" name=""/>
        <dsp:cNvSpPr/>
      </dsp:nvSpPr>
      <dsp:spPr>
        <a:xfrm>
          <a:off x="5838816" y="447373"/>
          <a:ext cx="2334713" cy="1167356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Зарабатывают в среднем 22 500 рублей</a:t>
          </a:r>
        </a:p>
      </dsp:txBody>
      <dsp:txXfrm>
        <a:off x="5873007" y="481564"/>
        <a:ext cx="2266331" cy="1098974"/>
      </dsp:txXfrm>
    </dsp:sp>
    <dsp:sp modelId="{6781EECD-EB72-44FE-8D9D-21DED4E48A81}">
      <dsp:nvSpPr>
        <dsp:cNvPr id="0" name=""/>
        <dsp:cNvSpPr/>
      </dsp:nvSpPr>
      <dsp:spPr>
        <a:xfrm>
          <a:off x="8757208" y="447373"/>
          <a:ext cx="2334713" cy="1167356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Готовы тратить на игры 800 рублей в месяц</a:t>
          </a:r>
        </a:p>
      </dsp:txBody>
      <dsp:txXfrm>
        <a:off x="8791399" y="481564"/>
        <a:ext cx="2266331" cy="109897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B2BE74-C327-4166-B8E3-204C89C0A1D8}">
      <dsp:nvSpPr>
        <dsp:cNvPr id="0" name=""/>
        <dsp:cNvSpPr/>
      </dsp:nvSpPr>
      <dsp:spPr>
        <a:xfrm>
          <a:off x="126111" y="742"/>
          <a:ext cx="3136350" cy="1568175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Хочу расслабиться после работы</a:t>
          </a:r>
        </a:p>
      </dsp:txBody>
      <dsp:txXfrm>
        <a:off x="172041" y="46672"/>
        <a:ext cx="3044490" cy="1476315"/>
      </dsp:txXfrm>
    </dsp:sp>
    <dsp:sp modelId="{2F44B7F7-8006-4975-95D4-7E177A3889BC}">
      <dsp:nvSpPr>
        <dsp:cNvPr id="0" name=""/>
        <dsp:cNvSpPr/>
      </dsp:nvSpPr>
      <dsp:spPr>
        <a:xfrm>
          <a:off x="4046550" y="742"/>
          <a:ext cx="3136350" cy="1568175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Хочу получать новый опыт, комбинировать</a:t>
          </a:r>
        </a:p>
      </dsp:txBody>
      <dsp:txXfrm>
        <a:off x="4092480" y="46672"/>
        <a:ext cx="3044490" cy="1476315"/>
      </dsp:txXfrm>
    </dsp:sp>
    <dsp:sp modelId="{EA439EAF-2702-4026-A8E3-278E23451E2C}">
      <dsp:nvSpPr>
        <dsp:cNvPr id="0" name=""/>
        <dsp:cNvSpPr/>
      </dsp:nvSpPr>
      <dsp:spPr>
        <a:xfrm>
          <a:off x="7966988" y="742"/>
          <a:ext cx="3136350" cy="1568175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Хочу преодолевать и побеждать красиво</a:t>
          </a:r>
        </a:p>
      </dsp:txBody>
      <dsp:txXfrm>
        <a:off x="8012918" y="46672"/>
        <a:ext cx="3044490" cy="147631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58D7C5-02D8-445A-B019-BD00C70E6526}">
      <dsp:nvSpPr>
        <dsp:cNvPr id="0" name=""/>
        <dsp:cNvSpPr/>
      </dsp:nvSpPr>
      <dsp:spPr>
        <a:xfrm>
          <a:off x="5041373" y="1558664"/>
          <a:ext cx="1885791" cy="6545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286"/>
              </a:lnTo>
              <a:lnTo>
                <a:pt x="1885791" y="327286"/>
              </a:lnTo>
              <a:lnTo>
                <a:pt x="1885791" y="654572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round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98058-1A16-46D5-960F-4CB2FA44BFAD}">
      <dsp:nvSpPr>
        <dsp:cNvPr id="0" name=""/>
        <dsp:cNvSpPr/>
      </dsp:nvSpPr>
      <dsp:spPr>
        <a:xfrm>
          <a:off x="3155581" y="1558664"/>
          <a:ext cx="1885791" cy="654572"/>
        </a:xfrm>
        <a:custGeom>
          <a:avLst/>
          <a:gdLst/>
          <a:ahLst/>
          <a:cxnLst/>
          <a:rect l="0" t="0" r="0" b="0"/>
          <a:pathLst>
            <a:path>
              <a:moveTo>
                <a:pt x="1885791" y="0"/>
              </a:moveTo>
              <a:lnTo>
                <a:pt x="1885791" y="327286"/>
              </a:lnTo>
              <a:lnTo>
                <a:pt x="0" y="327286"/>
              </a:lnTo>
              <a:lnTo>
                <a:pt x="0" y="654572"/>
              </a:lnTo>
            </a:path>
          </a:pathLst>
        </a:custGeom>
        <a:noFill/>
        <a:ln w="25400" cap="flat" cmpd="thickThin" algn="ctr">
          <a:solidFill>
            <a:srgbClr val="EBDED5"/>
          </a:solidFill>
          <a:prstDash val="solid"/>
          <a:round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18E67A-D3AF-4DDB-9CD1-E2B4C40FDF18}">
      <dsp:nvSpPr>
        <dsp:cNvPr id="0" name=""/>
        <dsp:cNvSpPr/>
      </dsp:nvSpPr>
      <dsp:spPr>
        <a:xfrm>
          <a:off x="3482867" y="158"/>
          <a:ext cx="3117011" cy="155850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Смешение жанров для получения уникального опыта</a:t>
          </a:r>
        </a:p>
      </dsp:txBody>
      <dsp:txXfrm>
        <a:off x="3482867" y="158"/>
        <a:ext cx="3117011" cy="1558505"/>
      </dsp:txXfrm>
    </dsp:sp>
    <dsp:sp modelId="{F545FA99-67D1-4CCC-B7BD-4FB2C543A4A1}">
      <dsp:nvSpPr>
        <dsp:cNvPr id="0" name=""/>
        <dsp:cNvSpPr/>
      </dsp:nvSpPr>
      <dsp:spPr>
        <a:xfrm>
          <a:off x="1597075" y="2213236"/>
          <a:ext cx="3117011" cy="155850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Объединение слешера и карточной игры</a:t>
          </a:r>
        </a:p>
      </dsp:txBody>
      <dsp:txXfrm>
        <a:off x="1597075" y="2213236"/>
        <a:ext cx="3117011" cy="1558505"/>
      </dsp:txXfrm>
    </dsp:sp>
    <dsp:sp modelId="{CD121319-E0A9-4FF0-B13E-A2F4886E825D}">
      <dsp:nvSpPr>
        <dsp:cNvPr id="0" name=""/>
        <dsp:cNvSpPr/>
      </dsp:nvSpPr>
      <dsp:spPr>
        <a:xfrm>
          <a:off x="5368659" y="2213236"/>
          <a:ext cx="3117011" cy="155850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Чередование активного и спокойного геймплея</a:t>
          </a:r>
        </a:p>
      </dsp:txBody>
      <dsp:txXfrm>
        <a:off x="5368659" y="2213236"/>
        <a:ext cx="3117011" cy="155850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0F1DDB-0F58-4098-A8E2-7A0577573314}">
      <dsp:nvSpPr>
        <dsp:cNvPr id="0" name=""/>
        <dsp:cNvSpPr/>
      </dsp:nvSpPr>
      <dsp:spPr>
        <a:xfrm rot="5400000">
          <a:off x="-514704" y="514704"/>
          <a:ext cx="3070480" cy="2041071"/>
        </a:xfrm>
        <a:prstGeom prst="chevron">
          <a:avLst/>
        </a:prstGeom>
        <a:solidFill>
          <a:srgbClr val="764724"/>
        </a:solidFill>
        <a:ln w="12700" cap="flat" cmpd="sng" algn="ctr">
          <a:solidFill>
            <a:srgbClr val="764724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JTBD</a:t>
          </a: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 исследование</a:t>
          </a:r>
        </a:p>
      </dsp:txBody>
      <dsp:txXfrm rot="-5400000">
        <a:off x="1" y="1020536"/>
        <a:ext cx="2041071" cy="1029409"/>
      </dsp:txXfrm>
    </dsp:sp>
    <dsp:sp modelId="{39B862A8-4730-4967-AB36-A9279F5C9843}">
      <dsp:nvSpPr>
        <dsp:cNvPr id="0" name=""/>
        <dsp:cNvSpPr/>
      </dsp:nvSpPr>
      <dsp:spPr>
        <a:xfrm rot="5400000">
          <a:off x="2546903" y="-505831"/>
          <a:ext cx="2049944" cy="3061607"/>
        </a:xfrm>
        <a:prstGeom prst="round2SameRect">
          <a:avLst/>
        </a:prstGeom>
        <a:solidFill>
          <a:srgbClr val="EBDED5">
            <a:alpha val="90000"/>
          </a:srgbClr>
        </a:solidFill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Hyatheus" pitchFamily="50" charset="0"/>
              <a:ea typeface="Hyatheus" pitchFamily="50" charset="0"/>
            </a:rPr>
            <a:t>20 человек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Hyatheus" pitchFamily="50" charset="0"/>
              <a:ea typeface="Hyatheus" pitchFamily="50" charset="0"/>
            </a:rPr>
            <a:t>Изучены сведения о сегментах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Hyatheus" pitchFamily="50" charset="0"/>
              <a:ea typeface="Hyatheus" pitchFamily="50" charset="0"/>
            </a:rPr>
            <a:t>Задумка переработана</a:t>
          </a:r>
        </a:p>
      </dsp:txBody>
      <dsp:txXfrm rot="-5400000">
        <a:off x="2041072" y="100070"/>
        <a:ext cx="2961537" cy="184980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0F1DDB-0F58-4098-A8E2-7A0577573314}">
      <dsp:nvSpPr>
        <dsp:cNvPr id="0" name=""/>
        <dsp:cNvSpPr/>
      </dsp:nvSpPr>
      <dsp:spPr>
        <a:xfrm rot="5400000">
          <a:off x="-466713" y="466713"/>
          <a:ext cx="3070480" cy="2137052"/>
        </a:xfrm>
        <a:prstGeom prst="chevron">
          <a:avLst/>
        </a:prstGeom>
        <a:solidFill>
          <a:srgbClr val="764724"/>
        </a:solidFill>
        <a:ln w="12700" cap="flat" cmpd="sng" algn="ctr">
          <a:solidFill>
            <a:srgbClr val="7647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Тестирование прототипа</a:t>
          </a:r>
        </a:p>
      </dsp:txBody>
      <dsp:txXfrm rot="-5400000">
        <a:off x="1" y="1068525"/>
        <a:ext cx="2137052" cy="933428"/>
      </dsp:txXfrm>
    </dsp:sp>
    <dsp:sp modelId="{39B862A8-4730-4967-AB36-A9279F5C9843}">
      <dsp:nvSpPr>
        <dsp:cNvPr id="0" name=""/>
        <dsp:cNvSpPr/>
      </dsp:nvSpPr>
      <dsp:spPr>
        <a:xfrm rot="5400000">
          <a:off x="2738864" y="-601812"/>
          <a:ext cx="2001953" cy="3205578"/>
        </a:xfrm>
        <a:prstGeom prst="round2SameRect">
          <a:avLst/>
        </a:prstGeom>
        <a:solidFill>
          <a:srgbClr val="EBDED5">
            <a:alpha val="90000"/>
          </a:srgbClr>
        </a:solidFill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Hyatheus" pitchFamily="50" charset="0"/>
              <a:ea typeface="Hyatheus" pitchFamily="50" charset="0"/>
            </a:rPr>
            <a:t>4 человека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Hyatheus" pitchFamily="50" charset="0"/>
              <a:ea typeface="Hyatheus" pitchFamily="50" charset="0"/>
            </a:rPr>
            <a:t>Получена обратная связь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Hyatheus" pitchFamily="50" charset="0"/>
              <a:ea typeface="Hyatheus" pitchFamily="50" charset="0"/>
            </a:rPr>
            <a:t>Улучшение новой идеи</a:t>
          </a:r>
        </a:p>
      </dsp:txBody>
      <dsp:txXfrm rot="-5400000">
        <a:off x="2137052" y="97727"/>
        <a:ext cx="3107851" cy="180649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0F1DDB-0F58-4098-A8E2-7A0577573314}">
      <dsp:nvSpPr>
        <dsp:cNvPr id="0" name=""/>
        <dsp:cNvSpPr/>
      </dsp:nvSpPr>
      <dsp:spPr>
        <a:xfrm rot="5400000">
          <a:off x="-514704" y="514704"/>
          <a:ext cx="3070480" cy="2041071"/>
        </a:xfrm>
        <a:prstGeom prst="chevron">
          <a:avLst/>
        </a:prstGeom>
        <a:solidFill>
          <a:srgbClr val="764724"/>
        </a:solidFill>
        <a:ln w="12700" cap="flat" cmpd="sng" algn="ctr">
          <a:solidFill>
            <a:srgbClr val="764724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JTBD</a:t>
          </a: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 исследование</a:t>
          </a:r>
        </a:p>
      </dsp:txBody>
      <dsp:txXfrm rot="-5400000">
        <a:off x="1" y="1020536"/>
        <a:ext cx="2041071" cy="1029409"/>
      </dsp:txXfrm>
    </dsp:sp>
    <dsp:sp modelId="{39B862A8-4730-4967-AB36-A9279F5C9843}">
      <dsp:nvSpPr>
        <dsp:cNvPr id="0" name=""/>
        <dsp:cNvSpPr/>
      </dsp:nvSpPr>
      <dsp:spPr>
        <a:xfrm rot="5400000">
          <a:off x="2546903" y="-505831"/>
          <a:ext cx="2049944" cy="3061607"/>
        </a:xfrm>
        <a:prstGeom prst="round2SameRect">
          <a:avLst/>
        </a:prstGeom>
        <a:solidFill>
          <a:srgbClr val="EBDED5">
            <a:alpha val="90000"/>
          </a:srgbClr>
        </a:solidFill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Hyatheus" pitchFamily="50" charset="0"/>
              <a:ea typeface="Hyatheus" pitchFamily="50" charset="0"/>
            </a:rPr>
            <a:t>20 человек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Hyatheus" pitchFamily="50" charset="0"/>
              <a:ea typeface="Hyatheus" pitchFamily="50" charset="0"/>
            </a:rPr>
            <a:t>Изучены сведения о сегментах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Hyatheus" pitchFamily="50" charset="0"/>
              <a:ea typeface="Hyatheus" pitchFamily="50" charset="0"/>
            </a:rPr>
            <a:t>Задумка переработана</a:t>
          </a:r>
        </a:p>
      </dsp:txBody>
      <dsp:txXfrm rot="-5400000">
        <a:off x="2041072" y="100070"/>
        <a:ext cx="2961537" cy="184980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0F1DDB-0F58-4098-A8E2-7A0577573314}">
      <dsp:nvSpPr>
        <dsp:cNvPr id="0" name=""/>
        <dsp:cNvSpPr/>
      </dsp:nvSpPr>
      <dsp:spPr>
        <a:xfrm rot="5400000">
          <a:off x="-466713" y="466713"/>
          <a:ext cx="3070480" cy="2137052"/>
        </a:xfrm>
        <a:prstGeom prst="chevron">
          <a:avLst/>
        </a:prstGeom>
        <a:solidFill>
          <a:srgbClr val="764724"/>
        </a:solidFill>
        <a:ln w="12700" cap="flat" cmpd="sng" algn="ctr">
          <a:solidFill>
            <a:srgbClr val="7647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Тестирование прототипа</a:t>
          </a:r>
        </a:p>
      </dsp:txBody>
      <dsp:txXfrm rot="-5400000">
        <a:off x="1" y="1068525"/>
        <a:ext cx="2137052" cy="933428"/>
      </dsp:txXfrm>
    </dsp:sp>
    <dsp:sp modelId="{39B862A8-4730-4967-AB36-A9279F5C9843}">
      <dsp:nvSpPr>
        <dsp:cNvPr id="0" name=""/>
        <dsp:cNvSpPr/>
      </dsp:nvSpPr>
      <dsp:spPr>
        <a:xfrm rot="5400000">
          <a:off x="2738864" y="-601812"/>
          <a:ext cx="2001953" cy="3205578"/>
        </a:xfrm>
        <a:prstGeom prst="round2SameRect">
          <a:avLst/>
        </a:prstGeom>
        <a:solidFill>
          <a:srgbClr val="EBDED5">
            <a:alpha val="90000"/>
          </a:srgbClr>
        </a:solidFill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Hyatheus" pitchFamily="50" charset="0"/>
              <a:ea typeface="Hyatheus" pitchFamily="50" charset="0"/>
            </a:rPr>
            <a:t>4 человека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Hyatheus" pitchFamily="50" charset="0"/>
              <a:ea typeface="Hyatheus" pitchFamily="50" charset="0"/>
            </a:rPr>
            <a:t>Получена обратная связь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Hyatheus" pitchFamily="50" charset="0"/>
              <a:ea typeface="Hyatheus" pitchFamily="50" charset="0"/>
            </a:rPr>
            <a:t>Улучшение новой идеи</a:t>
          </a:r>
        </a:p>
      </dsp:txBody>
      <dsp:txXfrm rot="-5400000">
        <a:off x="2137052" y="97727"/>
        <a:ext cx="3107851" cy="180649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0F1DDB-0F58-4098-A8E2-7A0577573314}">
      <dsp:nvSpPr>
        <dsp:cNvPr id="0" name=""/>
        <dsp:cNvSpPr/>
      </dsp:nvSpPr>
      <dsp:spPr>
        <a:xfrm rot="5400000">
          <a:off x="-308711" y="310724"/>
          <a:ext cx="2058077" cy="1440654"/>
        </a:xfrm>
        <a:prstGeom prst="chevron">
          <a:avLst/>
        </a:prstGeom>
        <a:solidFill>
          <a:srgbClr val="764724"/>
        </a:solidFill>
        <a:ln w="12700" cap="flat" cmpd="sng" algn="ctr">
          <a:solidFill>
            <a:srgbClr val="764724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Первое тестирование</a:t>
          </a:r>
        </a:p>
      </dsp:txBody>
      <dsp:txXfrm rot="-5400000">
        <a:off x="1" y="722339"/>
        <a:ext cx="1440654" cy="617423"/>
      </dsp:txXfrm>
    </dsp:sp>
    <dsp:sp modelId="{39B862A8-4730-4967-AB36-A9279F5C9843}">
      <dsp:nvSpPr>
        <dsp:cNvPr id="0" name=""/>
        <dsp:cNvSpPr/>
      </dsp:nvSpPr>
      <dsp:spPr>
        <a:xfrm rot="5400000">
          <a:off x="2602439" y="-1159772"/>
          <a:ext cx="1338453" cy="3662024"/>
        </a:xfrm>
        <a:prstGeom prst="round2SameRect">
          <a:avLst/>
        </a:prstGeom>
        <a:solidFill>
          <a:srgbClr val="EBDED5">
            <a:alpha val="90000"/>
          </a:srgbClr>
        </a:solidFill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Hyatheus" pitchFamily="50" charset="0"/>
              <a:ea typeface="Hyatheus" pitchFamily="50" charset="0"/>
            </a:rPr>
            <a:t>4 человека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latin typeface="Hyatheus" pitchFamily="50" charset="0"/>
              <a:ea typeface="Hyatheus" pitchFamily="50" charset="0"/>
            </a:rPr>
            <a:t>Получена обратная связь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Hyatheus" pitchFamily="50" charset="0"/>
              <a:ea typeface="Hyatheus" pitchFamily="50" charset="0"/>
            </a:rPr>
            <a:t>Задумка переработана</a:t>
          </a:r>
        </a:p>
      </dsp:txBody>
      <dsp:txXfrm rot="-5400000">
        <a:off x="1440654" y="67351"/>
        <a:ext cx="3596686" cy="120777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0F1DDB-0F58-4098-A8E2-7A0577573314}">
      <dsp:nvSpPr>
        <dsp:cNvPr id="0" name=""/>
        <dsp:cNvSpPr/>
      </dsp:nvSpPr>
      <dsp:spPr>
        <a:xfrm rot="5400000">
          <a:off x="-308711" y="310724"/>
          <a:ext cx="2058077" cy="1440654"/>
        </a:xfrm>
        <a:prstGeom prst="chevron">
          <a:avLst/>
        </a:prstGeom>
        <a:solidFill>
          <a:srgbClr val="764724"/>
        </a:solidFill>
        <a:ln w="12700" cap="flat" cmpd="sng" algn="ctr">
          <a:solidFill>
            <a:srgbClr val="7647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Последнее тестирование</a:t>
          </a:r>
        </a:p>
      </dsp:txBody>
      <dsp:txXfrm rot="-5400000">
        <a:off x="1" y="722339"/>
        <a:ext cx="1440654" cy="617423"/>
      </dsp:txXfrm>
    </dsp:sp>
    <dsp:sp modelId="{39B862A8-4730-4967-AB36-A9279F5C9843}">
      <dsp:nvSpPr>
        <dsp:cNvPr id="0" name=""/>
        <dsp:cNvSpPr/>
      </dsp:nvSpPr>
      <dsp:spPr>
        <a:xfrm rot="5400000">
          <a:off x="2722415" y="-1279748"/>
          <a:ext cx="1338453" cy="3901975"/>
        </a:xfrm>
        <a:prstGeom prst="round2SameRect">
          <a:avLst/>
        </a:prstGeom>
        <a:solidFill>
          <a:srgbClr val="EBDED5">
            <a:alpha val="90000"/>
          </a:srgbClr>
        </a:solidFill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Hyatheus" pitchFamily="50" charset="0"/>
              <a:ea typeface="Hyatheus" pitchFamily="50" charset="0"/>
            </a:rPr>
            <a:t>20 человек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Hyatheus" pitchFamily="50" charset="0"/>
              <a:ea typeface="Hyatheus" pitchFamily="50" charset="0"/>
            </a:rPr>
            <a:t>Изучены проблемы пользователя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Hyatheus" pitchFamily="50" charset="0"/>
              <a:ea typeface="Hyatheus" pitchFamily="50" charset="0"/>
            </a:rPr>
            <a:t>Улучшение новой идеи</a:t>
          </a:r>
        </a:p>
      </dsp:txBody>
      <dsp:txXfrm rot="-5400000">
        <a:off x="1440654" y="67351"/>
        <a:ext cx="3836637" cy="120777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FCC4F-3115-4E62-9CD1-99B90FF472CF}">
      <dsp:nvSpPr>
        <dsp:cNvPr id="0" name=""/>
        <dsp:cNvSpPr/>
      </dsp:nvSpPr>
      <dsp:spPr>
        <a:xfrm>
          <a:off x="826876" y="896681"/>
          <a:ext cx="1557261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Объём рынка</a:t>
          </a:r>
        </a:p>
      </dsp:txBody>
      <dsp:txXfrm>
        <a:off x="849681" y="919486"/>
        <a:ext cx="1511651" cy="733020"/>
      </dsp:txXfrm>
    </dsp:sp>
    <dsp:sp modelId="{4A63CCA6-6DC1-4609-829A-61F941E5FE02}">
      <dsp:nvSpPr>
        <dsp:cNvPr id="0" name=""/>
        <dsp:cNvSpPr/>
      </dsp:nvSpPr>
      <dsp:spPr>
        <a:xfrm rot="18289469">
          <a:off x="2150201" y="811038"/>
          <a:ext cx="1090778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090778" y="27246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2668321" y="811014"/>
        <a:ext cx="54538" cy="54538"/>
      </dsp:txXfrm>
    </dsp:sp>
    <dsp:sp modelId="{0FF4E08A-0CB0-47FD-8E45-AD8CD0954014}">
      <dsp:nvSpPr>
        <dsp:cNvPr id="0" name=""/>
        <dsp:cNvSpPr/>
      </dsp:nvSpPr>
      <dsp:spPr>
        <a:xfrm>
          <a:off x="3007042" y="1255"/>
          <a:ext cx="3470187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Новый опыт и комбинирование</a:t>
          </a:r>
        </a:p>
      </dsp:txBody>
      <dsp:txXfrm>
        <a:off x="3029847" y="24060"/>
        <a:ext cx="3424577" cy="733020"/>
      </dsp:txXfrm>
    </dsp:sp>
    <dsp:sp modelId="{AE4AED35-1F5B-421B-A438-7F6CC1AB247A}">
      <dsp:nvSpPr>
        <dsp:cNvPr id="0" name=""/>
        <dsp:cNvSpPr/>
      </dsp:nvSpPr>
      <dsp:spPr>
        <a:xfrm>
          <a:off x="6477229" y="363325"/>
          <a:ext cx="62290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622904" y="27246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6773109" y="374998"/>
        <a:ext cx="31145" cy="31145"/>
      </dsp:txXfrm>
    </dsp:sp>
    <dsp:sp modelId="{B3E9C1E9-4720-4EC0-A692-D2BCB40BDBE8}">
      <dsp:nvSpPr>
        <dsp:cNvPr id="0" name=""/>
        <dsp:cNvSpPr/>
      </dsp:nvSpPr>
      <dsp:spPr>
        <a:xfrm>
          <a:off x="7100134" y="1255"/>
          <a:ext cx="3470187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34,000,000 покупок</a:t>
          </a:r>
        </a:p>
      </dsp:txBody>
      <dsp:txXfrm>
        <a:off x="7122939" y="24060"/>
        <a:ext cx="3424577" cy="733020"/>
      </dsp:txXfrm>
    </dsp:sp>
    <dsp:sp modelId="{B87AA154-2277-43DD-A990-90C7E8813486}">
      <dsp:nvSpPr>
        <dsp:cNvPr id="0" name=""/>
        <dsp:cNvSpPr/>
      </dsp:nvSpPr>
      <dsp:spPr>
        <a:xfrm>
          <a:off x="2384138" y="1258750"/>
          <a:ext cx="62290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622904" y="27246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2680017" y="1270424"/>
        <a:ext cx="31145" cy="31145"/>
      </dsp:txXfrm>
    </dsp:sp>
    <dsp:sp modelId="{D92CEB7D-EE2A-4EC8-A05D-4296B8C6369E}">
      <dsp:nvSpPr>
        <dsp:cNvPr id="0" name=""/>
        <dsp:cNvSpPr/>
      </dsp:nvSpPr>
      <dsp:spPr>
        <a:xfrm>
          <a:off x="3007042" y="896681"/>
          <a:ext cx="3470187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Преодоление и красивая победа</a:t>
          </a:r>
        </a:p>
      </dsp:txBody>
      <dsp:txXfrm>
        <a:off x="3029847" y="919486"/>
        <a:ext cx="3424577" cy="733020"/>
      </dsp:txXfrm>
    </dsp:sp>
    <dsp:sp modelId="{DEA719DE-B683-4D1E-B16E-64AEB985E93F}">
      <dsp:nvSpPr>
        <dsp:cNvPr id="0" name=""/>
        <dsp:cNvSpPr/>
      </dsp:nvSpPr>
      <dsp:spPr>
        <a:xfrm>
          <a:off x="6477229" y="1258750"/>
          <a:ext cx="62290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622904" y="27246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6773109" y="1270424"/>
        <a:ext cx="31145" cy="31145"/>
      </dsp:txXfrm>
    </dsp:sp>
    <dsp:sp modelId="{EC5A5227-09B7-4426-ADD6-102ACC9E5DD8}">
      <dsp:nvSpPr>
        <dsp:cNvPr id="0" name=""/>
        <dsp:cNvSpPr/>
      </dsp:nvSpPr>
      <dsp:spPr>
        <a:xfrm>
          <a:off x="7100134" y="896681"/>
          <a:ext cx="3470187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25,000,000 покупок</a:t>
          </a:r>
        </a:p>
      </dsp:txBody>
      <dsp:txXfrm>
        <a:off x="7122939" y="919486"/>
        <a:ext cx="3424577" cy="733020"/>
      </dsp:txXfrm>
    </dsp:sp>
    <dsp:sp modelId="{D0859BB7-1721-44EC-91F0-882094039743}">
      <dsp:nvSpPr>
        <dsp:cNvPr id="0" name=""/>
        <dsp:cNvSpPr/>
      </dsp:nvSpPr>
      <dsp:spPr>
        <a:xfrm rot="3310531">
          <a:off x="2150201" y="1706463"/>
          <a:ext cx="1090778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090778" y="27246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2668321" y="1706440"/>
        <a:ext cx="54538" cy="54538"/>
      </dsp:txXfrm>
    </dsp:sp>
    <dsp:sp modelId="{317AB9ED-4A07-4F82-8D91-8B357847B6DC}">
      <dsp:nvSpPr>
        <dsp:cNvPr id="0" name=""/>
        <dsp:cNvSpPr/>
      </dsp:nvSpPr>
      <dsp:spPr>
        <a:xfrm>
          <a:off x="3007042" y="1792107"/>
          <a:ext cx="3470187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Расслабление</a:t>
          </a:r>
        </a:p>
      </dsp:txBody>
      <dsp:txXfrm>
        <a:off x="3029847" y="1814912"/>
        <a:ext cx="3424577" cy="733020"/>
      </dsp:txXfrm>
    </dsp:sp>
    <dsp:sp modelId="{98D1C3CD-E1B1-498C-AAE5-5059F9C84B02}">
      <dsp:nvSpPr>
        <dsp:cNvPr id="0" name=""/>
        <dsp:cNvSpPr/>
      </dsp:nvSpPr>
      <dsp:spPr>
        <a:xfrm>
          <a:off x="6477229" y="2154176"/>
          <a:ext cx="62290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622904" y="27246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6773109" y="2165850"/>
        <a:ext cx="31145" cy="31145"/>
      </dsp:txXfrm>
    </dsp:sp>
    <dsp:sp modelId="{264CC5B2-9D38-4A69-8983-A176BC125CD6}">
      <dsp:nvSpPr>
        <dsp:cNvPr id="0" name=""/>
        <dsp:cNvSpPr/>
      </dsp:nvSpPr>
      <dsp:spPr>
        <a:xfrm>
          <a:off x="7100134" y="1792107"/>
          <a:ext cx="3470187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169,000,000 покупок</a:t>
          </a:r>
        </a:p>
      </dsp:txBody>
      <dsp:txXfrm>
        <a:off x="7122939" y="1814912"/>
        <a:ext cx="3424577" cy="73302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5AA221-1DCF-483C-81E0-257744E6C76F}">
      <dsp:nvSpPr>
        <dsp:cNvPr id="0" name=""/>
        <dsp:cNvSpPr/>
      </dsp:nvSpPr>
      <dsp:spPr>
        <a:xfrm rot="5400000">
          <a:off x="5110504" y="-1071082"/>
          <a:ext cx="491949" cy="2759657"/>
        </a:xfrm>
        <a:prstGeom prst="round2Same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76,000,000 покупок</a:t>
          </a:r>
        </a:p>
      </dsp:txBody>
      <dsp:txXfrm rot="-5400000">
        <a:off x="3976651" y="86786"/>
        <a:ext cx="2735642" cy="443919"/>
      </dsp:txXfrm>
    </dsp:sp>
    <dsp:sp modelId="{6B748827-3E7A-4DD9-87B4-AF30DB7A6803}">
      <dsp:nvSpPr>
        <dsp:cNvPr id="0" name=""/>
        <dsp:cNvSpPr/>
      </dsp:nvSpPr>
      <dsp:spPr>
        <a:xfrm>
          <a:off x="1140867" y="1278"/>
          <a:ext cx="2835783" cy="614936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Средний объем рынка</a:t>
          </a:r>
        </a:p>
      </dsp:txBody>
      <dsp:txXfrm>
        <a:off x="1170886" y="31297"/>
        <a:ext cx="2775745" cy="554898"/>
      </dsp:txXfrm>
    </dsp:sp>
    <dsp:sp modelId="{8EA8D2B7-376C-4C85-A078-4AEA6647F14E}">
      <dsp:nvSpPr>
        <dsp:cNvPr id="0" name=""/>
        <dsp:cNvSpPr/>
      </dsp:nvSpPr>
      <dsp:spPr>
        <a:xfrm rot="5400000">
          <a:off x="5110504" y="-425398"/>
          <a:ext cx="491949" cy="2759657"/>
        </a:xfrm>
        <a:prstGeom prst="round2Same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760,000 покупок</a:t>
          </a:r>
        </a:p>
      </dsp:txBody>
      <dsp:txXfrm rot="-5400000">
        <a:off x="3976651" y="732470"/>
        <a:ext cx="2735642" cy="443919"/>
      </dsp:txXfrm>
    </dsp:sp>
    <dsp:sp modelId="{11AC2EDA-A787-4AED-AB71-E4CFDA19B5B5}">
      <dsp:nvSpPr>
        <dsp:cNvPr id="0" name=""/>
        <dsp:cNvSpPr/>
      </dsp:nvSpPr>
      <dsp:spPr>
        <a:xfrm>
          <a:off x="1140867" y="646962"/>
          <a:ext cx="2835783" cy="614936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Максимальный охват</a:t>
          </a:r>
        </a:p>
      </dsp:txBody>
      <dsp:txXfrm>
        <a:off x="1170886" y="676981"/>
        <a:ext cx="2775745" cy="554898"/>
      </dsp:txXfrm>
    </dsp:sp>
    <dsp:sp modelId="{EA245EAF-9E0C-4F95-8DC7-6B50E9000C9C}">
      <dsp:nvSpPr>
        <dsp:cNvPr id="0" name=""/>
        <dsp:cNvSpPr/>
      </dsp:nvSpPr>
      <dsp:spPr>
        <a:xfrm rot="5400000">
          <a:off x="5110504" y="220285"/>
          <a:ext cx="491949" cy="2759657"/>
        </a:xfrm>
        <a:prstGeom prst="round2Same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20,000 покупок</a:t>
          </a:r>
        </a:p>
      </dsp:txBody>
      <dsp:txXfrm rot="-5400000">
        <a:off x="3976651" y="1378154"/>
        <a:ext cx="2735642" cy="443919"/>
      </dsp:txXfrm>
    </dsp:sp>
    <dsp:sp modelId="{D2585CF5-EB20-4DD7-A646-E05626A2D616}">
      <dsp:nvSpPr>
        <dsp:cNvPr id="0" name=""/>
        <dsp:cNvSpPr/>
      </dsp:nvSpPr>
      <dsp:spPr>
        <a:xfrm>
          <a:off x="1140867" y="1292645"/>
          <a:ext cx="2835783" cy="614936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Минимальный охват</a:t>
          </a:r>
        </a:p>
      </dsp:txBody>
      <dsp:txXfrm>
        <a:off x="1170886" y="1322664"/>
        <a:ext cx="2775745" cy="554898"/>
      </dsp:txXfrm>
    </dsp:sp>
    <dsp:sp modelId="{CD1C58D5-1233-4BC5-A075-75498ECF97D3}">
      <dsp:nvSpPr>
        <dsp:cNvPr id="0" name=""/>
        <dsp:cNvSpPr/>
      </dsp:nvSpPr>
      <dsp:spPr>
        <a:xfrm rot="5400000">
          <a:off x="5110504" y="865969"/>
          <a:ext cx="491949" cy="2759657"/>
        </a:xfrm>
        <a:prstGeom prst="round2Same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228,000,000 рублей</a:t>
          </a:r>
        </a:p>
      </dsp:txBody>
      <dsp:txXfrm rot="-5400000">
        <a:off x="3976651" y="2023838"/>
        <a:ext cx="2735642" cy="443919"/>
      </dsp:txXfrm>
    </dsp:sp>
    <dsp:sp modelId="{09754FFA-8B28-4E14-93BF-11B008170BFD}">
      <dsp:nvSpPr>
        <dsp:cNvPr id="0" name=""/>
        <dsp:cNvSpPr/>
      </dsp:nvSpPr>
      <dsp:spPr>
        <a:xfrm>
          <a:off x="1140867" y="1938329"/>
          <a:ext cx="2835783" cy="614936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Максимальная прибыль</a:t>
          </a:r>
        </a:p>
      </dsp:txBody>
      <dsp:txXfrm>
        <a:off x="1170886" y="1968348"/>
        <a:ext cx="2775745" cy="55489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FCC4F-3115-4E62-9CD1-99B90FF472CF}">
      <dsp:nvSpPr>
        <dsp:cNvPr id="0" name=""/>
        <dsp:cNvSpPr/>
      </dsp:nvSpPr>
      <dsp:spPr>
        <a:xfrm>
          <a:off x="531993" y="896681"/>
          <a:ext cx="2147028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Объём </a:t>
          </a:r>
          <a:r>
            <a:rPr lang="ru-RU" sz="2000" kern="12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выбранных посредством </a:t>
          </a:r>
          <a:r>
            <a:rPr lang="en-US" sz="2000" kern="12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JTBD </a:t>
          </a:r>
          <a:r>
            <a:rPr lang="ru-RU" sz="2000" kern="12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исследования сегментов рынка</a:t>
          </a:r>
          <a:endParaRPr lang="ru-RU" sz="2000" kern="1200" dirty="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554798" y="919486"/>
        <a:ext cx="2101418" cy="733020"/>
      </dsp:txXfrm>
    </dsp:sp>
    <dsp:sp modelId="{4A63CCA6-6DC1-4609-829A-61F941E5FE02}">
      <dsp:nvSpPr>
        <dsp:cNvPr id="0" name=""/>
        <dsp:cNvSpPr/>
      </dsp:nvSpPr>
      <dsp:spPr>
        <a:xfrm rot="18289469">
          <a:off x="2445084" y="811038"/>
          <a:ext cx="1090778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090778" y="27246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2963204" y="811014"/>
        <a:ext cx="54538" cy="54538"/>
      </dsp:txXfrm>
    </dsp:sp>
    <dsp:sp modelId="{0FF4E08A-0CB0-47FD-8E45-AD8CD0954014}">
      <dsp:nvSpPr>
        <dsp:cNvPr id="0" name=""/>
        <dsp:cNvSpPr/>
      </dsp:nvSpPr>
      <dsp:spPr>
        <a:xfrm>
          <a:off x="3301926" y="1255"/>
          <a:ext cx="3470187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Новый опыт и комбинирование</a:t>
          </a:r>
        </a:p>
      </dsp:txBody>
      <dsp:txXfrm>
        <a:off x="3324731" y="24060"/>
        <a:ext cx="3424577" cy="733020"/>
      </dsp:txXfrm>
    </dsp:sp>
    <dsp:sp modelId="{AE4AED35-1F5B-421B-A438-7F6CC1AB247A}">
      <dsp:nvSpPr>
        <dsp:cNvPr id="0" name=""/>
        <dsp:cNvSpPr/>
      </dsp:nvSpPr>
      <dsp:spPr>
        <a:xfrm>
          <a:off x="6772113" y="363325"/>
          <a:ext cx="62290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622904" y="27246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7067992" y="374998"/>
        <a:ext cx="31145" cy="31145"/>
      </dsp:txXfrm>
    </dsp:sp>
    <dsp:sp modelId="{B3E9C1E9-4720-4EC0-A692-D2BCB40BDBE8}">
      <dsp:nvSpPr>
        <dsp:cNvPr id="0" name=""/>
        <dsp:cNvSpPr/>
      </dsp:nvSpPr>
      <dsp:spPr>
        <a:xfrm>
          <a:off x="7395017" y="1255"/>
          <a:ext cx="3470187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34,000,000 покупок</a:t>
          </a:r>
        </a:p>
      </dsp:txBody>
      <dsp:txXfrm>
        <a:off x="7417822" y="24060"/>
        <a:ext cx="3424577" cy="733020"/>
      </dsp:txXfrm>
    </dsp:sp>
    <dsp:sp modelId="{B87AA154-2277-43DD-A990-90C7E8813486}">
      <dsp:nvSpPr>
        <dsp:cNvPr id="0" name=""/>
        <dsp:cNvSpPr/>
      </dsp:nvSpPr>
      <dsp:spPr>
        <a:xfrm>
          <a:off x="2679021" y="1258750"/>
          <a:ext cx="62290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622904" y="27246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2974901" y="1270424"/>
        <a:ext cx="31145" cy="31145"/>
      </dsp:txXfrm>
    </dsp:sp>
    <dsp:sp modelId="{D92CEB7D-EE2A-4EC8-A05D-4296B8C6369E}">
      <dsp:nvSpPr>
        <dsp:cNvPr id="0" name=""/>
        <dsp:cNvSpPr/>
      </dsp:nvSpPr>
      <dsp:spPr>
        <a:xfrm>
          <a:off x="3301926" y="896681"/>
          <a:ext cx="3470187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Преодоление и красивая победа</a:t>
          </a:r>
        </a:p>
      </dsp:txBody>
      <dsp:txXfrm>
        <a:off x="3324731" y="919486"/>
        <a:ext cx="3424577" cy="733020"/>
      </dsp:txXfrm>
    </dsp:sp>
    <dsp:sp modelId="{DEA719DE-B683-4D1E-B16E-64AEB985E93F}">
      <dsp:nvSpPr>
        <dsp:cNvPr id="0" name=""/>
        <dsp:cNvSpPr/>
      </dsp:nvSpPr>
      <dsp:spPr>
        <a:xfrm>
          <a:off x="6772113" y="1258750"/>
          <a:ext cx="62290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622904" y="27246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7067992" y="1270424"/>
        <a:ext cx="31145" cy="31145"/>
      </dsp:txXfrm>
    </dsp:sp>
    <dsp:sp modelId="{EC5A5227-09B7-4426-ADD6-102ACC9E5DD8}">
      <dsp:nvSpPr>
        <dsp:cNvPr id="0" name=""/>
        <dsp:cNvSpPr/>
      </dsp:nvSpPr>
      <dsp:spPr>
        <a:xfrm>
          <a:off x="7395017" y="896681"/>
          <a:ext cx="3470187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25,000,000 покупок</a:t>
          </a:r>
        </a:p>
      </dsp:txBody>
      <dsp:txXfrm>
        <a:off x="7417822" y="919486"/>
        <a:ext cx="3424577" cy="733020"/>
      </dsp:txXfrm>
    </dsp:sp>
    <dsp:sp modelId="{D0859BB7-1721-44EC-91F0-882094039743}">
      <dsp:nvSpPr>
        <dsp:cNvPr id="0" name=""/>
        <dsp:cNvSpPr/>
      </dsp:nvSpPr>
      <dsp:spPr>
        <a:xfrm rot="3310531">
          <a:off x="2445084" y="1706463"/>
          <a:ext cx="1090778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090778" y="27246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2963204" y="1706440"/>
        <a:ext cx="54538" cy="54538"/>
      </dsp:txXfrm>
    </dsp:sp>
    <dsp:sp modelId="{317AB9ED-4A07-4F82-8D91-8B357847B6DC}">
      <dsp:nvSpPr>
        <dsp:cNvPr id="0" name=""/>
        <dsp:cNvSpPr/>
      </dsp:nvSpPr>
      <dsp:spPr>
        <a:xfrm>
          <a:off x="3301926" y="1792107"/>
          <a:ext cx="3470187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Расслабление</a:t>
          </a:r>
        </a:p>
      </dsp:txBody>
      <dsp:txXfrm>
        <a:off x="3324731" y="1814912"/>
        <a:ext cx="3424577" cy="733020"/>
      </dsp:txXfrm>
    </dsp:sp>
    <dsp:sp modelId="{98D1C3CD-E1B1-498C-AAE5-5059F9C84B02}">
      <dsp:nvSpPr>
        <dsp:cNvPr id="0" name=""/>
        <dsp:cNvSpPr/>
      </dsp:nvSpPr>
      <dsp:spPr>
        <a:xfrm>
          <a:off x="6772113" y="2154176"/>
          <a:ext cx="62290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622904" y="27246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7067992" y="2165850"/>
        <a:ext cx="31145" cy="31145"/>
      </dsp:txXfrm>
    </dsp:sp>
    <dsp:sp modelId="{264CC5B2-9D38-4A69-8983-A176BC125CD6}">
      <dsp:nvSpPr>
        <dsp:cNvPr id="0" name=""/>
        <dsp:cNvSpPr/>
      </dsp:nvSpPr>
      <dsp:spPr>
        <a:xfrm>
          <a:off x="7395017" y="1792107"/>
          <a:ext cx="3470187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169,000,000 покупок</a:t>
          </a:r>
        </a:p>
      </dsp:txBody>
      <dsp:txXfrm>
        <a:off x="7417822" y="1814912"/>
        <a:ext cx="3424577" cy="73302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5AA221-1DCF-483C-81E0-257744E6C76F}">
      <dsp:nvSpPr>
        <dsp:cNvPr id="0" name=""/>
        <dsp:cNvSpPr/>
      </dsp:nvSpPr>
      <dsp:spPr>
        <a:xfrm rot="5400000">
          <a:off x="5110504" y="-1071082"/>
          <a:ext cx="491949" cy="2759657"/>
        </a:xfrm>
        <a:prstGeom prst="round2Same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76,000,000 покупок</a:t>
          </a:r>
        </a:p>
      </dsp:txBody>
      <dsp:txXfrm rot="-5400000">
        <a:off x="3976651" y="86786"/>
        <a:ext cx="2735642" cy="443919"/>
      </dsp:txXfrm>
    </dsp:sp>
    <dsp:sp modelId="{6B748827-3E7A-4DD9-87B4-AF30DB7A6803}">
      <dsp:nvSpPr>
        <dsp:cNvPr id="0" name=""/>
        <dsp:cNvSpPr/>
      </dsp:nvSpPr>
      <dsp:spPr>
        <a:xfrm>
          <a:off x="1140867" y="1278"/>
          <a:ext cx="2835783" cy="614936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Средний объем рынка</a:t>
          </a:r>
        </a:p>
      </dsp:txBody>
      <dsp:txXfrm>
        <a:off x="1170886" y="31297"/>
        <a:ext cx="2775745" cy="554898"/>
      </dsp:txXfrm>
    </dsp:sp>
    <dsp:sp modelId="{8EA8D2B7-376C-4C85-A078-4AEA6647F14E}">
      <dsp:nvSpPr>
        <dsp:cNvPr id="0" name=""/>
        <dsp:cNvSpPr/>
      </dsp:nvSpPr>
      <dsp:spPr>
        <a:xfrm rot="5400000">
          <a:off x="5110504" y="-425398"/>
          <a:ext cx="491949" cy="2759657"/>
        </a:xfrm>
        <a:prstGeom prst="round2Same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760,000 покупок</a:t>
          </a:r>
        </a:p>
      </dsp:txBody>
      <dsp:txXfrm rot="-5400000">
        <a:off x="3976651" y="732470"/>
        <a:ext cx="2735642" cy="443919"/>
      </dsp:txXfrm>
    </dsp:sp>
    <dsp:sp modelId="{11AC2EDA-A787-4AED-AB71-E4CFDA19B5B5}">
      <dsp:nvSpPr>
        <dsp:cNvPr id="0" name=""/>
        <dsp:cNvSpPr/>
      </dsp:nvSpPr>
      <dsp:spPr>
        <a:xfrm>
          <a:off x="1140867" y="646962"/>
          <a:ext cx="2835783" cy="614936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Максимальный охват</a:t>
          </a:r>
        </a:p>
      </dsp:txBody>
      <dsp:txXfrm>
        <a:off x="1170886" y="676981"/>
        <a:ext cx="2775745" cy="554898"/>
      </dsp:txXfrm>
    </dsp:sp>
    <dsp:sp modelId="{EA245EAF-9E0C-4F95-8DC7-6B50E9000C9C}">
      <dsp:nvSpPr>
        <dsp:cNvPr id="0" name=""/>
        <dsp:cNvSpPr/>
      </dsp:nvSpPr>
      <dsp:spPr>
        <a:xfrm rot="5400000">
          <a:off x="5110504" y="220285"/>
          <a:ext cx="491949" cy="2759657"/>
        </a:xfrm>
        <a:prstGeom prst="round2Same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20,000 покупок</a:t>
          </a:r>
        </a:p>
      </dsp:txBody>
      <dsp:txXfrm rot="-5400000">
        <a:off x="3976651" y="1378154"/>
        <a:ext cx="2735642" cy="443919"/>
      </dsp:txXfrm>
    </dsp:sp>
    <dsp:sp modelId="{D2585CF5-EB20-4DD7-A646-E05626A2D616}">
      <dsp:nvSpPr>
        <dsp:cNvPr id="0" name=""/>
        <dsp:cNvSpPr/>
      </dsp:nvSpPr>
      <dsp:spPr>
        <a:xfrm>
          <a:off x="1140867" y="1292645"/>
          <a:ext cx="2835783" cy="614936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Минимальный </a:t>
          </a:r>
          <a:r>
            <a:rPr lang="ru-RU" sz="2000" kern="12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охват для окупаемости</a:t>
          </a:r>
          <a:endParaRPr lang="ru-RU" sz="2000" kern="1200" dirty="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1170886" y="1322664"/>
        <a:ext cx="2775745" cy="554898"/>
      </dsp:txXfrm>
    </dsp:sp>
    <dsp:sp modelId="{CD1C58D5-1233-4BC5-A075-75498ECF97D3}">
      <dsp:nvSpPr>
        <dsp:cNvPr id="0" name=""/>
        <dsp:cNvSpPr/>
      </dsp:nvSpPr>
      <dsp:spPr>
        <a:xfrm rot="5400000">
          <a:off x="5110504" y="865969"/>
          <a:ext cx="491949" cy="2759657"/>
        </a:xfrm>
        <a:prstGeom prst="round2Same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228,000,000 рублей</a:t>
          </a:r>
        </a:p>
      </dsp:txBody>
      <dsp:txXfrm rot="-5400000">
        <a:off x="3976651" y="2023838"/>
        <a:ext cx="2735642" cy="443919"/>
      </dsp:txXfrm>
    </dsp:sp>
    <dsp:sp modelId="{09754FFA-8B28-4E14-93BF-11B008170BFD}">
      <dsp:nvSpPr>
        <dsp:cNvPr id="0" name=""/>
        <dsp:cNvSpPr/>
      </dsp:nvSpPr>
      <dsp:spPr>
        <a:xfrm>
          <a:off x="1140867" y="1938329"/>
          <a:ext cx="2835783" cy="614936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Максимальная прибыль</a:t>
          </a:r>
        </a:p>
      </dsp:txBody>
      <dsp:txXfrm>
        <a:off x="1170886" y="1968348"/>
        <a:ext cx="2775745" cy="55489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084F30-887B-41A4-B816-C6BE1F41EF24}">
      <dsp:nvSpPr>
        <dsp:cNvPr id="0" name=""/>
        <dsp:cNvSpPr/>
      </dsp:nvSpPr>
      <dsp:spPr>
        <a:xfrm rot="5400000">
          <a:off x="1478794" y="184480"/>
          <a:ext cx="2255562" cy="2453247"/>
        </a:xfrm>
        <a:prstGeom prst="round2SameRect">
          <a:avLst/>
        </a:prstGeom>
        <a:noFill/>
        <a:ln w="25400" cap="flat" cmpd="sng" algn="ctr">
          <a:solidFill>
            <a:srgbClr val="EBDED5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Игра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Дополнения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Артбуки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Комиксы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Зарисовки</a:t>
          </a:r>
        </a:p>
      </dsp:txBody>
      <dsp:txXfrm rot="-5400000">
        <a:off x="1379952" y="393430"/>
        <a:ext cx="2343140" cy="2035348"/>
      </dsp:txXfrm>
    </dsp:sp>
    <dsp:sp modelId="{4310834E-889D-44D9-BE92-43D369DBCA32}">
      <dsp:nvSpPr>
        <dsp:cNvPr id="0" name=""/>
        <dsp:cNvSpPr/>
      </dsp:nvSpPr>
      <dsp:spPr>
        <a:xfrm>
          <a:off x="0" y="1378"/>
          <a:ext cx="1379951" cy="2819452"/>
        </a:xfrm>
        <a:prstGeom prst="roundRect">
          <a:avLst/>
        </a:pr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Продукты</a:t>
          </a:r>
        </a:p>
      </dsp:txBody>
      <dsp:txXfrm>
        <a:off x="67364" y="68742"/>
        <a:ext cx="1245223" cy="268472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FCC4F-3115-4E62-9CD1-99B90FF472CF}">
      <dsp:nvSpPr>
        <dsp:cNvPr id="0" name=""/>
        <dsp:cNvSpPr/>
      </dsp:nvSpPr>
      <dsp:spPr>
        <a:xfrm>
          <a:off x="826876" y="896681"/>
          <a:ext cx="1557261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Объём рынка</a:t>
          </a:r>
        </a:p>
      </dsp:txBody>
      <dsp:txXfrm>
        <a:off x="849681" y="919486"/>
        <a:ext cx="1511651" cy="733020"/>
      </dsp:txXfrm>
    </dsp:sp>
    <dsp:sp modelId="{4A63CCA6-6DC1-4609-829A-61F941E5FE02}">
      <dsp:nvSpPr>
        <dsp:cNvPr id="0" name=""/>
        <dsp:cNvSpPr/>
      </dsp:nvSpPr>
      <dsp:spPr>
        <a:xfrm rot="18289469">
          <a:off x="2150201" y="811038"/>
          <a:ext cx="1090778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090778" y="27246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2668321" y="811014"/>
        <a:ext cx="54538" cy="54538"/>
      </dsp:txXfrm>
    </dsp:sp>
    <dsp:sp modelId="{0FF4E08A-0CB0-47FD-8E45-AD8CD0954014}">
      <dsp:nvSpPr>
        <dsp:cNvPr id="0" name=""/>
        <dsp:cNvSpPr/>
      </dsp:nvSpPr>
      <dsp:spPr>
        <a:xfrm>
          <a:off x="3007042" y="1255"/>
          <a:ext cx="3470187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Новый опыт и комбинирование</a:t>
          </a:r>
        </a:p>
      </dsp:txBody>
      <dsp:txXfrm>
        <a:off x="3029847" y="24060"/>
        <a:ext cx="3424577" cy="733020"/>
      </dsp:txXfrm>
    </dsp:sp>
    <dsp:sp modelId="{AE4AED35-1F5B-421B-A438-7F6CC1AB247A}">
      <dsp:nvSpPr>
        <dsp:cNvPr id="0" name=""/>
        <dsp:cNvSpPr/>
      </dsp:nvSpPr>
      <dsp:spPr>
        <a:xfrm>
          <a:off x="6477229" y="363325"/>
          <a:ext cx="62290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622904" y="27246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6773109" y="374998"/>
        <a:ext cx="31145" cy="31145"/>
      </dsp:txXfrm>
    </dsp:sp>
    <dsp:sp modelId="{B3E9C1E9-4720-4EC0-A692-D2BCB40BDBE8}">
      <dsp:nvSpPr>
        <dsp:cNvPr id="0" name=""/>
        <dsp:cNvSpPr/>
      </dsp:nvSpPr>
      <dsp:spPr>
        <a:xfrm>
          <a:off x="7100134" y="1255"/>
          <a:ext cx="3470187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34,000,000 покупок</a:t>
          </a:r>
        </a:p>
      </dsp:txBody>
      <dsp:txXfrm>
        <a:off x="7122939" y="24060"/>
        <a:ext cx="3424577" cy="733020"/>
      </dsp:txXfrm>
    </dsp:sp>
    <dsp:sp modelId="{B87AA154-2277-43DD-A990-90C7E8813486}">
      <dsp:nvSpPr>
        <dsp:cNvPr id="0" name=""/>
        <dsp:cNvSpPr/>
      </dsp:nvSpPr>
      <dsp:spPr>
        <a:xfrm>
          <a:off x="2384138" y="1258750"/>
          <a:ext cx="62290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622904" y="27246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2680017" y="1270424"/>
        <a:ext cx="31145" cy="31145"/>
      </dsp:txXfrm>
    </dsp:sp>
    <dsp:sp modelId="{D92CEB7D-EE2A-4EC8-A05D-4296B8C6369E}">
      <dsp:nvSpPr>
        <dsp:cNvPr id="0" name=""/>
        <dsp:cNvSpPr/>
      </dsp:nvSpPr>
      <dsp:spPr>
        <a:xfrm>
          <a:off x="3007042" y="896681"/>
          <a:ext cx="3470187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Преодоление и красивая победа</a:t>
          </a:r>
        </a:p>
      </dsp:txBody>
      <dsp:txXfrm>
        <a:off x="3029847" y="919486"/>
        <a:ext cx="3424577" cy="733020"/>
      </dsp:txXfrm>
    </dsp:sp>
    <dsp:sp modelId="{DEA719DE-B683-4D1E-B16E-64AEB985E93F}">
      <dsp:nvSpPr>
        <dsp:cNvPr id="0" name=""/>
        <dsp:cNvSpPr/>
      </dsp:nvSpPr>
      <dsp:spPr>
        <a:xfrm>
          <a:off x="6477229" y="1258750"/>
          <a:ext cx="62290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622904" y="27246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6773109" y="1270424"/>
        <a:ext cx="31145" cy="31145"/>
      </dsp:txXfrm>
    </dsp:sp>
    <dsp:sp modelId="{EC5A5227-09B7-4426-ADD6-102ACC9E5DD8}">
      <dsp:nvSpPr>
        <dsp:cNvPr id="0" name=""/>
        <dsp:cNvSpPr/>
      </dsp:nvSpPr>
      <dsp:spPr>
        <a:xfrm>
          <a:off x="7100134" y="896681"/>
          <a:ext cx="3470187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25,000,000 покупок</a:t>
          </a:r>
        </a:p>
      </dsp:txBody>
      <dsp:txXfrm>
        <a:off x="7122939" y="919486"/>
        <a:ext cx="3424577" cy="733020"/>
      </dsp:txXfrm>
    </dsp:sp>
    <dsp:sp modelId="{D0859BB7-1721-44EC-91F0-882094039743}">
      <dsp:nvSpPr>
        <dsp:cNvPr id="0" name=""/>
        <dsp:cNvSpPr/>
      </dsp:nvSpPr>
      <dsp:spPr>
        <a:xfrm rot="3310531">
          <a:off x="2150201" y="1706463"/>
          <a:ext cx="1090778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090778" y="27246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2668321" y="1706440"/>
        <a:ext cx="54538" cy="54538"/>
      </dsp:txXfrm>
    </dsp:sp>
    <dsp:sp modelId="{317AB9ED-4A07-4F82-8D91-8B357847B6DC}">
      <dsp:nvSpPr>
        <dsp:cNvPr id="0" name=""/>
        <dsp:cNvSpPr/>
      </dsp:nvSpPr>
      <dsp:spPr>
        <a:xfrm>
          <a:off x="3007042" y="1792107"/>
          <a:ext cx="3470187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Расслабление</a:t>
          </a:r>
        </a:p>
      </dsp:txBody>
      <dsp:txXfrm>
        <a:off x="3029847" y="1814912"/>
        <a:ext cx="3424577" cy="733020"/>
      </dsp:txXfrm>
    </dsp:sp>
    <dsp:sp modelId="{98D1C3CD-E1B1-498C-AAE5-5059F9C84B02}">
      <dsp:nvSpPr>
        <dsp:cNvPr id="0" name=""/>
        <dsp:cNvSpPr/>
      </dsp:nvSpPr>
      <dsp:spPr>
        <a:xfrm>
          <a:off x="6477229" y="2154176"/>
          <a:ext cx="62290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622904" y="27246"/>
              </a:lnTo>
            </a:path>
          </a:pathLst>
        </a:cu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6773109" y="2165850"/>
        <a:ext cx="31145" cy="31145"/>
      </dsp:txXfrm>
    </dsp:sp>
    <dsp:sp modelId="{264CC5B2-9D38-4A69-8983-A176BC125CD6}">
      <dsp:nvSpPr>
        <dsp:cNvPr id="0" name=""/>
        <dsp:cNvSpPr/>
      </dsp:nvSpPr>
      <dsp:spPr>
        <a:xfrm>
          <a:off x="7100134" y="1792107"/>
          <a:ext cx="3470187" cy="778630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169,000,000 покупок</a:t>
          </a:r>
        </a:p>
      </dsp:txBody>
      <dsp:txXfrm>
        <a:off x="7122939" y="1814912"/>
        <a:ext cx="3424577" cy="73302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5AA221-1DCF-483C-81E0-257744E6C76F}">
      <dsp:nvSpPr>
        <dsp:cNvPr id="0" name=""/>
        <dsp:cNvSpPr/>
      </dsp:nvSpPr>
      <dsp:spPr>
        <a:xfrm rot="5400000">
          <a:off x="5110504" y="-1071082"/>
          <a:ext cx="491949" cy="2759657"/>
        </a:xfrm>
        <a:prstGeom prst="round2Same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76,000,000 покупок</a:t>
          </a:r>
        </a:p>
      </dsp:txBody>
      <dsp:txXfrm rot="-5400000">
        <a:off x="3976651" y="86786"/>
        <a:ext cx="2735642" cy="443919"/>
      </dsp:txXfrm>
    </dsp:sp>
    <dsp:sp modelId="{6B748827-3E7A-4DD9-87B4-AF30DB7A6803}">
      <dsp:nvSpPr>
        <dsp:cNvPr id="0" name=""/>
        <dsp:cNvSpPr/>
      </dsp:nvSpPr>
      <dsp:spPr>
        <a:xfrm>
          <a:off x="1140867" y="1278"/>
          <a:ext cx="2835783" cy="614936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Средний объем рынка</a:t>
          </a:r>
        </a:p>
      </dsp:txBody>
      <dsp:txXfrm>
        <a:off x="1170886" y="31297"/>
        <a:ext cx="2775745" cy="554898"/>
      </dsp:txXfrm>
    </dsp:sp>
    <dsp:sp modelId="{8EA8D2B7-376C-4C85-A078-4AEA6647F14E}">
      <dsp:nvSpPr>
        <dsp:cNvPr id="0" name=""/>
        <dsp:cNvSpPr/>
      </dsp:nvSpPr>
      <dsp:spPr>
        <a:xfrm rot="5400000">
          <a:off x="5110504" y="-425398"/>
          <a:ext cx="491949" cy="2759657"/>
        </a:xfrm>
        <a:prstGeom prst="round2Same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760,000 покупок</a:t>
          </a:r>
        </a:p>
      </dsp:txBody>
      <dsp:txXfrm rot="-5400000">
        <a:off x="3976651" y="732470"/>
        <a:ext cx="2735642" cy="443919"/>
      </dsp:txXfrm>
    </dsp:sp>
    <dsp:sp modelId="{11AC2EDA-A787-4AED-AB71-E4CFDA19B5B5}">
      <dsp:nvSpPr>
        <dsp:cNvPr id="0" name=""/>
        <dsp:cNvSpPr/>
      </dsp:nvSpPr>
      <dsp:spPr>
        <a:xfrm>
          <a:off x="1140867" y="646962"/>
          <a:ext cx="2835783" cy="614936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Максимальный охват</a:t>
          </a:r>
        </a:p>
      </dsp:txBody>
      <dsp:txXfrm>
        <a:off x="1170886" y="676981"/>
        <a:ext cx="2775745" cy="554898"/>
      </dsp:txXfrm>
    </dsp:sp>
    <dsp:sp modelId="{EA245EAF-9E0C-4F95-8DC7-6B50E9000C9C}">
      <dsp:nvSpPr>
        <dsp:cNvPr id="0" name=""/>
        <dsp:cNvSpPr/>
      </dsp:nvSpPr>
      <dsp:spPr>
        <a:xfrm rot="5400000">
          <a:off x="5110504" y="220285"/>
          <a:ext cx="491949" cy="2759657"/>
        </a:xfrm>
        <a:prstGeom prst="round2Same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20,000 покупок</a:t>
          </a:r>
        </a:p>
      </dsp:txBody>
      <dsp:txXfrm rot="-5400000">
        <a:off x="3976651" y="1378154"/>
        <a:ext cx="2735642" cy="443919"/>
      </dsp:txXfrm>
    </dsp:sp>
    <dsp:sp modelId="{D2585CF5-EB20-4DD7-A646-E05626A2D616}">
      <dsp:nvSpPr>
        <dsp:cNvPr id="0" name=""/>
        <dsp:cNvSpPr/>
      </dsp:nvSpPr>
      <dsp:spPr>
        <a:xfrm>
          <a:off x="1140867" y="1292645"/>
          <a:ext cx="2835783" cy="614936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Минимальный охват</a:t>
          </a:r>
        </a:p>
      </dsp:txBody>
      <dsp:txXfrm>
        <a:off x="1170886" y="1322664"/>
        <a:ext cx="2775745" cy="554898"/>
      </dsp:txXfrm>
    </dsp:sp>
    <dsp:sp modelId="{CD1C58D5-1233-4BC5-A075-75498ECF97D3}">
      <dsp:nvSpPr>
        <dsp:cNvPr id="0" name=""/>
        <dsp:cNvSpPr/>
      </dsp:nvSpPr>
      <dsp:spPr>
        <a:xfrm rot="5400000">
          <a:off x="5110504" y="865969"/>
          <a:ext cx="491949" cy="2759657"/>
        </a:xfrm>
        <a:prstGeom prst="round2Same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228,000,000 рублей</a:t>
          </a:r>
        </a:p>
      </dsp:txBody>
      <dsp:txXfrm rot="-5400000">
        <a:off x="3976651" y="2023838"/>
        <a:ext cx="2735642" cy="443919"/>
      </dsp:txXfrm>
    </dsp:sp>
    <dsp:sp modelId="{09754FFA-8B28-4E14-93BF-11B008170BFD}">
      <dsp:nvSpPr>
        <dsp:cNvPr id="0" name=""/>
        <dsp:cNvSpPr/>
      </dsp:nvSpPr>
      <dsp:spPr>
        <a:xfrm>
          <a:off x="1140867" y="1938329"/>
          <a:ext cx="2835783" cy="614936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Максимальная прибыль</a:t>
          </a:r>
        </a:p>
      </dsp:txBody>
      <dsp:txXfrm>
        <a:off x="1170886" y="1968348"/>
        <a:ext cx="2775745" cy="554898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084F30-887B-41A4-B816-C6BE1F41EF24}">
      <dsp:nvSpPr>
        <dsp:cNvPr id="0" name=""/>
        <dsp:cNvSpPr/>
      </dsp:nvSpPr>
      <dsp:spPr>
        <a:xfrm rot="5400000">
          <a:off x="1478794" y="184480"/>
          <a:ext cx="2255562" cy="2453247"/>
        </a:xfrm>
        <a:prstGeom prst="round2SameRect">
          <a:avLst/>
        </a:prstGeom>
        <a:noFill/>
        <a:ln w="25400" cap="flat" cmpd="sng" algn="ctr">
          <a:solidFill>
            <a:srgbClr val="EBDED5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Игра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Дополнения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Артбуки</a:t>
          </a:r>
          <a:endParaRPr lang="ru-RU" sz="2000" kern="1200" dirty="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Комиксы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Зарисовки</a:t>
          </a:r>
        </a:p>
      </dsp:txBody>
      <dsp:txXfrm rot="-5400000">
        <a:off x="1379952" y="393430"/>
        <a:ext cx="2343140" cy="2035348"/>
      </dsp:txXfrm>
    </dsp:sp>
    <dsp:sp modelId="{4310834E-889D-44D9-BE92-43D369DBCA32}">
      <dsp:nvSpPr>
        <dsp:cNvPr id="0" name=""/>
        <dsp:cNvSpPr/>
      </dsp:nvSpPr>
      <dsp:spPr>
        <a:xfrm>
          <a:off x="0" y="1378"/>
          <a:ext cx="1379951" cy="2819452"/>
        </a:xfrm>
        <a:prstGeom prst="roundRect">
          <a:avLst/>
        </a:pr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Продукты</a:t>
          </a:r>
        </a:p>
      </dsp:txBody>
      <dsp:txXfrm>
        <a:off x="67364" y="68742"/>
        <a:ext cx="1245223" cy="268472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084F30-887B-41A4-B816-C6BE1F41EF24}">
      <dsp:nvSpPr>
        <dsp:cNvPr id="0" name=""/>
        <dsp:cNvSpPr/>
      </dsp:nvSpPr>
      <dsp:spPr>
        <a:xfrm rot="5400000">
          <a:off x="1478794" y="184480"/>
          <a:ext cx="2255562" cy="2453247"/>
        </a:xfrm>
        <a:prstGeom prst="round2SameRect">
          <a:avLst/>
        </a:prstGeom>
        <a:noFill/>
        <a:ln w="25400" cap="flat" cmpd="sng" algn="ctr">
          <a:solidFill>
            <a:srgbClr val="EBDED5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Игра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Дополнения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Артбуки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Комиксы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Зарисовки</a:t>
          </a:r>
        </a:p>
      </dsp:txBody>
      <dsp:txXfrm rot="-5400000">
        <a:off x="1379952" y="393430"/>
        <a:ext cx="2343140" cy="2035348"/>
      </dsp:txXfrm>
    </dsp:sp>
    <dsp:sp modelId="{4310834E-889D-44D9-BE92-43D369DBCA32}">
      <dsp:nvSpPr>
        <dsp:cNvPr id="0" name=""/>
        <dsp:cNvSpPr/>
      </dsp:nvSpPr>
      <dsp:spPr>
        <a:xfrm>
          <a:off x="0" y="1378"/>
          <a:ext cx="1379951" cy="2819452"/>
        </a:xfrm>
        <a:prstGeom prst="roundRect">
          <a:avLst/>
        </a:prstGeom>
        <a:noFill/>
        <a:ln w="254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Продукты</a:t>
          </a:r>
        </a:p>
      </dsp:txBody>
      <dsp:txXfrm>
        <a:off x="67364" y="68742"/>
        <a:ext cx="1245223" cy="268472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6651EA-B97B-4C99-96A3-EDD80177B6AF}">
      <dsp:nvSpPr>
        <dsp:cNvPr id="0" name=""/>
        <dsp:cNvSpPr/>
      </dsp:nvSpPr>
      <dsp:spPr>
        <a:xfrm>
          <a:off x="6052335" y="1468359"/>
          <a:ext cx="91440" cy="4385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8524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09B340-A643-4E42-ABAF-022C9ECB7822}">
      <dsp:nvSpPr>
        <dsp:cNvPr id="0" name=""/>
        <dsp:cNvSpPr/>
      </dsp:nvSpPr>
      <dsp:spPr>
        <a:xfrm>
          <a:off x="3525600" y="1468359"/>
          <a:ext cx="91440" cy="4385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8524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CD8699-EBC3-43D9-BDB4-EB36FD8E4A90}">
      <dsp:nvSpPr>
        <dsp:cNvPr id="0" name=""/>
        <dsp:cNvSpPr/>
      </dsp:nvSpPr>
      <dsp:spPr>
        <a:xfrm>
          <a:off x="209300" y="2950989"/>
          <a:ext cx="313231" cy="9605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0576"/>
              </a:lnTo>
              <a:lnTo>
                <a:pt x="313231" y="960576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E8F6A7-76A8-4C87-88D1-2DFE0D8C6986}">
      <dsp:nvSpPr>
        <dsp:cNvPr id="0" name=""/>
        <dsp:cNvSpPr/>
      </dsp:nvSpPr>
      <dsp:spPr>
        <a:xfrm>
          <a:off x="998864" y="1468359"/>
          <a:ext cx="91440" cy="4385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8524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0E0DD-C764-4C1C-863A-FD0E1A6EED2F}">
      <dsp:nvSpPr>
        <dsp:cNvPr id="0" name=""/>
        <dsp:cNvSpPr/>
      </dsp:nvSpPr>
      <dsp:spPr>
        <a:xfrm>
          <a:off x="479" y="424254"/>
          <a:ext cx="2088210" cy="1044105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Заработная плата (МРОТ)</a:t>
          </a:r>
        </a:p>
      </dsp:txBody>
      <dsp:txXfrm>
        <a:off x="479" y="424254"/>
        <a:ext cx="2088210" cy="1044105"/>
      </dsp:txXfrm>
    </dsp:sp>
    <dsp:sp modelId="{1FFBC240-B14A-4CEC-87E1-CFE88EE45714}">
      <dsp:nvSpPr>
        <dsp:cNvPr id="0" name=""/>
        <dsp:cNvSpPr/>
      </dsp:nvSpPr>
      <dsp:spPr>
        <a:xfrm>
          <a:off x="479" y="1906883"/>
          <a:ext cx="2088210" cy="1044105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24,100 * 2 * 3</a:t>
          </a:r>
        </a:p>
      </dsp:txBody>
      <dsp:txXfrm>
        <a:off x="479" y="1906883"/>
        <a:ext cx="2088210" cy="1044105"/>
      </dsp:txXfrm>
    </dsp:sp>
    <dsp:sp modelId="{B7CC7E74-3872-4F16-BEBB-927A6A558879}">
      <dsp:nvSpPr>
        <dsp:cNvPr id="0" name=""/>
        <dsp:cNvSpPr/>
      </dsp:nvSpPr>
      <dsp:spPr>
        <a:xfrm>
          <a:off x="522532" y="3389513"/>
          <a:ext cx="2088210" cy="1044105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144,600 рублей/мес.</a:t>
          </a:r>
        </a:p>
      </dsp:txBody>
      <dsp:txXfrm>
        <a:off x="522532" y="3389513"/>
        <a:ext cx="2088210" cy="1044105"/>
      </dsp:txXfrm>
    </dsp:sp>
    <dsp:sp modelId="{B99A0D4A-A966-4C87-A6A7-1399F3720188}">
      <dsp:nvSpPr>
        <dsp:cNvPr id="0" name=""/>
        <dsp:cNvSpPr/>
      </dsp:nvSpPr>
      <dsp:spPr>
        <a:xfrm>
          <a:off x="2527214" y="424254"/>
          <a:ext cx="2088210" cy="1044105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Операционные расходы</a:t>
          </a:r>
        </a:p>
      </dsp:txBody>
      <dsp:txXfrm>
        <a:off x="2527214" y="424254"/>
        <a:ext cx="2088210" cy="1044105"/>
      </dsp:txXfrm>
    </dsp:sp>
    <dsp:sp modelId="{EA055BA8-1C9E-4AC8-B705-4A2EEA3A0310}">
      <dsp:nvSpPr>
        <dsp:cNvPr id="0" name=""/>
        <dsp:cNvSpPr/>
      </dsp:nvSpPr>
      <dsp:spPr>
        <a:xfrm>
          <a:off x="2527214" y="1906883"/>
          <a:ext cx="2088210" cy="1044105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5,000 рублей/мес.</a:t>
          </a:r>
        </a:p>
      </dsp:txBody>
      <dsp:txXfrm>
        <a:off x="2527214" y="1906883"/>
        <a:ext cx="2088210" cy="1044105"/>
      </dsp:txXfrm>
    </dsp:sp>
    <dsp:sp modelId="{B1953157-E180-4251-98FB-AA6C014B67D5}">
      <dsp:nvSpPr>
        <dsp:cNvPr id="0" name=""/>
        <dsp:cNvSpPr/>
      </dsp:nvSpPr>
      <dsp:spPr>
        <a:xfrm>
          <a:off x="5053949" y="424254"/>
          <a:ext cx="2088210" cy="1044105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Маркетинг</a:t>
          </a:r>
        </a:p>
      </dsp:txBody>
      <dsp:txXfrm>
        <a:off x="5053949" y="424254"/>
        <a:ext cx="2088210" cy="1044105"/>
      </dsp:txXfrm>
    </dsp:sp>
    <dsp:sp modelId="{B45985D9-111D-4918-B2E7-6B09CCE3511E}">
      <dsp:nvSpPr>
        <dsp:cNvPr id="0" name=""/>
        <dsp:cNvSpPr/>
      </dsp:nvSpPr>
      <dsp:spPr>
        <a:xfrm>
          <a:off x="5053949" y="1906883"/>
          <a:ext cx="2088210" cy="1044105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17,600 рублей/мес.</a:t>
          </a:r>
        </a:p>
      </dsp:txBody>
      <dsp:txXfrm>
        <a:off x="5053949" y="1906883"/>
        <a:ext cx="2088210" cy="1044105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4FF422-8368-4ABB-BEE5-1F07F012948A}">
      <dsp:nvSpPr>
        <dsp:cNvPr id="0" name=""/>
        <dsp:cNvSpPr/>
      </dsp:nvSpPr>
      <dsp:spPr>
        <a:xfrm>
          <a:off x="3109336" y="654552"/>
          <a:ext cx="91440" cy="2747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4788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D92935-9D3A-45A9-9FBB-C49AB9228A99}">
      <dsp:nvSpPr>
        <dsp:cNvPr id="0" name=""/>
        <dsp:cNvSpPr/>
      </dsp:nvSpPr>
      <dsp:spPr>
        <a:xfrm>
          <a:off x="1044521" y="654552"/>
          <a:ext cx="91440" cy="2747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4788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48218B-1CEC-490D-B521-08D6A8424C99}">
      <dsp:nvSpPr>
        <dsp:cNvPr id="0" name=""/>
        <dsp:cNvSpPr/>
      </dsp:nvSpPr>
      <dsp:spPr>
        <a:xfrm>
          <a:off x="195228" y="293"/>
          <a:ext cx="1790026" cy="65425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Итого в месяц</a:t>
          </a:r>
        </a:p>
      </dsp:txBody>
      <dsp:txXfrm>
        <a:off x="195228" y="293"/>
        <a:ext cx="1790026" cy="654258"/>
      </dsp:txXfrm>
    </dsp:sp>
    <dsp:sp modelId="{20DC373C-9D86-4B7C-B50D-AA7F567F9C31}">
      <dsp:nvSpPr>
        <dsp:cNvPr id="0" name=""/>
        <dsp:cNvSpPr/>
      </dsp:nvSpPr>
      <dsp:spPr>
        <a:xfrm>
          <a:off x="195228" y="929341"/>
          <a:ext cx="1790026" cy="65425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167,200 рублей</a:t>
          </a:r>
        </a:p>
      </dsp:txBody>
      <dsp:txXfrm>
        <a:off x="195228" y="929341"/>
        <a:ext cx="1790026" cy="654258"/>
      </dsp:txXfrm>
    </dsp:sp>
    <dsp:sp modelId="{5E206461-71DD-4EBA-9C40-3D23751B312E}">
      <dsp:nvSpPr>
        <dsp:cNvPr id="0" name=""/>
        <dsp:cNvSpPr/>
      </dsp:nvSpPr>
      <dsp:spPr>
        <a:xfrm>
          <a:off x="2260043" y="293"/>
          <a:ext cx="1790026" cy="65425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Итого в год</a:t>
          </a:r>
        </a:p>
      </dsp:txBody>
      <dsp:txXfrm>
        <a:off x="2260043" y="293"/>
        <a:ext cx="1790026" cy="654258"/>
      </dsp:txXfrm>
    </dsp:sp>
    <dsp:sp modelId="{1992A1D6-A843-46D4-989A-D4CB69CD0D86}">
      <dsp:nvSpPr>
        <dsp:cNvPr id="0" name=""/>
        <dsp:cNvSpPr/>
      </dsp:nvSpPr>
      <dsp:spPr>
        <a:xfrm>
          <a:off x="2260043" y="929341"/>
          <a:ext cx="1790026" cy="65425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2,006,400 рублей</a:t>
          </a:r>
        </a:p>
      </dsp:txBody>
      <dsp:txXfrm>
        <a:off x="2260043" y="929341"/>
        <a:ext cx="1790026" cy="654258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6651EA-B97B-4C99-96A3-EDD80177B6AF}">
      <dsp:nvSpPr>
        <dsp:cNvPr id="0" name=""/>
        <dsp:cNvSpPr/>
      </dsp:nvSpPr>
      <dsp:spPr>
        <a:xfrm>
          <a:off x="6052335" y="1468359"/>
          <a:ext cx="91440" cy="4385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8524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09B340-A643-4E42-ABAF-022C9ECB7822}">
      <dsp:nvSpPr>
        <dsp:cNvPr id="0" name=""/>
        <dsp:cNvSpPr/>
      </dsp:nvSpPr>
      <dsp:spPr>
        <a:xfrm>
          <a:off x="3525600" y="1468359"/>
          <a:ext cx="91440" cy="4385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8524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CD8699-EBC3-43D9-BDB4-EB36FD8E4A90}">
      <dsp:nvSpPr>
        <dsp:cNvPr id="0" name=""/>
        <dsp:cNvSpPr/>
      </dsp:nvSpPr>
      <dsp:spPr>
        <a:xfrm>
          <a:off x="209300" y="2950989"/>
          <a:ext cx="313231" cy="9605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0576"/>
              </a:lnTo>
              <a:lnTo>
                <a:pt x="313231" y="960576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E8F6A7-76A8-4C87-88D1-2DFE0D8C6986}">
      <dsp:nvSpPr>
        <dsp:cNvPr id="0" name=""/>
        <dsp:cNvSpPr/>
      </dsp:nvSpPr>
      <dsp:spPr>
        <a:xfrm>
          <a:off x="998864" y="1468359"/>
          <a:ext cx="91440" cy="4385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8524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0E0DD-C764-4C1C-863A-FD0E1A6EED2F}">
      <dsp:nvSpPr>
        <dsp:cNvPr id="0" name=""/>
        <dsp:cNvSpPr/>
      </dsp:nvSpPr>
      <dsp:spPr>
        <a:xfrm>
          <a:off x="479" y="424254"/>
          <a:ext cx="2088210" cy="1044105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Заработная плата (МРОТ)</a:t>
          </a:r>
        </a:p>
      </dsp:txBody>
      <dsp:txXfrm>
        <a:off x="479" y="424254"/>
        <a:ext cx="2088210" cy="1044105"/>
      </dsp:txXfrm>
    </dsp:sp>
    <dsp:sp modelId="{1FFBC240-B14A-4CEC-87E1-CFE88EE45714}">
      <dsp:nvSpPr>
        <dsp:cNvPr id="0" name=""/>
        <dsp:cNvSpPr/>
      </dsp:nvSpPr>
      <dsp:spPr>
        <a:xfrm>
          <a:off x="479" y="1906883"/>
          <a:ext cx="2088210" cy="1044105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24,100 * 2 * 3</a:t>
          </a:r>
        </a:p>
      </dsp:txBody>
      <dsp:txXfrm>
        <a:off x="479" y="1906883"/>
        <a:ext cx="2088210" cy="1044105"/>
      </dsp:txXfrm>
    </dsp:sp>
    <dsp:sp modelId="{B7CC7E74-3872-4F16-BEBB-927A6A558879}">
      <dsp:nvSpPr>
        <dsp:cNvPr id="0" name=""/>
        <dsp:cNvSpPr/>
      </dsp:nvSpPr>
      <dsp:spPr>
        <a:xfrm>
          <a:off x="522532" y="3389513"/>
          <a:ext cx="2088210" cy="1044105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144,600 рублей/мес.</a:t>
          </a:r>
        </a:p>
      </dsp:txBody>
      <dsp:txXfrm>
        <a:off x="522532" y="3389513"/>
        <a:ext cx="2088210" cy="1044105"/>
      </dsp:txXfrm>
    </dsp:sp>
    <dsp:sp modelId="{B99A0D4A-A966-4C87-A6A7-1399F3720188}">
      <dsp:nvSpPr>
        <dsp:cNvPr id="0" name=""/>
        <dsp:cNvSpPr/>
      </dsp:nvSpPr>
      <dsp:spPr>
        <a:xfrm>
          <a:off x="2527214" y="424254"/>
          <a:ext cx="2088210" cy="1044105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Операционные расходы</a:t>
          </a:r>
        </a:p>
      </dsp:txBody>
      <dsp:txXfrm>
        <a:off x="2527214" y="424254"/>
        <a:ext cx="2088210" cy="1044105"/>
      </dsp:txXfrm>
    </dsp:sp>
    <dsp:sp modelId="{EA055BA8-1C9E-4AC8-B705-4A2EEA3A0310}">
      <dsp:nvSpPr>
        <dsp:cNvPr id="0" name=""/>
        <dsp:cNvSpPr/>
      </dsp:nvSpPr>
      <dsp:spPr>
        <a:xfrm>
          <a:off x="2527214" y="1906883"/>
          <a:ext cx="2088210" cy="1044105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5,000 рублей/мес.</a:t>
          </a:r>
        </a:p>
      </dsp:txBody>
      <dsp:txXfrm>
        <a:off x="2527214" y="1906883"/>
        <a:ext cx="2088210" cy="1044105"/>
      </dsp:txXfrm>
    </dsp:sp>
    <dsp:sp modelId="{B1953157-E180-4251-98FB-AA6C014B67D5}">
      <dsp:nvSpPr>
        <dsp:cNvPr id="0" name=""/>
        <dsp:cNvSpPr/>
      </dsp:nvSpPr>
      <dsp:spPr>
        <a:xfrm>
          <a:off x="5053949" y="424254"/>
          <a:ext cx="2088210" cy="1044105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Маркетинг</a:t>
          </a:r>
        </a:p>
      </dsp:txBody>
      <dsp:txXfrm>
        <a:off x="5053949" y="424254"/>
        <a:ext cx="2088210" cy="1044105"/>
      </dsp:txXfrm>
    </dsp:sp>
    <dsp:sp modelId="{B45985D9-111D-4918-B2E7-6B09CCE3511E}">
      <dsp:nvSpPr>
        <dsp:cNvPr id="0" name=""/>
        <dsp:cNvSpPr/>
      </dsp:nvSpPr>
      <dsp:spPr>
        <a:xfrm>
          <a:off x="5053949" y="1906883"/>
          <a:ext cx="2088210" cy="1044105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17,600 рублей/мес.</a:t>
          </a:r>
        </a:p>
      </dsp:txBody>
      <dsp:txXfrm>
        <a:off x="5053949" y="1906883"/>
        <a:ext cx="2088210" cy="1044105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4FF422-8368-4ABB-BEE5-1F07F012948A}">
      <dsp:nvSpPr>
        <dsp:cNvPr id="0" name=""/>
        <dsp:cNvSpPr/>
      </dsp:nvSpPr>
      <dsp:spPr>
        <a:xfrm>
          <a:off x="3109336" y="654552"/>
          <a:ext cx="91440" cy="2747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4788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D92935-9D3A-45A9-9FBB-C49AB9228A99}">
      <dsp:nvSpPr>
        <dsp:cNvPr id="0" name=""/>
        <dsp:cNvSpPr/>
      </dsp:nvSpPr>
      <dsp:spPr>
        <a:xfrm>
          <a:off x="1044521" y="654552"/>
          <a:ext cx="91440" cy="2747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4788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48218B-1CEC-490D-B521-08D6A8424C99}">
      <dsp:nvSpPr>
        <dsp:cNvPr id="0" name=""/>
        <dsp:cNvSpPr/>
      </dsp:nvSpPr>
      <dsp:spPr>
        <a:xfrm>
          <a:off x="195228" y="293"/>
          <a:ext cx="1790026" cy="65425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Итого в месяц</a:t>
          </a:r>
        </a:p>
      </dsp:txBody>
      <dsp:txXfrm>
        <a:off x="195228" y="293"/>
        <a:ext cx="1790026" cy="654258"/>
      </dsp:txXfrm>
    </dsp:sp>
    <dsp:sp modelId="{20DC373C-9D86-4B7C-B50D-AA7F567F9C31}">
      <dsp:nvSpPr>
        <dsp:cNvPr id="0" name=""/>
        <dsp:cNvSpPr/>
      </dsp:nvSpPr>
      <dsp:spPr>
        <a:xfrm>
          <a:off x="195228" y="929341"/>
          <a:ext cx="1790026" cy="65425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167,200 рублей</a:t>
          </a:r>
        </a:p>
      </dsp:txBody>
      <dsp:txXfrm>
        <a:off x="195228" y="929341"/>
        <a:ext cx="1790026" cy="654258"/>
      </dsp:txXfrm>
    </dsp:sp>
    <dsp:sp modelId="{5E206461-71DD-4EBA-9C40-3D23751B312E}">
      <dsp:nvSpPr>
        <dsp:cNvPr id="0" name=""/>
        <dsp:cNvSpPr/>
      </dsp:nvSpPr>
      <dsp:spPr>
        <a:xfrm>
          <a:off x="2260043" y="293"/>
          <a:ext cx="1790026" cy="65425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Итого в год</a:t>
          </a:r>
        </a:p>
      </dsp:txBody>
      <dsp:txXfrm>
        <a:off x="2260043" y="293"/>
        <a:ext cx="1790026" cy="654258"/>
      </dsp:txXfrm>
    </dsp:sp>
    <dsp:sp modelId="{1992A1D6-A843-46D4-989A-D4CB69CD0D86}">
      <dsp:nvSpPr>
        <dsp:cNvPr id="0" name=""/>
        <dsp:cNvSpPr/>
      </dsp:nvSpPr>
      <dsp:spPr>
        <a:xfrm>
          <a:off x="2260043" y="929341"/>
          <a:ext cx="1790026" cy="65425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2,006,400 рублей</a:t>
          </a:r>
        </a:p>
      </dsp:txBody>
      <dsp:txXfrm>
        <a:off x="2260043" y="929341"/>
        <a:ext cx="1790026" cy="654258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5C9428-D053-4B18-BF98-9BF49F5E8F8C}">
      <dsp:nvSpPr>
        <dsp:cNvPr id="0" name=""/>
        <dsp:cNvSpPr/>
      </dsp:nvSpPr>
      <dsp:spPr>
        <a:xfrm rot="5400000">
          <a:off x="5518552" y="-2323220"/>
          <a:ext cx="697786" cy="5522301"/>
        </a:xfrm>
        <a:prstGeom prst="round2Same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от 100,000 рублей/мес.</a:t>
          </a:r>
        </a:p>
      </dsp:txBody>
      <dsp:txXfrm rot="-5400000">
        <a:off x="3106295" y="123100"/>
        <a:ext cx="5488238" cy="629660"/>
      </dsp:txXfrm>
    </dsp:sp>
    <dsp:sp modelId="{62EBA12D-936C-4DF5-B88F-759833C3CBB3}">
      <dsp:nvSpPr>
        <dsp:cNvPr id="0" name=""/>
        <dsp:cNvSpPr/>
      </dsp:nvSpPr>
      <dsp:spPr>
        <a:xfrm>
          <a:off x="0" y="1813"/>
          <a:ext cx="3106294" cy="872233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Грант</a:t>
          </a:r>
        </a:p>
      </dsp:txBody>
      <dsp:txXfrm>
        <a:off x="42579" y="44392"/>
        <a:ext cx="3021136" cy="787075"/>
      </dsp:txXfrm>
    </dsp:sp>
    <dsp:sp modelId="{B7E0BE78-3795-409E-939A-2E76B60FFC77}">
      <dsp:nvSpPr>
        <dsp:cNvPr id="0" name=""/>
        <dsp:cNvSpPr/>
      </dsp:nvSpPr>
      <dsp:spPr>
        <a:xfrm rot="5400000">
          <a:off x="5518552" y="-1407376"/>
          <a:ext cx="697786" cy="5522301"/>
        </a:xfrm>
        <a:prstGeom prst="round2Same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минимальная подписка 100 рублей</a:t>
          </a:r>
        </a:p>
      </dsp:txBody>
      <dsp:txXfrm rot="-5400000">
        <a:off x="3106295" y="1038944"/>
        <a:ext cx="5488238" cy="629660"/>
      </dsp:txXfrm>
    </dsp:sp>
    <dsp:sp modelId="{327F04DB-1B95-4D4F-8C4A-F9CC66BB36BB}">
      <dsp:nvSpPr>
        <dsp:cNvPr id="0" name=""/>
        <dsp:cNvSpPr/>
      </dsp:nvSpPr>
      <dsp:spPr>
        <a:xfrm>
          <a:off x="0" y="917658"/>
          <a:ext cx="3106294" cy="872233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Boosty</a:t>
          </a:r>
        </a:p>
      </dsp:txBody>
      <dsp:txXfrm>
        <a:off x="42579" y="960237"/>
        <a:ext cx="3021136" cy="787075"/>
      </dsp:txXfrm>
    </dsp:sp>
    <dsp:sp modelId="{7FF797C8-3FA7-4A2C-BE8C-DD34D2751DC9}">
      <dsp:nvSpPr>
        <dsp:cNvPr id="0" name=""/>
        <dsp:cNvSpPr/>
      </dsp:nvSpPr>
      <dsp:spPr>
        <a:xfrm rot="5400000">
          <a:off x="5518552" y="-491531"/>
          <a:ext cx="697786" cy="5522301"/>
        </a:xfrm>
        <a:prstGeom prst="round2Same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от 1,300 рублей (10</a:t>
          </a:r>
          <a:r>
            <a:rPr lang="en-US" sz="2000" kern="12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$</a:t>
          </a:r>
          <a:r>
            <a:rPr lang="ru-RU" sz="2000" kern="12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)</a:t>
          </a:r>
          <a:r>
            <a:rPr lang="en-US" sz="2000" kern="12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 </a:t>
          </a:r>
          <a:r>
            <a:rPr lang="ru-RU" sz="2000" kern="12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пак</a:t>
          </a:r>
          <a:endParaRPr lang="ru-RU" sz="2000" kern="1200" dirty="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 rot="-5400000">
        <a:off x="3106295" y="1954789"/>
        <a:ext cx="5488238" cy="629660"/>
      </dsp:txXfrm>
    </dsp:sp>
    <dsp:sp modelId="{FE129E4A-23C0-4400-92F3-AAC88012602A}">
      <dsp:nvSpPr>
        <dsp:cNvPr id="0" name=""/>
        <dsp:cNvSpPr/>
      </dsp:nvSpPr>
      <dsp:spPr>
        <a:xfrm>
          <a:off x="0" y="1833502"/>
          <a:ext cx="3106294" cy="872233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Продажа </a:t>
          </a:r>
          <a:r>
            <a:rPr lang="ru-RU" sz="2000" kern="1200" dirty="0" err="1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ассетов</a:t>
          </a:r>
          <a:endParaRPr lang="ru-RU" sz="2000" kern="1200" dirty="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42579" y="1876081"/>
        <a:ext cx="3021136" cy="787075"/>
      </dsp:txXfrm>
    </dsp:sp>
    <dsp:sp modelId="{89C6D1F6-9FB7-41FE-B5A8-5F55781CE7B7}">
      <dsp:nvSpPr>
        <dsp:cNvPr id="0" name=""/>
        <dsp:cNvSpPr/>
      </dsp:nvSpPr>
      <dsp:spPr>
        <a:xfrm rot="5400000">
          <a:off x="5518552" y="424313"/>
          <a:ext cx="697786" cy="5522301"/>
        </a:xfrm>
        <a:prstGeom prst="round2Same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Минимально возможная цена – 300р</a:t>
          </a:r>
          <a:endParaRPr lang="ru-RU" sz="2000" kern="1200" dirty="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Средняя планируемая цена – 700р</a:t>
          </a:r>
          <a:endParaRPr lang="ru-RU" sz="2000" kern="1200" dirty="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 rot="-5400000">
        <a:off x="3106295" y="2870634"/>
        <a:ext cx="5488238" cy="629660"/>
      </dsp:txXfrm>
    </dsp:sp>
    <dsp:sp modelId="{14DDC38A-949A-49AE-8A40-4B4BBF5A0E22}">
      <dsp:nvSpPr>
        <dsp:cNvPr id="0" name=""/>
        <dsp:cNvSpPr/>
      </dsp:nvSpPr>
      <dsp:spPr>
        <a:xfrm>
          <a:off x="0" y="2749347"/>
          <a:ext cx="3106294" cy="872233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Продажа игры</a:t>
          </a:r>
          <a:endParaRPr lang="ru-RU" sz="2000" kern="1200" dirty="0">
            <a:solidFill>
              <a:srgbClr val="EBDED5"/>
            </a:solidFill>
            <a:latin typeface="Hyatheus" pitchFamily="50" charset="0"/>
            <a:ea typeface="Hyatheus" pitchFamily="50" charset="0"/>
          </a:endParaRPr>
        </a:p>
      </dsp:txBody>
      <dsp:txXfrm>
        <a:off x="42579" y="2791926"/>
        <a:ext cx="3021136" cy="787075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ACF759-C9FF-4152-B658-88A8CCEBC005}">
      <dsp:nvSpPr>
        <dsp:cNvPr id="0" name=""/>
        <dsp:cNvSpPr/>
      </dsp:nvSpPr>
      <dsp:spPr>
        <a:xfrm>
          <a:off x="2956638" y="1226545"/>
          <a:ext cx="91440" cy="3685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595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8C7504-66A7-4344-AB13-DDF5963DECE2}">
      <dsp:nvSpPr>
        <dsp:cNvPr id="0" name=""/>
        <dsp:cNvSpPr/>
      </dsp:nvSpPr>
      <dsp:spPr>
        <a:xfrm>
          <a:off x="832824" y="1226545"/>
          <a:ext cx="91440" cy="3685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595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06554-4A31-468D-B90C-F106B86A79E7}">
      <dsp:nvSpPr>
        <dsp:cNvPr id="0" name=""/>
        <dsp:cNvSpPr/>
      </dsp:nvSpPr>
      <dsp:spPr>
        <a:xfrm>
          <a:off x="935" y="348936"/>
          <a:ext cx="1755217" cy="87760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Учет комиссии </a:t>
          </a:r>
          <a:r>
            <a:rPr lang="ru-RU" sz="2000" kern="1200" dirty="0" err="1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Steam</a:t>
          </a: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 (30%)</a:t>
          </a:r>
        </a:p>
      </dsp:txBody>
      <dsp:txXfrm>
        <a:off x="935" y="348936"/>
        <a:ext cx="1755217" cy="877608"/>
      </dsp:txXfrm>
    </dsp:sp>
    <dsp:sp modelId="{094CF111-B1B1-4404-88D0-93195DE36B89}">
      <dsp:nvSpPr>
        <dsp:cNvPr id="0" name=""/>
        <dsp:cNvSpPr/>
      </dsp:nvSpPr>
      <dsp:spPr>
        <a:xfrm>
          <a:off x="935" y="1595141"/>
          <a:ext cx="1755217" cy="87760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2,800,000 рублей</a:t>
          </a:r>
        </a:p>
      </dsp:txBody>
      <dsp:txXfrm>
        <a:off x="935" y="1595141"/>
        <a:ext cx="1755217" cy="877608"/>
      </dsp:txXfrm>
    </dsp:sp>
    <dsp:sp modelId="{97AE800A-05E2-466C-86DE-C45B34F02ED3}">
      <dsp:nvSpPr>
        <dsp:cNvPr id="0" name=""/>
        <dsp:cNvSpPr/>
      </dsp:nvSpPr>
      <dsp:spPr>
        <a:xfrm>
          <a:off x="2124749" y="348936"/>
          <a:ext cx="1755217" cy="87760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Учет возвратов (10%)</a:t>
          </a:r>
        </a:p>
      </dsp:txBody>
      <dsp:txXfrm>
        <a:off x="2124749" y="348936"/>
        <a:ext cx="1755217" cy="877608"/>
      </dsp:txXfrm>
    </dsp:sp>
    <dsp:sp modelId="{E40D61AD-E1E1-48E4-B558-3D0789A87A25}">
      <dsp:nvSpPr>
        <dsp:cNvPr id="0" name=""/>
        <dsp:cNvSpPr/>
      </dsp:nvSpPr>
      <dsp:spPr>
        <a:xfrm>
          <a:off x="2124749" y="1595141"/>
          <a:ext cx="1755217" cy="87760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2,520,000 рублей</a:t>
          </a:r>
        </a:p>
      </dsp:txBody>
      <dsp:txXfrm>
        <a:off x="2124749" y="1595141"/>
        <a:ext cx="1755217" cy="877608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ACF759-C9FF-4152-B658-88A8CCEBC005}">
      <dsp:nvSpPr>
        <dsp:cNvPr id="0" name=""/>
        <dsp:cNvSpPr/>
      </dsp:nvSpPr>
      <dsp:spPr>
        <a:xfrm>
          <a:off x="2956638" y="1226545"/>
          <a:ext cx="91440" cy="3685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595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8C7504-66A7-4344-AB13-DDF5963DECE2}">
      <dsp:nvSpPr>
        <dsp:cNvPr id="0" name=""/>
        <dsp:cNvSpPr/>
      </dsp:nvSpPr>
      <dsp:spPr>
        <a:xfrm>
          <a:off x="832824" y="1226545"/>
          <a:ext cx="91440" cy="3685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595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06554-4A31-468D-B90C-F106B86A79E7}">
      <dsp:nvSpPr>
        <dsp:cNvPr id="0" name=""/>
        <dsp:cNvSpPr/>
      </dsp:nvSpPr>
      <dsp:spPr>
        <a:xfrm>
          <a:off x="935" y="348936"/>
          <a:ext cx="1755217" cy="87760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Минимальный налог (6%)</a:t>
          </a:r>
        </a:p>
      </dsp:txBody>
      <dsp:txXfrm>
        <a:off x="935" y="348936"/>
        <a:ext cx="1755217" cy="877608"/>
      </dsp:txXfrm>
    </dsp:sp>
    <dsp:sp modelId="{094CF111-B1B1-4404-88D0-93195DE36B89}">
      <dsp:nvSpPr>
        <dsp:cNvPr id="0" name=""/>
        <dsp:cNvSpPr/>
      </dsp:nvSpPr>
      <dsp:spPr>
        <a:xfrm>
          <a:off x="935" y="1595141"/>
          <a:ext cx="1755217" cy="87760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2,368,800 рублей</a:t>
          </a:r>
        </a:p>
      </dsp:txBody>
      <dsp:txXfrm>
        <a:off x="935" y="1595141"/>
        <a:ext cx="1755217" cy="877608"/>
      </dsp:txXfrm>
    </dsp:sp>
    <dsp:sp modelId="{97AE800A-05E2-466C-86DE-C45B34F02ED3}">
      <dsp:nvSpPr>
        <dsp:cNvPr id="0" name=""/>
        <dsp:cNvSpPr/>
      </dsp:nvSpPr>
      <dsp:spPr>
        <a:xfrm>
          <a:off x="2124749" y="348936"/>
          <a:ext cx="1755217" cy="87760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Максимальный налог (25%)</a:t>
          </a:r>
        </a:p>
      </dsp:txBody>
      <dsp:txXfrm>
        <a:off x="2124749" y="348936"/>
        <a:ext cx="1755217" cy="877608"/>
      </dsp:txXfrm>
    </dsp:sp>
    <dsp:sp modelId="{E40D61AD-E1E1-48E4-B558-3D0789A87A25}">
      <dsp:nvSpPr>
        <dsp:cNvPr id="0" name=""/>
        <dsp:cNvSpPr/>
      </dsp:nvSpPr>
      <dsp:spPr>
        <a:xfrm>
          <a:off x="2124749" y="1595141"/>
          <a:ext cx="1755217" cy="87760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1,890,000 рублей</a:t>
          </a:r>
        </a:p>
      </dsp:txBody>
      <dsp:txXfrm>
        <a:off x="2124749" y="1595141"/>
        <a:ext cx="1755217" cy="877608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5C9428-D053-4B18-BF98-9BF49F5E8F8C}">
      <dsp:nvSpPr>
        <dsp:cNvPr id="0" name=""/>
        <dsp:cNvSpPr/>
      </dsp:nvSpPr>
      <dsp:spPr>
        <a:xfrm rot="5400000">
          <a:off x="5588967" y="-2411461"/>
          <a:ext cx="556955" cy="5522301"/>
        </a:xfrm>
        <a:prstGeom prst="round2Same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100,000 рублей/мес.</a:t>
          </a:r>
        </a:p>
      </dsp:txBody>
      <dsp:txXfrm rot="-5400000">
        <a:off x="3106294" y="98400"/>
        <a:ext cx="5495113" cy="502579"/>
      </dsp:txXfrm>
    </dsp:sp>
    <dsp:sp modelId="{62EBA12D-936C-4DF5-B88F-759833C3CBB3}">
      <dsp:nvSpPr>
        <dsp:cNvPr id="0" name=""/>
        <dsp:cNvSpPr/>
      </dsp:nvSpPr>
      <dsp:spPr>
        <a:xfrm>
          <a:off x="0" y="1592"/>
          <a:ext cx="3106294" cy="696194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Грант</a:t>
          </a:r>
        </a:p>
      </dsp:txBody>
      <dsp:txXfrm>
        <a:off x="33985" y="35577"/>
        <a:ext cx="3038324" cy="628224"/>
      </dsp:txXfrm>
    </dsp:sp>
    <dsp:sp modelId="{B7E0BE78-3795-409E-939A-2E76B60FFC77}">
      <dsp:nvSpPr>
        <dsp:cNvPr id="0" name=""/>
        <dsp:cNvSpPr/>
      </dsp:nvSpPr>
      <dsp:spPr>
        <a:xfrm rot="5400000">
          <a:off x="5588967" y="-1680457"/>
          <a:ext cx="556955" cy="5522301"/>
        </a:xfrm>
        <a:prstGeom prst="round2Same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минимальная подписка 100 рублей</a:t>
          </a:r>
        </a:p>
      </dsp:txBody>
      <dsp:txXfrm rot="-5400000">
        <a:off x="3106294" y="829404"/>
        <a:ext cx="5495113" cy="502579"/>
      </dsp:txXfrm>
    </dsp:sp>
    <dsp:sp modelId="{327F04DB-1B95-4D4F-8C4A-F9CC66BB36BB}">
      <dsp:nvSpPr>
        <dsp:cNvPr id="0" name=""/>
        <dsp:cNvSpPr/>
      </dsp:nvSpPr>
      <dsp:spPr>
        <a:xfrm>
          <a:off x="0" y="732596"/>
          <a:ext cx="3106294" cy="696194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Boosty</a:t>
          </a:r>
        </a:p>
      </dsp:txBody>
      <dsp:txXfrm>
        <a:off x="33985" y="766581"/>
        <a:ext cx="3038324" cy="628224"/>
      </dsp:txXfrm>
    </dsp:sp>
    <dsp:sp modelId="{7FF797C8-3FA7-4A2C-BE8C-DD34D2751DC9}">
      <dsp:nvSpPr>
        <dsp:cNvPr id="0" name=""/>
        <dsp:cNvSpPr/>
      </dsp:nvSpPr>
      <dsp:spPr>
        <a:xfrm rot="5400000">
          <a:off x="5588967" y="-949453"/>
          <a:ext cx="556955" cy="5522301"/>
        </a:xfrm>
        <a:prstGeom prst="round2Same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от 30,000 рублей/мес.</a:t>
          </a:r>
        </a:p>
      </dsp:txBody>
      <dsp:txXfrm rot="-5400000">
        <a:off x="3106294" y="1560408"/>
        <a:ext cx="5495113" cy="502579"/>
      </dsp:txXfrm>
    </dsp:sp>
    <dsp:sp modelId="{FE129E4A-23C0-4400-92F3-AAC88012602A}">
      <dsp:nvSpPr>
        <dsp:cNvPr id="0" name=""/>
        <dsp:cNvSpPr/>
      </dsp:nvSpPr>
      <dsp:spPr>
        <a:xfrm>
          <a:off x="0" y="1463599"/>
          <a:ext cx="3106294" cy="696194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Яндекс Игры</a:t>
          </a:r>
        </a:p>
      </dsp:txBody>
      <dsp:txXfrm>
        <a:off x="33985" y="1497584"/>
        <a:ext cx="3038324" cy="628224"/>
      </dsp:txXfrm>
    </dsp:sp>
    <dsp:sp modelId="{885311C8-E54E-4049-8CEE-3119FD611CDD}">
      <dsp:nvSpPr>
        <dsp:cNvPr id="0" name=""/>
        <dsp:cNvSpPr/>
      </dsp:nvSpPr>
      <dsp:spPr>
        <a:xfrm rot="5400000">
          <a:off x="5588967" y="-218449"/>
          <a:ext cx="556955" cy="5522301"/>
        </a:xfrm>
        <a:prstGeom prst="round2Same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5,000-15,000 рублей/заказ</a:t>
          </a:r>
        </a:p>
      </dsp:txBody>
      <dsp:txXfrm rot="-5400000">
        <a:off x="3106294" y="2291412"/>
        <a:ext cx="5495113" cy="502579"/>
      </dsp:txXfrm>
    </dsp:sp>
    <dsp:sp modelId="{1F03EE35-0874-4707-BB06-CC623256DD06}">
      <dsp:nvSpPr>
        <dsp:cNvPr id="0" name=""/>
        <dsp:cNvSpPr/>
      </dsp:nvSpPr>
      <dsp:spPr>
        <a:xfrm>
          <a:off x="0" y="2194603"/>
          <a:ext cx="3106294" cy="696194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Аутсорсинг</a:t>
          </a:r>
        </a:p>
      </dsp:txBody>
      <dsp:txXfrm>
        <a:off x="33985" y="2228588"/>
        <a:ext cx="3038324" cy="628224"/>
      </dsp:txXfrm>
    </dsp:sp>
    <dsp:sp modelId="{9852AB48-8DD1-4EC3-BEDF-C60D65489C4A}">
      <dsp:nvSpPr>
        <dsp:cNvPr id="0" name=""/>
        <dsp:cNvSpPr/>
      </dsp:nvSpPr>
      <dsp:spPr>
        <a:xfrm rot="5400000">
          <a:off x="5588967" y="512553"/>
          <a:ext cx="556955" cy="5522301"/>
        </a:xfrm>
        <a:prstGeom prst="round2Same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от 1,000 рублей/пак</a:t>
          </a:r>
        </a:p>
      </dsp:txBody>
      <dsp:txXfrm rot="-5400000">
        <a:off x="3106294" y="3022414"/>
        <a:ext cx="5495113" cy="502579"/>
      </dsp:txXfrm>
    </dsp:sp>
    <dsp:sp modelId="{3F990948-4FE1-42B1-846E-A72CBD7EC515}">
      <dsp:nvSpPr>
        <dsp:cNvPr id="0" name=""/>
        <dsp:cNvSpPr/>
      </dsp:nvSpPr>
      <dsp:spPr>
        <a:xfrm>
          <a:off x="0" y="2925607"/>
          <a:ext cx="3106294" cy="696194"/>
        </a:xfrm>
        <a:prstGeom prst="round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Продажа ассетов</a:t>
          </a:r>
        </a:p>
      </dsp:txBody>
      <dsp:txXfrm>
        <a:off x="33985" y="2959592"/>
        <a:ext cx="3038324" cy="628224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ACF759-C9FF-4152-B658-88A8CCEBC005}">
      <dsp:nvSpPr>
        <dsp:cNvPr id="0" name=""/>
        <dsp:cNvSpPr/>
      </dsp:nvSpPr>
      <dsp:spPr>
        <a:xfrm>
          <a:off x="2956638" y="1226545"/>
          <a:ext cx="91440" cy="3685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595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8C7504-66A7-4344-AB13-DDF5963DECE2}">
      <dsp:nvSpPr>
        <dsp:cNvPr id="0" name=""/>
        <dsp:cNvSpPr/>
      </dsp:nvSpPr>
      <dsp:spPr>
        <a:xfrm>
          <a:off x="832824" y="1226545"/>
          <a:ext cx="91440" cy="3685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595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06554-4A31-468D-B90C-F106B86A79E7}">
      <dsp:nvSpPr>
        <dsp:cNvPr id="0" name=""/>
        <dsp:cNvSpPr/>
      </dsp:nvSpPr>
      <dsp:spPr>
        <a:xfrm>
          <a:off x="935" y="348936"/>
          <a:ext cx="1755217" cy="87760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Учет комиссии </a:t>
          </a:r>
          <a:r>
            <a:rPr lang="ru-RU" sz="2000" kern="1200" dirty="0" err="1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Steam</a:t>
          </a: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 (30%)</a:t>
          </a:r>
        </a:p>
      </dsp:txBody>
      <dsp:txXfrm>
        <a:off x="935" y="348936"/>
        <a:ext cx="1755217" cy="877608"/>
      </dsp:txXfrm>
    </dsp:sp>
    <dsp:sp modelId="{094CF111-B1B1-4404-88D0-93195DE36B89}">
      <dsp:nvSpPr>
        <dsp:cNvPr id="0" name=""/>
        <dsp:cNvSpPr/>
      </dsp:nvSpPr>
      <dsp:spPr>
        <a:xfrm>
          <a:off x="935" y="1595141"/>
          <a:ext cx="1755217" cy="87760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2,800,000 рублей</a:t>
          </a:r>
        </a:p>
      </dsp:txBody>
      <dsp:txXfrm>
        <a:off x="935" y="1595141"/>
        <a:ext cx="1755217" cy="877608"/>
      </dsp:txXfrm>
    </dsp:sp>
    <dsp:sp modelId="{97AE800A-05E2-466C-86DE-C45B34F02ED3}">
      <dsp:nvSpPr>
        <dsp:cNvPr id="0" name=""/>
        <dsp:cNvSpPr/>
      </dsp:nvSpPr>
      <dsp:spPr>
        <a:xfrm>
          <a:off x="2124749" y="348936"/>
          <a:ext cx="1755217" cy="87760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Учет возвратов (10%)</a:t>
          </a:r>
        </a:p>
      </dsp:txBody>
      <dsp:txXfrm>
        <a:off x="2124749" y="348936"/>
        <a:ext cx="1755217" cy="877608"/>
      </dsp:txXfrm>
    </dsp:sp>
    <dsp:sp modelId="{E40D61AD-E1E1-48E4-B558-3D0789A87A25}">
      <dsp:nvSpPr>
        <dsp:cNvPr id="0" name=""/>
        <dsp:cNvSpPr/>
      </dsp:nvSpPr>
      <dsp:spPr>
        <a:xfrm>
          <a:off x="2124749" y="1595141"/>
          <a:ext cx="1755217" cy="87760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2,520,000 рублей</a:t>
          </a:r>
        </a:p>
      </dsp:txBody>
      <dsp:txXfrm>
        <a:off x="2124749" y="1595141"/>
        <a:ext cx="1755217" cy="877608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ACF759-C9FF-4152-B658-88A8CCEBC005}">
      <dsp:nvSpPr>
        <dsp:cNvPr id="0" name=""/>
        <dsp:cNvSpPr/>
      </dsp:nvSpPr>
      <dsp:spPr>
        <a:xfrm>
          <a:off x="2956638" y="1226545"/>
          <a:ext cx="91440" cy="3685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595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8C7504-66A7-4344-AB13-DDF5963DECE2}">
      <dsp:nvSpPr>
        <dsp:cNvPr id="0" name=""/>
        <dsp:cNvSpPr/>
      </dsp:nvSpPr>
      <dsp:spPr>
        <a:xfrm>
          <a:off x="832824" y="1226545"/>
          <a:ext cx="91440" cy="3685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595"/>
              </a:lnTo>
            </a:path>
          </a:pathLst>
        </a:cu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06554-4A31-468D-B90C-F106B86A79E7}">
      <dsp:nvSpPr>
        <dsp:cNvPr id="0" name=""/>
        <dsp:cNvSpPr/>
      </dsp:nvSpPr>
      <dsp:spPr>
        <a:xfrm>
          <a:off x="935" y="348936"/>
          <a:ext cx="1755217" cy="87760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Минимальный налог (6%)</a:t>
          </a:r>
        </a:p>
      </dsp:txBody>
      <dsp:txXfrm>
        <a:off x="935" y="348936"/>
        <a:ext cx="1755217" cy="877608"/>
      </dsp:txXfrm>
    </dsp:sp>
    <dsp:sp modelId="{094CF111-B1B1-4404-88D0-93195DE36B89}">
      <dsp:nvSpPr>
        <dsp:cNvPr id="0" name=""/>
        <dsp:cNvSpPr/>
      </dsp:nvSpPr>
      <dsp:spPr>
        <a:xfrm>
          <a:off x="935" y="1595141"/>
          <a:ext cx="1755217" cy="87760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2,368,800 рублей</a:t>
          </a:r>
        </a:p>
      </dsp:txBody>
      <dsp:txXfrm>
        <a:off x="935" y="1595141"/>
        <a:ext cx="1755217" cy="877608"/>
      </dsp:txXfrm>
    </dsp:sp>
    <dsp:sp modelId="{97AE800A-05E2-466C-86DE-C45B34F02ED3}">
      <dsp:nvSpPr>
        <dsp:cNvPr id="0" name=""/>
        <dsp:cNvSpPr/>
      </dsp:nvSpPr>
      <dsp:spPr>
        <a:xfrm>
          <a:off x="2124749" y="348936"/>
          <a:ext cx="1755217" cy="87760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Максимальный налог (25%)</a:t>
          </a:r>
        </a:p>
      </dsp:txBody>
      <dsp:txXfrm>
        <a:off x="2124749" y="348936"/>
        <a:ext cx="1755217" cy="877608"/>
      </dsp:txXfrm>
    </dsp:sp>
    <dsp:sp modelId="{E40D61AD-E1E1-48E4-B558-3D0789A87A25}">
      <dsp:nvSpPr>
        <dsp:cNvPr id="0" name=""/>
        <dsp:cNvSpPr/>
      </dsp:nvSpPr>
      <dsp:spPr>
        <a:xfrm>
          <a:off x="2124749" y="1595141"/>
          <a:ext cx="1755217" cy="877608"/>
        </a:xfrm>
        <a:prstGeom prst="rect">
          <a:avLst/>
        </a:prstGeom>
        <a:noFill/>
        <a:ln w="12700" cap="flat" cmpd="sng" algn="ctr">
          <a:solidFill>
            <a:srgbClr val="EBDE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EBDED5"/>
              </a:solidFill>
              <a:latin typeface="Hyatheus" pitchFamily="50" charset="0"/>
              <a:ea typeface="Hyatheus" pitchFamily="50" charset="0"/>
            </a:rPr>
            <a:t>1,890,000 рублей</a:t>
          </a:r>
        </a:p>
      </dsp:txBody>
      <dsp:txXfrm>
        <a:off x="2124749" y="1595141"/>
        <a:ext cx="1755217" cy="8776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#1">
  <dgm:title val=""/>
  <dgm:desc val=""/>
  <dgm:catLst>
    <dgm:cat type="hierarchy" pri="7000"/>
    <dgm:cat type="list" pri="23000"/>
    <dgm:cat type="relationship" pri="102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#2">
  <dgm:title val=""/>
  <dgm:desc val=""/>
  <dgm:catLst>
    <dgm:cat type="hierarchy" pri="7000"/>
    <dgm:cat type="list" pri="23000"/>
    <dgm:cat type="relationship" pri="102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#3">
  <dgm:title val=""/>
  <dgm:desc val=""/>
  <dgm:catLst>
    <dgm:cat type="hierarchy" pri="7000"/>
    <dgm:cat type="list" pri="23000"/>
    <dgm:cat type="relationship" pri="102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#4">
  <dgm:title val=""/>
  <dgm:desc val=""/>
  <dgm:catLst>
    <dgm:cat type="hierarchy" pri="7000"/>
    <dgm:cat type="list" pri="23000"/>
    <dgm:cat type="relationship" pri="102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#5">
  <dgm:title val=""/>
  <dgm:desc val=""/>
  <dgm:catLst>
    <dgm:cat type="hierarchy" pri="7000"/>
    <dgm:cat type="list" pri="23000"/>
    <dgm:cat type="relationship" pri="102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#6">
  <dgm:title val=""/>
  <dgm:desc val=""/>
  <dgm:catLst>
    <dgm:cat type="hierarchy" pri="7000"/>
    <dgm:cat type="list" pri="23000"/>
    <dgm:cat type="relationship" pri="102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4877577-721A-45B0-82AC-CF19F56AE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CB1EFB2-1788-4E28-B1D2-0B4DD54A08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4AC2568-B2EF-4DDE-9020-3E94A51DB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6C5A-31C6-49AF-BAE1-DF3B663BB693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E19D099-1156-4B4B-9887-2F055FF29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51DC252-F7AB-4952-AF1E-50E49C6CA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1D9-E003-4D3E-BF39-8E0D65B4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32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5B98C29-55D5-4FE1-A271-0C6023869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7030641-A686-4F1E-B7A4-D46D32D5C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3D89710-E6FF-4A8E-BFF2-29F4AD92F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6C5A-31C6-49AF-BAE1-DF3B663BB693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2B65434-B56E-4E70-9846-69D92AF57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0B1EB14-5CD2-4D27-B931-A2E6C9716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1D9-E003-4D3E-BF39-8E0D65B4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833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3E5196-3065-4109-B66E-EEE8A2186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A3B5D19-C6DA-43C0-9544-4E48C7A94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AC64B7B-EB47-4455-BFCD-C0D2E5A3F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6C5A-31C6-49AF-BAE1-DF3B663BB693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67A0187-EDBE-4CF2-BE5C-74FFB443B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F191EC2-5811-48D2-ADC9-495EF7516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1D9-E003-4D3E-BF39-8E0D65B4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439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858D7D7-00BD-4B71-9D14-C813D8647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C6A9CC9-403F-4463-9002-BAD4A1F326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9D36731-4603-4C53-A85B-AC5D71DE5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4DE65E5-94DA-48DD-8D6E-341398509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6C5A-31C6-49AF-BAE1-DF3B663BB693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E9E8EC7-1607-40CD-90B9-F51B9D032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8C1B695-07D1-4203-B3B2-B43A57079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1D9-E003-4D3E-BF39-8E0D65B4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192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CA5E0F-3943-45BE-92A4-1C7CE1BA3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8527DD2-A1D6-43E6-9780-034D5FB92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159F952-4453-4F5E-9D20-F073599B55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7074EDA-CB89-45F2-B3CD-D2111D01E9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9AAF1C7-246F-453E-9E26-701853AC8F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4D82893-C8B6-4291-9358-DC8A06E4B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6C5A-31C6-49AF-BAE1-DF3B663BB693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9FCA804-55AB-4C2E-86E7-CEEAE1ADC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5B418B1-5003-4711-864E-41C91B026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1D9-E003-4D3E-BF39-8E0D65B4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409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372255-6657-404A-B890-B8DC908F5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D4103DA-DA48-41BB-901D-2904DF16C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6C5A-31C6-49AF-BAE1-DF3B663BB693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59623A6A-BF90-4FEA-9568-308BC46C5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3EE1792-5F7B-443E-B88E-1A81C63F4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1D9-E003-4D3E-BF39-8E0D65B4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082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7DA0BC7-5EF8-4F14-AE2C-2DBACD701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6C5A-31C6-49AF-BAE1-DF3B663BB693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F4A67E1-83D6-4E17-9FFF-3B2862ED5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19907FC-ABF7-4C56-8871-691E6904A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1D9-E003-4D3E-BF39-8E0D65B4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730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9A653B-9FC0-4123-946A-03E4813E6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DA19035-73D3-4EB2-9FC6-2B3F65C1A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2B753A4-8896-438F-8BA0-60EEE0A588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13690E0-5D19-4D48-BC79-B7BA9FA3B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6C5A-31C6-49AF-BAE1-DF3B663BB693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1207B12-D840-4EDD-ACC8-7A3146EA3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32FF4D8-B6A3-4661-A274-CF148B541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1D9-E003-4D3E-BF39-8E0D65B4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980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AF0B31-FB0B-404F-B151-3A1CC6165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3A85EED-1F6C-4C41-A6E4-802981E073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FCB0957-EC5C-478C-8A35-79E855F13E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AE71529-43A9-46C3-B83B-92C090D16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6C5A-31C6-49AF-BAE1-DF3B663BB693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F0BF852-4B4D-4F6D-B498-37F3C3D74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40C04FD-362D-43B7-B55D-405850FA8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1D9-E003-4D3E-BF39-8E0D65B4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376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6611EC-7DC0-4E91-9F21-05CE4B5A7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07289D4-B152-467E-BC58-17AA32E85B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67C7DCC-3622-40FA-B1F8-CFA56146A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6C5A-31C6-49AF-BAE1-DF3B663BB693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1BE3AA1-6FAB-49B1-8163-A6D59A560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3FA5263-DA9E-43ED-93A1-EF453D4C7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1D9-E003-4D3E-BF39-8E0D65B4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537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7158411F-6FA7-4930-A11A-92156E83FA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B4AD57F-4AE9-437B-B139-DE54061912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D8DFAA2-EB48-4A1D-9EED-6E17011BD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6C5A-31C6-49AF-BAE1-DF3B663BB693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EFBED9D-938A-450B-A764-8DD29B31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EE45EC2-7D73-4924-BC52-731B925D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1D9-E003-4D3E-BF39-8E0D65B4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203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B610DE-FB8B-43C6-BC54-D81E2443F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C9C7583-6F4A-437C-9238-10AB596DB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028D9D2-CD8C-43B4-A65A-B1B9753DE1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76C5A-31C6-49AF-BAE1-DF3B663BB693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0C72641-A717-4484-9490-DF59BBD687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20DA3F5-E66F-4F1C-9B15-DFFB9E083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E01D9-E003-4D3E-BF39-8E0D65B4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864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microsoft.com/office/2007/relationships/hdphoto" Target="../media/hdphoto1.wdp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13" Type="http://schemas.microsoft.com/office/2007/relationships/diagramDrawing" Target="../diagrams/drawing6.xml"/><Relationship Id="rId18" Type="http://schemas.microsoft.com/office/2007/relationships/diagramDrawing" Target="../diagrams/drawing7.xml"/><Relationship Id="rId3" Type="http://schemas.microsoft.com/office/2007/relationships/hdphoto" Target="../media/hdphoto1.wdp"/><Relationship Id="rId7" Type="http://schemas.openxmlformats.org/officeDocument/2006/relationships/diagramColors" Target="../diagrams/colors5.xml"/><Relationship Id="rId12" Type="http://schemas.openxmlformats.org/officeDocument/2006/relationships/diagramColors" Target="../diagrams/colors6.xml"/><Relationship Id="rId17" Type="http://schemas.openxmlformats.org/officeDocument/2006/relationships/diagramColors" Target="../diagrams/colors7.xml"/><Relationship Id="rId2" Type="http://schemas.openxmlformats.org/officeDocument/2006/relationships/image" Target="../media/image1.png"/><Relationship Id="rId16" Type="http://schemas.openxmlformats.org/officeDocument/2006/relationships/diagramQuickStyle" Target="../diagrams/quickStyl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11" Type="http://schemas.openxmlformats.org/officeDocument/2006/relationships/diagramQuickStyle" Target="../diagrams/quickStyle6.xml"/><Relationship Id="rId5" Type="http://schemas.openxmlformats.org/officeDocument/2006/relationships/diagramLayout" Target="../diagrams/layout5.xml"/><Relationship Id="rId15" Type="http://schemas.openxmlformats.org/officeDocument/2006/relationships/diagramLayout" Target="../diagrams/layout7.xml"/><Relationship Id="rId10" Type="http://schemas.openxmlformats.org/officeDocument/2006/relationships/diagramLayout" Target="../diagrams/layout6.xml"/><Relationship Id="rId4" Type="http://schemas.openxmlformats.org/officeDocument/2006/relationships/diagramData" Target="../diagrams/data5.xml"/><Relationship Id="rId9" Type="http://schemas.openxmlformats.org/officeDocument/2006/relationships/diagramData" Target="../diagrams/data6.xml"/><Relationship Id="rId14" Type="http://schemas.openxmlformats.org/officeDocument/2006/relationships/diagramData" Target="../diagrams/data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2.wdp"/><Relationship Id="rId7" Type="http://schemas.openxmlformats.org/officeDocument/2006/relationships/image" Target="../media/image6.jpeg"/><Relationship Id="rId12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diagramColors" Target="../diagrams/colors8.xml"/><Relationship Id="rId18" Type="http://schemas.openxmlformats.org/officeDocument/2006/relationships/diagramColors" Target="../diagrams/colors9.xml"/><Relationship Id="rId3" Type="http://schemas.microsoft.com/office/2007/relationships/hdphoto" Target="../media/hdphoto3.wdp"/><Relationship Id="rId21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openxmlformats.org/officeDocument/2006/relationships/diagramQuickStyle" Target="../diagrams/quickStyle8.xml"/><Relationship Id="rId17" Type="http://schemas.openxmlformats.org/officeDocument/2006/relationships/diagramQuickStyle" Target="../diagrams/quickStyle9.xml"/><Relationship Id="rId2" Type="http://schemas.openxmlformats.org/officeDocument/2006/relationships/image" Target="../media/image7.png"/><Relationship Id="rId16" Type="http://schemas.openxmlformats.org/officeDocument/2006/relationships/diagramLayout" Target="../diagrams/layout9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diagramLayout" Target="../diagrams/layout8.xml"/><Relationship Id="rId5" Type="http://schemas.microsoft.com/office/2007/relationships/hdphoto" Target="../media/hdphoto2.wdp"/><Relationship Id="rId15" Type="http://schemas.openxmlformats.org/officeDocument/2006/relationships/diagramData" Target="../diagrams/data9.xml"/><Relationship Id="rId10" Type="http://schemas.openxmlformats.org/officeDocument/2006/relationships/diagramData" Target="../diagrams/data8.xml"/><Relationship Id="rId19" Type="http://schemas.microsoft.com/office/2007/relationships/diagramDrawing" Target="../diagrams/drawing9.xml"/><Relationship Id="rId4" Type="http://schemas.openxmlformats.org/officeDocument/2006/relationships/image" Target="../media/image2.png"/><Relationship Id="rId9" Type="http://schemas.openxmlformats.org/officeDocument/2006/relationships/image" Target="../media/image9.png"/><Relationship Id="rId14" Type="http://schemas.microsoft.com/office/2007/relationships/diagramDrawing" Target="../diagrams/drawing8.xml"/><Relationship Id="rId2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13" Type="http://schemas.microsoft.com/office/2007/relationships/diagramDrawing" Target="../diagrams/drawing11.xml"/><Relationship Id="rId18" Type="http://schemas.openxmlformats.org/officeDocument/2006/relationships/image" Target="../media/image17.png"/><Relationship Id="rId3" Type="http://schemas.microsoft.com/office/2007/relationships/hdphoto" Target="../media/hdphoto3.wdp"/><Relationship Id="rId21" Type="http://schemas.microsoft.com/office/2007/relationships/hdphoto" Target="../media/hdphoto6.wdp"/><Relationship Id="rId7" Type="http://schemas.openxmlformats.org/officeDocument/2006/relationships/diagramColors" Target="../diagrams/colors10.xml"/><Relationship Id="rId12" Type="http://schemas.openxmlformats.org/officeDocument/2006/relationships/diagramColors" Target="../diagrams/colors11.xml"/><Relationship Id="rId17" Type="http://schemas.microsoft.com/office/2007/relationships/hdphoto" Target="../media/hdphoto4.wdp"/><Relationship Id="rId2" Type="http://schemas.openxmlformats.org/officeDocument/2006/relationships/image" Target="../media/image7.png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11" Type="http://schemas.openxmlformats.org/officeDocument/2006/relationships/diagramQuickStyle" Target="../diagrams/quickStyle11.xml"/><Relationship Id="rId5" Type="http://schemas.openxmlformats.org/officeDocument/2006/relationships/diagramLayout" Target="../diagrams/layout10.xml"/><Relationship Id="rId15" Type="http://schemas.openxmlformats.org/officeDocument/2006/relationships/image" Target="../media/image15.png"/><Relationship Id="rId10" Type="http://schemas.openxmlformats.org/officeDocument/2006/relationships/diagramLayout" Target="../diagrams/layout11.xml"/><Relationship Id="rId19" Type="http://schemas.microsoft.com/office/2007/relationships/hdphoto" Target="../media/hdphoto5.wdp"/><Relationship Id="rId4" Type="http://schemas.openxmlformats.org/officeDocument/2006/relationships/diagramData" Target="../diagrams/data10.xml"/><Relationship Id="rId9" Type="http://schemas.openxmlformats.org/officeDocument/2006/relationships/diagramData" Target="../diagrams/data11.xml"/><Relationship Id="rId1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13" Type="http://schemas.openxmlformats.org/officeDocument/2006/relationships/diagramData" Target="../diagrams/data13.xml"/><Relationship Id="rId3" Type="http://schemas.microsoft.com/office/2007/relationships/hdphoto" Target="../media/hdphoto3.wdp"/><Relationship Id="rId7" Type="http://schemas.openxmlformats.org/officeDocument/2006/relationships/image" Target="../media/image21.png"/><Relationship Id="rId12" Type="http://schemas.microsoft.com/office/2007/relationships/diagramDrawing" Target="../diagrams/drawing12.xml"/><Relationship Id="rId17" Type="http://schemas.microsoft.com/office/2007/relationships/diagramDrawing" Target="../diagrams/drawing13.xml"/><Relationship Id="rId2" Type="http://schemas.openxmlformats.org/officeDocument/2006/relationships/image" Target="../media/image14.png"/><Relationship Id="rId16" Type="http://schemas.openxmlformats.org/officeDocument/2006/relationships/diagramColors" Target="../diagrams/colors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diagramColors" Target="../diagrams/colors12.xml"/><Relationship Id="rId5" Type="http://schemas.openxmlformats.org/officeDocument/2006/relationships/image" Target="../media/image19.png"/><Relationship Id="rId15" Type="http://schemas.openxmlformats.org/officeDocument/2006/relationships/diagramQuickStyle" Target="../diagrams/quickStyle13.xml"/><Relationship Id="rId10" Type="http://schemas.openxmlformats.org/officeDocument/2006/relationships/diagramQuickStyle" Target="../diagrams/quickStyle12.xml"/><Relationship Id="rId4" Type="http://schemas.openxmlformats.org/officeDocument/2006/relationships/image" Target="../media/image15.png"/><Relationship Id="rId9" Type="http://schemas.openxmlformats.org/officeDocument/2006/relationships/diagramLayout" Target="../diagrams/layout12.xml"/><Relationship Id="rId14" Type="http://schemas.openxmlformats.org/officeDocument/2006/relationships/diagramLayout" Target="../diagrams/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4.xml"/><Relationship Id="rId13" Type="http://schemas.openxmlformats.org/officeDocument/2006/relationships/diagramQuickStyle" Target="../diagrams/quickStyle15.xml"/><Relationship Id="rId3" Type="http://schemas.openxmlformats.org/officeDocument/2006/relationships/image" Target="../media/image14.png"/><Relationship Id="rId7" Type="http://schemas.openxmlformats.org/officeDocument/2006/relationships/diagramLayout" Target="../diagrams/layout14.xml"/><Relationship Id="rId12" Type="http://schemas.openxmlformats.org/officeDocument/2006/relationships/diagramLayout" Target="../diagrams/layout15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4.xml"/><Relationship Id="rId11" Type="http://schemas.openxmlformats.org/officeDocument/2006/relationships/diagramData" Target="../diagrams/data15.xml"/><Relationship Id="rId5" Type="http://schemas.openxmlformats.org/officeDocument/2006/relationships/image" Target="../media/image15.png"/><Relationship Id="rId15" Type="http://schemas.microsoft.com/office/2007/relationships/diagramDrawing" Target="../diagrams/drawing15.xml"/><Relationship Id="rId10" Type="http://schemas.microsoft.com/office/2007/relationships/diagramDrawing" Target="../diagrams/drawing14.xml"/><Relationship Id="rId4" Type="http://schemas.microsoft.com/office/2007/relationships/hdphoto" Target="../media/hdphoto3.wdp"/><Relationship Id="rId9" Type="http://schemas.openxmlformats.org/officeDocument/2006/relationships/diagramColors" Target="../diagrams/colors14.xml"/><Relationship Id="rId14" Type="http://schemas.openxmlformats.org/officeDocument/2006/relationships/diagramColors" Target="../diagrams/colors15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13" Type="http://schemas.microsoft.com/office/2007/relationships/diagramDrawing" Target="../diagrams/drawing17.xml"/><Relationship Id="rId18" Type="http://schemas.openxmlformats.org/officeDocument/2006/relationships/image" Target="../media/image28.png"/><Relationship Id="rId3" Type="http://schemas.microsoft.com/office/2007/relationships/hdphoto" Target="../media/hdphoto7.wdp"/><Relationship Id="rId21" Type="http://schemas.openxmlformats.org/officeDocument/2006/relationships/diagramQuickStyle" Target="../diagrams/quickStyle18.xml"/><Relationship Id="rId7" Type="http://schemas.openxmlformats.org/officeDocument/2006/relationships/diagramColors" Target="../diagrams/colors16.xml"/><Relationship Id="rId12" Type="http://schemas.openxmlformats.org/officeDocument/2006/relationships/diagramColors" Target="../diagrams/colors17.xml"/><Relationship Id="rId17" Type="http://schemas.openxmlformats.org/officeDocument/2006/relationships/image" Target="../media/image27.png"/><Relationship Id="rId2" Type="http://schemas.openxmlformats.org/officeDocument/2006/relationships/image" Target="../media/image23.png"/><Relationship Id="rId16" Type="http://schemas.openxmlformats.org/officeDocument/2006/relationships/image" Target="../media/image26.png"/><Relationship Id="rId20" Type="http://schemas.openxmlformats.org/officeDocument/2006/relationships/diagramLayout" Target="../diagrams/layout1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6.xml"/><Relationship Id="rId11" Type="http://schemas.openxmlformats.org/officeDocument/2006/relationships/diagramQuickStyle" Target="../diagrams/quickStyle17.xml"/><Relationship Id="rId5" Type="http://schemas.openxmlformats.org/officeDocument/2006/relationships/diagramLayout" Target="../diagrams/layout16.xml"/><Relationship Id="rId15" Type="http://schemas.openxmlformats.org/officeDocument/2006/relationships/image" Target="../media/image25.png"/><Relationship Id="rId23" Type="http://schemas.microsoft.com/office/2007/relationships/diagramDrawing" Target="../diagrams/drawing18.xml"/><Relationship Id="rId10" Type="http://schemas.openxmlformats.org/officeDocument/2006/relationships/diagramLayout" Target="../diagrams/layout17.xml"/><Relationship Id="rId19" Type="http://schemas.openxmlformats.org/officeDocument/2006/relationships/diagramData" Target="../diagrams/data18.xml"/><Relationship Id="rId4" Type="http://schemas.openxmlformats.org/officeDocument/2006/relationships/diagramData" Target="../diagrams/data16.xml"/><Relationship Id="rId9" Type="http://schemas.openxmlformats.org/officeDocument/2006/relationships/diagramData" Target="../diagrams/data17.xml"/><Relationship Id="rId14" Type="http://schemas.openxmlformats.org/officeDocument/2006/relationships/image" Target="../media/image24.png"/><Relationship Id="rId22" Type="http://schemas.openxmlformats.org/officeDocument/2006/relationships/diagramColors" Target="../diagrams/colors18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13" Type="http://schemas.microsoft.com/office/2007/relationships/diagramDrawing" Target="../diagrams/drawing20.xml"/><Relationship Id="rId18" Type="http://schemas.openxmlformats.org/officeDocument/2006/relationships/image" Target="../media/image28.png"/><Relationship Id="rId3" Type="http://schemas.microsoft.com/office/2007/relationships/hdphoto" Target="../media/hdphoto7.wdp"/><Relationship Id="rId21" Type="http://schemas.openxmlformats.org/officeDocument/2006/relationships/diagramQuickStyle" Target="../diagrams/quickStyle21.xml"/><Relationship Id="rId7" Type="http://schemas.openxmlformats.org/officeDocument/2006/relationships/diagramColors" Target="../diagrams/colors19.xml"/><Relationship Id="rId12" Type="http://schemas.openxmlformats.org/officeDocument/2006/relationships/diagramColors" Target="../diagrams/colors20.xml"/><Relationship Id="rId17" Type="http://schemas.openxmlformats.org/officeDocument/2006/relationships/image" Target="../media/image27.png"/><Relationship Id="rId25" Type="http://schemas.openxmlformats.org/officeDocument/2006/relationships/image" Target="../media/image30.png"/><Relationship Id="rId2" Type="http://schemas.openxmlformats.org/officeDocument/2006/relationships/image" Target="../media/image23.png"/><Relationship Id="rId16" Type="http://schemas.openxmlformats.org/officeDocument/2006/relationships/image" Target="../media/image26.png"/><Relationship Id="rId20" Type="http://schemas.openxmlformats.org/officeDocument/2006/relationships/diagramLayout" Target="../diagrams/layout2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9.xml"/><Relationship Id="rId11" Type="http://schemas.openxmlformats.org/officeDocument/2006/relationships/diagramQuickStyle" Target="../diagrams/quickStyle20.xml"/><Relationship Id="rId24" Type="http://schemas.openxmlformats.org/officeDocument/2006/relationships/image" Target="../media/image29.png"/><Relationship Id="rId5" Type="http://schemas.openxmlformats.org/officeDocument/2006/relationships/diagramLayout" Target="../diagrams/layout19.xml"/><Relationship Id="rId15" Type="http://schemas.openxmlformats.org/officeDocument/2006/relationships/image" Target="../media/image25.png"/><Relationship Id="rId23" Type="http://schemas.microsoft.com/office/2007/relationships/diagramDrawing" Target="../diagrams/drawing21.xml"/><Relationship Id="rId10" Type="http://schemas.openxmlformats.org/officeDocument/2006/relationships/diagramLayout" Target="../diagrams/layout20.xml"/><Relationship Id="rId19" Type="http://schemas.openxmlformats.org/officeDocument/2006/relationships/diagramData" Target="../diagrams/data21.xml"/><Relationship Id="rId4" Type="http://schemas.openxmlformats.org/officeDocument/2006/relationships/diagramData" Target="../diagrams/data19.xml"/><Relationship Id="rId9" Type="http://schemas.openxmlformats.org/officeDocument/2006/relationships/diagramData" Target="../diagrams/data20.xml"/><Relationship Id="rId14" Type="http://schemas.openxmlformats.org/officeDocument/2006/relationships/image" Target="../media/image24.png"/><Relationship Id="rId22" Type="http://schemas.openxmlformats.org/officeDocument/2006/relationships/diagramColors" Target="../diagrams/colors2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2.xml"/><Relationship Id="rId13" Type="http://schemas.microsoft.com/office/2007/relationships/hdphoto" Target="../media/hdphoto8.wdp"/><Relationship Id="rId18" Type="http://schemas.microsoft.com/office/2007/relationships/diagramDrawing" Target="../diagrams/drawing23.xml"/><Relationship Id="rId3" Type="http://schemas.openxmlformats.org/officeDocument/2006/relationships/image" Target="../media/image25.png"/><Relationship Id="rId21" Type="http://schemas.openxmlformats.org/officeDocument/2006/relationships/diagramQuickStyle" Target="../diagrams/quickStyle24.xml"/><Relationship Id="rId7" Type="http://schemas.openxmlformats.org/officeDocument/2006/relationships/diagramData" Target="../diagrams/data22.xml"/><Relationship Id="rId12" Type="http://schemas.openxmlformats.org/officeDocument/2006/relationships/image" Target="../media/image31.png"/><Relationship Id="rId17" Type="http://schemas.openxmlformats.org/officeDocument/2006/relationships/diagramColors" Target="../diagrams/colors23.xml"/><Relationship Id="rId2" Type="http://schemas.openxmlformats.org/officeDocument/2006/relationships/image" Target="../media/image24.png"/><Relationship Id="rId16" Type="http://schemas.openxmlformats.org/officeDocument/2006/relationships/diagramQuickStyle" Target="../diagrams/quickStyle23.xml"/><Relationship Id="rId20" Type="http://schemas.openxmlformats.org/officeDocument/2006/relationships/diagramLayout" Target="../diagrams/layout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microsoft.com/office/2007/relationships/diagramDrawing" Target="../diagrams/drawing22.xml"/><Relationship Id="rId5" Type="http://schemas.openxmlformats.org/officeDocument/2006/relationships/image" Target="../media/image27.png"/><Relationship Id="rId15" Type="http://schemas.openxmlformats.org/officeDocument/2006/relationships/diagramLayout" Target="../diagrams/layout23.xml"/><Relationship Id="rId23" Type="http://schemas.microsoft.com/office/2007/relationships/diagramDrawing" Target="../diagrams/drawing24.xml"/><Relationship Id="rId10" Type="http://schemas.openxmlformats.org/officeDocument/2006/relationships/diagramColors" Target="../diagrams/colors22.xml"/><Relationship Id="rId19" Type="http://schemas.openxmlformats.org/officeDocument/2006/relationships/diagramData" Target="../diagrams/data24.xml"/><Relationship Id="rId4" Type="http://schemas.openxmlformats.org/officeDocument/2006/relationships/image" Target="../media/image26.png"/><Relationship Id="rId9" Type="http://schemas.openxmlformats.org/officeDocument/2006/relationships/diagramQuickStyle" Target="../diagrams/quickStyle22.xml"/><Relationship Id="rId14" Type="http://schemas.openxmlformats.org/officeDocument/2006/relationships/diagramData" Target="../diagrams/data23.xml"/><Relationship Id="rId22" Type="http://schemas.openxmlformats.org/officeDocument/2006/relationships/diagramColors" Target="../diagrams/colors24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5.xml"/><Relationship Id="rId13" Type="http://schemas.microsoft.com/office/2007/relationships/diagramDrawing" Target="../diagrams/drawing26.xml"/><Relationship Id="rId18" Type="http://schemas.microsoft.com/office/2007/relationships/diagramDrawing" Target="../diagrams/drawing27.xml"/><Relationship Id="rId26" Type="http://schemas.openxmlformats.org/officeDocument/2006/relationships/diagramQuickStyle" Target="../diagrams/quickStyle29.xml"/><Relationship Id="rId3" Type="http://schemas.microsoft.com/office/2007/relationships/hdphoto" Target="../media/hdphoto8.wdp"/><Relationship Id="rId21" Type="http://schemas.openxmlformats.org/officeDocument/2006/relationships/diagramQuickStyle" Target="../diagrams/quickStyle28.xml"/><Relationship Id="rId7" Type="http://schemas.openxmlformats.org/officeDocument/2006/relationships/diagramColors" Target="../diagrams/colors25.xml"/><Relationship Id="rId12" Type="http://schemas.openxmlformats.org/officeDocument/2006/relationships/diagramColors" Target="../diagrams/colors26.xml"/><Relationship Id="rId17" Type="http://schemas.openxmlformats.org/officeDocument/2006/relationships/diagramColors" Target="../diagrams/colors27.xml"/><Relationship Id="rId25" Type="http://schemas.openxmlformats.org/officeDocument/2006/relationships/diagramLayout" Target="../diagrams/layout29.xml"/><Relationship Id="rId2" Type="http://schemas.openxmlformats.org/officeDocument/2006/relationships/image" Target="../media/image31.png"/><Relationship Id="rId16" Type="http://schemas.openxmlformats.org/officeDocument/2006/relationships/diagramQuickStyle" Target="../diagrams/quickStyle27.xml"/><Relationship Id="rId20" Type="http://schemas.openxmlformats.org/officeDocument/2006/relationships/diagramLayout" Target="../diagrams/layout28.xml"/><Relationship Id="rId29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5.xml"/><Relationship Id="rId11" Type="http://schemas.openxmlformats.org/officeDocument/2006/relationships/diagramQuickStyle" Target="../diagrams/quickStyle26.xml"/><Relationship Id="rId24" Type="http://schemas.openxmlformats.org/officeDocument/2006/relationships/diagramData" Target="../diagrams/data29.xml"/><Relationship Id="rId5" Type="http://schemas.openxmlformats.org/officeDocument/2006/relationships/diagramLayout" Target="../diagrams/layout25.xml"/><Relationship Id="rId15" Type="http://schemas.openxmlformats.org/officeDocument/2006/relationships/diagramLayout" Target="../diagrams/layout27.xml"/><Relationship Id="rId23" Type="http://schemas.microsoft.com/office/2007/relationships/diagramDrawing" Target="../diagrams/drawing28.xml"/><Relationship Id="rId28" Type="http://schemas.microsoft.com/office/2007/relationships/diagramDrawing" Target="../diagrams/drawing29.xml"/><Relationship Id="rId10" Type="http://schemas.openxmlformats.org/officeDocument/2006/relationships/diagramLayout" Target="../diagrams/layout26.xml"/><Relationship Id="rId19" Type="http://schemas.openxmlformats.org/officeDocument/2006/relationships/diagramData" Target="../diagrams/data28.xml"/><Relationship Id="rId4" Type="http://schemas.openxmlformats.org/officeDocument/2006/relationships/diagramData" Target="../diagrams/data25.xml"/><Relationship Id="rId9" Type="http://schemas.openxmlformats.org/officeDocument/2006/relationships/diagramData" Target="../diagrams/data26.xml"/><Relationship Id="rId14" Type="http://schemas.openxmlformats.org/officeDocument/2006/relationships/diagramData" Target="../diagrams/data27.xml"/><Relationship Id="rId22" Type="http://schemas.openxmlformats.org/officeDocument/2006/relationships/diagramColors" Target="../diagrams/colors28.xml"/><Relationship Id="rId27" Type="http://schemas.openxmlformats.org/officeDocument/2006/relationships/diagramColors" Target="../diagrams/colors29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0.xml"/><Relationship Id="rId3" Type="http://schemas.microsoft.com/office/2007/relationships/hdphoto" Target="../media/hdphoto8.wdp"/><Relationship Id="rId7" Type="http://schemas.openxmlformats.org/officeDocument/2006/relationships/diagramColors" Target="../diagrams/colors30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0.xml"/><Relationship Id="rId11" Type="http://schemas.openxmlformats.org/officeDocument/2006/relationships/chart" Target="../charts/chart2.xml"/><Relationship Id="rId5" Type="http://schemas.openxmlformats.org/officeDocument/2006/relationships/diagramLayout" Target="../diagrams/layout30.xml"/><Relationship Id="rId10" Type="http://schemas.microsoft.com/office/2007/relationships/hdphoto" Target="../media/hdphoto9.wdp"/><Relationship Id="rId4" Type="http://schemas.openxmlformats.org/officeDocument/2006/relationships/diagramData" Target="../diagrams/data30.xml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1.xml"/><Relationship Id="rId13" Type="http://schemas.microsoft.com/office/2007/relationships/diagramDrawing" Target="../diagrams/drawing32.xml"/><Relationship Id="rId3" Type="http://schemas.microsoft.com/office/2007/relationships/hdphoto" Target="../media/hdphoto8.wdp"/><Relationship Id="rId7" Type="http://schemas.openxmlformats.org/officeDocument/2006/relationships/diagramColors" Target="../diagrams/colors31.xml"/><Relationship Id="rId12" Type="http://schemas.openxmlformats.org/officeDocument/2006/relationships/diagramColors" Target="../diagrams/colors32.xml"/><Relationship Id="rId2" Type="http://schemas.openxmlformats.org/officeDocument/2006/relationships/image" Target="../media/image31.png"/><Relationship Id="rId16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1.xml"/><Relationship Id="rId11" Type="http://schemas.openxmlformats.org/officeDocument/2006/relationships/diagramQuickStyle" Target="../diagrams/quickStyle32.xml"/><Relationship Id="rId5" Type="http://schemas.openxmlformats.org/officeDocument/2006/relationships/diagramLayout" Target="../diagrams/layout31.xml"/><Relationship Id="rId15" Type="http://schemas.microsoft.com/office/2007/relationships/hdphoto" Target="../media/hdphoto9.wdp"/><Relationship Id="rId10" Type="http://schemas.openxmlformats.org/officeDocument/2006/relationships/diagramLayout" Target="../diagrams/layout32.xml"/><Relationship Id="rId4" Type="http://schemas.openxmlformats.org/officeDocument/2006/relationships/diagramData" Target="../diagrams/data31.xml"/><Relationship Id="rId9" Type="http://schemas.openxmlformats.org/officeDocument/2006/relationships/diagramData" Target="../diagrams/data32.xml"/><Relationship Id="rId1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5CB3E95-E858-494F-A50E-61EBB6BFD0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5624" y="-1578077"/>
            <a:ext cx="17802940" cy="10014154"/>
          </a:xfrm>
          <a:prstGeom prst="rect">
            <a:avLst/>
          </a:prstGeom>
          <a:effectLst>
            <a:softEdge rad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CEC8F6F-0EBB-489D-A55E-ABB83904B104}"/>
              </a:ext>
            </a:extLst>
          </p:cNvPr>
          <p:cNvSpPr txBox="1"/>
          <p:nvPr/>
        </p:nvSpPr>
        <p:spPr>
          <a:xfrm>
            <a:off x="4451960" y="2244060"/>
            <a:ext cx="3288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Компьютерная игра</a:t>
            </a:r>
            <a:endParaRPr lang="en-US" sz="3200" dirty="0">
              <a:solidFill>
                <a:srgbClr val="EBDED5"/>
              </a:solidFill>
              <a:latin typeface="Hyatheus" pitchFamily="50" charset="0"/>
              <a:ea typeface="Hyatheus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B1A6031-DE59-4033-841D-32083AC451CA}"/>
              </a:ext>
            </a:extLst>
          </p:cNvPr>
          <p:cNvSpPr txBox="1"/>
          <p:nvPr/>
        </p:nvSpPr>
        <p:spPr>
          <a:xfrm>
            <a:off x="3943632" y="2828835"/>
            <a:ext cx="42691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FIGHT STEP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1C8199E-72B1-4B90-9F2C-454248D47DEF}"/>
              </a:ext>
            </a:extLst>
          </p:cNvPr>
          <p:cNvSpPr txBox="1"/>
          <p:nvPr/>
        </p:nvSpPr>
        <p:spPr>
          <a:xfrm>
            <a:off x="1742885" y="3936638"/>
            <a:ext cx="87062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ФГБОУ ВО </a:t>
            </a:r>
          </a:p>
          <a:p>
            <a:pPr algn="ctr"/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Новосибирский государственный университет </a:t>
            </a:r>
          </a:p>
          <a:p>
            <a:pPr algn="ctr"/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экономики и управления "НИНХ"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FE1B9A4C-7F84-468D-B356-D10E5FA63EE0}"/>
              </a:ext>
            </a:extLst>
          </p:cNvPr>
          <p:cNvSpPr/>
          <p:nvPr/>
        </p:nvSpPr>
        <p:spPr>
          <a:xfrm>
            <a:off x="0" y="15235193"/>
            <a:ext cx="12192000" cy="82677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BE754AC-A73F-4715-9711-2E4CE6AB2F81}"/>
              </a:ext>
            </a:extLst>
          </p:cNvPr>
          <p:cNvSpPr txBox="1"/>
          <p:nvPr/>
        </p:nvSpPr>
        <p:spPr>
          <a:xfrm>
            <a:off x="3793425" y="5359733"/>
            <a:ext cx="4569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Инициативная разработка</a:t>
            </a:r>
            <a:endParaRPr lang="ru-RU" sz="3200" dirty="0">
              <a:solidFill>
                <a:srgbClr val="EBDED5"/>
              </a:solidFill>
              <a:latin typeface="Hyatheus" pitchFamily="50" charset="0"/>
              <a:ea typeface="Hyatheus" pitchFamily="50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BA69C25-AF31-4723-A795-A3A9A79D37A3}"/>
              </a:ext>
            </a:extLst>
          </p:cNvPr>
          <p:cNvSpPr txBox="1"/>
          <p:nvPr/>
        </p:nvSpPr>
        <p:spPr>
          <a:xfrm>
            <a:off x="14834653" y="634181"/>
            <a:ext cx="49487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Пользователь и его проблема</a:t>
            </a:r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:a16="http://schemas.microsoft.com/office/drawing/2014/main" xmlns="" id="{CB6FC7E5-5FA0-4C2E-BFCA-E9C1959662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7494009"/>
              </p:ext>
            </p:extLst>
          </p:nvPr>
        </p:nvGraphicFramePr>
        <p:xfrm>
          <a:off x="531211" y="16459645"/>
          <a:ext cx="11093954" cy="2062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914F7CD1-4B38-437D-B1AF-8B90E31EEF86}"/>
              </a:ext>
            </a:extLst>
          </p:cNvPr>
          <p:cNvCxnSpPr>
            <a:cxnSpLocks/>
          </p:cNvCxnSpPr>
          <p:nvPr/>
        </p:nvCxnSpPr>
        <p:spPr>
          <a:xfrm>
            <a:off x="3200400" y="16650608"/>
            <a:ext cx="0" cy="1484992"/>
          </a:xfrm>
          <a:prstGeom prst="line">
            <a:avLst/>
          </a:prstGeom>
          <a:ln>
            <a:solidFill>
              <a:srgbClr val="EB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2E9F0D1C-DEF9-4F53-85EB-DBB42C73B3E5}"/>
              </a:ext>
            </a:extLst>
          </p:cNvPr>
          <p:cNvCxnSpPr>
            <a:cxnSpLocks/>
          </p:cNvCxnSpPr>
          <p:nvPr/>
        </p:nvCxnSpPr>
        <p:spPr>
          <a:xfrm>
            <a:off x="6076950" y="16650608"/>
            <a:ext cx="0" cy="1484992"/>
          </a:xfrm>
          <a:prstGeom prst="line">
            <a:avLst/>
          </a:prstGeom>
          <a:ln>
            <a:solidFill>
              <a:srgbClr val="EB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C9B5A599-EACE-4B48-AAA8-CF5A024ABA08}"/>
              </a:ext>
            </a:extLst>
          </p:cNvPr>
          <p:cNvCxnSpPr>
            <a:cxnSpLocks/>
          </p:cNvCxnSpPr>
          <p:nvPr/>
        </p:nvCxnSpPr>
        <p:spPr>
          <a:xfrm>
            <a:off x="8926286" y="16650608"/>
            <a:ext cx="0" cy="1484992"/>
          </a:xfrm>
          <a:prstGeom prst="line">
            <a:avLst/>
          </a:prstGeom>
          <a:ln>
            <a:solidFill>
              <a:srgbClr val="EB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xmlns="" id="{CF6C834F-16CA-4DE8-BDCD-37A30E0C01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9714660"/>
              </p:ext>
            </p:extLst>
          </p:nvPr>
        </p:nvGraphicFramePr>
        <p:xfrm>
          <a:off x="676465" y="18712711"/>
          <a:ext cx="11229451" cy="1569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A2BC006E-C778-4D2D-8D34-B526E784DB91}"/>
              </a:ext>
            </a:extLst>
          </p:cNvPr>
          <p:cNvCxnSpPr>
            <a:cxnSpLocks/>
          </p:cNvCxnSpPr>
          <p:nvPr/>
        </p:nvCxnSpPr>
        <p:spPr>
          <a:xfrm>
            <a:off x="4248150" y="18712711"/>
            <a:ext cx="0" cy="1484992"/>
          </a:xfrm>
          <a:prstGeom prst="line">
            <a:avLst/>
          </a:prstGeom>
          <a:ln>
            <a:solidFill>
              <a:srgbClr val="EB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8D68B815-DBDF-477A-A67F-118F093AA5D7}"/>
              </a:ext>
            </a:extLst>
          </p:cNvPr>
          <p:cNvCxnSpPr>
            <a:cxnSpLocks/>
          </p:cNvCxnSpPr>
          <p:nvPr/>
        </p:nvCxnSpPr>
        <p:spPr>
          <a:xfrm>
            <a:off x="8305800" y="18727014"/>
            <a:ext cx="0" cy="1484992"/>
          </a:xfrm>
          <a:prstGeom prst="line">
            <a:avLst/>
          </a:prstGeom>
          <a:ln>
            <a:solidFill>
              <a:srgbClr val="EB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512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816BFA8-AEF3-455B-AE33-982500ACEC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62004" y="-1578077"/>
            <a:ext cx="17802940" cy="10014154"/>
          </a:xfrm>
          <a:prstGeom prst="rect">
            <a:avLst/>
          </a:prstGeom>
          <a:effectLst>
            <a:softEdge rad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0BADB4D-EB80-4F24-A5AF-48C4BEA150A9}"/>
              </a:ext>
            </a:extLst>
          </p:cNvPr>
          <p:cNvSpPr txBox="1"/>
          <p:nvPr/>
        </p:nvSpPr>
        <p:spPr>
          <a:xfrm>
            <a:off x="566203" y="634181"/>
            <a:ext cx="49487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Пользователь и его проблема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CBE9BA2-AEAF-443F-9F86-3D8D4A5F21C2}"/>
              </a:ext>
            </a:extLst>
          </p:cNvPr>
          <p:cNvSpPr txBox="1"/>
          <p:nvPr/>
        </p:nvSpPr>
        <p:spPr>
          <a:xfrm>
            <a:off x="-5587390" y="2244060"/>
            <a:ext cx="3288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Компьютерная игра</a:t>
            </a:r>
            <a:endParaRPr lang="en-US" sz="3200" dirty="0">
              <a:solidFill>
                <a:srgbClr val="EBDED5"/>
              </a:solidFill>
              <a:latin typeface="Hyatheus" pitchFamily="50" charset="0"/>
              <a:ea typeface="Hyatheus" pitchFamily="50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6C3CB21-CA8B-45B0-B034-90DC671E2D76}"/>
              </a:ext>
            </a:extLst>
          </p:cNvPr>
          <p:cNvSpPr txBox="1"/>
          <p:nvPr/>
        </p:nvSpPr>
        <p:spPr>
          <a:xfrm>
            <a:off x="-6095718" y="2828835"/>
            <a:ext cx="42691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FIGHT STEP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6509209-BBEF-4037-A3D6-2659C4E3F2E0}"/>
              </a:ext>
            </a:extLst>
          </p:cNvPr>
          <p:cNvSpPr txBox="1"/>
          <p:nvPr/>
        </p:nvSpPr>
        <p:spPr>
          <a:xfrm>
            <a:off x="-8296465" y="3936638"/>
            <a:ext cx="87062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ФГБОУ ВО </a:t>
            </a:r>
          </a:p>
          <a:p>
            <a:pPr algn="ctr"/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Новосибирский государственный университет </a:t>
            </a:r>
          </a:p>
          <a:p>
            <a:pPr algn="ctr"/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экономики и управления "НИНХ"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CC1D666-D84C-42F0-BB21-5ABCDA674759}"/>
              </a:ext>
            </a:extLst>
          </p:cNvPr>
          <p:cNvSpPr txBox="1"/>
          <p:nvPr/>
        </p:nvSpPr>
        <p:spPr>
          <a:xfrm>
            <a:off x="-6245925" y="5359733"/>
            <a:ext cx="4569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Инициативная разработка</a:t>
            </a:r>
            <a:endParaRPr lang="ru-RU" sz="3200" dirty="0">
              <a:solidFill>
                <a:srgbClr val="EBDED5"/>
              </a:solidFill>
              <a:latin typeface="Hyatheus" pitchFamily="50" charset="0"/>
              <a:ea typeface="Hyatheus" pitchFamily="50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4C3B19D1-F858-44DF-832F-7862C6884665}"/>
              </a:ext>
            </a:extLst>
          </p:cNvPr>
          <p:cNvSpPr/>
          <p:nvPr/>
        </p:nvSpPr>
        <p:spPr>
          <a:xfrm>
            <a:off x="0" y="1620158"/>
            <a:ext cx="12184478" cy="82677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1" name="Схема 20">
            <a:extLst>
              <a:ext uri="{FF2B5EF4-FFF2-40B4-BE49-F238E27FC236}">
                <a16:creationId xmlns:a16="http://schemas.microsoft.com/office/drawing/2014/main" xmlns="" id="{AFD68F47-E45D-41E8-AD0C-6854B4540A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0729846"/>
              </p:ext>
            </p:extLst>
          </p:nvPr>
        </p:nvGraphicFramePr>
        <p:xfrm>
          <a:off x="545262" y="1505395"/>
          <a:ext cx="11093954" cy="2062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31F932C5-6D91-4883-9296-C406322D93F4}"/>
              </a:ext>
            </a:extLst>
          </p:cNvPr>
          <p:cNvCxnSpPr>
            <a:cxnSpLocks/>
          </p:cNvCxnSpPr>
          <p:nvPr/>
        </p:nvCxnSpPr>
        <p:spPr>
          <a:xfrm>
            <a:off x="3219450" y="1810658"/>
            <a:ext cx="0" cy="1484992"/>
          </a:xfrm>
          <a:prstGeom prst="line">
            <a:avLst/>
          </a:prstGeom>
          <a:ln>
            <a:solidFill>
              <a:srgbClr val="EB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3E04DAD7-9AE9-44DC-88A5-C42458D8C0F2}"/>
              </a:ext>
            </a:extLst>
          </p:cNvPr>
          <p:cNvCxnSpPr>
            <a:cxnSpLocks/>
          </p:cNvCxnSpPr>
          <p:nvPr/>
        </p:nvCxnSpPr>
        <p:spPr>
          <a:xfrm>
            <a:off x="6096000" y="1810658"/>
            <a:ext cx="0" cy="1484992"/>
          </a:xfrm>
          <a:prstGeom prst="line">
            <a:avLst/>
          </a:prstGeom>
          <a:ln>
            <a:solidFill>
              <a:srgbClr val="EB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45417EFD-E04F-4575-8F0B-3D2CB7C94093}"/>
              </a:ext>
            </a:extLst>
          </p:cNvPr>
          <p:cNvCxnSpPr>
            <a:cxnSpLocks/>
          </p:cNvCxnSpPr>
          <p:nvPr/>
        </p:nvCxnSpPr>
        <p:spPr>
          <a:xfrm>
            <a:off x="8945336" y="1810658"/>
            <a:ext cx="0" cy="1484992"/>
          </a:xfrm>
          <a:prstGeom prst="line">
            <a:avLst/>
          </a:prstGeom>
          <a:ln>
            <a:solidFill>
              <a:srgbClr val="EB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Схема 28">
            <a:extLst>
              <a:ext uri="{FF2B5EF4-FFF2-40B4-BE49-F238E27FC236}">
                <a16:creationId xmlns:a16="http://schemas.microsoft.com/office/drawing/2014/main" xmlns="" id="{E6F2DF9B-AE46-41E1-B3CD-17EC015B1F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2153921"/>
              </p:ext>
            </p:extLst>
          </p:nvPr>
        </p:nvGraphicFramePr>
        <p:xfrm>
          <a:off x="409765" y="3936638"/>
          <a:ext cx="11229451" cy="1569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xmlns="" id="{89D91B7A-9489-4DAC-9BAD-DD91F6A1D58A}"/>
              </a:ext>
            </a:extLst>
          </p:cNvPr>
          <p:cNvCxnSpPr>
            <a:cxnSpLocks/>
          </p:cNvCxnSpPr>
          <p:nvPr/>
        </p:nvCxnSpPr>
        <p:spPr>
          <a:xfrm>
            <a:off x="3981450" y="3936638"/>
            <a:ext cx="0" cy="1484992"/>
          </a:xfrm>
          <a:prstGeom prst="line">
            <a:avLst/>
          </a:prstGeom>
          <a:ln>
            <a:solidFill>
              <a:srgbClr val="EB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08E15980-1C95-4914-94CB-23AFA37CC0BF}"/>
              </a:ext>
            </a:extLst>
          </p:cNvPr>
          <p:cNvCxnSpPr>
            <a:cxnSpLocks/>
          </p:cNvCxnSpPr>
          <p:nvPr/>
        </p:nvCxnSpPr>
        <p:spPr>
          <a:xfrm>
            <a:off x="8039100" y="3950941"/>
            <a:ext cx="0" cy="1484992"/>
          </a:xfrm>
          <a:prstGeom prst="line">
            <a:avLst/>
          </a:prstGeom>
          <a:ln>
            <a:solidFill>
              <a:srgbClr val="EB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4688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4C3B19D1-F858-44DF-832F-7862C6884665}"/>
              </a:ext>
            </a:extLst>
          </p:cNvPr>
          <p:cNvSpPr/>
          <p:nvPr/>
        </p:nvSpPr>
        <p:spPr>
          <a:xfrm>
            <a:off x="0" y="1620158"/>
            <a:ext cx="12184478" cy="82677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816BFA8-AEF3-455B-AE33-982500ACEC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51" y="-94060"/>
            <a:ext cx="12630151" cy="7104460"/>
          </a:xfrm>
          <a:prstGeom prst="rect">
            <a:avLst/>
          </a:prstGeom>
          <a:effectLst>
            <a:softEdge rad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0BADB4D-EB80-4F24-A5AF-48C4BEA150A9}"/>
              </a:ext>
            </a:extLst>
          </p:cNvPr>
          <p:cNvSpPr txBox="1"/>
          <p:nvPr/>
        </p:nvSpPr>
        <p:spPr>
          <a:xfrm>
            <a:off x="718603" y="7225481"/>
            <a:ext cx="49487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Пользователь и его проблема</a:t>
            </a:r>
          </a:p>
        </p:txBody>
      </p:sp>
      <p:graphicFrame>
        <p:nvGraphicFramePr>
          <p:cNvPr id="21" name="Схема 20">
            <a:extLst>
              <a:ext uri="{FF2B5EF4-FFF2-40B4-BE49-F238E27FC236}">
                <a16:creationId xmlns:a16="http://schemas.microsoft.com/office/drawing/2014/main" xmlns="" id="{AFD68F47-E45D-41E8-AD0C-6854B4540A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0724454"/>
              </p:ext>
            </p:extLst>
          </p:nvPr>
        </p:nvGraphicFramePr>
        <p:xfrm>
          <a:off x="545262" y="7715695"/>
          <a:ext cx="11093954" cy="2062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31F932C5-6D91-4883-9296-C406322D93F4}"/>
              </a:ext>
            </a:extLst>
          </p:cNvPr>
          <p:cNvCxnSpPr>
            <a:cxnSpLocks/>
          </p:cNvCxnSpPr>
          <p:nvPr/>
        </p:nvCxnSpPr>
        <p:spPr>
          <a:xfrm>
            <a:off x="3219450" y="8020958"/>
            <a:ext cx="0" cy="1484992"/>
          </a:xfrm>
          <a:prstGeom prst="line">
            <a:avLst/>
          </a:prstGeom>
          <a:ln>
            <a:solidFill>
              <a:srgbClr val="EB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3E04DAD7-9AE9-44DC-88A5-C42458D8C0F2}"/>
              </a:ext>
            </a:extLst>
          </p:cNvPr>
          <p:cNvCxnSpPr>
            <a:cxnSpLocks/>
          </p:cNvCxnSpPr>
          <p:nvPr/>
        </p:nvCxnSpPr>
        <p:spPr>
          <a:xfrm>
            <a:off x="6096000" y="8020958"/>
            <a:ext cx="0" cy="1484992"/>
          </a:xfrm>
          <a:prstGeom prst="line">
            <a:avLst/>
          </a:prstGeom>
          <a:ln>
            <a:solidFill>
              <a:srgbClr val="EB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45417EFD-E04F-4575-8F0B-3D2CB7C94093}"/>
              </a:ext>
            </a:extLst>
          </p:cNvPr>
          <p:cNvCxnSpPr>
            <a:cxnSpLocks/>
          </p:cNvCxnSpPr>
          <p:nvPr/>
        </p:nvCxnSpPr>
        <p:spPr>
          <a:xfrm>
            <a:off x="8945336" y="8020958"/>
            <a:ext cx="0" cy="1484992"/>
          </a:xfrm>
          <a:prstGeom prst="line">
            <a:avLst/>
          </a:prstGeom>
          <a:ln>
            <a:solidFill>
              <a:srgbClr val="EB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Схема 28">
            <a:extLst>
              <a:ext uri="{FF2B5EF4-FFF2-40B4-BE49-F238E27FC236}">
                <a16:creationId xmlns:a16="http://schemas.microsoft.com/office/drawing/2014/main" xmlns="" id="{E6F2DF9B-AE46-41E1-B3CD-17EC015B1F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3637768"/>
              </p:ext>
            </p:extLst>
          </p:nvPr>
        </p:nvGraphicFramePr>
        <p:xfrm>
          <a:off x="409765" y="10146938"/>
          <a:ext cx="11229451" cy="1569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xmlns="" id="{89D91B7A-9489-4DAC-9BAD-DD91F6A1D58A}"/>
              </a:ext>
            </a:extLst>
          </p:cNvPr>
          <p:cNvCxnSpPr>
            <a:cxnSpLocks/>
          </p:cNvCxnSpPr>
          <p:nvPr/>
        </p:nvCxnSpPr>
        <p:spPr>
          <a:xfrm>
            <a:off x="3981450" y="10146938"/>
            <a:ext cx="0" cy="1484992"/>
          </a:xfrm>
          <a:prstGeom prst="line">
            <a:avLst/>
          </a:prstGeom>
          <a:ln>
            <a:solidFill>
              <a:srgbClr val="EB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08E15980-1C95-4914-94CB-23AFA37CC0BF}"/>
              </a:ext>
            </a:extLst>
          </p:cNvPr>
          <p:cNvCxnSpPr>
            <a:cxnSpLocks/>
          </p:cNvCxnSpPr>
          <p:nvPr/>
        </p:nvCxnSpPr>
        <p:spPr>
          <a:xfrm>
            <a:off x="8039100" y="10161241"/>
            <a:ext cx="0" cy="1484992"/>
          </a:xfrm>
          <a:prstGeom prst="line">
            <a:avLst/>
          </a:prstGeom>
          <a:ln>
            <a:solidFill>
              <a:srgbClr val="EB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0729746-66A6-4C65-943B-B4596065C60C}"/>
              </a:ext>
            </a:extLst>
          </p:cNvPr>
          <p:cNvSpPr txBox="1"/>
          <p:nvPr/>
        </p:nvSpPr>
        <p:spPr>
          <a:xfrm>
            <a:off x="566203" y="634181"/>
            <a:ext cx="1556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Решение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697F62CE-92BB-42F2-BAE6-187356B31C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5937644"/>
              </p:ext>
            </p:extLst>
          </p:nvPr>
        </p:nvGraphicFramePr>
        <p:xfrm>
          <a:off x="1050865" y="1705196"/>
          <a:ext cx="10082747" cy="3771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33213831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F3CE3C9-F3DF-438F-9DF5-C0F07A214B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-3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74269" y="-1194619"/>
            <a:ext cx="16194814" cy="92472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4D62813-2672-46E5-9312-850F1CA014DE}"/>
              </a:ext>
            </a:extLst>
          </p:cNvPr>
          <p:cNvSpPr txBox="1"/>
          <p:nvPr/>
        </p:nvSpPr>
        <p:spPr>
          <a:xfrm>
            <a:off x="566203" y="634181"/>
            <a:ext cx="4661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Пользовательский сценарий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334E719-79D9-4E23-81BE-398A2C899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83" y="488732"/>
            <a:ext cx="11058643" cy="6147588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мультфильм, Анимация, Вымышленный персонаж, аниме&#10;&#10;Автоматически созданное описание">
            <a:extLst>
              <a:ext uri="{FF2B5EF4-FFF2-40B4-BE49-F238E27FC236}">
                <a16:creationId xmlns:a16="http://schemas.microsoft.com/office/drawing/2014/main" xmlns="" id="{AF33D2F2-F3C1-4DB2-87FE-EAFFDE6860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10776" y="1981200"/>
            <a:ext cx="2990784" cy="4486177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графический дизайн, Графи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AE2F9CD0-AFC8-494C-A2D3-D2EDB2BAC9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10776" y="4888757"/>
            <a:ext cx="2990784" cy="1747563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Компьютерная игра, снимок экрана, Программное обеспечение для видеоигр, Стратегическая видеоигра&#10;&#10;Автоматически созданное описание">
            <a:extLst>
              <a:ext uri="{FF2B5EF4-FFF2-40B4-BE49-F238E27FC236}">
                <a16:creationId xmlns:a16="http://schemas.microsoft.com/office/drawing/2014/main" xmlns="" id="{C816161C-DD07-4C24-9167-DB6D9707AE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12878" y="1981199"/>
            <a:ext cx="8277565" cy="465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477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F3CE3C9-F3DF-438F-9DF5-C0F07A214B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-3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001407" y="-1194619"/>
            <a:ext cx="16194814" cy="92472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4D62813-2672-46E5-9312-850F1CA014DE}"/>
              </a:ext>
            </a:extLst>
          </p:cNvPr>
          <p:cNvSpPr txBox="1"/>
          <p:nvPr/>
        </p:nvSpPr>
        <p:spPr>
          <a:xfrm>
            <a:off x="-12205908" y="634181"/>
            <a:ext cx="4661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Пользовательский сценарий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334E719-79D9-4E23-81BE-398A2C899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18428" y="488732"/>
            <a:ext cx="11058643" cy="61475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6F0DAC5-1C84-46BF-B4B0-182D1DAF0957}"/>
              </a:ext>
            </a:extLst>
          </p:cNvPr>
          <p:cNvSpPr txBox="1"/>
          <p:nvPr/>
        </p:nvSpPr>
        <p:spPr>
          <a:xfrm>
            <a:off x="566203" y="634181"/>
            <a:ext cx="65662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О проекте. Нулевой и первый прототипы</a:t>
            </a:r>
          </a:p>
        </p:txBody>
      </p:sp>
      <p:pic>
        <p:nvPicPr>
          <p:cNvPr id="8" name="Рисунок 7" descr="Изображение выглядит как мультфильм, Анимация, Вымышленный персонаж, аниме&#10;&#10;Автоматически созданное описание">
            <a:extLst>
              <a:ext uri="{FF2B5EF4-FFF2-40B4-BE49-F238E27FC236}">
                <a16:creationId xmlns:a16="http://schemas.microsoft.com/office/drawing/2014/main" xmlns="" id="{CE8E0B16-1839-FCEF-7A54-19A02F5362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53" y="1981200"/>
            <a:ext cx="2990784" cy="4486177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графический дизайн, Графи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2EBF4A0F-3C0D-A7A2-5970-A83298220C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653" y="4888757"/>
            <a:ext cx="2990784" cy="1747563"/>
          </a:xfrm>
          <a:prstGeom prst="rect">
            <a:avLst/>
          </a:prstGeom>
        </p:spPr>
      </p:pic>
      <p:pic>
        <p:nvPicPr>
          <p:cNvPr id="9" name="Рисунок 8" descr="Изображение выглядит как Компьютерная игра, снимок экрана, Программное обеспечение для видеоигр, Стратегическая видеоигра&#10;&#10;Автоматически созданное описание">
            <a:extLst>
              <a:ext uri="{FF2B5EF4-FFF2-40B4-BE49-F238E27FC236}">
                <a16:creationId xmlns:a16="http://schemas.microsoft.com/office/drawing/2014/main" xmlns="" id="{ED4AADDB-29CB-7AF5-7287-6E524E5210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8755" y="1981199"/>
            <a:ext cx="8277565" cy="465512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DD92E36-79F9-4240-BAA3-961253844CD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2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100000"/>
                    </a14:imgEffect>
                    <a14:imgEffect>
                      <a14:brightnessContrast contras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8946"/>
          <a:stretch/>
        </p:blipFill>
        <p:spPr>
          <a:xfrm>
            <a:off x="12429779" y="0"/>
            <a:ext cx="2643071" cy="6858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34C9EB3-0CCE-48F5-8FAC-769A54BB3E6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2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100000"/>
                    </a14:imgEffect>
                    <a14:imgEffect>
                      <a14:brightnessContrast contras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54" r="34398" b="54409"/>
          <a:stretch/>
        </p:blipFill>
        <p:spPr>
          <a:xfrm>
            <a:off x="16488695" y="0"/>
            <a:ext cx="2940400" cy="312665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EF5645DC-B675-4755-86A5-F6C5C13E1C2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2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100000"/>
                    </a14:imgEffect>
                    <a14:imgEffect>
                      <a14:brightnessContrast contras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54" t="54839" r="42606"/>
          <a:stretch/>
        </p:blipFill>
        <p:spPr>
          <a:xfrm>
            <a:off x="16960648" y="3760838"/>
            <a:ext cx="2241756" cy="309716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D51A03B-31A8-4AD3-8402-446A046256F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2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100000"/>
                    </a14:imgEffect>
                    <a14:imgEffect>
                      <a14:brightnessContrast contras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393" t="54839"/>
          <a:stretch/>
        </p:blipFill>
        <p:spPr>
          <a:xfrm>
            <a:off x="21119692" y="3760838"/>
            <a:ext cx="3626295" cy="309716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E8B91797-3E87-40F0-93AD-7633D847F19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2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100000"/>
                    </a14:imgEffect>
                    <a14:imgEffect>
                      <a14:brightnessContrast contras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602" b="60860"/>
          <a:stretch/>
        </p:blipFill>
        <p:spPr>
          <a:xfrm>
            <a:off x="21051418" y="0"/>
            <a:ext cx="2927652" cy="2684206"/>
          </a:xfrm>
          <a:prstGeom prst="rect">
            <a:avLst/>
          </a:prstGeom>
        </p:spPr>
      </p:pic>
      <p:pic>
        <p:nvPicPr>
          <p:cNvPr id="20" name="Рисунок 19" descr="Изображение выглядит как игрушка, снимок экрана, Компьютерная игр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xmlns="" id="{A9847D52-7D6A-4CAF-AA60-A3454B4120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035708" y="1731357"/>
            <a:ext cx="8146583" cy="4614241"/>
          </a:xfrm>
          <a:prstGeom prst="rect">
            <a:avLst/>
          </a:prstGeom>
        </p:spPr>
      </p:pic>
      <p:pic>
        <p:nvPicPr>
          <p:cNvPr id="21" name="Рисунок 20" descr="Изображение выглядит как игрушка, робот, фигур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xmlns="" id="{648BE72E-E474-44F3-9F2F-AF4A306AD74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6818"/>
          <a:stretch/>
        </p:blipFill>
        <p:spPr>
          <a:xfrm>
            <a:off x="21340788" y="1731356"/>
            <a:ext cx="3337174" cy="3097161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оружие, зарисовк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5E374C3B-50B4-4281-A299-F70F4A1357F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39537"/>
          <a:stretch/>
        </p:blipFill>
        <p:spPr>
          <a:xfrm>
            <a:off x="21340788" y="4921148"/>
            <a:ext cx="2986062" cy="171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9728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5FA7923-8386-465A-A71A-702FE9E066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8946"/>
          <a:stretch/>
        </p:blipFill>
        <p:spPr>
          <a:xfrm>
            <a:off x="513082" y="0"/>
            <a:ext cx="2643071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B702513-97F9-44AA-B360-A0FBBD4F64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54" r="34398" b="54409"/>
          <a:stretch/>
        </p:blipFill>
        <p:spPr>
          <a:xfrm>
            <a:off x="4571998" y="0"/>
            <a:ext cx="2940400" cy="312665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E6AB4B7-FA6C-43B6-AFE4-51A91033F1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54" t="54839" r="42606"/>
          <a:stretch/>
        </p:blipFill>
        <p:spPr>
          <a:xfrm>
            <a:off x="5043951" y="3760838"/>
            <a:ext cx="2241756" cy="309716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7A99A718-82AC-4155-9159-0DA4250EF1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393" t="54839"/>
          <a:stretch/>
        </p:blipFill>
        <p:spPr>
          <a:xfrm>
            <a:off x="9202995" y="3760838"/>
            <a:ext cx="3626295" cy="309716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B49CCA5-E505-43C8-AFA7-A63EAA7853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602" b="60860"/>
          <a:stretch/>
        </p:blipFill>
        <p:spPr>
          <a:xfrm>
            <a:off x="9134721" y="0"/>
            <a:ext cx="2927652" cy="268420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F3CE3C9-F3DF-438F-9DF5-C0F07A214B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1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  <a14:imgEffect>
                      <a14:brightnessContrast contrast="-3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6307354" y="-1194619"/>
            <a:ext cx="16194814" cy="92472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6F0DAC5-1C84-46BF-B4B0-182D1DAF0957}"/>
              </a:ext>
            </a:extLst>
          </p:cNvPr>
          <p:cNvSpPr txBox="1"/>
          <p:nvPr/>
        </p:nvSpPr>
        <p:spPr>
          <a:xfrm>
            <a:off x="566203" y="634181"/>
            <a:ext cx="74061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О проекте. Нынешняя визуализация и контент</a:t>
            </a:r>
          </a:p>
        </p:txBody>
      </p:sp>
      <p:pic>
        <p:nvPicPr>
          <p:cNvPr id="8" name="Рисунок 7" descr="Изображение выглядит как мультфильм, Анимация, Вымышленный персонаж, аниме&#10;&#10;Автоматически созданное описание">
            <a:extLst>
              <a:ext uri="{FF2B5EF4-FFF2-40B4-BE49-F238E27FC236}">
                <a16:creationId xmlns:a16="http://schemas.microsoft.com/office/drawing/2014/main" xmlns="" id="{CE8E0B16-1839-FCEF-7A54-19A02F5362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1973007" y="1981200"/>
            <a:ext cx="2990784" cy="4486177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графический дизайн, Графи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2EBF4A0F-3C0D-A7A2-5970-A83298220C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973007" y="4888757"/>
            <a:ext cx="2990784" cy="1747563"/>
          </a:xfrm>
          <a:prstGeom prst="rect">
            <a:avLst/>
          </a:prstGeom>
        </p:spPr>
      </p:pic>
      <p:pic>
        <p:nvPicPr>
          <p:cNvPr id="9" name="Рисунок 8" descr="Изображение выглядит как Компьютерная игра, снимок экрана, Программное обеспечение для видеоигр, Стратегическая видеоигра&#10;&#10;Автоматически созданное описание">
            <a:extLst>
              <a:ext uri="{FF2B5EF4-FFF2-40B4-BE49-F238E27FC236}">
                <a16:creationId xmlns:a16="http://schemas.microsoft.com/office/drawing/2014/main" xmlns="" id="{ED4AADDB-29CB-7AF5-7287-6E524E5210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8770905" y="1981199"/>
            <a:ext cx="8277565" cy="4655121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игрушка, робот, фигур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xmlns="" id="{3B14CFCB-63E0-2A76-5BF4-4AB3D2D0040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6818"/>
          <a:stretch/>
        </p:blipFill>
        <p:spPr>
          <a:xfrm>
            <a:off x="9343941" y="4160910"/>
            <a:ext cx="2471712" cy="229394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235D5687-A818-45B6-81D8-5AE566D61744}"/>
              </a:ext>
            </a:extLst>
          </p:cNvPr>
          <p:cNvSpPr txBox="1"/>
          <p:nvPr/>
        </p:nvSpPr>
        <p:spPr>
          <a:xfrm>
            <a:off x="-14477159" y="634181"/>
            <a:ext cx="65662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О проекте. Нулевой и первый прототипы</a:t>
            </a:r>
          </a:p>
        </p:txBody>
      </p:sp>
      <p:sp>
        <p:nvSpPr>
          <p:cNvPr id="22" name="Стрелка: вправо 21">
            <a:extLst>
              <a:ext uri="{FF2B5EF4-FFF2-40B4-BE49-F238E27FC236}">
                <a16:creationId xmlns:a16="http://schemas.microsoft.com/office/drawing/2014/main" xmlns="" id="{A1889EE2-F0DA-461B-9EC4-F9898139514F}"/>
              </a:ext>
            </a:extLst>
          </p:cNvPr>
          <p:cNvSpPr/>
          <p:nvPr/>
        </p:nvSpPr>
        <p:spPr>
          <a:xfrm>
            <a:off x="5848350" y="8563788"/>
            <a:ext cx="495300" cy="342900"/>
          </a:xfrm>
          <a:prstGeom prst="rightArrow">
            <a:avLst/>
          </a:prstGeom>
          <a:solidFill>
            <a:srgbClr val="EBDED5"/>
          </a:solidFill>
          <a:ln>
            <a:solidFill>
              <a:srgbClr val="EBD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BCBEA6A-1373-41DB-B5D0-66A9D28E3BF1}"/>
              </a:ext>
            </a:extLst>
          </p:cNvPr>
          <p:cNvSpPr txBox="1"/>
          <p:nvPr/>
        </p:nvSpPr>
        <p:spPr>
          <a:xfrm>
            <a:off x="566203" y="-1371601"/>
            <a:ext cx="72362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Результаты пользовательского тестирования</a:t>
            </a:r>
          </a:p>
        </p:txBody>
      </p:sp>
      <p:graphicFrame>
        <p:nvGraphicFramePr>
          <p:cNvPr id="24" name="Схема 23">
            <a:extLst>
              <a:ext uri="{FF2B5EF4-FFF2-40B4-BE49-F238E27FC236}">
                <a16:creationId xmlns:a16="http://schemas.microsoft.com/office/drawing/2014/main" xmlns="" id="{293E6B0F-A158-4C4F-A15F-361FABE405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5599880"/>
              </p:ext>
            </p:extLst>
          </p:nvPr>
        </p:nvGraphicFramePr>
        <p:xfrm>
          <a:off x="239951" y="8292387"/>
          <a:ext cx="5102679" cy="307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25" name="Схема 24">
            <a:extLst>
              <a:ext uri="{FF2B5EF4-FFF2-40B4-BE49-F238E27FC236}">
                <a16:creationId xmlns:a16="http://schemas.microsoft.com/office/drawing/2014/main" xmlns="" id="{52E2869D-F390-4ACC-9C67-FA207BE761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8388840"/>
              </p:ext>
            </p:extLst>
          </p:nvPr>
        </p:nvGraphicFramePr>
        <p:xfrm>
          <a:off x="6609419" y="8292388"/>
          <a:ext cx="5342630" cy="307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255" y="1704468"/>
            <a:ext cx="4431398" cy="221569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78" y="1704468"/>
            <a:ext cx="6872957" cy="386603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077" y="4203290"/>
            <a:ext cx="1913166" cy="225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002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5FA7923-8386-465A-A71A-702FE9E066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726" r="78821"/>
          <a:stretch/>
        </p:blipFill>
        <p:spPr>
          <a:xfrm>
            <a:off x="3319260" y="634180"/>
            <a:ext cx="4453140" cy="648455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B702513-97F9-44AA-B360-A0FBBD4F64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54" r="34398" b="54409"/>
          <a:stretch/>
        </p:blipFill>
        <p:spPr>
          <a:xfrm>
            <a:off x="5392118" y="-8017691"/>
            <a:ext cx="6268186" cy="666524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E6AB4B7-FA6C-43B6-AFE4-51A91033F1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54" t="54839" r="42606"/>
          <a:stretch/>
        </p:blipFill>
        <p:spPr>
          <a:xfrm>
            <a:off x="8770916" y="7347954"/>
            <a:ext cx="4778854" cy="66023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7A99A718-82AC-4155-9159-0DA4250EF1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393" t="54839"/>
          <a:stretch/>
        </p:blipFill>
        <p:spPr>
          <a:xfrm>
            <a:off x="12400627" y="4637138"/>
            <a:ext cx="7730340" cy="660236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B49CCA5-E505-43C8-AFA7-A63EAA7853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602" b="60860"/>
          <a:stretch/>
        </p:blipFill>
        <p:spPr>
          <a:xfrm>
            <a:off x="11160343" y="-5087865"/>
            <a:ext cx="6241012" cy="57220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6F0DAC5-1C84-46BF-B4B0-182D1DAF0957}"/>
              </a:ext>
            </a:extLst>
          </p:cNvPr>
          <p:cNvSpPr txBox="1"/>
          <p:nvPr/>
        </p:nvSpPr>
        <p:spPr>
          <a:xfrm>
            <a:off x="566203" y="634181"/>
            <a:ext cx="72362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Результаты пользовательского тестирования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3515B46-0C2F-4826-A397-FAC53082909D}"/>
              </a:ext>
            </a:extLst>
          </p:cNvPr>
          <p:cNvSpPr txBox="1"/>
          <p:nvPr/>
        </p:nvSpPr>
        <p:spPr>
          <a:xfrm>
            <a:off x="566203" y="1450195"/>
            <a:ext cx="56236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Тестирования проводились 2 раза</a:t>
            </a: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xmlns="" id="{8F37C890-5B08-4910-B797-27BD53605D7D}"/>
              </a:ext>
            </a:extLst>
          </p:cNvPr>
          <p:cNvSpPr/>
          <p:nvPr/>
        </p:nvSpPr>
        <p:spPr>
          <a:xfrm>
            <a:off x="5728374" y="3257550"/>
            <a:ext cx="495300" cy="342900"/>
          </a:xfrm>
          <a:prstGeom prst="rightArrow">
            <a:avLst/>
          </a:prstGeom>
          <a:solidFill>
            <a:srgbClr val="EBDED5"/>
          </a:solidFill>
          <a:ln>
            <a:solidFill>
              <a:srgbClr val="EBD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xmlns="" id="{43B422EA-BA65-41DC-9EC3-2AAB0BB4FD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8540914"/>
              </p:ext>
            </p:extLst>
          </p:nvPr>
        </p:nvGraphicFramePr>
        <p:xfrm>
          <a:off x="239951" y="2729787"/>
          <a:ext cx="5102679" cy="307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4" name="Схема 23">
            <a:extLst>
              <a:ext uri="{FF2B5EF4-FFF2-40B4-BE49-F238E27FC236}">
                <a16:creationId xmlns:a16="http://schemas.microsoft.com/office/drawing/2014/main" xmlns="" id="{E85BD202-D94D-4FB1-9A77-242B14289E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3290539"/>
              </p:ext>
            </p:extLst>
          </p:nvPr>
        </p:nvGraphicFramePr>
        <p:xfrm>
          <a:off x="6609419" y="2729788"/>
          <a:ext cx="5342630" cy="307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736B136F-C49F-4A53-8B95-035EE0FB7479}"/>
              </a:ext>
            </a:extLst>
          </p:cNvPr>
          <p:cNvSpPr txBox="1"/>
          <p:nvPr/>
        </p:nvSpPr>
        <p:spPr>
          <a:xfrm>
            <a:off x="566203" y="-1401099"/>
            <a:ext cx="74061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О проекте. Нынешняя визуализация и контент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73F24934-E241-430A-9CFF-A7397B7C83C3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-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726" r="78821"/>
          <a:stretch/>
        </p:blipFill>
        <p:spPr>
          <a:xfrm>
            <a:off x="-8506058" y="-1401099"/>
            <a:ext cx="4453140" cy="648455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CFDEE796-FF85-4208-9727-ECC81FA55E18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-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726" r="78821"/>
          <a:stretch/>
        </p:blipFill>
        <p:spPr>
          <a:xfrm>
            <a:off x="14388178" y="-911800"/>
            <a:ext cx="4453140" cy="648455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9D81668-D3DB-48EA-B037-C7A97C5C69DA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b="47"/>
          <a:stretch/>
        </p:blipFill>
        <p:spPr>
          <a:xfrm>
            <a:off x="-7115263" y="7238135"/>
            <a:ext cx="4453140" cy="648455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9E2E5D63-A0FC-439E-8A1C-A4370ED9BAA9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b="47"/>
          <a:stretch/>
        </p:blipFill>
        <p:spPr>
          <a:xfrm>
            <a:off x="16824307" y="5083458"/>
            <a:ext cx="4453140" cy="6484557"/>
          </a:xfrm>
          <a:prstGeom prst="rect">
            <a:avLst/>
          </a:prstGeom>
        </p:spPr>
      </p:pic>
      <p:pic>
        <p:nvPicPr>
          <p:cNvPr id="27" name="Рисунок 26" descr="Изображение выглядит как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xmlns="" id="{A92F024A-7CCE-4F35-944E-26FAC71BAC1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8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660" y="7855344"/>
            <a:ext cx="3019263" cy="1879959"/>
          </a:xfrm>
          <a:prstGeom prst="rect">
            <a:avLst/>
          </a:prstGeom>
        </p:spPr>
      </p:pic>
      <p:pic>
        <p:nvPicPr>
          <p:cNvPr id="28" name="Рисунок 27" descr="Изображение выглядит как Компьютерная игра, Цифровая сборка, Игра в жанре приключенческого боевика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807DA652-810F-4306-B04D-BB1CE4C9E177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-80000"/>
                    </a14:imgEffect>
                  </a14:imgLayer>
                </a14:imgProps>
              </a:ext>
            </a:extLst>
          </a:blip>
          <a:srcRect l="15230"/>
          <a:stretch/>
        </p:blipFill>
        <p:spPr>
          <a:xfrm>
            <a:off x="4550461" y="7855343"/>
            <a:ext cx="3091078" cy="1879959"/>
          </a:xfrm>
          <a:prstGeom prst="rect">
            <a:avLst/>
          </a:prstGeom>
        </p:spPr>
      </p:pic>
      <p:pic>
        <p:nvPicPr>
          <p:cNvPr id="29" name="Рисунок 28" descr="Изображение выглядит как Компьютерная игра, снимок экрана, Стратегическая видеоигра, Программное обеспечение для видеоигр&#10;&#10;Автоматически созданное описание">
            <a:extLst>
              <a:ext uri="{FF2B5EF4-FFF2-40B4-BE49-F238E27FC236}">
                <a16:creationId xmlns:a16="http://schemas.microsoft.com/office/drawing/2014/main" xmlns="" id="{41F1DC6B-8CE7-4FAF-A51A-A84010C59C13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-80000"/>
                    </a14:imgEffect>
                  </a14:imgLayer>
                </a14:imgProps>
              </a:ext>
            </a:extLst>
          </a:blip>
          <a:srcRect l="16981" t="10662" r="15411"/>
          <a:stretch/>
        </p:blipFill>
        <p:spPr>
          <a:xfrm>
            <a:off x="8910261" y="7855345"/>
            <a:ext cx="3091078" cy="187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0207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4245B74A-4126-4E92-AE47-EB049FA046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-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726" r="78821"/>
          <a:stretch/>
        </p:blipFill>
        <p:spPr>
          <a:xfrm>
            <a:off x="5545830" y="-769169"/>
            <a:ext cx="4453140" cy="648455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4A51B824-D9D1-469C-8EAD-BC513144EA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-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726" r="78821"/>
          <a:stretch/>
        </p:blipFill>
        <p:spPr>
          <a:xfrm>
            <a:off x="995993" y="-769169"/>
            <a:ext cx="4453140" cy="648455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1D034C6E-06F5-4F24-9931-15389792A2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b="47"/>
          <a:stretch/>
        </p:blipFill>
        <p:spPr>
          <a:xfrm>
            <a:off x="-1004633" y="634179"/>
            <a:ext cx="4453140" cy="648455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A6FEF0D8-00F4-4DC4-95A5-B9DD0027EB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b="47"/>
          <a:stretch/>
        </p:blipFill>
        <p:spPr>
          <a:xfrm>
            <a:off x="7772400" y="634178"/>
            <a:ext cx="4453140" cy="648455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C4241092-758C-4ABF-91A4-7439AAAD13D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b="47"/>
          <a:stretch/>
        </p:blipFill>
        <p:spPr>
          <a:xfrm>
            <a:off x="3319260" y="634180"/>
            <a:ext cx="4453140" cy="64845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6F0DAC5-1C84-46BF-B4B0-182D1DAF0957}"/>
              </a:ext>
            </a:extLst>
          </p:cNvPr>
          <p:cNvSpPr txBox="1"/>
          <p:nvPr/>
        </p:nvSpPr>
        <p:spPr>
          <a:xfrm>
            <a:off x="566203" y="634181"/>
            <a:ext cx="1497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Аналоги</a:t>
            </a:r>
          </a:p>
        </p:txBody>
      </p:sp>
      <p:pic>
        <p:nvPicPr>
          <p:cNvPr id="8" name="Рисунок 7" descr="Изображение выглядит как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xmlns="" id="{04BB66CF-69CF-41A9-88EA-527F8EFE9F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60" y="4312044"/>
            <a:ext cx="3019263" cy="187995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BA4AC11-510E-429C-B2B8-26B252C88C86}"/>
              </a:ext>
            </a:extLst>
          </p:cNvPr>
          <p:cNvSpPr txBox="1"/>
          <p:nvPr/>
        </p:nvSpPr>
        <p:spPr>
          <a:xfrm>
            <a:off x="190660" y="1657028"/>
            <a:ext cx="30192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Я хочу расслабиться в игре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4CF1A56-2B09-4517-B13E-420711B3C3C5}"/>
              </a:ext>
            </a:extLst>
          </p:cNvPr>
          <p:cNvSpPr txBox="1"/>
          <p:nvPr/>
        </p:nvSpPr>
        <p:spPr>
          <a:xfrm>
            <a:off x="190659" y="2549109"/>
            <a:ext cx="301926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Hyatheus" pitchFamily="50" charset="0"/>
                <a:ea typeface="Hyatheus" pitchFamily="50" charset="0"/>
              </a:rPr>
              <a:t>Journey, Stardew Valley </a:t>
            </a:r>
            <a:endParaRPr lang="ru-RU" sz="2000" dirty="0">
              <a:solidFill>
                <a:schemeClr val="accent5">
                  <a:lumMod val="60000"/>
                  <a:lumOff val="40000"/>
                </a:schemeClr>
              </a:solidFill>
              <a:latin typeface="Hyatheus" pitchFamily="50" charset="0"/>
              <a:ea typeface="Hyatheus" pitchFamily="50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FF7C80"/>
                </a:solidFill>
                <a:latin typeface="Hyatheus" pitchFamily="50" charset="0"/>
                <a:ea typeface="Hyatheus" pitchFamily="50" charset="0"/>
              </a:rPr>
              <a:t>Прогулка, медитация, общение с друзьями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Hyatheus" pitchFamily="50" charset="0"/>
                <a:ea typeface="Hyatheus" pitchFamily="50" charset="0"/>
              </a:rPr>
              <a:t>Преимущество – </a:t>
            </a:r>
            <a:r>
              <a:rPr lang="ru-RU" sz="2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Hyatheus" pitchFamily="50" charset="0"/>
                <a:ea typeface="Hyatheus" pitchFamily="50" charset="0"/>
              </a:rPr>
              <a:t>геймплейные</a:t>
            </a: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Hyatheus" pitchFamily="50" charset="0"/>
                <a:ea typeface="Hyatheus" pitchFamily="50" charset="0"/>
              </a:rPr>
              <a:t> качели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F141BF2D-ED69-446F-9B80-FFA090164F36}"/>
              </a:ext>
            </a:extLst>
          </p:cNvPr>
          <p:cNvSpPr txBox="1"/>
          <p:nvPr/>
        </p:nvSpPr>
        <p:spPr>
          <a:xfrm>
            <a:off x="4586368" y="1703195"/>
            <a:ext cx="30192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Я хочу получать новый опыт, комбинировать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D52F2F9-736A-4B58-8C65-404F9A26E7BA}"/>
              </a:ext>
            </a:extLst>
          </p:cNvPr>
          <p:cNvSpPr txBox="1"/>
          <p:nvPr/>
        </p:nvSpPr>
        <p:spPr>
          <a:xfrm>
            <a:off x="4550461" y="2853732"/>
            <a:ext cx="31628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Hyatheus" pitchFamily="50" charset="0"/>
                <a:ea typeface="Hyatheus" pitchFamily="50" charset="0"/>
              </a:rPr>
              <a:t>Dishonored, Deus Ex, Prey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FF7C80"/>
                </a:solidFill>
                <a:latin typeface="Hyatheus" pitchFamily="50" charset="0"/>
                <a:ea typeface="Hyatheus" pitchFamily="50" charset="0"/>
              </a:rPr>
              <a:t>Конструктор, головоломки, настольные игры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Hyatheus" pitchFamily="50" charset="0"/>
                <a:ea typeface="Hyatheus" pitchFamily="50" charset="0"/>
              </a:rPr>
              <a:t>Преимущество – новизна</a:t>
            </a:r>
          </a:p>
        </p:txBody>
      </p:sp>
      <p:pic>
        <p:nvPicPr>
          <p:cNvPr id="22" name="Рисунок 21" descr="Изображение выглядит как Компьютерная игра, Цифровая сборка, Игра в жанре приключенческого боевика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AD32D3F-3E44-47AE-A4D3-18B9F3374B1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230"/>
          <a:stretch/>
        </p:blipFill>
        <p:spPr>
          <a:xfrm>
            <a:off x="4550461" y="4312043"/>
            <a:ext cx="3091078" cy="187995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548F6C6-A2BA-4D4F-AA39-96D38FFEB001}"/>
              </a:ext>
            </a:extLst>
          </p:cNvPr>
          <p:cNvSpPr txBox="1"/>
          <p:nvPr/>
        </p:nvSpPr>
        <p:spPr>
          <a:xfrm>
            <a:off x="8838449" y="1703195"/>
            <a:ext cx="30192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Я хочу преодолевать и побеждать красиво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C717EA0-3B66-4144-881B-8AE19178144A}"/>
              </a:ext>
            </a:extLst>
          </p:cNvPr>
          <p:cNvSpPr txBox="1"/>
          <p:nvPr/>
        </p:nvSpPr>
        <p:spPr>
          <a:xfrm>
            <a:off x="8766636" y="2545955"/>
            <a:ext cx="316289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Hyatheus" pitchFamily="50" charset="0"/>
                <a:ea typeface="Hyatheus" pitchFamily="50" charset="0"/>
              </a:rPr>
              <a:t>Limbus Company, </a:t>
            </a:r>
            <a:r>
              <a:rPr lang="en-US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Hyatheus" pitchFamily="50" charset="0"/>
                <a:ea typeface="Hyatheus" pitchFamily="50" charset="0"/>
              </a:rPr>
              <a:t>Ultrakill</a:t>
            </a:r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Hyatheus" pitchFamily="50" charset="0"/>
                <a:ea typeface="Hyatheus" pitchFamily="50" charset="0"/>
              </a:rPr>
              <a:t>, Souls-Like 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Hyatheus" pitchFamily="50" charset="0"/>
                <a:ea typeface="Hyatheus" pitchFamily="50" charset="0"/>
              </a:rPr>
              <a:t>игры</a:t>
            </a:r>
            <a:endParaRPr lang="en-US" sz="2000" dirty="0">
              <a:solidFill>
                <a:schemeClr val="accent5">
                  <a:lumMod val="60000"/>
                  <a:lumOff val="40000"/>
                </a:schemeClr>
              </a:solidFill>
              <a:latin typeface="Hyatheus" pitchFamily="50" charset="0"/>
              <a:ea typeface="Hyatheus" pitchFamily="50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FF7C80"/>
                </a:solidFill>
                <a:latin typeface="Hyatheus" pitchFamily="50" charset="0"/>
                <a:ea typeface="Hyatheus" pitchFamily="50" charset="0"/>
              </a:rPr>
              <a:t>Как таковых нет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Hyatheus" pitchFamily="50" charset="0"/>
                <a:ea typeface="Hyatheus" pitchFamily="50" charset="0"/>
              </a:rPr>
              <a:t>Преимущество – </a:t>
            </a:r>
            <a:r>
              <a:rPr lang="ru-RU" sz="2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Hyatheus" pitchFamily="50" charset="0"/>
                <a:ea typeface="Hyatheus" pitchFamily="50" charset="0"/>
              </a:rPr>
              <a:t>геймплейные</a:t>
            </a: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Hyatheus" pitchFamily="50" charset="0"/>
                <a:ea typeface="Hyatheus" pitchFamily="50" charset="0"/>
              </a:rPr>
              <a:t> качели</a:t>
            </a:r>
          </a:p>
        </p:txBody>
      </p:sp>
      <p:pic>
        <p:nvPicPr>
          <p:cNvPr id="25" name="Рисунок 24" descr="Изображение выглядит как Компьютерная игра, снимок экрана, Стратегическая видеоигра, Программное обеспечение для видеоигр&#10;&#10;Автоматически созданное описание">
            <a:extLst>
              <a:ext uri="{FF2B5EF4-FFF2-40B4-BE49-F238E27FC236}">
                <a16:creationId xmlns:a16="http://schemas.microsoft.com/office/drawing/2014/main" xmlns="" id="{62A57629-5979-4177-890D-EE695BDB48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981" t="10662" r="15411"/>
          <a:stretch/>
        </p:blipFill>
        <p:spPr>
          <a:xfrm>
            <a:off x="8910261" y="4312045"/>
            <a:ext cx="3091078" cy="1879959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5D4C3E0-A6A0-492E-B994-2A09507EAAF2}"/>
              </a:ext>
            </a:extLst>
          </p:cNvPr>
          <p:cNvSpPr txBox="1"/>
          <p:nvPr/>
        </p:nvSpPr>
        <p:spPr>
          <a:xfrm>
            <a:off x="566203" y="-4623619"/>
            <a:ext cx="72362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Результаты пользовательского тестирования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6C000F40-10CA-4572-BAD9-80801273685A}"/>
              </a:ext>
            </a:extLst>
          </p:cNvPr>
          <p:cNvSpPr txBox="1"/>
          <p:nvPr/>
        </p:nvSpPr>
        <p:spPr>
          <a:xfrm>
            <a:off x="566203" y="-3807605"/>
            <a:ext cx="56236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Тестирования проводились 2 раза</a:t>
            </a:r>
          </a:p>
        </p:txBody>
      </p:sp>
      <p:graphicFrame>
        <p:nvGraphicFramePr>
          <p:cNvPr id="32" name="Схема 31">
            <a:extLst>
              <a:ext uri="{FF2B5EF4-FFF2-40B4-BE49-F238E27FC236}">
                <a16:creationId xmlns:a16="http://schemas.microsoft.com/office/drawing/2014/main" xmlns="" id="{C2EE33B7-19D2-4C70-B0CE-316A06B338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7367384"/>
              </p:ext>
            </p:extLst>
          </p:nvPr>
        </p:nvGraphicFramePr>
        <p:xfrm>
          <a:off x="239951" y="-2528012"/>
          <a:ext cx="5102679" cy="2062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33" name="Схема 32">
            <a:extLst>
              <a:ext uri="{FF2B5EF4-FFF2-40B4-BE49-F238E27FC236}">
                <a16:creationId xmlns:a16="http://schemas.microsoft.com/office/drawing/2014/main" xmlns="" id="{03437A9D-8B98-44F3-B415-385F9778E7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8250064"/>
              </p:ext>
            </p:extLst>
          </p:nvPr>
        </p:nvGraphicFramePr>
        <p:xfrm>
          <a:off x="6609419" y="-2528012"/>
          <a:ext cx="5342630" cy="2062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26909905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33B0AD4-5383-4691-B16B-3C938D2984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473449" y="-2032524"/>
            <a:ext cx="19335748" cy="1087635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4245B74A-4126-4E92-AE47-EB049FA046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brightnessContrast contrast="-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726" r="78821"/>
          <a:stretch/>
        </p:blipFill>
        <p:spPr>
          <a:xfrm>
            <a:off x="10471791" y="-6137582"/>
            <a:ext cx="4453140" cy="648455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4A51B824-D9D1-469C-8EAD-BC513144EA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brightnessContrast contrast="-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726" r="78821"/>
          <a:stretch/>
        </p:blipFill>
        <p:spPr>
          <a:xfrm>
            <a:off x="-3700019" y="-5850379"/>
            <a:ext cx="4453140" cy="648455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1D034C6E-06F5-4F24-9931-15389792A2E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b="47"/>
          <a:stretch/>
        </p:blipFill>
        <p:spPr>
          <a:xfrm>
            <a:off x="-3700019" y="5715388"/>
            <a:ext cx="4453140" cy="648455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A6FEF0D8-00F4-4DC4-95A5-B9DD0027EB0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b="47"/>
          <a:stretch/>
        </p:blipFill>
        <p:spPr>
          <a:xfrm>
            <a:off x="11724968" y="6622023"/>
            <a:ext cx="4453140" cy="648455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C4241092-758C-4ABF-91A4-7439AAAD13D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b="47"/>
          <a:stretch/>
        </p:blipFill>
        <p:spPr>
          <a:xfrm>
            <a:off x="2979691" y="6071113"/>
            <a:ext cx="4453140" cy="64845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6F0DAC5-1C84-46BF-B4B0-182D1DAF0957}"/>
              </a:ext>
            </a:extLst>
          </p:cNvPr>
          <p:cNvSpPr txBox="1"/>
          <p:nvPr/>
        </p:nvSpPr>
        <p:spPr>
          <a:xfrm>
            <a:off x="2786440" y="2828835"/>
            <a:ext cx="66191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Финансовая часть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D5C0465E-C0F8-4D44-9D40-F4B5026F7CAA}"/>
              </a:ext>
            </a:extLst>
          </p:cNvPr>
          <p:cNvSpPr txBox="1"/>
          <p:nvPr/>
        </p:nvSpPr>
        <p:spPr>
          <a:xfrm>
            <a:off x="12986803" y="672281"/>
            <a:ext cx="11272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Рынок</a:t>
            </a:r>
          </a:p>
        </p:txBody>
      </p:sp>
      <p:graphicFrame>
        <p:nvGraphicFramePr>
          <p:cNvPr id="35" name="Схема 34">
            <a:extLst>
              <a:ext uri="{FF2B5EF4-FFF2-40B4-BE49-F238E27FC236}">
                <a16:creationId xmlns:a16="http://schemas.microsoft.com/office/drawing/2014/main" xmlns="" id="{454E48BA-B175-4D4C-B3C2-EEC5460440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9459037"/>
              </p:ext>
            </p:extLst>
          </p:nvPr>
        </p:nvGraphicFramePr>
        <p:xfrm>
          <a:off x="12037867" y="1158118"/>
          <a:ext cx="11397198" cy="2571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36" name="Схема 35">
            <a:extLst>
              <a:ext uri="{FF2B5EF4-FFF2-40B4-BE49-F238E27FC236}">
                <a16:creationId xmlns:a16="http://schemas.microsoft.com/office/drawing/2014/main" xmlns="" id="{4AF9C465-0668-4134-A8A2-C3DDD07AFE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1660722"/>
              </p:ext>
            </p:extLst>
          </p:nvPr>
        </p:nvGraphicFramePr>
        <p:xfrm>
          <a:off x="13797878" y="3948637"/>
          <a:ext cx="7877175" cy="2554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6489490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34DDFBF-77E7-4B57-B19F-4DDF925D4A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571874" y="-2009179"/>
            <a:ext cx="19335748" cy="1087635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4FA3BE5-CDDD-41BF-A729-6C5FAA964913}"/>
              </a:ext>
            </a:extLst>
          </p:cNvPr>
          <p:cNvSpPr txBox="1"/>
          <p:nvPr/>
        </p:nvSpPr>
        <p:spPr>
          <a:xfrm>
            <a:off x="566202" y="634181"/>
            <a:ext cx="3409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Рынок </a:t>
            </a:r>
            <a:endParaRPr lang="ru-RU" sz="3200" dirty="0">
              <a:solidFill>
                <a:srgbClr val="EBDED5"/>
              </a:solidFill>
              <a:latin typeface="Hyatheus" pitchFamily="50" charset="0"/>
              <a:ea typeface="Hyatheus" pitchFamily="50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5CD800D5-BAFB-4B8E-AA57-A482BB2053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1536774"/>
              </p:ext>
            </p:extLst>
          </p:nvPr>
        </p:nvGraphicFramePr>
        <p:xfrm>
          <a:off x="397401" y="1158118"/>
          <a:ext cx="11397198" cy="2571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6CF5D8FC-5712-4A2C-8B50-8EFEDFEBCE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534041"/>
              </p:ext>
            </p:extLst>
          </p:nvPr>
        </p:nvGraphicFramePr>
        <p:xfrm>
          <a:off x="2157412" y="3948637"/>
          <a:ext cx="7877175" cy="2554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E0F9F0D-A1E5-4651-8CB4-052076BA90CB}"/>
              </a:ext>
            </a:extLst>
          </p:cNvPr>
          <p:cNvSpPr txBox="1"/>
          <p:nvPr/>
        </p:nvSpPr>
        <p:spPr>
          <a:xfrm>
            <a:off x="566203" y="-4737919"/>
            <a:ext cx="26452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Бизнес-модель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AB6EBBD-39CF-4886-AA5A-B07AB1E163BB}"/>
              </a:ext>
            </a:extLst>
          </p:cNvPr>
          <p:cNvSpPr txBox="1"/>
          <p:nvPr/>
        </p:nvSpPr>
        <p:spPr>
          <a:xfrm>
            <a:off x="564188" y="-2556340"/>
            <a:ext cx="3132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Продвижение в социальных сетях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4E592AFB-6465-46EC-9C28-BC41B68D81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479" y="-2560102"/>
            <a:ext cx="866305" cy="86630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FBE0DE20-72C4-4352-AD24-0D00CAF4782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148" y="-2611414"/>
            <a:ext cx="937382" cy="93738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11BDF68-778D-4128-B9DF-19AE1F0517D0}"/>
              </a:ext>
            </a:extLst>
          </p:cNvPr>
          <p:cNvSpPr txBox="1"/>
          <p:nvPr/>
        </p:nvSpPr>
        <p:spPr>
          <a:xfrm>
            <a:off x="564188" y="-1038501"/>
            <a:ext cx="2788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Продажа комьюнити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83E977B7-6825-4196-9191-46BF49D0C40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969" y="-1271354"/>
            <a:ext cx="866305" cy="86630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DD12431E-5BEF-4F38-AE80-BD5F1537942F}"/>
              </a:ext>
            </a:extLst>
          </p:cNvPr>
          <p:cNvSpPr txBox="1"/>
          <p:nvPr/>
        </p:nvSpPr>
        <p:spPr>
          <a:xfrm>
            <a:off x="564188" y="-3860710"/>
            <a:ext cx="3132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Площадки распространения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0047888F-B8C2-4C39-841D-32BA6C933DD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81" y="-3878365"/>
            <a:ext cx="866305" cy="86630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4F9B5AE7-369B-4C78-B5EB-0184A078AC4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148" y="-3912111"/>
            <a:ext cx="937382" cy="937382"/>
          </a:xfrm>
          <a:prstGeom prst="rect">
            <a:avLst/>
          </a:prstGeom>
        </p:spPr>
      </p:pic>
      <p:graphicFrame>
        <p:nvGraphicFramePr>
          <p:cNvPr id="31" name="Схема 30">
            <a:extLst>
              <a:ext uri="{FF2B5EF4-FFF2-40B4-BE49-F238E27FC236}">
                <a16:creationId xmlns:a16="http://schemas.microsoft.com/office/drawing/2014/main" xmlns="" id="{1D365762-F689-41AC-A5EC-877B423058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4498425"/>
              </p:ext>
            </p:extLst>
          </p:nvPr>
        </p:nvGraphicFramePr>
        <p:xfrm>
          <a:off x="6167437" y="-3860710"/>
          <a:ext cx="3833199" cy="2822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</p:spTree>
    <p:extLst>
      <p:ext uri="{BB962C8B-B14F-4D97-AF65-F5344CB8AC3E}">
        <p14:creationId xmlns:p14="http://schemas.microsoft.com/office/powerpoint/2010/main" val="22937964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34DDFBF-77E7-4B57-B19F-4DDF925D4A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616202" y="-96442"/>
            <a:ext cx="15313152" cy="861364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4FA3BE5-CDDD-41BF-A729-6C5FAA964913}"/>
              </a:ext>
            </a:extLst>
          </p:cNvPr>
          <p:cNvSpPr txBox="1"/>
          <p:nvPr/>
        </p:nvSpPr>
        <p:spPr>
          <a:xfrm>
            <a:off x="566203" y="634181"/>
            <a:ext cx="26452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Бизнес-модель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5CD800D5-BAFB-4B8E-AA57-A482BB2053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1980675"/>
              </p:ext>
            </p:extLst>
          </p:nvPr>
        </p:nvGraphicFramePr>
        <p:xfrm>
          <a:off x="397401" y="-3242432"/>
          <a:ext cx="11397198" cy="2571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6CF5D8FC-5712-4A2C-8B50-8EFEDFEBCE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6693941"/>
              </p:ext>
            </p:extLst>
          </p:nvPr>
        </p:nvGraphicFramePr>
        <p:xfrm>
          <a:off x="2157412" y="7720537"/>
          <a:ext cx="7877175" cy="2554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6A1D1C0-F8E4-453C-A10E-429604199891}"/>
              </a:ext>
            </a:extLst>
          </p:cNvPr>
          <p:cNvSpPr txBox="1"/>
          <p:nvPr/>
        </p:nvSpPr>
        <p:spPr>
          <a:xfrm>
            <a:off x="566203" y="-4509319"/>
            <a:ext cx="11272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76FEFE1-A39A-4C74-BB6C-CA7DE31329DA}"/>
              </a:ext>
            </a:extLst>
          </p:cNvPr>
          <p:cNvSpPr txBox="1"/>
          <p:nvPr/>
        </p:nvSpPr>
        <p:spPr>
          <a:xfrm>
            <a:off x="564188" y="3349160"/>
            <a:ext cx="3132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Продвижение в социальных сетях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DD38BD0-1867-4FFD-BB30-39A54BDCE56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479" y="3345398"/>
            <a:ext cx="866305" cy="86630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210739F-132A-4C49-A5AB-C87E0C6B5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715" y="3294086"/>
            <a:ext cx="937382" cy="93738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A3D8E58-C664-44AF-BD68-F7638FED7E5A}"/>
              </a:ext>
            </a:extLst>
          </p:cNvPr>
          <p:cNvSpPr txBox="1"/>
          <p:nvPr/>
        </p:nvSpPr>
        <p:spPr>
          <a:xfrm>
            <a:off x="564188" y="4866999"/>
            <a:ext cx="2788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Продажа комьюнити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B393552-FBC8-4F7F-882D-87401A53D39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969" y="4634146"/>
            <a:ext cx="866305" cy="86630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D7C72BA-0D75-448C-A044-BCD5823F697C}"/>
              </a:ext>
            </a:extLst>
          </p:cNvPr>
          <p:cNvSpPr txBox="1"/>
          <p:nvPr/>
        </p:nvSpPr>
        <p:spPr>
          <a:xfrm>
            <a:off x="564188" y="2044790"/>
            <a:ext cx="3132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Площадки распространения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231D53A7-3394-4628-B7A1-D48B025225F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478" y="2027135"/>
            <a:ext cx="866305" cy="86630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9673C07F-3957-49C5-819E-C71D1E57E9E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715" y="1994967"/>
            <a:ext cx="937382" cy="937382"/>
          </a:xfrm>
          <a:prstGeom prst="rect">
            <a:avLst/>
          </a:prstGeom>
        </p:spPr>
      </p:pic>
      <p:graphicFrame>
        <p:nvGraphicFramePr>
          <p:cNvPr id="22" name="Схема 21">
            <a:extLst>
              <a:ext uri="{FF2B5EF4-FFF2-40B4-BE49-F238E27FC236}">
                <a16:creationId xmlns:a16="http://schemas.microsoft.com/office/drawing/2014/main" xmlns="" id="{A3CDBB0A-9F78-4427-A3DF-E35129A381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6609386"/>
              </p:ext>
            </p:extLst>
          </p:nvPr>
        </p:nvGraphicFramePr>
        <p:xfrm>
          <a:off x="7841429" y="2050918"/>
          <a:ext cx="3833199" cy="2822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521" y="3104289"/>
            <a:ext cx="1316975" cy="13169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066" y="3182230"/>
            <a:ext cx="2120248" cy="119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42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4FA3BE5-CDDD-41BF-A729-6C5FAA964913}"/>
              </a:ext>
            </a:extLst>
          </p:cNvPr>
          <p:cNvSpPr txBox="1"/>
          <p:nvPr/>
        </p:nvSpPr>
        <p:spPr>
          <a:xfrm>
            <a:off x="-5834597" y="634181"/>
            <a:ext cx="26452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Бизнес-модель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76FEFE1-A39A-4C74-BB6C-CA7DE31329DA}"/>
              </a:ext>
            </a:extLst>
          </p:cNvPr>
          <p:cNvSpPr txBox="1"/>
          <p:nvPr/>
        </p:nvSpPr>
        <p:spPr>
          <a:xfrm>
            <a:off x="-5836612" y="3349160"/>
            <a:ext cx="3132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Продвижение в социальных сетях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DD38BD0-1867-4FFD-BB30-39A54BDCE5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9321" y="3345398"/>
            <a:ext cx="866305" cy="86630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210739F-132A-4C49-A5AB-C87E0C6B55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1652" y="3294086"/>
            <a:ext cx="937382" cy="93738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A3D8E58-C664-44AF-BD68-F7638FED7E5A}"/>
              </a:ext>
            </a:extLst>
          </p:cNvPr>
          <p:cNvSpPr txBox="1"/>
          <p:nvPr/>
        </p:nvSpPr>
        <p:spPr>
          <a:xfrm>
            <a:off x="-5836612" y="4866999"/>
            <a:ext cx="2788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Продажа комьюнити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B393552-FBC8-4F7F-882D-87401A53D3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4831" y="4634146"/>
            <a:ext cx="866305" cy="86630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D7C72BA-0D75-448C-A044-BCD5823F697C}"/>
              </a:ext>
            </a:extLst>
          </p:cNvPr>
          <p:cNvSpPr txBox="1"/>
          <p:nvPr/>
        </p:nvSpPr>
        <p:spPr>
          <a:xfrm>
            <a:off x="-5836612" y="2044790"/>
            <a:ext cx="3132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Площадки распространения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231D53A7-3394-4628-B7A1-D48B025225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91819" y="2027135"/>
            <a:ext cx="866305" cy="86630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9673C07F-3957-49C5-819E-C71D1E57E9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1652" y="1993389"/>
            <a:ext cx="937382" cy="937382"/>
          </a:xfrm>
          <a:prstGeom prst="rect">
            <a:avLst/>
          </a:prstGeom>
        </p:spPr>
      </p:pic>
      <p:graphicFrame>
        <p:nvGraphicFramePr>
          <p:cNvPr id="22" name="Схема 21">
            <a:extLst>
              <a:ext uri="{FF2B5EF4-FFF2-40B4-BE49-F238E27FC236}">
                <a16:creationId xmlns:a16="http://schemas.microsoft.com/office/drawing/2014/main" xmlns="" id="{A3CDBB0A-9F78-4427-A3DF-E35129A381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1126777"/>
              </p:ext>
            </p:extLst>
          </p:nvPr>
        </p:nvGraphicFramePr>
        <p:xfrm>
          <a:off x="13177837" y="2044790"/>
          <a:ext cx="3833199" cy="2822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BFFB804-ECCB-41FB-8322-C2137A5208A3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-90000"/>
                    </a14:imgEffect>
                    <a14:imgEffect>
                      <a14:brightnessContrast contrast="-3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581491" y="-1905000"/>
            <a:ext cx="18683014" cy="10668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B9810A4-9887-4A5B-ACA0-28A44236D821}"/>
              </a:ext>
            </a:extLst>
          </p:cNvPr>
          <p:cNvSpPr txBox="1"/>
          <p:nvPr/>
        </p:nvSpPr>
        <p:spPr>
          <a:xfrm>
            <a:off x="566203" y="634181"/>
            <a:ext cx="33522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Структура издержек</a:t>
            </a:r>
          </a:p>
        </p:txBody>
      </p:sp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xmlns="" id="{A394C906-283C-457C-B25A-1B6A571E15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0068755"/>
              </p:ext>
            </p:extLst>
          </p:nvPr>
        </p:nvGraphicFramePr>
        <p:xfrm>
          <a:off x="553560" y="1714376"/>
          <a:ext cx="7142640" cy="4857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BDDC269-D3CF-4B4F-A114-BEAE2FC2CEE1}"/>
              </a:ext>
            </a:extLst>
          </p:cNvPr>
          <p:cNvSpPr txBox="1"/>
          <p:nvPr/>
        </p:nvSpPr>
        <p:spPr>
          <a:xfrm>
            <a:off x="8106361" y="2044790"/>
            <a:ext cx="39244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Время разработки игры: 1 год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05A70EA-E9E3-4AC3-B715-E4F8CEA91F76}"/>
              </a:ext>
            </a:extLst>
          </p:cNvPr>
          <p:cNvSpPr txBox="1"/>
          <p:nvPr/>
        </p:nvSpPr>
        <p:spPr>
          <a:xfrm>
            <a:off x="8106360" y="2644954"/>
            <a:ext cx="39244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Команда: 3 человека</a:t>
            </a:r>
          </a:p>
        </p:txBody>
      </p:sp>
      <p:graphicFrame>
        <p:nvGraphicFramePr>
          <p:cNvPr id="30" name="Схема 29">
            <a:extLst>
              <a:ext uri="{FF2B5EF4-FFF2-40B4-BE49-F238E27FC236}">
                <a16:creationId xmlns:a16="http://schemas.microsoft.com/office/drawing/2014/main" xmlns="" id="{1CF1EE93-9F86-42D4-AA6E-ABE4B534D6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706432"/>
              </p:ext>
            </p:extLst>
          </p:nvPr>
        </p:nvGraphicFramePr>
        <p:xfrm>
          <a:off x="7946702" y="3483404"/>
          <a:ext cx="4245298" cy="1583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</p:spTree>
    <p:extLst>
      <p:ext uri="{BB962C8B-B14F-4D97-AF65-F5344CB8AC3E}">
        <p14:creationId xmlns:p14="http://schemas.microsoft.com/office/powerpoint/2010/main" val="32758813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BFFB804-ECCB-41FB-8322-C2137A5208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90000"/>
                    </a14:imgEffect>
                    <a14:imgEffect>
                      <a14:brightnessContrast contrast="-3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245507" y="-1822252"/>
            <a:ext cx="18683014" cy="10668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B9810A4-9887-4A5B-ACA0-28A44236D821}"/>
              </a:ext>
            </a:extLst>
          </p:cNvPr>
          <p:cNvSpPr txBox="1"/>
          <p:nvPr/>
        </p:nvSpPr>
        <p:spPr>
          <a:xfrm>
            <a:off x="-12502097" y="634181"/>
            <a:ext cx="33522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Структура издержек</a:t>
            </a:r>
          </a:p>
        </p:txBody>
      </p:sp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xmlns="" id="{A394C906-283C-457C-B25A-1B6A571E15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7648330"/>
              </p:ext>
            </p:extLst>
          </p:nvPr>
        </p:nvGraphicFramePr>
        <p:xfrm>
          <a:off x="-12514740" y="1714376"/>
          <a:ext cx="7142640" cy="4857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BDDC269-D3CF-4B4F-A114-BEAE2FC2CEE1}"/>
              </a:ext>
            </a:extLst>
          </p:cNvPr>
          <p:cNvSpPr txBox="1"/>
          <p:nvPr/>
        </p:nvSpPr>
        <p:spPr>
          <a:xfrm>
            <a:off x="-4961939" y="2044790"/>
            <a:ext cx="39244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Время разработки игры: 1 год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05A70EA-E9E3-4AC3-B715-E4F8CEA91F76}"/>
              </a:ext>
            </a:extLst>
          </p:cNvPr>
          <p:cNvSpPr txBox="1"/>
          <p:nvPr/>
        </p:nvSpPr>
        <p:spPr>
          <a:xfrm>
            <a:off x="-4961940" y="2644954"/>
            <a:ext cx="39244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Команда: 3 человека</a:t>
            </a:r>
          </a:p>
        </p:txBody>
      </p:sp>
      <p:graphicFrame>
        <p:nvGraphicFramePr>
          <p:cNvPr id="30" name="Схема 29">
            <a:extLst>
              <a:ext uri="{FF2B5EF4-FFF2-40B4-BE49-F238E27FC236}">
                <a16:creationId xmlns:a16="http://schemas.microsoft.com/office/drawing/2014/main" xmlns="" id="{1CF1EE93-9F86-42D4-AA6E-ABE4B534D6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4842903"/>
              </p:ext>
            </p:extLst>
          </p:nvPr>
        </p:nvGraphicFramePr>
        <p:xfrm>
          <a:off x="-5121598" y="3483404"/>
          <a:ext cx="4245298" cy="1583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0088B57-D25D-4E49-93D4-18B027309CA6}"/>
              </a:ext>
            </a:extLst>
          </p:cNvPr>
          <p:cNvSpPr txBox="1"/>
          <p:nvPr/>
        </p:nvSpPr>
        <p:spPr>
          <a:xfrm>
            <a:off x="566203" y="634181"/>
            <a:ext cx="32079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Структура доходов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3F281733-84C9-4894-A181-C84DAD1152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2513959"/>
              </p:ext>
            </p:extLst>
          </p:nvPr>
        </p:nvGraphicFramePr>
        <p:xfrm>
          <a:off x="1781702" y="1892036"/>
          <a:ext cx="8628596" cy="3623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2D2AE35-CB49-4069-8947-E14E70DCBCD9}"/>
              </a:ext>
            </a:extLst>
          </p:cNvPr>
          <p:cNvSpPr txBox="1"/>
          <p:nvPr/>
        </p:nvSpPr>
        <p:spPr>
          <a:xfrm>
            <a:off x="566203" y="7329952"/>
            <a:ext cx="5788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Структура издержек и окупаемость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A5963881-A7C0-47CC-A776-80ACE4BF21CD}"/>
              </a:ext>
            </a:extLst>
          </p:cNvPr>
          <p:cNvSpPr txBox="1"/>
          <p:nvPr/>
        </p:nvSpPr>
        <p:spPr>
          <a:xfrm>
            <a:off x="566202" y="8055955"/>
            <a:ext cx="82856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Минимальная окупаемость: 20,000 покупок по 300 рублей = 6,000,000 рублей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A51F706E-18C1-42D5-BE95-CF1176CBB0AF}"/>
              </a:ext>
            </a:extLst>
          </p:cNvPr>
          <p:cNvSpPr txBox="1"/>
          <p:nvPr/>
        </p:nvSpPr>
        <p:spPr>
          <a:xfrm>
            <a:off x="566202" y="8597293"/>
            <a:ext cx="63881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Учет скидок: 2/3 продаж (13,333 продажи) по 50% скидке</a:t>
            </a:r>
          </a:p>
          <a:p>
            <a:r>
              <a:rPr lang="ru-RU" sz="20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Доход от скидочных продаж: 2,000,000 рублей</a:t>
            </a:r>
          </a:p>
          <a:p>
            <a:r>
              <a:rPr lang="ru-RU" sz="20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Итого доход: 4,000,000 рублей</a:t>
            </a:r>
          </a:p>
        </p:txBody>
      </p:sp>
      <p:graphicFrame>
        <p:nvGraphicFramePr>
          <p:cNvPr id="29" name="Схема 28">
            <a:extLst>
              <a:ext uri="{FF2B5EF4-FFF2-40B4-BE49-F238E27FC236}">
                <a16:creationId xmlns:a16="http://schemas.microsoft.com/office/drawing/2014/main" xmlns="" id="{F809239C-4197-4B20-B18C-EDDB95B78E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6910362"/>
              </p:ext>
            </p:extLst>
          </p:nvPr>
        </p:nvGraphicFramePr>
        <p:xfrm>
          <a:off x="566202" y="9435486"/>
          <a:ext cx="3880903" cy="2821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31" name="Схема 30">
            <a:extLst>
              <a:ext uri="{FF2B5EF4-FFF2-40B4-BE49-F238E27FC236}">
                <a16:creationId xmlns:a16="http://schemas.microsoft.com/office/drawing/2014/main" xmlns="" id="{6229967B-6DD1-47A6-B708-BACA0422CB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6315347"/>
              </p:ext>
            </p:extLst>
          </p:nvPr>
        </p:nvGraphicFramePr>
        <p:xfrm>
          <a:off x="7744895" y="9435486"/>
          <a:ext cx="3880903" cy="2821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5DB2D6A-8F88-4D68-B1E9-00702DAB2F68}"/>
              </a:ext>
            </a:extLst>
          </p:cNvPr>
          <p:cNvSpPr txBox="1"/>
          <p:nvPr/>
        </p:nvSpPr>
        <p:spPr>
          <a:xfrm>
            <a:off x="8750843" y="9235431"/>
            <a:ext cx="18690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Чистая прибыль</a:t>
            </a:r>
          </a:p>
        </p:txBody>
      </p:sp>
      <p:sp>
        <p:nvSpPr>
          <p:cNvPr id="33" name="Стрелка: вправо 32">
            <a:extLst>
              <a:ext uri="{FF2B5EF4-FFF2-40B4-BE49-F238E27FC236}">
                <a16:creationId xmlns:a16="http://schemas.microsoft.com/office/drawing/2014/main" xmlns="" id="{BB1D9FF8-FF65-4961-9912-DD3DC5C90949}"/>
              </a:ext>
            </a:extLst>
          </p:cNvPr>
          <p:cNvSpPr/>
          <p:nvPr/>
        </p:nvSpPr>
        <p:spPr>
          <a:xfrm>
            <a:off x="5187950" y="10636587"/>
            <a:ext cx="1816100" cy="482600"/>
          </a:xfrm>
          <a:prstGeom prst="rightArrow">
            <a:avLst/>
          </a:prstGeom>
          <a:solidFill>
            <a:srgbClr val="EBDED5"/>
          </a:solidFill>
          <a:ln>
            <a:solidFill>
              <a:srgbClr val="EBD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02ACB435-225B-4AB8-B214-E2468DB8B1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2137744"/>
              </p:ext>
            </p:extLst>
          </p:nvPr>
        </p:nvGraphicFramePr>
        <p:xfrm>
          <a:off x="-12209997" y="1899187"/>
          <a:ext cx="11333697" cy="4877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9"/>
          </a:graphicData>
        </a:graphic>
      </p:graphicFrame>
    </p:spTree>
    <p:extLst>
      <p:ext uri="{BB962C8B-B14F-4D97-AF65-F5344CB8AC3E}">
        <p14:creationId xmlns:p14="http://schemas.microsoft.com/office/powerpoint/2010/main" val="29351524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BFFB804-ECCB-41FB-8322-C2137A5208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90000"/>
                    </a14:imgEffect>
                    <a14:imgEffect>
                      <a14:brightnessContrast contrast="-3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85750" y="-160575"/>
            <a:ext cx="12763500" cy="728795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0088B57-D25D-4E49-93D4-18B027309CA6}"/>
              </a:ext>
            </a:extLst>
          </p:cNvPr>
          <p:cNvSpPr txBox="1"/>
          <p:nvPr/>
        </p:nvSpPr>
        <p:spPr>
          <a:xfrm>
            <a:off x="642403" y="-1286688"/>
            <a:ext cx="32079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Структура доходов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3F281733-84C9-4894-A181-C84DAD1152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5460504"/>
              </p:ext>
            </p:extLst>
          </p:nvPr>
        </p:nvGraphicFramePr>
        <p:xfrm>
          <a:off x="1781702" y="7668721"/>
          <a:ext cx="8628596" cy="3623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BE6D13D-FAE1-4ED7-9150-5B7BDE246FD7}"/>
              </a:ext>
            </a:extLst>
          </p:cNvPr>
          <p:cNvSpPr txBox="1"/>
          <p:nvPr/>
        </p:nvSpPr>
        <p:spPr>
          <a:xfrm>
            <a:off x="566203" y="634181"/>
            <a:ext cx="5788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Структура издержек и окупаемость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63E4478-8728-4C97-B5F3-3FEE285BA63D}"/>
              </a:ext>
            </a:extLst>
          </p:cNvPr>
          <p:cNvSpPr txBox="1"/>
          <p:nvPr/>
        </p:nvSpPr>
        <p:spPr>
          <a:xfrm>
            <a:off x="566202" y="1360184"/>
            <a:ext cx="82856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Минимальная окупаемость: </a:t>
            </a:r>
            <a:r>
              <a:rPr lang="ru-RU" sz="2000" dirty="0" smtClean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по</a:t>
            </a:r>
            <a:r>
              <a:rPr lang="ru-RU" sz="2000" dirty="0" smtClean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 </a:t>
            </a:r>
            <a:r>
              <a:rPr lang="ru-RU" sz="20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300 рублей </a:t>
            </a:r>
            <a:r>
              <a:rPr lang="ru-RU" sz="2000" dirty="0" smtClean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 - 20.000 покупок = </a:t>
            </a:r>
            <a:r>
              <a:rPr lang="ru-RU" sz="20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6,000,000 </a:t>
            </a:r>
            <a:r>
              <a:rPr lang="ru-RU" sz="2000" dirty="0" smtClean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рублей = 2,6% от максимально возможного охвата (760.000 покупок)</a:t>
            </a:r>
            <a:endParaRPr lang="ru-RU" sz="2000" dirty="0">
              <a:solidFill>
                <a:srgbClr val="EBDED5"/>
              </a:solidFill>
              <a:latin typeface="Hyatheus" pitchFamily="50" charset="0"/>
              <a:ea typeface="Hyatheus" pitchFamily="50" charset="0"/>
            </a:endParaRPr>
          </a:p>
        </p:txBody>
      </p:sp>
      <p:pic>
        <p:nvPicPr>
          <p:cNvPr id="23" name="Рисунок 22" descr="Изображение выглядит как одежда, человек, Человеческое лицо, сте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287B0FC2-882A-4C11-9E1D-8F23EE808C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35129" y="-18699383"/>
            <a:ext cx="13662257" cy="18149125"/>
          </a:xfrm>
          <a:prstGeom prst="rect">
            <a:avLst/>
          </a:prstGeom>
        </p:spPr>
      </p:pic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EFC89D74-8404-4BBF-99B9-0E85AB2587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2053567"/>
              </p:ext>
            </p:extLst>
          </p:nvPr>
        </p:nvGraphicFramePr>
        <p:xfrm>
          <a:off x="429150" y="2068070"/>
          <a:ext cx="11333697" cy="471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40774087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BFFB804-ECCB-41FB-8322-C2137A5208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90000"/>
                    </a14:imgEffect>
                    <a14:imgEffect>
                      <a14:brightnessContrast contrast="-3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8511477"/>
            <a:ext cx="12763500" cy="728795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63E4478-8728-4C97-B5F3-3FEE285BA63D}"/>
              </a:ext>
            </a:extLst>
          </p:cNvPr>
          <p:cNvSpPr txBox="1"/>
          <p:nvPr/>
        </p:nvSpPr>
        <p:spPr>
          <a:xfrm>
            <a:off x="713685" y="-6515459"/>
            <a:ext cx="82856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Минимальная окупаемость: 20,000 покупок по 300 рублей = 6,000,000 рублей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85BF467-FD99-466B-BFCD-0B51920FDEF7}"/>
              </a:ext>
            </a:extLst>
          </p:cNvPr>
          <p:cNvSpPr txBox="1"/>
          <p:nvPr/>
        </p:nvSpPr>
        <p:spPr>
          <a:xfrm>
            <a:off x="713685" y="-5974121"/>
            <a:ext cx="63881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Учет скидок: 2/3 продаж (13,333 продажи) по 50% скидке</a:t>
            </a:r>
          </a:p>
          <a:p>
            <a:r>
              <a:rPr lang="ru-RU" sz="20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Доход от скидочных продаж: 2,000,000 рублей</a:t>
            </a:r>
          </a:p>
          <a:p>
            <a:r>
              <a:rPr lang="ru-RU" sz="20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Итого доход: 4,000,000 рублей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xmlns="" id="{2AB83E48-C253-42F6-B4DE-A5D78907E7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8021563"/>
              </p:ext>
            </p:extLst>
          </p:nvPr>
        </p:nvGraphicFramePr>
        <p:xfrm>
          <a:off x="713685" y="-5135928"/>
          <a:ext cx="3880903" cy="2821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xmlns="" id="{8E95F074-77AF-4CF6-A79C-F675608412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9348459"/>
              </p:ext>
            </p:extLst>
          </p:nvPr>
        </p:nvGraphicFramePr>
        <p:xfrm>
          <a:off x="7892378" y="-5135928"/>
          <a:ext cx="3880903" cy="2821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E3203DAC-7B5B-4B49-AA31-2AB70A9EB8E7}"/>
              </a:ext>
            </a:extLst>
          </p:cNvPr>
          <p:cNvSpPr txBox="1"/>
          <p:nvPr/>
        </p:nvSpPr>
        <p:spPr>
          <a:xfrm>
            <a:off x="8750843" y="-5601454"/>
            <a:ext cx="18690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Чистая прибыль</a:t>
            </a:r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xmlns="" id="{8E8C18B9-81F2-4677-8D31-772ABCA928F3}"/>
              </a:ext>
            </a:extLst>
          </p:cNvPr>
          <p:cNvSpPr/>
          <p:nvPr/>
        </p:nvSpPr>
        <p:spPr>
          <a:xfrm>
            <a:off x="5335433" y="-3934827"/>
            <a:ext cx="1816100" cy="482600"/>
          </a:xfrm>
          <a:prstGeom prst="rightArrow">
            <a:avLst/>
          </a:prstGeom>
          <a:solidFill>
            <a:srgbClr val="EBDED5"/>
          </a:solidFill>
          <a:ln>
            <a:solidFill>
              <a:srgbClr val="EBD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30233BF-410F-4460-8304-99ECBB3DB14F}"/>
              </a:ext>
            </a:extLst>
          </p:cNvPr>
          <p:cNvSpPr txBox="1"/>
          <p:nvPr/>
        </p:nvSpPr>
        <p:spPr>
          <a:xfrm>
            <a:off x="713685" y="-8245334"/>
            <a:ext cx="5788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Структура издержек и окупаемость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A7845F2-CC8D-4D38-A550-C338BD18F5B8}"/>
              </a:ext>
            </a:extLst>
          </p:cNvPr>
          <p:cNvSpPr txBox="1"/>
          <p:nvPr/>
        </p:nvSpPr>
        <p:spPr>
          <a:xfrm>
            <a:off x="566203" y="634181"/>
            <a:ext cx="1598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Команда</a:t>
            </a:r>
          </a:p>
        </p:txBody>
      </p:sp>
      <p:pic>
        <p:nvPicPr>
          <p:cNvPr id="14" name="Рисунок 13" descr="Изображение выглядит как одежда, человек, Человеческое лицо, сте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B2C84F02-7A2F-4326-84E6-F5AEE7345212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-100000"/>
                    </a14:imgEffect>
                    <a14:imgEffect>
                      <a14:brightnessContrast bright="-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35129" y="-5645563"/>
            <a:ext cx="13662257" cy="18149125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одежда, человек, Человеческое лицо, сте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A84FAFC7-A6B9-4E13-BA8D-D5B4FF17ED4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6203" y="1485136"/>
            <a:ext cx="3880903" cy="515544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E245D36-EDA5-48A4-B750-FC7C9172C54E}"/>
              </a:ext>
            </a:extLst>
          </p:cNvPr>
          <p:cNvSpPr txBox="1"/>
          <p:nvPr/>
        </p:nvSpPr>
        <p:spPr>
          <a:xfrm>
            <a:off x="4789569" y="1485136"/>
            <a:ext cx="68362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Роман: маркетолог, разработчик, директор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Владимир: разработчик, гейм-дизайнер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Артем: разработчик, сценарист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96A8FFA-E1AC-4FDD-A5E6-F2C7313395F0}"/>
              </a:ext>
            </a:extLst>
          </p:cNvPr>
          <p:cNvSpPr txBox="1"/>
          <p:nvPr/>
        </p:nvSpPr>
        <p:spPr>
          <a:xfrm>
            <a:off x="4789569" y="3752686"/>
            <a:ext cx="68362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Наша миссия: сделать вклад в становление </a:t>
            </a:r>
            <a:r>
              <a:rPr lang="ru-RU" sz="2400" dirty="0" smtClean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«Золотой </a:t>
            </a:r>
            <a:r>
              <a:rPr lang="ru-RU" sz="2400" dirty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эпохи российского </a:t>
            </a:r>
            <a:r>
              <a:rPr lang="ru-RU" sz="2400" dirty="0" err="1" smtClean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GameDev</a:t>
            </a:r>
            <a:r>
              <a:rPr lang="ru-RU" sz="2400" dirty="0" smtClean="0">
                <a:solidFill>
                  <a:srgbClr val="EBDED5"/>
                </a:solidFill>
                <a:latin typeface="Hyatheus" pitchFamily="50" charset="0"/>
                <a:ea typeface="Hyatheus" pitchFamily="50" charset="0"/>
              </a:rPr>
              <a:t>»</a:t>
            </a:r>
            <a:endParaRPr lang="ru-RU" sz="2400" dirty="0">
              <a:solidFill>
                <a:srgbClr val="EBDED5"/>
              </a:solidFill>
              <a:latin typeface="Hyatheus" pitchFamily="50" charset="0"/>
              <a:ea typeface="Hyatheu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940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857</Words>
  <Application>Microsoft Office PowerPoint</Application>
  <PresentationFormat>Широкоэкранный</PresentationFormat>
  <Paragraphs>253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Hyatheus</vt:lpstr>
      <vt:lpstr>Calibri</vt:lpstr>
      <vt:lpstr>Arial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Наумов</dc:creator>
  <cp:lastModifiedBy>Мараков Владимир</cp:lastModifiedBy>
  <cp:revision>61</cp:revision>
  <dcterms:created xsi:type="dcterms:W3CDTF">2024-11-27T11:38:18Z</dcterms:created>
  <dcterms:modified xsi:type="dcterms:W3CDTF">2024-12-10T05:54:59Z</dcterms:modified>
</cp:coreProperties>
</file>