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_rels/presentation.xml.rels" ContentType="application/vnd.openxmlformats-package.relationships+xml"/>
  <Override PartName="/ppt/media/image24.png" ContentType="image/png"/>
  <Override PartName="/ppt/media/image23.png" ContentType="image/png"/>
  <Override PartName="/ppt/media/image22.png" ContentType="image/png"/>
  <Override PartName="/ppt/media/image21.png" ContentType="image/png"/>
  <Override PartName="/ppt/media/image4.png" ContentType="image/png"/>
  <Override PartName="/ppt/media/image27.png" ContentType="image/png"/>
  <Override PartName="/ppt/media/image16.png" ContentType="image/png"/>
  <Override PartName="/ppt/media/image8.png" ContentType="image/png"/>
  <Override PartName="/ppt/media/hdphoto1.wdp" ContentType="image/vnd.ms-photo"/>
  <Override PartName="/ppt/media/image11.png" ContentType="image/png"/>
  <Override PartName="/ppt/media/image6.png" ContentType="image/png"/>
  <Override PartName="/ppt/media/image29.png" ContentType="image/png"/>
  <Override PartName="/ppt/media/image31.png" ContentType="image/png"/>
  <Override PartName="/ppt/media/image7.png" ContentType="image/png"/>
  <Override PartName="/ppt/media/image9.png" ContentType="image/png"/>
  <Override PartName="/ppt/media/image28.png" ContentType="image/png"/>
  <Override PartName="/ppt/media/image30.png" ContentType="image/png"/>
  <Override PartName="/ppt/media/image5.png" ContentType="image/png"/>
  <Override PartName="/ppt/media/image17.png" ContentType="image/png"/>
  <Override PartName="/ppt/media/image3.png" ContentType="image/png"/>
  <Override PartName="/ppt/media/image26.png" ContentType="image/png"/>
  <Override PartName="/ppt/media/image2.png" ContentType="image/png"/>
  <Override PartName="/ppt/media/image25.png" ContentType="image/png"/>
  <Override PartName="/ppt/media/image1.jpeg" ContentType="image/jpeg"/>
  <Override PartName="/ppt/media/image10.png" ContentType="image/png"/>
  <Override PartName="/ppt/media/hdphoto2.wdp" ContentType="image/vnd.ms-photo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8.png" ContentType="image/png"/>
  <Override PartName="/ppt/media/image20.png" ContentType="image/png"/>
  <Override PartName="/ppt/media/image19.png" ContentType="image/png"/>
  <Override PartName="/ppt/slideLayouts/_rels/slideLayout9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87.xml.rels" ContentType="application/vnd.openxmlformats-package.relationships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</p:sldIdLst>
  <p:sldSz cx="20104100" cy="113157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microsoft.com/office/2007/relationships/hdphoto" Target="../media/hdphoto1.wdp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Relationship Id="rId9" Type="http://schemas.openxmlformats.org/officeDocument/2006/relationships/slideLayout" Target="../slideLayouts/slideLayout3.xml"/><Relationship Id="rId10" Type="http://schemas.openxmlformats.org/officeDocument/2006/relationships/slideLayout" Target="../slideLayouts/slideLayout4.xml"/><Relationship Id="rId11" Type="http://schemas.openxmlformats.org/officeDocument/2006/relationships/slideLayout" Target="../slideLayouts/slideLayout5.xml"/><Relationship Id="rId12" Type="http://schemas.openxmlformats.org/officeDocument/2006/relationships/slideLayout" Target="../slideLayouts/slideLayout6.xml"/><Relationship Id="rId13" Type="http://schemas.openxmlformats.org/officeDocument/2006/relationships/slideLayout" Target="../slideLayouts/slideLayout7.xml"/><Relationship Id="rId14" Type="http://schemas.openxmlformats.org/officeDocument/2006/relationships/slideLayout" Target="../slideLayouts/slideLayout8.xml"/><Relationship Id="rId15" Type="http://schemas.openxmlformats.org/officeDocument/2006/relationships/slideLayout" Target="../slideLayouts/slideLayout9.xml"/><Relationship Id="rId16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1.xml"/><Relationship Id="rId18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microsoft.com/office/2007/relationships/hdphoto" Target="../media/hdphoto2.wdp"/><Relationship Id="rId6" Type="http://schemas.openxmlformats.org/officeDocument/2006/relationships/image" Target="../media/image8.png"/><Relationship Id="rId7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0.xml"/><Relationship Id="rId8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7.xml"/><Relationship Id="rId9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9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Рисунок 7" descr=""/>
          <p:cNvPicPr/>
          <p:nvPr/>
        </p:nvPicPr>
        <p:blipFill>
          <a:blip r:embed="rId3"/>
          <a:stretch/>
        </p:blipFill>
        <p:spPr>
          <a:xfrm>
            <a:off x="9588240" y="567000"/>
            <a:ext cx="10849320" cy="1165140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888120" y="3574440"/>
            <a:ext cx="7399800" cy="3171600"/>
          </a:xfrm>
          <a:prstGeom prst="rect">
            <a:avLst/>
          </a:prstGeom>
        </p:spPr>
        <p:txBody>
          <a:bodyPr lIns="0" rIns="0" tIns="0" bIns="0" anchor="b">
            <a:normAutofit/>
          </a:bodyPr>
          <a:p>
            <a:pPr>
              <a:lnSpc>
                <a:spcPct val="90000"/>
              </a:lnSpc>
            </a:pPr>
            <a:r>
              <a:rPr b="1" lang="ru-RU" sz="6000" spc="-1" strike="noStrike">
                <a:solidFill>
                  <a:srgbClr val="ffffff"/>
                </a:solidFill>
                <a:latin typeface="Arial"/>
              </a:rPr>
              <a:t>Образец заголовка</a:t>
            </a:r>
            <a:endParaRPr b="0" lang="ru-RU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910440" y="10374480"/>
            <a:ext cx="3677760" cy="5313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400" spc="-1" strike="noStrike">
                <a:solidFill>
                  <a:srgbClr val="20d7c0"/>
                </a:solidFill>
                <a:latin typeface="Arial"/>
              </a:rPr>
              <a:t>Обозначение версионности документа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Рисунок 13" descr=""/>
          <p:cNvPicPr/>
          <p:nvPr/>
        </p:nvPicPr>
        <p:blipFill>
          <a:blip r:embed="rId4"/>
          <a:stretch/>
        </p:blipFill>
        <p:spPr>
          <a:xfrm>
            <a:off x="942840" y="740520"/>
            <a:ext cx="5432400" cy="1975320"/>
          </a:xfrm>
          <a:prstGeom prst="rect">
            <a:avLst/>
          </a:prstGeom>
          <a:ln>
            <a:noFill/>
          </a:ln>
        </p:spPr>
      </p:pic>
      <p:pic>
        <p:nvPicPr>
          <p:cNvPr id="4" name="Рисунок 8" descr="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3010040" y="725400"/>
            <a:ext cx="6406920" cy="56412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10" descr=""/>
          <p:cNvPicPr/>
          <p:nvPr/>
        </p:nvPicPr>
        <p:blipFill>
          <a:blip r:embed="rId3">
            <a:alphaModFix amt="58000"/>
          </a:blip>
          <a:stretch/>
        </p:blipFill>
        <p:spPr>
          <a:xfrm rot="10800000">
            <a:off x="-2924280" y="4296600"/>
            <a:ext cx="10472760" cy="9804240"/>
          </a:xfrm>
          <a:prstGeom prst="rect">
            <a:avLst/>
          </a:prstGeom>
          <a:ln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" name="Рисунок 8" descr="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>
            <a:noFill/>
          </a:ln>
        </p:spPr>
      </p:pic>
      <p:pic>
        <p:nvPicPr>
          <p:cNvPr id="45" name="Рисунок 9" descr=""/>
          <p:cNvPicPr/>
          <p:nvPr/>
        </p:nvPicPr>
        <p:blipFill>
          <a:blip r:embed="rId6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>
            <a:noFill/>
          </a:ln>
        </p:spPr>
      </p:pic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894600" y="2942280"/>
            <a:ext cx="8792640" cy="7554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sldNum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r">
              <a:lnSpc>
                <a:spcPct val="100000"/>
              </a:lnSpc>
            </a:pPr>
            <a:fld id="{DE68438B-2708-41BB-BEBA-C86FB67C7428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10544400" y="2942280"/>
            <a:ext cx="8792640" cy="7554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Рисунок 8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>
            <a:noFill/>
          </a:ln>
        </p:spPr>
      </p:pic>
      <p:pic>
        <p:nvPicPr>
          <p:cNvPr id="86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>
            <a:noFill/>
          </a:ln>
        </p:spPr>
      </p:pic>
      <p:sp>
        <p:nvSpPr>
          <p:cNvPr id="87" name="PlaceHolder 1"/>
          <p:cNvSpPr>
            <a:spLocks noGrp="1"/>
          </p:cNvSpPr>
          <p:nvPr>
            <p:ph type="sldNum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r">
              <a:lnSpc>
                <a:spcPct val="100000"/>
              </a:lnSpc>
            </a:pPr>
            <a:fld id="{96A4A5E4-A50B-46FA-A570-1F633DEE080F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894600" y="1813680"/>
            <a:ext cx="8792640" cy="9108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894600" y="2942280"/>
            <a:ext cx="8792640" cy="7554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body"/>
          </p:nvPr>
        </p:nvSpPr>
        <p:spPr>
          <a:xfrm>
            <a:off x="10544400" y="2942280"/>
            <a:ext cx="8792640" cy="7554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6"/>
          <p:cNvSpPr>
            <a:spLocks noGrp="1"/>
          </p:cNvSpPr>
          <p:nvPr>
            <p:ph type="body"/>
          </p:nvPr>
        </p:nvSpPr>
        <p:spPr>
          <a:xfrm>
            <a:off x="10495800" y="1813680"/>
            <a:ext cx="8841240" cy="9108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Рисунок 8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>
            <a:noFill/>
          </a:ln>
        </p:spPr>
      </p:pic>
      <p:pic>
        <p:nvPicPr>
          <p:cNvPr id="130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>
            <a:noFill/>
          </a:ln>
        </p:spPr>
      </p:pic>
      <p:sp>
        <p:nvSpPr>
          <p:cNvPr id="131" name="PlaceHolder 1"/>
          <p:cNvSpPr>
            <a:spLocks noGrp="1"/>
          </p:cNvSpPr>
          <p:nvPr>
            <p:ph type="sldNum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r">
              <a:lnSpc>
                <a:spcPct val="100000"/>
              </a:lnSpc>
            </a:pPr>
            <a:fld id="{1BFA9DC8-5194-4523-9BF1-529A28E9534D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894600" y="1728720"/>
            <a:ext cx="9740880" cy="9108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894600" y="2942280"/>
            <a:ext cx="18424440" cy="7554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Рисунок 10" descr=""/>
          <p:cNvPicPr/>
          <p:nvPr/>
        </p:nvPicPr>
        <p:blipFill>
          <a:blip r:embed="rId3">
            <a:alphaModFix amt="58000"/>
          </a:blip>
          <a:stretch/>
        </p:blipFill>
        <p:spPr>
          <a:xfrm>
            <a:off x="8650080" y="-2454120"/>
            <a:ext cx="14708520" cy="13769280"/>
          </a:xfrm>
          <a:prstGeom prst="rect">
            <a:avLst/>
          </a:prstGeom>
          <a:ln>
            <a:noFill/>
          </a:ln>
        </p:spPr>
      </p:pic>
      <p:sp>
        <p:nvSpPr>
          <p:cNvPr id="172" name="PlaceHolder 1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4" name="Рисунок 8" descr="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>
            <a:noFill/>
          </a:ln>
        </p:spPr>
      </p:pic>
      <p:pic>
        <p:nvPicPr>
          <p:cNvPr id="175" name="Рисунок 9" descr=""/>
          <p:cNvPicPr/>
          <p:nvPr/>
        </p:nvPicPr>
        <p:blipFill>
          <a:blip r:embed="rId5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>
            <a:noFill/>
          </a:ln>
        </p:spPr>
      </p:pic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894600" y="2942280"/>
            <a:ext cx="18432000" cy="7554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sldNum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r">
              <a:lnSpc>
                <a:spcPct val="100000"/>
              </a:lnSpc>
            </a:pPr>
            <a:fld id="{A7B6DCA9-A130-4BA4-B800-1C344FE2592E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Рисунок 8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>
            <a:noFill/>
          </a:ln>
        </p:spPr>
      </p:pic>
      <p:pic>
        <p:nvPicPr>
          <p:cNvPr id="215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>
            <a:noFill/>
          </a:ln>
        </p:spPr>
      </p:pic>
      <p:pic>
        <p:nvPicPr>
          <p:cNvPr id="216" name="Рисунок 11" descr=""/>
          <p:cNvPicPr/>
          <p:nvPr/>
        </p:nvPicPr>
        <p:blipFill>
          <a:blip r:embed="rId5"/>
          <a:stretch/>
        </p:blipFill>
        <p:spPr>
          <a:xfrm>
            <a:off x="7327080" y="225720"/>
            <a:ext cx="16355520" cy="15632640"/>
          </a:xfrm>
          <a:prstGeom prst="rect">
            <a:avLst/>
          </a:prstGeom>
          <a:ln>
            <a:noFill/>
          </a:ln>
        </p:spPr>
      </p:pic>
      <p:sp>
        <p:nvSpPr>
          <p:cNvPr id="217" name="PlaceHolder 1"/>
          <p:cNvSpPr>
            <a:spLocks noGrp="1"/>
          </p:cNvSpPr>
          <p:nvPr>
            <p:ph type="sldNum"/>
          </p:nvPr>
        </p:nvSpPr>
        <p:spPr>
          <a:xfrm>
            <a:off x="14648400" y="10759680"/>
            <a:ext cx="4623480" cy="3956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r">
              <a:lnSpc>
                <a:spcPct val="100000"/>
              </a:lnSpc>
            </a:pPr>
            <a:fld id="{7E0C7AFE-2CEB-4179-B9DD-35307F223E08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894600" y="7261920"/>
            <a:ext cx="4134240" cy="21027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5"/>
          <p:cNvSpPr>
            <a:spLocks noGrp="1"/>
          </p:cNvSpPr>
          <p:nvPr>
            <p:ph type="body"/>
          </p:nvPr>
        </p:nvSpPr>
        <p:spPr>
          <a:xfrm>
            <a:off x="895320" y="3949560"/>
            <a:ext cx="2139480" cy="21412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6"/>
          <p:cNvSpPr>
            <a:spLocks noGrp="1"/>
          </p:cNvSpPr>
          <p:nvPr>
            <p:ph type="body"/>
          </p:nvPr>
        </p:nvSpPr>
        <p:spPr>
          <a:xfrm>
            <a:off x="894600" y="6621840"/>
            <a:ext cx="4134240" cy="4384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7"/>
          <p:cNvSpPr>
            <a:spLocks noGrp="1"/>
          </p:cNvSpPr>
          <p:nvPr>
            <p:ph type="body"/>
          </p:nvPr>
        </p:nvSpPr>
        <p:spPr>
          <a:xfrm>
            <a:off x="5644080" y="7261920"/>
            <a:ext cx="4134240" cy="21027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8"/>
          <p:cNvSpPr>
            <a:spLocks noGrp="1"/>
          </p:cNvSpPr>
          <p:nvPr>
            <p:ph type="body"/>
          </p:nvPr>
        </p:nvSpPr>
        <p:spPr>
          <a:xfrm>
            <a:off x="5644800" y="3949560"/>
            <a:ext cx="2139480" cy="21412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9"/>
          <p:cNvSpPr>
            <a:spLocks noGrp="1"/>
          </p:cNvSpPr>
          <p:nvPr>
            <p:ph type="body"/>
          </p:nvPr>
        </p:nvSpPr>
        <p:spPr>
          <a:xfrm>
            <a:off x="5644080" y="6621840"/>
            <a:ext cx="4134240" cy="4384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10"/>
          <p:cNvSpPr>
            <a:spLocks noGrp="1"/>
          </p:cNvSpPr>
          <p:nvPr>
            <p:ph type="body"/>
          </p:nvPr>
        </p:nvSpPr>
        <p:spPr>
          <a:xfrm>
            <a:off x="10393560" y="7261920"/>
            <a:ext cx="4134240" cy="21027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11"/>
          <p:cNvSpPr>
            <a:spLocks noGrp="1"/>
          </p:cNvSpPr>
          <p:nvPr>
            <p:ph type="body"/>
          </p:nvPr>
        </p:nvSpPr>
        <p:spPr>
          <a:xfrm>
            <a:off x="10394280" y="3949560"/>
            <a:ext cx="2139480" cy="21412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12"/>
          <p:cNvSpPr>
            <a:spLocks noGrp="1"/>
          </p:cNvSpPr>
          <p:nvPr>
            <p:ph type="body"/>
          </p:nvPr>
        </p:nvSpPr>
        <p:spPr>
          <a:xfrm>
            <a:off x="10393560" y="6621840"/>
            <a:ext cx="4134240" cy="4384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13"/>
          <p:cNvSpPr>
            <a:spLocks noGrp="1"/>
          </p:cNvSpPr>
          <p:nvPr>
            <p:ph type="body"/>
          </p:nvPr>
        </p:nvSpPr>
        <p:spPr>
          <a:xfrm>
            <a:off x="15143400" y="7261920"/>
            <a:ext cx="4134240" cy="21027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14"/>
          <p:cNvSpPr>
            <a:spLocks noGrp="1"/>
          </p:cNvSpPr>
          <p:nvPr>
            <p:ph type="body"/>
          </p:nvPr>
        </p:nvSpPr>
        <p:spPr>
          <a:xfrm>
            <a:off x="15144120" y="3949560"/>
            <a:ext cx="2139480" cy="21412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15"/>
          <p:cNvSpPr>
            <a:spLocks noGrp="1"/>
          </p:cNvSpPr>
          <p:nvPr>
            <p:ph type="body"/>
          </p:nvPr>
        </p:nvSpPr>
        <p:spPr>
          <a:xfrm>
            <a:off x="15143400" y="6621840"/>
            <a:ext cx="4134240" cy="4384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Рисунок 8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>
            <a:noFill/>
          </a:ln>
        </p:spPr>
      </p:pic>
      <p:pic>
        <p:nvPicPr>
          <p:cNvPr id="269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>
            <a:noFill/>
          </a:ln>
        </p:spPr>
      </p:pic>
      <p:pic>
        <p:nvPicPr>
          <p:cNvPr id="270" name="Рисунок 11" descr=""/>
          <p:cNvPicPr/>
          <p:nvPr/>
        </p:nvPicPr>
        <p:blipFill>
          <a:blip r:embed="rId5"/>
          <a:stretch/>
        </p:blipFill>
        <p:spPr>
          <a:xfrm>
            <a:off x="7327080" y="225720"/>
            <a:ext cx="16355520" cy="15632640"/>
          </a:xfrm>
          <a:prstGeom prst="rect">
            <a:avLst/>
          </a:prstGeom>
          <a:ln>
            <a:noFill/>
          </a:ln>
        </p:spPr>
      </p:pic>
      <p:sp>
        <p:nvSpPr>
          <p:cNvPr id="271" name="PlaceHolder 1"/>
          <p:cNvSpPr>
            <a:spLocks noGrp="1"/>
          </p:cNvSpPr>
          <p:nvPr>
            <p:ph type="sldNum"/>
          </p:nvPr>
        </p:nvSpPr>
        <p:spPr>
          <a:xfrm>
            <a:off x="14648400" y="10759680"/>
            <a:ext cx="4623480" cy="3956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r">
              <a:lnSpc>
                <a:spcPct val="100000"/>
              </a:lnSpc>
            </a:pPr>
            <a:fld id="{C60FEACC-12EA-4DE3-BF06-1D091E93FAD7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 type="body"/>
          </p:nvPr>
        </p:nvSpPr>
        <p:spPr>
          <a:xfrm>
            <a:off x="894600" y="2942280"/>
            <a:ext cx="8792640" cy="7554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5"/>
          <p:cNvSpPr>
            <a:spLocks noGrp="1"/>
          </p:cNvSpPr>
          <p:nvPr>
            <p:ph type="body"/>
          </p:nvPr>
        </p:nvSpPr>
        <p:spPr>
          <a:xfrm>
            <a:off x="10544400" y="2942280"/>
            <a:ext cx="8792640" cy="7554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Рисунок 5" descr=""/>
          <p:cNvPicPr/>
          <p:nvPr/>
        </p:nvPicPr>
        <p:blipFill>
          <a:blip r:embed="rId3"/>
          <a:stretch/>
        </p:blipFill>
        <p:spPr>
          <a:xfrm>
            <a:off x="8063280" y="-3760200"/>
            <a:ext cx="15445080" cy="14463720"/>
          </a:xfrm>
          <a:prstGeom prst="rect">
            <a:avLst/>
          </a:prstGeom>
          <a:ln>
            <a:noFill/>
          </a:ln>
        </p:spPr>
      </p:pic>
      <p:sp>
        <p:nvSpPr>
          <p:cNvPr id="313" name="PlaceHolder 1"/>
          <p:cNvSpPr>
            <a:spLocks noGrp="1"/>
          </p:cNvSpPr>
          <p:nvPr>
            <p:ph type="sldNum"/>
          </p:nvPr>
        </p:nvSpPr>
        <p:spPr>
          <a:xfrm>
            <a:off x="14648400" y="10759680"/>
            <a:ext cx="4623480" cy="3956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r">
              <a:lnSpc>
                <a:spcPct val="100000"/>
              </a:lnSpc>
            </a:pPr>
            <a:fld id="{4067CCFE-0F23-4C52-B021-48E5E5CF25DD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pic>
        <p:nvPicPr>
          <p:cNvPr id="314" name="Рисунок 8" descr="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3010040" y="458280"/>
            <a:ext cx="6406920" cy="564120"/>
          </a:xfrm>
          <a:prstGeom prst="rect">
            <a:avLst/>
          </a:prstGeom>
          <a:ln>
            <a:noFill/>
          </a:ln>
        </p:spPr>
      </p:pic>
      <p:sp>
        <p:nvSpPr>
          <p:cNvPr id="315" name="PlaceHolder 2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</a:pPr>
            <a:r>
              <a:rPr b="1" lang="ru-RU" sz="4800" spc="-1" strike="noStrike">
                <a:solidFill>
                  <a:srgbClr val="000000"/>
                </a:solidFill>
                <a:latin typeface="Arial"/>
              </a:rPr>
              <a:t>Образец разделителя</a:t>
            </a:r>
            <a:endParaRPr b="0" lang="ru-RU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ftr"/>
          </p:nvPr>
        </p:nvSpPr>
        <p:spPr>
          <a:xfrm>
            <a:off x="906480" y="10759680"/>
            <a:ext cx="6432840" cy="395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pic>
        <p:nvPicPr>
          <p:cNvPr id="317" name="Рисунок 16" descr=""/>
          <p:cNvPicPr/>
          <p:nvPr/>
        </p:nvPicPr>
        <p:blipFill>
          <a:blip r:embed="rId5"/>
          <a:stretch/>
        </p:blipFill>
        <p:spPr>
          <a:xfrm>
            <a:off x="906480" y="713880"/>
            <a:ext cx="3177360" cy="1181880"/>
          </a:xfrm>
          <a:prstGeom prst="rect">
            <a:avLst/>
          </a:prstGeom>
          <a:ln>
            <a:noFill/>
          </a:ln>
        </p:spPr>
      </p:pic>
      <p:sp>
        <p:nvSpPr>
          <p:cNvPr id="318" name="PlaceHolder 4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6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extShape 1"/>
          <p:cNvSpPr txBox="1"/>
          <p:nvPr/>
        </p:nvSpPr>
        <p:spPr>
          <a:xfrm>
            <a:off x="888120" y="3574440"/>
            <a:ext cx="7399800" cy="3171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</a:pPr>
            <a:r>
              <a:rPr b="1" lang="ru-RU" sz="6000" spc="-1" strike="noStrike">
                <a:solidFill>
                  <a:srgbClr val="ffffff"/>
                </a:solidFill>
                <a:latin typeface="Arial"/>
              </a:rPr>
              <a:t>Название проекта</a:t>
            </a:r>
            <a:endParaRPr b="0" lang="ru-RU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TextShape 2"/>
          <p:cNvSpPr txBox="1"/>
          <p:nvPr/>
        </p:nvSpPr>
        <p:spPr>
          <a:xfrm>
            <a:off x="888120" y="7242120"/>
            <a:ext cx="7399800" cy="2487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400" spc="-1" strike="noStrike">
                <a:solidFill>
                  <a:srgbClr val="ffffff"/>
                </a:solidFill>
                <a:latin typeface="Arial"/>
              </a:rPr>
              <a:t>Разработка конструкции привода S-образного регулирующего клапана</a:t>
            </a:r>
            <a:endParaRPr b="0" lang="ru-RU" sz="2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7" name="TextShape 3"/>
          <p:cNvSpPr txBox="1"/>
          <p:nvPr/>
        </p:nvSpPr>
        <p:spPr>
          <a:xfrm>
            <a:off x="910440" y="10374480"/>
            <a:ext cx="3677760" cy="531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extShape 1"/>
          <p:cNvSpPr txBox="1"/>
          <p:nvPr/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Проект направлен на решение актульной задачи — повышение эффективности клапанов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TextShape 2"/>
          <p:cNvSpPr txBox="1"/>
          <p:nvPr/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Актуальность проекта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TextShape 3"/>
          <p:cNvSpPr txBox="1"/>
          <p:nvPr/>
        </p:nvSpPr>
        <p:spPr>
          <a:xfrm>
            <a:off x="894600" y="2942280"/>
            <a:ext cx="8792640" cy="7554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TextShape 4"/>
          <p:cNvSpPr txBox="1"/>
          <p:nvPr/>
        </p:nvSpPr>
        <p:spPr>
          <a:xfrm>
            <a:off x="10544400" y="2942280"/>
            <a:ext cx="8792640" cy="7554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Shape 1"/>
          <p:cNvSpPr txBox="1"/>
          <p:nvPr/>
        </p:nvSpPr>
        <p:spPr>
          <a:xfrm>
            <a:off x="894600" y="1813680"/>
            <a:ext cx="8792640" cy="91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Во многих клапанах происходит кавитация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TextShape 2"/>
          <p:cNvSpPr txBox="1"/>
          <p:nvPr/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Проблема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TextShape 3"/>
          <p:cNvSpPr txBox="1"/>
          <p:nvPr/>
        </p:nvSpPr>
        <p:spPr>
          <a:xfrm>
            <a:off x="894600" y="2942280"/>
            <a:ext cx="8792640" cy="7554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Кавитация разрушает внутренние детали клапана и трубы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TextShape 4"/>
          <p:cNvSpPr txBox="1"/>
          <p:nvPr/>
        </p:nvSpPr>
        <p:spPr>
          <a:xfrm>
            <a:off x="10544400" y="2942280"/>
            <a:ext cx="8792640" cy="7554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Существующие варианты малоэффективна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TextShape 5"/>
          <p:cNvSpPr txBox="1"/>
          <p:nvPr/>
        </p:nvSpPr>
        <p:spPr>
          <a:xfrm>
            <a:off x="10495800" y="1813680"/>
            <a:ext cx="8841240" cy="91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Почему существующих вариантов решения </a:t>
            </a:r>
            <a:br/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не достаточно?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TextShape 1"/>
          <p:cNvSpPr txBox="1"/>
          <p:nvPr/>
        </p:nvSpPr>
        <p:spPr>
          <a:xfrm>
            <a:off x="894600" y="17287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Что вы предлагаете, уникальные преимущества и выгоды для клиента.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TextShape 2"/>
          <p:cNvSpPr txBox="1"/>
          <p:nvPr/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Решение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TextShape 3"/>
          <p:cNvSpPr txBox="1"/>
          <p:nvPr/>
        </p:nvSpPr>
        <p:spPr>
          <a:xfrm>
            <a:off x="894600" y="2942280"/>
            <a:ext cx="18424440" cy="7554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Мы предлагаем использовать наши решения для снижения интенсивности кавитации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TextShape 1"/>
          <p:cNvSpPr txBox="1"/>
          <p:nvPr/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Рынок, на котором вы работаете, его объем, рост и уровень конкуренции.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TextShape 2"/>
          <p:cNvSpPr txBox="1"/>
          <p:nvPr/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Рынок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TextShape 3"/>
          <p:cNvSpPr txBox="1"/>
          <p:nvPr/>
        </p:nvSpPr>
        <p:spPr>
          <a:xfrm>
            <a:off x="894600" y="2942280"/>
            <a:ext cx="18432000" cy="7554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Клапаны используются почти во всех отраслях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TextShape 1"/>
          <p:cNvSpPr txBox="1"/>
          <p:nvPr/>
        </p:nvSpPr>
        <p:spPr>
          <a:xfrm>
            <a:off x="894600" y="17287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Бизнес-модель – как вы зарабатываете или планируете.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TextShape 2"/>
          <p:cNvSpPr txBox="1"/>
          <p:nvPr/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Бизнес-модель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TextShape 3"/>
          <p:cNvSpPr txBox="1"/>
          <p:nvPr/>
        </p:nvSpPr>
        <p:spPr>
          <a:xfrm>
            <a:off x="894600" y="2942280"/>
            <a:ext cx="18424440" cy="7554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Мы планируем зарабатавать на модернизации коапанов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TextShape 1"/>
          <p:cNvSpPr txBox="1"/>
          <p:nvPr/>
        </p:nvSpPr>
        <p:spPr>
          <a:xfrm>
            <a:off x="894600" y="1589040"/>
            <a:ext cx="11358000" cy="1135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Текущие результаты: успешные кейсы, клиенты или предварительные договоренности, привлеченные инвестиции и др.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TextShape 2"/>
          <p:cNvSpPr txBox="1"/>
          <p:nvPr/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Текущие результаты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TextShape 3"/>
          <p:cNvSpPr txBox="1"/>
          <p:nvPr/>
        </p:nvSpPr>
        <p:spPr>
          <a:xfrm>
            <a:off x="894600" y="2942280"/>
            <a:ext cx="18432000" cy="7554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 настоящее время разработаны схема клапана и некоторые его элементы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Рисунок 20" descr=""/>
          <p:cNvPicPr/>
          <p:nvPr/>
        </p:nvPicPr>
        <p:blipFill>
          <a:blip r:embed="rId1">
            <a:alphaModFix amt="48000"/>
          </a:blip>
          <a:srcRect l="12508" t="15043" r="19245" b="34929"/>
          <a:stretch/>
        </p:blipFill>
        <p:spPr>
          <a:xfrm>
            <a:off x="7369920" y="1096920"/>
            <a:ext cx="13331520" cy="10218600"/>
          </a:xfrm>
          <a:prstGeom prst="rect">
            <a:avLst/>
          </a:prstGeom>
          <a:ln>
            <a:noFill/>
          </a:ln>
        </p:spPr>
      </p:pic>
      <p:sp>
        <p:nvSpPr>
          <p:cNvPr id="380" name="TextShape 1"/>
          <p:cNvSpPr txBox="1"/>
          <p:nvPr/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Ключевые члены ваше команды (</a:t>
            </a:r>
            <a:r>
              <a:rPr b="0" lang="en" sz="2800" spc="-1" strike="noStrike">
                <a:solidFill>
                  <a:srgbClr val="000000"/>
                </a:solidFill>
                <a:latin typeface="Arial"/>
              </a:rPr>
              <a:t>CEO, CTO 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и С</a:t>
            </a:r>
            <a:r>
              <a:rPr b="0" lang="en" sz="2800" spc="-1" strike="noStrike">
                <a:solidFill>
                  <a:srgbClr val="000000"/>
                </a:solidFill>
                <a:latin typeface="Arial"/>
              </a:rPr>
              <a:t>MO), 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опыт и компетенции;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TextShape 2"/>
          <p:cNvSpPr txBox="1"/>
          <p:nvPr/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Команда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TextShape 3"/>
          <p:cNvSpPr txBox="1"/>
          <p:nvPr/>
        </p:nvSpPr>
        <p:spPr>
          <a:xfrm>
            <a:off x="15143400" y="7261920"/>
            <a:ext cx="4134240" cy="21027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TextShape 4"/>
          <p:cNvSpPr txBox="1"/>
          <p:nvPr/>
        </p:nvSpPr>
        <p:spPr>
          <a:xfrm>
            <a:off x="15143400" y="6621840"/>
            <a:ext cx="4134240" cy="4384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TextShape 5"/>
          <p:cNvSpPr txBox="1"/>
          <p:nvPr/>
        </p:nvSpPr>
        <p:spPr>
          <a:xfrm>
            <a:off x="1368000" y="4104000"/>
            <a:ext cx="398160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r>
              <a:rPr b="0" lang="ru-RU" sz="1800" spc="-1" strike="noStrike">
                <a:latin typeface="Arial"/>
              </a:rPr>
              <a:t>В команде участвуют студенты ягту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TextShape 1"/>
          <p:cNvSpPr txBox="1"/>
          <p:nvPr/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Планы развития, потребности и предложение для того, кому вы адресуете презентацию.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TextShape 2"/>
          <p:cNvSpPr txBox="1"/>
          <p:nvPr/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Планы развития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TextShape 3"/>
          <p:cNvSpPr txBox="1"/>
          <p:nvPr/>
        </p:nvSpPr>
        <p:spPr>
          <a:xfrm>
            <a:off x="894600" y="2942280"/>
            <a:ext cx="8792640" cy="7554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TextShape 4"/>
          <p:cNvSpPr txBox="1"/>
          <p:nvPr/>
        </p:nvSpPr>
        <p:spPr>
          <a:xfrm>
            <a:off x="10544400" y="2942280"/>
            <a:ext cx="8792640" cy="7554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TextShape 1"/>
          <p:cNvSpPr txBox="1"/>
          <p:nvPr/>
        </p:nvSpPr>
        <p:spPr>
          <a:xfrm>
            <a:off x="906480" y="7632000"/>
            <a:ext cx="9733320" cy="2731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Сайт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Телефон</a:t>
            </a:r>
            <a:endParaRPr b="0" lang="ru-RU" sz="1800" spc="-1" strike="noStrike"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email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90" name="TextShape 2"/>
          <p:cNvSpPr txBox="1"/>
          <p:nvPr/>
        </p:nvSpPr>
        <p:spPr>
          <a:xfrm>
            <a:off x="906480" y="4564800"/>
            <a:ext cx="9733320" cy="2185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</a:pPr>
            <a:r>
              <a:rPr b="1" lang="ru-RU" sz="4800" spc="-1" strike="noStrike">
                <a:solidFill>
                  <a:srgbClr val="000000"/>
                </a:solidFill>
                <a:latin typeface="Arial"/>
              </a:rPr>
              <a:t>Контакты</a:t>
            </a:r>
            <a:endParaRPr b="0" lang="ru-RU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CustomShape 3"/>
          <p:cNvSpPr/>
          <p:nvPr/>
        </p:nvSpPr>
        <p:spPr>
          <a:xfrm>
            <a:off x="2668680" y="7632000"/>
            <a:ext cx="9733320" cy="273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Website.ru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+7 (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___) ___-__-__</a:t>
            </a:r>
            <a:endParaRPr b="0" lang="ru-RU" sz="2800" spc="-1" strike="noStrike"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email@mailto.ru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3714</TotalTime>
  <Application>LibreOffice/6.4.7.2$Linux_X86_64 LibreOffice_project/40$Build-2</Application>
  <Words>125</Words>
  <Paragraphs>24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2021-03-01T12:07:13Z</dcterms:created>
  <dc:creator>Пешкова Василиса Олеговна</dc:creator>
  <dc:description/>
  <dc:language>ru-RU</dc:language>
  <cp:lastModifiedBy/>
  <dcterms:modified xsi:type="dcterms:W3CDTF">2021-11-13T09:29:37Z</dcterms:modified>
  <cp:revision>220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ntentTypeId">
    <vt:lpwstr>0x010100389BBA01C4FE21449AAFFFA76EBF4062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astSaved">
    <vt:filetime>2021-03-01T00:00:00Z</vt:filetime>
  </property>
  <property fmtid="{D5CDD505-2E9C-101B-9397-08002B2CF9AE}" pid="7" name="LinksUpToDate">
    <vt:bool>0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PresentationFormat">
    <vt:lpwstr>Произвольный</vt:lpwstr>
  </property>
  <property fmtid="{D5CDD505-2E9C-101B-9397-08002B2CF9AE}" pid="11" name="ScaleCrop">
    <vt:bool>0</vt:bool>
  </property>
  <property fmtid="{D5CDD505-2E9C-101B-9397-08002B2CF9AE}" pid="12" name="ShareDoc">
    <vt:bool>0</vt:bool>
  </property>
  <property fmtid="{D5CDD505-2E9C-101B-9397-08002B2CF9AE}" pid="13" name="Slides">
    <vt:i4>10</vt:i4>
  </property>
</Properties>
</file>