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notesMasterIdLst>
    <p:notesMasterId r:id="rId47"/>
  </p:notesMasterIdLst>
  <p:sldIdLst>
    <p:sldId id="256" r:id="rId3"/>
    <p:sldId id="289" r:id="rId4"/>
    <p:sldId id="268" r:id="rId5"/>
    <p:sldId id="293" r:id="rId6"/>
    <p:sldId id="261" r:id="rId7"/>
    <p:sldId id="271" r:id="rId8"/>
    <p:sldId id="294" r:id="rId9"/>
    <p:sldId id="272" r:id="rId10"/>
    <p:sldId id="260" r:id="rId11"/>
    <p:sldId id="273" r:id="rId12"/>
    <p:sldId id="263" r:id="rId13"/>
    <p:sldId id="295" r:id="rId14"/>
    <p:sldId id="270" r:id="rId15"/>
    <p:sldId id="274" r:id="rId16"/>
    <p:sldId id="296" r:id="rId17"/>
    <p:sldId id="297" r:id="rId18"/>
    <p:sldId id="277" r:id="rId19"/>
    <p:sldId id="298" r:id="rId20"/>
    <p:sldId id="282" r:id="rId21"/>
    <p:sldId id="278" r:id="rId22"/>
    <p:sldId id="279" r:id="rId23"/>
    <p:sldId id="281" r:id="rId24"/>
    <p:sldId id="305" r:id="rId25"/>
    <p:sldId id="309" r:id="rId26"/>
    <p:sldId id="291" r:id="rId27"/>
    <p:sldId id="299" r:id="rId28"/>
    <p:sldId id="304" r:id="rId29"/>
    <p:sldId id="283" r:id="rId30"/>
    <p:sldId id="300" r:id="rId31"/>
    <p:sldId id="275" r:id="rId32"/>
    <p:sldId id="276" r:id="rId33"/>
    <p:sldId id="302" r:id="rId34"/>
    <p:sldId id="303" r:id="rId35"/>
    <p:sldId id="306" r:id="rId36"/>
    <p:sldId id="307" r:id="rId37"/>
    <p:sldId id="308" r:id="rId38"/>
    <p:sldId id="301" r:id="rId39"/>
    <p:sldId id="284" r:id="rId40"/>
    <p:sldId id="285" r:id="rId41"/>
    <p:sldId id="286" r:id="rId42"/>
    <p:sldId id="287" r:id="rId43"/>
    <p:sldId id="288" r:id="rId44"/>
    <p:sldId id="290" r:id="rId45"/>
    <p:sldId id="292" r:id="rId46"/>
  </p:sldIdLst>
  <p:sldSz cx="14630400" cy="8229600"/>
  <p:notesSz cx="8229600" cy="146304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  <p:embeddedFont>
      <p:font typeface="Raleway" pitchFamily="2" charset="-52"/>
      <p:regular r:id="rId54"/>
      <p:bold r:id="rId55"/>
      <p:italic r:id="rId56"/>
      <p:boldItalic r:id="rId57"/>
    </p:embeddedFont>
    <p:embeddedFont>
      <p:font typeface="Roboto" panose="02000000000000000000" pitchFamily="2" charset="0"/>
      <p:regular r:id="rId58"/>
      <p:bold r:id="rId59"/>
      <p:italic r:id="rId60"/>
      <p:boldItalic r:id="rId61"/>
    </p:embeddedFont>
    <p:embeddedFont>
      <p:font typeface="Segoe UI Symbol" panose="020B0502040204020203" pitchFamily="34" charset="0"/>
      <p:regular r:id="rId6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10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1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2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ла Власова" userId="d4ae9e85eefdfb8d" providerId="LiveId" clId="{9709AA06-1033-440F-862B-A4B3BFDAA292}"/>
    <pc:docChg chg="undo custSel addSld delSld modSld sldOrd">
      <pc:chgData name="Алла Власова" userId="d4ae9e85eefdfb8d" providerId="LiveId" clId="{9709AA06-1033-440F-862B-A4B3BFDAA292}" dt="2025-05-29T19:51:15.857" v="6010" actId="1076"/>
      <pc:docMkLst>
        <pc:docMk/>
      </pc:docMkLst>
      <pc:sldChg chg="addSp modSp mod">
        <pc:chgData name="Алла Власова" userId="d4ae9e85eefdfb8d" providerId="LiveId" clId="{9709AA06-1033-440F-862B-A4B3BFDAA292}" dt="2025-05-28T19:11:53.058" v="59" actId="1076"/>
        <pc:sldMkLst>
          <pc:docMk/>
          <pc:sldMk cId="0" sldId="256"/>
        </pc:sldMkLst>
        <pc:spChg chg="add mod">
          <ac:chgData name="Алла Власова" userId="d4ae9e85eefdfb8d" providerId="LiveId" clId="{9709AA06-1033-440F-862B-A4B3BFDAA292}" dt="2025-05-28T19:11:53.058" v="59" actId="1076"/>
          <ac:spMkLst>
            <pc:docMk/>
            <pc:sldMk cId="0" sldId="256"/>
            <ac:spMk id="2" creationId="{FB03AC59-FE79-43C7-A060-594C9772C2A6}"/>
          </ac:spMkLst>
        </pc:spChg>
        <pc:spChg chg="mod">
          <ac:chgData name="Алла Власова" userId="d4ae9e85eefdfb8d" providerId="LiveId" clId="{9709AA06-1033-440F-862B-A4B3BFDAA292}" dt="2025-05-28T19:11:32.565" v="55" actId="113"/>
          <ac:spMkLst>
            <pc:docMk/>
            <pc:sldMk cId="0" sldId="256"/>
            <ac:spMk id="3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19:11:10.770" v="51" actId="1076"/>
          <ac:spMkLst>
            <pc:docMk/>
            <pc:sldMk cId="0" sldId="256"/>
            <ac:spMk id="9" creationId="{00000000-0000-0000-0000-000000000000}"/>
          </ac:spMkLst>
        </pc:spChg>
      </pc:sldChg>
      <pc:sldChg chg="del">
        <pc:chgData name="Алла Власова" userId="d4ae9e85eefdfb8d" providerId="LiveId" clId="{9709AA06-1033-440F-862B-A4B3BFDAA292}" dt="2025-05-28T19:26:37.941" v="879" actId="2696"/>
        <pc:sldMkLst>
          <pc:docMk/>
          <pc:sldMk cId="0" sldId="257"/>
        </pc:sldMkLst>
      </pc:sldChg>
      <pc:sldChg chg="del ord">
        <pc:chgData name="Алла Власова" userId="d4ae9e85eefdfb8d" providerId="LiveId" clId="{9709AA06-1033-440F-862B-A4B3BFDAA292}" dt="2025-05-28T19:30:22.238" v="934" actId="2696"/>
        <pc:sldMkLst>
          <pc:docMk/>
          <pc:sldMk cId="0" sldId="258"/>
        </pc:sldMkLst>
      </pc:sldChg>
      <pc:sldChg chg="ord">
        <pc:chgData name="Алла Власова" userId="d4ae9e85eefdfb8d" providerId="LiveId" clId="{9709AA06-1033-440F-862B-A4B3BFDAA292}" dt="2025-05-28T19:31:08.894" v="942"/>
        <pc:sldMkLst>
          <pc:docMk/>
          <pc:sldMk cId="0" sldId="260"/>
        </pc:sldMkLst>
      </pc:sldChg>
      <pc:sldChg chg="ord">
        <pc:chgData name="Алла Власова" userId="d4ae9e85eefdfb8d" providerId="LiveId" clId="{9709AA06-1033-440F-862B-A4B3BFDAA292}" dt="2025-05-28T19:25:23.844" v="870"/>
        <pc:sldMkLst>
          <pc:docMk/>
          <pc:sldMk cId="0" sldId="261"/>
        </pc:sldMkLst>
      </pc:sldChg>
      <pc:sldChg chg="del ord">
        <pc:chgData name="Алла Власова" userId="d4ae9e85eefdfb8d" providerId="LiveId" clId="{9709AA06-1033-440F-862B-A4B3BFDAA292}" dt="2025-05-28T19:29:05.104" v="927" actId="2696"/>
        <pc:sldMkLst>
          <pc:docMk/>
          <pc:sldMk cId="0" sldId="262"/>
        </pc:sldMkLst>
      </pc:sldChg>
      <pc:sldChg chg="ord">
        <pc:chgData name="Алла Власова" userId="d4ae9e85eefdfb8d" providerId="LiveId" clId="{9709AA06-1033-440F-862B-A4B3BFDAA292}" dt="2025-05-28T19:30:41.083" v="936"/>
        <pc:sldMkLst>
          <pc:docMk/>
          <pc:sldMk cId="0" sldId="263"/>
        </pc:sldMkLst>
      </pc:sldChg>
      <pc:sldChg chg="del">
        <pc:chgData name="Алла Власова" userId="d4ae9e85eefdfb8d" providerId="LiveId" clId="{9709AA06-1033-440F-862B-A4B3BFDAA292}" dt="2025-05-28T19:26:05.335" v="875" actId="2696"/>
        <pc:sldMkLst>
          <pc:docMk/>
          <pc:sldMk cId="0" sldId="267"/>
        </pc:sldMkLst>
      </pc:sldChg>
      <pc:sldChg chg="modSp mod ord">
        <pc:chgData name="Алла Власова" userId="d4ae9e85eefdfb8d" providerId="LiveId" clId="{9709AA06-1033-440F-862B-A4B3BFDAA292}" dt="2025-05-28T19:22:12.394" v="225" actId="20577"/>
        <pc:sldMkLst>
          <pc:docMk/>
          <pc:sldMk cId="0" sldId="268"/>
        </pc:sldMkLst>
        <pc:spChg chg="mod">
          <ac:chgData name="Алла Власова" userId="d4ae9e85eefdfb8d" providerId="LiveId" clId="{9709AA06-1033-440F-862B-A4B3BFDAA292}" dt="2025-05-28T19:22:12.394" v="225" actId="20577"/>
          <ac:spMkLst>
            <pc:docMk/>
            <pc:sldMk cId="0" sldId="268"/>
            <ac:spMk id="4" creationId="{00000000-0000-0000-0000-000000000000}"/>
          </ac:spMkLst>
        </pc:spChg>
      </pc:sldChg>
      <pc:sldChg chg="del ord">
        <pc:chgData name="Алла Власова" userId="d4ae9e85eefdfb8d" providerId="LiveId" clId="{9709AA06-1033-440F-862B-A4B3BFDAA292}" dt="2025-05-28T19:26:18.958" v="876" actId="2696"/>
        <pc:sldMkLst>
          <pc:docMk/>
          <pc:sldMk cId="0" sldId="269"/>
        </pc:sldMkLst>
      </pc:sldChg>
      <pc:sldChg chg="ord">
        <pc:chgData name="Алла Власова" userId="d4ae9e85eefdfb8d" providerId="LiveId" clId="{9709AA06-1033-440F-862B-A4B3BFDAA292}" dt="2025-05-28T19:33:03.263" v="979"/>
        <pc:sldMkLst>
          <pc:docMk/>
          <pc:sldMk cId="0" sldId="270"/>
        </pc:sldMkLst>
      </pc:sldChg>
      <pc:sldChg chg="ord">
        <pc:chgData name="Алла Власова" userId="d4ae9e85eefdfb8d" providerId="LiveId" clId="{9709AA06-1033-440F-862B-A4B3BFDAA292}" dt="2025-05-28T19:29:58.467" v="933"/>
        <pc:sldMkLst>
          <pc:docMk/>
          <pc:sldMk cId="0" sldId="271"/>
        </pc:sldMkLst>
      </pc:sldChg>
      <pc:sldChg chg="ord">
        <pc:chgData name="Алла Власова" userId="d4ae9e85eefdfb8d" providerId="LiveId" clId="{9709AA06-1033-440F-862B-A4B3BFDAA292}" dt="2025-05-28T19:31:00.817" v="940"/>
        <pc:sldMkLst>
          <pc:docMk/>
          <pc:sldMk cId="0" sldId="272"/>
        </pc:sldMkLst>
      </pc:sldChg>
      <pc:sldChg chg="ord">
        <pc:chgData name="Алла Власова" userId="d4ae9e85eefdfb8d" providerId="LiveId" clId="{9709AA06-1033-440F-862B-A4B3BFDAA292}" dt="2025-05-28T19:31:30.234" v="944"/>
        <pc:sldMkLst>
          <pc:docMk/>
          <pc:sldMk cId="0" sldId="273"/>
        </pc:sldMkLst>
      </pc:sldChg>
      <pc:sldChg chg="ord">
        <pc:chgData name="Алла Власова" userId="d4ae9e85eefdfb8d" providerId="LiveId" clId="{9709AA06-1033-440F-862B-A4B3BFDAA292}" dt="2025-05-28T19:32:56.767" v="977"/>
        <pc:sldMkLst>
          <pc:docMk/>
          <pc:sldMk cId="0" sldId="274"/>
        </pc:sldMkLst>
      </pc:sldChg>
      <pc:sldChg chg="ord">
        <pc:chgData name="Алла Власова" userId="d4ae9e85eefdfb8d" providerId="LiveId" clId="{9709AA06-1033-440F-862B-A4B3BFDAA292}" dt="2025-05-28T19:59:38.534" v="1954"/>
        <pc:sldMkLst>
          <pc:docMk/>
          <pc:sldMk cId="0" sldId="275"/>
        </pc:sldMkLst>
      </pc:sldChg>
      <pc:sldChg chg="ord">
        <pc:chgData name="Алла Власова" userId="d4ae9e85eefdfb8d" providerId="LiveId" clId="{9709AA06-1033-440F-862B-A4B3BFDAA292}" dt="2025-05-28T19:59:45.268" v="1956"/>
        <pc:sldMkLst>
          <pc:docMk/>
          <pc:sldMk cId="0" sldId="276"/>
        </pc:sldMkLst>
      </pc:sldChg>
      <pc:sldChg chg="ord">
        <pc:chgData name="Алла Власова" userId="d4ae9e85eefdfb8d" providerId="LiveId" clId="{9709AA06-1033-440F-862B-A4B3BFDAA292}" dt="2025-05-28T19:43:41.135" v="1570"/>
        <pc:sldMkLst>
          <pc:docMk/>
          <pc:sldMk cId="0" sldId="278"/>
        </pc:sldMkLst>
      </pc:sldChg>
      <pc:sldChg chg="add del ord">
        <pc:chgData name="Алла Власова" userId="d4ae9e85eefdfb8d" providerId="LiveId" clId="{9709AA06-1033-440F-862B-A4B3BFDAA292}" dt="2025-05-28T19:43:49.685" v="1572"/>
        <pc:sldMkLst>
          <pc:docMk/>
          <pc:sldMk cId="0" sldId="279"/>
        </pc:sldMkLst>
      </pc:sldChg>
      <pc:sldChg chg="ord">
        <pc:chgData name="Алла Власова" userId="d4ae9e85eefdfb8d" providerId="LiveId" clId="{9709AA06-1033-440F-862B-A4B3BFDAA292}" dt="2025-05-28T20:00:39.060" v="1963"/>
        <pc:sldMkLst>
          <pc:docMk/>
          <pc:sldMk cId="0" sldId="281"/>
        </pc:sldMkLst>
      </pc:sldChg>
      <pc:sldChg chg="ord">
        <pc:chgData name="Алла Власова" userId="d4ae9e85eefdfb8d" providerId="LiveId" clId="{9709AA06-1033-440F-862B-A4B3BFDAA292}" dt="2025-05-28T19:43:32.938" v="1568"/>
        <pc:sldMkLst>
          <pc:docMk/>
          <pc:sldMk cId="0" sldId="282"/>
        </pc:sldMkLst>
      </pc:sldChg>
      <pc:sldChg chg="modSp mod ord">
        <pc:chgData name="Алла Власова" userId="d4ae9e85eefdfb8d" providerId="LiveId" clId="{9709AA06-1033-440F-862B-A4B3BFDAA292}" dt="2025-05-28T21:26:46.553" v="3860"/>
        <pc:sldMkLst>
          <pc:docMk/>
          <pc:sldMk cId="0" sldId="283"/>
        </pc:sldMkLst>
        <pc:spChg chg="mod">
          <ac:chgData name="Алла Власова" userId="d4ae9e85eefdfb8d" providerId="LiveId" clId="{9709AA06-1033-440F-862B-A4B3BFDAA292}" dt="2025-05-28T21:24:33.895" v="3828" actId="20577"/>
          <ac:spMkLst>
            <pc:docMk/>
            <pc:sldMk cId="0" sldId="283"/>
            <ac:spMk id="3" creationId="{00000000-0000-0000-0000-000000000000}"/>
          </ac:spMkLst>
        </pc:spChg>
      </pc:sldChg>
      <pc:sldChg chg="ord">
        <pc:chgData name="Алла Власова" userId="d4ae9e85eefdfb8d" providerId="LiveId" clId="{9709AA06-1033-440F-862B-A4B3BFDAA292}" dt="2025-05-28T19:59:00.452" v="1950"/>
        <pc:sldMkLst>
          <pc:docMk/>
          <pc:sldMk cId="2057451756" sldId="285"/>
        </pc:sldMkLst>
      </pc:sldChg>
      <pc:sldChg chg="addSp delSp modSp mod ord">
        <pc:chgData name="Алла Власова" userId="d4ae9e85eefdfb8d" providerId="LiveId" clId="{9709AA06-1033-440F-862B-A4B3BFDAA292}" dt="2025-05-28T21:18:53.380" v="3804"/>
        <pc:sldMkLst>
          <pc:docMk/>
          <pc:sldMk cId="3110800147" sldId="289"/>
        </pc:sldMkLst>
        <pc:spChg chg="add mod">
          <ac:chgData name="Алла Власова" userId="d4ae9e85eefdfb8d" providerId="LiveId" clId="{9709AA06-1033-440F-862B-A4B3BFDAA292}" dt="2025-05-28T19:14:59.337" v="98" actId="14100"/>
          <ac:spMkLst>
            <pc:docMk/>
            <pc:sldMk cId="3110800147" sldId="289"/>
            <ac:spMk id="7" creationId="{10D96D94-DD20-4524-8070-AD56850DBD82}"/>
          </ac:spMkLst>
        </pc:spChg>
        <pc:spChg chg="mod">
          <ac:chgData name="Алла Власова" userId="d4ae9e85eefdfb8d" providerId="LiveId" clId="{9709AA06-1033-440F-862B-A4B3BFDAA292}" dt="2025-05-28T19:13:24.122" v="67" actId="1076"/>
          <ac:spMkLst>
            <pc:docMk/>
            <pc:sldMk cId="3110800147" sldId="289"/>
            <ac:spMk id="23" creationId="{525DDB07-2A76-4ACD-9446-B6D2E9AC6E4D}"/>
          </ac:spMkLst>
        </pc:spChg>
        <pc:spChg chg="del mod">
          <ac:chgData name="Алла Власова" userId="d4ae9e85eefdfb8d" providerId="LiveId" clId="{9709AA06-1033-440F-862B-A4B3BFDAA292}" dt="2025-05-28T19:12:30.808" v="64"/>
          <ac:spMkLst>
            <pc:docMk/>
            <pc:sldMk cId="3110800147" sldId="289"/>
            <ac:spMk id="26" creationId="{220E472D-684E-4F3C-AB27-2904DB830B97}"/>
          </ac:spMkLst>
        </pc:spChg>
        <pc:spChg chg="del">
          <ac:chgData name="Алла Власова" userId="d4ae9e85eefdfb8d" providerId="LiveId" clId="{9709AA06-1033-440F-862B-A4B3BFDAA292}" dt="2025-05-28T19:18:02.680" v="181" actId="478"/>
          <ac:spMkLst>
            <pc:docMk/>
            <pc:sldMk cId="3110800147" sldId="289"/>
            <ac:spMk id="27" creationId="{EAC79CE2-DF63-476F-814E-6724B3383491}"/>
          </ac:spMkLst>
        </pc:spChg>
        <pc:spChg chg="del">
          <ac:chgData name="Алла Власова" userId="d4ae9e85eefdfb8d" providerId="LiveId" clId="{9709AA06-1033-440F-862B-A4B3BFDAA292}" dt="2025-05-28T19:18:05.782" v="182" actId="478"/>
          <ac:spMkLst>
            <pc:docMk/>
            <pc:sldMk cId="3110800147" sldId="289"/>
            <ac:spMk id="28" creationId="{CE2C731B-C1E9-4DBC-A849-C1BDD3F5581A}"/>
          </ac:spMkLst>
        </pc:spChg>
        <pc:picChg chg="mod">
          <ac:chgData name="Алла Власова" userId="d4ae9e85eefdfb8d" providerId="LiveId" clId="{9709AA06-1033-440F-862B-A4B3BFDAA292}" dt="2025-05-28T19:14:21.943" v="70" actId="1076"/>
          <ac:picMkLst>
            <pc:docMk/>
            <pc:sldMk cId="3110800147" sldId="289"/>
            <ac:picMk id="22" creationId="{E50898FE-FCCC-4B14-AE20-3DE95E49F7EE}"/>
          </ac:picMkLst>
        </pc:picChg>
        <pc:picChg chg="del">
          <ac:chgData name="Алла Власова" userId="d4ae9e85eefdfb8d" providerId="LiveId" clId="{9709AA06-1033-440F-862B-A4B3BFDAA292}" dt="2025-05-28T19:12:20.678" v="61" actId="478"/>
          <ac:picMkLst>
            <pc:docMk/>
            <pc:sldMk cId="3110800147" sldId="289"/>
            <ac:picMk id="25" creationId="{712E2D98-089A-4FD9-9C66-DF62ADD9BEA8}"/>
          </ac:picMkLst>
        </pc:picChg>
        <pc:picChg chg="del mod">
          <ac:chgData name="Алла Власова" userId="d4ae9e85eefdfb8d" providerId="LiveId" clId="{9709AA06-1033-440F-862B-A4B3BFDAA292}" dt="2025-05-28T19:17:59.943" v="180" actId="478"/>
          <ac:picMkLst>
            <pc:docMk/>
            <pc:sldMk cId="3110800147" sldId="289"/>
            <ac:picMk id="29" creationId="{5228460E-D5C0-4D40-ADC8-773E6EA5DF3F}"/>
          </ac:picMkLst>
        </pc:picChg>
        <pc:picChg chg="del">
          <ac:chgData name="Алла Власова" userId="d4ae9e85eefdfb8d" providerId="LiveId" clId="{9709AA06-1033-440F-862B-A4B3BFDAA292}" dt="2025-05-28T19:18:09.648" v="183" actId="478"/>
          <ac:picMkLst>
            <pc:docMk/>
            <pc:sldMk cId="3110800147" sldId="289"/>
            <ac:picMk id="30" creationId="{52E209B0-9E5B-494A-8C6C-38BCFCB1ABC7}"/>
          </ac:picMkLst>
        </pc:picChg>
        <pc:picChg chg="del">
          <ac:chgData name="Алла Власова" userId="d4ae9e85eefdfb8d" providerId="LiveId" clId="{9709AA06-1033-440F-862B-A4B3BFDAA292}" dt="2025-05-28T19:12:19.240" v="60" actId="478"/>
          <ac:picMkLst>
            <pc:docMk/>
            <pc:sldMk cId="3110800147" sldId="289"/>
            <ac:picMk id="31" creationId="{51CB02AA-7AA9-4910-8962-811C7B6834AD}"/>
          </ac:picMkLst>
        </pc:picChg>
      </pc:sldChg>
      <pc:sldChg chg="add del">
        <pc:chgData name="Алла Власова" userId="d4ae9e85eefdfb8d" providerId="LiveId" clId="{9709AA06-1033-440F-862B-A4B3BFDAA292}" dt="2025-05-28T20:08:10.520" v="2198" actId="2696"/>
        <pc:sldMkLst>
          <pc:docMk/>
          <pc:sldMk cId="2322956140" sldId="290"/>
        </pc:sldMkLst>
      </pc:sldChg>
      <pc:sldChg chg="ord">
        <pc:chgData name="Алла Власова" userId="d4ae9e85eefdfb8d" providerId="LiveId" clId="{9709AA06-1033-440F-862B-A4B3BFDAA292}" dt="2025-05-28T19:52:32.514" v="1748"/>
        <pc:sldMkLst>
          <pc:docMk/>
          <pc:sldMk cId="19147216" sldId="291"/>
        </pc:sldMkLst>
      </pc:sldChg>
      <pc:sldChg chg="addSp delSp modSp add mod">
        <pc:chgData name="Алла Власова" userId="d4ae9e85eefdfb8d" providerId="LiveId" clId="{9709AA06-1033-440F-862B-A4B3BFDAA292}" dt="2025-05-28T21:14:33.830" v="3802" actId="20577"/>
        <pc:sldMkLst>
          <pc:docMk/>
          <pc:sldMk cId="56229403" sldId="292"/>
        </pc:sldMkLst>
        <pc:spChg chg="mod">
          <ac:chgData name="Алла Власова" userId="d4ae9e85eefdfb8d" providerId="LiveId" clId="{9709AA06-1033-440F-862B-A4B3BFDAA292}" dt="2025-05-28T21:06:50.894" v="3575" actId="207"/>
          <ac:spMkLst>
            <pc:docMk/>
            <pc:sldMk cId="56229403" sldId="292"/>
            <ac:spMk id="2" creationId="{00000000-0000-0000-0000-000000000000}"/>
          </ac:spMkLst>
        </pc:spChg>
        <pc:spChg chg="del mod">
          <ac:chgData name="Алла Власова" userId="d4ae9e85eefdfb8d" providerId="LiveId" clId="{9709AA06-1033-440F-862B-A4B3BFDAA292}" dt="2025-05-28T19:18:32.895" v="194"/>
          <ac:spMkLst>
            <pc:docMk/>
            <pc:sldMk cId="56229403" sldId="292"/>
            <ac:spMk id="7" creationId="{10D96D94-DD20-4524-8070-AD56850DBD82}"/>
          </ac:spMkLst>
        </pc:spChg>
        <pc:spChg chg="del mod">
          <ac:chgData name="Алла Власова" userId="d4ae9e85eefdfb8d" providerId="LiveId" clId="{9709AA06-1033-440F-862B-A4B3BFDAA292}" dt="2025-05-28T19:17:41.652" v="147"/>
          <ac:spMkLst>
            <pc:docMk/>
            <pc:sldMk cId="56229403" sldId="292"/>
            <ac:spMk id="10" creationId="{E5C218CB-C6F4-4B27-89E5-F1E12FFE8DF4}"/>
          </ac:spMkLst>
        </pc:spChg>
        <pc:spChg chg="add mod">
          <ac:chgData name="Алла Власова" userId="d4ae9e85eefdfb8d" providerId="LiveId" clId="{9709AA06-1033-440F-862B-A4B3BFDAA292}" dt="2025-05-28T21:14:33.830" v="3802" actId="20577"/>
          <ac:spMkLst>
            <pc:docMk/>
            <pc:sldMk cId="56229403" sldId="292"/>
            <ac:spMk id="12" creationId="{6D7B6183-FD9E-4618-9486-4B1A12082281}"/>
          </ac:spMkLst>
        </pc:spChg>
        <pc:spChg chg="del mod">
          <ac:chgData name="Алла Власова" userId="d4ae9e85eefdfb8d" providerId="LiveId" clId="{9709AA06-1033-440F-862B-A4B3BFDAA292}" dt="2025-05-28T19:17:53.688" v="178"/>
          <ac:spMkLst>
            <pc:docMk/>
            <pc:sldMk cId="56229403" sldId="292"/>
            <ac:spMk id="17" creationId="{44EDB050-13C3-4483-BD90-651F0CE77A9A}"/>
          </ac:spMkLst>
        </pc:spChg>
        <pc:spChg chg="del mod">
          <ac:chgData name="Алла Власова" userId="d4ae9e85eefdfb8d" providerId="LiveId" clId="{9709AA06-1033-440F-862B-A4B3BFDAA292}" dt="2025-05-28T19:18:24.356" v="188"/>
          <ac:spMkLst>
            <pc:docMk/>
            <pc:sldMk cId="56229403" sldId="292"/>
            <ac:spMk id="20" creationId="{74373C9F-5BCF-4BE4-A7EF-D3FE957F839C}"/>
          </ac:spMkLst>
        </pc:spChg>
        <pc:spChg chg="del mod">
          <ac:chgData name="Алла Власова" userId="d4ae9e85eefdfb8d" providerId="LiveId" clId="{9709AA06-1033-440F-862B-A4B3BFDAA292}" dt="2025-05-28T19:18:28.132" v="191"/>
          <ac:spMkLst>
            <pc:docMk/>
            <pc:sldMk cId="56229403" sldId="292"/>
            <ac:spMk id="23" creationId="{525DDB07-2A76-4ACD-9446-B6D2E9AC6E4D}"/>
          </ac:spMkLst>
        </pc:spChg>
        <pc:spChg chg="del">
          <ac:chgData name="Алла Власова" userId="d4ae9e85eefdfb8d" providerId="LiveId" clId="{9709AA06-1033-440F-862B-A4B3BFDAA292}" dt="2025-05-28T19:17:35.500" v="143" actId="478"/>
          <ac:spMkLst>
            <pc:docMk/>
            <pc:sldMk cId="56229403" sldId="292"/>
            <ac:spMk id="27" creationId="{EAC79CE2-DF63-476F-814E-6724B3383491}"/>
          </ac:spMkLst>
        </pc:spChg>
        <pc:spChg chg="del">
          <ac:chgData name="Алла Власова" userId="d4ae9e85eefdfb8d" providerId="LiveId" clId="{9709AA06-1033-440F-862B-A4B3BFDAA292}" dt="2025-05-28T19:17:41.652" v="145" actId="478"/>
          <ac:spMkLst>
            <pc:docMk/>
            <pc:sldMk cId="56229403" sldId="292"/>
            <ac:spMk id="28" creationId="{CE2C731B-C1E9-4DBC-A849-C1BDD3F5581A}"/>
          </ac:spMkLst>
        </pc:spChg>
        <pc:picChg chg="del">
          <ac:chgData name="Алла Власова" userId="d4ae9e85eefdfb8d" providerId="LiveId" clId="{9709AA06-1033-440F-862B-A4B3BFDAA292}" dt="2025-05-28T19:17:32.348" v="142" actId="478"/>
          <ac:picMkLst>
            <pc:docMk/>
            <pc:sldMk cId="56229403" sldId="292"/>
            <ac:picMk id="9" creationId="{45D7FB5C-5911-41BA-B440-49193183BC4E}"/>
          </ac:picMkLst>
        </pc:picChg>
        <pc:picChg chg="del">
          <ac:chgData name="Алла Власова" userId="d4ae9e85eefdfb8d" providerId="LiveId" clId="{9709AA06-1033-440F-862B-A4B3BFDAA292}" dt="2025-05-28T19:17:43.113" v="148" actId="478"/>
          <ac:picMkLst>
            <pc:docMk/>
            <pc:sldMk cId="56229403" sldId="292"/>
            <ac:picMk id="16" creationId="{A86FD7AF-B9AF-4794-BA99-5E5F5422BAF5}"/>
          </ac:picMkLst>
        </pc:picChg>
        <pc:picChg chg="del">
          <ac:chgData name="Алла Власова" userId="d4ae9e85eefdfb8d" providerId="LiveId" clId="{9709AA06-1033-440F-862B-A4B3BFDAA292}" dt="2025-05-28T19:18:20.195" v="185" actId="478"/>
          <ac:picMkLst>
            <pc:docMk/>
            <pc:sldMk cId="56229403" sldId="292"/>
            <ac:picMk id="19" creationId="{73611A6C-BFB8-4A19-8BC2-C09A5FE61E05}"/>
          </ac:picMkLst>
        </pc:picChg>
        <pc:picChg chg="del">
          <ac:chgData name="Алла Власова" userId="d4ae9e85eefdfb8d" providerId="LiveId" clId="{9709AA06-1033-440F-862B-A4B3BFDAA292}" dt="2025-05-28T19:17:56.367" v="179" actId="478"/>
          <ac:picMkLst>
            <pc:docMk/>
            <pc:sldMk cId="56229403" sldId="292"/>
            <ac:picMk id="22" creationId="{E50898FE-FCCC-4B14-AE20-3DE95E49F7EE}"/>
          </ac:picMkLst>
        </pc:picChg>
        <pc:picChg chg="del">
          <ac:chgData name="Алла Власова" userId="d4ae9e85eefdfb8d" providerId="LiveId" clId="{9709AA06-1033-440F-862B-A4B3BFDAA292}" dt="2025-05-28T19:17:53.688" v="176" actId="478"/>
          <ac:picMkLst>
            <pc:docMk/>
            <pc:sldMk cId="56229403" sldId="292"/>
            <ac:picMk id="29" creationId="{5228460E-D5C0-4D40-ADC8-773E6EA5DF3F}"/>
          </ac:picMkLst>
        </pc:picChg>
        <pc:picChg chg="del">
          <ac:chgData name="Алла Власова" userId="d4ae9e85eefdfb8d" providerId="LiveId" clId="{9709AA06-1033-440F-862B-A4B3BFDAA292}" dt="2025-05-28T19:18:17.917" v="184" actId="478"/>
          <ac:picMkLst>
            <pc:docMk/>
            <pc:sldMk cId="56229403" sldId="292"/>
            <ac:picMk id="30" creationId="{52E209B0-9E5B-494A-8C6C-38BCFCB1ABC7}"/>
          </ac:picMkLst>
        </pc:picChg>
      </pc:sldChg>
      <pc:sldChg chg="addSp delSp modSp add mod ord">
        <pc:chgData name="Алла Власова" userId="d4ae9e85eefdfb8d" providerId="LiveId" clId="{9709AA06-1033-440F-862B-A4B3BFDAA292}" dt="2025-05-28T19:24:02.756" v="866" actId="1076"/>
        <pc:sldMkLst>
          <pc:docMk/>
          <pc:sldMk cId="1143649840" sldId="293"/>
        </pc:sldMkLst>
        <pc:spChg chg="mod">
          <ac:chgData name="Алла Власова" userId="d4ae9e85eefdfb8d" providerId="LiveId" clId="{9709AA06-1033-440F-862B-A4B3BFDAA292}" dt="2025-05-28T19:22:37.181" v="276" actId="20577"/>
          <ac:spMkLst>
            <pc:docMk/>
            <pc:sldMk cId="1143649840" sldId="293"/>
            <ac:spMk id="2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19:22:42.761" v="397" actId="20577"/>
          <ac:spMkLst>
            <pc:docMk/>
            <pc:sldMk cId="1143649840" sldId="293"/>
            <ac:spMk id="5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19:22:46.958" v="466" actId="20577"/>
          <ac:spMkLst>
            <pc:docMk/>
            <pc:sldMk cId="1143649840" sldId="293"/>
            <ac:spMk id="6" creationId="{00000000-0000-0000-0000-000000000000}"/>
          </ac:spMkLst>
        </pc:spChg>
        <pc:spChg chg="add mod">
          <ac:chgData name="Алла Власова" userId="d4ae9e85eefdfb8d" providerId="LiveId" clId="{9709AA06-1033-440F-862B-A4B3BFDAA292}" dt="2025-05-28T19:24:02.756" v="866" actId="1076"/>
          <ac:spMkLst>
            <pc:docMk/>
            <pc:sldMk cId="1143649840" sldId="293"/>
            <ac:spMk id="8" creationId="{6A6B7B88-B6BA-4EF4-8C83-3684A83E8769}"/>
          </ac:spMkLst>
        </pc:spChg>
        <pc:spChg chg="mod">
          <ac:chgData name="Алла Власова" userId="d4ae9e85eefdfb8d" providerId="LiveId" clId="{9709AA06-1033-440F-862B-A4B3BFDAA292}" dt="2025-05-28T19:22:52.321" v="547" actId="20577"/>
          <ac:spMkLst>
            <pc:docMk/>
            <pc:sldMk cId="1143649840" sldId="293"/>
            <ac:spMk id="9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19:23:07.577" v="834" actId="20577"/>
          <ac:spMkLst>
            <pc:docMk/>
            <pc:sldMk cId="1143649840" sldId="293"/>
            <ac:spMk id="10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19:22:57.281" v="656" actId="20577"/>
          <ac:spMkLst>
            <pc:docMk/>
            <pc:sldMk cId="1143649840" sldId="293"/>
            <ac:spMk id="13" creationId="{00000000-0000-0000-0000-000000000000}"/>
          </ac:spMkLst>
        </pc:spChg>
        <pc:spChg chg="del mod">
          <ac:chgData name="Алла Власова" userId="d4ae9e85eefdfb8d" providerId="LiveId" clId="{9709AA06-1033-440F-862B-A4B3BFDAA292}" dt="2025-05-28T19:23:01.868" v="733"/>
          <ac:spMkLst>
            <pc:docMk/>
            <pc:sldMk cId="1143649840" sldId="293"/>
            <ac:spMk id="16" creationId="{00000000-0000-0000-0000-000000000000}"/>
          </ac:spMkLst>
        </pc:spChg>
      </pc:sldChg>
      <pc:sldChg chg="modSp add mod ord">
        <pc:chgData name="Алла Власова" userId="d4ae9e85eefdfb8d" providerId="LiveId" clId="{9709AA06-1033-440F-862B-A4B3BFDAA292}" dt="2025-05-28T19:27:51.832" v="918" actId="1076"/>
        <pc:sldMkLst>
          <pc:docMk/>
          <pc:sldMk cId="3563491882" sldId="294"/>
        </pc:sldMkLst>
        <pc:spChg chg="mod">
          <ac:chgData name="Алла Власова" userId="d4ae9e85eefdfb8d" providerId="LiveId" clId="{9709AA06-1033-440F-862B-A4B3BFDAA292}" dt="2025-05-28T19:27:51.832" v="918" actId="1076"/>
          <ac:spMkLst>
            <pc:docMk/>
            <pc:sldMk cId="3563491882" sldId="294"/>
            <ac:spMk id="8" creationId="{6A6B7B88-B6BA-4EF4-8C83-3684A83E8769}"/>
          </ac:spMkLst>
        </pc:spChg>
      </pc:sldChg>
      <pc:sldChg chg="modSp add del mod ord">
        <pc:chgData name="Алла Власова" userId="d4ae9e85eefdfb8d" providerId="LiveId" clId="{9709AA06-1033-440F-862B-A4B3BFDAA292}" dt="2025-05-28T19:33:30.279" v="981" actId="2696"/>
        <pc:sldMkLst>
          <pc:docMk/>
          <pc:sldMk cId="4153488182" sldId="295"/>
        </pc:sldMkLst>
        <pc:spChg chg="mod">
          <ac:chgData name="Алла Власова" userId="d4ae9e85eefdfb8d" providerId="LiveId" clId="{9709AA06-1033-440F-862B-A4B3BFDAA292}" dt="2025-05-28T19:32:47.311" v="975" actId="20577"/>
          <ac:spMkLst>
            <pc:docMk/>
            <pc:sldMk cId="4153488182" sldId="295"/>
            <ac:spMk id="8" creationId="{6A6B7B88-B6BA-4EF4-8C83-3684A83E8769}"/>
          </ac:spMkLst>
        </pc:spChg>
      </pc:sldChg>
      <pc:sldChg chg="modSp add del mod ord">
        <pc:chgData name="Алла Власова" userId="d4ae9e85eefdfb8d" providerId="LiveId" clId="{9709AA06-1033-440F-862B-A4B3BFDAA292}" dt="2025-05-28T19:34:17.659" v="1042" actId="2696"/>
        <pc:sldMkLst>
          <pc:docMk/>
          <pc:sldMk cId="502410694" sldId="296"/>
        </pc:sldMkLst>
        <pc:spChg chg="mod">
          <ac:chgData name="Алла Власова" userId="d4ae9e85eefdfb8d" providerId="LiveId" clId="{9709AA06-1033-440F-862B-A4B3BFDAA292}" dt="2025-05-28T19:34:04.538" v="1040" actId="20577"/>
          <ac:spMkLst>
            <pc:docMk/>
            <pc:sldMk cId="502410694" sldId="296"/>
            <ac:spMk id="8" creationId="{6A6B7B88-B6BA-4EF4-8C83-3684A83E8769}"/>
          </ac:spMkLst>
        </pc:spChg>
      </pc:sldChg>
      <pc:sldChg chg="addSp modSp add mod">
        <pc:chgData name="Алла Власова" userId="d4ae9e85eefdfb8d" providerId="LiveId" clId="{9709AA06-1033-440F-862B-A4B3BFDAA292}" dt="2025-05-28T20:14:41.785" v="2276" actId="20577"/>
        <pc:sldMkLst>
          <pc:docMk/>
          <pc:sldMk cId="1990589503" sldId="297"/>
        </pc:sldMkLst>
        <pc:spChg chg="mod">
          <ac:chgData name="Алла Власова" userId="d4ae9e85eefdfb8d" providerId="LiveId" clId="{9709AA06-1033-440F-862B-A4B3BFDAA292}" dt="2025-05-28T19:42:16.289" v="1531" actId="1076"/>
          <ac:spMkLst>
            <pc:docMk/>
            <pc:sldMk cId="1990589503" sldId="297"/>
            <ac:spMk id="8" creationId="{6A6B7B88-B6BA-4EF4-8C83-3684A83E8769}"/>
          </ac:spMkLst>
        </pc:spChg>
        <pc:spChg chg="add mod">
          <ac:chgData name="Алла Власова" userId="d4ae9e85eefdfb8d" providerId="LiveId" clId="{9709AA06-1033-440F-862B-A4B3BFDAA292}" dt="2025-05-28T20:14:41.785" v="2276" actId="20577"/>
          <ac:spMkLst>
            <pc:docMk/>
            <pc:sldMk cId="1990589503" sldId="297"/>
            <ac:spMk id="16" creationId="{92A51FBA-CAE5-48C9-ADB2-EBE2D3FA2932}"/>
          </ac:spMkLst>
        </pc:spChg>
      </pc:sldChg>
      <pc:sldChg chg="addSp delSp modSp add mod ord">
        <pc:chgData name="Алла Власова" userId="d4ae9e85eefdfb8d" providerId="LiveId" clId="{9709AA06-1033-440F-862B-A4B3BFDAA292}" dt="2025-05-28T20:39:51.234" v="2683" actId="208"/>
        <pc:sldMkLst>
          <pc:docMk/>
          <pc:sldMk cId="2139284642" sldId="298"/>
        </pc:sldMkLst>
        <pc:spChg chg="del mod">
          <ac:chgData name="Алла Власова" userId="d4ae9e85eefdfb8d" providerId="LiveId" clId="{9709AA06-1033-440F-862B-A4B3BFDAA292}" dt="2025-05-28T19:43:17.124" v="1566"/>
          <ac:spMkLst>
            <pc:docMk/>
            <pc:sldMk cId="2139284642" sldId="298"/>
            <ac:spMk id="8" creationId="{6A6B7B88-B6BA-4EF4-8C83-3684A83E8769}"/>
          </ac:spMkLst>
        </pc:spChg>
        <pc:spChg chg="add mod">
          <ac:chgData name="Алла Власова" userId="d4ae9e85eefdfb8d" providerId="LiveId" clId="{9709AA06-1033-440F-862B-A4B3BFDAA292}" dt="2025-05-28T20:36:41.159" v="2675" actId="207"/>
          <ac:spMkLst>
            <pc:docMk/>
            <pc:sldMk cId="2139284642" sldId="298"/>
            <ac:spMk id="16" creationId="{B2D3BC3E-0791-41B1-ADFC-37CBDA810815}"/>
          </ac:spMkLst>
        </pc:spChg>
        <pc:spChg chg="add mod">
          <ac:chgData name="Алла Власова" userId="d4ae9e85eefdfb8d" providerId="LiveId" clId="{9709AA06-1033-440F-862B-A4B3BFDAA292}" dt="2025-05-28T20:39:51.234" v="2683" actId="208"/>
          <ac:spMkLst>
            <pc:docMk/>
            <pc:sldMk cId="2139284642" sldId="298"/>
            <ac:spMk id="18" creationId="{F273A0E4-C134-4BDB-B05A-455141499CFA}"/>
          </ac:spMkLst>
        </pc:spChg>
        <pc:spChg chg="add mod ord">
          <ac:chgData name="Алла Власова" userId="d4ae9e85eefdfb8d" providerId="LiveId" clId="{9709AA06-1033-440F-862B-A4B3BFDAA292}" dt="2025-05-28T20:38:18.908" v="2678" actId="166"/>
          <ac:spMkLst>
            <pc:docMk/>
            <pc:sldMk cId="2139284642" sldId="298"/>
            <ac:spMk id="19" creationId="{11B19F8B-D34C-4A86-950F-0CD3D04B64C6}"/>
          </ac:spMkLst>
        </pc:spChg>
        <pc:spChg chg="add mod">
          <ac:chgData name="Алла Власова" userId="d4ae9e85eefdfb8d" providerId="LiveId" clId="{9709AA06-1033-440F-862B-A4B3BFDAA292}" dt="2025-05-28T19:50:52.194" v="1736" actId="1076"/>
          <ac:spMkLst>
            <pc:docMk/>
            <pc:sldMk cId="2139284642" sldId="298"/>
            <ac:spMk id="21" creationId="{69A3D200-5ADB-4798-B007-A3A00B62ECAB}"/>
          </ac:spMkLst>
        </pc:spChg>
        <pc:spChg chg="add mod">
          <ac:chgData name="Алла Власова" userId="d4ae9e85eefdfb8d" providerId="LiveId" clId="{9709AA06-1033-440F-862B-A4B3BFDAA292}" dt="2025-05-28T19:51:11.939" v="1741" actId="207"/>
          <ac:spMkLst>
            <pc:docMk/>
            <pc:sldMk cId="2139284642" sldId="298"/>
            <ac:spMk id="22" creationId="{807A820F-DCA1-450F-AE48-84065A9B0017}"/>
          </ac:spMkLst>
        </pc:spChg>
        <pc:picChg chg="add mod">
          <ac:chgData name="Алла Власова" userId="d4ae9e85eefdfb8d" providerId="LiveId" clId="{9709AA06-1033-440F-862B-A4B3BFDAA292}" dt="2025-05-28T19:50:16.293" v="1729" actId="1076"/>
          <ac:picMkLst>
            <pc:docMk/>
            <pc:sldMk cId="2139284642" sldId="298"/>
            <ac:picMk id="20" creationId="{CCC02ED0-0EDB-4E95-B9FE-E5F2FC0E1C8C}"/>
          </ac:picMkLst>
        </pc:picChg>
      </pc:sldChg>
      <pc:sldChg chg="delSp modSp add mod">
        <pc:chgData name="Алла Власова" userId="d4ae9e85eefdfb8d" providerId="LiveId" clId="{9709AA06-1033-440F-862B-A4B3BFDAA292}" dt="2025-05-28T21:34:59.529" v="3866" actId="20577"/>
        <pc:sldMkLst>
          <pc:docMk/>
          <pc:sldMk cId="2510779721" sldId="299"/>
        </pc:sldMkLst>
        <pc:spChg chg="mod">
          <ac:chgData name="Алла Власова" userId="d4ae9e85eefdfb8d" providerId="LiveId" clId="{9709AA06-1033-440F-862B-A4B3BFDAA292}" dt="2025-05-28T21:34:59.529" v="3866" actId="20577"/>
          <ac:spMkLst>
            <pc:docMk/>
            <pc:sldMk cId="2510779721" sldId="299"/>
            <ac:spMk id="2" creationId="{00000000-0000-0000-0000-000000000000}"/>
          </ac:spMkLst>
        </pc:spChg>
        <pc:spChg chg="del mod">
          <ac:chgData name="Алла Власова" userId="d4ae9e85eefdfb8d" providerId="LiveId" clId="{9709AA06-1033-440F-862B-A4B3BFDAA292}" dt="2025-05-28T19:54:12.851" v="1754"/>
          <ac:spMkLst>
            <pc:docMk/>
            <pc:sldMk cId="2510779721" sldId="299"/>
            <ac:spMk id="18" creationId="{AB3C16CE-3BE7-41CC-8AD3-796FEEC1A845}"/>
          </ac:spMkLst>
        </pc:spChg>
        <pc:picChg chg="del">
          <ac:chgData name="Алла Власова" userId="d4ae9e85eefdfb8d" providerId="LiveId" clId="{9709AA06-1033-440F-862B-A4B3BFDAA292}" dt="2025-05-28T19:54:12.851" v="1752" actId="478"/>
          <ac:picMkLst>
            <pc:docMk/>
            <pc:sldMk cId="2510779721" sldId="299"/>
            <ac:picMk id="17" creationId="{FC68E1D9-D65B-49B4-AADE-6B4BF76324ED}"/>
          </ac:picMkLst>
        </pc:picChg>
        <pc:picChg chg="del">
          <ac:chgData name="Алла Власова" userId="d4ae9e85eefdfb8d" providerId="LiveId" clId="{9709AA06-1033-440F-862B-A4B3BFDAA292}" dt="2025-05-28T19:54:06.613" v="1750" actId="478"/>
          <ac:picMkLst>
            <pc:docMk/>
            <pc:sldMk cId="2510779721" sldId="299"/>
            <ac:picMk id="20" creationId="{74F5C28C-44A8-40D0-B729-7D14DC14A859}"/>
          </ac:picMkLst>
        </pc:picChg>
      </pc:sldChg>
      <pc:sldChg chg="modSp add mod ord">
        <pc:chgData name="Алла Власова" userId="d4ae9e85eefdfb8d" providerId="LiveId" clId="{9709AA06-1033-440F-862B-A4B3BFDAA292}" dt="2025-05-28T19:59:33.195" v="1952"/>
        <pc:sldMkLst>
          <pc:docMk/>
          <pc:sldMk cId="2442018500" sldId="300"/>
        </pc:sldMkLst>
        <pc:spChg chg="mod">
          <ac:chgData name="Алла Власова" userId="d4ae9e85eefdfb8d" providerId="LiveId" clId="{9709AA06-1033-440F-862B-A4B3BFDAA292}" dt="2025-05-28T19:57:30.590" v="1896" actId="1076"/>
          <ac:spMkLst>
            <pc:docMk/>
            <pc:sldMk cId="2442018500" sldId="300"/>
            <ac:spMk id="8" creationId="{6A6B7B88-B6BA-4EF4-8C83-3684A83E8769}"/>
          </ac:spMkLst>
        </pc:spChg>
      </pc:sldChg>
      <pc:sldChg chg="modSp add mod">
        <pc:chgData name="Алла Власова" userId="d4ae9e85eefdfb8d" providerId="LiveId" clId="{9709AA06-1033-440F-862B-A4B3BFDAA292}" dt="2025-05-28T19:58:52.259" v="1948" actId="1076"/>
        <pc:sldMkLst>
          <pc:docMk/>
          <pc:sldMk cId="458283586" sldId="301"/>
        </pc:sldMkLst>
        <pc:spChg chg="mod">
          <ac:chgData name="Алла Власова" userId="d4ae9e85eefdfb8d" providerId="LiveId" clId="{9709AA06-1033-440F-862B-A4B3BFDAA292}" dt="2025-05-28T19:58:52.259" v="1948" actId="1076"/>
          <ac:spMkLst>
            <pc:docMk/>
            <pc:sldMk cId="458283586" sldId="301"/>
            <ac:spMk id="8" creationId="{6A6B7B88-B6BA-4EF4-8C83-3684A83E8769}"/>
          </ac:spMkLst>
        </pc:spChg>
      </pc:sldChg>
      <pc:sldChg chg="delSp modSp add mod">
        <pc:chgData name="Алла Власова" userId="d4ae9e85eefdfb8d" providerId="LiveId" clId="{9709AA06-1033-440F-862B-A4B3BFDAA292}" dt="2025-05-28T20:31:18.608" v="2670" actId="113"/>
        <pc:sldMkLst>
          <pc:docMk/>
          <pc:sldMk cId="125850620" sldId="302"/>
        </pc:sldMkLst>
        <pc:spChg chg="mod">
          <ac:chgData name="Алла Власова" userId="d4ae9e85eefdfb8d" providerId="LiveId" clId="{9709AA06-1033-440F-862B-A4B3BFDAA292}" dt="2025-05-28T20:31:18.608" v="2670" actId="113"/>
          <ac:spMkLst>
            <pc:docMk/>
            <pc:sldMk cId="125850620" sldId="302"/>
            <ac:spMk id="2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24:33.389" v="2483" actId="20577"/>
          <ac:spMkLst>
            <pc:docMk/>
            <pc:sldMk cId="125850620" sldId="302"/>
            <ac:spMk id="4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02:49.553" v="2125" actId="20577"/>
          <ac:spMkLst>
            <pc:docMk/>
            <pc:sldMk cId="125850620" sldId="302"/>
            <ac:spMk id="5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02:53.884" v="2126" actId="20577"/>
          <ac:spMkLst>
            <pc:docMk/>
            <pc:sldMk cId="125850620" sldId="302"/>
            <ac:spMk id="6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02:57.237" v="2127" actId="20577"/>
          <ac:spMkLst>
            <pc:docMk/>
            <pc:sldMk cId="125850620" sldId="302"/>
            <ac:spMk id="9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03:06.707" v="2129" actId="20577"/>
          <ac:spMkLst>
            <pc:docMk/>
            <pc:sldMk cId="125850620" sldId="302"/>
            <ac:spMk id="10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03:01.118" v="2128" actId="20577"/>
          <ac:spMkLst>
            <pc:docMk/>
            <pc:sldMk cId="125850620" sldId="302"/>
            <ac:spMk id="13" creationId="{00000000-0000-0000-0000-000000000000}"/>
          </ac:spMkLst>
        </pc:spChg>
        <pc:spChg chg="del mod">
          <ac:chgData name="Алла Власова" userId="d4ae9e85eefdfb8d" providerId="LiveId" clId="{9709AA06-1033-440F-862B-A4B3BFDAA292}" dt="2025-05-28T20:03:11.290" v="2132"/>
          <ac:spMkLst>
            <pc:docMk/>
            <pc:sldMk cId="125850620" sldId="302"/>
            <ac:spMk id="16" creationId="{00000000-0000-0000-0000-000000000000}"/>
          </ac:spMkLst>
        </pc:spChg>
      </pc:sldChg>
      <pc:sldChg chg="addSp delSp modSp add mod">
        <pc:chgData name="Алла Власова" userId="d4ae9e85eefdfb8d" providerId="LiveId" clId="{9709AA06-1033-440F-862B-A4B3BFDAA292}" dt="2025-05-29T18:42:57.711" v="5297" actId="1076"/>
        <pc:sldMkLst>
          <pc:docMk/>
          <pc:sldMk cId="973025619" sldId="303"/>
        </pc:sldMkLst>
        <pc:spChg chg="mod">
          <ac:chgData name="Алла Власова" userId="d4ae9e85eefdfb8d" providerId="LiveId" clId="{9709AA06-1033-440F-862B-A4B3BFDAA292}" dt="2025-05-29T17:40:18.202" v="3885" actId="207"/>
          <ac:spMkLst>
            <pc:docMk/>
            <pc:sldMk cId="973025619" sldId="303"/>
            <ac:spMk id="2" creationId="{00000000-0000-0000-0000-000000000000}"/>
          </ac:spMkLst>
        </pc:spChg>
        <pc:picChg chg="add del mod">
          <ac:chgData name="Алла Власова" userId="d4ae9e85eefdfb8d" providerId="LiveId" clId="{9709AA06-1033-440F-862B-A4B3BFDAA292}" dt="2025-05-29T17:42:47.543" v="3905" actId="21"/>
          <ac:picMkLst>
            <pc:docMk/>
            <pc:sldMk cId="973025619" sldId="303"/>
            <ac:picMk id="16" creationId="{1D5A349F-6F85-4362-804E-41CADF3D400A}"/>
          </ac:picMkLst>
        </pc:picChg>
        <pc:picChg chg="add del mod">
          <ac:chgData name="Алла Власова" userId="d4ae9e85eefdfb8d" providerId="LiveId" clId="{9709AA06-1033-440F-862B-A4B3BFDAA292}" dt="2025-05-29T17:41:09.688" v="3895" actId="21"/>
          <ac:picMkLst>
            <pc:docMk/>
            <pc:sldMk cId="973025619" sldId="303"/>
            <ac:picMk id="19" creationId="{E5A7A83C-DEF1-4858-ADDD-011268849276}"/>
          </ac:picMkLst>
        </pc:picChg>
        <pc:picChg chg="add del mod">
          <ac:chgData name="Алла Власова" userId="d4ae9e85eefdfb8d" providerId="LiveId" clId="{9709AA06-1033-440F-862B-A4B3BFDAA292}" dt="2025-05-29T17:42:43.017" v="3904" actId="21"/>
          <ac:picMkLst>
            <pc:docMk/>
            <pc:sldMk cId="973025619" sldId="303"/>
            <ac:picMk id="21" creationId="{A5620CB6-5BB4-4766-A696-DEF1537AEAD6}"/>
          </ac:picMkLst>
        </pc:picChg>
        <pc:picChg chg="add del mod">
          <ac:chgData name="Алла Власова" userId="d4ae9e85eefdfb8d" providerId="LiveId" clId="{9709AA06-1033-440F-862B-A4B3BFDAA292}" dt="2025-05-29T17:54:56.891" v="3908" actId="21"/>
          <ac:picMkLst>
            <pc:docMk/>
            <pc:sldMk cId="973025619" sldId="303"/>
            <ac:picMk id="23" creationId="{F1CF96F3-C66B-494F-9007-5D9B42AA6F7B}"/>
          </ac:picMkLst>
        </pc:picChg>
        <pc:picChg chg="add del mod">
          <ac:chgData name="Алла Власова" userId="d4ae9e85eefdfb8d" providerId="LiveId" clId="{9709AA06-1033-440F-862B-A4B3BFDAA292}" dt="2025-05-29T17:55:28.990" v="3916" actId="21"/>
          <ac:picMkLst>
            <pc:docMk/>
            <pc:sldMk cId="973025619" sldId="303"/>
            <ac:picMk id="25" creationId="{0811547D-A1D0-4C72-8965-DFB85B794271}"/>
          </ac:picMkLst>
        </pc:picChg>
        <pc:picChg chg="add del mod">
          <ac:chgData name="Алла Власова" userId="d4ae9e85eefdfb8d" providerId="LiveId" clId="{9709AA06-1033-440F-862B-A4B3BFDAA292}" dt="2025-05-29T17:55:27.207" v="3915" actId="21"/>
          <ac:picMkLst>
            <pc:docMk/>
            <pc:sldMk cId="973025619" sldId="303"/>
            <ac:picMk id="27" creationId="{03E15818-9C69-4D78-A9AD-16E66916F68B}"/>
          </ac:picMkLst>
        </pc:picChg>
        <pc:picChg chg="add mod">
          <ac:chgData name="Алла Власова" userId="d4ae9e85eefdfb8d" providerId="LiveId" clId="{9709AA06-1033-440F-862B-A4B3BFDAA292}" dt="2025-05-29T18:42:57.711" v="5297" actId="1076"/>
          <ac:picMkLst>
            <pc:docMk/>
            <pc:sldMk cId="973025619" sldId="303"/>
            <ac:picMk id="29" creationId="{55698AD4-87D4-4303-B3D7-1DF967B6F868}"/>
          </ac:picMkLst>
        </pc:picChg>
        <pc:picChg chg="add del mod">
          <ac:chgData name="Алла Власова" userId="d4ae9e85eefdfb8d" providerId="LiveId" clId="{9709AA06-1033-440F-862B-A4B3BFDAA292}" dt="2025-05-29T17:55:45.819" v="3920" actId="21"/>
          <ac:picMkLst>
            <pc:docMk/>
            <pc:sldMk cId="973025619" sldId="303"/>
            <ac:picMk id="31" creationId="{98ACE6F2-D54B-4521-AA78-5360512B2471}"/>
          </ac:picMkLst>
        </pc:picChg>
        <pc:picChg chg="add del mod">
          <ac:chgData name="Алла Власова" userId="d4ae9e85eefdfb8d" providerId="LiveId" clId="{9709AA06-1033-440F-862B-A4B3BFDAA292}" dt="2025-05-29T17:56:24.894" v="3925" actId="21"/>
          <ac:picMkLst>
            <pc:docMk/>
            <pc:sldMk cId="973025619" sldId="303"/>
            <ac:picMk id="33" creationId="{BB96B254-C3C1-4F58-BE62-A6A9A6D5104B}"/>
          </ac:picMkLst>
        </pc:picChg>
        <pc:picChg chg="add del mod">
          <ac:chgData name="Алла Власова" userId="d4ae9e85eefdfb8d" providerId="LiveId" clId="{9709AA06-1033-440F-862B-A4B3BFDAA292}" dt="2025-05-29T17:58:15.961" v="3944" actId="21"/>
          <ac:picMkLst>
            <pc:docMk/>
            <pc:sldMk cId="973025619" sldId="303"/>
            <ac:picMk id="35" creationId="{6B821EED-2303-4A94-B99B-FA3936A7EB50}"/>
          </ac:picMkLst>
        </pc:picChg>
      </pc:sldChg>
      <pc:sldChg chg="addSp delSp modSp add mod">
        <pc:chgData name="Алла Власова" userId="d4ae9e85eefdfb8d" providerId="LiveId" clId="{9709AA06-1033-440F-862B-A4B3BFDAA292}" dt="2025-05-28T21:55:03.356" v="3882" actId="1076"/>
        <pc:sldMkLst>
          <pc:docMk/>
          <pc:sldMk cId="940525343" sldId="304"/>
        </pc:sldMkLst>
        <pc:spChg chg="mod">
          <ac:chgData name="Алла Власова" userId="d4ae9e85eefdfb8d" providerId="LiveId" clId="{9709AA06-1033-440F-862B-A4B3BFDAA292}" dt="2025-05-28T21:22:23.853" v="3815" actId="207"/>
          <ac:spMkLst>
            <pc:docMk/>
            <pc:sldMk cId="940525343" sldId="304"/>
            <ac:spMk id="3" creationId="{00000000-0000-0000-0000-000000000000}"/>
          </ac:spMkLst>
        </pc:spChg>
        <pc:spChg chg="add mod">
          <ac:chgData name="Алла Власова" userId="d4ae9e85eefdfb8d" providerId="LiveId" clId="{9709AA06-1033-440F-862B-A4B3BFDAA292}" dt="2025-05-28T21:26:26.402" v="3858" actId="1076"/>
          <ac:spMkLst>
            <pc:docMk/>
            <pc:sldMk cId="940525343" sldId="304"/>
            <ac:spMk id="10" creationId="{82947776-2CA9-40D9-B271-0B0078CB971E}"/>
          </ac:spMkLst>
        </pc:spChg>
        <pc:picChg chg="del">
          <ac:chgData name="Алла Власова" userId="d4ae9e85eefdfb8d" providerId="LiveId" clId="{9709AA06-1033-440F-862B-A4B3BFDAA292}" dt="2025-05-28T20:04:46.043" v="2196" actId="478"/>
          <ac:picMkLst>
            <pc:docMk/>
            <pc:sldMk cId="940525343" sldId="304"/>
            <ac:picMk id="2" creationId="{00000000-0000-0000-0000-000000000000}"/>
          </ac:picMkLst>
        </pc:picChg>
        <pc:picChg chg="add mod">
          <ac:chgData name="Алла Власова" userId="d4ae9e85eefdfb8d" providerId="LiveId" clId="{9709AA06-1033-440F-862B-A4B3BFDAA292}" dt="2025-05-28T21:22:19.683" v="3814" actId="1076"/>
          <ac:picMkLst>
            <pc:docMk/>
            <pc:sldMk cId="940525343" sldId="304"/>
            <ac:picMk id="7" creationId="{3B21631D-EA73-49A5-A8D4-A2CB16B72CD7}"/>
          </ac:picMkLst>
        </pc:picChg>
        <pc:picChg chg="add mod">
          <ac:chgData name="Алла Власова" userId="d4ae9e85eefdfb8d" providerId="LiveId" clId="{9709AA06-1033-440F-862B-A4B3BFDAA292}" dt="2025-05-28T21:24:54.431" v="3829" actId="1076"/>
          <ac:picMkLst>
            <pc:docMk/>
            <pc:sldMk cId="940525343" sldId="304"/>
            <ac:picMk id="9" creationId="{66A61CA5-1970-4A02-88A6-D97F58C32D5B}"/>
          </ac:picMkLst>
        </pc:picChg>
        <pc:picChg chg="add mod">
          <ac:chgData name="Алла Власова" userId="d4ae9e85eefdfb8d" providerId="LiveId" clId="{9709AA06-1033-440F-862B-A4B3BFDAA292}" dt="2025-05-28T21:34:27.814" v="3864" actId="14100"/>
          <ac:picMkLst>
            <pc:docMk/>
            <pc:sldMk cId="940525343" sldId="304"/>
            <ac:picMk id="12" creationId="{2B23E4F3-6BED-409F-A967-D0369B6681AB}"/>
          </ac:picMkLst>
        </pc:picChg>
        <pc:picChg chg="add del">
          <ac:chgData name="Алла Власова" userId="d4ae9e85eefdfb8d" providerId="LiveId" clId="{9709AA06-1033-440F-862B-A4B3BFDAA292}" dt="2025-05-28T21:51:42.673" v="3868" actId="21"/>
          <ac:picMkLst>
            <pc:docMk/>
            <pc:sldMk cId="940525343" sldId="304"/>
            <ac:picMk id="14" creationId="{B9FE43D1-7F47-4852-A4C6-E74A19D6CB88}"/>
          </ac:picMkLst>
        </pc:picChg>
        <pc:picChg chg="add del mod">
          <ac:chgData name="Алла Власова" userId="d4ae9e85eefdfb8d" providerId="LiveId" clId="{9709AA06-1033-440F-862B-A4B3BFDAA292}" dt="2025-05-28T21:52:08.627" v="3871" actId="478"/>
          <ac:picMkLst>
            <pc:docMk/>
            <pc:sldMk cId="940525343" sldId="304"/>
            <ac:picMk id="15" creationId="{A6A89FD9-F932-4402-BD18-2128F83DDD67}"/>
          </ac:picMkLst>
        </pc:picChg>
        <pc:picChg chg="add del mod">
          <ac:chgData name="Алла Власова" userId="d4ae9e85eefdfb8d" providerId="LiveId" clId="{9709AA06-1033-440F-862B-A4B3BFDAA292}" dt="2025-05-28T21:54:06.877" v="3876" actId="478"/>
          <ac:picMkLst>
            <pc:docMk/>
            <pc:sldMk cId="940525343" sldId="304"/>
            <ac:picMk id="17" creationId="{95CBC31F-09B8-4AFC-9D8E-43320B7814F1}"/>
          </ac:picMkLst>
        </pc:picChg>
        <pc:picChg chg="add mod">
          <ac:chgData name="Алла Власова" userId="d4ae9e85eefdfb8d" providerId="LiveId" clId="{9709AA06-1033-440F-862B-A4B3BFDAA292}" dt="2025-05-28T21:55:03.356" v="3882" actId="1076"/>
          <ac:picMkLst>
            <pc:docMk/>
            <pc:sldMk cId="940525343" sldId="304"/>
            <ac:picMk id="19" creationId="{7256995D-A825-461A-89E9-CF88952FBE5B}"/>
          </ac:picMkLst>
        </pc:picChg>
      </pc:sldChg>
      <pc:sldChg chg="addSp delSp modSp add mod ord">
        <pc:chgData name="Алла Власова" userId="d4ae9e85eefdfb8d" providerId="LiveId" clId="{9709AA06-1033-440F-862B-A4B3BFDAA292}" dt="2025-05-29T19:33:08.687" v="6002" actId="20577"/>
        <pc:sldMkLst>
          <pc:docMk/>
          <pc:sldMk cId="4087543574" sldId="305"/>
        </pc:sldMkLst>
        <pc:spChg chg="mod">
          <ac:chgData name="Алла Власова" userId="d4ae9e85eefdfb8d" providerId="LiveId" clId="{9709AA06-1033-440F-862B-A4B3BFDAA292}" dt="2025-05-29T19:14:17.464" v="5842" actId="1076"/>
          <ac:spMkLst>
            <pc:docMk/>
            <pc:sldMk cId="4087543574" sldId="305"/>
            <ac:spMk id="2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8T20:55:11.136" v="2908" actId="14100"/>
          <ac:spMkLst>
            <pc:docMk/>
            <pc:sldMk cId="4087543574" sldId="305"/>
            <ac:spMk id="5" creationId="{00000000-0000-0000-0000-000000000000}"/>
          </ac:spMkLst>
        </pc:spChg>
        <pc:spChg chg="add del mod">
          <ac:chgData name="Алла Власова" userId="d4ae9e85eefdfb8d" providerId="LiveId" clId="{9709AA06-1033-440F-862B-A4B3BFDAA292}" dt="2025-05-28T20:55:11.862" v="2910"/>
          <ac:spMkLst>
            <pc:docMk/>
            <pc:sldMk cId="4087543574" sldId="305"/>
            <ac:spMk id="18" creationId="{3AA621F7-50EC-40AE-8E03-F1B261F6C36A}"/>
          </ac:spMkLst>
        </pc:spChg>
        <pc:spChg chg="add mod">
          <ac:chgData name="Алла Власова" userId="d4ae9e85eefdfb8d" providerId="LiveId" clId="{9709AA06-1033-440F-862B-A4B3BFDAA292}" dt="2025-05-29T19:33:08.687" v="6002" actId="20577"/>
          <ac:spMkLst>
            <pc:docMk/>
            <pc:sldMk cId="4087543574" sldId="305"/>
            <ac:spMk id="19" creationId="{B18618B9-880E-42FF-8845-0BBFD361C99E}"/>
          </ac:spMkLst>
        </pc:spChg>
        <pc:graphicFrameChg chg="del">
          <ac:chgData name="Алла Власова" userId="d4ae9e85eefdfb8d" providerId="LiveId" clId="{9709AA06-1033-440F-862B-A4B3BFDAA292}" dt="2025-05-28T20:08:41.125" v="2252" actId="478"/>
          <ac:graphicFrameMkLst>
            <pc:docMk/>
            <pc:sldMk cId="4087543574" sldId="305"/>
            <ac:graphicFrameMk id="8" creationId="{6B8F65AE-0D3D-4604-A380-E4CC2D10F5CD}"/>
          </ac:graphicFrameMkLst>
        </pc:graphicFrameChg>
      </pc:sldChg>
      <pc:sldChg chg="addSp delSp modSp add mod">
        <pc:chgData name="Алла Власова" userId="d4ae9e85eefdfb8d" providerId="LiveId" clId="{9709AA06-1033-440F-862B-A4B3BFDAA292}" dt="2025-05-29T18:05:05.783" v="3966" actId="1076"/>
        <pc:sldMkLst>
          <pc:docMk/>
          <pc:sldMk cId="4130389275" sldId="306"/>
        </pc:sldMkLst>
        <pc:spChg chg="mod">
          <ac:chgData name="Алла Власова" userId="d4ae9e85eefdfb8d" providerId="LiveId" clId="{9709AA06-1033-440F-862B-A4B3BFDAA292}" dt="2025-05-29T18:04:54.957" v="3964" actId="20577"/>
          <ac:spMkLst>
            <pc:docMk/>
            <pc:sldMk cId="4130389275" sldId="306"/>
            <ac:spMk id="2" creationId="{00000000-0000-0000-0000-000000000000}"/>
          </ac:spMkLst>
        </pc:spChg>
        <pc:picChg chg="add mod">
          <ac:chgData name="Алла Власова" userId="d4ae9e85eefdfb8d" providerId="LiveId" clId="{9709AA06-1033-440F-862B-A4B3BFDAA292}" dt="2025-05-29T18:05:05.783" v="3966" actId="1076"/>
          <ac:picMkLst>
            <pc:docMk/>
            <pc:sldMk cId="4130389275" sldId="306"/>
            <ac:picMk id="16" creationId="{FB9A2274-EB94-4F32-96DF-2115A6554F0A}"/>
          </ac:picMkLst>
        </pc:picChg>
        <pc:picChg chg="mod ord">
          <ac:chgData name="Алла Власова" userId="d4ae9e85eefdfb8d" providerId="LiveId" clId="{9709AA06-1033-440F-862B-A4B3BFDAA292}" dt="2025-05-29T17:57:37.243" v="3941" actId="1076"/>
          <ac:picMkLst>
            <pc:docMk/>
            <pc:sldMk cId="4130389275" sldId="306"/>
            <ac:picMk id="17" creationId="{BD643609-252E-4F80-B7E3-70681D85F57D}"/>
          </ac:picMkLst>
        </pc:picChg>
        <pc:picChg chg="add del mod">
          <ac:chgData name="Алла Власова" userId="d4ae9e85eefdfb8d" providerId="LiveId" clId="{9709AA06-1033-440F-862B-A4B3BFDAA292}" dt="2025-05-29T18:04:46.537" v="3947" actId="21"/>
          <ac:picMkLst>
            <pc:docMk/>
            <pc:sldMk cId="4130389275" sldId="306"/>
            <ac:picMk id="19" creationId="{E69FC215-3603-40B1-ABEC-FF27717A21A4}"/>
          </ac:picMkLst>
        </pc:picChg>
        <pc:picChg chg="del">
          <ac:chgData name="Алла Власова" userId="d4ae9e85eefdfb8d" providerId="LiveId" clId="{9709AA06-1033-440F-862B-A4B3BFDAA292}" dt="2025-05-29T17:57:10.638" v="3935" actId="478"/>
          <ac:picMkLst>
            <pc:docMk/>
            <pc:sldMk cId="4130389275" sldId="306"/>
            <ac:picMk id="29" creationId="{55698AD4-87D4-4303-B3D7-1DF967B6F868}"/>
          </ac:picMkLst>
        </pc:picChg>
      </pc:sldChg>
      <pc:sldChg chg="addSp delSp modSp add del mod">
        <pc:chgData name="Алла Власова" userId="d4ae9e85eefdfb8d" providerId="LiveId" clId="{9709AA06-1033-440F-862B-A4B3BFDAA292}" dt="2025-05-29T18:06:13.767" v="3981" actId="2696"/>
        <pc:sldMkLst>
          <pc:docMk/>
          <pc:sldMk cId="3765340879" sldId="307"/>
        </pc:sldMkLst>
        <pc:picChg chg="del">
          <ac:chgData name="Алла Власова" userId="d4ae9e85eefdfb8d" providerId="LiveId" clId="{9709AA06-1033-440F-862B-A4B3BFDAA292}" dt="2025-05-29T18:05:13.843" v="3968" actId="478"/>
          <ac:picMkLst>
            <pc:docMk/>
            <pc:sldMk cId="3765340879" sldId="307"/>
            <ac:picMk id="16" creationId="{FB9A2274-EB94-4F32-96DF-2115A6554F0A}"/>
          </ac:picMkLst>
        </pc:picChg>
        <pc:picChg chg="add del mod">
          <ac:chgData name="Алла Власова" userId="d4ae9e85eefdfb8d" providerId="LiveId" clId="{9709AA06-1033-440F-862B-A4B3BFDAA292}" dt="2025-05-29T18:05:22.128" v="3970" actId="21"/>
          <ac:picMkLst>
            <pc:docMk/>
            <pc:sldMk cId="3765340879" sldId="307"/>
            <ac:picMk id="18" creationId="{C378C3DD-26F5-41E9-8042-F5B1E5A81C8E}"/>
          </ac:picMkLst>
        </pc:picChg>
        <pc:picChg chg="add mod">
          <ac:chgData name="Алла Власова" userId="d4ae9e85eefdfb8d" providerId="LiveId" clId="{9709AA06-1033-440F-862B-A4B3BFDAA292}" dt="2025-05-29T18:06:00.917" v="3979" actId="1076"/>
          <ac:picMkLst>
            <pc:docMk/>
            <pc:sldMk cId="3765340879" sldId="307"/>
            <ac:picMk id="20" creationId="{B4F55EDF-AF92-434A-B436-E5958BCB61D1}"/>
          </ac:picMkLst>
        </pc:picChg>
      </pc:sldChg>
      <pc:sldChg chg="addSp delSp modSp add mod">
        <pc:chgData name="Алла Власова" userId="d4ae9e85eefdfb8d" providerId="LiveId" clId="{9709AA06-1033-440F-862B-A4B3BFDAA292}" dt="2025-05-29T18:06:40.238" v="3989" actId="14100"/>
        <pc:sldMkLst>
          <pc:docMk/>
          <pc:sldMk cId="743491315" sldId="308"/>
        </pc:sldMkLst>
        <pc:picChg chg="add mod">
          <ac:chgData name="Алла Власова" userId="d4ae9e85eefdfb8d" providerId="LiveId" clId="{9709AA06-1033-440F-862B-A4B3BFDAA292}" dt="2025-05-29T18:06:40.238" v="3989" actId="14100"/>
          <ac:picMkLst>
            <pc:docMk/>
            <pc:sldMk cId="743491315" sldId="308"/>
            <ac:picMk id="16" creationId="{44A06411-7A54-416C-B536-B8FBB9CA2EC2}"/>
          </ac:picMkLst>
        </pc:picChg>
        <pc:picChg chg="del">
          <ac:chgData name="Алла Власова" userId="d4ae9e85eefdfb8d" providerId="LiveId" clId="{9709AA06-1033-440F-862B-A4B3BFDAA292}" dt="2025-05-29T18:06:19.384" v="3983" actId="478"/>
          <ac:picMkLst>
            <pc:docMk/>
            <pc:sldMk cId="743491315" sldId="308"/>
            <ac:picMk id="20" creationId="{B4F55EDF-AF92-434A-B436-E5958BCB61D1}"/>
          </ac:picMkLst>
        </pc:picChg>
      </pc:sldChg>
      <pc:sldChg chg="addSp modSp add mod">
        <pc:chgData name="Алла Власова" userId="d4ae9e85eefdfb8d" providerId="LiveId" clId="{9709AA06-1033-440F-862B-A4B3BFDAA292}" dt="2025-05-29T19:51:15.857" v="6010" actId="1076"/>
        <pc:sldMkLst>
          <pc:docMk/>
          <pc:sldMk cId="1081449963" sldId="309"/>
        </pc:sldMkLst>
        <pc:spChg chg="mod">
          <ac:chgData name="Алла Власова" userId="d4ae9e85eefdfb8d" providerId="LiveId" clId="{9709AA06-1033-440F-862B-A4B3BFDAA292}" dt="2025-05-29T19:50:58.429" v="6007" actId="20577"/>
          <ac:spMkLst>
            <pc:docMk/>
            <pc:sldMk cId="1081449963" sldId="309"/>
            <ac:spMk id="2" creationId="{00000000-0000-0000-0000-000000000000}"/>
          </ac:spMkLst>
        </pc:spChg>
        <pc:spChg chg="mod">
          <ac:chgData name="Алла Власова" userId="d4ae9e85eefdfb8d" providerId="LiveId" clId="{9709AA06-1033-440F-862B-A4B3BFDAA292}" dt="2025-05-29T19:29:06.336" v="5929" actId="20577"/>
          <ac:spMkLst>
            <pc:docMk/>
            <pc:sldMk cId="1081449963" sldId="309"/>
            <ac:spMk id="19" creationId="{B18618B9-880E-42FF-8845-0BBFD361C99E}"/>
          </ac:spMkLst>
        </pc:spChg>
        <pc:picChg chg="add mod">
          <ac:chgData name="Алла Власова" userId="d4ae9e85eefdfb8d" providerId="LiveId" clId="{9709AA06-1033-440F-862B-A4B3BFDAA292}" dt="2025-05-29T19:51:15.857" v="6010" actId="1076"/>
          <ac:picMkLst>
            <pc:docMk/>
            <pc:sldMk cId="1081449963" sldId="309"/>
            <ac:picMk id="18" creationId="{01226F98-6497-4D18-AC21-209D1195A125}"/>
          </ac:picMkLst>
        </pc:picChg>
      </pc:sldChg>
    </pc:docChg>
  </pc:docChgLst>
  <pc:docChgLst>
    <pc:chgData name="Алла Власова" userId="d4ae9e85eefdfb8d" providerId="LiveId" clId="{123A8178-771E-4F1F-AFB1-5066C60B84B7}"/>
    <pc:docChg chg="undo custSel addSld modSld sldOrd">
      <pc:chgData name="Алла Власова" userId="d4ae9e85eefdfb8d" providerId="LiveId" clId="{123A8178-771E-4F1F-AFB1-5066C60B84B7}" dt="2025-05-26T06:47:15.455" v="1617" actId="255"/>
      <pc:docMkLst>
        <pc:docMk/>
      </pc:docMkLst>
      <pc:sldChg chg="addSp modSp mod">
        <pc:chgData name="Алла Власова" userId="d4ae9e85eefdfb8d" providerId="LiveId" clId="{123A8178-771E-4F1F-AFB1-5066C60B84B7}" dt="2025-05-11T12:25:15.839" v="52" actId="1076"/>
        <pc:sldMkLst>
          <pc:docMk/>
          <pc:sldMk cId="0" sldId="257"/>
        </pc:sldMkLst>
        <pc:picChg chg="add mod">
          <ac:chgData name="Алла Власова" userId="d4ae9e85eefdfb8d" providerId="LiveId" clId="{123A8178-771E-4F1F-AFB1-5066C60B84B7}" dt="2025-05-11T12:25:15.839" v="52" actId="1076"/>
          <ac:picMkLst>
            <pc:docMk/>
            <pc:sldMk cId="0" sldId="257"/>
            <ac:picMk id="16" creationId="{4FAE684A-B477-47F2-928E-7A549227A670}"/>
          </ac:picMkLst>
        </pc:picChg>
      </pc:sldChg>
      <pc:sldChg chg="addSp modSp mod">
        <pc:chgData name="Алла Власова" userId="d4ae9e85eefdfb8d" providerId="LiveId" clId="{123A8178-771E-4F1F-AFB1-5066C60B84B7}" dt="2025-05-11T12:25:22.357" v="53" actId="1076"/>
        <pc:sldMkLst>
          <pc:docMk/>
          <pc:sldMk cId="0" sldId="258"/>
        </pc:sldMkLst>
        <pc:picChg chg="add mod">
          <ac:chgData name="Алла Власова" userId="d4ae9e85eefdfb8d" providerId="LiveId" clId="{123A8178-771E-4F1F-AFB1-5066C60B84B7}" dt="2025-05-11T12:25:22.357" v="53" actId="1076"/>
          <ac:picMkLst>
            <pc:docMk/>
            <pc:sldMk cId="0" sldId="258"/>
            <ac:picMk id="18" creationId="{CDFB1956-43E8-416C-84DA-401823A6F053}"/>
          </ac:picMkLst>
        </pc:picChg>
      </pc:sldChg>
      <pc:sldChg chg="addSp modSp mod">
        <pc:chgData name="Алла Власова" userId="d4ae9e85eefdfb8d" providerId="LiveId" clId="{123A8178-771E-4F1F-AFB1-5066C60B84B7}" dt="2025-05-11T12:26:42.912" v="65" actId="1076"/>
        <pc:sldMkLst>
          <pc:docMk/>
          <pc:sldMk cId="0" sldId="260"/>
        </pc:sldMkLst>
        <pc:picChg chg="add mod">
          <ac:chgData name="Алла Власова" userId="d4ae9e85eefdfb8d" providerId="LiveId" clId="{123A8178-771E-4F1F-AFB1-5066C60B84B7}" dt="2025-05-11T12:26:42.912" v="65" actId="1076"/>
          <ac:picMkLst>
            <pc:docMk/>
            <pc:sldMk cId="0" sldId="260"/>
            <ac:picMk id="18" creationId="{568661D5-2960-44C1-B53E-362ABC174F90}"/>
          </ac:picMkLst>
        </pc:picChg>
      </pc:sldChg>
      <pc:sldChg chg="addSp modSp mod">
        <pc:chgData name="Алла Власова" userId="d4ae9e85eefdfb8d" providerId="LiveId" clId="{123A8178-771E-4F1F-AFB1-5066C60B84B7}" dt="2025-05-11T12:25:45.137" v="56" actId="1076"/>
        <pc:sldMkLst>
          <pc:docMk/>
          <pc:sldMk cId="0" sldId="261"/>
        </pc:sldMkLst>
        <pc:picChg chg="add mod">
          <ac:chgData name="Алла Власова" userId="d4ae9e85eefdfb8d" providerId="LiveId" clId="{123A8178-771E-4F1F-AFB1-5066C60B84B7}" dt="2025-05-11T12:25:45.137" v="56" actId="1076"/>
          <ac:picMkLst>
            <pc:docMk/>
            <pc:sldMk cId="0" sldId="261"/>
            <ac:picMk id="12" creationId="{331F1EB6-E6EA-4047-8E9A-6E72D2DFA919}"/>
          </ac:picMkLst>
        </pc:picChg>
      </pc:sldChg>
      <pc:sldChg chg="addSp modSp mod">
        <pc:chgData name="Алла Власова" userId="d4ae9e85eefdfb8d" providerId="LiveId" clId="{123A8178-771E-4F1F-AFB1-5066C60B84B7}" dt="2025-05-11T12:25:52.201" v="57" actId="1076"/>
        <pc:sldMkLst>
          <pc:docMk/>
          <pc:sldMk cId="0" sldId="262"/>
        </pc:sldMkLst>
        <pc:picChg chg="add mod">
          <ac:chgData name="Алла Власова" userId="d4ae9e85eefdfb8d" providerId="LiveId" clId="{123A8178-771E-4F1F-AFB1-5066C60B84B7}" dt="2025-05-11T12:25:52.201" v="57" actId="1076"/>
          <ac:picMkLst>
            <pc:docMk/>
            <pc:sldMk cId="0" sldId="262"/>
            <ac:picMk id="34" creationId="{F868E995-0474-4665-94D6-608D6D2A8C93}"/>
          </ac:picMkLst>
        </pc:picChg>
      </pc:sldChg>
      <pc:sldChg chg="addSp modSp mod">
        <pc:chgData name="Алла Власова" userId="d4ae9e85eefdfb8d" providerId="LiveId" clId="{123A8178-771E-4F1F-AFB1-5066C60B84B7}" dt="2025-05-11T12:23:31.357" v="36" actId="1076"/>
        <pc:sldMkLst>
          <pc:docMk/>
          <pc:sldMk cId="0" sldId="263"/>
        </pc:sldMkLst>
        <pc:spChg chg="mod">
          <ac:chgData name="Алла Власова" userId="d4ae9e85eefdfb8d" providerId="LiveId" clId="{123A8178-771E-4F1F-AFB1-5066C60B84B7}" dt="2025-05-11T12:23:04.753" v="32" actId="1076"/>
          <ac:spMkLst>
            <pc:docMk/>
            <pc:sldMk cId="0" sldId="263"/>
            <ac:spMk id="3" creationId="{00000000-0000-0000-0000-000000000000}"/>
          </ac:spMkLst>
        </pc:spChg>
        <pc:picChg chg="add mod">
          <ac:chgData name="Алла Власова" userId="d4ae9e85eefdfb8d" providerId="LiveId" clId="{123A8178-771E-4F1F-AFB1-5066C60B84B7}" dt="2025-05-11T12:23:31.357" v="36" actId="1076"/>
          <ac:picMkLst>
            <pc:docMk/>
            <pc:sldMk cId="0" sldId="263"/>
            <ac:picMk id="17" creationId="{98DF1500-50D5-476A-B665-37D04C28AB14}"/>
          </ac:picMkLst>
        </pc:picChg>
      </pc:sldChg>
      <pc:sldChg chg="addSp delSp modSp mod">
        <pc:chgData name="Алла Власова" userId="d4ae9e85eefdfb8d" providerId="LiveId" clId="{123A8178-771E-4F1F-AFB1-5066C60B84B7}" dt="2025-05-18T19:19:17.623" v="216" actId="1076"/>
        <pc:sldMkLst>
          <pc:docMk/>
          <pc:sldMk cId="0" sldId="267"/>
        </pc:sldMkLst>
        <pc:spChg chg="mod">
          <ac:chgData name="Алла Власова" userId="d4ae9e85eefdfb8d" providerId="LiveId" clId="{123A8178-771E-4F1F-AFB1-5066C60B84B7}" dt="2025-05-18T19:19:08.345" v="214" actId="1076"/>
          <ac:spMkLst>
            <pc:docMk/>
            <pc:sldMk cId="0" sldId="267"/>
            <ac:spMk id="2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8:52.413" v="211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8:49.271" v="210" actId="1076"/>
          <ac:spMkLst>
            <pc:docMk/>
            <pc:sldMk cId="0" sldId="267"/>
            <ac:spMk id="4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8:45.903" v="209" actId="1076"/>
          <ac:spMkLst>
            <pc:docMk/>
            <pc:sldMk cId="0" sldId="267"/>
            <ac:spMk id="5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8:43.848" v="208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9:13.887" v="215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9:17.623" v="216" actId="1076"/>
          <ac:spMkLst>
            <pc:docMk/>
            <pc:sldMk cId="0" sldId="267"/>
            <ac:spMk id="10" creationId="{00000000-0000-0000-0000-000000000000}"/>
          </ac:spMkLst>
        </pc:spChg>
        <pc:picChg chg="add del mod">
          <ac:chgData name="Алла Власова" userId="d4ae9e85eefdfb8d" providerId="LiveId" clId="{123A8178-771E-4F1F-AFB1-5066C60B84B7}" dt="2025-05-11T12:23:57.485" v="39" actId="21"/>
          <ac:picMkLst>
            <pc:docMk/>
            <pc:sldMk cId="0" sldId="267"/>
            <ac:picMk id="9" creationId="{C7997715-0113-4725-BAF4-5CDD0080A6BC}"/>
          </ac:picMkLst>
        </pc:picChg>
        <pc:picChg chg="add mod">
          <ac:chgData name="Алла Власова" userId="d4ae9e85eefdfb8d" providerId="LiveId" clId="{123A8178-771E-4F1F-AFB1-5066C60B84B7}" dt="2025-05-11T12:24:00.565" v="40" actId="1076"/>
          <ac:picMkLst>
            <pc:docMk/>
            <pc:sldMk cId="0" sldId="267"/>
            <ac:picMk id="13" creationId="{716DB2AB-9EB3-40F6-87C6-A4023DFB3A4E}"/>
          </ac:picMkLst>
        </pc:picChg>
      </pc:sldChg>
      <pc:sldChg chg="addSp modSp mod">
        <pc:chgData name="Алла Власова" userId="d4ae9e85eefdfb8d" providerId="LiveId" clId="{123A8178-771E-4F1F-AFB1-5066C60B84B7}" dt="2025-05-11T12:25:28.214" v="54" actId="1076"/>
        <pc:sldMkLst>
          <pc:docMk/>
          <pc:sldMk cId="0" sldId="268"/>
        </pc:sldMkLst>
        <pc:picChg chg="add mod">
          <ac:chgData name="Алла Власова" userId="d4ae9e85eefdfb8d" providerId="LiveId" clId="{123A8178-771E-4F1F-AFB1-5066C60B84B7}" dt="2025-05-11T12:25:28.214" v="54" actId="1076"/>
          <ac:picMkLst>
            <pc:docMk/>
            <pc:sldMk cId="0" sldId="268"/>
            <ac:picMk id="5" creationId="{2171E549-E800-4B82-A429-C33CEA619907}"/>
          </ac:picMkLst>
        </pc:picChg>
      </pc:sldChg>
      <pc:sldChg chg="addSp modSp mod ord">
        <pc:chgData name="Алла Власова" userId="d4ae9e85eefdfb8d" providerId="LiveId" clId="{123A8178-771E-4F1F-AFB1-5066C60B84B7}" dt="2025-05-18T19:19:19.801" v="218"/>
        <pc:sldMkLst>
          <pc:docMk/>
          <pc:sldMk cId="0" sldId="269"/>
        </pc:sldMkLst>
        <pc:picChg chg="add mod">
          <ac:chgData name="Алла Власова" userId="d4ae9e85eefdfb8d" providerId="LiveId" clId="{123A8178-771E-4F1F-AFB1-5066C60B84B7}" dt="2025-05-11T12:24:20.958" v="41" actId="1076"/>
          <ac:picMkLst>
            <pc:docMk/>
            <pc:sldMk cId="0" sldId="269"/>
            <ac:picMk id="21" creationId="{257A4869-55E8-47D0-8346-37611D5F9879}"/>
          </ac:picMkLst>
        </pc:picChg>
      </pc:sldChg>
      <pc:sldChg chg="addSp modSp mod">
        <pc:chgData name="Алла Власова" userId="d4ae9e85eefdfb8d" providerId="LiveId" clId="{123A8178-771E-4F1F-AFB1-5066C60B84B7}" dt="2025-05-11T12:26:03.954" v="59" actId="1076"/>
        <pc:sldMkLst>
          <pc:docMk/>
          <pc:sldMk cId="0" sldId="270"/>
        </pc:sldMkLst>
        <pc:picChg chg="add mod">
          <ac:chgData name="Алла Власова" userId="d4ae9e85eefdfb8d" providerId="LiveId" clId="{123A8178-771E-4F1F-AFB1-5066C60B84B7}" dt="2025-05-11T12:26:03.954" v="59" actId="1076"/>
          <ac:picMkLst>
            <pc:docMk/>
            <pc:sldMk cId="0" sldId="270"/>
            <ac:picMk id="10" creationId="{F94716CB-6705-4564-9DD8-6B55A54275A5}"/>
          </ac:picMkLst>
        </pc:picChg>
      </pc:sldChg>
      <pc:sldChg chg="addSp modSp mod">
        <pc:chgData name="Алла Власова" userId="d4ae9e85eefdfb8d" providerId="LiveId" clId="{123A8178-771E-4F1F-AFB1-5066C60B84B7}" dt="2025-05-11T12:26:10.743" v="60" actId="1076"/>
        <pc:sldMkLst>
          <pc:docMk/>
          <pc:sldMk cId="0" sldId="271"/>
        </pc:sldMkLst>
        <pc:picChg chg="add mod">
          <ac:chgData name="Алла Власова" userId="d4ae9e85eefdfb8d" providerId="LiveId" clId="{123A8178-771E-4F1F-AFB1-5066C60B84B7}" dt="2025-05-11T12:26:10.743" v="60" actId="1076"/>
          <ac:picMkLst>
            <pc:docMk/>
            <pc:sldMk cId="0" sldId="271"/>
            <ac:picMk id="8" creationId="{FB0E9982-BA23-4B49-BE20-AC3BDCDC2877}"/>
          </ac:picMkLst>
        </pc:picChg>
      </pc:sldChg>
      <pc:sldChg chg="addSp modSp mod">
        <pc:chgData name="Алла Власова" userId="d4ae9e85eefdfb8d" providerId="LiveId" clId="{123A8178-771E-4F1F-AFB1-5066C60B84B7}" dt="2025-05-11T12:26:32.209" v="63" actId="1076"/>
        <pc:sldMkLst>
          <pc:docMk/>
          <pc:sldMk cId="0" sldId="272"/>
        </pc:sldMkLst>
        <pc:picChg chg="add mod">
          <ac:chgData name="Алла Власова" userId="d4ae9e85eefdfb8d" providerId="LiveId" clId="{123A8178-771E-4F1F-AFB1-5066C60B84B7}" dt="2025-05-11T12:26:32.209" v="63" actId="1076"/>
          <ac:picMkLst>
            <pc:docMk/>
            <pc:sldMk cId="0" sldId="272"/>
            <ac:picMk id="15" creationId="{9977941C-DEA1-4E44-A1F4-2FAFE8E903E8}"/>
          </ac:picMkLst>
        </pc:picChg>
      </pc:sldChg>
      <pc:sldChg chg="addSp modSp mod">
        <pc:chgData name="Алла Власова" userId="d4ae9e85eefdfb8d" providerId="LiveId" clId="{123A8178-771E-4F1F-AFB1-5066C60B84B7}" dt="2025-05-11T12:26:50.809" v="67" actId="1076"/>
        <pc:sldMkLst>
          <pc:docMk/>
          <pc:sldMk cId="0" sldId="273"/>
        </pc:sldMkLst>
        <pc:picChg chg="add mod">
          <ac:chgData name="Алла Власова" userId="d4ae9e85eefdfb8d" providerId="LiveId" clId="{123A8178-771E-4F1F-AFB1-5066C60B84B7}" dt="2025-05-11T12:26:50.809" v="67" actId="1076"/>
          <ac:picMkLst>
            <pc:docMk/>
            <pc:sldMk cId="0" sldId="273"/>
            <ac:picMk id="13" creationId="{DA623B77-6D71-4A0F-A056-D8732BCEAD6A}"/>
          </ac:picMkLst>
        </pc:picChg>
      </pc:sldChg>
      <pc:sldChg chg="addSp modSp mod">
        <pc:chgData name="Алла Власова" userId="d4ae9e85eefdfb8d" providerId="LiveId" clId="{123A8178-771E-4F1F-AFB1-5066C60B84B7}" dt="2025-05-11T12:26:20.162" v="61" actId="1076"/>
        <pc:sldMkLst>
          <pc:docMk/>
          <pc:sldMk cId="0" sldId="274"/>
        </pc:sldMkLst>
        <pc:picChg chg="add mod">
          <ac:chgData name="Алла Власова" userId="d4ae9e85eefdfb8d" providerId="LiveId" clId="{123A8178-771E-4F1F-AFB1-5066C60B84B7}" dt="2025-05-11T12:26:20.162" v="61" actId="1076"/>
          <ac:picMkLst>
            <pc:docMk/>
            <pc:sldMk cId="0" sldId="274"/>
            <ac:picMk id="17" creationId="{A19673ED-6986-44C5-B886-CCA1ED263FEC}"/>
          </ac:picMkLst>
        </pc:picChg>
      </pc:sldChg>
      <pc:sldChg chg="addSp modSp mod">
        <pc:chgData name="Алла Власова" userId="d4ae9e85eefdfb8d" providerId="LiveId" clId="{123A8178-771E-4F1F-AFB1-5066C60B84B7}" dt="2025-05-11T12:26:58.812" v="69" actId="1076"/>
        <pc:sldMkLst>
          <pc:docMk/>
          <pc:sldMk cId="0" sldId="275"/>
        </pc:sldMkLst>
        <pc:picChg chg="add mod">
          <ac:chgData name="Алла Власова" userId="d4ae9e85eefdfb8d" providerId="LiveId" clId="{123A8178-771E-4F1F-AFB1-5066C60B84B7}" dt="2025-05-11T12:26:58.812" v="69" actId="1076"/>
          <ac:picMkLst>
            <pc:docMk/>
            <pc:sldMk cId="0" sldId="275"/>
            <ac:picMk id="17" creationId="{437DD082-A5BB-4286-B0E5-423FEADD5430}"/>
          </ac:picMkLst>
        </pc:picChg>
      </pc:sldChg>
      <pc:sldChg chg="addSp modSp mod">
        <pc:chgData name="Алла Власова" userId="d4ae9e85eefdfb8d" providerId="LiveId" clId="{123A8178-771E-4F1F-AFB1-5066C60B84B7}" dt="2025-05-11T12:27:08.030" v="71" actId="1076"/>
        <pc:sldMkLst>
          <pc:docMk/>
          <pc:sldMk cId="0" sldId="276"/>
        </pc:sldMkLst>
        <pc:picChg chg="add mod">
          <ac:chgData name="Алла Власова" userId="d4ae9e85eefdfb8d" providerId="LiveId" clId="{123A8178-771E-4F1F-AFB1-5066C60B84B7}" dt="2025-05-11T12:27:08.030" v="71" actId="1076"/>
          <ac:picMkLst>
            <pc:docMk/>
            <pc:sldMk cId="0" sldId="276"/>
            <ac:picMk id="17" creationId="{BD643609-252E-4F80-B7E3-70681D85F57D}"/>
          </ac:picMkLst>
        </pc:picChg>
      </pc:sldChg>
      <pc:sldChg chg="addSp delSp modSp mod">
        <pc:chgData name="Алла Власова" userId="d4ae9e85eefdfb8d" providerId="LiveId" clId="{123A8178-771E-4F1F-AFB1-5066C60B84B7}" dt="2025-05-26T06:47:15.455" v="1617" actId="255"/>
        <pc:sldMkLst>
          <pc:docMk/>
          <pc:sldMk cId="0" sldId="277"/>
        </pc:sldMkLst>
        <pc:spChg chg="add mod">
          <ac:chgData name="Алла Власова" userId="d4ae9e85eefdfb8d" providerId="LiveId" clId="{123A8178-771E-4F1F-AFB1-5066C60B84B7}" dt="2025-05-11T12:25:06.147" v="51" actId="14100"/>
          <ac:spMkLst>
            <pc:docMk/>
            <pc:sldMk cId="0" sldId="277"/>
            <ac:spMk id="5" creationId="{89B0AC13-AFC4-4CA1-909D-63ACC1B6C866}"/>
          </ac:spMkLst>
        </pc:spChg>
        <pc:spChg chg="mod">
          <ac:chgData name="Алла Власова" userId="d4ae9e85eefdfb8d" providerId="LiveId" clId="{123A8178-771E-4F1F-AFB1-5066C60B84B7}" dt="2025-05-26T06:46:53.028" v="1616" actId="255"/>
          <ac:spMkLst>
            <pc:docMk/>
            <pc:sldMk cId="0" sldId="277"/>
            <ac:spMk id="33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26T06:47:15.455" v="1617" actId="255"/>
          <ac:spMkLst>
            <pc:docMk/>
            <pc:sldMk cId="0" sldId="277"/>
            <ac:spMk id="34" creationId="{00000000-0000-0000-0000-000000000000}"/>
          </ac:spMkLst>
        </pc:spChg>
        <pc:picChg chg="add del mod">
          <ac:chgData name="Алла Власова" userId="d4ae9e85eefdfb8d" providerId="LiveId" clId="{123A8178-771E-4F1F-AFB1-5066C60B84B7}" dt="2025-05-11T12:23:50.101" v="37" actId="21"/>
          <ac:picMkLst>
            <pc:docMk/>
            <pc:sldMk cId="0" sldId="277"/>
            <ac:picMk id="4" creationId="{95A0FBEA-5CB1-4E37-B87C-8776E605C543}"/>
          </ac:picMkLst>
        </pc:picChg>
        <pc:picChg chg="mod ord">
          <ac:chgData name="Алла Власова" userId="d4ae9e85eefdfb8d" providerId="LiveId" clId="{123A8178-771E-4F1F-AFB1-5066C60B84B7}" dt="2025-05-11T12:24:53.393" v="48" actId="166"/>
          <ac:picMkLst>
            <pc:docMk/>
            <pc:sldMk cId="0" sldId="277"/>
            <ac:picMk id="28" creationId="{00000000-0000-0000-0000-000000000000}"/>
          </ac:picMkLst>
        </pc:picChg>
      </pc:sldChg>
      <pc:sldChg chg="addSp modSp mod">
        <pc:chgData name="Алла Власова" userId="d4ae9e85eefdfb8d" providerId="LiveId" clId="{123A8178-771E-4F1F-AFB1-5066C60B84B7}" dt="2025-05-11T12:28:19.662" v="87" actId="1076"/>
        <pc:sldMkLst>
          <pc:docMk/>
          <pc:sldMk cId="0" sldId="278"/>
        </pc:sldMkLst>
        <pc:spChg chg="mod">
          <ac:chgData name="Алла Власова" userId="d4ae9e85eefdfb8d" providerId="LiveId" clId="{123A8178-771E-4F1F-AFB1-5066C60B84B7}" dt="2025-05-11T12:28:19.662" v="87" actId="1076"/>
          <ac:spMkLst>
            <pc:docMk/>
            <pc:sldMk cId="0" sldId="278"/>
            <ac:spMk id="23" creationId="{00000000-0000-0000-0000-000000000000}"/>
          </ac:spMkLst>
        </pc:spChg>
        <pc:picChg chg="add mod ord">
          <ac:chgData name="Алла Власова" userId="d4ae9e85eefdfb8d" providerId="LiveId" clId="{123A8178-771E-4F1F-AFB1-5066C60B84B7}" dt="2025-05-11T12:28:09.459" v="85" actId="1076"/>
          <ac:picMkLst>
            <pc:docMk/>
            <pc:sldMk cId="0" sldId="278"/>
            <ac:picMk id="17" creationId="{EF693ADF-1703-4D34-8E32-F04A40BA9CC9}"/>
          </ac:picMkLst>
        </pc:picChg>
        <pc:picChg chg="mod ord">
          <ac:chgData name="Алла Власова" userId="d4ae9e85eefdfb8d" providerId="LiveId" clId="{123A8178-771E-4F1F-AFB1-5066C60B84B7}" dt="2025-05-11T12:28:13.901" v="86" actId="1076"/>
          <ac:picMkLst>
            <pc:docMk/>
            <pc:sldMk cId="0" sldId="278"/>
            <ac:picMk id="20" creationId="{00000000-0000-0000-0000-000000000000}"/>
          </ac:picMkLst>
        </pc:picChg>
      </pc:sldChg>
      <pc:sldChg chg="addSp modSp mod">
        <pc:chgData name="Алла Власова" userId="d4ae9e85eefdfb8d" providerId="LiveId" clId="{123A8178-771E-4F1F-AFB1-5066C60B84B7}" dt="2025-05-11T12:28:34.932" v="90" actId="1076"/>
        <pc:sldMkLst>
          <pc:docMk/>
          <pc:sldMk cId="0" sldId="279"/>
        </pc:sldMkLst>
        <pc:spChg chg="mod">
          <ac:chgData name="Алла Власова" userId="d4ae9e85eefdfb8d" providerId="LiveId" clId="{123A8178-771E-4F1F-AFB1-5066C60B84B7}" dt="2025-05-11T12:28:34.932" v="90" actId="1076"/>
          <ac:spMkLst>
            <pc:docMk/>
            <pc:sldMk cId="0" sldId="279"/>
            <ac:spMk id="30" creationId="{00000000-0000-0000-0000-000000000000}"/>
          </ac:spMkLst>
        </pc:spChg>
        <pc:picChg chg="add mod">
          <ac:chgData name="Алла Власова" userId="d4ae9e85eefdfb8d" providerId="LiveId" clId="{123A8178-771E-4F1F-AFB1-5066C60B84B7}" dt="2025-05-11T12:28:30.333" v="89" actId="1076"/>
          <ac:picMkLst>
            <pc:docMk/>
            <pc:sldMk cId="0" sldId="279"/>
            <ac:picMk id="16" creationId="{D06D6231-5A02-46B0-83B8-47DF5444CC2C}"/>
          </ac:picMkLst>
        </pc:picChg>
      </pc:sldChg>
      <pc:sldChg chg="addSp modSp mod">
        <pc:chgData name="Алла Власова" userId="d4ae9e85eefdfb8d" providerId="LiveId" clId="{123A8178-771E-4F1F-AFB1-5066C60B84B7}" dt="2025-05-11T12:27:20.444" v="73" actId="1076"/>
        <pc:sldMkLst>
          <pc:docMk/>
          <pc:sldMk cId="0" sldId="282"/>
        </pc:sldMkLst>
        <pc:picChg chg="add mod">
          <ac:chgData name="Алла Власова" userId="d4ae9e85eefdfb8d" providerId="LiveId" clId="{123A8178-771E-4F1F-AFB1-5066C60B84B7}" dt="2025-05-11T12:27:20.444" v="73" actId="1076"/>
          <ac:picMkLst>
            <pc:docMk/>
            <pc:sldMk cId="0" sldId="282"/>
            <ac:picMk id="17" creationId="{FE910EE5-1EB0-474B-8ACF-E3CCEFF1237C}"/>
          </ac:picMkLst>
        </pc:picChg>
      </pc:sldChg>
      <pc:sldChg chg="addSp modSp mod">
        <pc:chgData name="Алла Власова" userId="d4ae9e85eefdfb8d" providerId="LiveId" clId="{123A8178-771E-4F1F-AFB1-5066C60B84B7}" dt="2025-05-18T19:20:48.328" v="641" actId="20577"/>
        <pc:sldMkLst>
          <pc:docMk/>
          <pc:sldMk cId="0" sldId="283"/>
        </pc:sldMkLst>
        <pc:spChg chg="mod">
          <ac:chgData name="Алла Власова" userId="d4ae9e85eefdfb8d" providerId="LiveId" clId="{123A8178-771E-4F1F-AFB1-5066C60B84B7}" dt="2025-05-18T19:20:48.328" v="641" actId="20577"/>
          <ac:spMkLst>
            <pc:docMk/>
            <pc:sldMk cId="0" sldId="283"/>
            <ac:spMk id="3" creationId="{00000000-0000-0000-0000-000000000000}"/>
          </ac:spMkLst>
        </pc:spChg>
        <pc:picChg chg="add mod">
          <ac:chgData name="Алла Власова" userId="d4ae9e85eefdfb8d" providerId="LiveId" clId="{123A8178-771E-4F1F-AFB1-5066C60B84B7}" dt="2025-05-11T12:25:35.340" v="55" actId="1076"/>
          <ac:picMkLst>
            <pc:docMk/>
            <pc:sldMk cId="0" sldId="283"/>
            <ac:picMk id="5" creationId="{DDEAABF3-1668-4E25-BFB0-0EE4B193B653}"/>
          </ac:picMkLst>
        </pc:picChg>
      </pc:sldChg>
      <pc:sldChg chg="modSp mod">
        <pc:chgData name="Алла Власова" userId="d4ae9e85eefdfb8d" providerId="LiveId" clId="{123A8178-771E-4F1F-AFB1-5066C60B84B7}" dt="2025-05-18T19:41:15.368" v="980" actId="313"/>
        <pc:sldMkLst>
          <pc:docMk/>
          <pc:sldMk cId="2057451756" sldId="285"/>
        </pc:sldMkLst>
        <pc:spChg chg="mod">
          <ac:chgData name="Алла Власова" userId="d4ae9e85eefdfb8d" providerId="LiveId" clId="{123A8178-771E-4F1F-AFB1-5066C60B84B7}" dt="2025-05-18T19:41:15.368" v="980" actId="313"/>
          <ac:spMkLst>
            <pc:docMk/>
            <pc:sldMk cId="2057451756" sldId="285"/>
            <ac:spMk id="18" creationId="{55F47567-5A8A-453F-812D-73AC6E18A0FE}"/>
          </ac:spMkLst>
        </pc:spChg>
      </pc:sldChg>
      <pc:sldChg chg="modSp mod ord">
        <pc:chgData name="Алла Власова" userId="d4ae9e85eefdfb8d" providerId="LiveId" clId="{123A8178-771E-4F1F-AFB1-5066C60B84B7}" dt="2025-05-18T19:29:41.265" v="974"/>
        <pc:sldMkLst>
          <pc:docMk/>
          <pc:sldMk cId="3712361297" sldId="288"/>
        </pc:sldMkLst>
        <pc:spChg chg="mod">
          <ac:chgData name="Алла Власова" userId="d4ae9e85eefdfb8d" providerId="LiveId" clId="{123A8178-771E-4F1F-AFB1-5066C60B84B7}" dt="2025-05-18T19:28:31.552" v="970" actId="20577"/>
          <ac:spMkLst>
            <pc:docMk/>
            <pc:sldMk cId="3712361297" sldId="288"/>
            <ac:spMk id="5" creationId="{00000000-0000-0000-0000-000000000000}"/>
          </ac:spMkLst>
        </pc:spChg>
      </pc:sldChg>
      <pc:sldChg chg="addSp delSp modSp add mod ord">
        <pc:chgData name="Алла Власова" userId="d4ae9e85eefdfb8d" providerId="LiveId" clId="{123A8178-771E-4F1F-AFB1-5066C60B84B7}" dt="2025-05-19T20:01:15.036" v="1475" actId="14100"/>
        <pc:sldMkLst>
          <pc:docMk/>
          <pc:sldMk cId="3110800147" sldId="289"/>
        </pc:sldMkLst>
        <pc:spChg chg="mod">
          <ac:chgData name="Алла Власова" userId="d4ae9e85eefdfb8d" providerId="LiveId" clId="{123A8178-771E-4F1F-AFB1-5066C60B84B7}" dt="2025-05-19T20:00:24.626" v="1472" actId="1076"/>
          <ac:spMkLst>
            <pc:docMk/>
            <pc:sldMk cId="3110800147" sldId="289"/>
            <ac:spMk id="2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9:56.790" v="298" actId="20577"/>
          <ac:spMkLst>
            <pc:docMk/>
            <pc:sldMk cId="3110800147" sldId="289"/>
            <ac:spMk id="3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19:59.932" v="299" actId="20577"/>
          <ac:spMkLst>
            <pc:docMk/>
            <pc:sldMk cId="3110800147" sldId="289"/>
            <ac:spMk id="4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20:13.850" v="440" actId="20577"/>
          <ac:spMkLst>
            <pc:docMk/>
            <pc:sldMk cId="3110800147" sldId="289"/>
            <ac:spMk id="5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20:07.841" v="403" actId="20577"/>
          <ac:spMkLst>
            <pc:docMk/>
            <pc:sldMk cId="3110800147" sldId="289"/>
            <ac:spMk id="6" creationId="{00000000-0000-0000-0000-000000000000}"/>
          </ac:spMkLst>
        </pc:spChg>
        <pc:spChg chg="mod">
          <ac:chgData name="Алла Власова" userId="d4ae9e85eefdfb8d" providerId="LiveId" clId="{123A8178-771E-4F1F-AFB1-5066C60B84B7}" dt="2025-05-18T19:20:20.288" v="515" actId="20577"/>
          <ac:spMkLst>
            <pc:docMk/>
            <pc:sldMk cId="3110800147" sldId="289"/>
            <ac:spMk id="8" creationId="{00000000-0000-0000-0000-000000000000}"/>
          </ac:spMkLst>
        </pc:spChg>
        <pc:spChg chg="del mod">
          <ac:chgData name="Алла Власова" userId="d4ae9e85eefdfb8d" providerId="LiveId" clId="{123A8178-771E-4F1F-AFB1-5066C60B84B7}" dt="2025-05-18T19:20:27.456" v="609"/>
          <ac:spMkLst>
            <pc:docMk/>
            <pc:sldMk cId="3110800147" sldId="289"/>
            <ac:spMk id="10" creationId="{00000000-0000-0000-0000-000000000000}"/>
          </ac:spMkLst>
        </pc:spChg>
        <pc:spChg chg="add mod">
          <ac:chgData name="Алла Власова" userId="d4ae9e85eefdfb8d" providerId="LiveId" clId="{123A8178-771E-4F1F-AFB1-5066C60B84B7}" dt="2025-05-19T19:56:42.417" v="1435" actId="255"/>
          <ac:spMkLst>
            <pc:docMk/>
            <pc:sldMk cId="3110800147" sldId="289"/>
            <ac:spMk id="10" creationId="{E5C218CB-C6F4-4B27-89E5-F1E12FFE8DF4}"/>
          </ac:spMkLst>
        </pc:spChg>
        <pc:spChg chg="add del">
          <ac:chgData name="Алла Власова" userId="d4ae9e85eefdfb8d" providerId="LiveId" clId="{123A8178-771E-4F1F-AFB1-5066C60B84B7}" dt="2025-05-19T19:38:17.362" v="1106" actId="11529"/>
          <ac:spMkLst>
            <pc:docMk/>
            <pc:sldMk cId="3110800147" sldId="289"/>
            <ac:spMk id="12" creationId="{B1EAD455-0152-4A86-993B-9A03B2013D2E}"/>
          </ac:spMkLst>
        </pc:spChg>
        <pc:spChg chg="add del mod">
          <ac:chgData name="Алла Власова" userId="d4ae9e85eefdfb8d" providerId="LiveId" clId="{123A8178-771E-4F1F-AFB1-5066C60B84B7}" dt="2025-05-19T19:38:39.099" v="1110" actId="478"/>
          <ac:spMkLst>
            <pc:docMk/>
            <pc:sldMk cId="3110800147" sldId="289"/>
            <ac:spMk id="14" creationId="{A650FFDB-55BF-41CF-9DA8-BADCE1697B9F}"/>
          </ac:spMkLst>
        </pc:spChg>
        <pc:spChg chg="add mod">
          <ac:chgData name="Алла Власова" userId="d4ae9e85eefdfb8d" providerId="LiveId" clId="{123A8178-771E-4F1F-AFB1-5066C60B84B7}" dt="2025-05-19T19:46:14.885" v="1211" actId="1076"/>
          <ac:spMkLst>
            <pc:docMk/>
            <pc:sldMk cId="3110800147" sldId="289"/>
            <ac:spMk id="17" creationId="{44EDB050-13C3-4483-BD90-651F0CE77A9A}"/>
          </ac:spMkLst>
        </pc:spChg>
        <pc:spChg chg="add mod">
          <ac:chgData name="Алла Власова" userId="d4ae9e85eefdfb8d" providerId="LiveId" clId="{123A8178-771E-4F1F-AFB1-5066C60B84B7}" dt="2025-05-19T19:47:48.432" v="1255" actId="1076"/>
          <ac:spMkLst>
            <pc:docMk/>
            <pc:sldMk cId="3110800147" sldId="289"/>
            <ac:spMk id="20" creationId="{74373C9F-5BCF-4BE4-A7EF-D3FE957F839C}"/>
          </ac:spMkLst>
        </pc:spChg>
        <pc:spChg chg="add mod">
          <ac:chgData name="Алла Власова" userId="d4ae9e85eefdfb8d" providerId="LiveId" clId="{123A8178-771E-4F1F-AFB1-5066C60B84B7}" dt="2025-05-19T19:52:45.083" v="1389" actId="113"/>
          <ac:spMkLst>
            <pc:docMk/>
            <pc:sldMk cId="3110800147" sldId="289"/>
            <ac:spMk id="23" creationId="{525DDB07-2A76-4ACD-9446-B6D2E9AC6E4D}"/>
          </ac:spMkLst>
        </pc:spChg>
        <pc:spChg chg="add mod">
          <ac:chgData name="Алла Власова" userId="d4ae9e85eefdfb8d" providerId="LiveId" clId="{123A8178-771E-4F1F-AFB1-5066C60B84B7}" dt="2025-05-19T19:55:13.755" v="1422" actId="1076"/>
          <ac:spMkLst>
            <pc:docMk/>
            <pc:sldMk cId="3110800147" sldId="289"/>
            <ac:spMk id="26" creationId="{220E472D-684E-4F3C-AB27-2904DB830B97}"/>
          </ac:spMkLst>
        </pc:spChg>
        <pc:spChg chg="add mod">
          <ac:chgData name="Алла Власова" userId="d4ae9e85eefdfb8d" providerId="LiveId" clId="{123A8178-771E-4F1F-AFB1-5066C60B84B7}" dt="2025-05-19T20:00:10.532" v="1471" actId="14100"/>
          <ac:spMkLst>
            <pc:docMk/>
            <pc:sldMk cId="3110800147" sldId="289"/>
            <ac:spMk id="27" creationId="{EAC79CE2-DF63-476F-814E-6724B3383491}"/>
          </ac:spMkLst>
        </pc:spChg>
        <pc:spChg chg="add mod">
          <ac:chgData name="Алла Власова" userId="d4ae9e85eefdfb8d" providerId="LiveId" clId="{123A8178-771E-4F1F-AFB1-5066C60B84B7}" dt="2025-05-19T19:57:51.325" v="1446" actId="14100"/>
          <ac:spMkLst>
            <pc:docMk/>
            <pc:sldMk cId="3110800147" sldId="289"/>
            <ac:spMk id="28" creationId="{CE2C731B-C1E9-4DBC-A849-C1BDD3F5581A}"/>
          </ac:spMkLst>
        </pc:spChg>
        <pc:picChg chg="add mod">
          <ac:chgData name="Алла Власова" userId="d4ae9e85eefdfb8d" providerId="LiveId" clId="{123A8178-771E-4F1F-AFB1-5066C60B84B7}" dt="2025-05-19T20:00:01.538" v="1468" actId="1076"/>
          <ac:picMkLst>
            <pc:docMk/>
            <pc:sldMk cId="3110800147" sldId="289"/>
            <ac:picMk id="9" creationId="{45D7FB5C-5911-41BA-B440-49193183BC4E}"/>
          </ac:picMkLst>
        </pc:picChg>
        <pc:picChg chg="add mod">
          <ac:chgData name="Алла Власова" userId="d4ae9e85eefdfb8d" providerId="LiveId" clId="{123A8178-771E-4F1F-AFB1-5066C60B84B7}" dt="2025-05-19T19:57:15.825" v="1439" actId="14100"/>
          <ac:picMkLst>
            <pc:docMk/>
            <pc:sldMk cId="3110800147" sldId="289"/>
            <ac:picMk id="16" creationId="{A86FD7AF-B9AF-4794-BA99-5E5F5422BAF5}"/>
          </ac:picMkLst>
        </pc:picChg>
        <pc:picChg chg="add mod">
          <ac:chgData name="Алла Власова" userId="d4ae9e85eefdfb8d" providerId="LiveId" clId="{123A8178-771E-4F1F-AFB1-5066C60B84B7}" dt="2025-05-19T19:57:12.141" v="1438" actId="14100"/>
          <ac:picMkLst>
            <pc:docMk/>
            <pc:sldMk cId="3110800147" sldId="289"/>
            <ac:picMk id="19" creationId="{73611A6C-BFB8-4A19-8BC2-C09A5FE61E05}"/>
          </ac:picMkLst>
        </pc:picChg>
        <pc:picChg chg="add mod">
          <ac:chgData name="Алла Власова" userId="d4ae9e85eefdfb8d" providerId="LiveId" clId="{123A8178-771E-4F1F-AFB1-5066C60B84B7}" dt="2025-05-19T19:57:08.054" v="1437" actId="14100"/>
          <ac:picMkLst>
            <pc:docMk/>
            <pc:sldMk cId="3110800147" sldId="289"/>
            <ac:picMk id="22" creationId="{E50898FE-FCCC-4B14-AE20-3DE95E49F7EE}"/>
          </ac:picMkLst>
        </pc:picChg>
        <pc:picChg chg="add mod">
          <ac:chgData name="Алла Власова" userId="d4ae9e85eefdfb8d" providerId="LiveId" clId="{123A8178-771E-4F1F-AFB1-5066C60B84B7}" dt="2025-05-19T19:57:05.138" v="1436" actId="14100"/>
          <ac:picMkLst>
            <pc:docMk/>
            <pc:sldMk cId="3110800147" sldId="289"/>
            <ac:picMk id="25" creationId="{712E2D98-089A-4FD9-9C66-DF62ADD9BEA8}"/>
          </ac:picMkLst>
        </pc:picChg>
        <pc:picChg chg="add mod">
          <ac:chgData name="Алла Власова" userId="d4ae9e85eefdfb8d" providerId="LiveId" clId="{123A8178-771E-4F1F-AFB1-5066C60B84B7}" dt="2025-05-19T19:58:26.539" v="1451" actId="14100"/>
          <ac:picMkLst>
            <pc:docMk/>
            <pc:sldMk cId="3110800147" sldId="289"/>
            <ac:picMk id="29" creationId="{5228460E-D5C0-4D40-ADC8-773E6EA5DF3F}"/>
          </ac:picMkLst>
        </pc:picChg>
        <pc:picChg chg="add mod">
          <ac:chgData name="Алла Власова" userId="d4ae9e85eefdfb8d" providerId="LiveId" clId="{123A8178-771E-4F1F-AFB1-5066C60B84B7}" dt="2025-05-19T20:01:15.036" v="1475" actId="14100"/>
          <ac:picMkLst>
            <pc:docMk/>
            <pc:sldMk cId="3110800147" sldId="289"/>
            <ac:picMk id="30" creationId="{52E209B0-9E5B-494A-8C6C-38BCFCB1ABC7}"/>
          </ac:picMkLst>
        </pc:picChg>
        <pc:picChg chg="add mod">
          <ac:chgData name="Алла Власова" userId="d4ae9e85eefdfb8d" providerId="LiveId" clId="{123A8178-771E-4F1F-AFB1-5066C60B84B7}" dt="2025-05-19T19:59:40.853" v="1466" actId="14100"/>
          <ac:picMkLst>
            <pc:docMk/>
            <pc:sldMk cId="3110800147" sldId="289"/>
            <ac:picMk id="31" creationId="{51CB02AA-7AA9-4910-8962-811C7B6834AD}"/>
          </ac:picMkLst>
        </pc:picChg>
      </pc:sldChg>
      <pc:sldChg chg="addSp delSp modSp add mod ord">
        <pc:chgData name="Алла Власова" userId="d4ae9e85eefdfb8d" providerId="LiveId" clId="{123A8178-771E-4F1F-AFB1-5066C60B84B7}" dt="2025-05-19T19:21:51.227" v="1032" actId="207"/>
        <pc:sldMkLst>
          <pc:docMk/>
          <pc:sldMk cId="2322956140" sldId="290"/>
        </pc:sldMkLst>
        <pc:spChg chg="mod">
          <ac:chgData name="Алла Власова" userId="d4ae9e85eefdfb8d" providerId="LiveId" clId="{123A8178-771E-4F1F-AFB1-5066C60B84B7}" dt="2025-05-18T19:21:15.395" v="647" actId="20577"/>
          <ac:spMkLst>
            <pc:docMk/>
            <pc:sldMk cId="2322956140" sldId="290"/>
            <ac:spMk id="5" creationId="{00000000-0000-0000-0000-000000000000}"/>
          </ac:spMkLst>
        </pc:spChg>
        <pc:spChg chg="del mod">
          <ac:chgData name="Алла Власова" userId="d4ae9e85eefdfb8d" providerId="LiveId" clId="{123A8178-771E-4F1F-AFB1-5066C60B84B7}" dt="2025-05-18T19:21:30.515" v="966"/>
          <ac:spMkLst>
            <pc:docMk/>
            <pc:sldMk cId="2322956140" sldId="290"/>
            <ac:spMk id="8" creationId="{1D72B824-63E2-4D32-9553-4F0F7712C202}"/>
          </ac:spMkLst>
        </pc:spChg>
        <pc:spChg chg="del mod">
          <ac:chgData name="Алла Власова" userId="d4ae9e85eefdfb8d" providerId="LiveId" clId="{123A8178-771E-4F1F-AFB1-5066C60B84B7}" dt="2025-05-18T19:21:13.089" v="645"/>
          <ac:spMkLst>
            <pc:docMk/>
            <pc:sldMk cId="2322956140" sldId="290"/>
            <ac:spMk id="18" creationId="{55F47567-5A8A-453F-812D-73AC6E18A0FE}"/>
          </ac:spMkLst>
        </pc:spChg>
        <pc:spChg chg="del mod">
          <ac:chgData name="Алла Власова" userId="d4ae9e85eefdfb8d" providerId="LiveId" clId="{123A8178-771E-4F1F-AFB1-5066C60B84B7}" dt="2025-05-18T19:21:30.515" v="964"/>
          <ac:spMkLst>
            <pc:docMk/>
            <pc:sldMk cId="2322956140" sldId="290"/>
            <ac:spMk id="19" creationId="{4E8E4F93-277D-41A6-ACB4-34C23EEA6B78}"/>
          </ac:spMkLst>
        </pc:spChg>
        <pc:graphicFrameChg chg="add mod modGraphic">
          <ac:chgData name="Алла Власова" userId="d4ae9e85eefdfb8d" providerId="LiveId" clId="{123A8178-771E-4F1F-AFB1-5066C60B84B7}" dt="2025-05-19T19:21:51.227" v="1032" actId="207"/>
          <ac:graphicFrameMkLst>
            <pc:docMk/>
            <pc:sldMk cId="2322956140" sldId="290"/>
            <ac:graphicFrameMk id="8" creationId="{6B8F65AE-0D3D-4604-A380-E4CC2D10F5CD}"/>
          </ac:graphicFrameMkLst>
        </pc:graphicFrameChg>
        <pc:graphicFrameChg chg="add mod">
          <ac:chgData name="Алла Власова" userId="d4ae9e85eefdfb8d" providerId="LiveId" clId="{123A8178-771E-4F1F-AFB1-5066C60B84B7}" dt="2025-05-19T19:21:34.516" v="1029"/>
          <ac:graphicFrameMkLst>
            <pc:docMk/>
            <pc:sldMk cId="2322956140" sldId="290"/>
            <ac:graphicFrameMk id="18" creationId="{28DE48A6-7BC1-40C0-9998-96C63E76751B}"/>
          </ac:graphicFrameMkLst>
        </pc:graphicFrameChg>
        <pc:picChg chg="del">
          <ac:chgData name="Алла Власова" userId="d4ae9e85eefdfb8d" providerId="LiveId" clId="{123A8178-771E-4F1F-AFB1-5066C60B84B7}" dt="2025-05-18T19:21:30.514" v="962" actId="478"/>
          <ac:picMkLst>
            <pc:docMk/>
            <pc:sldMk cId="2322956140" sldId="290"/>
            <ac:picMk id="20" creationId="{A5C44836-898A-4EDA-889E-C0777F3C1996}"/>
          </ac:picMkLst>
        </pc:picChg>
        <pc:picChg chg="del">
          <ac:chgData name="Алла Власова" userId="d4ae9e85eefdfb8d" providerId="LiveId" clId="{123A8178-771E-4F1F-AFB1-5066C60B84B7}" dt="2025-05-18T19:21:31.083" v="967" actId="478"/>
          <ac:picMkLst>
            <pc:docMk/>
            <pc:sldMk cId="2322956140" sldId="290"/>
            <ac:picMk id="21" creationId="{29FF3064-DE7C-4029-AFEF-1601E136EAEA}"/>
          </ac:picMkLst>
        </pc:picChg>
        <pc:picChg chg="del">
          <ac:chgData name="Алла Власова" userId="d4ae9e85eefdfb8d" providerId="LiveId" clId="{123A8178-771E-4F1F-AFB1-5066C60B84B7}" dt="2025-05-18T19:21:31.694" v="968" actId="478"/>
          <ac:picMkLst>
            <pc:docMk/>
            <pc:sldMk cId="2322956140" sldId="290"/>
            <ac:picMk id="22" creationId="{94ABF91E-0A8E-485C-8FDC-106FAE33F1C9}"/>
          </ac:picMkLst>
        </pc:picChg>
      </pc:sldChg>
      <pc:sldChg chg="addSp delSp modSp add mod">
        <pc:chgData name="Алла Власова" userId="d4ae9e85eefdfb8d" providerId="LiveId" clId="{123A8178-771E-4F1F-AFB1-5066C60B84B7}" dt="2025-05-26T06:44:40.740" v="1592" actId="1076"/>
        <pc:sldMkLst>
          <pc:docMk/>
          <pc:sldMk cId="19147216" sldId="291"/>
        </pc:sldMkLst>
        <pc:spChg chg="mod">
          <ac:chgData name="Алла Власова" userId="d4ae9e85eefdfb8d" providerId="LiveId" clId="{123A8178-771E-4F1F-AFB1-5066C60B84B7}" dt="2025-05-26T06:32:41.887" v="1511" actId="20577"/>
          <ac:spMkLst>
            <pc:docMk/>
            <pc:sldMk cId="19147216" sldId="291"/>
            <ac:spMk id="2" creationId="{00000000-0000-0000-0000-000000000000}"/>
          </ac:spMkLst>
        </pc:spChg>
        <pc:spChg chg="add mod">
          <ac:chgData name="Алла Власова" userId="d4ae9e85eefdfb8d" providerId="LiveId" clId="{123A8178-771E-4F1F-AFB1-5066C60B84B7}" dt="2025-05-26T06:44:40.740" v="1592" actId="1076"/>
          <ac:spMkLst>
            <pc:docMk/>
            <pc:sldMk cId="19147216" sldId="291"/>
            <ac:spMk id="18" creationId="{AB3C16CE-3BE7-41CC-8AD3-796FEEC1A845}"/>
          </ac:spMkLst>
        </pc:spChg>
        <pc:spChg chg="del mod">
          <ac:chgData name="Алла Власова" userId="d4ae9e85eefdfb8d" providerId="LiveId" clId="{123A8178-771E-4F1F-AFB1-5066C60B84B7}" dt="2025-05-26T06:32:55.149" v="1519"/>
          <ac:spMkLst>
            <pc:docMk/>
            <pc:sldMk cId="19147216" sldId="291"/>
            <ac:spMk id="26" creationId="{00000000-0000-0000-0000-000000000000}"/>
          </ac:spMkLst>
        </pc:spChg>
        <pc:spChg chg="del mod">
          <ac:chgData name="Алла Власова" userId="d4ae9e85eefdfb8d" providerId="LiveId" clId="{123A8178-771E-4F1F-AFB1-5066C60B84B7}" dt="2025-05-26T06:32:55.149" v="1521"/>
          <ac:spMkLst>
            <pc:docMk/>
            <pc:sldMk cId="19147216" sldId="291"/>
            <ac:spMk id="29" creationId="{00000000-0000-0000-0000-000000000000}"/>
          </ac:spMkLst>
        </pc:spChg>
        <pc:spChg chg="del mod">
          <ac:chgData name="Алла Власова" userId="d4ae9e85eefdfb8d" providerId="LiveId" clId="{123A8178-771E-4F1F-AFB1-5066C60B84B7}" dt="2025-05-26T06:32:55.149" v="1523"/>
          <ac:spMkLst>
            <pc:docMk/>
            <pc:sldMk cId="19147216" sldId="291"/>
            <ac:spMk id="30" creationId="{00000000-0000-0000-0000-000000000000}"/>
          </ac:spMkLst>
        </pc:spChg>
        <pc:picChg chg="add mod">
          <ac:chgData name="Алла Власова" userId="d4ae9e85eefdfb8d" providerId="LiveId" clId="{123A8178-771E-4F1F-AFB1-5066C60B84B7}" dt="2025-05-26T06:33:11.856" v="1526" actId="14100"/>
          <ac:picMkLst>
            <pc:docMk/>
            <pc:sldMk cId="19147216" sldId="291"/>
            <ac:picMk id="17" creationId="{FC68E1D9-D65B-49B4-AADE-6B4BF76324ED}"/>
          </ac:picMkLst>
        </pc:picChg>
        <pc:picChg chg="add mod">
          <ac:chgData name="Алла Власова" userId="d4ae9e85eefdfb8d" providerId="LiveId" clId="{123A8178-771E-4F1F-AFB1-5066C60B84B7}" dt="2025-05-26T06:41:39.451" v="1531" actId="1076"/>
          <ac:picMkLst>
            <pc:docMk/>
            <pc:sldMk cId="19147216" sldId="291"/>
            <ac:picMk id="20" creationId="{74F5C28C-44A8-40D0-B729-7D14DC14A859}"/>
          </ac:picMkLst>
        </pc:picChg>
        <pc:picChg chg="del">
          <ac:chgData name="Алла Власова" userId="d4ae9e85eefdfb8d" providerId="LiveId" clId="{123A8178-771E-4F1F-AFB1-5066C60B84B7}" dt="2025-05-26T06:32:46.304" v="1513" actId="478"/>
          <ac:picMkLst>
            <pc:docMk/>
            <pc:sldMk cId="19147216" sldId="291"/>
            <ac:picMk id="21" creationId="{00000000-0000-0000-0000-000000000000}"/>
          </ac:picMkLst>
        </pc:picChg>
        <pc:picChg chg="del">
          <ac:chgData name="Алла Власова" userId="d4ae9e85eefdfb8d" providerId="LiveId" clId="{123A8178-771E-4F1F-AFB1-5066C60B84B7}" dt="2025-05-26T06:32:47.248" v="1514" actId="478"/>
          <ac:picMkLst>
            <pc:docMk/>
            <pc:sldMk cId="19147216" sldId="291"/>
            <ac:picMk id="25" creationId="{00000000-0000-0000-0000-000000000000}"/>
          </ac:picMkLst>
        </pc:picChg>
        <pc:picChg chg="del">
          <ac:chgData name="Алла Власова" userId="d4ae9e85eefdfb8d" providerId="LiveId" clId="{123A8178-771E-4F1F-AFB1-5066C60B84B7}" dt="2025-05-26T06:32:45.442" v="1512" actId="478"/>
          <ac:picMkLst>
            <pc:docMk/>
            <pc:sldMk cId="19147216" sldId="291"/>
            <ac:picMk id="2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96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654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359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978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174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145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938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020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960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609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91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23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012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4829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6782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991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0735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691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2236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180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0287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673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5358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3537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1793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08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rive.google.com/file/d/1orAnDEI4X5J_uJMlFnyyeVR7etXK_Mxy/view?usp=sharing" TargetMode="Externa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jp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hyperlink" Target="https://docs.google.com/spreadsheets/d/101_A1HInDnhJPxnuj06-3d0BgIGc1Cuj/edit?usp=sharing&amp;ouid=114199307080387569571&amp;rtpof=true&amp;sd=true" TargetMode="External"/><Relationship Id="rId4" Type="http://schemas.openxmlformats.org/officeDocument/2006/relationships/image" Target="../media/image3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83674" y="451784"/>
            <a:ext cx="7935432" cy="28351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Разработка 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м</a:t>
            </a: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обильного 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</a:t>
            </a:r>
            <a:r>
              <a:rPr lang="en-US" sz="4450" dirty="0" err="1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риложения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«Спорт-Тур»</a:t>
            </a: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для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бронирования объектов размещения для проведения спортивных сборов в Тверской области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32033"/>
            <a:ext cx="7556421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270040" y="6175891"/>
            <a:ext cx="1308259" cy="3968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035011" y="5635380"/>
            <a:ext cx="73152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Команда студентов</a:t>
            </a:r>
          </a:p>
          <a:p>
            <a:pPr algn="r"/>
            <a:r>
              <a:rPr lang="ru-RU" dirty="0"/>
              <a:t> 1 курса магистратуры </a:t>
            </a:r>
            <a:r>
              <a:rPr lang="ru-RU" dirty="0" err="1"/>
              <a:t>ТвГУ</a:t>
            </a:r>
            <a:r>
              <a:rPr lang="ru-RU" dirty="0"/>
              <a:t> ИнЭУ-11М</a:t>
            </a:r>
            <a:br>
              <a:rPr lang="ru-RU" dirty="0"/>
            </a:br>
            <a:r>
              <a:rPr lang="ru-RU" dirty="0"/>
              <a:t>Власова А. 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Ремизова К. М.</a:t>
            </a:r>
          </a:p>
          <a:p>
            <a:pPr algn="r"/>
            <a:r>
              <a:rPr lang="ru-RU" dirty="0" err="1"/>
              <a:t>Чжан</a:t>
            </a:r>
            <a:r>
              <a:rPr lang="ru-RU" dirty="0"/>
              <a:t> </a:t>
            </a:r>
            <a:r>
              <a:rPr lang="ru-RU" dirty="0" err="1"/>
              <a:t>Жань</a:t>
            </a:r>
            <a:endParaRPr lang="ru-RU" dirty="0"/>
          </a:p>
          <a:p>
            <a:pPr algn="r"/>
            <a:r>
              <a:rPr lang="ru-RU" dirty="0" err="1"/>
              <a:t>Попаз</a:t>
            </a:r>
            <a:r>
              <a:rPr lang="ru-RU" dirty="0"/>
              <a:t> О. 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9" y="0"/>
            <a:ext cx="5486401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03AC59-FE79-43C7-A060-594C9772C2A6}"/>
              </a:ext>
            </a:extLst>
          </p:cNvPr>
          <p:cNvSpPr txBox="1"/>
          <p:nvPr/>
        </p:nvSpPr>
        <p:spPr>
          <a:xfrm>
            <a:off x="335751" y="4720412"/>
            <a:ext cx="7625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/>
              <a:t>Промежуточные результаты этапа «Разработка»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274" y="525026"/>
            <a:ext cx="130428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</a:rPr>
              <a:t>Команда проекта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7544" y="2643782"/>
            <a:ext cx="6244709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7544" y="3557796"/>
            <a:ext cx="6244709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58304" y="5474136"/>
            <a:ext cx="571107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86399" y="6053480"/>
            <a:ext cx="6244709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2286" y="2536260"/>
            <a:ext cx="6593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400" dirty="0"/>
            </a:b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283126" y="7484882"/>
            <a:ext cx="2281286" cy="6787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6DB2AB-9EB3-40F6-87C6-A4023DFB3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3126" y="298523"/>
            <a:ext cx="1783080" cy="8686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D7FB5C-5911-41BA-B440-49193183B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138" y="2219173"/>
            <a:ext cx="2664503" cy="26645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C218CB-C6F4-4B27-89E5-F1E12FFE8DF4}"/>
              </a:ext>
            </a:extLst>
          </p:cNvPr>
          <p:cNvSpPr txBox="1"/>
          <p:nvPr/>
        </p:nvSpPr>
        <p:spPr>
          <a:xfrm>
            <a:off x="1359077" y="4973063"/>
            <a:ext cx="45342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Алла Власова</a:t>
            </a:r>
          </a:p>
          <a:p>
            <a:r>
              <a:rPr lang="ru-RU" dirty="0"/>
              <a:t>лидер проекта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6FD7AF-B9AF-4794-BA99-5E5F5422B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552" y="1568050"/>
            <a:ext cx="2006352" cy="20063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EDB050-13C3-4483-BD90-651F0CE77A9A}"/>
              </a:ext>
            </a:extLst>
          </p:cNvPr>
          <p:cNvSpPr txBox="1"/>
          <p:nvPr/>
        </p:nvSpPr>
        <p:spPr>
          <a:xfrm>
            <a:off x="6045259" y="3777499"/>
            <a:ext cx="31951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Чжан</a:t>
            </a:r>
            <a:r>
              <a:rPr lang="ru-RU" sz="2800" dirty="0"/>
              <a:t> </a:t>
            </a:r>
            <a:r>
              <a:rPr lang="ru-RU" sz="2800" dirty="0" err="1"/>
              <a:t>Жань</a:t>
            </a:r>
            <a:endParaRPr lang="ru-RU" sz="2800" dirty="0"/>
          </a:p>
          <a:p>
            <a:r>
              <a:rPr lang="ru-RU" dirty="0"/>
              <a:t>экономист проекта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3611A6C-BFB8-4A19-8BC2-C09A5FE61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5764" y="1500750"/>
            <a:ext cx="2119666" cy="211966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4373C9F-5BCF-4BE4-A7EF-D3FE957F839C}"/>
              </a:ext>
            </a:extLst>
          </p:cNvPr>
          <p:cNvSpPr txBox="1"/>
          <p:nvPr/>
        </p:nvSpPr>
        <p:spPr>
          <a:xfrm>
            <a:off x="9587060" y="3777499"/>
            <a:ext cx="30825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Ксения Ремизова</a:t>
            </a:r>
          </a:p>
          <a:p>
            <a:r>
              <a:rPr lang="ru-RU" dirty="0"/>
              <a:t>координатор проекта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50898FE-FCCC-4B14-AE20-3DE95E49F7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358" y="4963427"/>
            <a:ext cx="2178761" cy="21787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25DDB07-2A76-4ACD-9446-B6D2E9AC6E4D}"/>
              </a:ext>
            </a:extLst>
          </p:cNvPr>
          <p:cNvSpPr txBox="1"/>
          <p:nvPr/>
        </p:nvSpPr>
        <p:spPr>
          <a:xfrm>
            <a:off x="5974358" y="7183131"/>
            <a:ext cx="25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Ольга </a:t>
            </a:r>
            <a:r>
              <a:rPr lang="ru-RU" sz="2800" dirty="0" err="1"/>
              <a:t>Попаз</a:t>
            </a:r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96D94-DD20-4524-8070-AD56850DBD82}"/>
              </a:ext>
            </a:extLst>
          </p:cNvPr>
          <p:cNvSpPr txBox="1"/>
          <p:nvPr/>
        </p:nvSpPr>
        <p:spPr>
          <a:xfrm>
            <a:off x="5966155" y="7539931"/>
            <a:ext cx="281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специалист по визуалу</a:t>
            </a:r>
          </a:p>
        </p:txBody>
      </p:sp>
    </p:spTree>
    <p:extLst>
      <p:ext uri="{BB962C8B-B14F-4D97-AF65-F5344CB8AC3E}">
        <p14:creationId xmlns:p14="http://schemas.microsoft.com/office/powerpoint/2010/main" val="311080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2864525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Цель проекта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913465"/>
            <a:ext cx="7556421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В течение 10 месяцев разработать мобильное приложение для удобного бронирования объектов размещения под проведение спортивных сборов, чтобы повысить эффективность организации тренировочного процесса и способствовать развитию спортивной инфраструктуры в Тверской области.</a:t>
            </a:r>
            <a:endParaRPr lang="en-US" sz="17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594210" y="7560297"/>
            <a:ext cx="1932495" cy="58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1" cy="8229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71E549-E800-4B82-A429-C33CEA619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8917" y="158842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1005810" y="3231102"/>
            <a:ext cx="125187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ПОЛЬЗОВАТЕЛЬ И ЕГО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114364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8114" y="402906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Характеристика </a:t>
            </a:r>
            <a:b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</a:b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целевой аудитории </a:t>
            </a:r>
          </a:p>
          <a:p>
            <a:pPr marL="0" indent="0">
              <a:lnSpc>
                <a:spcPts val="5550"/>
              </a:lnSpc>
              <a:buNone/>
            </a:pPr>
            <a:b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</a:b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организаторы от спортивных школ</a:t>
            </a:r>
            <a:endParaRPr lang="en-US" sz="3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51651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89" y="4423423"/>
            <a:ext cx="2291953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щут базы для тренировок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, с удобной логистикой и соотвествующие требованиям для проведения сбров</a:t>
            </a:r>
            <a:endParaRPr lang="en-US" sz="17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09" y="3516511"/>
            <a:ext cx="566976" cy="5669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425904" y="4310301"/>
            <a:ext cx="2292072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306" y="3547824"/>
            <a:ext cx="566976" cy="56697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932306" y="4423423"/>
            <a:ext cx="2291953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Х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отят упростить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и ускорить процесс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бронировани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я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мест.</a:t>
            </a:r>
            <a:endParaRPr lang="en-US" sz="175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999" y="0"/>
            <a:ext cx="5486401" cy="822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31159" y="4310301"/>
            <a:ext cx="2213481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50" dirty="0">
                <a:latin typeface="Roboto" panose="02000000000000000000" pitchFamily="34" charset="0"/>
                <a:ea typeface="Roboto" panose="02000000000000000000" pitchFamily="34" charset="0"/>
              </a:rPr>
              <a:t>Проживают преимущественно в крупных городах, где есть спорт-школы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1F1EB6-E6EA-4047-8E9A-6E72D2DFA9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9781" y="147689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92375" y="1224840"/>
            <a:ext cx="5135880" cy="602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ru-RU" sz="3750" dirty="0">
                <a:solidFill>
                  <a:srgbClr val="1B1B27"/>
                </a:solidFill>
                <a:latin typeface="Raleway" panose="020B0003030101060003" pitchFamily="34" charset="0"/>
              </a:rPr>
              <a:t>Проблемы и узкие места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866001" y="2241233"/>
            <a:ext cx="289203" cy="3614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496675" y="2241233"/>
            <a:ext cx="4505206" cy="3012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496675" y="2716869"/>
            <a:ext cx="5798582" cy="9251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038148" y="2205097"/>
            <a:ext cx="5798582" cy="60245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7953307" y="2871055"/>
            <a:ext cx="5798582" cy="6167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1833" y="5813584"/>
            <a:ext cx="289203" cy="3614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ru-RU" sz="22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  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1496675" y="4048483"/>
            <a:ext cx="2992517" cy="3012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516618" y="4502857"/>
            <a:ext cx="5798582" cy="9251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483852" y="6114812"/>
            <a:ext cx="289203" cy="3614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1412450" y="6200695"/>
            <a:ext cx="5798582" cy="9251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075736" y="7183225"/>
            <a:ext cx="2441542" cy="9251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352401" y="2194819"/>
            <a:ext cx="7315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34" charset="0"/>
                <a:ea typeface="Roboto" panose="02000000000000000000" pitchFamily="34" charset="0"/>
              </a:rPr>
              <a:t> </a:t>
            </a:r>
            <a: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  <a:t>Поиск объекта размещения занимает много времени, особенно если нет единого удобного ресурса с полной информацией по каждому региону.</a:t>
            </a:r>
            <a:b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</a:br>
            <a:endParaRPr lang="ru-RU" dirty="0">
              <a:latin typeface="Raleway" panose="020B0003030101060003" pitchFamily="2" charset="-52"/>
              <a:ea typeface="Roboto" panose="02000000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  <a:t>Документация требует многократной проверки и передачи между сторонами, что увеличивает риск ошибок.</a:t>
            </a:r>
            <a:b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</a:br>
            <a:endParaRPr lang="ru-RU" dirty="0">
              <a:latin typeface="Raleway" panose="020B0003030101060003" pitchFamily="2" charset="-52"/>
              <a:ea typeface="Roboto" panose="02000000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  <a:t>Телефонные переговоры и электронная почта могут затягивать процесс обсуждения условий.</a:t>
            </a:r>
            <a:b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</a:br>
            <a:endParaRPr lang="ru-RU" dirty="0">
              <a:latin typeface="Raleway" panose="020B0003030101060003" pitchFamily="2" charset="-52"/>
              <a:ea typeface="Roboto" panose="02000000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  <a:t>Финансовые операции требуют взаимодействия с бухгалтерией, что также добавляет временные задержки.</a:t>
            </a:r>
            <a:b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</a:br>
            <a:endParaRPr lang="ru-RU" dirty="0">
              <a:latin typeface="Raleway" panose="020B0003030101060003" pitchFamily="2" charset="-52"/>
              <a:ea typeface="Roboto" panose="02000000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" panose="020B0003030101060003" pitchFamily="2" charset="-52"/>
                <a:ea typeface="Roboto" panose="02000000000000000000" pitchFamily="34" charset="0"/>
              </a:rPr>
              <a:t>Организацией трансфера и других доп. услуг приходится заниматься самостоятельно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0E9982-BA23-4B49-BE20-AC3BDCDC2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1241" y="355578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5023921" y="3154295"/>
            <a:ext cx="56589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356349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54736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</a:rPr>
              <a:t>Экономия времени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41148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65260" y="4157305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4114800"/>
            <a:ext cx="292774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Упрощенные поисковые фильтры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по критериям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41148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56937" y="4157305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924377" y="4075151"/>
            <a:ext cx="3574047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Онлайн-бронирование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объекта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напрямую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5260" y="5404723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3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017306" y="5362218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Интеграция с 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картами</a:t>
            </a:r>
            <a:endParaRPr lang="en-US" sz="175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2226563" y="7423579"/>
            <a:ext cx="2271861" cy="716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77941C-DEA1-4E44-A1F4-2FAFE8E90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8829" y="220946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1929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Персонализация и 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э</a:t>
            </a: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ффективность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41148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65260" y="4157305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4114800"/>
            <a:ext cx="292774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Сохранение истории запросов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41148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56937" y="4157305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908983" y="4114800"/>
            <a:ext cx="292774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Персонализированные рекомендации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5260" y="5404723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3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017307" y="5404723"/>
            <a:ext cx="2090526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</a:rPr>
              <a:t>Отзывы и рейтинги</a:t>
            </a:r>
            <a:endParaRPr lang="en-US" sz="1750" dirty="0"/>
          </a:p>
        </p:txBody>
      </p:sp>
      <p:sp>
        <p:nvSpPr>
          <p:cNvPr id="13" name="Shape 7"/>
          <p:cNvSpPr/>
          <p:nvPr/>
        </p:nvSpPr>
        <p:spPr>
          <a:xfrm>
            <a:off x="10171807" y="540472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5" name="TextBox 14"/>
          <p:cNvSpPr txBox="1"/>
          <p:nvPr/>
        </p:nvSpPr>
        <p:spPr>
          <a:xfrm>
            <a:off x="9662474" y="5419006"/>
            <a:ext cx="157427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650"/>
              </a:lnSpc>
              <a:buNone/>
            </a:pPr>
            <a:r>
              <a:rPr lang="ru-RU" sz="2400" dirty="0">
                <a:latin typeface="Raleway" panose="020B0003030101060003" pitchFamily="34" charset="0"/>
              </a:rPr>
              <a:t>4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0920783" y="5362218"/>
            <a:ext cx="2759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50" dirty="0">
                <a:latin typeface="Roboto" panose="02000000000000000000" pitchFamily="34" charset="0"/>
                <a:ea typeface="Roboto" panose="02000000000000000000" pitchFamily="34" charset="0"/>
              </a:rPr>
              <a:t>Уведомления о статусе бронирования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839307" y="7626285"/>
            <a:ext cx="1715679" cy="499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8661D5-2960-44C1-B53E-362ABC174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1260" y="259198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73204" y="3074139"/>
            <a:ext cx="6441996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Оптимизация </a:t>
            </a: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</a:t>
            </a:r>
            <a:r>
              <a:rPr lang="en-US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роцесса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6244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95022" y="4709477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606320" y="4624466"/>
            <a:ext cx="345924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Интеграция платежных систем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306997" y="462446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392067" y="4709476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5954078" y="4624466"/>
            <a:ext cx="3459242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Автоматическая генерация договоров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505412" y="455076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590482" y="4624465"/>
            <a:ext cx="340162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3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10150435" y="4624465"/>
            <a:ext cx="345924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Быстрая и удобная оплата</a:t>
            </a:r>
            <a:endParaRPr lang="en-US" sz="175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145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556503" y="7418895"/>
            <a:ext cx="2007909" cy="6975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623B77-6D71-4A0F-A056-D8732BCEA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8137" y="113122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9969" y="554961"/>
            <a:ext cx="8199382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</a:rPr>
              <a:t>Преимущества процесса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</a:rPr>
              <a:t>с мобильным приложением</a:t>
            </a:r>
            <a:endParaRPr lang="en-US" sz="4450" dirty="0">
              <a:solidFill>
                <a:srgbClr val="1B1B27"/>
              </a:solidFill>
              <a:latin typeface="Raleway" panose="020B0003030101060003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58280" y="2106502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r>
              <a:rPr lang="ru-RU" sz="1600" dirty="0">
                <a:latin typeface="Raleway" panose="020B0003030101060003" pitchFamily="2" charset="-52"/>
              </a:rPr>
              <a:t>1. Система автоматически предлагает доступные варианты объектов по заданным параметрам с указанием цен и подробной информацией о каждой базе</a:t>
            </a:r>
          </a:p>
        </p:txBody>
      </p:sp>
      <p:sp>
        <p:nvSpPr>
          <p:cNvPr id="5" name="Text 2"/>
          <p:cNvSpPr/>
          <p:nvPr/>
        </p:nvSpPr>
        <p:spPr>
          <a:xfrm>
            <a:off x="698284" y="2332969"/>
            <a:ext cx="708755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463851" y="3096696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6973" y="3232872"/>
            <a:ext cx="708755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2. Просмотр фотографий, отзывов предыдущих клиентов,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 рейтингов, сравнение нескольких предложений прямо в приложении</a:t>
            </a:r>
            <a:endParaRPr lang="en-US" sz="1600" dirty="0">
              <a:latin typeface="Raleway" panose="020B0003030101060003" pitchFamily="2" charset="-52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63849" y="4094856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76973" y="4301451"/>
            <a:ext cx="708755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3. Нажатие кнопки "Забронировать" создает предварительную бронь 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выбранной базы на указанные даты с резервом на 24 часа</a:t>
            </a:r>
            <a:endParaRPr lang="en-US" sz="1600" dirty="0">
              <a:latin typeface="Raleway" panose="020B0003030101060003" pitchFamily="2" charset="-52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63851" y="5093016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3384" y="5137876"/>
            <a:ext cx="708755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4. Организатор заполняет форму с данными участников.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 Данные сохраняются в профиле менеджера для будущих бронирований.  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3C3939"/>
                </a:solidFill>
                <a:latin typeface="Raleway" panose="020B0003030101060003" pitchFamily="2" charset="-52"/>
                <a:ea typeface="Roboto" panose="02000000000000000000" pitchFamily="34" charset="-122"/>
                <a:cs typeface="Roboto" panose="02000000000000000000" pitchFamily="34" charset="-120"/>
              </a:rPr>
              <a:t>Договор аренды формируется автоматически.</a:t>
            </a:r>
            <a:endParaRPr lang="en-US" sz="1600" dirty="0">
              <a:latin typeface="Raleway" panose="020B0003030101060003" pitchFamily="2" charset="-52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463851" y="6091176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4" name="Shape 7"/>
          <p:cNvSpPr/>
          <p:nvPr/>
        </p:nvSpPr>
        <p:spPr>
          <a:xfrm>
            <a:off x="463851" y="7089336"/>
            <a:ext cx="7556421" cy="831771"/>
          </a:xfrm>
          <a:prstGeom prst="roundRect">
            <a:avLst>
              <a:gd name="adj" fmla="val 114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5" name="TextBox 14"/>
          <p:cNvSpPr txBox="1"/>
          <p:nvPr/>
        </p:nvSpPr>
        <p:spPr>
          <a:xfrm>
            <a:off x="559080" y="6082812"/>
            <a:ext cx="7072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aleway" panose="020B0003030101060003" pitchFamily="2" charset="-52"/>
              </a:rPr>
              <a:t>5. Оплата происходит непосредственно через встроенный платежный сервис приложения (с поддержкой карт, электронных кошельков и банковских переводов).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384" y="7182055"/>
            <a:ext cx="682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aleway" panose="020B0003030101060003" pitchFamily="2" charset="-52"/>
              </a:rPr>
              <a:t>6. Через приложение можно заказать трансфер, экскурсионные программы и другие дополнительные услуги.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DF1500-50D5-476A-B665-37D04C28A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8635" y="120621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1005810" y="3231102"/>
            <a:ext cx="125187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ПОЛЬЗОВАТЕЛЬСКИЙ СЦЕНАРИЙ</a:t>
            </a:r>
          </a:p>
        </p:txBody>
      </p:sp>
    </p:spTree>
    <p:extLst>
      <p:ext uri="{BB962C8B-B14F-4D97-AF65-F5344CB8AC3E}">
        <p14:creationId xmlns:p14="http://schemas.microsoft.com/office/powerpoint/2010/main" val="415348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9204" y="1260258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Процесс подбора объекта размещения сейчас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656309" y="2732952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Постановка </a:t>
            </a:r>
            <a:r>
              <a:rPr lang="ru-RU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з</a:t>
            </a: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адач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10535" y="3230276"/>
            <a:ext cx="214209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Определение целей</a:t>
            </a:r>
            <a:b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</a:b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сборов 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 </a:t>
            </a:r>
            <a:b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</a:b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требований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к базе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3859812" y="2750984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Поиск и </a:t>
            </a:r>
            <a:r>
              <a:rPr lang="ru-RU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о</a:t>
            </a: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тбор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704499" y="32302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Изучение источников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(различные сайты,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соцсети, турагенты,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рекомендации знакомых)</a:t>
            </a: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, </a:t>
            </a:r>
            <a:endParaRPr lang="ru-RU" sz="1750" dirty="0">
              <a:solidFill>
                <a:srgbClr val="3C3939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сравнение предложений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063315" y="2730488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Проверка </a:t>
            </a:r>
            <a:r>
              <a:rPr lang="ru-RU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б</a:t>
            </a:r>
            <a:r>
              <a:rPr lang="en-US" sz="24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аз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063315" y="32492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Личное посещение, </a:t>
            </a:r>
            <a:endParaRPr lang="ru-RU" sz="1750" dirty="0">
              <a:solidFill>
                <a:srgbClr val="3C3939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оценка </a:t>
            </a:r>
            <a:endParaRPr lang="ru-RU" sz="1750" dirty="0">
              <a:solidFill>
                <a:srgbClr val="3C3939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инфраструктуры</a:t>
            </a: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,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ожидание расчёта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стоимости</a:t>
            </a:r>
            <a:endParaRPr lang="en-US" sz="1750" dirty="0"/>
          </a:p>
        </p:txBody>
      </p:sp>
      <p:sp>
        <p:nvSpPr>
          <p:cNvPr id="11" name="TextBox 10"/>
          <p:cNvSpPr txBox="1"/>
          <p:nvPr/>
        </p:nvSpPr>
        <p:spPr>
          <a:xfrm>
            <a:off x="10053863" y="2674427"/>
            <a:ext cx="3920228" cy="2182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anose="020B0003030101060003" pitchFamily="2" charset="-52"/>
              </a:rPr>
              <a:t>Подготовка договора 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Raleway" panose="020B0003030101060003" pitchFamily="2" charset="-52"/>
              </a:rPr>
              <a:t>и оплата</a:t>
            </a:r>
            <a:br>
              <a:rPr lang="ru-RU" sz="2200" dirty="0">
                <a:latin typeface="Raleway" panose="020B0003030101060003" pitchFamily="2" charset="-52"/>
              </a:rPr>
            </a:br>
            <a:r>
              <a:rPr lang="ru-RU" sz="1750" dirty="0">
                <a:latin typeface="Roboto" panose="02000000000000000000" pitchFamily="34" charset="0"/>
                <a:ea typeface="Roboto" panose="02000000000000000000" pitchFamily="34" charset="0"/>
              </a:rPr>
              <a:t>Проверка договора, </a:t>
            </a:r>
          </a:p>
          <a:p>
            <a:pPr>
              <a:lnSpc>
                <a:spcPct val="150000"/>
              </a:lnSpc>
            </a:pPr>
            <a:r>
              <a:rPr lang="ru-RU" sz="1750" dirty="0">
                <a:latin typeface="Roboto" panose="02000000000000000000" pitchFamily="34" charset="0"/>
                <a:ea typeface="Roboto" panose="02000000000000000000" pitchFamily="34" charset="0"/>
              </a:rPr>
              <a:t>оплата по реквизитам </a:t>
            </a:r>
          </a:p>
          <a:p>
            <a:pPr>
              <a:lnSpc>
                <a:spcPct val="150000"/>
              </a:lnSpc>
            </a:pPr>
            <a:r>
              <a:rPr lang="ru-RU" sz="1750" dirty="0">
                <a:latin typeface="Roboto" panose="02000000000000000000" pitchFamily="34" charset="0"/>
                <a:ea typeface="Roboto" panose="02000000000000000000" pitchFamily="34" charset="0"/>
              </a:rPr>
              <a:t>через бухгалтерию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94829" y="5392132"/>
            <a:ext cx="483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34" charset="0"/>
                <a:ea typeface="Roboto" panose="02000000000000000000" pitchFamily="34" charset="0"/>
              </a:rPr>
              <a:t>Дальнейшая самостоятельная организация дополнительных услуг – трансфера, экскурсий, медстраховки и т.д.</a:t>
            </a:r>
          </a:p>
        </p:txBody>
      </p:sp>
      <p:sp>
        <p:nvSpPr>
          <p:cNvPr id="13" name="Стрелка: вправо 12"/>
          <p:cNvSpPr/>
          <p:nvPr/>
        </p:nvSpPr>
        <p:spPr>
          <a:xfrm>
            <a:off x="2894029" y="3318235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/>
          <p:cNvSpPr/>
          <p:nvPr/>
        </p:nvSpPr>
        <p:spPr>
          <a:xfrm>
            <a:off x="6183334" y="3317686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/>
          <p:cNvSpPr/>
          <p:nvPr/>
        </p:nvSpPr>
        <p:spPr>
          <a:xfrm>
            <a:off x="9315115" y="3317686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нак ''плюс'' 16"/>
          <p:cNvSpPr/>
          <p:nvPr/>
        </p:nvSpPr>
        <p:spPr>
          <a:xfrm>
            <a:off x="8810393" y="5538495"/>
            <a:ext cx="483959" cy="517977"/>
          </a:xfrm>
          <a:prstGeom prst="mathPlu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810393" y="5231628"/>
            <a:ext cx="5320386" cy="12443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613064" y="7532016"/>
            <a:ext cx="1951348" cy="5844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4716CB-6705-4564-9DD8-6B55A5427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9368" y="233258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0535" y="1376043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Процесс подбора объекта размещения после </a:t>
            </a:r>
            <a:b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</a:br>
            <a:r>
              <a:rPr lang="ru-RU" sz="445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реализации проекта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656309" y="2732952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10535" y="3230276"/>
            <a:ext cx="214209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</a:rPr>
              <a:t>Установка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</a:rPr>
              <a:t>и авторизация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3859812" y="2750984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986787" y="3249205"/>
            <a:ext cx="1451963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Выбор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объекта 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063315" y="2730488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672909" y="3230276"/>
            <a:ext cx="1653989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2000" dirty="0"/>
              <a:t>Бронирование мест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063315" y="2991238"/>
            <a:ext cx="10908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200" dirty="0">
                <a:latin typeface="Raleway" panose="020B0003030101060003" pitchFamily="2" charset="-52"/>
              </a:rPr>
            </a:br>
            <a:r>
              <a:rPr lang="ru-RU" sz="2000" dirty="0"/>
              <a:t>Оплата</a:t>
            </a:r>
            <a:endParaRPr lang="ru-RU" sz="2000" dirty="0">
              <a:ea typeface="Roboto" panose="02000000000000000000" pitchFamily="34" charset="0"/>
            </a:endParaRPr>
          </a:p>
        </p:txBody>
      </p:sp>
      <p:sp>
        <p:nvSpPr>
          <p:cNvPr id="13" name="Стрелка: вправо 12"/>
          <p:cNvSpPr/>
          <p:nvPr/>
        </p:nvSpPr>
        <p:spPr>
          <a:xfrm>
            <a:off x="2233959" y="3375959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/>
          <p:cNvSpPr/>
          <p:nvPr/>
        </p:nvSpPr>
        <p:spPr>
          <a:xfrm>
            <a:off x="3859812" y="3375959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/>
          <p:cNvSpPr/>
          <p:nvPr/>
        </p:nvSpPr>
        <p:spPr>
          <a:xfrm>
            <a:off x="6396289" y="3317686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613064" y="7532016"/>
            <a:ext cx="1951348" cy="5844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/>
          <p:cNvSpPr/>
          <p:nvPr/>
        </p:nvSpPr>
        <p:spPr>
          <a:xfrm>
            <a:off x="10172911" y="3371134"/>
            <a:ext cx="597515" cy="532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729221" y="3249205"/>
            <a:ext cx="1653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Управление бронью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347" y="3341253"/>
            <a:ext cx="615749" cy="56697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834185" y="3248195"/>
            <a:ext cx="1951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Участие в мероприятии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71668" y="4114800"/>
            <a:ext cx="3751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+ обратная связь по итогам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9673ED-6986-44C5-B886-CCA1ED263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0456" y="152974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1005810" y="3231102"/>
            <a:ext cx="125187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             ЧТО ЕСТЬ СЕЙЧАС?</a:t>
            </a:r>
          </a:p>
        </p:txBody>
      </p:sp>
    </p:spTree>
    <p:extLst>
      <p:ext uri="{BB962C8B-B14F-4D97-AF65-F5344CB8AC3E}">
        <p14:creationId xmlns:p14="http://schemas.microsoft.com/office/powerpoint/2010/main" val="502410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591800" y="557503"/>
            <a:ext cx="9476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ЧТО ЕСТЬ СЕЙЧАС?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A51FBA-CAE5-48C9-ADB2-EBE2D3FA2932}"/>
              </a:ext>
            </a:extLst>
          </p:cNvPr>
          <p:cNvSpPr txBox="1"/>
          <p:nvPr/>
        </p:nvSpPr>
        <p:spPr>
          <a:xfrm>
            <a:off x="457200" y="1388500"/>
            <a:ext cx="1371599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БНЕРДИНГ, ЛОГОТИП И СЛОГАН ПРОЕКТА;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ПРОТОТИП ПРИЛОЖЕНИЯ;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ФИНАНСОВАЯ МОДЕЛЬ;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БИЗНЕС-МОДЕЛЬ;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СЦЕНАРИЙ ДЛЯ ЧАТ-БОТА В TELEGRAM;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ДОРОЖНАЯ КАРТА ПРОЕКТА СО СРОКАМИ РЕАЛИЗАЦИИ;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АНАЛИЗ РЫНКА;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ОПРОС РЕАЛЬНЫХ ПОЛЬЗОВАТЕЛЕЙ;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/>
              <a:t>АКТУАЛЬНАЯ БАЗА СРЕДСТВ РАЗМЕЩЕНИЯ СО СПОРТИВНОЙ ИНФРАСТРУКТУРОЙ В ТВЕРСКОЙ ОБЛАСТИ.</a:t>
            </a: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589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1026" y="268356"/>
            <a:ext cx="5168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Raleway" panose="020B0003030101060003" pitchFamily="2" charset="-52"/>
              </a:rPr>
              <a:t>Брендинг проекта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9" y="1230796"/>
            <a:ext cx="3104180" cy="31208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431" y="1230796"/>
            <a:ext cx="3058348" cy="312088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800" y="1209261"/>
            <a:ext cx="3368482" cy="31208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199" y="4603478"/>
            <a:ext cx="3104180" cy="33577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431" y="4603478"/>
            <a:ext cx="3058348" cy="335776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53236" y="2169539"/>
            <a:ext cx="3584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Raleway" panose="020B0003030101060003" pitchFamily="2" charset="-52"/>
              </a:rPr>
              <a:t>Название:</a:t>
            </a:r>
            <a:r>
              <a:rPr lang="ru-RU" sz="3600" dirty="0">
                <a:latin typeface="Raleway" panose="020B0003030101060003" pitchFamily="2" charset="-52"/>
              </a:rPr>
              <a:t> </a:t>
            </a:r>
            <a:r>
              <a:rPr lang="ru-RU" sz="4400" dirty="0">
                <a:latin typeface="Raleway" panose="020B0003030101060003" pitchFamily="2" charset="-52"/>
              </a:rPr>
              <a:t>Спорт-тур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0321" y="4330148"/>
            <a:ext cx="3584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Raleway" panose="020B0003030101060003" pitchFamily="2" charset="-52"/>
              </a:rPr>
              <a:t>Слоган:</a:t>
            </a:r>
            <a:r>
              <a:rPr lang="ru-RU" sz="3600" dirty="0">
                <a:latin typeface="Raleway" panose="020B0003030101060003" pitchFamily="2" charset="-52"/>
              </a:rPr>
              <a:t> Пространство будущих побед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B0AC13-AFC4-4CA1-909D-63ACC1B6C866}"/>
              </a:ext>
            </a:extLst>
          </p:cNvPr>
          <p:cNvSpPr/>
          <p:nvPr/>
        </p:nvSpPr>
        <p:spPr>
          <a:xfrm>
            <a:off x="12612915" y="7293454"/>
            <a:ext cx="2000000" cy="93614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5800" y="4603477"/>
            <a:ext cx="3368482" cy="33577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2D3BC3E-0791-41B1-ADFC-37CBDA810815}"/>
              </a:ext>
            </a:extLst>
          </p:cNvPr>
          <p:cNvSpPr txBox="1"/>
          <p:nvPr/>
        </p:nvSpPr>
        <p:spPr>
          <a:xfrm>
            <a:off x="822070" y="662725"/>
            <a:ext cx="103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ПРОТОТИП МОБИЛЬНОГО ПРИЛОЖЕНИЯ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273A0E4-C134-4BDB-B05A-455141499CFA}"/>
              </a:ext>
            </a:extLst>
          </p:cNvPr>
          <p:cNvSpPr/>
          <p:nvPr/>
        </p:nvSpPr>
        <p:spPr>
          <a:xfrm>
            <a:off x="950725" y="6906176"/>
            <a:ext cx="3489300" cy="7918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C02ED0-0EDB-4E95-B9FE-E5F2FC0E1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25" y="1750824"/>
            <a:ext cx="8642255" cy="4727951"/>
          </a:xfrm>
          <a:prstGeom prst="rect">
            <a:avLst/>
          </a:prstGeom>
        </p:spPr>
      </p:pic>
      <p:sp>
        <p:nvSpPr>
          <p:cNvPr id="21" name="Равнобедренный треугольник 20">
            <a:extLst>
              <a:ext uri="{FF2B5EF4-FFF2-40B4-BE49-F238E27FC236}">
                <a16:creationId xmlns:a16="http://schemas.microsoft.com/office/drawing/2014/main" id="{69A3D200-5ADB-4798-B007-A3A00B62ECAB}"/>
              </a:ext>
            </a:extLst>
          </p:cNvPr>
          <p:cNvSpPr/>
          <p:nvPr/>
        </p:nvSpPr>
        <p:spPr>
          <a:xfrm rot="5400000">
            <a:off x="4797662" y="3338598"/>
            <a:ext cx="992995" cy="950548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807A820F-DCA1-450F-AE48-84065A9B0017}"/>
              </a:ext>
            </a:extLst>
          </p:cNvPr>
          <p:cNvSpPr/>
          <p:nvPr/>
        </p:nvSpPr>
        <p:spPr>
          <a:xfrm>
            <a:off x="4316661" y="3058710"/>
            <a:ext cx="1669360" cy="149918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B19F8B-D34C-4A86-950F-0CD3D04B64C6}"/>
              </a:ext>
            </a:extLst>
          </p:cNvPr>
          <p:cNvSpPr txBox="1"/>
          <p:nvPr/>
        </p:nvSpPr>
        <p:spPr>
          <a:xfrm>
            <a:off x="1883277" y="7096697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hlinkClick r:id="rId5"/>
              </a:rPr>
              <a:t>ПОСМОТРЕТЬ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84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270833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Прототип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17045" y="3494538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" y="882261"/>
            <a:ext cx="4309808" cy="631861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037" y="908010"/>
            <a:ext cx="4327111" cy="643932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6629" y="882261"/>
            <a:ext cx="4368014" cy="64152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05757" y="6970046"/>
            <a:ext cx="289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Экран загрузки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19512" y="6906091"/>
            <a:ext cx="2937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Регистрация в приложении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72067" y="6914535"/>
            <a:ext cx="3042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Главный экран, каталог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E910EE5-1EB0-474B-8ACF-E3CCEFF12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8922" y="190882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33866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Прототип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17045" y="3494538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44" y="1016359"/>
            <a:ext cx="4392379" cy="64733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336" y="977442"/>
            <a:ext cx="4549941" cy="643137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306" y="1016359"/>
            <a:ext cx="4429551" cy="655813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59497" y="6967093"/>
            <a:ext cx="2762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Бронирование выбранных услуг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91472" y="6926913"/>
            <a:ext cx="2706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Статистика динамики цен, сравнение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5258" y="7347660"/>
            <a:ext cx="3431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Поиск локаций по карте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693ADF-1703-4D34-8E32-F04A40BA9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3066" y="258716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33866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Прототип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17045" y="3494538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22" y="964754"/>
            <a:ext cx="4342352" cy="630009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618" y="964754"/>
            <a:ext cx="4459486" cy="64843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81295" y="6925721"/>
            <a:ext cx="2809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Отзывы пользователей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8496" y="947867"/>
            <a:ext cx="4591739" cy="648438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494806" y="6897295"/>
            <a:ext cx="3164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Добавление участников поездки из списка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16736" y="6943841"/>
            <a:ext cx="2985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Чат с менеджером по подбору средств размещения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06D6231-5A02-46B0-83B8-47DF5444C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3066" y="248852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1148" y="3207519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64890" y="916940"/>
            <a:ext cx="3683000" cy="358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564890" y="4500245"/>
            <a:ext cx="7717790" cy="159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397750" y="6090285"/>
            <a:ext cx="6485255" cy="182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52475" y="6093460"/>
            <a:ext cx="6640195" cy="182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248525" y="913130"/>
            <a:ext cx="4034155" cy="358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52475" y="914400"/>
            <a:ext cx="2812415" cy="517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1283315" y="899795"/>
            <a:ext cx="2599690" cy="519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88035" y="1222375"/>
            <a:ext cx="2759075" cy="4867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b="1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600" b="1" dirty="0">
                <a:latin typeface="Roboto" panose="02000000000000000000" pitchFamily="34" charset="0"/>
                <a:cs typeface="Roboto" panose="02000000000000000000" pitchFamily="34" charset="0"/>
              </a:rPr>
              <a:t>Ключевые</a:t>
            </a:r>
            <a:r>
              <a:rPr lang="en-US" altLang="zh-CN" sz="1600" b="1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600" b="1" dirty="0" err="1">
                <a:latin typeface="Roboto" panose="02000000000000000000" pitchFamily="34" charset="0"/>
                <a:cs typeface="Roboto" panose="02000000000000000000" pitchFamily="34" charset="0"/>
              </a:rPr>
              <a:t>партнеры</a:t>
            </a:r>
            <a:r>
              <a:rPr lang="en-US" altLang="zh-CN" sz="1600" b="1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endParaRPr lang="en-US" altLang="zh-CN" sz="1400" b="1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Спортивные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базы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объекты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размещения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региональные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федеральные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).</a:t>
            </a: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Государственные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спортивные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организации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министерства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региональные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комитеты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Платежные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системы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банки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, Visa/Mastercard/</a:t>
            </a:r>
            <a:r>
              <a:rPr lang="ru-RU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МИР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цифровые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кошельки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).</a:t>
            </a:r>
          </a:p>
          <a:p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- IT-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компании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разработчики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облачные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сервисы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для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хранения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данных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).</a:t>
            </a: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Маркетинговые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агентства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продвижение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приложения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).</a:t>
            </a:r>
          </a:p>
          <a:p>
            <a:r>
              <a:rPr lang="ru-RU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Медпункт и </a:t>
            </a:r>
            <a:r>
              <a:rPr lang="ru-RU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Страховщики </a:t>
            </a:r>
            <a:r>
              <a:rPr lang="ru-RU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Реагирование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на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несчастные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случаи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предотвращение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крупных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выплат</a:t>
            </a:r>
            <a:r>
              <a:rPr lang="ru-RU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)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ru-RU" altLang="en-US" sz="1300" dirty="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3750" y="6034405"/>
            <a:ext cx="6585585" cy="1802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Потоки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доходов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endParaRPr lang="en-US" altLang="zh-CN" sz="1400" b="1">
              <a:latin typeface="Roboto" panose="02000000000000000000" pitchFamily="34" charset="0"/>
              <a:cs typeface="Roboto" panose="02000000000000000000" pitchFamily="34" charset="0"/>
              <a:sym typeface="+mn-ea"/>
            </a:endParaRPr>
          </a:p>
          <a:p>
            <a:endParaRPr lang="en-US" altLang="zh-CN" sz="1400" b="1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Комиссия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бронирований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(5-15%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от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суммы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заказа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Подписка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Premium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расширенные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функции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аналитика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приоритетная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поддержка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Реклама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в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приложении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партнерские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баннеры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спонсорские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интеграции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Пакетные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предложения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проживание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+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питание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+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инвентарь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Гранты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субсидии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от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государственных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программ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развития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61300" y="6181725"/>
            <a:ext cx="5283200" cy="1573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Структура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ru-RU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рас</a:t>
            </a:r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ходов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endParaRPr lang="en-US" altLang="en-US" sz="1600" b="1">
              <a:latin typeface="Roboto" panose="02000000000000000000" pitchFamily="34" charset="0"/>
              <a:cs typeface="Roboto" panose="02000000000000000000" pitchFamily="34" charset="0"/>
              <a:sym typeface="+mn-ea"/>
            </a:endParaRPr>
          </a:p>
          <a:p>
            <a:endParaRPr lang="en-US" altLang="zh-CN" sz="14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Разработка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поддержка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приложения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(50%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затрат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Маркетинг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реклама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15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%).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Зарплаты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команды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20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%).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Верификация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обновление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данных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(10%).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Юридические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административные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расходы и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другие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(5%).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305675" y="1271270"/>
            <a:ext cx="3933190" cy="3136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Ценностные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предложения</a:t>
            </a:r>
          </a:p>
          <a:p>
            <a:endParaRPr lang="en-US" altLang="zh-CN" sz="14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Удобство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мгновенное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бронирование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фильтрами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виду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датам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бюджету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Прозрачность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детальная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информация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базах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отзывы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фото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/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видео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Доступ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регионам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акцент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на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малоизвестные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развитой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инфраструктурой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Дополнительные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услуги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аренда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инвентаря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трансфер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проживание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питание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Поддержка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стимулирование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развития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региональной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инфраструктуры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zh-CN" altLang="en-US" sz="14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1414760" y="1245870"/>
            <a:ext cx="2272665" cy="3716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Сегменты</a:t>
            </a:r>
            <a:r>
              <a:rPr lang="en-US" altLang="zh-CN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ru-RU" altLang="en-US" sz="1600" b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потребителей</a:t>
            </a:r>
            <a:endParaRPr lang="en-US" altLang="zh-CN" sz="1600" b="1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Тренеры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спортивные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команды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футбол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волейбол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лыжи</a:t>
            </a:r>
            <a:r>
              <a:rPr lang="ru-RU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многое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другое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Спортивные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школы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университеты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Организаторы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спортивных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мероприятий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соревнования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сборы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-Туристические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компании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специализирующиеся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на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активном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отдыхе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Частные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лица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(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любители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спорта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ищущие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базы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для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тренировок</a:t>
            </a:r>
            <a:r>
              <a:rPr lang="en-US" altLang="zh-CN" sz="130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).</a:t>
            </a:r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30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12210" y="4450080"/>
            <a:ext cx="7406005" cy="1581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600" b="1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Ключевые</a:t>
            </a:r>
            <a:r>
              <a:rPr lang="en-US" altLang="zh-CN" sz="1600" b="1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600" b="1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ресурсы</a:t>
            </a:r>
            <a:endParaRPr lang="en-US" altLang="zh-CN" sz="1600" b="1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Технологические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мобильное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приложение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серверы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API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для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интеграции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базами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Человеческие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разработчики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менеджеры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партнерству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служба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поддержки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Финансовые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инвестиции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на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старте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доходы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от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комиссий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Интеллектуальные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алгоритмы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рекомендаций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данных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объектов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Партнерские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: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договоры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базами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государственными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структурами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  <a:sym typeface="+mn-ea"/>
              </a:rPr>
              <a:t>.</a:t>
            </a:r>
            <a:endParaRPr lang="en-US" altLang="zh-CN" sz="13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zh-CN" altLang="en-US" sz="1300" dirty="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53" name="同侧圆角矩形 52"/>
          <p:cNvSpPr/>
          <p:nvPr/>
        </p:nvSpPr>
        <p:spPr>
          <a:xfrm>
            <a:off x="753110" y="277495"/>
            <a:ext cx="13129895" cy="625475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5523865" y="260350"/>
            <a:ext cx="3644900" cy="550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3600">
                <a:latin typeface="Roboto" panose="02000000000000000000" pitchFamily="34" charset="0"/>
                <a:cs typeface="Roboto" panose="02000000000000000000" pitchFamily="34" charset="0"/>
              </a:rPr>
              <a:t>Б</a:t>
            </a:r>
            <a:r>
              <a:rPr lang="en-US" altLang="en-US" sz="3600">
                <a:latin typeface="Roboto" panose="02000000000000000000" pitchFamily="34" charset="0"/>
                <a:cs typeface="Roboto" panose="02000000000000000000" pitchFamily="34" charset="0"/>
              </a:rPr>
              <a:t>изнес</a:t>
            </a:r>
            <a:r>
              <a:rPr lang="en-US" altLang="zh-CN" sz="3600">
                <a:latin typeface="Roboto" panose="02000000000000000000" pitchFamily="34" charset="0"/>
                <a:cs typeface="Roboto" panose="02000000000000000000" pitchFamily="34" charset="0"/>
              </a:rPr>
              <a:t>-</a:t>
            </a:r>
            <a:r>
              <a:rPr lang="en-US" altLang="en-US" sz="3600">
                <a:latin typeface="Roboto" panose="02000000000000000000" pitchFamily="34" charset="0"/>
                <a:cs typeface="Roboto" panose="02000000000000000000" pitchFamily="34" charset="0"/>
              </a:rPr>
              <a:t>модель</a:t>
            </a:r>
            <a:r>
              <a:rPr lang="en-US" altLang="zh-CN" sz="360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endParaRPr lang="ru-RU" altLang="en-US" sz="3600">
              <a:latin typeface="Roboto" panose="02000000000000000000" pitchFamily="34" charset="0"/>
              <a:cs typeface="Roboto" panose="02000000000000000000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698875" y="1271270"/>
            <a:ext cx="3525520" cy="2984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b="1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600" b="1" dirty="0">
                <a:latin typeface="Roboto" panose="02000000000000000000" pitchFamily="34" charset="0"/>
                <a:cs typeface="Roboto" panose="02000000000000000000" pitchFamily="34" charset="0"/>
              </a:rPr>
              <a:t>Ключевые</a:t>
            </a:r>
            <a:r>
              <a:rPr lang="en-US" altLang="zh-CN" sz="1600" b="1" dirty="0">
                <a:latin typeface="Roboto" panose="02000000000000000000" pitchFamily="34" charset="0"/>
                <a:cs typeface="Roboto" panose="02000000000000000000" pitchFamily="34" charset="0"/>
              </a:rPr>
              <a:t>  </a:t>
            </a:r>
            <a:r>
              <a:rPr lang="en-US" altLang="en-US" sz="1600" b="1" dirty="0" err="1">
                <a:latin typeface="Roboto" panose="02000000000000000000" pitchFamily="34" charset="0"/>
                <a:cs typeface="Roboto" panose="02000000000000000000" pitchFamily="34" charset="0"/>
              </a:rPr>
              <a:t>де</a:t>
            </a:r>
            <a:r>
              <a:rPr lang="ru-RU" altLang="en-US" sz="1600" b="1" dirty="0" err="1">
                <a:latin typeface="Roboto" panose="02000000000000000000" pitchFamily="34" charset="0"/>
                <a:cs typeface="Roboto" panose="02000000000000000000" pitchFamily="34" charset="0"/>
              </a:rPr>
              <a:t>йствия</a:t>
            </a:r>
            <a:endParaRPr lang="en-US" altLang="en-US" sz="1400" b="1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endParaRPr lang="en-US" altLang="zh-CN" sz="1400" dirty="0">
              <a:latin typeface="Roboto" panose="02000000000000000000" pitchFamily="34" charset="0"/>
              <a:cs typeface="Roboto" panose="02000000000000000000" pitchFamily="34" charset="0"/>
            </a:endParaRP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Разработка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поддержка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мобильного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приложения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(iOS/Android).</a:t>
            </a: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Привлечение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партнеров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.</a:t>
            </a: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Верификация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информации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о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базах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(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наличие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инфраструктуры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цены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,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даты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).</a:t>
            </a:r>
          </a:p>
          <a:p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Внедрение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системы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безопасных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онлайн</a:t>
            </a:r>
            <a:r>
              <a:rPr lang="en-US" altLang="zh-CN" sz="1300" dirty="0" err="1">
                <a:latin typeface="Roboto" panose="02000000000000000000" pitchFamily="34" charset="0"/>
                <a:cs typeface="Roboto" panose="02000000000000000000" pitchFamily="34" charset="0"/>
              </a:rPr>
              <a:t>-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платежей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.</a:t>
            </a:r>
          </a:p>
          <a:p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-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Организация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партнерских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программ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>
                <a:latin typeface="Roboto" panose="02000000000000000000" pitchFamily="34" charset="0"/>
                <a:cs typeface="Roboto" panose="02000000000000000000" pitchFamily="34" charset="0"/>
              </a:rPr>
              <a:t>с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региональными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спортивными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 </a:t>
            </a:r>
            <a:r>
              <a:rPr lang="en-US" altLang="en-US" sz="1300" dirty="0" err="1">
                <a:latin typeface="Roboto" panose="02000000000000000000" pitchFamily="34" charset="0"/>
                <a:cs typeface="Roboto" panose="02000000000000000000" pitchFamily="34" charset="0"/>
              </a:rPr>
              <a:t>организациями</a:t>
            </a:r>
            <a:r>
              <a:rPr lang="en-US" altLang="zh-CN" sz="1300" dirty="0">
                <a:latin typeface="Roboto" panose="02000000000000000000" pitchFamily="34" charset="0"/>
                <a:cs typeface="Roboto" panose="02000000000000000000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496246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Расчёт потенциального объёма рынка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12792180" cy="49341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18618B9-880E-42FF-8845-0BBFD361C99E}"/>
              </a:ext>
            </a:extLst>
          </p:cNvPr>
          <p:cNvSpPr txBox="1"/>
          <p:nvPr/>
        </p:nvSpPr>
        <p:spPr>
          <a:xfrm>
            <a:off x="424206" y="1513871"/>
            <a:ext cx="14017658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Основные группы учас</a:t>
            </a:r>
            <a:r>
              <a:rPr lang="ru-RU" sz="2000" b="1" dirty="0">
                <a:solidFill>
                  <a:srgbClr val="000000"/>
                </a:solidFill>
                <a:latin typeface="Roboto" panose="02000000000000000000" pitchFamily="2" charset="0"/>
              </a:rPr>
              <a:t>тников сборов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— организованные спортивные команды, ученики спортивных и танцевальных школ,  индивидуальные посетители спортивных мероприятий.</a:t>
            </a:r>
            <a:br>
              <a:rPr lang="ru-RU" sz="1600" dirty="0"/>
            </a:br>
            <a:br>
              <a:rPr lang="ru-RU" sz="1600" dirty="0"/>
            </a:br>
            <a:r>
              <a:rPr lang="ru-RU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География:</a:t>
            </a:r>
            <a:br>
              <a:rPr lang="ru-RU" sz="1600" dirty="0"/>
            </a:br>
            <a:r>
              <a:rPr lang="ru-RU" sz="1600" dirty="0"/>
              <a:t>-     </a:t>
            </a:r>
            <a:r>
              <a:rPr lang="ru-RU" sz="1600" dirty="0">
                <a:solidFill>
                  <a:srgbClr val="000000"/>
                </a:solidFill>
                <a:latin typeface="Roboto" panose="02000000000000000000" pitchFamily="2" charset="0"/>
              </a:rPr>
              <a:t>ж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ители Тверской области,</a:t>
            </a:r>
          </a:p>
          <a:p>
            <a:pPr marL="285750" indent="-285750">
              <a:buFontTx/>
              <a:buChar char="-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близлежащие регионы, включая Москву и Московскую область</a:t>
            </a:r>
            <a:r>
              <a:rPr lang="ru-RU" sz="1600" dirty="0">
                <a:solidFill>
                  <a:srgbClr val="000000"/>
                </a:solidFill>
                <a:latin typeface="Roboto" panose="02000000000000000000" pitchFamily="2" charset="0"/>
              </a:rPr>
              <a:t>,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Ленинградскую область, </a:t>
            </a:r>
          </a:p>
          <a:p>
            <a:pPr marL="285750" indent="-285750">
              <a:buFontTx/>
              <a:buChar char="-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отдельные группы со всей России, которых интересует близость к Москве и более экономичные цены.</a:t>
            </a:r>
            <a:br>
              <a:rPr lang="ru-RU" dirty="0"/>
            </a:br>
            <a:endParaRPr lang="ru-RU" dirty="0"/>
          </a:p>
          <a:p>
            <a:r>
              <a:rPr lang="ru-RU" sz="2000" b="1" dirty="0"/>
              <a:t>Количество спортивных и танцевальных школ (суммарно, по данным публичных источников):</a:t>
            </a:r>
          </a:p>
          <a:p>
            <a:r>
              <a:rPr lang="ru-RU" dirty="0"/>
              <a:t>Тверская область:  </a:t>
            </a:r>
            <a:r>
              <a:rPr lang="ru-RU" sz="2800" b="1" dirty="0">
                <a:solidFill>
                  <a:srgbClr val="0070C0"/>
                </a:solidFill>
              </a:rPr>
              <a:t>173</a:t>
            </a:r>
            <a:r>
              <a:rPr lang="ru-RU" dirty="0"/>
              <a:t>  из них потенциально могут оформить поездку на сборы в ТО через приложение 100%</a:t>
            </a:r>
          </a:p>
          <a:p>
            <a:r>
              <a:rPr lang="ru-RU" dirty="0"/>
              <a:t>Московская область:  </a:t>
            </a:r>
            <a:r>
              <a:rPr lang="ru-RU" sz="2800" b="1" dirty="0">
                <a:solidFill>
                  <a:srgbClr val="0070C0"/>
                </a:solidFill>
              </a:rPr>
              <a:t>3156</a:t>
            </a:r>
            <a:r>
              <a:rPr lang="ru-RU" dirty="0"/>
              <a:t> из них потенциально могут оформить поездку на сборы в ТО через приложение 10%</a:t>
            </a:r>
          </a:p>
          <a:p>
            <a:r>
              <a:rPr lang="ru-RU" dirty="0"/>
              <a:t>Ленинградская область:  </a:t>
            </a:r>
            <a:r>
              <a:rPr lang="ru-RU" sz="2800" b="1" dirty="0">
                <a:solidFill>
                  <a:srgbClr val="0070C0"/>
                </a:solidFill>
              </a:rPr>
              <a:t>1187</a:t>
            </a:r>
            <a:r>
              <a:rPr lang="ru-RU" dirty="0"/>
              <a:t> из них потенциально могут оформить поездку на сборы в ТО через приложение 5%</a:t>
            </a:r>
          </a:p>
          <a:p>
            <a:endParaRPr lang="ru-RU" dirty="0"/>
          </a:p>
          <a:p>
            <a:r>
              <a:rPr lang="ru-RU" dirty="0"/>
              <a:t>В каждой школе в среднем по </a:t>
            </a:r>
            <a:r>
              <a:rPr lang="ru-RU" sz="2400" b="1" dirty="0">
                <a:solidFill>
                  <a:srgbClr val="0070C0"/>
                </a:solidFill>
              </a:rPr>
              <a:t>150</a:t>
            </a:r>
            <a:r>
              <a:rPr lang="ru-RU" dirty="0"/>
              <a:t> учащихся. </a:t>
            </a:r>
            <a:br>
              <a:rPr lang="ru-RU" dirty="0"/>
            </a:br>
            <a:r>
              <a:rPr lang="ru-RU" dirty="0"/>
              <a:t>Суммарное потенциальное количество спортсменов – (25 950 + 47 340 + 8 902 + 2000 (проч.)) = </a:t>
            </a:r>
            <a:r>
              <a:rPr lang="ru-RU" sz="2000" b="1" dirty="0">
                <a:solidFill>
                  <a:srgbClr val="0070C0"/>
                </a:solidFill>
              </a:rPr>
              <a:t>84 192 </a:t>
            </a:r>
            <a:r>
              <a:rPr lang="ru-RU" dirty="0"/>
              <a:t>человек</a:t>
            </a:r>
          </a:p>
          <a:p>
            <a:r>
              <a:rPr lang="ru-RU" dirty="0"/>
              <a:t>По результатам опросов только 20% спортсменов выезжают на спортивные сборы, это </a:t>
            </a:r>
            <a:r>
              <a:rPr lang="ru-RU" sz="2000" b="1" dirty="0">
                <a:solidFill>
                  <a:srgbClr val="0070C0"/>
                </a:solidFill>
              </a:rPr>
              <a:t>16 838 </a:t>
            </a:r>
            <a:r>
              <a:rPr lang="ru-RU" dirty="0"/>
              <a:t>человек.</a:t>
            </a:r>
          </a:p>
          <a:p>
            <a:r>
              <a:rPr lang="ru-RU" dirty="0"/>
              <a:t>Предположим, фактически только 10% из них воспользуются данным приложением. </a:t>
            </a:r>
            <a:br>
              <a:rPr lang="ru-RU" dirty="0"/>
            </a:br>
            <a:br>
              <a:rPr lang="ru-RU" dirty="0"/>
            </a:br>
            <a:r>
              <a:rPr lang="ru-RU" b="1" dirty="0"/>
              <a:t>ИТОГ: </a:t>
            </a:r>
            <a:br>
              <a:rPr lang="ru-RU" dirty="0"/>
            </a:br>
            <a:r>
              <a:rPr lang="ru-RU" dirty="0"/>
              <a:t>ПОТЕНЦИАЛЬНЫЙ ОБЪЕМ РЫНКА  </a:t>
            </a:r>
            <a:r>
              <a:rPr lang="ru-RU" sz="2400" b="1" dirty="0">
                <a:solidFill>
                  <a:srgbClr val="0070C0"/>
                </a:solidFill>
              </a:rPr>
              <a:t>1683</a:t>
            </a:r>
            <a:r>
              <a:rPr lang="ru-RU" dirty="0"/>
              <a:t> СПОРТСМЕНА В ГОД.</a:t>
            </a:r>
            <a:endParaRPr lang="ru-RU" b="1" dirty="0"/>
          </a:p>
          <a:p>
            <a:endParaRPr lang="ru-RU" dirty="0"/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543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496246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12792180" cy="49341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18618B9-880E-42FF-8845-0BBFD361C99E}"/>
              </a:ext>
            </a:extLst>
          </p:cNvPr>
          <p:cNvSpPr txBox="1"/>
          <p:nvPr/>
        </p:nvSpPr>
        <p:spPr>
          <a:xfrm>
            <a:off x="424206" y="1513871"/>
            <a:ext cx="14017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226F98-6497-4D18-AC21-209D1195A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85" y="720567"/>
            <a:ext cx="7525077" cy="635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49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62" y="33866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Финансовая модель проекта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17045" y="3494538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06D6231-5A02-46B0-83B8-47DF5444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248852"/>
            <a:ext cx="1783080" cy="8686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68E1D9-D65B-49B4-AADE-6B4BF7632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513" y="1325615"/>
            <a:ext cx="8421040" cy="65653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3C16CE-3BE7-41CC-8AD3-796FEEC1A845}"/>
              </a:ext>
            </a:extLst>
          </p:cNvPr>
          <p:cNvSpPr txBox="1"/>
          <p:nvPr/>
        </p:nvSpPr>
        <p:spPr>
          <a:xfrm>
            <a:off x="752762" y="6645897"/>
            <a:ext cx="4525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0070C0"/>
                </a:solidFill>
              </a:rPr>
              <a:t>Открыть </a:t>
            </a:r>
            <a:r>
              <a:rPr lang="ru-RU" sz="2400" u="sng" dirty="0">
                <a:solidFill>
                  <a:srgbClr val="0070C0"/>
                </a:solidFill>
                <a:hlinkClick r:id="rId5"/>
              </a:rPr>
              <a:t>таблицу</a:t>
            </a:r>
            <a:endParaRPr lang="ru-RU" sz="2400" u="sng" dirty="0">
              <a:solidFill>
                <a:srgbClr val="0070C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4F5C28C-44A8-40D0-B729-7D14DC14A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40" y="1478684"/>
            <a:ext cx="4557896" cy="455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32069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Каналы распространения продукта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r>
              <a:rPr lang="ru-RU" sz="4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aleway" panose="020B0003030101060003" pitchFamily="34" charset="-122"/>
                <a:cs typeface="Raleway" panose="020B0003030101060003" pitchFamily="34" charset="-120"/>
              </a:rPr>
              <a:t>1</a:t>
            </a:r>
            <a:r>
              <a:rPr kumimoji="0" lang="ru-RU" sz="2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Roboto" panose="02000000000000000000" pitchFamily="2" charset="0"/>
                <a:ea typeface="Raleway" panose="020B0003030101060003" pitchFamily="34" charset="-122"/>
                <a:cs typeface="Raleway" panose="020B0003030101060003" pitchFamily="34" charset="-120"/>
              </a:rPr>
              <a:t>. </a:t>
            </a:r>
            <a:r>
              <a:rPr lang="ru-RU" sz="28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Реклама в социальных сетях и поисковиках</a:t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Roboto" panose="02000000000000000000" pitchFamily="2" charset="0"/>
              </a:rPr>
              <a:t>Т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аргетированная реклама в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VKontakte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Telegram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-каналах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местных сообществ спортсменов и любителей активного отдыха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2800" dirty="0"/>
            </a:br>
            <a:r>
              <a:rPr lang="en-US" sz="2800" dirty="0"/>
              <a:t> </a:t>
            </a:r>
            <a:r>
              <a:rPr lang="ru-RU" sz="4400" dirty="0">
                <a:solidFill>
                  <a:srgbClr val="000000"/>
                </a:solidFill>
                <a:latin typeface="Roboto" panose="02000000000000000000" pitchFamily="2" charset="0"/>
              </a:rPr>
              <a:t>2. </a:t>
            </a:r>
            <a:r>
              <a:rPr lang="ru-RU" sz="28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Партнерство с организациями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br>
              <a:rPr lang="ru-RU" sz="2800" dirty="0"/>
            </a:b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Поддерживать партнерские отношения с федерациями спорта,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фитнес-клубами, школами физкультуры и спортом,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оздоровительными лагерями.</a:t>
            </a:r>
            <a:br>
              <a:rPr lang="ru-RU" sz="2800" dirty="0"/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17045" y="3494538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06D6231-5A02-46B0-83B8-47DF5444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248852"/>
            <a:ext cx="178308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79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351348" y="688157"/>
            <a:ext cx="8373110" cy="527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altLang="zh-CN" sz="445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34" charset="0"/>
                <a:cs typeface="Roboto" panose="02000000000000000000" pitchFamily="34" charset="0"/>
              </a:rPr>
              <a:t>БОТ В </a:t>
            </a:r>
            <a:r>
              <a:rPr lang="en-US" altLang="zh-CN" sz="445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34" charset="0"/>
                <a:cs typeface="Roboto" panose="02000000000000000000" pitchFamily="34" charset="0"/>
              </a:rPr>
              <a:t>Telegram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4210" y="7560297"/>
            <a:ext cx="1932495" cy="58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EAABF3-1668-4E25-BFB0-0EE4B193B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917" y="253817"/>
            <a:ext cx="1783080" cy="8686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21631D-EA73-49A5-A8D4-A2CB16B72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091" y="177980"/>
            <a:ext cx="1623423" cy="16234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A61CA5-1970-4A02-88A6-D97F58C32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7595" y="4605649"/>
            <a:ext cx="3539110" cy="35391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947776-2CA9-40D9-B271-0B0078CB971E}"/>
              </a:ext>
            </a:extLst>
          </p:cNvPr>
          <p:cNvSpPr txBox="1"/>
          <p:nvPr/>
        </p:nvSpPr>
        <p:spPr>
          <a:xfrm>
            <a:off x="3282286" y="1329179"/>
            <a:ext cx="4114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@Sport_tour</a:t>
            </a: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23E4F3-6BED-409F-A967-D0369B668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2458" y="1913954"/>
            <a:ext cx="2918252" cy="593857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256995D-A825-461A-89E9-CF88952FB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529" y="1913954"/>
            <a:ext cx="8104134" cy="574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5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733014" y="138430"/>
            <a:ext cx="8217686" cy="8420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altLang="en-US" sz="4450" dirty="0">
                <a:latin typeface="+mj-lt"/>
                <a:cs typeface="Roboto" panose="02000000000000000000" pitchFamily="34" charset="0"/>
              </a:rPr>
              <a:t>Дорожная карта</a:t>
            </a:r>
            <a:r>
              <a:rPr lang="en-US" altLang="zh-CN" sz="4450" dirty="0">
                <a:latin typeface="+mj-lt"/>
                <a:cs typeface="Roboto" panose="02000000000000000000" pitchFamily="34" charset="0"/>
              </a:rPr>
              <a:t> </a:t>
            </a:r>
            <a:r>
              <a:rPr lang="en-US" altLang="en-US" sz="4450" dirty="0">
                <a:latin typeface="+mj-lt"/>
                <a:cs typeface="Roboto" panose="02000000000000000000" pitchFamily="34" charset="0"/>
              </a:rPr>
              <a:t>проекта</a:t>
            </a:r>
            <a:endParaRPr lang="en-US" altLang="zh-CN" sz="4450" dirty="0">
              <a:latin typeface="+mj-lt"/>
              <a:cs typeface="Roboto" panose="02000000000000000000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4210" y="7560297"/>
            <a:ext cx="1932495" cy="58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475" y="849630"/>
            <a:ext cx="11059795" cy="7379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EAABF3-1668-4E25-BFB0-0EE4B193B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8917" y="253817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1105795" y="2819524"/>
            <a:ext cx="12744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РЕЗУЛЬТАТЫ ПОЛЬЗОВАТЕЛЬСКОГО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442018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Вопросы к целевой аудитории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Подтверждение проблемы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1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r>
              <a:rPr lang="ru-RU" sz="2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В последний раз, когда вы организовывали спортивные сборы, насколько удобно вам было забронировать объект размещения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?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2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 Хватало ли вам информации в для принятия решения о бронировании?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Поняли ли вы сразу все условия участия в сборах (стоимость, даты, требования)?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5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Получали ли вы оперативную поддержку от организаторов при возникновении вопросов по бронированию?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4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Были ли сложности с оплатой за услуги питания, проживания и аренду спортивных залов для участия в сборах?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32891" y="5410076"/>
            <a:ext cx="4139814" cy="1553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6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r>
              <a:rPr lang="ru-RU" sz="2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Какие ещё сложности возникали в процессе  организации спортивных сборов?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Вопросы к целевой аудитории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О продукте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1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Как часто вы пользовались бы данным приложением, если бы оно у вас было</a:t>
            </a:r>
            <a:r>
              <a:rPr lang="ru-RU" sz="2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2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Какие опасения у вас возникают при использовании приложения (например, </a:t>
            </a:r>
            <a:r>
              <a:rPr lang="ru-RU" sz="2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безопасность платежей, ложная реклама)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?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Считаете ли вы данное мобильное приложение уникальным продуктом на рынке?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5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Насколько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вас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важно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иметь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приложении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детальные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фильтры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спорта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вместимость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бюджет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медицинских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пунктов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.)?</a:t>
            </a: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4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Какие функции вы добавили бы в данное мобильное приложение?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118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6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</a:t>
            </a: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Оцените идею создания мобильного приложения по шкале от 1 до 5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30" y="504521"/>
            <a:ext cx="6537972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b="1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В опросе приняли участие тренеры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b="1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и организаторы 8 спортивных школ г. Тверь: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Школа баскетбола «Тигра»;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Тверская городская федерация волейбола;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Клуб Чир спорта «Звёзды»;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СШОР по ледовым видам спорта;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Детский футбольный клуб «Лига»;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Федерация футбола Тверской области;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Тверская Федерация Дзюдо;</a:t>
            </a:r>
          </a:p>
          <a:p>
            <a:pPr marL="571500" marR="0" lvl="0" indent="-57150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32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Спортивные танцы «Круиз».</a:t>
            </a: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0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Результаты опроса</a:t>
            </a: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5698AD4-87D4-4303-B3D7-1DF967B6F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10" y="1745086"/>
            <a:ext cx="7771903" cy="55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25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4000" dirty="0">
              <a:latin typeface="Raleway" panose="020B0003030101060003" pitchFamily="34" charset="0"/>
              <a:ea typeface="Raleway" panose="020B0003030101060003" pitchFamily="34" charset="-122"/>
              <a:cs typeface="Raleway" panose="020B0003030101060003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B9A2274-EB94-4F32-96DF-2115A6554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675" y="420752"/>
            <a:ext cx="7217025" cy="74307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8477" y="419444"/>
            <a:ext cx="178308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89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4000" dirty="0">
              <a:latin typeface="Raleway" panose="020B0003030101060003" pitchFamily="34" charset="0"/>
              <a:ea typeface="Raleway" panose="020B0003030101060003" pitchFamily="34" charset="-122"/>
              <a:cs typeface="Raleway" panose="020B0003030101060003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8477" y="419444"/>
            <a:ext cx="1783080" cy="86868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4F55EDF-AF92-434A-B436-E5958BCB6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887" y="211113"/>
            <a:ext cx="7026637" cy="78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40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4000" dirty="0">
              <a:latin typeface="Raleway" panose="020B0003030101060003" pitchFamily="34" charset="0"/>
              <a:ea typeface="Raleway" panose="020B0003030101060003" pitchFamily="34" charset="-122"/>
              <a:cs typeface="Raleway" panose="020B0003030101060003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3163244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329357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8477" y="419444"/>
            <a:ext cx="1783080" cy="8686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A06411-7A54-416C-B536-B8FBB9CA2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894" y="1498862"/>
            <a:ext cx="11446932" cy="536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91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1B1B27"/>
                </a:solidFill>
                <a:effectLst/>
                <a:uLnTx/>
                <a:uFillTx/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1800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1530" y="533969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91472" y="313163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13740" y="30587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91472" y="5410076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7DD082-A5BB-4286-B0E5-423FEADD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66" y="178766"/>
            <a:ext cx="1783080" cy="86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B7B88-B6BA-4EF4-8C83-3684A83E8769}"/>
              </a:ext>
            </a:extLst>
          </p:cNvPr>
          <p:cNvSpPr txBox="1"/>
          <p:nvPr/>
        </p:nvSpPr>
        <p:spPr>
          <a:xfrm>
            <a:off x="5057157" y="2982101"/>
            <a:ext cx="40347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АНАЛОГИ</a:t>
            </a:r>
          </a:p>
        </p:txBody>
      </p:sp>
    </p:spTree>
    <p:extLst>
      <p:ext uri="{BB962C8B-B14F-4D97-AF65-F5344CB8AC3E}">
        <p14:creationId xmlns:p14="http://schemas.microsoft.com/office/powerpoint/2010/main" val="458283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90354" y="19581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1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F47567-5A8A-453F-812D-73AC6E18A0FE}"/>
              </a:ext>
            </a:extLst>
          </p:cNvPr>
          <p:cNvSpPr txBox="1"/>
          <p:nvPr/>
        </p:nvSpPr>
        <p:spPr>
          <a:xfrm>
            <a:off x="1109525" y="1797804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Компания </a:t>
            </a:r>
            <a:r>
              <a:rPr lang="en-US" sz="2800" dirty="0"/>
              <a:t>Gladtour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8E4F93-277D-41A6-ACB4-34C23EEA6B78}"/>
              </a:ext>
            </a:extLst>
          </p:cNvPr>
          <p:cNvSpPr txBox="1"/>
          <p:nvPr/>
        </p:nvSpPr>
        <p:spPr>
          <a:xfrm>
            <a:off x="933331" y="2470595"/>
            <a:ext cx="33215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Преимущества: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есть сайт с большим каталогом баз по всей России;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Возможность организации трансфера;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Поддержка менеджером</a:t>
            </a:r>
          </a:p>
          <a:p>
            <a:endParaRPr lang="ru-RU" dirty="0"/>
          </a:p>
          <a:p>
            <a:r>
              <a:rPr lang="ru-RU" b="1" dirty="0"/>
              <a:t>Слабые стороны: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устаревшая информация в каталоге;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системы оплаты на сайте;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мобильного приложения;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много плохих отзывов о компании в интернете;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специализируется на конкретном регионе</a:t>
            </a:r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9F26F5-3597-48FE-8137-386C76FB5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23" y="1206668"/>
            <a:ext cx="4225691" cy="670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38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2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77823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F47567-5A8A-453F-812D-73AC6E18A0FE}"/>
              </a:ext>
            </a:extLst>
          </p:cNvPr>
          <p:cNvSpPr txBox="1"/>
          <p:nvPr/>
        </p:nvSpPr>
        <p:spPr>
          <a:xfrm>
            <a:off x="1046375" y="1999856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Компания </a:t>
            </a:r>
            <a:r>
              <a:rPr lang="ru-RU" sz="2800" dirty="0" err="1"/>
              <a:t>Рекордово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8E4F93-277D-41A6-ACB4-34C23EEA6B78}"/>
              </a:ext>
            </a:extLst>
          </p:cNvPr>
          <p:cNvSpPr txBox="1"/>
          <p:nvPr/>
        </p:nvSpPr>
        <p:spPr>
          <a:xfrm>
            <a:off x="1046375" y="2677212"/>
            <a:ext cx="33215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Преимущества: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есть сайт с большим каталогом баз по всей России;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Возможность организации трансфера;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оперативная поддержка менеджером</a:t>
            </a:r>
          </a:p>
          <a:p>
            <a:endParaRPr lang="ru-RU" dirty="0"/>
          </a:p>
          <a:p>
            <a:r>
              <a:rPr lang="ru-RU" b="1" dirty="0"/>
              <a:t>Слабые стороны:</a:t>
            </a:r>
          </a:p>
          <a:p>
            <a:pPr marL="285750" indent="-285750">
              <a:buFontTx/>
              <a:buChar char="-"/>
            </a:pPr>
            <a:r>
              <a:rPr lang="ru-RU" dirty="0"/>
              <a:t>цены на много выше, чем</a:t>
            </a:r>
          </a:p>
          <a:p>
            <a:r>
              <a:rPr lang="ru-RU" dirty="0"/>
              <a:t>      если покупать напрямую;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системы оплаты на сайте;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мобильного приложения;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специализируется на конкретном регионе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4B7FDF-3E58-42FA-9A71-311B5EEE4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465" y="1127397"/>
            <a:ext cx="3455571" cy="637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517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F47567-5A8A-453F-812D-73AC6E18A0FE}"/>
              </a:ext>
            </a:extLst>
          </p:cNvPr>
          <p:cNvSpPr txBox="1"/>
          <p:nvPr/>
        </p:nvSpPr>
        <p:spPr>
          <a:xfrm>
            <a:off x="1046375" y="1999856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Компания </a:t>
            </a:r>
            <a:r>
              <a:rPr lang="en-US" sz="2800" dirty="0"/>
              <a:t>Sport-</a:t>
            </a:r>
            <a:r>
              <a:rPr lang="en-US" sz="2800" dirty="0" err="1"/>
              <a:t>Sbor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8E4F93-277D-41A6-ACB4-34C23EEA6B78}"/>
              </a:ext>
            </a:extLst>
          </p:cNvPr>
          <p:cNvSpPr txBox="1"/>
          <p:nvPr/>
        </p:nvSpPr>
        <p:spPr>
          <a:xfrm>
            <a:off x="1037272" y="2502706"/>
            <a:ext cx="33503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Преимущества: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есть сайт с большим каталогом баз по всей России;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Возможность организации трансфера;</a:t>
            </a:r>
          </a:p>
          <a:p>
            <a:endParaRPr lang="ru-RU" dirty="0"/>
          </a:p>
          <a:p>
            <a:r>
              <a:rPr lang="ru-RU" b="1" dirty="0"/>
              <a:t>Слабые стороны:</a:t>
            </a:r>
          </a:p>
          <a:p>
            <a:pPr marL="285750" indent="-285750">
              <a:buFontTx/>
              <a:buChar char="-"/>
            </a:pPr>
            <a:r>
              <a:rPr lang="ru-RU" dirty="0"/>
              <a:t>цены на много выше, чем</a:t>
            </a:r>
          </a:p>
          <a:p>
            <a:r>
              <a:rPr lang="ru-RU" dirty="0"/>
              <a:t>      если покупать напрямую;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системы оплаты на сайте;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нет мобильного приложения;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ru-RU" dirty="0"/>
              <a:t>долгий ответ менеджера;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есть устаревшая информация; не специализируется на конкретном регионе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BD65C7-C349-41E2-B3B3-86FC6D650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053" y="898986"/>
            <a:ext cx="3748852" cy="628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38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4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F47567-5A8A-453F-812D-73AC6E18A0FE}"/>
              </a:ext>
            </a:extLst>
          </p:cNvPr>
          <p:cNvSpPr txBox="1"/>
          <p:nvPr/>
        </p:nvSpPr>
        <p:spPr>
          <a:xfrm>
            <a:off x="1046375" y="1999856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Островок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8E4F93-277D-41A6-ACB4-34C23EEA6B78}"/>
              </a:ext>
            </a:extLst>
          </p:cNvPr>
          <p:cNvSpPr txBox="1"/>
          <p:nvPr/>
        </p:nvSpPr>
        <p:spPr>
          <a:xfrm>
            <a:off x="1046375" y="2677212"/>
            <a:ext cx="3321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Преимущества: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Крупный известный портал;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Возможность оплаты на сайте;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Есть мобильное приложение;</a:t>
            </a:r>
          </a:p>
          <a:p>
            <a:endParaRPr lang="ru-RU" dirty="0"/>
          </a:p>
          <a:p>
            <a:r>
              <a:rPr lang="ru-RU" b="1" dirty="0"/>
              <a:t>Слабые стороны: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специализируется на спортивных сборах, не владеет всей информацией,</a:t>
            </a:r>
          </a:p>
          <a:p>
            <a:r>
              <a:rPr lang="ru-RU" dirty="0"/>
              <a:t>     необходимой спортивному    </a:t>
            </a:r>
          </a:p>
          <a:p>
            <a:r>
              <a:rPr lang="ru-RU" dirty="0"/>
              <a:t>     коллективу;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специализируется на    </a:t>
            </a:r>
          </a:p>
          <a:p>
            <a:r>
              <a:rPr lang="ru-RU" dirty="0"/>
              <a:t>      конкретном регионе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7F423A-81C3-4E28-86D3-D51EC3B62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501" y="1401836"/>
            <a:ext cx="3955018" cy="592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73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lang="ru-RU" sz="4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5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F47567-5A8A-453F-812D-73AC6E18A0FE}"/>
              </a:ext>
            </a:extLst>
          </p:cNvPr>
          <p:cNvSpPr txBox="1"/>
          <p:nvPr/>
        </p:nvSpPr>
        <p:spPr>
          <a:xfrm>
            <a:off x="1046375" y="1999856"/>
            <a:ext cx="7315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Мобильные приложения с каталогом спортивных площадок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8E4F93-277D-41A6-ACB4-34C23EEA6B78}"/>
              </a:ext>
            </a:extLst>
          </p:cNvPr>
          <p:cNvSpPr txBox="1"/>
          <p:nvPr/>
        </p:nvSpPr>
        <p:spPr>
          <a:xfrm>
            <a:off x="1049370" y="3047405"/>
            <a:ext cx="3321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- </a:t>
            </a:r>
            <a:r>
              <a:rPr lang="en-US" sz="2000" b="1" dirty="0"/>
              <a:t>Go Sport </a:t>
            </a:r>
            <a:endParaRPr lang="ru-RU" sz="2000" b="1" dirty="0"/>
          </a:p>
          <a:p>
            <a:r>
              <a:rPr lang="ru-RU" sz="2000" b="1" dirty="0"/>
              <a:t>- </a:t>
            </a:r>
            <a:r>
              <a:rPr lang="en-US" sz="2000" b="1" dirty="0"/>
              <a:t>FindSport.ru</a:t>
            </a:r>
            <a:endParaRPr lang="ru-RU" sz="2000" b="1" dirty="0"/>
          </a:p>
          <a:p>
            <a:r>
              <a:rPr lang="ru-RU" sz="2000" b="1" dirty="0"/>
              <a:t>- </a:t>
            </a:r>
            <a:r>
              <a:rPr lang="en-US" sz="2000" b="1" dirty="0" err="1"/>
              <a:t>Sportgate</a:t>
            </a:r>
            <a:endParaRPr lang="ru-RU" sz="2000" b="1" dirty="0"/>
          </a:p>
          <a:p>
            <a:r>
              <a:rPr lang="ru-RU" sz="2000" b="1" dirty="0"/>
              <a:t>- </a:t>
            </a:r>
            <a:r>
              <a:rPr lang="en-US" sz="2000" b="1" dirty="0" err="1"/>
              <a:t>Booklux</a:t>
            </a:r>
            <a:endParaRPr lang="ru-RU" sz="2000" b="1" dirty="0"/>
          </a:p>
          <a:p>
            <a:r>
              <a:rPr lang="ru-RU" sz="2000" b="1" dirty="0"/>
              <a:t>- </a:t>
            </a:r>
            <a:r>
              <a:rPr lang="en-US" sz="2000" b="1" dirty="0"/>
              <a:t>OYNA.ME</a:t>
            </a:r>
            <a:endParaRPr lang="ru-RU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72B824-63E2-4D32-9553-4F0F7712C202}"/>
              </a:ext>
            </a:extLst>
          </p:cNvPr>
          <p:cNvSpPr txBox="1"/>
          <p:nvPr/>
        </p:nvSpPr>
        <p:spPr>
          <a:xfrm>
            <a:off x="7596533" y="2030133"/>
            <a:ext cx="58900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Полезный информационный ресурс, однако не даёт возможности организовать спортивные сборы под ключ. </a:t>
            </a:r>
            <a:br>
              <a:rPr lang="ru-RU" sz="2000" dirty="0"/>
            </a:br>
            <a:r>
              <a:rPr lang="ru-RU" sz="2000" dirty="0"/>
              <a:t>Не представлены средства размещения и их удаленность от площадок, нет возможности организовать питание и проживание, не везде есть возможность бронирования.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5C44836-898A-4EDA-889E-C0777F3C1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98" y="5042032"/>
            <a:ext cx="4821099" cy="283791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9FF3064-DE7C-4029-AFEF-1601E136E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0395" y="5094704"/>
            <a:ext cx="4359418" cy="225352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4ABF91E-0A8E-485C-8FDC-106FAE33F1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9813" y="5053047"/>
            <a:ext cx="3403189" cy="267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612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25" y="693057"/>
            <a:ext cx="6124575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dirty="0">
                <a:solidFill>
                  <a:srgbClr val="1B1B27"/>
                </a:solidFill>
                <a:latin typeface="Raleway" panose="020B0003030101060003" pitchFamily="34" charset="0"/>
                <a:ea typeface="Raleway" panose="020B0003030101060003" pitchFamily="34" charset="-122"/>
                <a:cs typeface="Raleway" panose="020B0003030101060003" pitchFamily="34" charset="-120"/>
              </a:rPr>
              <a:t>Аналоги на рынке </a:t>
            </a:r>
          </a:p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48982"/>
            <a:ext cx="357413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4940" y="214540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38583" y="2198073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C3939"/>
                </a:solidFill>
                <a:effectLst/>
                <a:uLnTx/>
                <a:uFillTx/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40513" y="3317374"/>
            <a:ext cx="347364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4940" y="597922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78057" y="3047405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69588" y="3353914"/>
            <a:ext cx="39550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2067" y="3773210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68388" y="5817469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29004" y="4976791"/>
            <a:ext cx="397811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226565" y="7466029"/>
            <a:ext cx="2337847" cy="6504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3875" y="5267290"/>
            <a:ext cx="4203053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43609-252E-4F80-B7E3-70681D85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48" y="258717"/>
            <a:ext cx="1783080" cy="868680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B8F65AE-0D3D-4604-A380-E4CC2D10F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62809"/>
              </p:ext>
            </p:extLst>
          </p:nvPr>
        </p:nvGraphicFramePr>
        <p:xfrm>
          <a:off x="1489436" y="1524574"/>
          <a:ext cx="11014512" cy="5521702"/>
        </p:xfrm>
        <a:graphic>
          <a:graphicData uri="http://schemas.openxmlformats.org/drawingml/2006/table">
            <a:tbl>
              <a:tblPr firstRow="1" firstCol="1" bandRow="1"/>
              <a:tblGrid>
                <a:gridCol w="1617105">
                  <a:extLst>
                    <a:ext uri="{9D8B030D-6E8A-4147-A177-3AD203B41FA5}">
                      <a16:colId xmlns:a16="http://schemas.microsoft.com/office/drawing/2014/main" val="3040704382"/>
                    </a:ext>
                  </a:extLst>
                </a:gridCol>
                <a:gridCol w="1537977">
                  <a:extLst>
                    <a:ext uri="{9D8B030D-6E8A-4147-A177-3AD203B41FA5}">
                      <a16:colId xmlns:a16="http://schemas.microsoft.com/office/drawing/2014/main" val="1462028373"/>
                    </a:ext>
                  </a:extLst>
                </a:gridCol>
                <a:gridCol w="1573208">
                  <a:extLst>
                    <a:ext uri="{9D8B030D-6E8A-4147-A177-3AD203B41FA5}">
                      <a16:colId xmlns:a16="http://schemas.microsoft.com/office/drawing/2014/main" val="312929865"/>
                    </a:ext>
                  </a:extLst>
                </a:gridCol>
                <a:gridCol w="1585316">
                  <a:extLst>
                    <a:ext uri="{9D8B030D-6E8A-4147-A177-3AD203B41FA5}">
                      <a16:colId xmlns:a16="http://schemas.microsoft.com/office/drawing/2014/main" val="2230252513"/>
                    </a:ext>
                  </a:extLst>
                </a:gridCol>
                <a:gridCol w="1534675">
                  <a:extLst>
                    <a:ext uri="{9D8B030D-6E8A-4147-A177-3AD203B41FA5}">
                      <a16:colId xmlns:a16="http://schemas.microsoft.com/office/drawing/2014/main" val="4075283027"/>
                    </a:ext>
                  </a:extLst>
                </a:gridCol>
                <a:gridCol w="1728437">
                  <a:extLst>
                    <a:ext uri="{9D8B030D-6E8A-4147-A177-3AD203B41FA5}">
                      <a16:colId xmlns:a16="http://schemas.microsoft.com/office/drawing/2014/main" val="640497075"/>
                    </a:ext>
                  </a:extLst>
                </a:gridCol>
                <a:gridCol w="1437794">
                  <a:extLst>
                    <a:ext uri="{9D8B030D-6E8A-4147-A177-3AD203B41FA5}">
                      <a16:colId xmlns:a16="http://schemas.microsoft.com/office/drawing/2014/main" val="2915962852"/>
                    </a:ext>
                  </a:extLst>
                </a:gridCol>
              </a:tblGrid>
              <a:tr h="1076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Gladtour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Sport-</a:t>
                      </a:r>
                      <a:r>
                        <a:rPr lang="ru-RU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Sbor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Рекордово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Островок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Мобильные приложения с каталогом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Спорт-Тур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010801"/>
                  </a:ext>
                </a:extLst>
              </a:tr>
              <a:tr h="736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Актуальная информация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561142"/>
                  </a:ext>
                </a:extLst>
              </a:tr>
              <a:tr h="466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 оплаты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974619"/>
                  </a:ext>
                </a:extLst>
              </a:tr>
              <a:tr h="5980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Специализация на спортивных сборах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×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459554"/>
                  </a:ext>
                </a:extLst>
              </a:tr>
              <a:tr h="741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Оперативная поддержка менеджером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548163"/>
                  </a:ext>
                </a:extLst>
              </a:tr>
              <a:tr h="722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допуслуг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712537"/>
                  </a:ext>
                </a:extLst>
              </a:tr>
              <a:tr h="8810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мобильного приложения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×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effectLst/>
                          <a:latin typeface="Segoe UI Symbol" panose="020B0502040204020203" pitchFamily="34" charset="0"/>
                          <a:ea typeface="Calibri" panose="020F050202020403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528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2956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274" y="525026"/>
            <a:ext cx="130428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Raleway" panose="020B0003030101060003" pitchFamily="34" charset="0"/>
                <a:ea typeface="+mn-ea"/>
                <a:cs typeface="+mn-cs"/>
              </a:rPr>
              <a:t>Вопросы </a:t>
            </a:r>
            <a:r>
              <a:rPr lang="ru-RU" sz="445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anose="020B0003030101060003" pitchFamily="34" charset="0"/>
              </a:rPr>
              <a:t>экспертам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7544" y="2643782"/>
            <a:ext cx="6244709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7544" y="3557796"/>
            <a:ext cx="6244709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58304" y="5474136"/>
            <a:ext cx="571107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86399" y="6053480"/>
            <a:ext cx="6244709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2286" y="2536260"/>
            <a:ext cx="6593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400" dirty="0"/>
            </a:b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283126" y="7484882"/>
            <a:ext cx="2281286" cy="6787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6DB2AB-9EB3-40F6-87C6-A4023DFB3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3126" y="298523"/>
            <a:ext cx="1783080" cy="868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7B6183-FD9E-4618-9486-4B1A12082281}"/>
              </a:ext>
            </a:extLst>
          </p:cNvPr>
          <p:cNvSpPr txBox="1"/>
          <p:nvPr/>
        </p:nvSpPr>
        <p:spPr>
          <a:xfrm>
            <a:off x="620637" y="1263666"/>
            <a:ext cx="1370329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1. </a:t>
            </a:r>
            <a:r>
              <a:rPr lang="ru-RU" sz="3200" dirty="0"/>
              <a:t>Какие, на ваш взгляд, существуют риски и препятствия при выводе подобного сервиса на рынок? </a:t>
            </a:r>
          </a:p>
          <a:p>
            <a:r>
              <a:rPr lang="ru-RU" sz="6600" dirty="0"/>
              <a:t>2. </a:t>
            </a:r>
            <a:r>
              <a:rPr lang="ru-RU" sz="3200" dirty="0"/>
              <a:t>Какой стек технологий подойдет для быстрого прототипирования MVP-приложения?</a:t>
            </a:r>
          </a:p>
          <a:p>
            <a:r>
              <a:rPr lang="ru-RU" sz="6600" dirty="0"/>
              <a:t>3. </a:t>
            </a:r>
            <a:r>
              <a:rPr lang="ru-RU" sz="3200" dirty="0"/>
              <a:t>Стоит ли разрабатывать нативное приложение отдельно для </a:t>
            </a:r>
            <a:r>
              <a:rPr lang="ru-RU" sz="3200" dirty="0" err="1"/>
              <a:t>Android</a:t>
            </a:r>
            <a:r>
              <a:rPr lang="ru-RU" sz="3200" dirty="0"/>
              <a:t> и </a:t>
            </a:r>
            <a:r>
              <a:rPr lang="ru-RU" sz="3200" dirty="0" err="1"/>
              <a:t>iOS</a:t>
            </a:r>
            <a:r>
              <a:rPr lang="ru-RU" sz="3200" dirty="0"/>
              <a:t> или достаточно гибридного решения?</a:t>
            </a:r>
          </a:p>
          <a:p>
            <a:r>
              <a:rPr lang="ru-RU" sz="6600" dirty="0"/>
              <a:t>4. </a:t>
            </a:r>
            <a:r>
              <a:rPr lang="ru-RU" sz="3200" dirty="0"/>
              <a:t>Какими ресурсами воспользоваться, чтобы найти разработчика под данное приложение?</a:t>
            </a:r>
          </a:p>
        </p:txBody>
      </p:sp>
    </p:spTree>
    <p:extLst>
      <p:ext uri="{BB962C8B-B14F-4D97-AF65-F5344CB8AC3E}">
        <p14:creationId xmlns:p14="http://schemas.microsoft.com/office/powerpoint/2010/main" val="5622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2084</Words>
  <Application>Microsoft Office PowerPoint</Application>
  <PresentationFormat>Произвольный</PresentationFormat>
  <Paragraphs>451</Paragraphs>
  <Slides>44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44</vt:i4>
      </vt:variant>
    </vt:vector>
  </HeadingPairs>
  <TitlesOfParts>
    <vt:vector size="52" baseType="lpstr">
      <vt:lpstr>Calibri Light</vt:lpstr>
      <vt:lpstr>Calibri</vt:lpstr>
      <vt:lpstr>Raleway</vt:lpstr>
      <vt:lpstr>Roboto</vt:lpstr>
      <vt:lpstr>Arial</vt:lpstr>
      <vt:lpstr>Segoe UI Symbol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Алла Власова</cp:lastModifiedBy>
  <cp:revision>59</cp:revision>
  <dcterms:created xsi:type="dcterms:W3CDTF">2025-03-09T11:47:00Z</dcterms:created>
  <dcterms:modified xsi:type="dcterms:W3CDTF">2025-05-29T19:51:38Z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613DA63650B04542B5AC4B17A5CE8D7B_12</vt:lpwstr>
  </property>
  <property fmtid="{D5CDD505-2E9C-101B-9397-08002B2CF9AE}" pid="3" name="KSOProductBuildVer">
    <vt:lpwstr>2052-12.1.0.20784</vt:lpwstr>
  </property>
</Properties>
</file>