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67C4"/>
    <a:srgbClr val="6F67C9"/>
    <a:srgbClr val="6A68C1"/>
    <a:srgbClr val="626DC4"/>
    <a:srgbClr val="5E64A6"/>
    <a:srgbClr val="5B7BB9"/>
    <a:srgbClr val="334470"/>
    <a:srgbClr val="3A5072"/>
    <a:srgbClr val="6176C5"/>
    <a:srgbClr val="5F7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96" autoAdjust="0"/>
    <p:restoredTop sz="94660"/>
  </p:normalViewPr>
  <p:slideViewPr>
    <p:cSldViewPr snapToGrid="0">
      <p:cViewPr>
        <p:scale>
          <a:sx n="75" d="100"/>
          <a:sy n="75" d="100"/>
        </p:scale>
        <p:origin x="782" y="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00CE7C-3922-4E4B-84B7-F66D079B2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43441CE-5FEB-40BB-9B60-10BF439B82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C5CA41-D4D4-42CB-9F8D-57665BC22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CDA8-19B6-4D53-9335-56D8E00C26AC}" type="datetimeFigureOut">
              <a:rPr lang="ru-RU" smtClean="0"/>
              <a:t>12.10.2024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CB5C65-07ED-445B-8683-62507AF4E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A08C90-E181-4FD4-A615-120EE6EC8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DBD75-B97F-4155-92DC-2F1D4E260F1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715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3A4F9A-7D56-4E30-8C65-6BF0F5325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310F03-5AF5-4BB0-BDEA-325C997215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B6EBE6-353C-4E3A-A785-55A3B4F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CDA8-19B6-4D53-9335-56D8E00C26AC}" type="datetimeFigureOut">
              <a:rPr lang="ru-RU" smtClean="0"/>
              <a:t>12.10.2024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36F4DD-A341-4F8C-ACCE-62F1F2474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D38532-4EC3-43BE-BE3C-95DB9AA67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DBD75-B97F-4155-92DC-2F1D4E260F1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6464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231848-4A7C-4693-8DF6-40C0AEAF0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2DD4DC-CB0C-4C89-ACCA-BD1697DCC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51C15C-3FB0-45D6-AD2E-33BF6B84D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CDA8-19B6-4D53-9335-56D8E00C26AC}" type="datetimeFigureOut">
              <a:rPr lang="ru-RU" smtClean="0"/>
              <a:t>12.10.2024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243649-FAE5-4C31-898B-F894F82D1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EA82D4-6FA8-48FE-973F-A20951DA9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DBD75-B97F-4155-92DC-2F1D4E260F1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1434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3EF0FB-9BA0-43A5-8A51-BEB6CEB84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9E9516-D65C-4B7D-B35D-E135DEC099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C70246-75B9-47FC-8E09-537FEBB9A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8CDA69-10EE-46F5-98EA-7D687BEA8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CDA8-19B6-4D53-9335-56D8E00C26AC}" type="datetimeFigureOut">
              <a:rPr lang="ru-RU" smtClean="0"/>
              <a:t>12.10.2024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BA95A5-3F76-477D-8F34-002847903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BB5815-AA5D-45B3-B709-3646E0751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DBD75-B97F-4155-92DC-2F1D4E260F1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4309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D04141-6755-4AD1-A3DF-6D85C6924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542D6EE-800B-42E8-9852-334C35A65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903CD6-41F8-41EC-B5A3-321674B77B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92A99CD-C593-44F4-82F8-F1982AFEAF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CB68715-88F5-4DEA-AEEB-2D2B3E93B2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70100D6-3699-4471-ACD6-B6424952B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CDA8-19B6-4D53-9335-56D8E00C26AC}" type="datetimeFigureOut">
              <a:rPr lang="ru-RU" smtClean="0"/>
              <a:t>12.10.2024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E5B675-201E-47CB-92E3-4FDF6C130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1B1338B-0E26-47A2-A1B2-1B665AAA1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DBD75-B97F-4155-92DC-2F1D4E260F1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4312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B0516B-F20B-4E08-9BD7-38C8DFCB5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C3B1FC9-CF58-4A70-B08F-32507365E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CDA8-19B6-4D53-9335-56D8E00C26AC}" type="datetimeFigureOut">
              <a:rPr lang="ru-RU" smtClean="0"/>
              <a:t>12.10.2024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68002CF-62CB-4749-906E-A32CAB4FF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EE7F6D4-C201-4441-AF13-599D6A9D9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DBD75-B97F-4155-92DC-2F1D4E260F1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8462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FF93DF5-715C-4E18-90CD-F78F02894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CDA8-19B6-4D53-9335-56D8E00C26AC}" type="datetimeFigureOut">
              <a:rPr lang="ru-RU" smtClean="0"/>
              <a:t>12.10.2024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2FE82AF-C3A8-462A-BEA6-4A2639CAA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65E0F07-A189-4127-BAE9-EF363DD2C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DBD75-B97F-4155-92DC-2F1D4E260F1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0097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B7E323-E5F6-40D8-A051-53EAFC578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D2FF64-1E20-4503-9018-016BD2D0B6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6CA1C4C-CEEC-44E2-8542-A98F8A85B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F9631E-704D-4D05-A785-DE9466D95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CDA8-19B6-4D53-9335-56D8E00C26AC}" type="datetimeFigureOut">
              <a:rPr lang="ru-RU" smtClean="0"/>
              <a:t>12.10.2024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ADA11E-0635-4C79-A036-F65292C7A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B34393-CF17-412F-B821-1AD52E238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DBD75-B97F-4155-92DC-2F1D4E260F1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8540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275FBC-A48E-4B04-8BCA-AC86AF333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6384A07-B3E3-48A3-B51E-A5760E0100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4368700-6B6F-4DB3-9671-BD89EDDA89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FAE32E-5C55-4932-B220-FB751688D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CDA8-19B6-4D53-9335-56D8E00C26AC}" type="datetimeFigureOut">
              <a:rPr lang="ru-RU" smtClean="0"/>
              <a:t>12.10.2024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10DD32-0B95-44B8-9506-A1CB3E36E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4BF2B58-18F0-418B-AFAE-6D100EADF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DBD75-B97F-4155-92DC-2F1D4E260F1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1552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4F66CB-0F1A-4AEF-8B9A-CE14F4997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4DD6F2C-125F-409C-BD5B-62F877491D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B7DFF6-A27B-4BB4-9773-C01DA10F3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CDA8-19B6-4D53-9335-56D8E00C26AC}" type="datetimeFigureOut">
              <a:rPr lang="ru-RU" smtClean="0"/>
              <a:t>12.10.2024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D507BA-205F-4633-8737-092952AE8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F0386B-19DB-4CE6-8319-788A9E42E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DBD75-B97F-4155-92DC-2F1D4E260F1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5601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61C103E-DF04-4468-B36F-78AF3D3729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64B75B5-D505-4306-AFA0-6614875986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3A26AE-4092-489A-9236-08C204671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CDA8-19B6-4D53-9335-56D8E00C26AC}" type="datetimeFigureOut">
              <a:rPr lang="ru-RU" smtClean="0"/>
              <a:t>12.10.2024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CF3D05-5865-47B2-922C-CE4802607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E4E9DE-F8B6-4795-8DE9-18920DB29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DBD75-B97F-4155-92DC-2F1D4E260F1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8215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59AB6-DE38-437B-9B1A-40C634B99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7B24E7-9013-4527-8DEC-6F666F977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516985-B9D2-40E8-9D7F-955184A146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9CDA8-19B6-4D53-9335-56D8E00C26AC}" type="datetimeFigureOut">
              <a:rPr lang="ru-RU" smtClean="0"/>
              <a:t>12.10.2024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388999-1A82-4813-80E9-3D5E9ED078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6247CD-2666-4ACD-91FF-D08E499FF1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DBD75-B97F-4155-92DC-2F1D4E260F1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0695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9516F05B-DFAE-48EA-8787-25EFCB2FA2F2}"/>
              </a:ext>
            </a:extLst>
          </p:cNvPr>
          <p:cNvSpPr/>
          <p:nvPr/>
        </p:nvSpPr>
        <p:spPr>
          <a:xfrm>
            <a:off x="3778126" y="0"/>
            <a:ext cx="841387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526C890-0A18-4C70-B985-A6ECCFE13C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0502" b="14104"/>
          <a:stretch/>
        </p:blipFill>
        <p:spPr>
          <a:xfrm>
            <a:off x="0" y="1026512"/>
            <a:ext cx="3867336" cy="5831488"/>
          </a:xfrm>
          <a:prstGeom prst="rect">
            <a:avLst/>
          </a:prstGeom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E276C6AF-F174-4A43-B585-5730D7E30AE3}"/>
              </a:ext>
            </a:extLst>
          </p:cNvPr>
          <p:cNvSpPr/>
          <p:nvPr/>
        </p:nvSpPr>
        <p:spPr>
          <a:xfrm>
            <a:off x="0" y="0"/>
            <a:ext cx="3778126" cy="10265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Дуга 40">
            <a:extLst>
              <a:ext uri="{FF2B5EF4-FFF2-40B4-BE49-F238E27FC236}">
                <a16:creationId xmlns:a16="http://schemas.microsoft.com/office/drawing/2014/main" id="{E0D5501B-D2C4-4487-BD72-FFA844DBC8B9}"/>
              </a:ext>
            </a:extLst>
          </p:cNvPr>
          <p:cNvSpPr/>
          <p:nvPr/>
        </p:nvSpPr>
        <p:spPr>
          <a:xfrm rot="10800000">
            <a:off x="1498599" y="2053024"/>
            <a:ext cx="10807701" cy="3451718"/>
          </a:xfrm>
          <a:custGeom>
            <a:avLst/>
            <a:gdLst>
              <a:gd name="connsiteX0" fmla="*/ 318932 w 14769031"/>
              <a:gd name="connsiteY0" fmla="*/ 2368761 h 6679261"/>
              <a:gd name="connsiteX1" fmla="*/ 6178707 w 14769031"/>
              <a:gd name="connsiteY1" fmla="*/ 44823 h 6679261"/>
              <a:gd name="connsiteX2" fmla="*/ 10167276 w 14769031"/>
              <a:gd name="connsiteY2" fmla="*/ 246199 h 6679261"/>
              <a:gd name="connsiteX3" fmla="*/ 7384516 w 14769031"/>
              <a:gd name="connsiteY3" fmla="*/ 3339631 h 6679261"/>
              <a:gd name="connsiteX4" fmla="*/ 318932 w 14769031"/>
              <a:gd name="connsiteY4" fmla="*/ 2368761 h 6679261"/>
              <a:gd name="connsiteX0" fmla="*/ 318932 w 14769031"/>
              <a:gd name="connsiteY0" fmla="*/ 2368761 h 6679261"/>
              <a:gd name="connsiteX1" fmla="*/ 6178707 w 14769031"/>
              <a:gd name="connsiteY1" fmla="*/ 44823 h 6679261"/>
              <a:gd name="connsiteX2" fmla="*/ 10167276 w 14769031"/>
              <a:gd name="connsiteY2" fmla="*/ 246199 h 6679261"/>
              <a:gd name="connsiteX0" fmla="*/ 802423 w 10650767"/>
              <a:gd name="connsiteY0" fmla="*/ 2368762 h 3339632"/>
              <a:gd name="connsiteX1" fmla="*/ 6662198 w 10650767"/>
              <a:gd name="connsiteY1" fmla="*/ 44824 h 3339632"/>
              <a:gd name="connsiteX2" fmla="*/ 10650767 w 10650767"/>
              <a:gd name="connsiteY2" fmla="*/ 246200 h 3339632"/>
              <a:gd name="connsiteX3" fmla="*/ 7868007 w 10650767"/>
              <a:gd name="connsiteY3" fmla="*/ 3339632 h 3339632"/>
              <a:gd name="connsiteX4" fmla="*/ 802423 w 10650767"/>
              <a:gd name="connsiteY4" fmla="*/ 2368762 h 3339632"/>
              <a:gd name="connsiteX0" fmla="*/ 0 w 10650767"/>
              <a:gd name="connsiteY0" fmla="*/ 2488494 h 3339632"/>
              <a:gd name="connsiteX1" fmla="*/ 6662198 w 10650767"/>
              <a:gd name="connsiteY1" fmla="*/ 44824 h 3339632"/>
              <a:gd name="connsiteX2" fmla="*/ 10650767 w 10650767"/>
              <a:gd name="connsiteY2" fmla="*/ 246200 h 3339632"/>
              <a:gd name="connsiteX0" fmla="*/ 809011 w 10657355"/>
              <a:gd name="connsiteY0" fmla="*/ 2368762 h 3339632"/>
              <a:gd name="connsiteX1" fmla="*/ 6668786 w 10657355"/>
              <a:gd name="connsiteY1" fmla="*/ 44824 h 3339632"/>
              <a:gd name="connsiteX2" fmla="*/ 10657355 w 10657355"/>
              <a:gd name="connsiteY2" fmla="*/ 246200 h 3339632"/>
              <a:gd name="connsiteX3" fmla="*/ 7874595 w 10657355"/>
              <a:gd name="connsiteY3" fmla="*/ 3339632 h 3339632"/>
              <a:gd name="connsiteX4" fmla="*/ 809011 w 10657355"/>
              <a:gd name="connsiteY4" fmla="*/ 2368762 h 3339632"/>
              <a:gd name="connsiteX0" fmla="*/ 0 w 10657355"/>
              <a:gd name="connsiteY0" fmla="*/ 2366752 h 3339632"/>
              <a:gd name="connsiteX1" fmla="*/ 6668786 w 10657355"/>
              <a:gd name="connsiteY1" fmla="*/ 44824 h 3339632"/>
              <a:gd name="connsiteX2" fmla="*/ 10657355 w 10657355"/>
              <a:gd name="connsiteY2" fmla="*/ 246200 h 3339632"/>
              <a:gd name="connsiteX0" fmla="*/ 823405 w 10671749"/>
              <a:gd name="connsiteY0" fmla="*/ 2368762 h 3339632"/>
              <a:gd name="connsiteX1" fmla="*/ 6683180 w 10671749"/>
              <a:gd name="connsiteY1" fmla="*/ 44824 h 3339632"/>
              <a:gd name="connsiteX2" fmla="*/ 10671749 w 10671749"/>
              <a:gd name="connsiteY2" fmla="*/ 246200 h 3339632"/>
              <a:gd name="connsiteX3" fmla="*/ 7888989 w 10671749"/>
              <a:gd name="connsiteY3" fmla="*/ 3339632 h 3339632"/>
              <a:gd name="connsiteX4" fmla="*/ 823405 w 10671749"/>
              <a:gd name="connsiteY4" fmla="*/ 2368762 h 3339632"/>
              <a:gd name="connsiteX0" fmla="*/ 0 w 10671749"/>
              <a:gd name="connsiteY0" fmla="*/ 2382793 h 3339632"/>
              <a:gd name="connsiteX1" fmla="*/ 6683180 w 10671749"/>
              <a:gd name="connsiteY1" fmla="*/ 44824 h 3339632"/>
              <a:gd name="connsiteX2" fmla="*/ 10671749 w 10671749"/>
              <a:gd name="connsiteY2" fmla="*/ 246200 h 3339632"/>
              <a:gd name="connsiteX0" fmla="*/ 445 w 10671749"/>
              <a:gd name="connsiteY0" fmla="*/ 2480848 h 3451718"/>
              <a:gd name="connsiteX1" fmla="*/ 6683180 w 10671749"/>
              <a:gd name="connsiteY1" fmla="*/ 156910 h 3451718"/>
              <a:gd name="connsiteX2" fmla="*/ 10671749 w 10671749"/>
              <a:gd name="connsiteY2" fmla="*/ 358286 h 3451718"/>
              <a:gd name="connsiteX3" fmla="*/ 7888989 w 10671749"/>
              <a:gd name="connsiteY3" fmla="*/ 3451718 h 3451718"/>
              <a:gd name="connsiteX4" fmla="*/ 445 w 10671749"/>
              <a:gd name="connsiteY4" fmla="*/ 2480848 h 3451718"/>
              <a:gd name="connsiteX0" fmla="*/ 0 w 10671749"/>
              <a:gd name="connsiteY0" fmla="*/ 2494879 h 3451718"/>
              <a:gd name="connsiteX1" fmla="*/ 6683180 w 10671749"/>
              <a:gd name="connsiteY1" fmla="*/ 156910 h 3451718"/>
              <a:gd name="connsiteX2" fmla="*/ 10671749 w 10671749"/>
              <a:gd name="connsiteY2" fmla="*/ 358286 h 3451718"/>
              <a:gd name="connsiteX0" fmla="*/ 0 w 10671304"/>
              <a:gd name="connsiteY0" fmla="*/ 2480848 h 3451718"/>
              <a:gd name="connsiteX1" fmla="*/ 6682735 w 10671304"/>
              <a:gd name="connsiteY1" fmla="*/ 156910 h 3451718"/>
              <a:gd name="connsiteX2" fmla="*/ 10671304 w 10671304"/>
              <a:gd name="connsiteY2" fmla="*/ 358286 h 3451718"/>
              <a:gd name="connsiteX3" fmla="*/ 7888544 w 10671304"/>
              <a:gd name="connsiteY3" fmla="*/ 3451718 h 3451718"/>
              <a:gd name="connsiteX4" fmla="*/ 0 w 10671304"/>
              <a:gd name="connsiteY4" fmla="*/ 2480848 h 3451718"/>
              <a:gd name="connsiteX0" fmla="*/ 106235 w 10671304"/>
              <a:gd name="connsiteY0" fmla="*/ 2205319 h 3451718"/>
              <a:gd name="connsiteX1" fmla="*/ 6682735 w 10671304"/>
              <a:gd name="connsiteY1" fmla="*/ 156910 h 3451718"/>
              <a:gd name="connsiteX2" fmla="*/ 10671304 w 10671304"/>
              <a:gd name="connsiteY2" fmla="*/ 358286 h 3451718"/>
              <a:gd name="connsiteX0" fmla="*/ 0 w 10671304"/>
              <a:gd name="connsiteY0" fmla="*/ 2480848 h 3451718"/>
              <a:gd name="connsiteX1" fmla="*/ 6682735 w 10671304"/>
              <a:gd name="connsiteY1" fmla="*/ 156910 h 3451718"/>
              <a:gd name="connsiteX2" fmla="*/ 10671304 w 10671304"/>
              <a:gd name="connsiteY2" fmla="*/ 358286 h 3451718"/>
              <a:gd name="connsiteX3" fmla="*/ 7888544 w 10671304"/>
              <a:gd name="connsiteY3" fmla="*/ 3451718 h 3451718"/>
              <a:gd name="connsiteX4" fmla="*/ 0 w 10671304"/>
              <a:gd name="connsiteY4" fmla="*/ 2480848 h 3451718"/>
              <a:gd name="connsiteX0" fmla="*/ 106235 w 10671304"/>
              <a:gd name="connsiteY0" fmla="*/ 2205319 h 3451718"/>
              <a:gd name="connsiteX1" fmla="*/ 6682735 w 10671304"/>
              <a:gd name="connsiteY1" fmla="*/ 156910 h 3451718"/>
              <a:gd name="connsiteX2" fmla="*/ 10671304 w 10671304"/>
              <a:gd name="connsiteY2" fmla="*/ 358286 h 345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671304" h="3451718" stroke="0" extrusionOk="0">
                <a:moveTo>
                  <a:pt x="0" y="2480848"/>
                </a:moveTo>
                <a:cubicBezTo>
                  <a:pt x="816735" y="1265163"/>
                  <a:pt x="4904184" y="510670"/>
                  <a:pt x="6682735" y="156910"/>
                </a:cubicBezTo>
                <a:cubicBezTo>
                  <a:pt x="8461286" y="-196850"/>
                  <a:pt x="9408382" y="125924"/>
                  <a:pt x="10671304" y="358286"/>
                </a:cubicBezTo>
                <a:lnTo>
                  <a:pt x="7888544" y="3451718"/>
                </a:lnTo>
                <a:lnTo>
                  <a:pt x="0" y="2480848"/>
                </a:lnTo>
                <a:close/>
              </a:path>
              <a:path w="10671304" h="3451718" fill="none">
                <a:moveTo>
                  <a:pt x="106235" y="2205319"/>
                </a:moveTo>
                <a:cubicBezTo>
                  <a:pt x="1197290" y="1202994"/>
                  <a:pt x="3911010" y="364378"/>
                  <a:pt x="6682735" y="156910"/>
                </a:cubicBezTo>
                <a:cubicBezTo>
                  <a:pt x="8027870" y="56224"/>
                  <a:pt x="9408382" y="125924"/>
                  <a:pt x="10671304" y="358286"/>
                </a:cubicBezTo>
              </a:path>
            </a:pathLst>
          </a:custGeom>
          <a:ln w="19050">
            <a:gradFill>
              <a:gsLst>
                <a:gs pos="0">
                  <a:srgbClr val="220BA9">
                    <a:alpha val="5000"/>
                  </a:srgbClr>
                </a:gs>
                <a:gs pos="21000">
                  <a:srgbClr val="E4C45E">
                    <a:alpha val="65000"/>
                  </a:srgbClr>
                </a:gs>
              </a:gsLst>
              <a:lin ang="5400000" scaled="1"/>
            </a:gradFill>
          </a:ln>
          <a:effectLst>
            <a:glow rad="127000">
              <a:srgbClr val="220BA9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Дуга 41">
            <a:extLst>
              <a:ext uri="{FF2B5EF4-FFF2-40B4-BE49-F238E27FC236}">
                <a16:creationId xmlns:a16="http://schemas.microsoft.com/office/drawing/2014/main" id="{B3B19DCC-0215-468A-8724-D01EA4E1A4E3}"/>
              </a:ext>
            </a:extLst>
          </p:cNvPr>
          <p:cNvSpPr/>
          <p:nvPr/>
        </p:nvSpPr>
        <p:spPr>
          <a:xfrm rot="10343332">
            <a:off x="-1071947" y="-1976251"/>
            <a:ext cx="14769031" cy="6679261"/>
          </a:xfrm>
          <a:prstGeom prst="arc">
            <a:avLst>
              <a:gd name="adj1" fmla="val 12047360"/>
              <a:gd name="adj2" fmla="val 19975199"/>
            </a:avLst>
          </a:prstGeom>
          <a:ln w="28575">
            <a:gradFill>
              <a:gsLst>
                <a:gs pos="0">
                  <a:srgbClr val="220BA9">
                    <a:alpha val="15000"/>
                  </a:srgbClr>
                </a:gs>
                <a:gs pos="55000">
                  <a:srgbClr val="E4C45E">
                    <a:alpha val="69000"/>
                  </a:srgbClr>
                </a:gs>
                <a:gs pos="25000">
                  <a:srgbClr val="603171">
                    <a:alpha val="73000"/>
                  </a:srgbClr>
                </a:gs>
              </a:gsLst>
              <a:lin ang="5400000" scaled="1"/>
            </a:gradFill>
          </a:ln>
          <a:effectLst>
            <a:glow rad="127000">
              <a:srgbClr val="220BA9">
                <a:alpha val="13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08D26508-C044-4F0C-A104-DE07C53837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4320">
            <a:off x="5433461" y="4595108"/>
            <a:ext cx="389954" cy="381309"/>
          </a:xfrm>
          <a:prstGeom prst="rect">
            <a:avLst/>
          </a:prstGeom>
        </p:spPr>
      </p:pic>
      <p:sp>
        <p:nvSpPr>
          <p:cNvPr id="63" name="Овал 62">
            <a:extLst>
              <a:ext uri="{FF2B5EF4-FFF2-40B4-BE49-F238E27FC236}">
                <a16:creationId xmlns:a16="http://schemas.microsoft.com/office/drawing/2014/main" id="{32BDB623-2065-48F2-9CB2-513037B64087}"/>
              </a:ext>
            </a:extLst>
          </p:cNvPr>
          <p:cNvSpPr/>
          <p:nvPr/>
        </p:nvSpPr>
        <p:spPr>
          <a:xfrm rot="20894189">
            <a:off x="10090486" y="3704448"/>
            <a:ext cx="216000" cy="216000"/>
          </a:xfrm>
          <a:prstGeom prst="ellipse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Овал 63">
            <a:extLst>
              <a:ext uri="{FF2B5EF4-FFF2-40B4-BE49-F238E27FC236}">
                <a16:creationId xmlns:a16="http://schemas.microsoft.com/office/drawing/2014/main" id="{2D7FB873-7068-43A0-AA31-EFC5EE3EE0A3}"/>
              </a:ext>
            </a:extLst>
          </p:cNvPr>
          <p:cNvSpPr/>
          <p:nvPr/>
        </p:nvSpPr>
        <p:spPr>
          <a:xfrm>
            <a:off x="7026248" y="4461474"/>
            <a:ext cx="324000" cy="324000"/>
          </a:xfrm>
          <a:prstGeom prst="ellipse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7A12CB3D-A33B-47F2-A1FE-4F8C2D06A8EC}"/>
              </a:ext>
            </a:extLst>
          </p:cNvPr>
          <p:cNvSpPr/>
          <p:nvPr/>
        </p:nvSpPr>
        <p:spPr>
          <a:xfrm>
            <a:off x="3519194" y="4577499"/>
            <a:ext cx="432000" cy="432000"/>
          </a:xfrm>
          <a:prstGeom prst="ellipse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6C70ADA9-7AFE-41F3-BDD1-A6D403F9FD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6138">
            <a:off x="8553494" y="4086149"/>
            <a:ext cx="389954" cy="381309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8D322DAD-9605-4788-B6EC-D52B1FB343E7}"/>
              </a:ext>
            </a:extLst>
          </p:cNvPr>
          <p:cNvSpPr txBox="1"/>
          <p:nvPr/>
        </p:nvSpPr>
        <p:spPr>
          <a:xfrm>
            <a:off x="3297240" y="3402964"/>
            <a:ext cx="19007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Бизнес-структуры.</a:t>
            </a: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Культурные институции.</a:t>
            </a: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Семьи и близкие люди.</a:t>
            </a: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Образовательные учреждения.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DF5757E-F5C4-458C-A997-22774E9962E2}"/>
              </a:ext>
            </a:extLst>
          </p:cNvPr>
          <p:cNvSpPr txBox="1"/>
          <p:nvPr/>
        </p:nvSpPr>
        <p:spPr>
          <a:xfrm>
            <a:off x="6219918" y="3161027"/>
            <a:ext cx="22155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Сохранение личности.</a:t>
            </a: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Мост между поколениями.</a:t>
            </a: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Образование и культурное просвещение.</a:t>
            </a: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Воссоздание опыта лидеров и специалистов.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7B0F025-3386-4466-B38E-85FE38DF723E}"/>
              </a:ext>
            </a:extLst>
          </p:cNvPr>
          <p:cNvSpPr txBox="1"/>
          <p:nvPr/>
        </p:nvSpPr>
        <p:spPr>
          <a:xfrm>
            <a:off x="9216872" y="2273027"/>
            <a:ext cx="21484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ИИ и машинное обучение.</a:t>
            </a: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3D-сканирование и моделирование.</a:t>
            </a: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Реконструкция голоса.</a:t>
            </a: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Анализ и симуляция поведения.</a:t>
            </a: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Big Data.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94" name="Овал 93">
            <a:extLst>
              <a:ext uri="{FF2B5EF4-FFF2-40B4-BE49-F238E27FC236}">
                <a16:creationId xmlns:a16="http://schemas.microsoft.com/office/drawing/2014/main" id="{5AFEF75C-15FB-45BB-9031-2730203549DD}"/>
              </a:ext>
            </a:extLst>
          </p:cNvPr>
          <p:cNvSpPr/>
          <p:nvPr/>
        </p:nvSpPr>
        <p:spPr>
          <a:xfrm>
            <a:off x="3268665" y="3522262"/>
            <a:ext cx="57150" cy="5715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Овал 94">
            <a:extLst>
              <a:ext uri="{FF2B5EF4-FFF2-40B4-BE49-F238E27FC236}">
                <a16:creationId xmlns:a16="http://schemas.microsoft.com/office/drawing/2014/main" id="{F90FDE85-3E2E-4FBD-9685-176F09453115}"/>
              </a:ext>
            </a:extLst>
          </p:cNvPr>
          <p:cNvSpPr/>
          <p:nvPr/>
        </p:nvSpPr>
        <p:spPr>
          <a:xfrm>
            <a:off x="3263461" y="3704042"/>
            <a:ext cx="57150" cy="5715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Овал 95">
            <a:extLst>
              <a:ext uri="{FF2B5EF4-FFF2-40B4-BE49-F238E27FC236}">
                <a16:creationId xmlns:a16="http://schemas.microsoft.com/office/drawing/2014/main" id="{1543210B-EF7E-453F-8D59-DA4776DB7005}"/>
              </a:ext>
            </a:extLst>
          </p:cNvPr>
          <p:cNvSpPr/>
          <p:nvPr/>
        </p:nvSpPr>
        <p:spPr>
          <a:xfrm>
            <a:off x="3263461" y="3883047"/>
            <a:ext cx="57150" cy="5715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Овал 96">
            <a:extLst>
              <a:ext uri="{FF2B5EF4-FFF2-40B4-BE49-F238E27FC236}">
                <a16:creationId xmlns:a16="http://schemas.microsoft.com/office/drawing/2014/main" id="{89F77CD4-0CEE-4EEF-A7CD-C5DF3D590920}"/>
              </a:ext>
            </a:extLst>
          </p:cNvPr>
          <p:cNvSpPr/>
          <p:nvPr/>
        </p:nvSpPr>
        <p:spPr>
          <a:xfrm>
            <a:off x="3263461" y="4052632"/>
            <a:ext cx="57150" cy="5715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Овал 97">
            <a:extLst>
              <a:ext uri="{FF2B5EF4-FFF2-40B4-BE49-F238E27FC236}">
                <a16:creationId xmlns:a16="http://schemas.microsoft.com/office/drawing/2014/main" id="{A04B36B8-F8CA-4803-B585-E5DAD4FFBF4A}"/>
              </a:ext>
            </a:extLst>
          </p:cNvPr>
          <p:cNvSpPr/>
          <p:nvPr/>
        </p:nvSpPr>
        <p:spPr>
          <a:xfrm>
            <a:off x="6185798" y="3461363"/>
            <a:ext cx="57150" cy="5715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Овал 98">
            <a:extLst>
              <a:ext uri="{FF2B5EF4-FFF2-40B4-BE49-F238E27FC236}">
                <a16:creationId xmlns:a16="http://schemas.microsoft.com/office/drawing/2014/main" id="{21932430-FC56-458D-8AF3-4FAE7E71CB38}"/>
              </a:ext>
            </a:extLst>
          </p:cNvPr>
          <p:cNvSpPr/>
          <p:nvPr/>
        </p:nvSpPr>
        <p:spPr>
          <a:xfrm>
            <a:off x="6187056" y="3272837"/>
            <a:ext cx="57150" cy="5715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Овал 99">
            <a:extLst>
              <a:ext uri="{FF2B5EF4-FFF2-40B4-BE49-F238E27FC236}">
                <a16:creationId xmlns:a16="http://schemas.microsoft.com/office/drawing/2014/main" id="{610D5925-A775-402D-9848-CCCBB60B3F5E}"/>
              </a:ext>
            </a:extLst>
          </p:cNvPr>
          <p:cNvSpPr/>
          <p:nvPr/>
        </p:nvSpPr>
        <p:spPr>
          <a:xfrm>
            <a:off x="6187056" y="3645171"/>
            <a:ext cx="57150" cy="5715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Овал 100">
            <a:extLst>
              <a:ext uri="{FF2B5EF4-FFF2-40B4-BE49-F238E27FC236}">
                <a16:creationId xmlns:a16="http://schemas.microsoft.com/office/drawing/2014/main" id="{9FA4267A-1BEB-4C9F-A547-2A4740AF131E}"/>
              </a:ext>
            </a:extLst>
          </p:cNvPr>
          <p:cNvSpPr/>
          <p:nvPr/>
        </p:nvSpPr>
        <p:spPr>
          <a:xfrm>
            <a:off x="6187056" y="4015477"/>
            <a:ext cx="57150" cy="5715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Овал 101">
            <a:extLst>
              <a:ext uri="{FF2B5EF4-FFF2-40B4-BE49-F238E27FC236}">
                <a16:creationId xmlns:a16="http://schemas.microsoft.com/office/drawing/2014/main" id="{E3DBDE64-34E3-463F-9702-EF4F4DB10F58}"/>
              </a:ext>
            </a:extLst>
          </p:cNvPr>
          <p:cNvSpPr/>
          <p:nvPr/>
        </p:nvSpPr>
        <p:spPr>
          <a:xfrm>
            <a:off x="9188298" y="2381746"/>
            <a:ext cx="57150" cy="5715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Овал 102">
            <a:extLst>
              <a:ext uri="{FF2B5EF4-FFF2-40B4-BE49-F238E27FC236}">
                <a16:creationId xmlns:a16="http://schemas.microsoft.com/office/drawing/2014/main" id="{62B70BCB-F57F-478C-8390-CB5CE621B725}"/>
              </a:ext>
            </a:extLst>
          </p:cNvPr>
          <p:cNvSpPr/>
          <p:nvPr/>
        </p:nvSpPr>
        <p:spPr>
          <a:xfrm>
            <a:off x="9183695" y="2563526"/>
            <a:ext cx="57150" cy="5715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Овал 103">
            <a:extLst>
              <a:ext uri="{FF2B5EF4-FFF2-40B4-BE49-F238E27FC236}">
                <a16:creationId xmlns:a16="http://schemas.microsoft.com/office/drawing/2014/main" id="{D1D32052-6584-4691-A112-94C668F6EF93}"/>
              </a:ext>
            </a:extLst>
          </p:cNvPr>
          <p:cNvSpPr/>
          <p:nvPr/>
        </p:nvSpPr>
        <p:spPr>
          <a:xfrm>
            <a:off x="9183695" y="3125742"/>
            <a:ext cx="57150" cy="5715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Овал 104">
            <a:extLst>
              <a:ext uri="{FF2B5EF4-FFF2-40B4-BE49-F238E27FC236}">
                <a16:creationId xmlns:a16="http://schemas.microsoft.com/office/drawing/2014/main" id="{BB3A03DE-FE17-4DA5-9619-49D2EE8D0F8D}"/>
              </a:ext>
            </a:extLst>
          </p:cNvPr>
          <p:cNvSpPr/>
          <p:nvPr/>
        </p:nvSpPr>
        <p:spPr>
          <a:xfrm>
            <a:off x="9186176" y="2949057"/>
            <a:ext cx="57150" cy="5715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3" name="Рисунок 112">
            <a:extLst>
              <a:ext uri="{FF2B5EF4-FFF2-40B4-BE49-F238E27FC236}">
                <a16:creationId xmlns:a16="http://schemas.microsoft.com/office/drawing/2014/main" id="{0F2EA8DE-B885-46F1-8FC2-4CCCA89F27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5" t="61171" r="12310" b="19258"/>
          <a:stretch/>
        </p:blipFill>
        <p:spPr>
          <a:xfrm>
            <a:off x="4231735" y="6950"/>
            <a:ext cx="3890672" cy="1342201"/>
          </a:xfrm>
          <a:prstGeom prst="rect">
            <a:avLst/>
          </a:prstGeom>
        </p:spPr>
      </p:pic>
      <p:sp>
        <p:nvSpPr>
          <p:cNvPr id="114" name="TextBox 113">
            <a:extLst>
              <a:ext uri="{FF2B5EF4-FFF2-40B4-BE49-F238E27FC236}">
                <a16:creationId xmlns:a16="http://schemas.microsoft.com/office/drawing/2014/main" id="{3F730F52-6404-4EA5-8DE2-98747C3532C6}"/>
              </a:ext>
            </a:extLst>
          </p:cNvPr>
          <p:cNvSpPr txBox="1"/>
          <p:nvPr/>
        </p:nvSpPr>
        <p:spPr>
          <a:xfrm>
            <a:off x="1787955" y="1652786"/>
            <a:ext cx="3840483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3600" dirty="0">
                <a:gradFill>
                  <a:gsLst>
                    <a:gs pos="10000">
                      <a:srgbClr val="140765">
                        <a:alpha val="70980"/>
                        <a:lumMod val="88000"/>
                        <a:lumOff val="12000"/>
                      </a:srgbClr>
                    </a:gs>
                    <a:gs pos="68000">
                      <a:srgbClr val="AE77DB"/>
                    </a:gs>
                    <a:gs pos="100000">
                      <a:srgbClr val="E4C45E">
                        <a:alpha val="65000"/>
                      </a:srgbClr>
                    </a:gs>
                  </a:gsLst>
                  <a:lin ang="2160000" scaled="0"/>
                </a:gradFill>
                <a:latin typeface="Century Gothic" panose="020B0502020202020204" pitchFamily="34" charset="0"/>
              </a:rPr>
              <a:t>ЭТЕРНА</a:t>
            </a:r>
          </a:p>
        </p:txBody>
      </p:sp>
      <p:pic>
        <p:nvPicPr>
          <p:cNvPr id="118" name="Рисунок 117">
            <a:extLst>
              <a:ext uri="{FF2B5EF4-FFF2-40B4-BE49-F238E27FC236}">
                <a16:creationId xmlns:a16="http://schemas.microsoft.com/office/drawing/2014/main" id="{8115F2E5-D60B-4D6C-86E4-4BAAADD2EB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2492">
            <a:off x="10188012" y="157327"/>
            <a:ext cx="1329290" cy="1329290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6AAAF7CD-32B6-45EB-818C-B5F4F6FD5C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13390">
            <a:off x="7438809" y="736355"/>
            <a:ext cx="1434405" cy="1434405"/>
          </a:xfrm>
          <a:prstGeom prst="rect">
            <a:avLst/>
          </a:prstGeom>
        </p:spPr>
      </p:pic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5ED43548-4D83-4D1F-AC55-5F9D50E34D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7503">
            <a:off x="1868825" y="170463"/>
            <a:ext cx="1209862" cy="1209862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E4E29098-42CA-479B-9853-ABC13FEB42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3470">
            <a:off x="4859126" y="5658609"/>
            <a:ext cx="980381" cy="980381"/>
          </a:xfrm>
          <a:prstGeom prst="rect">
            <a:avLst/>
          </a:prstGeom>
        </p:spPr>
      </p:pic>
      <p:pic>
        <p:nvPicPr>
          <p:cNvPr id="128" name="Рисунок 127">
            <a:extLst>
              <a:ext uri="{FF2B5EF4-FFF2-40B4-BE49-F238E27FC236}">
                <a16:creationId xmlns:a16="http://schemas.microsoft.com/office/drawing/2014/main" id="{F503BB94-75FC-4884-B5B0-7D6A7351200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44" b="14344"/>
          <a:stretch/>
        </p:blipFill>
        <p:spPr>
          <a:xfrm rot="1189909">
            <a:off x="9399858" y="5177722"/>
            <a:ext cx="1354916" cy="129022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64FAEDD-F97E-45C6-9D4E-FA9DD3B99C0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700" b="16929"/>
          <a:stretch/>
        </p:blipFill>
        <p:spPr>
          <a:xfrm>
            <a:off x="6170590" y="2553802"/>
            <a:ext cx="1173177" cy="35606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3A9652F-CCAC-431E-BAAF-F5AB9426ECC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326" b="17417"/>
          <a:stretch/>
        </p:blipFill>
        <p:spPr>
          <a:xfrm>
            <a:off x="6791734" y="2847831"/>
            <a:ext cx="1261080" cy="35396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4AB4110-FFEA-4466-991D-715A8B95229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r="41876" b="6437"/>
          <a:stretch/>
        </p:blipFill>
        <p:spPr>
          <a:xfrm>
            <a:off x="9147760" y="1998498"/>
            <a:ext cx="1845952" cy="35187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434F229-4217-46F5-A422-ECF35F2AFDB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430" b="16929"/>
          <a:stretch/>
        </p:blipFill>
        <p:spPr>
          <a:xfrm>
            <a:off x="3252255" y="2771487"/>
            <a:ext cx="1381917" cy="32702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9A74DFF-254F-48C9-A246-41178602AB6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87" b="9294"/>
          <a:stretch/>
        </p:blipFill>
        <p:spPr>
          <a:xfrm>
            <a:off x="3270116" y="3078843"/>
            <a:ext cx="1706058" cy="348973"/>
          </a:xfrm>
          <a:prstGeom prst="rect">
            <a:avLst/>
          </a:prstGeom>
        </p:spPr>
      </p:pic>
      <p:sp>
        <p:nvSpPr>
          <p:cNvPr id="68" name="Овал 67">
            <a:extLst>
              <a:ext uri="{FF2B5EF4-FFF2-40B4-BE49-F238E27FC236}">
                <a16:creationId xmlns:a16="http://schemas.microsoft.com/office/drawing/2014/main" id="{43CB7682-4AFE-42FF-84A1-AF178DBF8E24}"/>
              </a:ext>
            </a:extLst>
          </p:cNvPr>
          <p:cNvSpPr/>
          <p:nvPr/>
        </p:nvSpPr>
        <p:spPr>
          <a:xfrm>
            <a:off x="9183695" y="3493687"/>
            <a:ext cx="57150" cy="5715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49EDF66D-1A2D-4156-8E4B-663BF0DA608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31" y="115578"/>
            <a:ext cx="1933189" cy="49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1023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5582</TotalTime>
  <Words>52</Words>
  <Application>Microsoft Office PowerPoint</Application>
  <PresentationFormat>Широкоэкранный</PresentationFormat>
  <Paragraphs>14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Yu Gothic UI</vt:lpstr>
      <vt:lpstr>Arial</vt:lpstr>
      <vt:lpstr>Calibri</vt:lpstr>
      <vt:lpstr>Calibri Light</vt:lpstr>
      <vt:lpstr>Century Gothic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Asoria Sora</dc:creator>
  <cp:lastModifiedBy>Asoria Sora</cp:lastModifiedBy>
  <cp:revision>6</cp:revision>
  <dcterms:created xsi:type="dcterms:W3CDTF">2024-09-25T17:59:04Z</dcterms:created>
  <dcterms:modified xsi:type="dcterms:W3CDTF">2024-10-12T03:16:56Z</dcterms:modified>
</cp:coreProperties>
</file>