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presentation/d/1SEfPcX-YjMjTYJPnDER3HBd7eQdGMtXUKxFTh5nG74M/edit?usp=sharing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4826357153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482635715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В презентации вы можете использовать любой дизайн, который вам нравится. Данный шаблон предназначен для копирования!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На титульном слайде укажите: 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название вашего проекта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ваш вуз (принятая аббревиатура)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- название компании, чью задачу вы решаете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- полное название задачи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Этот шаблон создан для команд с заказной разработкой. Это значит, что шаблон подходит для команд, которые работают над задачами из Банка задач или над задачами от отраслевых партнеров своих вузов. Если ваша команда </a:t>
            </a:r>
            <a:r>
              <a:rPr lang="ru">
                <a:solidFill>
                  <a:schemeClr val="dk1"/>
                </a:solidFill>
              </a:rPr>
              <a:t>придумала проектную идею самостоятельно и конкретного заказчика у вас нет</a:t>
            </a:r>
            <a:r>
              <a:rPr lang="ru">
                <a:solidFill>
                  <a:schemeClr val="dk1"/>
                </a:solidFill>
              </a:rPr>
              <a:t>, воспользуйтесь другим шаблоном </a:t>
            </a:r>
            <a:r>
              <a:rPr lang="ru" u="sng">
                <a:solidFill>
                  <a:schemeClr val="hlink"/>
                </a:solidFill>
                <a:hlinkClick r:id="rId2"/>
              </a:rPr>
              <a:t>https://docs.google.com/presentation/d/1SEfPcX-YjMjTYJPnDER3HBd7eQdGMtXUKxFTh5nG74M/edit?usp=sharing</a:t>
            </a:r>
            <a:r>
              <a:rPr lang="ru">
                <a:solidFill>
                  <a:schemeClr val="dk1"/>
                </a:solidFill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29fd644f5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29fd644f5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29fd644f5c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29fd644f5c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29fd644f5c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29fd644f5c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29fd644f5c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29fd644f5c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29fd644f5c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29fd644f5c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4826357153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14826357153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В случае с заказной разработкой под аналогами чаще всего подразумевается те способы, которыми проблема решается сейчас.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Как и с остальными слайдами, мы не ограничиваем вас в шаблоне. Вы можете изложить результаты в виде сравнительной таблицы, где ваш проект сравнивается с аналогичными по каким-то параметрам или свойствам. Главное, чтобы было понятно, </a:t>
            </a:r>
            <a:r>
              <a:rPr b="1" lang="ru">
                <a:solidFill>
                  <a:schemeClr val="dk1"/>
                </a:solidFill>
              </a:rPr>
              <a:t>чем ваш проект отличается от аналогов, в чем превосходит их и как это помогает решать заявленную проблему.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29c4972e4a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29c4972e4a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4826357153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14826357153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Слайд с командой — это ваш способ представиться.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Обычно здесь размещают фотографии, указывают, как кого зовут, должность в проекте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Уместно рассказать о каких-то компетенциях и достижениях (если они у вас есть). Главное, чтобы эти они имели отношение к тому, что вы делаете.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ru">
                <a:solidFill>
                  <a:schemeClr val="dk1"/>
                </a:solidFill>
              </a:rPr>
              <a:t>Например, в вашей команде есть участник, который помимо прочего работает фитнес-тренером. Если ваш проект связан, например, со спортивным питанием или мобильным приложением для спортсменов, то это большой плюс. Если же проект связан с компьютерным зрением или вы разрабатываете компьютерную игру — это не имеет значение и лучше этот факт опустить.   </a:t>
            </a:r>
            <a:endParaRPr i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Но ни в коем случае ничего не придумывайте и не вводите ваших зрителей в заблуждение!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Если ваша задача получена от компании, которая работает с вашим вузом или Университетом 2035, то задачи изначально подобраны так, чтобы их могли решить студенты в течение 2-3 </a:t>
            </a:r>
            <a:r>
              <a:rPr lang="ru">
                <a:solidFill>
                  <a:schemeClr val="dk1"/>
                </a:solidFill>
              </a:rPr>
              <a:t>месяцев</a:t>
            </a:r>
            <a:r>
              <a:rPr lang="ru">
                <a:solidFill>
                  <a:schemeClr val="dk1"/>
                </a:solidFill>
              </a:rPr>
              <a:t>. Таким образом, вам не нужно доказывать, что вы способны решить задачу — мы и так это знаем.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4826357153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14826357153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На этом слайде вы можете выписать вопросы, которые появились у вас на начальном этапе работы над проектом.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Постарайтесь воздержаться от сложных технических вопросов — скорее всего, ваш проект еще не на той стадии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На некоторые вопросы вам не сможет никто, кроме вашего заказчика. Такие вопросы лучше сразу адресовать ему.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4826357153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14826357153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ЭТОТ СЛАЙД ЗАПОЛНЯЕТСЯ СОВМЕСТНО С ЭКСПЕРТАМИ ВО ВРЕМЯ КОНСУЛЬТАЦИИ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ПОКА ОСТАВЬТЕ ЕГО ПУСТЫМ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Дальше у вас этап исследование … если у вас уже есть понимание, каким образов вы проверите актуальность вашей идей: с кем будете проводить интервью, как изучите проблему, которую решает ваш проект - напишите об этом на этом слайде. Во время консультаций эксперты помогут вам уточнить задачи. 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43458" y="28102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Smart Space</a:t>
            </a:r>
            <a:endParaRPr b="1"/>
          </a:p>
        </p:txBody>
      </p:sp>
      <p:sp>
        <p:nvSpPr>
          <p:cNvPr id="55" name="Google Shape;55;p13"/>
          <p:cNvSpPr txBox="1"/>
          <p:nvPr/>
        </p:nvSpPr>
        <p:spPr>
          <a:xfrm>
            <a:off x="343450" y="2370575"/>
            <a:ext cx="8520600" cy="167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595959"/>
                </a:solidFill>
              </a:rPr>
              <a:t>ТГУ</a:t>
            </a:r>
            <a:endParaRPr sz="2800">
              <a:solidFill>
                <a:srgbClr val="595959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595959"/>
                </a:solidFill>
              </a:rPr>
              <a:t>Физико-технический факультет</a:t>
            </a:r>
            <a:endParaRPr sz="2800">
              <a:solidFill>
                <a:srgbClr val="595959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595959"/>
                </a:solidFill>
              </a:rPr>
              <a:t>Обустройство пространства корпуса ФТФ</a:t>
            </a:r>
            <a:endParaRPr sz="2800">
              <a:solidFill>
                <a:srgbClr val="595959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990"/>
              <a:buNone/>
            </a:pPr>
            <a:r>
              <a:rPr b="1" lang="ru" sz="3780"/>
              <a:t>Какую задачу мы решаем?</a:t>
            </a:r>
            <a:endParaRPr sz="1620"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ru" sz="2490">
                <a:solidFill>
                  <a:srgbClr val="595959"/>
                </a:solidFill>
              </a:rPr>
              <a:t>Каждый день учащиеся нашего корпуса сталкиваются с отсутствием удобных сидячих мест, предназначенных для ожидания занятий. Мы хотим помочь всем студентам физико-технического факультета, обеспечив их удобным и функциональным пространством и местами для ожидания. Такой запрос поступил нам от администрации факультета</a:t>
            </a:r>
            <a:endParaRPr sz="1565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780"/>
              <a:t>К</a:t>
            </a:r>
            <a:r>
              <a:rPr b="1" lang="ru" sz="3780"/>
              <a:t>омпания-заказчик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490">
                <a:solidFill>
                  <a:srgbClr val="595959"/>
                </a:solidFill>
              </a:rPr>
              <a:t>Администрация физико-технического факультета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 sz="3780"/>
              <a:t>Какую проблему надо решить?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23052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ru" sz="1829" u="sng">
                <a:solidFill>
                  <a:srgbClr val="595959"/>
                </a:solidFill>
              </a:rPr>
              <a:t>Создание сидячих мест</a:t>
            </a:r>
            <a:endParaRPr sz="1829" u="sng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SzPts val="852"/>
              <a:buNone/>
            </a:pPr>
            <a:r>
              <a:rPr lang="ru" sz="1829">
                <a:solidFill>
                  <a:srgbClr val="595959"/>
                </a:solidFill>
              </a:rPr>
              <a:t> </a:t>
            </a:r>
            <a:r>
              <a:rPr lang="ru" sz="1829">
                <a:solidFill>
                  <a:srgbClr val="595959"/>
                </a:solidFill>
              </a:rPr>
              <a:t>Решаемая проблема связана с первоначальной задачей 10 корпуса, он был спроектирован для сотрудников и их работы. Но сегодня назначение строения изменилось, но при этом удобное пространство для студентов не было создано. Мы хотим обустроить корпус: создать сидячие места, удобные, современные и трансформируемые. Также мы хотели бы украсить корпус интерактивными картинами с дополненной реальностью.</a:t>
            </a:r>
            <a:endParaRPr sz="1829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SzPts val="852"/>
              <a:buNone/>
            </a:pPr>
            <a:r>
              <a:t/>
            </a:r>
            <a:endParaRPr sz="1395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ru" sz="3780"/>
              <a:t>В какой форме заказчик ждет результата?</a:t>
            </a:r>
            <a:endParaRPr b="1" sz="3780"/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311700" y="16956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90">
                <a:solidFill>
                  <a:srgbClr val="595959"/>
                </a:solidFill>
              </a:rPr>
              <a:t>К концу интенсива заказчик ждет от нас дизайн-проект решения.</a:t>
            </a:r>
            <a:endParaRPr sz="249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49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490" u="sng">
                <a:solidFill>
                  <a:srgbClr val="595959"/>
                </a:solidFill>
              </a:rPr>
              <a:t>К концу интенсива нам необходимо:</a:t>
            </a:r>
            <a:endParaRPr sz="2490" u="sng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2490">
                <a:solidFill>
                  <a:srgbClr val="595959"/>
                </a:solidFill>
              </a:rPr>
              <a:t> </a:t>
            </a:r>
            <a:r>
              <a:rPr lang="ru" sz="2490">
                <a:solidFill>
                  <a:srgbClr val="595959"/>
                </a:solidFill>
              </a:rPr>
              <a:t>предоставить готовый план корпуса с внесенными изменениями, удовлетворяющими требованиям пожарной безопасности; дизайн-проект должен удовлетворять как заказчика, так и студентов.</a:t>
            </a:r>
            <a:endParaRPr sz="2490">
              <a:solidFill>
                <a:srgbClr val="595959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ru" sz="3780"/>
              <a:t>Ограничения</a:t>
            </a:r>
            <a:endParaRPr b="1" sz="3780"/>
          </a:p>
        </p:txBody>
      </p:sp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311700" y="15432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2490">
                <a:solidFill>
                  <a:srgbClr val="595959"/>
                </a:solidFill>
              </a:rPr>
              <a:t>Исходя из наших исследований, на данный момент единственное условие, которое необходимо учитывать при перепланировке – требования пожарной безопасности. Данное ограничение возникло ввиду узких коридоров корпуса. </a:t>
            </a:r>
            <a:endParaRPr sz="2490">
              <a:solidFill>
                <a:srgbClr val="595959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9100"/>
              <a:buFont typeface="Arial"/>
              <a:buNone/>
            </a:pPr>
            <a:r>
              <a:rPr b="1" lang="ru" sz="3780"/>
              <a:t>Как мы будем решать задачу?</a:t>
            </a:r>
            <a:endParaRPr/>
          </a:p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311700" y="13908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90">
                <a:solidFill>
                  <a:srgbClr val="595959"/>
                </a:solidFill>
              </a:rPr>
              <a:t>Итог интенсива: Созданы чертеж и макет продукта (сидячие места), создана одна пригодная к использованию модель</a:t>
            </a:r>
            <a:endParaRPr sz="249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490">
                <a:solidFill>
                  <a:srgbClr val="595959"/>
                </a:solidFill>
              </a:rPr>
              <a:t>Ключевые подзадачи на следующий месяц: проработать теоретическую модель упомянутого продукта; поиск аналогов продукта, оценка конкурентоспособности</a:t>
            </a:r>
            <a:endParaRPr sz="249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2490">
                <a:solidFill>
                  <a:srgbClr val="595959"/>
                </a:solidFill>
              </a:rPr>
              <a:t>Предоставленные ресурсы: помощь в реализации со стороны администрации университета</a:t>
            </a:r>
            <a:endParaRPr sz="2490">
              <a:solidFill>
                <a:srgbClr val="595959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780"/>
              <a:t>Аналоги решения</a:t>
            </a:r>
            <a:endParaRPr/>
          </a:p>
        </p:txBody>
      </p:sp>
      <p:sp>
        <p:nvSpPr>
          <p:cNvPr id="91" name="Google Shape;91;p19"/>
          <p:cNvSpPr txBox="1"/>
          <p:nvPr>
            <p:ph idx="1" type="body"/>
          </p:nvPr>
        </p:nvSpPr>
        <p:spPr>
          <a:xfrm>
            <a:off x="1593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90">
                <a:solidFill>
                  <a:srgbClr val="595959"/>
                </a:solidFill>
              </a:rPr>
              <a:t>Компания «СкладСтол»</a:t>
            </a:r>
            <a:endParaRPr sz="249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490">
                <a:solidFill>
                  <a:srgbClr val="595959"/>
                </a:solidFill>
              </a:rPr>
              <a:t>Столярная мастерская «Wooden World»</a:t>
            </a:r>
            <a:endParaRPr sz="249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490">
                <a:solidFill>
                  <a:srgbClr val="595959"/>
                </a:solidFill>
              </a:rPr>
              <a:t>Компания «Durov IV»</a:t>
            </a:r>
            <a:endParaRPr sz="249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490">
                <a:solidFill>
                  <a:srgbClr val="595959"/>
                </a:solidFill>
              </a:rPr>
              <a:t>Компания «Detal Master»</a:t>
            </a:r>
            <a:endParaRPr b="1" sz="17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2" name="Google Shape;9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53450" y="113450"/>
            <a:ext cx="3091875" cy="308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8900" y="2884925"/>
            <a:ext cx="2170300" cy="217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780"/>
              <a:t>Наши преимущества</a:t>
            </a:r>
            <a:endParaRPr/>
          </a:p>
        </p:txBody>
      </p:sp>
      <p:sp>
        <p:nvSpPr>
          <p:cNvPr id="99" name="Google Shape;99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90">
                <a:solidFill>
                  <a:srgbClr val="595959"/>
                </a:solidFill>
              </a:rPr>
              <a:t>Мебель складывается сама</a:t>
            </a:r>
            <a:r>
              <a:rPr lang="ru" sz="2490">
                <a:solidFill>
                  <a:srgbClr val="595959"/>
                </a:solidFill>
              </a:rPr>
              <a:t> для сохранения пространства в коридорах (соответствие правилам пожарной безопасности).</a:t>
            </a:r>
            <a:endParaRPr sz="249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490">
                <a:solidFill>
                  <a:srgbClr val="595959"/>
                </a:solidFill>
              </a:rPr>
              <a:t>Мебель компании «Durov IV» ориентирована на то, чтобы пользователь сам складывал её. Также компания не производит лавочки-трансформеры.</a:t>
            </a:r>
            <a:endParaRPr sz="249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44176"/>
              <a:buFont typeface="Arial"/>
              <a:buNone/>
            </a:pPr>
            <a:r>
              <a:rPr lang="ru" sz="2490">
                <a:solidFill>
                  <a:srgbClr val="595959"/>
                </a:solidFill>
              </a:rPr>
              <a:t>«Detal Master» также не производит лавочки-трансформеры. Как и «Durov IV», компания ориентирована на квартирную мебель.</a:t>
            </a:r>
            <a:endParaRPr sz="249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490">
                <a:solidFill>
                  <a:srgbClr val="595959"/>
                </a:solidFill>
              </a:rPr>
              <a:t>«Wooden World» и «СкладСтол» производят садовую мебель и мебель для ресторанов соответственно. Мы производим </a:t>
            </a:r>
            <a:r>
              <a:rPr b="1" lang="ru" sz="2490">
                <a:solidFill>
                  <a:srgbClr val="595959"/>
                </a:solidFill>
              </a:rPr>
              <a:t>для пользователей корпуса, их комфортного времяпрепровождения.</a:t>
            </a:r>
            <a:endParaRPr b="1" sz="17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t/>
            </a:r>
            <a:endParaRPr b="1" sz="1700">
              <a:solidFill>
                <a:srgbClr val="333333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780"/>
              <a:t>Команда</a:t>
            </a:r>
            <a:endParaRPr/>
          </a:p>
        </p:txBody>
      </p:sp>
      <p:sp>
        <p:nvSpPr>
          <p:cNvPr id="105" name="Google Shape;105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90">
                <a:solidFill>
                  <a:srgbClr val="595959"/>
                </a:solidFill>
              </a:rPr>
              <a:t>Хихличева Анастасия – лидер команды</a:t>
            </a:r>
            <a:endParaRPr sz="249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490">
                <a:solidFill>
                  <a:srgbClr val="595959"/>
                </a:solidFill>
              </a:rPr>
              <a:t>Усынина Варвара – заместитель лидера</a:t>
            </a:r>
            <a:endParaRPr sz="249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490">
                <a:solidFill>
                  <a:srgbClr val="595959"/>
                </a:solidFill>
              </a:rPr>
              <a:t>Крушев Даниил – ведущий протоколов</a:t>
            </a:r>
            <a:endParaRPr sz="249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490">
                <a:solidFill>
                  <a:srgbClr val="595959"/>
                </a:solidFill>
              </a:rPr>
              <a:t>Чиняев Глеб – гуру на платформе проекта</a:t>
            </a:r>
            <a:endParaRPr sz="249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490">
                <a:solidFill>
                  <a:srgbClr val="595959"/>
                </a:solidFill>
              </a:rPr>
              <a:t>Крымский Савелий – презентующий</a:t>
            </a:r>
            <a:endParaRPr sz="249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490">
                <a:solidFill>
                  <a:srgbClr val="595959"/>
                </a:solidFill>
              </a:rPr>
              <a:t>Рахимжонов Хусанжон – планировщик</a:t>
            </a:r>
            <a:endParaRPr sz="249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2490">
                <a:solidFill>
                  <a:srgbClr val="595959"/>
                </a:solidFill>
              </a:rPr>
              <a:t>Исмоилов Хумоюн – исследователь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2"/>
          <p:cNvSpPr txBox="1"/>
          <p:nvPr>
            <p:ph type="title"/>
          </p:nvPr>
        </p:nvSpPr>
        <p:spPr>
          <a:xfrm>
            <a:off x="311700" y="2285400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5200"/>
              <a:t>Вопросы к экспертам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780"/>
              <a:t>Дальнейшие шаги по работе над проектом</a:t>
            </a:r>
            <a:endParaRPr b="1" sz="3780"/>
          </a:p>
        </p:txBody>
      </p:sp>
      <p:sp>
        <p:nvSpPr>
          <p:cNvPr id="116" name="Google Shape;116;p23"/>
          <p:cNvSpPr txBox="1"/>
          <p:nvPr>
            <p:ph idx="1" type="body"/>
          </p:nvPr>
        </p:nvSpPr>
        <p:spPr>
          <a:xfrm>
            <a:off x="311700" y="1838275"/>
            <a:ext cx="8520600" cy="307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