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6" d="100"/>
          <a:sy n="106" d="100"/>
        </p:scale>
        <p:origin x="47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b="1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AITrainer</a:t>
            </a:r>
            <a:endParaRPr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AITrainer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 — это стартап-проект по разработке ПО в виде интерактивного помощника на основе AI для работы с пользовательской программой тренировок, питанием, здоровьем и советам по дальнейшим действиям.</a:t>
            </a:r>
            <a:b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</a:br>
            <a:b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</a:b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Интерфейс приложения может быть разработан на основе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Angular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 и нативных технологий для веб- и мобильных приложений соответственно. Система рекомендаций реализуется на основе Content-Based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Filtering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, архитектура приложения -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микросервисная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. Взаимодействие между клиентом и сервером -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GraphQL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, в случае необходимости представления советника как чат-бота нужно использовать NLP, платформу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Dialogflow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 и библиотеку NLTK.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/>
              <a:t>1. Способы получения прибыли </a:t>
            </a:r>
            <a:br>
              <a:rPr lang="en-US" dirty="0"/>
            </a:br>
            <a:r>
              <a:rPr lang="ru-RU" u="sng" dirty="0"/>
              <a:t>Подписочная модель: </a:t>
            </a:r>
            <a:r>
              <a:rPr lang="ru-RU" dirty="0"/>
              <a:t>Пользователи могут приобретать месячные или годовые подписки на доступ к расширенным функциями приложения, включая персонализированные планы питания и тренировок. </a:t>
            </a:r>
            <a:br>
              <a:rPr lang="en-US" dirty="0"/>
            </a:br>
            <a:r>
              <a:rPr lang="ru-RU" u="sng" dirty="0"/>
              <a:t>Премиум-версии: </a:t>
            </a:r>
            <a:r>
              <a:rPr lang="ru-RU" dirty="0"/>
              <a:t>Введение различных уровней подписки с дополнительными возможностями (индивидуальные тренировки, анализ прогресса) для более требовательных клиентов. </a:t>
            </a:r>
            <a:br>
              <a:rPr lang="en-US" dirty="0"/>
            </a:br>
            <a:r>
              <a:rPr lang="ru-RU" u="sng" dirty="0"/>
              <a:t>Партнёрские программы: </a:t>
            </a:r>
            <a:r>
              <a:rPr lang="ru-RU" dirty="0"/>
              <a:t>Сотрудничество с фитнес-центрами, спортивными брендами и диетологами для продажи совместных услуг и товаров через приложение. 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2. Выстраивание отношений с поставщиками </a:t>
            </a:r>
            <a:br>
              <a:rPr lang="en-US" dirty="0"/>
            </a:br>
            <a:r>
              <a:rPr lang="ru-RU" u="sng" dirty="0"/>
              <a:t>Сотрудничество с экспертами: </a:t>
            </a:r>
            <a:r>
              <a:rPr lang="ru-RU" dirty="0"/>
              <a:t>Партнёрство с диетологами, тренерами и спортивными организаторами для создания контента и рекомендаций, что повысит доверие пользователей. </a:t>
            </a:r>
            <a:br>
              <a:rPr lang="ru-RU" dirty="0"/>
            </a:br>
            <a:r>
              <a:rPr lang="ru-RU" u="sng" dirty="0"/>
              <a:t>Заключение соглашений с брендами: </a:t>
            </a:r>
            <a:r>
              <a:rPr lang="ru-RU" dirty="0"/>
              <a:t>Взаимодействие с производителями спортивных добавок и оборудования для интеграции их продуктов в приложения и программы (кросс-промоция). 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3. Способы привлечения ресурсов </a:t>
            </a:r>
            <a:br>
              <a:rPr lang="en-US" dirty="0"/>
            </a:br>
            <a:r>
              <a:rPr lang="ru-RU" u="sng" dirty="0"/>
              <a:t>Инвестиции: </a:t>
            </a:r>
            <a:r>
              <a:rPr lang="ru-RU" dirty="0"/>
              <a:t>Поиск инвестиций через венчурные капитальные фонды и государственные программы, поддерживающие стартапы в области здоровья и технологии. </a:t>
            </a:r>
            <a:br>
              <a:rPr lang="ru-RU" dirty="0"/>
            </a:br>
            <a:r>
              <a:rPr lang="ru-RU" u="sng" dirty="0"/>
              <a:t>Краудфандинг: </a:t>
            </a:r>
            <a:r>
              <a:rPr lang="ru-RU" dirty="0"/>
              <a:t>Запуск кампании по сбору средств на платформах краудфандинга для проверки интереса потенциальных пользователей и привлечения первоначального капитала. 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4. Каналы продвижения и сбыта </a:t>
            </a:r>
            <a:br>
              <a:rPr lang="en-US" dirty="0"/>
            </a:br>
            <a:r>
              <a:rPr lang="ru-RU" u="sng" dirty="0"/>
              <a:t>Цифровой маркетинг: </a:t>
            </a:r>
            <a:r>
              <a:rPr lang="ru-RU" dirty="0"/>
              <a:t>Использование рекламы в социальных сетях, контекстной рекламы и SEO для привлечения пользователей. </a:t>
            </a:r>
            <a:br>
              <a:rPr lang="en-US" dirty="0"/>
            </a:br>
            <a:r>
              <a:rPr lang="ru-RU" u="sng" dirty="0"/>
              <a:t>Партнёрские программы: </a:t>
            </a:r>
            <a:r>
              <a:rPr lang="ru-RU" dirty="0"/>
              <a:t>Проведение кампаний совместно с фитнес-центрами, спортивными клубами и влиятельными личностями в области здоровья, что поможет расширить аудиторию. </a:t>
            </a:r>
            <a:br>
              <a:rPr lang="en-US" dirty="0"/>
            </a:br>
            <a:r>
              <a:rPr lang="ru-RU" u="sng" dirty="0"/>
              <a:t>Содержательный маркетинг: </a:t>
            </a:r>
            <a:r>
              <a:rPr lang="ru-RU" dirty="0"/>
              <a:t>Создание блога и публикация информативных статей, видео и вебинаров по теме здоровья, фитнеса и питания для формирования сообщества и повышения </a:t>
            </a:r>
            <a:r>
              <a:rPr lang="ru-RU"/>
              <a:t>вовлеченности.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3437</TotalTime>
  <Words>361</Words>
  <Application>Microsoft Office PowerPoint</Application>
  <PresentationFormat>Широкоэкранный</PresentationFormat>
  <Paragraphs>11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Никита Семенов</cp:lastModifiedBy>
  <cp:revision>48</cp:revision>
  <dcterms:modified xsi:type="dcterms:W3CDTF">2024-11-23T13:53:02Z</dcterms:modified>
</cp:coreProperties>
</file>