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65" r:id="rId5"/>
    <p:sldId id="270" r:id="rId6"/>
    <p:sldId id="266" r:id="rId7"/>
    <p:sldId id="271" r:id="rId8"/>
    <p:sldId id="274" r:id="rId9"/>
    <p:sldId id="272" r:id="rId10"/>
    <p:sldId id="263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61D5"/>
    <a:srgbClr val="C886DF"/>
    <a:srgbClr val="85E197"/>
    <a:srgbClr val="30C24C"/>
    <a:srgbClr val="DFB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A8ADB3-2889-ED87-EA08-21052711B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D882E68-603C-F061-2C54-B9814AC60D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4591A0-CE5D-54BD-D8B8-4B1823AC6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5A7F-9056-4C98-B6ED-5289D4479A5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0EA4C4-3778-F6B4-8F8E-24D36029B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600CCE-D468-CC82-C71E-5EB783E9E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A654-526E-4410-90BD-97ED72B47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7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BB7CF4-22C4-29E0-06B8-09BCDCFED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A9C4C5-3F07-7A26-31CD-C6ED8511E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61F20E-0F54-EA72-ED6E-05249A9EE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5A7F-9056-4C98-B6ED-5289D4479A5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BA8626-E81D-6CB7-4B89-182781067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7BB5F8-8AE8-DCA2-A944-F75AF9D91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A654-526E-4410-90BD-97ED72B47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364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49AFAE-8BFB-0350-C000-D51A66B85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ECC2D6-DAE6-9D5E-47F8-CE0E169F1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42F18D-04E0-6418-8830-181B31C0C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5A7F-9056-4C98-B6ED-5289D4479A5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02262C-8011-D8FD-5AC1-A0BD53A5E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C1F762-D6C2-FA4C-6C7C-E82F569DB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A654-526E-4410-90BD-97ED72B47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100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F4C326-AC12-C762-A85C-7B97AF57B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B5C084-4D1F-80C1-D6D3-26F324A0F2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D802F7C-3A5B-E488-518D-3C9705E618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7CD4381-A7D1-9F6C-8C4B-3B14F930D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5A7F-9056-4C98-B6ED-5289D4479A5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9BFE9E-DB76-274B-F6C4-7EA608189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7234F9-E84E-E405-A880-38008FF1B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A654-526E-4410-90BD-97ED72B47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413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5DEE4D-6C1B-94BD-0F6D-BE60EA003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36F66B-D4DF-383B-FF3D-DBEC034F13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240D9D7-87C1-2EF7-F686-2266B61E65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15679EE-56F2-241A-F581-A71B5A75F1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3F7B05B-C657-6034-90A6-61FF3DB7CC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D066E5A-F110-60C5-7A38-A401B3971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5A7F-9056-4C98-B6ED-5289D4479A5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F7DB17D-D867-A48F-01F2-9031CB73F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2872A3B-4171-6559-B148-0B32B3AD5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A654-526E-4410-90BD-97ED72B47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748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358A29-E612-9CA8-FBAE-9D6CAB033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036FA53-B257-B626-532C-D8E62490A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5A7F-9056-4C98-B6ED-5289D4479A5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088237C-DCF3-B201-BD02-70236D664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95677A9-B0C6-0B26-6D74-676E6CB8D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A654-526E-4410-90BD-97ED72B47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889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55975CB-8080-A414-825D-D15C8002F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5A7F-9056-4C98-B6ED-5289D4479A5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DFC14FC-F854-51AA-7775-3BE834B0A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EDBB1A-11FC-17E7-116B-3CED9D6EB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A654-526E-4410-90BD-97ED72B47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691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3D8E6E-6714-FE1A-5200-2FB62A278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3BF264-60A9-9331-443E-171C26BE6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448728-D945-C1BB-F2CA-5A79D344FE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9B234F-8612-6D2B-DCC7-38C81052C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5A7F-9056-4C98-B6ED-5289D4479A5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7F04398-1635-4FED-7AF8-FE7FC7943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EBD2607-9C82-97C0-07EA-1065F57EB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A654-526E-4410-90BD-97ED72B47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568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030D4F-FA69-18DC-78A1-83EE2EC2C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3CC1137-6941-B786-3860-3666901ADD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B69092-99DC-E370-E12B-2A07258B65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085AE4-940D-58FD-BBB3-FCB37ADBF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5A7F-9056-4C98-B6ED-5289D4479A5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D6C49C-2372-0306-166D-66396648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04EC4EC-27B7-7D15-C606-A9D6AFC59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A654-526E-4410-90BD-97ED72B47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362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7A13B2-F983-0195-775B-6640361D3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52BB26A-4F12-0042-20C7-7CAD70DCC2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48367C-B905-EEF4-727C-D377C3682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5A7F-9056-4C98-B6ED-5289D4479A5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E195ED-42AD-4F6E-0A83-747E6C760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224DA3-6158-FAC1-D16A-87C650F7B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A654-526E-4410-90BD-97ED72B47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098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334ACFD-F6CF-4830-DB87-2DBE4ED7D8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89844B6-B087-D009-BFA5-E86099831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6F258C-329F-CCD3-6CCA-E01F6F791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5A7F-9056-4C98-B6ED-5289D4479A5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68BF6-93DA-5FAC-58F4-7C6E23680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1D7F4E-F38C-FB46-C96B-BDBF68F81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A654-526E-4410-90BD-97ED72B47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02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E1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02F43D-7618-EBC2-A309-04FB6AE98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CF515B-E29D-E010-F738-96D8A77FB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6DD328-EC44-5B5D-515C-81B47B1667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D5A7F-9056-4C98-B6ED-5289D4479A5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04CA61-464C-2FCB-575D-37718DAFE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8EE47D-0CCE-ED58-AB08-B2F0A279D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DA654-526E-4410-90BD-97ED72B47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709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9.png"/><Relationship Id="rId3" Type="http://schemas.openxmlformats.org/officeDocument/2006/relationships/image" Target="../media/image2.gif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19.png"/><Relationship Id="rId18" Type="http://schemas.microsoft.com/office/2007/relationships/hdphoto" Target="../media/hdphoto1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12" Type="http://schemas.microsoft.com/office/2007/relationships/hdphoto" Target="../media/hdphoto11.wdp"/><Relationship Id="rId17" Type="http://schemas.openxmlformats.org/officeDocument/2006/relationships/image" Target="../media/image21.png"/><Relationship Id="rId2" Type="http://schemas.openxmlformats.org/officeDocument/2006/relationships/image" Target="../media/image1.png"/><Relationship Id="rId16" Type="http://schemas.microsoft.com/office/2007/relationships/hdphoto" Target="../media/hdphoto13.wdp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5" Type="http://schemas.openxmlformats.org/officeDocument/2006/relationships/image" Target="../media/image20.png"/><Relationship Id="rId10" Type="http://schemas.microsoft.com/office/2007/relationships/hdphoto" Target="../media/hdphoto10.wdp"/><Relationship Id="rId4" Type="http://schemas.microsoft.com/office/2007/relationships/hdphoto" Target="../media/hdphoto7.wdp"/><Relationship Id="rId9" Type="http://schemas.openxmlformats.org/officeDocument/2006/relationships/image" Target="../media/image17.png"/><Relationship Id="rId14" Type="http://schemas.microsoft.com/office/2007/relationships/hdphoto" Target="../media/hdphoto12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9.png"/><Relationship Id="rId3" Type="http://schemas.openxmlformats.org/officeDocument/2006/relationships/image" Target="../media/image2.gif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89C720-B887-D2DC-1DB7-CE2F2D84813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9CEF2"/>
              </a:gs>
              <a:gs pos="15000">
                <a:srgbClr val="D9ADE9">
                  <a:lumMod val="100000"/>
                </a:srgbClr>
              </a:gs>
              <a:gs pos="82000">
                <a:srgbClr val="85E197"/>
              </a:gs>
              <a:gs pos="52000">
                <a:srgbClr val="85E197"/>
              </a:gs>
              <a:gs pos="95000">
                <a:srgbClr val="54C88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5B8518B-BC37-E69D-A94A-403C5E6F73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9" t="18577" r="8963" b="28035"/>
          <a:stretch/>
        </p:blipFill>
        <p:spPr>
          <a:xfrm>
            <a:off x="313198" y="2716997"/>
            <a:ext cx="6702641" cy="12339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9DBB33-E21F-7F1F-B542-4FF1BA0F29C7}"/>
              </a:ext>
            </a:extLst>
          </p:cNvPr>
          <p:cNvSpPr txBox="1"/>
          <p:nvPr/>
        </p:nvSpPr>
        <p:spPr>
          <a:xfrm>
            <a:off x="-87217" y="1669280"/>
            <a:ext cx="71496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Министерство науки и высшего образования Российской Федерации</a:t>
            </a:r>
          </a:p>
          <a:p>
            <a:pPr algn="ctr"/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Департамент координации деятельности организаций в сфере сельскохозяйственных наук</a:t>
            </a:r>
          </a:p>
          <a:p>
            <a:pPr algn="ctr"/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Федеральное государственное бюджетное образовательное учреждение высшего образования</a:t>
            </a:r>
          </a:p>
          <a:p>
            <a:pPr algn="ctr"/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«Волгоградский государственный аграрный университет»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E12CE0-F98A-BF09-A7AC-C465B9E821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07" y="215331"/>
            <a:ext cx="2653448" cy="113677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398AC22-B585-37C2-CAB6-2263C83479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372" y="-853225"/>
            <a:ext cx="3273882" cy="3273882"/>
          </a:xfrm>
          <a:prstGeom prst="rect">
            <a:avLst/>
          </a:prstGeom>
          <a:effectLst>
            <a:outerShdw blurRad="1270000" dist="381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793729-F908-ADB1-47CA-6AD7ECD5EC9F}"/>
              </a:ext>
            </a:extLst>
          </p:cNvPr>
          <p:cNvSpPr txBox="1"/>
          <p:nvPr/>
        </p:nvSpPr>
        <p:spPr>
          <a:xfrm>
            <a:off x="348120" y="4290824"/>
            <a:ext cx="5755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Bahnschrift" panose="020B0502040204020203" pitchFamily="34" charset="0"/>
              </a:rPr>
              <a:t>Руководитель проекта: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Гура Владислав Андреевич </a:t>
            </a:r>
            <a:r>
              <a:rPr lang="ru-RU" sz="1600" b="1" dirty="0">
                <a:latin typeface="Bahnschrift" panose="020B0502040204020203" pitchFamily="34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291F5F-0962-BE89-5DB0-B4C7683DF2C4}"/>
              </a:ext>
            </a:extLst>
          </p:cNvPr>
          <p:cNvSpPr txBox="1"/>
          <p:nvPr/>
        </p:nvSpPr>
        <p:spPr>
          <a:xfrm>
            <a:off x="292963" y="6273337"/>
            <a:ext cx="28536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Бизнес-акселератор «</a:t>
            </a:r>
            <a:r>
              <a:rPr lang="ru-RU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АгроМир</a:t>
            </a:r>
            <a:r>
              <a:rPr lang="ru-RU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 Будущего»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A7725A-1620-08BB-F8C0-9FD4A6252A11}"/>
              </a:ext>
            </a:extLst>
          </p:cNvPr>
          <p:cNvSpPr txBox="1"/>
          <p:nvPr/>
        </p:nvSpPr>
        <p:spPr>
          <a:xfrm>
            <a:off x="6254132" y="6273337"/>
            <a:ext cx="11897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Волгоград, 2023</a:t>
            </a:r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2BC0683E-894A-DE35-6594-733F1463B95C}"/>
              </a:ext>
            </a:extLst>
          </p:cNvPr>
          <p:cNvGrpSpPr/>
          <p:nvPr/>
        </p:nvGrpSpPr>
        <p:grpSpPr>
          <a:xfrm>
            <a:off x="6340254" y="-895111"/>
            <a:ext cx="7213880" cy="8471138"/>
            <a:chOff x="6074927" y="-1016569"/>
            <a:chExt cx="7213880" cy="8471138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A800851E-CBFF-DAE3-5FA8-472453DF85A7}"/>
                </a:ext>
              </a:extLst>
            </p:cNvPr>
            <p:cNvGrpSpPr/>
            <p:nvPr/>
          </p:nvGrpSpPr>
          <p:grpSpPr>
            <a:xfrm>
              <a:off x="6074927" y="-1016569"/>
              <a:ext cx="7213880" cy="8471138"/>
              <a:chOff x="6074927" y="-905337"/>
              <a:chExt cx="7213880" cy="8471138"/>
            </a:xfrm>
          </p:grpSpPr>
          <p:pic>
            <p:nvPicPr>
              <p:cNvPr id="49" name="Рисунок 48">
                <a:extLst>
                  <a:ext uri="{FF2B5EF4-FFF2-40B4-BE49-F238E27FC236}">
                    <a16:creationId xmlns:a16="http://schemas.microsoft.com/office/drawing/2014/main" id="{1D943C5D-E20E-EFAF-BB90-CE1FE4A3F0F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artisticBlur radius="1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071" t="34344"/>
              <a:stretch/>
            </p:blipFill>
            <p:spPr>
              <a:xfrm rot="19470468">
                <a:off x="9013410" y="4861952"/>
                <a:ext cx="2715104" cy="2703849"/>
              </a:xfrm>
              <a:prstGeom prst="rect">
                <a:avLst/>
              </a:prstGeom>
            </p:spPr>
          </p:pic>
          <p:grpSp>
            <p:nvGrpSpPr>
              <p:cNvPr id="50" name="Группа 49">
                <a:extLst>
                  <a:ext uri="{FF2B5EF4-FFF2-40B4-BE49-F238E27FC236}">
                    <a16:creationId xmlns:a16="http://schemas.microsoft.com/office/drawing/2014/main" id="{47BB7E1B-050E-CF19-4B1C-26027C810846}"/>
                  </a:ext>
                </a:extLst>
              </p:cNvPr>
              <p:cNvGrpSpPr/>
              <p:nvPr/>
            </p:nvGrpSpPr>
            <p:grpSpPr>
              <a:xfrm>
                <a:off x="6074927" y="-905337"/>
                <a:ext cx="7213880" cy="8234074"/>
                <a:chOff x="6024061" y="-921662"/>
                <a:chExt cx="7213880" cy="8234074"/>
              </a:xfrm>
            </p:grpSpPr>
            <p:pic>
              <p:nvPicPr>
                <p:cNvPr id="51" name="Рисунок 50">
                  <a:extLst>
                    <a:ext uri="{FF2B5EF4-FFF2-40B4-BE49-F238E27FC236}">
                      <a16:creationId xmlns:a16="http://schemas.microsoft.com/office/drawing/2014/main" id="{9EA3AA0E-609C-9267-2001-74D404E01C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96" t="18783" r="10858" b="16147"/>
                <a:stretch/>
              </p:blipFill>
              <p:spPr>
                <a:xfrm rot="1542824">
                  <a:off x="7779583" y="4551657"/>
                  <a:ext cx="2321004" cy="2050742"/>
                </a:xfrm>
                <a:prstGeom prst="rect">
                  <a:avLst/>
                </a:prstGeom>
              </p:spPr>
            </p:pic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id="{34AF6493-E86D-0246-3316-E9E689E6A8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613" t="18495" r="12222" b="20394"/>
                <a:stretch/>
              </p:blipFill>
              <p:spPr>
                <a:xfrm rot="2094460">
                  <a:off x="6925228" y="672676"/>
                  <a:ext cx="1880488" cy="1661520"/>
                </a:xfrm>
                <a:prstGeom prst="rect">
                  <a:avLst/>
                </a:prstGeom>
              </p:spPr>
            </p:pic>
            <p:pic>
              <p:nvPicPr>
                <p:cNvPr id="53" name="Рисунок 52">
                  <a:extLst>
                    <a:ext uri="{FF2B5EF4-FFF2-40B4-BE49-F238E27FC236}">
                      <a16:creationId xmlns:a16="http://schemas.microsoft.com/office/drawing/2014/main" id="{10CEA3AB-A8DA-0682-DE63-D849E40FE0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96" t="18783" r="10858" b="16147"/>
                <a:stretch/>
              </p:blipFill>
              <p:spPr>
                <a:xfrm rot="1542824">
                  <a:off x="10628632" y="3252612"/>
                  <a:ext cx="2321004" cy="2050742"/>
                </a:xfrm>
                <a:prstGeom prst="rect">
                  <a:avLst/>
                </a:prstGeom>
              </p:spPr>
            </p:pic>
            <p:pic>
              <p:nvPicPr>
                <p:cNvPr id="54" name="Рисунок 53">
                  <a:extLst>
                    <a:ext uri="{FF2B5EF4-FFF2-40B4-BE49-F238E27FC236}">
                      <a16:creationId xmlns:a16="http://schemas.microsoft.com/office/drawing/2014/main" id="{65FAA630-62B6-BF75-9280-3549627FD6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071" t="34344"/>
                <a:stretch/>
              </p:blipFill>
              <p:spPr>
                <a:xfrm>
                  <a:off x="10522837" y="1001564"/>
                  <a:ext cx="2715104" cy="2703849"/>
                </a:xfrm>
                <a:prstGeom prst="rect">
                  <a:avLst/>
                </a:prstGeom>
              </p:spPr>
            </p:pic>
            <p:pic>
              <p:nvPicPr>
                <p:cNvPr id="55" name="Рисунок 54">
                  <a:extLst>
                    <a:ext uri="{FF2B5EF4-FFF2-40B4-BE49-F238E27FC236}">
                      <a16:creationId xmlns:a16="http://schemas.microsoft.com/office/drawing/2014/main" id="{26FC5CB5-5664-A729-BDAB-A03C4B8F29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96" t="18783" r="10858" b="16147"/>
                <a:stretch/>
              </p:blipFill>
              <p:spPr>
                <a:xfrm rot="1542824">
                  <a:off x="7736446" y="-555411"/>
                  <a:ext cx="2321004" cy="2050742"/>
                </a:xfrm>
                <a:prstGeom prst="rect">
                  <a:avLst/>
                </a:prstGeom>
              </p:spPr>
            </p:pic>
            <p:pic>
              <p:nvPicPr>
                <p:cNvPr id="56" name="Рисунок 55">
                  <a:extLst>
                    <a:ext uri="{FF2B5EF4-FFF2-40B4-BE49-F238E27FC236}">
                      <a16:creationId xmlns:a16="http://schemas.microsoft.com/office/drawing/2014/main" id="{13CDD7F2-9FB0-C4AC-77A3-EC68D8968E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613" t="18495" r="12222" b="20394"/>
                <a:stretch/>
              </p:blipFill>
              <p:spPr>
                <a:xfrm rot="19941766">
                  <a:off x="9669598" y="3510801"/>
                  <a:ext cx="1880488" cy="1661520"/>
                </a:xfrm>
                <a:prstGeom prst="rect">
                  <a:avLst/>
                </a:prstGeom>
              </p:spPr>
            </p:pic>
            <p:pic>
              <p:nvPicPr>
                <p:cNvPr id="57" name="Рисунок 56">
                  <a:extLst>
                    <a:ext uri="{FF2B5EF4-FFF2-40B4-BE49-F238E27FC236}">
                      <a16:creationId xmlns:a16="http://schemas.microsoft.com/office/drawing/2014/main" id="{8076858F-E280-B2C2-7176-E07F6723F4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071" t="34344"/>
                <a:stretch/>
              </p:blipFill>
              <p:spPr>
                <a:xfrm rot="3503367">
                  <a:off x="9152980" y="1950792"/>
                  <a:ext cx="2222497" cy="2213284"/>
                </a:xfrm>
                <a:prstGeom prst="rect">
                  <a:avLst/>
                </a:prstGeom>
              </p:spPr>
            </p:pic>
            <p:pic>
              <p:nvPicPr>
                <p:cNvPr id="58" name="Рисунок 57">
                  <a:extLst>
                    <a:ext uri="{FF2B5EF4-FFF2-40B4-BE49-F238E27FC236}">
                      <a16:creationId xmlns:a16="http://schemas.microsoft.com/office/drawing/2014/main" id="{59CE1CE1-EE29-B95C-775A-EC4120DCF3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96" t="18783" r="10858" b="16147"/>
                <a:stretch/>
              </p:blipFill>
              <p:spPr>
                <a:xfrm rot="16455890">
                  <a:off x="7645320" y="1856552"/>
                  <a:ext cx="2140285" cy="1891066"/>
                </a:xfrm>
                <a:prstGeom prst="rect">
                  <a:avLst/>
                </a:prstGeom>
              </p:spPr>
            </p:pic>
            <p:pic>
              <p:nvPicPr>
                <p:cNvPr id="59" name="Рисунок 58">
                  <a:extLst>
                    <a:ext uri="{FF2B5EF4-FFF2-40B4-BE49-F238E27FC236}">
                      <a16:creationId xmlns:a16="http://schemas.microsoft.com/office/drawing/2014/main" id="{F2530F4A-6429-D389-053A-15AB1D66C8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613" t="18495" r="12222" b="20394"/>
                <a:stretch/>
              </p:blipFill>
              <p:spPr>
                <a:xfrm rot="19941766">
                  <a:off x="9362229" y="382876"/>
                  <a:ext cx="1880488" cy="1661520"/>
                </a:xfrm>
                <a:prstGeom prst="rect">
                  <a:avLst/>
                </a:prstGeom>
              </p:spPr>
            </p:pic>
            <p:pic>
              <p:nvPicPr>
                <p:cNvPr id="60" name="Рисунок 59">
                  <a:extLst>
                    <a:ext uri="{FF2B5EF4-FFF2-40B4-BE49-F238E27FC236}">
                      <a16:creationId xmlns:a16="http://schemas.microsoft.com/office/drawing/2014/main" id="{1AA5E255-50B7-7F8C-2C66-42CB7C6C2A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071" t="34344"/>
                <a:stretch/>
              </p:blipFill>
              <p:spPr>
                <a:xfrm>
                  <a:off x="7587370" y="3131611"/>
                  <a:ext cx="2715104" cy="2703849"/>
                </a:xfrm>
                <a:prstGeom prst="rect">
                  <a:avLst/>
                </a:prstGeom>
              </p:spPr>
            </p:pic>
            <p:pic>
              <p:nvPicPr>
                <p:cNvPr id="61" name="Рисунок 60">
                  <a:extLst>
                    <a:ext uri="{FF2B5EF4-FFF2-40B4-BE49-F238E27FC236}">
                      <a16:creationId xmlns:a16="http://schemas.microsoft.com/office/drawing/2014/main" id="{732A8170-A4D3-B4F6-B790-2A2F001804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96" t="18783" r="10858" b="16147"/>
                <a:stretch/>
              </p:blipFill>
              <p:spPr>
                <a:xfrm rot="1542824">
                  <a:off x="10467101" y="5261670"/>
                  <a:ext cx="2321004" cy="2050742"/>
                </a:xfrm>
                <a:prstGeom prst="rect">
                  <a:avLst/>
                </a:prstGeom>
              </p:spPr>
            </p:pic>
            <p:pic>
              <p:nvPicPr>
                <p:cNvPr id="62" name="Рисунок 61">
                  <a:extLst>
                    <a:ext uri="{FF2B5EF4-FFF2-40B4-BE49-F238E27FC236}">
                      <a16:creationId xmlns:a16="http://schemas.microsoft.com/office/drawing/2014/main" id="{E266E2C4-3526-FB0C-FBBF-F6BD9CB01E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613" t="18495" r="12222" b="20394"/>
                <a:stretch/>
              </p:blipFill>
              <p:spPr>
                <a:xfrm rot="19941766">
                  <a:off x="6024061" y="-368110"/>
                  <a:ext cx="1880488" cy="1661520"/>
                </a:xfrm>
                <a:prstGeom prst="rect">
                  <a:avLst/>
                </a:prstGeom>
              </p:spPr>
            </p:pic>
            <p:pic>
              <p:nvPicPr>
                <p:cNvPr id="63" name="Рисунок 62">
                  <a:extLst>
                    <a:ext uri="{FF2B5EF4-FFF2-40B4-BE49-F238E27FC236}">
                      <a16:creationId xmlns:a16="http://schemas.microsoft.com/office/drawing/2014/main" id="{A63DA147-2191-504F-D731-DFE2D2CE44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071" t="34344"/>
                <a:stretch/>
              </p:blipFill>
              <p:spPr>
                <a:xfrm>
                  <a:off x="9759570" y="4147220"/>
                  <a:ext cx="2715104" cy="2703849"/>
                </a:xfrm>
                <a:prstGeom prst="rect">
                  <a:avLst/>
                </a:prstGeom>
              </p:spPr>
            </p:pic>
            <p:pic>
              <p:nvPicPr>
                <p:cNvPr id="64" name="Рисунок 63">
                  <a:extLst>
                    <a:ext uri="{FF2B5EF4-FFF2-40B4-BE49-F238E27FC236}">
                      <a16:creationId xmlns:a16="http://schemas.microsoft.com/office/drawing/2014/main" id="{F6DA37E9-2F3F-E501-95E2-C443A56AF7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071" t="34344"/>
                <a:stretch/>
              </p:blipFill>
              <p:spPr>
                <a:xfrm>
                  <a:off x="8507721" y="-921662"/>
                  <a:ext cx="2715104" cy="2703849"/>
                </a:xfrm>
                <a:prstGeom prst="rect">
                  <a:avLst/>
                </a:prstGeom>
              </p:spPr>
            </p:pic>
            <p:pic>
              <p:nvPicPr>
                <p:cNvPr id="65" name="Рисунок 64">
                  <a:extLst>
                    <a:ext uri="{FF2B5EF4-FFF2-40B4-BE49-F238E27FC236}">
                      <a16:creationId xmlns:a16="http://schemas.microsoft.com/office/drawing/2014/main" id="{19DF480B-C52A-A1B2-3E54-375F0E8885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071" t="34344"/>
                <a:stretch/>
              </p:blipFill>
              <p:spPr>
                <a:xfrm rot="20257919">
                  <a:off x="8260228" y="880113"/>
                  <a:ext cx="2715104" cy="2703849"/>
                </a:xfrm>
                <a:prstGeom prst="rect">
                  <a:avLst/>
                </a:prstGeom>
              </p:spPr>
            </p:pic>
            <p:pic>
              <p:nvPicPr>
                <p:cNvPr id="66" name="Рисунок 65">
                  <a:extLst>
                    <a:ext uri="{FF2B5EF4-FFF2-40B4-BE49-F238E27FC236}">
                      <a16:creationId xmlns:a16="http://schemas.microsoft.com/office/drawing/2014/main" id="{1D2D58C4-C1FB-0D96-8B2D-9FE1180F85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071" t="34344"/>
                <a:stretch/>
              </p:blipFill>
              <p:spPr>
                <a:xfrm rot="20257919">
                  <a:off x="6153504" y="842838"/>
                  <a:ext cx="1604899" cy="1598246"/>
                </a:xfrm>
                <a:prstGeom prst="rect">
                  <a:avLst/>
                </a:prstGeom>
              </p:spPr>
            </p:pic>
            <p:pic>
              <p:nvPicPr>
                <p:cNvPr id="67" name="Рисунок 66">
                  <a:extLst>
                    <a:ext uri="{FF2B5EF4-FFF2-40B4-BE49-F238E27FC236}">
                      <a16:creationId xmlns:a16="http://schemas.microsoft.com/office/drawing/2014/main" id="{4341E51F-4EEA-5739-D59A-F571843490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071" t="34344"/>
                <a:stretch/>
              </p:blipFill>
              <p:spPr>
                <a:xfrm rot="18546195">
                  <a:off x="7176390" y="4920753"/>
                  <a:ext cx="1837029" cy="1829414"/>
                </a:xfrm>
                <a:prstGeom prst="rect">
                  <a:avLst/>
                </a:prstGeom>
              </p:spPr>
            </p:pic>
          </p:grpSp>
        </p:grpSp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3E8DCDF1-8EB7-7A2B-CEBB-E31AB9E87A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22" t="20970" r="16299" b="16375"/>
            <a:stretch/>
          </p:blipFill>
          <p:spPr>
            <a:xfrm rot="20297714">
              <a:off x="7049268" y="-458013"/>
              <a:ext cx="2348161" cy="2148404"/>
            </a:xfrm>
            <a:prstGeom prst="rect">
              <a:avLst/>
            </a:prstGeom>
          </p:spPr>
        </p:pic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1B97C029-43BC-CD7E-FD5D-7DC9B4C5A2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22" t="20970" r="16299" b="16375"/>
            <a:stretch/>
          </p:blipFill>
          <p:spPr>
            <a:xfrm rot="1385391">
              <a:off x="10324196" y="794590"/>
              <a:ext cx="1900293" cy="1738635"/>
            </a:xfrm>
            <a:prstGeom prst="rect">
              <a:avLst/>
            </a:prstGeom>
          </p:spPr>
        </p:pic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id="{97B4B459-2450-3843-BE4B-2EE293F1A8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22" t="20970" r="16299" b="16375"/>
            <a:stretch/>
          </p:blipFill>
          <p:spPr>
            <a:xfrm rot="20211594">
              <a:off x="8287300" y="3049925"/>
              <a:ext cx="1925783" cy="1761957"/>
            </a:xfrm>
            <a:prstGeom prst="rect">
              <a:avLst/>
            </a:prstGeom>
          </p:spPr>
        </p:pic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092AD81D-BB39-3ACE-2B06-7C8076300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22" t="21489" r="16299" b="19612"/>
            <a:stretch/>
          </p:blipFill>
          <p:spPr>
            <a:xfrm rot="874206">
              <a:off x="9929563" y="2452263"/>
              <a:ext cx="2136858" cy="1898958"/>
            </a:xfrm>
            <a:prstGeom prst="rect">
              <a:avLst/>
            </a:prstGeom>
          </p:spPr>
        </p:pic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3F77003C-410B-E74E-817A-28D0F9CBC2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22" t="21489" r="16299" b="19612"/>
            <a:stretch/>
          </p:blipFill>
          <p:spPr>
            <a:xfrm rot="1140631">
              <a:off x="10793626" y="-494908"/>
              <a:ext cx="1523495" cy="1353882"/>
            </a:xfrm>
            <a:prstGeom prst="rect">
              <a:avLst/>
            </a:prstGeom>
          </p:spPr>
        </p:pic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76D9191A-311A-451D-EE0A-0944EB6951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22" t="21489" r="16299" b="19612"/>
            <a:stretch/>
          </p:blipFill>
          <p:spPr>
            <a:xfrm rot="19167052">
              <a:off x="8529896" y="4973742"/>
              <a:ext cx="2028426" cy="1802598"/>
            </a:xfrm>
            <a:prstGeom prst="rect">
              <a:avLst/>
            </a:prstGeom>
          </p:spPr>
        </p:pic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id="{6240126C-0528-183B-7314-01B423FA4B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22" t="21489" r="16299" b="19612"/>
            <a:stretch/>
          </p:blipFill>
          <p:spPr>
            <a:xfrm rot="19620346">
              <a:off x="7106817" y="1709909"/>
              <a:ext cx="1746255" cy="1551841"/>
            </a:xfrm>
            <a:prstGeom prst="rect">
              <a:avLst/>
            </a:prstGeom>
          </p:spPr>
        </p:pic>
      </p:grpSp>
      <p:cxnSp>
        <p:nvCxn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id="{9D7A3930-2F02-1D33-33F8-5A31BCB87566}"/>
              </a:ext>
            </a:extLst>
          </p:cNvPr>
          <p:cNvCxnSpPr/>
          <p:nvPr/>
        </p:nvCxnSpPr>
        <p:spPr>
          <a:xfrm>
            <a:off x="422240" y="4173771"/>
            <a:ext cx="6512947" cy="0"/>
          </a:xfrm>
          <a:prstGeom prst="line">
            <a:avLst/>
          </a:prstGeom>
          <a:ln w="38100">
            <a:solidFill>
              <a:srgbClr val="C886D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58B2CD2-5705-E267-44FF-3177C0876FDC}"/>
              </a:ext>
            </a:extLst>
          </p:cNvPr>
          <p:cNvSpPr txBox="1"/>
          <p:nvPr/>
        </p:nvSpPr>
        <p:spPr>
          <a:xfrm>
            <a:off x="348120" y="4642732"/>
            <a:ext cx="71365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Наставники: </a:t>
            </a:r>
            <a:r>
              <a:rPr lang="ru-RU" sz="1600" b="1" dirty="0">
                <a:latin typeface="Bahnschrift" panose="020B0502040204020203" pitchFamily="34" charset="0"/>
              </a:rPr>
              <a:t>Смотрова Елена Егоровна, Петерс Ирина Александровна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447061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F29782A-15DA-E106-3144-13E1CD952B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D9ADE9"/>
              </a:gs>
              <a:gs pos="41000">
                <a:srgbClr val="D9ADE9"/>
              </a:gs>
              <a:gs pos="83000">
                <a:srgbClr val="8ADC9C"/>
              </a:gs>
              <a:gs pos="100000">
                <a:srgbClr val="85E197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90">
            <a:extLst>
              <a:ext uri="{FF2B5EF4-FFF2-40B4-BE49-F238E27FC236}">
                <a16:creationId xmlns:a16="http://schemas.microsoft.com/office/drawing/2014/main" id="{614AE055-A0E9-8D21-8657-3C66856A14C7}"/>
              </a:ext>
            </a:extLst>
          </p:cNvPr>
          <p:cNvSpPr/>
          <p:nvPr/>
        </p:nvSpPr>
        <p:spPr>
          <a:xfrm rot="10800000">
            <a:off x="-384940" y="-395567"/>
            <a:ext cx="12998549" cy="7776546"/>
          </a:xfrm>
          <a:custGeom>
            <a:avLst/>
            <a:gdLst>
              <a:gd name="connsiteX0" fmla="*/ 0 w 4711137"/>
              <a:gd name="connsiteY0" fmla="*/ 2273625 h 4547249"/>
              <a:gd name="connsiteX1" fmla="*/ 2355569 w 4711137"/>
              <a:gd name="connsiteY1" fmla="*/ 0 h 4547249"/>
              <a:gd name="connsiteX2" fmla="*/ 4711138 w 4711137"/>
              <a:gd name="connsiteY2" fmla="*/ 2273625 h 4547249"/>
              <a:gd name="connsiteX3" fmla="*/ 2355569 w 4711137"/>
              <a:gd name="connsiteY3" fmla="*/ 4547250 h 4547249"/>
              <a:gd name="connsiteX4" fmla="*/ 0 w 4711137"/>
              <a:gd name="connsiteY4" fmla="*/ 2273625 h 4547249"/>
              <a:gd name="connsiteX0" fmla="*/ 328558 w 5039696"/>
              <a:gd name="connsiteY0" fmla="*/ 2273625 h 7042800"/>
              <a:gd name="connsiteX1" fmla="*/ 2684127 w 5039696"/>
              <a:gd name="connsiteY1" fmla="*/ 0 h 7042800"/>
              <a:gd name="connsiteX2" fmla="*/ 5039696 w 5039696"/>
              <a:gd name="connsiteY2" fmla="*/ 2273625 h 7042800"/>
              <a:gd name="connsiteX3" fmla="*/ 874377 w 5039696"/>
              <a:gd name="connsiteY3" fmla="*/ 7042800 h 7042800"/>
              <a:gd name="connsiteX4" fmla="*/ 328558 w 5039696"/>
              <a:gd name="connsiteY4" fmla="*/ 2273625 h 7042800"/>
              <a:gd name="connsiteX0" fmla="*/ 368019 w 8812957"/>
              <a:gd name="connsiteY0" fmla="*/ 2511553 h 7293740"/>
              <a:gd name="connsiteX1" fmla="*/ 2723588 w 8812957"/>
              <a:gd name="connsiteY1" fmla="*/ 237928 h 7293740"/>
              <a:gd name="connsiteX2" fmla="*/ 8812957 w 8812957"/>
              <a:gd name="connsiteY2" fmla="*/ 920878 h 7293740"/>
              <a:gd name="connsiteX3" fmla="*/ 913838 w 8812957"/>
              <a:gd name="connsiteY3" fmla="*/ 7280728 h 7293740"/>
              <a:gd name="connsiteX4" fmla="*/ 368019 w 8812957"/>
              <a:gd name="connsiteY4" fmla="*/ 2511553 h 7293740"/>
              <a:gd name="connsiteX0" fmla="*/ 368019 w 8868413"/>
              <a:gd name="connsiteY0" fmla="*/ 2376102 h 7175986"/>
              <a:gd name="connsiteX1" fmla="*/ 2723588 w 8868413"/>
              <a:gd name="connsiteY1" fmla="*/ 102477 h 7175986"/>
              <a:gd name="connsiteX2" fmla="*/ 8812957 w 8868413"/>
              <a:gd name="connsiteY2" fmla="*/ 785427 h 7175986"/>
              <a:gd name="connsiteX3" fmla="*/ 5468701 w 8868413"/>
              <a:gd name="connsiteY3" fmla="*/ 4249862 h 7175986"/>
              <a:gd name="connsiteX4" fmla="*/ 913838 w 8868413"/>
              <a:gd name="connsiteY4" fmla="*/ 7145277 h 7175986"/>
              <a:gd name="connsiteX5" fmla="*/ 368019 w 8868413"/>
              <a:gd name="connsiteY5" fmla="*/ 2376102 h 7175986"/>
              <a:gd name="connsiteX0" fmla="*/ 122244 w 8601770"/>
              <a:gd name="connsiteY0" fmla="*/ 2376102 h 7146782"/>
              <a:gd name="connsiteX1" fmla="*/ 2477813 w 8601770"/>
              <a:gd name="connsiteY1" fmla="*/ 102477 h 7146782"/>
              <a:gd name="connsiteX2" fmla="*/ 8567182 w 8601770"/>
              <a:gd name="connsiteY2" fmla="*/ 785427 h 7146782"/>
              <a:gd name="connsiteX3" fmla="*/ 3498901 w 8601770"/>
              <a:gd name="connsiteY3" fmla="*/ 2868737 h 7146782"/>
              <a:gd name="connsiteX4" fmla="*/ 668063 w 8601770"/>
              <a:gd name="connsiteY4" fmla="*/ 7145277 h 7146782"/>
              <a:gd name="connsiteX5" fmla="*/ 122244 w 8601770"/>
              <a:gd name="connsiteY5" fmla="*/ 2376102 h 7146782"/>
              <a:gd name="connsiteX0" fmla="*/ 122244 w 8660400"/>
              <a:gd name="connsiteY0" fmla="*/ 2335671 h 7106274"/>
              <a:gd name="connsiteX1" fmla="*/ 2477813 w 8660400"/>
              <a:gd name="connsiteY1" fmla="*/ 62046 h 7106274"/>
              <a:gd name="connsiteX2" fmla="*/ 8567182 w 8660400"/>
              <a:gd name="connsiteY2" fmla="*/ 744996 h 7106274"/>
              <a:gd name="connsiteX3" fmla="*/ 5984925 w 8660400"/>
              <a:gd name="connsiteY3" fmla="*/ 1837705 h 7106274"/>
              <a:gd name="connsiteX4" fmla="*/ 3498901 w 8660400"/>
              <a:gd name="connsiteY4" fmla="*/ 2828306 h 7106274"/>
              <a:gd name="connsiteX5" fmla="*/ 668063 w 8660400"/>
              <a:gd name="connsiteY5" fmla="*/ 7104846 h 7106274"/>
              <a:gd name="connsiteX6" fmla="*/ 122244 w 8660400"/>
              <a:gd name="connsiteY6" fmla="*/ 2335671 h 7106274"/>
              <a:gd name="connsiteX0" fmla="*/ 122244 w 8660400"/>
              <a:gd name="connsiteY0" fmla="*/ 2335671 h 7224794"/>
              <a:gd name="connsiteX1" fmla="*/ 2477813 w 8660400"/>
              <a:gd name="connsiteY1" fmla="*/ 62046 h 7224794"/>
              <a:gd name="connsiteX2" fmla="*/ 8567182 w 8660400"/>
              <a:gd name="connsiteY2" fmla="*/ 744996 h 7224794"/>
              <a:gd name="connsiteX3" fmla="*/ 5984925 w 8660400"/>
              <a:gd name="connsiteY3" fmla="*/ 1837705 h 7224794"/>
              <a:gd name="connsiteX4" fmla="*/ 3498901 w 8660400"/>
              <a:gd name="connsiteY4" fmla="*/ 2828306 h 7224794"/>
              <a:gd name="connsiteX5" fmla="*/ 1851075 w 8660400"/>
              <a:gd name="connsiteY5" fmla="*/ 5542930 h 7224794"/>
              <a:gd name="connsiteX6" fmla="*/ 668063 w 8660400"/>
              <a:gd name="connsiteY6" fmla="*/ 7104846 h 7224794"/>
              <a:gd name="connsiteX7" fmla="*/ 122244 w 8660400"/>
              <a:gd name="connsiteY7" fmla="*/ 2335671 h 7224794"/>
              <a:gd name="connsiteX0" fmla="*/ 94751 w 8632907"/>
              <a:gd name="connsiteY0" fmla="*/ 2335671 h 7238081"/>
              <a:gd name="connsiteX1" fmla="*/ 2450320 w 8632907"/>
              <a:gd name="connsiteY1" fmla="*/ 62046 h 7238081"/>
              <a:gd name="connsiteX2" fmla="*/ 8539689 w 8632907"/>
              <a:gd name="connsiteY2" fmla="*/ 744996 h 7238081"/>
              <a:gd name="connsiteX3" fmla="*/ 5957432 w 8632907"/>
              <a:gd name="connsiteY3" fmla="*/ 1837705 h 7238081"/>
              <a:gd name="connsiteX4" fmla="*/ 3471408 w 8632907"/>
              <a:gd name="connsiteY4" fmla="*/ 2828306 h 7238081"/>
              <a:gd name="connsiteX5" fmla="*/ 2280782 w 8632907"/>
              <a:gd name="connsiteY5" fmla="*/ 5647705 h 7238081"/>
              <a:gd name="connsiteX6" fmla="*/ 640570 w 8632907"/>
              <a:gd name="connsiteY6" fmla="*/ 7104846 h 7238081"/>
              <a:gd name="connsiteX7" fmla="*/ 94751 w 8632907"/>
              <a:gd name="connsiteY7" fmla="*/ 2335671 h 7238081"/>
              <a:gd name="connsiteX0" fmla="*/ 94751 w 8648030"/>
              <a:gd name="connsiteY0" fmla="*/ 2335671 h 7238081"/>
              <a:gd name="connsiteX1" fmla="*/ 2450320 w 8648030"/>
              <a:gd name="connsiteY1" fmla="*/ 62046 h 7238081"/>
              <a:gd name="connsiteX2" fmla="*/ 8539689 w 8648030"/>
              <a:gd name="connsiteY2" fmla="*/ 744996 h 7238081"/>
              <a:gd name="connsiteX3" fmla="*/ 6347957 w 8648030"/>
              <a:gd name="connsiteY3" fmla="*/ 2047255 h 7238081"/>
              <a:gd name="connsiteX4" fmla="*/ 3471408 w 8648030"/>
              <a:gd name="connsiteY4" fmla="*/ 2828306 h 7238081"/>
              <a:gd name="connsiteX5" fmla="*/ 2280782 w 8648030"/>
              <a:gd name="connsiteY5" fmla="*/ 5647705 h 7238081"/>
              <a:gd name="connsiteX6" fmla="*/ 640570 w 8648030"/>
              <a:gd name="connsiteY6" fmla="*/ 7104846 h 7238081"/>
              <a:gd name="connsiteX7" fmla="*/ 94751 w 8648030"/>
              <a:gd name="connsiteY7" fmla="*/ 2335671 h 7238081"/>
              <a:gd name="connsiteX0" fmla="*/ 94751 w 9402491"/>
              <a:gd name="connsiteY0" fmla="*/ 2350578 h 7252988"/>
              <a:gd name="connsiteX1" fmla="*/ 2450320 w 9402491"/>
              <a:gd name="connsiteY1" fmla="*/ 76953 h 7252988"/>
              <a:gd name="connsiteX2" fmla="*/ 9320739 w 9402491"/>
              <a:gd name="connsiteY2" fmla="*/ 655128 h 7252988"/>
              <a:gd name="connsiteX3" fmla="*/ 6347957 w 9402491"/>
              <a:gd name="connsiteY3" fmla="*/ 2062162 h 7252988"/>
              <a:gd name="connsiteX4" fmla="*/ 3471408 w 9402491"/>
              <a:gd name="connsiteY4" fmla="*/ 2843213 h 7252988"/>
              <a:gd name="connsiteX5" fmla="*/ 2280782 w 9402491"/>
              <a:gd name="connsiteY5" fmla="*/ 5662612 h 7252988"/>
              <a:gd name="connsiteX6" fmla="*/ 640570 w 9402491"/>
              <a:gd name="connsiteY6" fmla="*/ 7119753 h 7252988"/>
              <a:gd name="connsiteX7" fmla="*/ 94751 w 9402491"/>
              <a:gd name="connsiteY7" fmla="*/ 2350578 h 7252988"/>
              <a:gd name="connsiteX0" fmla="*/ 112621 w 9420361"/>
              <a:gd name="connsiteY0" fmla="*/ 2350578 h 7439471"/>
              <a:gd name="connsiteX1" fmla="*/ 2468190 w 9420361"/>
              <a:gd name="connsiteY1" fmla="*/ 76953 h 7439471"/>
              <a:gd name="connsiteX2" fmla="*/ 9338609 w 9420361"/>
              <a:gd name="connsiteY2" fmla="*/ 655128 h 7439471"/>
              <a:gd name="connsiteX3" fmla="*/ 6365827 w 9420361"/>
              <a:gd name="connsiteY3" fmla="*/ 2062162 h 7439471"/>
              <a:gd name="connsiteX4" fmla="*/ 3489278 w 9420361"/>
              <a:gd name="connsiteY4" fmla="*/ 2843213 h 7439471"/>
              <a:gd name="connsiteX5" fmla="*/ 2298652 w 9420361"/>
              <a:gd name="connsiteY5" fmla="*/ 5662612 h 7439471"/>
              <a:gd name="connsiteX6" fmla="*/ 572715 w 9420361"/>
              <a:gd name="connsiteY6" fmla="*/ 7319778 h 7439471"/>
              <a:gd name="connsiteX7" fmla="*/ 112621 w 9420361"/>
              <a:gd name="connsiteY7" fmla="*/ 2350578 h 7439471"/>
              <a:gd name="connsiteX0" fmla="*/ 33302 w 9341042"/>
              <a:gd name="connsiteY0" fmla="*/ 2278777 h 7367670"/>
              <a:gd name="connsiteX1" fmla="*/ 300007 w 9341042"/>
              <a:gd name="connsiteY1" fmla="*/ 424199 h 7367670"/>
              <a:gd name="connsiteX2" fmla="*/ 2388871 w 9341042"/>
              <a:gd name="connsiteY2" fmla="*/ 5152 h 7367670"/>
              <a:gd name="connsiteX3" fmla="*/ 9259290 w 9341042"/>
              <a:gd name="connsiteY3" fmla="*/ 583327 h 7367670"/>
              <a:gd name="connsiteX4" fmla="*/ 6286508 w 9341042"/>
              <a:gd name="connsiteY4" fmla="*/ 1990361 h 7367670"/>
              <a:gd name="connsiteX5" fmla="*/ 3409959 w 9341042"/>
              <a:gd name="connsiteY5" fmla="*/ 2771412 h 7367670"/>
              <a:gd name="connsiteX6" fmla="*/ 2219333 w 9341042"/>
              <a:gd name="connsiteY6" fmla="*/ 5590811 h 7367670"/>
              <a:gd name="connsiteX7" fmla="*/ 493396 w 9341042"/>
              <a:gd name="connsiteY7" fmla="*/ 7247977 h 7367670"/>
              <a:gd name="connsiteX8" fmla="*/ 33302 w 9341042"/>
              <a:gd name="connsiteY8" fmla="*/ 2278777 h 7367670"/>
              <a:gd name="connsiteX0" fmla="*/ 22613 w 9330353"/>
              <a:gd name="connsiteY0" fmla="*/ 2278777 h 7120079"/>
              <a:gd name="connsiteX1" fmla="*/ 289318 w 9330353"/>
              <a:gd name="connsiteY1" fmla="*/ 424199 h 7120079"/>
              <a:gd name="connsiteX2" fmla="*/ 2378182 w 9330353"/>
              <a:gd name="connsiteY2" fmla="*/ 5152 h 7120079"/>
              <a:gd name="connsiteX3" fmla="*/ 9248601 w 9330353"/>
              <a:gd name="connsiteY3" fmla="*/ 583327 h 7120079"/>
              <a:gd name="connsiteX4" fmla="*/ 6275819 w 9330353"/>
              <a:gd name="connsiteY4" fmla="*/ 1990361 h 7120079"/>
              <a:gd name="connsiteX5" fmla="*/ 3399270 w 9330353"/>
              <a:gd name="connsiteY5" fmla="*/ 2771412 h 7120079"/>
              <a:gd name="connsiteX6" fmla="*/ 2208644 w 9330353"/>
              <a:gd name="connsiteY6" fmla="*/ 5590811 h 7120079"/>
              <a:gd name="connsiteX7" fmla="*/ 336049 w 9330353"/>
              <a:gd name="connsiteY7" fmla="*/ 6981685 h 7120079"/>
              <a:gd name="connsiteX8" fmla="*/ 22613 w 9330353"/>
              <a:gd name="connsiteY8" fmla="*/ 2278777 h 7120079"/>
              <a:gd name="connsiteX0" fmla="*/ 22613 w 9481818"/>
              <a:gd name="connsiteY0" fmla="*/ 2275388 h 7116690"/>
              <a:gd name="connsiteX1" fmla="*/ 289318 w 9481818"/>
              <a:gd name="connsiteY1" fmla="*/ 420810 h 7116690"/>
              <a:gd name="connsiteX2" fmla="*/ 2378182 w 9481818"/>
              <a:gd name="connsiteY2" fmla="*/ 1763 h 7116690"/>
              <a:gd name="connsiteX3" fmla="*/ 9403886 w 9481818"/>
              <a:gd name="connsiteY3" fmla="*/ 341194 h 7116690"/>
              <a:gd name="connsiteX4" fmla="*/ 6275819 w 9481818"/>
              <a:gd name="connsiteY4" fmla="*/ 1986972 h 7116690"/>
              <a:gd name="connsiteX5" fmla="*/ 3399270 w 9481818"/>
              <a:gd name="connsiteY5" fmla="*/ 2768023 h 7116690"/>
              <a:gd name="connsiteX6" fmla="*/ 2208644 w 9481818"/>
              <a:gd name="connsiteY6" fmla="*/ 5587422 h 7116690"/>
              <a:gd name="connsiteX7" fmla="*/ 336049 w 9481818"/>
              <a:gd name="connsiteY7" fmla="*/ 6978296 h 7116690"/>
              <a:gd name="connsiteX8" fmla="*/ 22613 w 9481818"/>
              <a:gd name="connsiteY8" fmla="*/ 2275388 h 7116690"/>
              <a:gd name="connsiteX0" fmla="*/ 22613 w 9876274"/>
              <a:gd name="connsiteY0" fmla="*/ 2274250 h 7115552"/>
              <a:gd name="connsiteX1" fmla="*/ 289318 w 9876274"/>
              <a:gd name="connsiteY1" fmla="*/ 419672 h 7115552"/>
              <a:gd name="connsiteX2" fmla="*/ 2378182 w 9876274"/>
              <a:gd name="connsiteY2" fmla="*/ 625 h 7115552"/>
              <a:gd name="connsiteX3" fmla="*/ 9403886 w 9876274"/>
              <a:gd name="connsiteY3" fmla="*/ 340056 h 7115552"/>
              <a:gd name="connsiteX4" fmla="*/ 8908401 w 9876274"/>
              <a:gd name="connsiteY4" fmla="*/ 910697 h 7115552"/>
              <a:gd name="connsiteX5" fmla="*/ 6275819 w 9876274"/>
              <a:gd name="connsiteY5" fmla="*/ 1985834 h 7115552"/>
              <a:gd name="connsiteX6" fmla="*/ 3399270 w 9876274"/>
              <a:gd name="connsiteY6" fmla="*/ 2766885 h 7115552"/>
              <a:gd name="connsiteX7" fmla="*/ 2208644 w 9876274"/>
              <a:gd name="connsiteY7" fmla="*/ 5586284 h 7115552"/>
              <a:gd name="connsiteX8" fmla="*/ 336049 w 9876274"/>
              <a:gd name="connsiteY8" fmla="*/ 6977158 h 7115552"/>
              <a:gd name="connsiteX9" fmla="*/ 22613 w 9876274"/>
              <a:gd name="connsiteY9" fmla="*/ 2274250 h 7115552"/>
              <a:gd name="connsiteX0" fmla="*/ 22613 w 10852515"/>
              <a:gd name="connsiteY0" fmla="*/ 2274250 h 7115552"/>
              <a:gd name="connsiteX1" fmla="*/ 289318 w 10852515"/>
              <a:gd name="connsiteY1" fmla="*/ 419672 h 7115552"/>
              <a:gd name="connsiteX2" fmla="*/ 2378182 w 10852515"/>
              <a:gd name="connsiteY2" fmla="*/ 625 h 7115552"/>
              <a:gd name="connsiteX3" fmla="*/ 9403886 w 10852515"/>
              <a:gd name="connsiteY3" fmla="*/ 340056 h 7115552"/>
              <a:gd name="connsiteX4" fmla="*/ 10677343 w 10852515"/>
              <a:gd name="connsiteY4" fmla="*/ 696737 h 7115552"/>
              <a:gd name="connsiteX5" fmla="*/ 6275819 w 10852515"/>
              <a:gd name="connsiteY5" fmla="*/ 1985834 h 7115552"/>
              <a:gd name="connsiteX6" fmla="*/ 3399270 w 10852515"/>
              <a:gd name="connsiteY6" fmla="*/ 2766885 h 7115552"/>
              <a:gd name="connsiteX7" fmla="*/ 2208644 w 10852515"/>
              <a:gd name="connsiteY7" fmla="*/ 5586284 h 7115552"/>
              <a:gd name="connsiteX8" fmla="*/ 336049 w 10852515"/>
              <a:gd name="connsiteY8" fmla="*/ 6977158 h 7115552"/>
              <a:gd name="connsiteX9" fmla="*/ 22613 w 10852515"/>
              <a:gd name="connsiteY9" fmla="*/ 2274250 h 7115552"/>
              <a:gd name="connsiteX0" fmla="*/ 28600 w 10858502"/>
              <a:gd name="connsiteY0" fmla="*/ 2274250 h 7199600"/>
              <a:gd name="connsiteX1" fmla="*/ 295305 w 10858502"/>
              <a:gd name="connsiteY1" fmla="*/ 419672 h 7199600"/>
              <a:gd name="connsiteX2" fmla="*/ 2384169 w 10858502"/>
              <a:gd name="connsiteY2" fmla="*/ 625 h 7199600"/>
              <a:gd name="connsiteX3" fmla="*/ 9409873 w 10858502"/>
              <a:gd name="connsiteY3" fmla="*/ 340056 h 7199600"/>
              <a:gd name="connsiteX4" fmla="*/ 10683330 w 10858502"/>
              <a:gd name="connsiteY4" fmla="*/ 696737 h 7199600"/>
              <a:gd name="connsiteX5" fmla="*/ 6281806 w 10858502"/>
              <a:gd name="connsiteY5" fmla="*/ 1985834 h 7199600"/>
              <a:gd name="connsiteX6" fmla="*/ 3405257 w 10858502"/>
              <a:gd name="connsiteY6" fmla="*/ 2766885 h 7199600"/>
              <a:gd name="connsiteX7" fmla="*/ 2986532 w 10858502"/>
              <a:gd name="connsiteY7" fmla="*/ 6056998 h 7199600"/>
              <a:gd name="connsiteX8" fmla="*/ 342036 w 10858502"/>
              <a:gd name="connsiteY8" fmla="*/ 6977158 h 7199600"/>
              <a:gd name="connsiteX9" fmla="*/ 28600 w 10858502"/>
              <a:gd name="connsiteY9" fmla="*/ 2274250 h 7199600"/>
              <a:gd name="connsiteX0" fmla="*/ 125727 w 10955629"/>
              <a:gd name="connsiteY0" fmla="*/ 2274250 h 7346992"/>
              <a:gd name="connsiteX1" fmla="*/ 392432 w 10955629"/>
              <a:gd name="connsiteY1" fmla="*/ 419672 h 7346992"/>
              <a:gd name="connsiteX2" fmla="*/ 2481296 w 10955629"/>
              <a:gd name="connsiteY2" fmla="*/ 625 h 7346992"/>
              <a:gd name="connsiteX3" fmla="*/ 9507000 w 10955629"/>
              <a:gd name="connsiteY3" fmla="*/ 340056 h 7346992"/>
              <a:gd name="connsiteX4" fmla="*/ 10780457 w 10955629"/>
              <a:gd name="connsiteY4" fmla="*/ 696737 h 7346992"/>
              <a:gd name="connsiteX5" fmla="*/ 6378933 w 10955629"/>
              <a:gd name="connsiteY5" fmla="*/ 1985834 h 7346992"/>
              <a:gd name="connsiteX6" fmla="*/ 3502384 w 10955629"/>
              <a:gd name="connsiteY6" fmla="*/ 2766885 h 7346992"/>
              <a:gd name="connsiteX7" fmla="*/ 3083659 w 10955629"/>
              <a:gd name="connsiteY7" fmla="*/ 6056998 h 7346992"/>
              <a:gd name="connsiteX8" fmla="*/ 270310 w 10955629"/>
              <a:gd name="connsiteY8" fmla="*/ 7148327 h 7346992"/>
              <a:gd name="connsiteX9" fmla="*/ 125727 w 10955629"/>
              <a:gd name="connsiteY9" fmla="*/ 2274250 h 7346992"/>
              <a:gd name="connsiteX0" fmla="*/ 125727 w 10955629"/>
              <a:gd name="connsiteY0" fmla="*/ 2274250 h 7346992"/>
              <a:gd name="connsiteX1" fmla="*/ 392432 w 10955629"/>
              <a:gd name="connsiteY1" fmla="*/ 419672 h 7346992"/>
              <a:gd name="connsiteX2" fmla="*/ 2481296 w 10955629"/>
              <a:gd name="connsiteY2" fmla="*/ 625 h 7346992"/>
              <a:gd name="connsiteX3" fmla="*/ 9507000 w 10955629"/>
              <a:gd name="connsiteY3" fmla="*/ 340056 h 7346992"/>
              <a:gd name="connsiteX4" fmla="*/ 10780457 w 10955629"/>
              <a:gd name="connsiteY4" fmla="*/ 696737 h 7346992"/>
              <a:gd name="connsiteX5" fmla="*/ 8449400 w 10955629"/>
              <a:gd name="connsiteY5" fmla="*/ 2050112 h 7346992"/>
              <a:gd name="connsiteX6" fmla="*/ 3502384 w 10955629"/>
              <a:gd name="connsiteY6" fmla="*/ 2766885 h 7346992"/>
              <a:gd name="connsiteX7" fmla="*/ 3083659 w 10955629"/>
              <a:gd name="connsiteY7" fmla="*/ 6056998 h 7346992"/>
              <a:gd name="connsiteX8" fmla="*/ 270310 w 10955629"/>
              <a:gd name="connsiteY8" fmla="*/ 7148327 h 7346992"/>
              <a:gd name="connsiteX9" fmla="*/ 125727 w 10955629"/>
              <a:gd name="connsiteY9" fmla="*/ 2274250 h 7346992"/>
              <a:gd name="connsiteX0" fmla="*/ 125727 w 11811971"/>
              <a:gd name="connsiteY0" fmla="*/ 2274250 h 7346992"/>
              <a:gd name="connsiteX1" fmla="*/ 392432 w 11811971"/>
              <a:gd name="connsiteY1" fmla="*/ 419672 h 7346992"/>
              <a:gd name="connsiteX2" fmla="*/ 2481296 w 11811971"/>
              <a:gd name="connsiteY2" fmla="*/ 625 h 7346992"/>
              <a:gd name="connsiteX3" fmla="*/ 9507000 w 11811971"/>
              <a:gd name="connsiteY3" fmla="*/ 340056 h 7346992"/>
              <a:gd name="connsiteX4" fmla="*/ 11712167 w 11811971"/>
              <a:gd name="connsiteY4" fmla="*/ 586547 h 7346992"/>
              <a:gd name="connsiteX5" fmla="*/ 8449400 w 11811971"/>
              <a:gd name="connsiteY5" fmla="*/ 2050112 h 7346992"/>
              <a:gd name="connsiteX6" fmla="*/ 3502384 w 11811971"/>
              <a:gd name="connsiteY6" fmla="*/ 2766885 h 7346992"/>
              <a:gd name="connsiteX7" fmla="*/ 3083659 w 11811971"/>
              <a:gd name="connsiteY7" fmla="*/ 6056998 h 7346992"/>
              <a:gd name="connsiteX8" fmla="*/ 270310 w 11811971"/>
              <a:gd name="connsiteY8" fmla="*/ 7148327 h 7346992"/>
              <a:gd name="connsiteX9" fmla="*/ 125727 w 11811971"/>
              <a:gd name="connsiteY9" fmla="*/ 2274250 h 7346992"/>
              <a:gd name="connsiteX0" fmla="*/ 102242 w 11788486"/>
              <a:gd name="connsiteY0" fmla="*/ 2274250 h 7496893"/>
              <a:gd name="connsiteX1" fmla="*/ 368947 w 11788486"/>
              <a:gd name="connsiteY1" fmla="*/ 419672 h 7496893"/>
              <a:gd name="connsiteX2" fmla="*/ 2457811 w 11788486"/>
              <a:gd name="connsiteY2" fmla="*/ 625 h 7496893"/>
              <a:gd name="connsiteX3" fmla="*/ 9483515 w 11788486"/>
              <a:gd name="connsiteY3" fmla="*/ 340056 h 7496893"/>
              <a:gd name="connsiteX4" fmla="*/ 11688682 w 11788486"/>
              <a:gd name="connsiteY4" fmla="*/ 586547 h 7496893"/>
              <a:gd name="connsiteX5" fmla="*/ 8425915 w 11788486"/>
              <a:gd name="connsiteY5" fmla="*/ 2050112 h 7496893"/>
              <a:gd name="connsiteX6" fmla="*/ 3478899 w 11788486"/>
              <a:gd name="connsiteY6" fmla="*/ 2766885 h 7496893"/>
              <a:gd name="connsiteX7" fmla="*/ 2723723 w 11788486"/>
              <a:gd name="connsiteY7" fmla="*/ 6635494 h 7496893"/>
              <a:gd name="connsiteX8" fmla="*/ 246825 w 11788486"/>
              <a:gd name="connsiteY8" fmla="*/ 7148327 h 7496893"/>
              <a:gd name="connsiteX9" fmla="*/ 102242 w 11788486"/>
              <a:gd name="connsiteY9" fmla="*/ 2274250 h 7496893"/>
              <a:gd name="connsiteX0" fmla="*/ 102242 w 11788486"/>
              <a:gd name="connsiteY0" fmla="*/ 2274250 h 7496893"/>
              <a:gd name="connsiteX1" fmla="*/ 368947 w 11788486"/>
              <a:gd name="connsiteY1" fmla="*/ 419672 h 7496893"/>
              <a:gd name="connsiteX2" fmla="*/ 2457811 w 11788486"/>
              <a:gd name="connsiteY2" fmla="*/ 625 h 7496893"/>
              <a:gd name="connsiteX3" fmla="*/ 9483515 w 11788486"/>
              <a:gd name="connsiteY3" fmla="*/ 340056 h 7496893"/>
              <a:gd name="connsiteX4" fmla="*/ 11688682 w 11788486"/>
              <a:gd name="connsiteY4" fmla="*/ 586547 h 7496893"/>
              <a:gd name="connsiteX5" fmla="*/ 8425915 w 11788486"/>
              <a:gd name="connsiteY5" fmla="*/ 2050112 h 7496893"/>
              <a:gd name="connsiteX6" fmla="*/ 4565894 w 11788486"/>
              <a:gd name="connsiteY6" fmla="*/ 5191057 h 7496893"/>
              <a:gd name="connsiteX7" fmla="*/ 2723723 w 11788486"/>
              <a:gd name="connsiteY7" fmla="*/ 6635494 h 7496893"/>
              <a:gd name="connsiteX8" fmla="*/ 246825 w 11788486"/>
              <a:gd name="connsiteY8" fmla="*/ 7148327 h 7496893"/>
              <a:gd name="connsiteX9" fmla="*/ 102242 w 11788486"/>
              <a:gd name="connsiteY9" fmla="*/ 2274250 h 7496893"/>
              <a:gd name="connsiteX0" fmla="*/ 102242 w 11772989"/>
              <a:gd name="connsiteY0" fmla="*/ 2274250 h 7496893"/>
              <a:gd name="connsiteX1" fmla="*/ 368947 w 11772989"/>
              <a:gd name="connsiteY1" fmla="*/ 419672 h 7496893"/>
              <a:gd name="connsiteX2" fmla="*/ 2457811 w 11772989"/>
              <a:gd name="connsiteY2" fmla="*/ 625 h 7496893"/>
              <a:gd name="connsiteX3" fmla="*/ 9483515 w 11772989"/>
              <a:gd name="connsiteY3" fmla="*/ 340056 h 7496893"/>
              <a:gd name="connsiteX4" fmla="*/ 11688682 w 11772989"/>
              <a:gd name="connsiteY4" fmla="*/ 586547 h 7496893"/>
              <a:gd name="connsiteX5" fmla="*/ 6674646 w 11772989"/>
              <a:gd name="connsiteY5" fmla="*/ 2481688 h 7496893"/>
              <a:gd name="connsiteX6" fmla="*/ 4565894 w 11772989"/>
              <a:gd name="connsiteY6" fmla="*/ 5191057 h 7496893"/>
              <a:gd name="connsiteX7" fmla="*/ 2723723 w 11772989"/>
              <a:gd name="connsiteY7" fmla="*/ 6635494 h 7496893"/>
              <a:gd name="connsiteX8" fmla="*/ 246825 w 11772989"/>
              <a:gd name="connsiteY8" fmla="*/ 7148327 h 7496893"/>
              <a:gd name="connsiteX9" fmla="*/ 102242 w 11772989"/>
              <a:gd name="connsiteY9" fmla="*/ 2274250 h 7496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72989" h="7496893">
                <a:moveTo>
                  <a:pt x="102242" y="2274250"/>
                </a:moveTo>
                <a:cubicBezTo>
                  <a:pt x="122596" y="1152808"/>
                  <a:pt x="-23648" y="798610"/>
                  <a:pt x="368947" y="419672"/>
                </a:cubicBezTo>
                <a:cubicBezTo>
                  <a:pt x="761542" y="40735"/>
                  <a:pt x="938716" y="13894"/>
                  <a:pt x="2457811" y="625"/>
                </a:cubicBezTo>
                <a:cubicBezTo>
                  <a:pt x="3976906" y="-12644"/>
                  <a:pt x="8395145" y="188377"/>
                  <a:pt x="9483515" y="340056"/>
                </a:cubicBezTo>
                <a:cubicBezTo>
                  <a:pt x="10571885" y="491735"/>
                  <a:pt x="12156827" y="229608"/>
                  <a:pt x="11688682" y="586547"/>
                </a:cubicBezTo>
                <a:cubicBezTo>
                  <a:pt x="11220537" y="943486"/>
                  <a:pt x="7861777" y="1714270"/>
                  <a:pt x="6674646" y="2481688"/>
                </a:cubicBezTo>
                <a:cubicBezTo>
                  <a:pt x="5487515" y="3249106"/>
                  <a:pt x="5224381" y="4498756"/>
                  <a:pt x="4565894" y="5191057"/>
                </a:cubicBezTo>
                <a:cubicBezTo>
                  <a:pt x="3907407" y="5883358"/>
                  <a:pt x="3195529" y="5922737"/>
                  <a:pt x="2723723" y="6635494"/>
                </a:cubicBezTo>
                <a:cubicBezTo>
                  <a:pt x="2251917" y="7348251"/>
                  <a:pt x="683738" y="7875201"/>
                  <a:pt x="246825" y="7148327"/>
                </a:cubicBezTo>
                <a:cubicBezTo>
                  <a:pt x="-190088" y="6421453"/>
                  <a:pt x="81888" y="3395692"/>
                  <a:pt x="102242" y="2274250"/>
                </a:cubicBezTo>
                <a:close/>
              </a:path>
            </a:pathLst>
          </a:custGeom>
          <a:gradFill flip="none" rotWithShape="1">
            <a:gsLst>
              <a:gs pos="0">
                <a:srgbClr val="D9ADE9"/>
              </a:gs>
              <a:gs pos="27000">
                <a:srgbClr val="D9ADE9"/>
              </a:gs>
              <a:gs pos="52000">
                <a:srgbClr val="8ADC9C"/>
              </a:gs>
              <a:gs pos="100000">
                <a:srgbClr val="85E197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C7329FC-1A8D-78C8-BD78-1B617E1561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" t="19832" r="7306" b="27193"/>
          <a:stretch/>
        </p:blipFill>
        <p:spPr>
          <a:xfrm>
            <a:off x="305263" y="73539"/>
            <a:ext cx="2073953" cy="3666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99F979-CDB1-5CDC-7C2F-48BA9F44FBEC}"/>
              </a:ext>
            </a:extLst>
          </p:cNvPr>
          <p:cNvSpPr txBox="1"/>
          <p:nvPr/>
        </p:nvSpPr>
        <p:spPr>
          <a:xfrm>
            <a:off x="990600" y="1342794"/>
            <a:ext cx="34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Bahnschrift" panose="020B0502040204020203" pitchFamily="34" charset="0"/>
              </a:rPr>
              <a:t>ЦЕЛЬ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18A2163-F15B-100E-BDA7-954C3014C854}"/>
              </a:ext>
            </a:extLst>
          </p:cNvPr>
          <p:cNvCxnSpPr>
            <a:cxnSpLocks/>
          </p:cNvCxnSpPr>
          <p:nvPr/>
        </p:nvCxnSpPr>
        <p:spPr>
          <a:xfrm>
            <a:off x="1057275" y="2006468"/>
            <a:ext cx="5743575" cy="0"/>
          </a:xfrm>
          <a:prstGeom prst="line">
            <a:avLst/>
          </a:prstGeom>
          <a:ln w="38100">
            <a:solidFill>
              <a:srgbClr val="C886D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19F27B8-FCB5-B301-3F36-6320473DC5E8}"/>
              </a:ext>
            </a:extLst>
          </p:cNvPr>
          <p:cNvSpPr txBox="1"/>
          <p:nvPr/>
        </p:nvSpPr>
        <p:spPr>
          <a:xfrm>
            <a:off x="990600" y="2830194"/>
            <a:ext cx="58102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" panose="020B0502040204020203" pitchFamily="34" charset="0"/>
              </a:rPr>
              <a:t>Производство и распространение бисквитных пирожных на основе уникального бабушкиного рецепта для любителей сладкого, особенно эта продукция будет интересна для родителей маленьких детей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89507F8-2B20-3B87-C0C3-4A6A619CB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476" y="711190"/>
            <a:ext cx="6056130" cy="605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382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2DD9F1F-7113-4CF6-59BC-ABAE8C0DCF5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2000">
                <a:srgbClr val="D9ADE9"/>
              </a:gs>
              <a:gs pos="100000">
                <a:srgbClr val="D9ADE9"/>
              </a:gs>
              <a:gs pos="30000">
                <a:srgbClr val="8ADC9C"/>
              </a:gs>
              <a:gs pos="0">
                <a:srgbClr val="85E197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90">
            <a:extLst>
              <a:ext uri="{FF2B5EF4-FFF2-40B4-BE49-F238E27FC236}">
                <a16:creationId xmlns:a16="http://schemas.microsoft.com/office/drawing/2014/main" id="{C06984B0-E693-D21D-40DC-875946A66E5F}"/>
              </a:ext>
            </a:extLst>
          </p:cNvPr>
          <p:cNvSpPr/>
          <p:nvPr/>
        </p:nvSpPr>
        <p:spPr>
          <a:xfrm rot="10800000">
            <a:off x="543438" y="-240074"/>
            <a:ext cx="12096102" cy="7621053"/>
          </a:xfrm>
          <a:custGeom>
            <a:avLst/>
            <a:gdLst>
              <a:gd name="connsiteX0" fmla="*/ 0 w 4711137"/>
              <a:gd name="connsiteY0" fmla="*/ 2273625 h 4547249"/>
              <a:gd name="connsiteX1" fmla="*/ 2355569 w 4711137"/>
              <a:gd name="connsiteY1" fmla="*/ 0 h 4547249"/>
              <a:gd name="connsiteX2" fmla="*/ 4711138 w 4711137"/>
              <a:gd name="connsiteY2" fmla="*/ 2273625 h 4547249"/>
              <a:gd name="connsiteX3" fmla="*/ 2355569 w 4711137"/>
              <a:gd name="connsiteY3" fmla="*/ 4547250 h 4547249"/>
              <a:gd name="connsiteX4" fmla="*/ 0 w 4711137"/>
              <a:gd name="connsiteY4" fmla="*/ 2273625 h 4547249"/>
              <a:gd name="connsiteX0" fmla="*/ 328558 w 5039696"/>
              <a:gd name="connsiteY0" fmla="*/ 2273625 h 7042800"/>
              <a:gd name="connsiteX1" fmla="*/ 2684127 w 5039696"/>
              <a:gd name="connsiteY1" fmla="*/ 0 h 7042800"/>
              <a:gd name="connsiteX2" fmla="*/ 5039696 w 5039696"/>
              <a:gd name="connsiteY2" fmla="*/ 2273625 h 7042800"/>
              <a:gd name="connsiteX3" fmla="*/ 874377 w 5039696"/>
              <a:gd name="connsiteY3" fmla="*/ 7042800 h 7042800"/>
              <a:gd name="connsiteX4" fmla="*/ 328558 w 5039696"/>
              <a:gd name="connsiteY4" fmla="*/ 2273625 h 7042800"/>
              <a:gd name="connsiteX0" fmla="*/ 368019 w 8812957"/>
              <a:gd name="connsiteY0" fmla="*/ 2511553 h 7293740"/>
              <a:gd name="connsiteX1" fmla="*/ 2723588 w 8812957"/>
              <a:gd name="connsiteY1" fmla="*/ 237928 h 7293740"/>
              <a:gd name="connsiteX2" fmla="*/ 8812957 w 8812957"/>
              <a:gd name="connsiteY2" fmla="*/ 920878 h 7293740"/>
              <a:gd name="connsiteX3" fmla="*/ 913838 w 8812957"/>
              <a:gd name="connsiteY3" fmla="*/ 7280728 h 7293740"/>
              <a:gd name="connsiteX4" fmla="*/ 368019 w 8812957"/>
              <a:gd name="connsiteY4" fmla="*/ 2511553 h 7293740"/>
              <a:gd name="connsiteX0" fmla="*/ 368019 w 8868413"/>
              <a:gd name="connsiteY0" fmla="*/ 2376102 h 7175986"/>
              <a:gd name="connsiteX1" fmla="*/ 2723588 w 8868413"/>
              <a:gd name="connsiteY1" fmla="*/ 102477 h 7175986"/>
              <a:gd name="connsiteX2" fmla="*/ 8812957 w 8868413"/>
              <a:gd name="connsiteY2" fmla="*/ 785427 h 7175986"/>
              <a:gd name="connsiteX3" fmla="*/ 5468701 w 8868413"/>
              <a:gd name="connsiteY3" fmla="*/ 4249862 h 7175986"/>
              <a:gd name="connsiteX4" fmla="*/ 913838 w 8868413"/>
              <a:gd name="connsiteY4" fmla="*/ 7145277 h 7175986"/>
              <a:gd name="connsiteX5" fmla="*/ 368019 w 8868413"/>
              <a:gd name="connsiteY5" fmla="*/ 2376102 h 7175986"/>
              <a:gd name="connsiteX0" fmla="*/ 122244 w 8601770"/>
              <a:gd name="connsiteY0" fmla="*/ 2376102 h 7146782"/>
              <a:gd name="connsiteX1" fmla="*/ 2477813 w 8601770"/>
              <a:gd name="connsiteY1" fmla="*/ 102477 h 7146782"/>
              <a:gd name="connsiteX2" fmla="*/ 8567182 w 8601770"/>
              <a:gd name="connsiteY2" fmla="*/ 785427 h 7146782"/>
              <a:gd name="connsiteX3" fmla="*/ 3498901 w 8601770"/>
              <a:gd name="connsiteY3" fmla="*/ 2868737 h 7146782"/>
              <a:gd name="connsiteX4" fmla="*/ 668063 w 8601770"/>
              <a:gd name="connsiteY4" fmla="*/ 7145277 h 7146782"/>
              <a:gd name="connsiteX5" fmla="*/ 122244 w 8601770"/>
              <a:gd name="connsiteY5" fmla="*/ 2376102 h 7146782"/>
              <a:gd name="connsiteX0" fmla="*/ 122244 w 8660400"/>
              <a:gd name="connsiteY0" fmla="*/ 2335671 h 7106274"/>
              <a:gd name="connsiteX1" fmla="*/ 2477813 w 8660400"/>
              <a:gd name="connsiteY1" fmla="*/ 62046 h 7106274"/>
              <a:gd name="connsiteX2" fmla="*/ 8567182 w 8660400"/>
              <a:gd name="connsiteY2" fmla="*/ 744996 h 7106274"/>
              <a:gd name="connsiteX3" fmla="*/ 5984925 w 8660400"/>
              <a:gd name="connsiteY3" fmla="*/ 1837705 h 7106274"/>
              <a:gd name="connsiteX4" fmla="*/ 3498901 w 8660400"/>
              <a:gd name="connsiteY4" fmla="*/ 2828306 h 7106274"/>
              <a:gd name="connsiteX5" fmla="*/ 668063 w 8660400"/>
              <a:gd name="connsiteY5" fmla="*/ 7104846 h 7106274"/>
              <a:gd name="connsiteX6" fmla="*/ 122244 w 8660400"/>
              <a:gd name="connsiteY6" fmla="*/ 2335671 h 7106274"/>
              <a:gd name="connsiteX0" fmla="*/ 122244 w 8660400"/>
              <a:gd name="connsiteY0" fmla="*/ 2335671 h 7224794"/>
              <a:gd name="connsiteX1" fmla="*/ 2477813 w 8660400"/>
              <a:gd name="connsiteY1" fmla="*/ 62046 h 7224794"/>
              <a:gd name="connsiteX2" fmla="*/ 8567182 w 8660400"/>
              <a:gd name="connsiteY2" fmla="*/ 744996 h 7224794"/>
              <a:gd name="connsiteX3" fmla="*/ 5984925 w 8660400"/>
              <a:gd name="connsiteY3" fmla="*/ 1837705 h 7224794"/>
              <a:gd name="connsiteX4" fmla="*/ 3498901 w 8660400"/>
              <a:gd name="connsiteY4" fmla="*/ 2828306 h 7224794"/>
              <a:gd name="connsiteX5" fmla="*/ 1851075 w 8660400"/>
              <a:gd name="connsiteY5" fmla="*/ 5542930 h 7224794"/>
              <a:gd name="connsiteX6" fmla="*/ 668063 w 8660400"/>
              <a:gd name="connsiteY6" fmla="*/ 7104846 h 7224794"/>
              <a:gd name="connsiteX7" fmla="*/ 122244 w 8660400"/>
              <a:gd name="connsiteY7" fmla="*/ 2335671 h 7224794"/>
              <a:gd name="connsiteX0" fmla="*/ 94751 w 8632907"/>
              <a:gd name="connsiteY0" fmla="*/ 2335671 h 7238081"/>
              <a:gd name="connsiteX1" fmla="*/ 2450320 w 8632907"/>
              <a:gd name="connsiteY1" fmla="*/ 62046 h 7238081"/>
              <a:gd name="connsiteX2" fmla="*/ 8539689 w 8632907"/>
              <a:gd name="connsiteY2" fmla="*/ 744996 h 7238081"/>
              <a:gd name="connsiteX3" fmla="*/ 5957432 w 8632907"/>
              <a:gd name="connsiteY3" fmla="*/ 1837705 h 7238081"/>
              <a:gd name="connsiteX4" fmla="*/ 3471408 w 8632907"/>
              <a:gd name="connsiteY4" fmla="*/ 2828306 h 7238081"/>
              <a:gd name="connsiteX5" fmla="*/ 2280782 w 8632907"/>
              <a:gd name="connsiteY5" fmla="*/ 5647705 h 7238081"/>
              <a:gd name="connsiteX6" fmla="*/ 640570 w 8632907"/>
              <a:gd name="connsiteY6" fmla="*/ 7104846 h 7238081"/>
              <a:gd name="connsiteX7" fmla="*/ 94751 w 8632907"/>
              <a:gd name="connsiteY7" fmla="*/ 2335671 h 7238081"/>
              <a:gd name="connsiteX0" fmla="*/ 94751 w 8648030"/>
              <a:gd name="connsiteY0" fmla="*/ 2335671 h 7238081"/>
              <a:gd name="connsiteX1" fmla="*/ 2450320 w 8648030"/>
              <a:gd name="connsiteY1" fmla="*/ 62046 h 7238081"/>
              <a:gd name="connsiteX2" fmla="*/ 8539689 w 8648030"/>
              <a:gd name="connsiteY2" fmla="*/ 744996 h 7238081"/>
              <a:gd name="connsiteX3" fmla="*/ 6347957 w 8648030"/>
              <a:gd name="connsiteY3" fmla="*/ 2047255 h 7238081"/>
              <a:gd name="connsiteX4" fmla="*/ 3471408 w 8648030"/>
              <a:gd name="connsiteY4" fmla="*/ 2828306 h 7238081"/>
              <a:gd name="connsiteX5" fmla="*/ 2280782 w 8648030"/>
              <a:gd name="connsiteY5" fmla="*/ 5647705 h 7238081"/>
              <a:gd name="connsiteX6" fmla="*/ 640570 w 8648030"/>
              <a:gd name="connsiteY6" fmla="*/ 7104846 h 7238081"/>
              <a:gd name="connsiteX7" fmla="*/ 94751 w 8648030"/>
              <a:gd name="connsiteY7" fmla="*/ 2335671 h 7238081"/>
              <a:gd name="connsiteX0" fmla="*/ 94751 w 9402491"/>
              <a:gd name="connsiteY0" fmla="*/ 2350578 h 7252988"/>
              <a:gd name="connsiteX1" fmla="*/ 2450320 w 9402491"/>
              <a:gd name="connsiteY1" fmla="*/ 76953 h 7252988"/>
              <a:gd name="connsiteX2" fmla="*/ 9320739 w 9402491"/>
              <a:gd name="connsiteY2" fmla="*/ 655128 h 7252988"/>
              <a:gd name="connsiteX3" fmla="*/ 6347957 w 9402491"/>
              <a:gd name="connsiteY3" fmla="*/ 2062162 h 7252988"/>
              <a:gd name="connsiteX4" fmla="*/ 3471408 w 9402491"/>
              <a:gd name="connsiteY4" fmla="*/ 2843213 h 7252988"/>
              <a:gd name="connsiteX5" fmla="*/ 2280782 w 9402491"/>
              <a:gd name="connsiteY5" fmla="*/ 5662612 h 7252988"/>
              <a:gd name="connsiteX6" fmla="*/ 640570 w 9402491"/>
              <a:gd name="connsiteY6" fmla="*/ 7119753 h 7252988"/>
              <a:gd name="connsiteX7" fmla="*/ 94751 w 9402491"/>
              <a:gd name="connsiteY7" fmla="*/ 2350578 h 7252988"/>
              <a:gd name="connsiteX0" fmla="*/ 112621 w 9420361"/>
              <a:gd name="connsiteY0" fmla="*/ 2350578 h 7439471"/>
              <a:gd name="connsiteX1" fmla="*/ 2468190 w 9420361"/>
              <a:gd name="connsiteY1" fmla="*/ 76953 h 7439471"/>
              <a:gd name="connsiteX2" fmla="*/ 9338609 w 9420361"/>
              <a:gd name="connsiteY2" fmla="*/ 655128 h 7439471"/>
              <a:gd name="connsiteX3" fmla="*/ 6365827 w 9420361"/>
              <a:gd name="connsiteY3" fmla="*/ 2062162 h 7439471"/>
              <a:gd name="connsiteX4" fmla="*/ 3489278 w 9420361"/>
              <a:gd name="connsiteY4" fmla="*/ 2843213 h 7439471"/>
              <a:gd name="connsiteX5" fmla="*/ 2298652 w 9420361"/>
              <a:gd name="connsiteY5" fmla="*/ 5662612 h 7439471"/>
              <a:gd name="connsiteX6" fmla="*/ 572715 w 9420361"/>
              <a:gd name="connsiteY6" fmla="*/ 7319778 h 7439471"/>
              <a:gd name="connsiteX7" fmla="*/ 112621 w 9420361"/>
              <a:gd name="connsiteY7" fmla="*/ 2350578 h 7439471"/>
              <a:gd name="connsiteX0" fmla="*/ 33302 w 9341042"/>
              <a:gd name="connsiteY0" fmla="*/ 2278777 h 7367670"/>
              <a:gd name="connsiteX1" fmla="*/ 300007 w 9341042"/>
              <a:gd name="connsiteY1" fmla="*/ 424199 h 7367670"/>
              <a:gd name="connsiteX2" fmla="*/ 2388871 w 9341042"/>
              <a:gd name="connsiteY2" fmla="*/ 5152 h 7367670"/>
              <a:gd name="connsiteX3" fmla="*/ 9259290 w 9341042"/>
              <a:gd name="connsiteY3" fmla="*/ 583327 h 7367670"/>
              <a:gd name="connsiteX4" fmla="*/ 6286508 w 9341042"/>
              <a:gd name="connsiteY4" fmla="*/ 1990361 h 7367670"/>
              <a:gd name="connsiteX5" fmla="*/ 3409959 w 9341042"/>
              <a:gd name="connsiteY5" fmla="*/ 2771412 h 7367670"/>
              <a:gd name="connsiteX6" fmla="*/ 2219333 w 9341042"/>
              <a:gd name="connsiteY6" fmla="*/ 5590811 h 7367670"/>
              <a:gd name="connsiteX7" fmla="*/ 493396 w 9341042"/>
              <a:gd name="connsiteY7" fmla="*/ 7247977 h 7367670"/>
              <a:gd name="connsiteX8" fmla="*/ 33302 w 9341042"/>
              <a:gd name="connsiteY8" fmla="*/ 2278777 h 7367670"/>
              <a:gd name="connsiteX0" fmla="*/ 22613 w 9330353"/>
              <a:gd name="connsiteY0" fmla="*/ 2278777 h 7120079"/>
              <a:gd name="connsiteX1" fmla="*/ 289318 w 9330353"/>
              <a:gd name="connsiteY1" fmla="*/ 424199 h 7120079"/>
              <a:gd name="connsiteX2" fmla="*/ 2378182 w 9330353"/>
              <a:gd name="connsiteY2" fmla="*/ 5152 h 7120079"/>
              <a:gd name="connsiteX3" fmla="*/ 9248601 w 9330353"/>
              <a:gd name="connsiteY3" fmla="*/ 583327 h 7120079"/>
              <a:gd name="connsiteX4" fmla="*/ 6275819 w 9330353"/>
              <a:gd name="connsiteY4" fmla="*/ 1990361 h 7120079"/>
              <a:gd name="connsiteX5" fmla="*/ 3399270 w 9330353"/>
              <a:gd name="connsiteY5" fmla="*/ 2771412 h 7120079"/>
              <a:gd name="connsiteX6" fmla="*/ 2208644 w 9330353"/>
              <a:gd name="connsiteY6" fmla="*/ 5590811 h 7120079"/>
              <a:gd name="connsiteX7" fmla="*/ 336049 w 9330353"/>
              <a:gd name="connsiteY7" fmla="*/ 6981685 h 7120079"/>
              <a:gd name="connsiteX8" fmla="*/ 22613 w 9330353"/>
              <a:gd name="connsiteY8" fmla="*/ 2278777 h 7120079"/>
              <a:gd name="connsiteX0" fmla="*/ 22613 w 9481818"/>
              <a:gd name="connsiteY0" fmla="*/ 2275388 h 7116690"/>
              <a:gd name="connsiteX1" fmla="*/ 289318 w 9481818"/>
              <a:gd name="connsiteY1" fmla="*/ 420810 h 7116690"/>
              <a:gd name="connsiteX2" fmla="*/ 2378182 w 9481818"/>
              <a:gd name="connsiteY2" fmla="*/ 1763 h 7116690"/>
              <a:gd name="connsiteX3" fmla="*/ 9403886 w 9481818"/>
              <a:gd name="connsiteY3" fmla="*/ 341194 h 7116690"/>
              <a:gd name="connsiteX4" fmla="*/ 6275819 w 9481818"/>
              <a:gd name="connsiteY4" fmla="*/ 1986972 h 7116690"/>
              <a:gd name="connsiteX5" fmla="*/ 3399270 w 9481818"/>
              <a:gd name="connsiteY5" fmla="*/ 2768023 h 7116690"/>
              <a:gd name="connsiteX6" fmla="*/ 2208644 w 9481818"/>
              <a:gd name="connsiteY6" fmla="*/ 5587422 h 7116690"/>
              <a:gd name="connsiteX7" fmla="*/ 336049 w 9481818"/>
              <a:gd name="connsiteY7" fmla="*/ 6978296 h 7116690"/>
              <a:gd name="connsiteX8" fmla="*/ 22613 w 9481818"/>
              <a:gd name="connsiteY8" fmla="*/ 2275388 h 7116690"/>
              <a:gd name="connsiteX0" fmla="*/ 22613 w 9876274"/>
              <a:gd name="connsiteY0" fmla="*/ 2274250 h 7115552"/>
              <a:gd name="connsiteX1" fmla="*/ 289318 w 9876274"/>
              <a:gd name="connsiteY1" fmla="*/ 419672 h 7115552"/>
              <a:gd name="connsiteX2" fmla="*/ 2378182 w 9876274"/>
              <a:gd name="connsiteY2" fmla="*/ 625 h 7115552"/>
              <a:gd name="connsiteX3" fmla="*/ 9403886 w 9876274"/>
              <a:gd name="connsiteY3" fmla="*/ 340056 h 7115552"/>
              <a:gd name="connsiteX4" fmla="*/ 8908401 w 9876274"/>
              <a:gd name="connsiteY4" fmla="*/ 910697 h 7115552"/>
              <a:gd name="connsiteX5" fmla="*/ 6275819 w 9876274"/>
              <a:gd name="connsiteY5" fmla="*/ 1985834 h 7115552"/>
              <a:gd name="connsiteX6" fmla="*/ 3399270 w 9876274"/>
              <a:gd name="connsiteY6" fmla="*/ 2766885 h 7115552"/>
              <a:gd name="connsiteX7" fmla="*/ 2208644 w 9876274"/>
              <a:gd name="connsiteY7" fmla="*/ 5586284 h 7115552"/>
              <a:gd name="connsiteX8" fmla="*/ 336049 w 9876274"/>
              <a:gd name="connsiteY8" fmla="*/ 6977158 h 7115552"/>
              <a:gd name="connsiteX9" fmla="*/ 22613 w 9876274"/>
              <a:gd name="connsiteY9" fmla="*/ 2274250 h 7115552"/>
              <a:gd name="connsiteX0" fmla="*/ 22613 w 10852515"/>
              <a:gd name="connsiteY0" fmla="*/ 2274250 h 7115552"/>
              <a:gd name="connsiteX1" fmla="*/ 289318 w 10852515"/>
              <a:gd name="connsiteY1" fmla="*/ 419672 h 7115552"/>
              <a:gd name="connsiteX2" fmla="*/ 2378182 w 10852515"/>
              <a:gd name="connsiteY2" fmla="*/ 625 h 7115552"/>
              <a:gd name="connsiteX3" fmla="*/ 9403886 w 10852515"/>
              <a:gd name="connsiteY3" fmla="*/ 340056 h 7115552"/>
              <a:gd name="connsiteX4" fmla="*/ 10677343 w 10852515"/>
              <a:gd name="connsiteY4" fmla="*/ 696737 h 7115552"/>
              <a:gd name="connsiteX5" fmla="*/ 6275819 w 10852515"/>
              <a:gd name="connsiteY5" fmla="*/ 1985834 h 7115552"/>
              <a:gd name="connsiteX6" fmla="*/ 3399270 w 10852515"/>
              <a:gd name="connsiteY6" fmla="*/ 2766885 h 7115552"/>
              <a:gd name="connsiteX7" fmla="*/ 2208644 w 10852515"/>
              <a:gd name="connsiteY7" fmla="*/ 5586284 h 7115552"/>
              <a:gd name="connsiteX8" fmla="*/ 336049 w 10852515"/>
              <a:gd name="connsiteY8" fmla="*/ 6977158 h 7115552"/>
              <a:gd name="connsiteX9" fmla="*/ 22613 w 10852515"/>
              <a:gd name="connsiteY9" fmla="*/ 2274250 h 7115552"/>
              <a:gd name="connsiteX0" fmla="*/ 28600 w 10858502"/>
              <a:gd name="connsiteY0" fmla="*/ 2274250 h 7199600"/>
              <a:gd name="connsiteX1" fmla="*/ 295305 w 10858502"/>
              <a:gd name="connsiteY1" fmla="*/ 419672 h 7199600"/>
              <a:gd name="connsiteX2" fmla="*/ 2384169 w 10858502"/>
              <a:gd name="connsiteY2" fmla="*/ 625 h 7199600"/>
              <a:gd name="connsiteX3" fmla="*/ 9409873 w 10858502"/>
              <a:gd name="connsiteY3" fmla="*/ 340056 h 7199600"/>
              <a:gd name="connsiteX4" fmla="*/ 10683330 w 10858502"/>
              <a:gd name="connsiteY4" fmla="*/ 696737 h 7199600"/>
              <a:gd name="connsiteX5" fmla="*/ 6281806 w 10858502"/>
              <a:gd name="connsiteY5" fmla="*/ 1985834 h 7199600"/>
              <a:gd name="connsiteX6" fmla="*/ 3405257 w 10858502"/>
              <a:gd name="connsiteY6" fmla="*/ 2766885 h 7199600"/>
              <a:gd name="connsiteX7" fmla="*/ 2986532 w 10858502"/>
              <a:gd name="connsiteY7" fmla="*/ 6056998 h 7199600"/>
              <a:gd name="connsiteX8" fmla="*/ 342036 w 10858502"/>
              <a:gd name="connsiteY8" fmla="*/ 6977158 h 7199600"/>
              <a:gd name="connsiteX9" fmla="*/ 28600 w 10858502"/>
              <a:gd name="connsiteY9" fmla="*/ 2274250 h 7199600"/>
              <a:gd name="connsiteX0" fmla="*/ 125727 w 10955629"/>
              <a:gd name="connsiteY0" fmla="*/ 2274250 h 7346992"/>
              <a:gd name="connsiteX1" fmla="*/ 392432 w 10955629"/>
              <a:gd name="connsiteY1" fmla="*/ 419672 h 7346992"/>
              <a:gd name="connsiteX2" fmla="*/ 2481296 w 10955629"/>
              <a:gd name="connsiteY2" fmla="*/ 625 h 7346992"/>
              <a:gd name="connsiteX3" fmla="*/ 9507000 w 10955629"/>
              <a:gd name="connsiteY3" fmla="*/ 340056 h 7346992"/>
              <a:gd name="connsiteX4" fmla="*/ 10780457 w 10955629"/>
              <a:gd name="connsiteY4" fmla="*/ 696737 h 7346992"/>
              <a:gd name="connsiteX5" fmla="*/ 6378933 w 10955629"/>
              <a:gd name="connsiteY5" fmla="*/ 1985834 h 7346992"/>
              <a:gd name="connsiteX6" fmla="*/ 3502384 w 10955629"/>
              <a:gd name="connsiteY6" fmla="*/ 2766885 h 7346992"/>
              <a:gd name="connsiteX7" fmla="*/ 3083659 w 10955629"/>
              <a:gd name="connsiteY7" fmla="*/ 6056998 h 7346992"/>
              <a:gd name="connsiteX8" fmla="*/ 270310 w 10955629"/>
              <a:gd name="connsiteY8" fmla="*/ 7148327 h 7346992"/>
              <a:gd name="connsiteX9" fmla="*/ 125727 w 10955629"/>
              <a:gd name="connsiteY9" fmla="*/ 2274250 h 7346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955629" h="7346992">
                <a:moveTo>
                  <a:pt x="125727" y="2274250"/>
                </a:moveTo>
                <a:cubicBezTo>
                  <a:pt x="146081" y="1152808"/>
                  <a:pt x="-163" y="798610"/>
                  <a:pt x="392432" y="419672"/>
                </a:cubicBezTo>
                <a:cubicBezTo>
                  <a:pt x="785027" y="40735"/>
                  <a:pt x="962201" y="13894"/>
                  <a:pt x="2481296" y="625"/>
                </a:cubicBezTo>
                <a:cubicBezTo>
                  <a:pt x="4000391" y="-12644"/>
                  <a:pt x="8418630" y="188377"/>
                  <a:pt x="9507000" y="340056"/>
                </a:cubicBezTo>
                <a:cubicBezTo>
                  <a:pt x="10595370" y="491735"/>
                  <a:pt x="11301802" y="422441"/>
                  <a:pt x="10780457" y="696737"/>
                </a:cubicBezTo>
                <a:cubicBezTo>
                  <a:pt x="10259112" y="971033"/>
                  <a:pt x="7297122" y="1676469"/>
                  <a:pt x="6378933" y="1985834"/>
                </a:cubicBezTo>
                <a:cubicBezTo>
                  <a:pt x="5460745" y="2295199"/>
                  <a:pt x="4191359" y="2149348"/>
                  <a:pt x="3502384" y="2766885"/>
                </a:cubicBezTo>
                <a:cubicBezTo>
                  <a:pt x="2813409" y="3384422"/>
                  <a:pt x="3555465" y="5344241"/>
                  <a:pt x="3083659" y="6056998"/>
                </a:cubicBezTo>
                <a:cubicBezTo>
                  <a:pt x="2611853" y="6769755"/>
                  <a:pt x="763299" y="7778785"/>
                  <a:pt x="270310" y="7148327"/>
                </a:cubicBezTo>
                <a:cubicBezTo>
                  <a:pt x="-222679" y="6517869"/>
                  <a:pt x="105373" y="3395692"/>
                  <a:pt x="125727" y="2274250"/>
                </a:cubicBezTo>
                <a:close/>
              </a:path>
            </a:pathLst>
          </a:custGeom>
          <a:gradFill flip="none" rotWithShape="1">
            <a:gsLst>
              <a:gs pos="0">
                <a:srgbClr val="D9ADE9"/>
              </a:gs>
              <a:gs pos="27000">
                <a:srgbClr val="D9ADE9"/>
              </a:gs>
              <a:gs pos="52000">
                <a:srgbClr val="8ADC9C"/>
              </a:gs>
              <a:gs pos="100000">
                <a:srgbClr val="85E197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31CECD-C2F7-ED90-9F22-CF99494E3AA9}"/>
              </a:ext>
            </a:extLst>
          </p:cNvPr>
          <p:cNvSpPr txBox="1"/>
          <p:nvPr/>
        </p:nvSpPr>
        <p:spPr>
          <a:xfrm>
            <a:off x="990600" y="1342794"/>
            <a:ext cx="34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Bahnschrift" panose="020B0502040204020203" pitchFamily="34" charset="0"/>
              </a:rPr>
              <a:t>АКТУАЛЬНОСТЬ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688BC2-B5BB-7D73-9B03-2AA96DB52404}"/>
              </a:ext>
            </a:extLst>
          </p:cNvPr>
          <p:cNvSpPr txBox="1"/>
          <p:nvPr/>
        </p:nvSpPr>
        <p:spPr>
          <a:xfrm>
            <a:off x="990600" y="2769063"/>
            <a:ext cx="6486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Bahnschrift" panose="020B0502040204020203" pitchFamily="34" charset="0"/>
              </a:rPr>
              <a:t>Анкетирование</a:t>
            </a:r>
            <a:r>
              <a:rPr lang="ru-RU" dirty="0">
                <a:latin typeface="Bahnschrift" panose="020B0502040204020203" pitchFamily="34" charset="0"/>
              </a:rPr>
              <a:t> среди подрастающего поколения 7-18 лет и родителей, имеющих детей показала следующее:</a:t>
            </a:r>
          </a:p>
          <a:p>
            <a:endParaRPr lang="ru-RU" dirty="0">
              <a:latin typeface="Bahnschrift" panose="020B0502040204020203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E68D45-49D0-B7A9-94F4-E0CB9DDFB9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" t="19832" r="7306" b="27193"/>
          <a:stretch/>
        </p:blipFill>
        <p:spPr>
          <a:xfrm>
            <a:off x="305263" y="73539"/>
            <a:ext cx="2073953" cy="366630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275C79E-56FD-07E4-0C9A-25CE76247DF9}"/>
              </a:ext>
            </a:extLst>
          </p:cNvPr>
          <p:cNvCxnSpPr>
            <a:cxnSpLocks/>
          </p:cNvCxnSpPr>
          <p:nvPr/>
        </p:nvCxnSpPr>
        <p:spPr>
          <a:xfrm>
            <a:off x="1057275" y="2006468"/>
            <a:ext cx="5743575" cy="0"/>
          </a:xfrm>
          <a:prstGeom prst="line">
            <a:avLst/>
          </a:prstGeom>
          <a:ln w="38100">
            <a:solidFill>
              <a:srgbClr val="C886D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7F1D832-7B07-87F5-1B71-41F30A9C4168}"/>
              </a:ext>
            </a:extLst>
          </p:cNvPr>
          <p:cNvSpPr txBox="1"/>
          <p:nvPr/>
        </p:nvSpPr>
        <p:spPr>
          <a:xfrm>
            <a:off x="1473947" y="3456870"/>
            <a:ext cx="586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Большинство опрошенных чаще всего покупает сладкую продукцию и делает это регулярно;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425C71-36B6-6228-3B3A-66888F71B451}"/>
              </a:ext>
            </a:extLst>
          </p:cNvPr>
          <p:cNvSpPr txBox="1"/>
          <p:nvPr/>
        </p:nvSpPr>
        <p:spPr>
          <a:xfrm>
            <a:off x="1473947" y="4311728"/>
            <a:ext cx="58102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Почти все дети и подростки хотели бы разнообразить кондитерские изделия в буфетах учебных заведениях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FB99C3AA-B64B-F083-43CD-87C53998D193}"/>
              </a:ext>
            </a:extLst>
          </p:cNvPr>
          <p:cNvSpPr/>
          <p:nvPr/>
        </p:nvSpPr>
        <p:spPr>
          <a:xfrm>
            <a:off x="877122" y="3578628"/>
            <a:ext cx="446889" cy="402815"/>
          </a:xfrm>
          <a:prstGeom prst="ellipse">
            <a:avLst/>
          </a:prstGeom>
          <a:solidFill>
            <a:srgbClr val="C886DF"/>
          </a:solidFill>
          <a:ln w="38100">
            <a:solidFill>
              <a:srgbClr val="B761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786409-7E9A-4129-1655-B796432E7E58}"/>
              </a:ext>
            </a:extLst>
          </p:cNvPr>
          <p:cNvSpPr txBox="1"/>
          <p:nvPr/>
        </p:nvSpPr>
        <p:spPr>
          <a:xfrm>
            <a:off x="969761" y="3595369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Bahnschrift" panose="020B0502040204020203" pitchFamily="34" charset="0"/>
              </a:rPr>
              <a:t>1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32F5D58A-F9B3-7FC2-AF7C-A32EC266F761}"/>
              </a:ext>
            </a:extLst>
          </p:cNvPr>
          <p:cNvSpPr/>
          <p:nvPr/>
        </p:nvSpPr>
        <p:spPr>
          <a:xfrm>
            <a:off x="897961" y="4527442"/>
            <a:ext cx="446889" cy="402815"/>
          </a:xfrm>
          <a:prstGeom prst="ellipse">
            <a:avLst/>
          </a:prstGeom>
          <a:solidFill>
            <a:srgbClr val="C886DF"/>
          </a:solidFill>
          <a:ln w="38100">
            <a:solidFill>
              <a:srgbClr val="B761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113EF9-6F58-2D5D-B3D8-99ACE384C162}"/>
              </a:ext>
            </a:extLst>
          </p:cNvPr>
          <p:cNvSpPr txBox="1"/>
          <p:nvPr/>
        </p:nvSpPr>
        <p:spPr>
          <a:xfrm>
            <a:off x="969761" y="4527442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Bahnschrift" panose="020B0502040204020203" pitchFamily="34" charset="0"/>
              </a:rPr>
              <a:t>2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FCC03E4-1150-BCC0-F9B6-964592A4F3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10" b="99561" l="1270" r="94141">
                        <a14:foregroundMark x1="18945" y1="46852" x2="13477" y2="56515"/>
                        <a14:foregroundMark x1="13477" y1="56515" x2="7617" y2="77306"/>
                        <a14:foregroundMark x1="7617" y1="77306" x2="22168" y2="92387"/>
                        <a14:foregroundMark x1="22168" y1="92387" x2="32813" y2="93851"/>
                        <a14:foregroundMark x1="27734" y1="60029" x2="36816" y2="92240"/>
                        <a14:foregroundMark x1="8496" y1="58126" x2="2930" y2="82430"/>
                        <a14:foregroundMark x1="2930" y1="82430" x2="8887" y2="93119"/>
                        <a14:foregroundMark x1="8887" y1="93119" x2="20801" y2="99561"/>
                        <a14:foregroundMark x1="8008" y1="64275" x2="1563" y2="81406"/>
                        <a14:foregroundMark x1="1563" y1="81406" x2="1367" y2="84334"/>
                        <a14:foregroundMark x1="67871" y1="98682" x2="76270" y2="99707"/>
                        <a14:foregroundMark x1="26563" y1="96340" x2="52734" y2="98682"/>
                        <a14:foregroundMark x1="83887" y1="99707" x2="89746" y2="98682"/>
                        <a14:foregroundMark x1="89746" y1="98682" x2="90234" y2="98682"/>
                        <a14:foregroundMark x1="92773" y1="99122" x2="94141" y2="99122"/>
                        <a14:backgroundMark x1="4199" y1="47145" x2="1465" y2="52123"/>
                        <a14:backgroundMark x1="66504" y1="55198" x2="68066" y2="60029"/>
                        <a14:backgroundMark x1="40527" y1="40996" x2="40527" y2="40996"/>
                        <a14:backgroundMark x1="38379" y1="43631" x2="38379" y2="43631"/>
                        <a14:backgroundMark x1="38867" y1="39531" x2="38867" y2="40556"/>
                        <a14:backgroundMark x1="39063" y1="48463" x2="39063" y2="48463"/>
                        <a14:backgroundMark x1="39355" y1="45681" x2="39551" y2="47731"/>
                        <a14:backgroundMark x1="38477" y1="44656" x2="38770" y2="45095"/>
                        <a14:backgroundMark x1="40234" y1="45534" x2="40234" y2="4553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r="32296"/>
          <a:stretch/>
        </p:blipFill>
        <p:spPr>
          <a:xfrm>
            <a:off x="6800850" y="1551105"/>
            <a:ext cx="5391150" cy="53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940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A3633DB-36B5-7D20-207F-8D7270F2700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6000">
                <a:srgbClr val="D9ADE9"/>
              </a:gs>
              <a:gs pos="100000">
                <a:srgbClr val="D9ADE9"/>
              </a:gs>
              <a:gs pos="8000">
                <a:srgbClr val="8ADC9C"/>
              </a:gs>
              <a:gs pos="79000">
                <a:srgbClr val="85E197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90">
            <a:extLst>
              <a:ext uri="{FF2B5EF4-FFF2-40B4-BE49-F238E27FC236}">
                <a16:creationId xmlns:a16="http://schemas.microsoft.com/office/drawing/2014/main" id="{E323A8E8-810E-7A3A-239B-24AADC76ED4E}"/>
              </a:ext>
            </a:extLst>
          </p:cNvPr>
          <p:cNvSpPr/>
          <p:nvPr/>
        </p:nvSpPr>
        <p:spPr>
          <a:xfrm>
            <a:off x="-680977" y="-580571"/>
            <a:ext cx="13321612" cy="7920269"/>
          </a:xfrm>
          <a:custGeom>
            <a:avLst/>
            <a:gdLst>
              <a:gd name="connsiteX0" fmla="*/ 0 w 4711137"/>
              <a:gd name="connsiteY0" fmla="*/ 2273625 h 4547249"/>
              <a:gd name="connsiteX1" fmla="*/ 2355569 w 4711137"/>
              <a:gd name="connsiteY1" fmla="*/ 0 h 4547249"/>
              <a:gd name="connsiteX2" fmla="*/ 4711138 w 4711137"/>
              <a:gd name="connsiteY2" fmla="*/ 2273625 h 4547249"/>
              <a:gd name="connsiteX3" fmla="*/ 2355569 w 4711137"/>
              <a:gd name="connsiteY3" fmla="*/ 4547250 h 4547249"/>
              <a:gd name="connsiteX4" fmla="*/ 0 w 4711137"/>
              <a:gd name="connsiteY4" fmla="*/ 2273625 h 4547249"/>
              <a:gd name="connsiteX0" fmla="*/ 328558 w 5039696"/>
              <a:gd name="connsiteY0" fmla="*/ 2273625 h 7042800"/>
              <a:gd name="connsiteX1" fmla="*/ 2684127 w 5039696"/>
              <a:gd name="connsiteY1" fmla="*/ 0 h 7042800"/>
              <a:gd name="connsiteX2" fmla="*/ 5039696 w 5039696"/>
              <a:gd name="connsiteY2" fmla="*/ 2273625 h 7042800"/>
              <a:gd name="connsiteX3" fmla="*/ 874377 w 5039696"/>
              <a:gd name="connsiteY3" fmla="*/ 7042800 h 7042800"/>
              <a:gd name="connsiteX4" fmla="*/ 328558 w 5039696"/>
              <a:gd name="connsiteY4" fmla="*/ 2273625 h 7042800"/>
              <a:gd name="connsiteX0" fmla="*/ 368019 w 8812957"/>
              <a:gd name="connsiteY0" fmla="*/ 2511553 h 7293740"/>
              <a:gd name="connsiteX1" fmla="*/ 2723588 w 8812957"/>
              <a:gd name="connsiteY1" fmla="*/ 237928 h 7293740"/>
              <a:gd name="connsiteX2" fmla="*/ 8812957 w 8812957"/>
              <a:gd name="connsiteY2" fmla="*/ 920878 h 7293740"/>
              <a:gd name="connsiteX3" fmla="*/ 913838 w 8812957"/>
              <a:gd name="connsiteY3" fmla="*/ 7280728 h 7293740"/>
              <a:gd name="connsiteX4" fmla="*/ 368019 w 8812957"/>
              <a:gd name="connsiteY4" fmla="*/ 2511553 h 7293740"/>
              <a:gd name="connsiteX0" fmla="*/ 368019 w 8868413"/>
              <a:gd name="connsiteY0" fmla="*/ 2376102 h 7175986"/>
              <a:gd name="connsiteX1" fmla="*/ 2723588 w 8868413"/>
              <a:gd name="connsiteY1" fmla="*/ 102477 h 7175986"/>
              <a:gd name="connsiteX2" fmla="*/ 8812957 w 8868413"/>
              <a:gd name="connsiteY2" fmla="*/ 785427 h 7175986"/>
              <a:gd name="connsiteX3" fmla="*/ 5468701 w 8868413"/>
              <a:gd name="connsiteY3" fmla="*/ 4249862 h 7175986"/>
              <a:gd name="connsiteX4" fmla="*/ 913838 w 8868413"/>
              <a:gd name="connsiteY4" fmla="*/ 7145277 h 7175986"/>
              <a:gd name="connsiteX5" fmla="*/ 368019 w 8868413"/>
              <a:gd name="connsiteY5" fmla="*/ 2376102 h 7175986"/>
              <a:gd name="connsiteX0" fmla="*/ 122244 w 8601770"/>
              <a:gd name="connsiteY0" fmla="*/ 2376102 h 7146782"/>
              <a:gd name="connsiteX1" fmla="*/ 2477813 w 8601770"/>
              <a:gd name="connsiteY1" fmla="*/ 102477 h 7146782"/>
              <a:gd name="connsiteX2" fmla="*/ 8567182 w 8601770"/>
              <a:gd name="connsiteY2" fmla="*/ 785427 h 7146782"/>
              <a:gd name="connsiteX3" fmla="*/ 3498901 w 8601770"/>
              <a:gd name="connsiteY3" fmla="*/ 2868737 h 7146782"/>
              <a:gd name="connsiteX4" fmla="*/ 668063 w 8601770"/>
              <a:gd name="connsiteY4" fmla="*/ 7145277 h 7146782"/>
              <a:gd name="connsiteX5" fmla="*/ 122244 w 8601770"/>
              <a:gd name="connsiteY5" fmla="*/ 2376102 h 7146782"/>
              <a:gd name="connsiteX0" fmla="*/ 122244 w 8660400"/>
              <a:gd name="connsiteY0" fmla="*/ 2335671 h 7106274"/>
              <a:gd name="connsiteX1" fmla="*/ 2477813 w 8660400"/>
              <a:gd name="connsiteY1" fmla="*/ 62046 h 7106274"/>
              <a:gd name="connsiteX2" fmla="*/ 8567182 w 8660400"/>
              <a:gd name="connsiteY2" fmla="*/ 744996 h 7106274"/>
              <a:gd name="connsiteX3" fmla="*/ 5984925 w 8660400"/>
              <a:gd name="connsiteY3" fmla="*/ 1837705 h 7106274"/>
              <a:gd name="connsiteX4" fmla="*/ 3498901 w 8660400"/>
              <a:gd name="connsiteY4" fmla="*/ 2828306 h 7106274"/>
              <a:gd name="connsiteX5" fmla="*/ 668063 w 8660400"/>
              <a:gd name="connsiteY5" fmla="*/ 7104846 h 7106274"/>
              <a:gd name="connsiteX6" fmla="*/ 122244 w 8660400"/>
              <a:gd name="connsiteY6" fmla="*/ 2335671 h 7106274"/>
              <a:gd name="connsiteX0" fmla="*/ 122244 w 8660400"/>
              <a:gd name="connsiteY0" fmla="*/ 2335671 h 7224794"/>
              <a:gd name="connsiteX1" fmla="*/ 2477813 w 8660400"/>
              <a:gd name="connsiteY1" fmla="*/ 62046 h 7224794"/>
              <a:gd name="connsiteX2" fmla="*/ 8567182 w 8660400"/>
              <a:gd name="connsiteY2" fmla="*/ 744996 h 7224794"/>
              <a:gd name="connsiteX3" fmla="*/ 5984925 w 8660400"/>
              <a:gd name="connsiteY3" fmla="*/ 1837705 h 7224794"/>
              <a:gd name="connsiteX4" fmla="*/ 3498901 w 8660400"/>
              <a:gd name="connsiteY4" fmla="*/ 2828306 h 7224794"/>
              <a:gd name="connsiteX5" fmla="*/ 1851075 w 8660400"/>
              <a:gd name="connsiteY5" fmla="*/ 5542930 h 7224794"/>
              <a:gd name="connsiteX6" fmla="*/ 668063 w 8660400"/>
              <a:gd name="connsiteY6" fmla="*/ 7104846 h 7224794"/>
              <a:gd name="connsiteX7" fmla="*/ 122244 w 8660400"/>
              <a:gd name="connsiteY7" fmla="*/ 2335671 h 7224794"/>
              <a:gd name="connsiteX0" fmla="*/ 94751 w 8632907"/>
              <a:gd name="connsiteY0" fmla="*/ 2335671 h 7238081"/>
              <a:gd name="connsiteX1" fmla="*/ 2450320 w 8632907"/>
              <a:gd name="connsiteY1" fmla="*/ 62046 h 7238081"/>
              <a:gd name="connsiteX2" fmla="*/ 8539689 w 8632907"/>
              <a:gd name="connsiteY2" fmla="*/ 744996 h 7238081"/>
              <a:gd name="connsiteX3" fmla="*/ 5957432 w 8632907"/>
              <a:gd name="connsiteY3" fmla="*/ 1837705 h 7238081"/>
              <a:gd name="connsiteX4" fmla="*/ 3471408 w 8632907"/>
              <a:gd name="connsiteY4" fmla="*/ 2828306 h 7238081"/>
              <a:gd name="connsiteX5" fmla="*/ 2280782 w 8632907"/>
              <a:gd name="connsiteY5" fmla="*/ 5647705 h 7238081"/>
              <a:gd name="connsiteX6" fmla="*/ 640570 w 8632907"/>
              <a:gd name="connsiteY6" fmla="*/ 7104846 h 7238081"/>
              <a:gd name="connsiteX7" fmla="*/ 94751 w 8632907"/>
              <a:gd name="connsiteY7" fmla="*/ 2335671 h 7238081"/>
              <a:gd name="connsiteX0" fmla="*/ 94751 w 8648030"/>
              <a:gd name="connsiteY0" fmla="*/ 2335671 h 7238081"/>
              <a:gd name="connsiteX1" fmla="*/ 2450320 w 8648030"/>
              <a:gd name="connsiteY1" fmla="*/ 62046 h 7238081"/>
              <a:gd name="connsiteX2" fmla="*/ 8539689 w 8648030"/>
              <a:gd name="connsiteY2" fmla="*/ 744996 h 7238081"/>
              <a:gd name="connsiteX3" fmla="*/ 6347957 w 8648030"/>
              <a:gd name="connsiteY3" fmla="*/ 2047255 h 7238081"/>
              <a:gd name="connsiteX4" fmla="*/ 3471408 w 8648030"/>
              <a:gd name="connsiteY4" fmla="*/ 2828306 h 7238081"/>
              <a:gd name="connsiteX5" fmla="*/ 2280782 w 8648030"/>
              <a:gd name="connsiteY5" fmla="*/ 5647705 h 7238081"/>
              <a:gd name="connsiteX6" fmla="*/ 640570 w 8648030"/>
              <a:gd name="connsiteY6" fmla="*/ 7104846 h 7238081"/>
              <a:gd name="connsiteX7" fmla="*/ 94751 w 8648030"/>
              <a:gd name="connsiteY7" fmla="*/ 2335671 h 7238081"/>
              <a:gd name="connsiteX0" fmla="*/ 94751 w 9402491"/>
              <a:gd name="connsiteY0" fmla="*/ 2350578 h 7252988"/>
              <a:gd name="connsiteX1" fmla="*/ 2450320 w 9402491"/>
              <a:gd name="connsiteY1" fmla="*/ 76953 h 7252988"/>
              <a:gd name="connsiteX2" fmla="*/ 9320739 w 9402491"/>
              <a:gd name="connsiteY2" fmla="*/ 655128 h 7252988"/>
              <a:gd name="connsiteX3" fmla="*/ 6347957 w 9402491"/>
              <a:gd name="connsiteY3" fmla="*/ 2062162 h 7252988"/>
              <a:gd name="connsiteX4" fmla="*/ 3471408 w 9402491"/>
              <a:gd name="connsiteY4" fmla="*/ 2843213 h 7252988"/>
              <a:gd name="connsiteX5" fmla="*/ 2280782 w 9402491"/>
              <a:gd name="connsiteY5" fmla="*/ 5662612 h 7252988"/>
              <a:gd name="connsiteX6" fmla="*/ 640570 w 9402491"/>
              <a:gd name="connsiteY6" fmla="*/ 7119753 h 7252988"/>
              <a:gd name="connsiteX7" fmla="*/ 94751 w 9402491"/>
              <a:gd name="connsiteY7" fmla="*/ 2350578 h 7252988"/>
              <a:gd name="connsiteX0" fmla="*/ 112621 w 9420361"/>
              <a:gd name="connsiteY0" fmla="*/ 2350578 h 7439471"/>
              <a:gd name="connsiteX1" fmla="*/ 2468190 w 9420361"/>
              <a:gd name="connsiteY1" fmla="*/ 76953 h 7439471"/>
              <a:gd name="connsiteX2" fmla="*/ 9338609 w 9420361"/>
              <a:gd name="connsiteY2" fmla="*/ 655128 h 7439471"/>
              <a:gd name="connsiteX3" fmla="*/ 6365827 w 9420361"/>
              <a:gd name="connsiteY3" fmla="*/ 2062162 h 7439471"/>
              <a:gd name="connsiteX4" fmla="*/ 3489278 w 9420361"/>
              <a:gd name="connsiteY4" fmla="*/ 2843213 h 7439471"/>
              <a:gd name="connsiteX5" fmla="*/ 2298652 w 9420361"/>
              <a:gd name="connsiteY5" fmla="*/ 5662612 h 7439471"/>
              <a:gd name="connsiteX6" fmla="*/ 572715 w 9420361"/>
              <a:gd name="connsiteY6" fmla="*/ 7319778 h 7439471"/>
              <a:gd name="connsiteX7" fmla="*/ 112621 w 9420361"/>
              <a:gd name="connsiteY7" fmla="*/ 2350578 h 7439471"/>
              <a:gd name="connsiteX0" fmla="*/ 33302 w 9341042"/>
              <a:gd name="connsiteY0" fmla="*/ 2278777 h 7367670"/>
              <a:gd name="connsiteX1" fmla="*/ 300007 w 9341042"/>
              <a:gd name="connsiteY1" fmla="*/ 424199 h 7367670"/>
              <a:gd name="connsiteX2" fmla="*/ 2388871 w 9341042"/>
              <a:gd name="connsiteY2" fmla="*/ 5152 h 7367670"/>
              <a:gd name="connsiteX3" fmla="*/ 9259290 w 9341042"/>
              <a:gd name="connsiteY3" fmla="*/ 583327 h 7367670"/>
              <a:gd name="connsiteX4" fmla="*/ 6286508 w 9341042"/>
              <a:gd name="connsiteY4" fmla="*/ 1990361 h 7367670"/>
              <a:gd name="connsiteX5" fmla="*/ 3409959 w 9341042"/>
              <a:gd name="connsiteY5" fmla="*/ 2771412 h 7367670"/>
              <a:gd name="connsiteX6" fmla="*/ 2219333 w 9341042"/>
              <a:gd name="connsiteY6" fmla="*/ 5590811 h 7367670"/>
              <a:gd name="connsiteX7" fmla="*/ 493396 w 9341042"/>
              <a:gd name="connsiteY7" fmla="*/ 7247977 h 7367670"/>
              <a:gd name="connsiteX8" fmla="*/ 33302 w 9341042"/>
              <a:gd name="connsiteY8" fmla="*/ 2278777 h 7367670"/>
              <a:gd name="connsiteX0" fmla="*/ 22613 w 9330353"/>
              <a:gd name="connsiteY0" fmla="*/ 2278777 h 7120079"/>
              <a:gd name="connsiteX1" fmla="*/ 289318 w 9330353"/>
              <a:gd name="connsiteY1" fmla="*/ 424199 h 7120079"/>
              <a:gd name="connsiteX2" fmla="*/ 2378182 w 9330353"/>
              <a:gd name="connsiteY2" fmla="*/ 5152 h 7120079"/>
              <a:gd name="connsiteX3" fmla="*/ 9248601 w 9330353"/>
              <a:gd name="connsiteY3" fmla="*/ 583327 h 7120079"/>
              <a:gd name="connsiteX4" fmla="*/ 6275819 w 9330353"/>
              <a:gd name="connsiteY4" fmla="*/ 1990361 h 7120079"/>
              <a:gd name="connsiteX5" fmla="*/ 3399270 w 9330353"/>
              <a:gd name="connsiteY5" fmla="*/ 2771412 h 7120079"/>
              <a:gd name="connsiteX6" fmla="*/ 2208644 w 9330353"/>
              <a:gd name="connsiteY6" fmla="*/ 5590811 h 7120079"/>
              <a:gd name="connsiteX7" fmla="*/ 336049 w 9330353"/>
              <a:gd name="connsiteY7" fmla="*/ 6981685 h 7120079"/>
              <a:gd name="connsiteX8" fmla="*/ 22613 w 9330353"/>
              <a:gd name="connsiteY8" fmla="*/ 2278777 h 7120079"/>
              <a:gd name="connsiteX0" fmla="*/ 22613 w 9481818"/>
              <a:gd name="connsiteY0" fmla="*/ 2275388 h 7116690"/>
              <a:gd name="connsiteX1" fmla="*/ 289318 w 9481818"/>
              <a:gd name="connsiteY1" fmla="*/ 420810 h 7116690"/>
              <a:gd name="connsiteX2" fmla="*/ 2378182 w 9481818"/>
              <a:gd name="connsiteY2" fmla="*/ 1763 h 7116690"/>
              <a:gd name="connsiteX3" fmla="*/ 9403886 w 9481818"/>
              <a:gd name="connsiteY3" fmla="*/ 341194 h 7116690"/>
              <a:gd name="connsiteX4" fmla="*/ 6275819 w 9481818"/>
              <a:gd name="connsiteY4" fmla="*/ 1986972 h 7116690"/>
              <a:gd name="connsiteX5" fmla="*/ 3399270 w 9481818"/>
              <a:gd name="connsiteY5" fmla="*/ 2768023 h 7116690"/>
              <a:gd name="connsiteX6" fmla="*/ 2208644 w 9481818"/>
              <a:gd name="connsiteY6" fmla="*/ 5587422 h 7116690"/>
              <a:gd name="connsiteX7" fmla="*/ 336049 w 9481818"/>
              <a:gd name="connsiteY7" fmla="*/ 6978296 h 7116690"/>
              <a:gd name="connsiteX8" fmla="*/ 22613 w 9481818"/>
              <a:gd name="connsiteY8" fmla="*/ 2275388 h 7116690"/>
              <a:gd name="connsiteX0" fmla="*/ 22613 w 9876274"/>
              <a:gd name="connsiteY0" fmla="*/ 2274250 h 7115552"/>
              <a:gd name="connsiteX1" fmla="*/ 289318 w 9876274"/>
              <a:gd name="connsiteY1" fmla="*/ 419672 h 7115552"/>
              <a:gd name="connsiteX2" fmla="*/ 2378182 w 9876274"/>
              <a:gd name="connsiteY2" fmla="*/ 625 h 7115552"/>
              <a:gd name="connsiteX3" fmla="*/ 9403886 w 9876274"/>
              <a:gd name="connsiteY3" fmla="*/ 340056 h 7115552"/>
              <a:gd name="connsiteX4" fmla="*/ 8908401 w 9876274"/>
              <a:gd name="connsiteY4" fmla="*/ 910697 h 7115552"/>
              <a:gd name="connsiteX5" fmla="*/ 6275819 w 9876274"/>
              <a:gd name="connsiteY5" fmla="*/ 1985834 h 7115552"/>
              <a:gd name="connsiteX6" fmla="*/ 3399270 w 9876274"/>
              <a:gd name="connsiteY6" fmla="*/ 2766885 h 7115552"/>
              <a:gd name="connsiteX7" fmla="*/ 2208644 w 9876274"/>
              <a:gd name="connsiteY7" fmla="*/ 5586284 h 7115552"/>
              <a:gd name="connsiteX8" fmla="*/ 336049 w 9876274"/>
              <a:gd name="connsiteY8" fmla="*/ 6977158 h 7115552"/>
              <a:gd name="connsiteX9" fmla="*/ 22613 w 9876274"/>
              <a:gd name="connsiteY9" fmla="*/ 2274250 h 7115552"/>
              <a:gd name="connsiteX0" fmla="*/ 22613 w 10852515"/>
              <a:gd name="connsiteY0" fmla="*/ 2274250 h 7115552"/>
              <a:gd name="connsiteX1" fmla="*/ 289318 w 10852515"/>
              <a:gd name="connsiteY1" fmla="*/ 419672 h 7115552"/>
              <a:gd name="connsiteX2" fmla="*/ 2378182 w 10852515"/>
              <a:gd name="connsiteY2" fmla="*/ 625 h 7115552"/>
              <a:gd name="connsiteX3" fmla="*/ 9403886 w 10852515"/>
              <a:gd name="connsiteY3" fmla="*/ 340056 h 7115552"/>
              <a:gd name="connsiteX4" fmla="*/ 10677343 w 10852515"/>
              <a:gd name="connsiteY4" fmla="*/ 696737 h 7115552"/>
              <a:gd name="connsiteX5" fmla="*/ 6275819 w 10852515"/>
              <a:gd name="connsiteY5" fmla="*/ 1985834 h 7115552"/>
              <a:gd name="connsiteX6" fmla="*/ 3399270 w 10852515"/>
              <a:gd name="connsiteY6" fmla="*/ 2766885 h 7115552"/>
              <a:gd name="connsiteX7" fmla="*/ 2208644 w 10852515"/>
              <a:gd name="connsiteY7" fmla="*/ 5586284 h 7115552"/>
              <a:gd name="connsiteX8" fmla="*/ 336049 w 10852515"/>
              <a:gd name="connsiteY8" fmla="*/ 6977158 h 7115552"/>
              <a:gd name="connsiteX9" fmla="*/ 22613 w 10852515"/>
              <a:gd name="connsiteY9" fmla="*/ 2274250 h 7115552"/>
              <a:gd name="connsiteX0" fmla="*/ 28600 w 10858502"/>
              <a:gd name="connsiteY0" fmla="*/ 2274250 h 7199600"/>
              <a:gd name="connsiteX1" fmla="*/ 295305 w 10858502"/>
              <a:gd name="connsiteY1" fmla="*/ 419672 h 7199600"/>
              <a:gd name="connsiteX2" fmla="*/ 2384169 w 10858502"/>
              <a:gd name="connsiteY2" fmla="*/ 625 h 7199600"/>
              <a:gd name="connsiteX3" fmla="*/ 9409873 w 10858502"/>
              <a:gd name="connsiteY3" fmla="*/ 340056 h 7199600"/>
              <a:gd name="connsiteX4" fmla="*/ 10683330 w 10858502"/>
              <a:gd name="connsiteY4" fmla="*/ 696737 h 7199600"/>
              <a:gd name="connsiteX5" fmla="*/ 6281806 w 10858502"/>
              <a:gd name="connsiteY5" fmla="*/ 1985834 h 7199600"/>
              <a:gd name="connsiteX6" fmla="*/ 3405257 w 10858502"/>
              <a:gd name="connsiteY6" fmla="*/ 2766885 h 7199600"/>
              <a:gd name="connsiteX7" fmla="*/ 2986532 w 10858502"/>
              <a:gd name="connsiteY7" fmla="*/ 6056998 h 7199600"/>
              <a:gd name="connsiteX8" fmla="*/ 342036 w 10858502"/>
              <a:gd name="connsiteY8" fmla="*/ 6977158 h 7199600"/>
              <a:gd name="connsiteX9" fmla="*/ 28600 w 10858502"/>
              <a:gd name="connsiteY9" fmla="*/ 2274250 h 7199600"/>
              <a:gd name="connsiteX0" fmla="*/ 125727 w 10955629"/>
              <a:gd name="connsiteY0" fmla="*/ 2274250 h 7346992"/>
              <a:gd name="connsiteX1" fmla="*/ 392432 w 10955629"/>
              <a:gd name="connsiteY1" fmla="*/ 419672 h 7346992"/>
              <a:gd name="connsiteX2" fmla="*/ 2481296 w 10955629"/>
              <a:gd name="connsiteY2" fmla="*/ 625 h 7346992"/>
              <a:gd name="connsiteX3" fmla="*/ 9507000 w 10955629"/>
              <a:gd name="connsiteY3" fmla="*/ 340056 h 7346992"/>
              <a:gd name="connsiteX4" fmla="*/ 10780457 w 10955629"/>
              <a:gd name="connsiteY4" fmla="*/ 696737 h 7346992"/>
              <a:gd name="connsiteX5" fmla="*/ 6378933 w 10955629"/>
              <a:gd name="connsiteY5" fmla="*/ 1985834 h 7346992"/>
              <a:gd name="connsiteX6" fmla="*/ 3502384 w 10955629"/>
              <a:gd name="connsiteY6" fmla="*/ 2766885 h 7346992"/>
              <a:gd name="connsiteX7" fmla="*/ 3083659 w 10955629"/>
              <a:gd name="connsiteY7" fmla="*/ 6056998 h 7346992"/>
              <a:gd name="connsiteX8" fmla="*/ 270310 w 10955629"/>
              <a:gd name="connsiteY8" fmla="*/ 7148327 h 7346992"/>
              <a:gd name="connsiteX9" fmla="*/ 125727 w 10955629"/>
              <a:gd name="connsiteY9" fmla="*/ 2274250 h 7346992"/>
              <a:gd name="connsiteX0" fmla="*/ 125727 w 10955629"/>
              <a:gd name="connsiteY0" fmla="*/ 2274250 h 7346992"/>
              <a:gd name="connsiteX1" fmla="*/ 392432 w 10955629"/>
              <a:gd name="connsiteY1" fmla="*/ 419672 h 7346992"/>
              <a:gd name="connsiteX2" fmla="*/ 2481296 w 10955629"/>
              <a:gd name="connsiteY2" fmla="*/ 625 h 7346992"/>
              <a:gd name="connsiteX3" fmla="*/ 9507000 w 10955629"/>
              <a:gd name="connsiteY3" fmla="*/ 340056 h 7346992"/>
              <a:gd name="connsiteX4" fmla="*/ 10780457 w 10955629"/>
              <a:gd name="connsiteY4" fmla="*/ 696737 h 7346992"/>
              <a:gd name="connsiteX5" fmla="*/ 8449400 w 10955629"/>
              <a:gd name="connsiteY5" fmla="*/ 2050112 h 7346992"/>
              <a:gd name="connsiteX6" fmla="*/ 3502384 w 10955629"/>
              <a:gd name="connsiteY6" fmla="*/ 2766885 h 7346992"/>
              <a:gd name="connsiteX7" fmla="*/ 3083659 w 10955629"/>
              <a:gd name="connsiteY7" fmla="*/ 6056998 h 7346992"/>
              <a:gd name="connsiteX8" fmla="*/ 270310 w 10955629"/>
              <a:gd name="connsiteY8" fmla="*/ 7148327 h 7346992"/>
              <a:gd name="connsiteX9" fmla="*/ 125727 w 10955629"/>
              <a:gd name="connsiteY9" fmla="*/ 2274250 h 7346992"/>
              <a:gd name="connsiteX0" fmla="*/ 125727 w 11811971"/>
              <a:gd name="connsiteY0" fmla="*/ 2274250 h 7346992"/>
              <a:gd name="connsiteX1" fmla="*/ 392432 w 11811971"/>
              <a:gd name="connsiteY1" fmla="*/ 419672 h 7346992"/>
              <a:gd name="connsiteX2" fmla="*/ 2481296 w 11811971"/>
              <a:gd name="connsiteY2" fmla="*/ 625 h 7346992"/>
              <a:gd name="connsiteX3" fmla="*/ 9507000 w 11811971"/>
              <a:gd name="connsiteY3" fmla="*/ 340056 h 7346992"/>
              <a:gd name="connsiteX4" fmla="*/ 11712167 w 11811971"/>
              <a:gd name="connsiteY4" fmla="*/ 586547 h 7346992"/>
              <a:gd name="connsiteX5" fmla="*/ 8449400 w 11811971"/>
              <a:gd name="connsiteY5" fmla="*/ 2050112 h 7346992"/>
              <a:gd name="connsiteX6" fmla="*/ 3502384 w 11811971"/>
              <a:gd name="connsiteY6" fmla="*/ 2766885 h 7346992"/>
              <a:gd name="connsiteX7" fmla="*/ 3083659 w 11811971"/>
              <a:gd name="connsiteY7" fmla="*/ 6056998 h 7346992"/>
              <a:gd name="connsiteX8" fmla="*/ 270310 w 11811971"/>
              <a:gd name="connsiteY8" fmla="*/ 7148327 h 7346992"/>
              <a:gd name="connsiteX9" fmla="*/ 125727 w 11811971"/>
              <a:gd name="connsiteY9" fmla="*/ 2274250 h 7346992"/>
              <a:gd name="connsiteX0" fmla="*/ 102242 w 11788486"/>
              <a:gd name="connsiteY0" fmla="*/ 2274250 h 7496893"/>
              <a:gd name="connsiteX1" fmla="*/ 368947 w 11788486"/>
              <a:gd name="connsiteY1" fmla="*/ 419672 h 7496893"/>
              <a:gd name="connsiteX2" fmla="*/ 2457811 w 11788486"/>
              <a:gd name="connsiteY2" fmla="*/ 625 h 7496893"/>
              <a:gd name="connsiteX3" fmla="*/ 9483515 w 11788486"/>
              <a:gd name="connsiteY3" fmla="*/ 340056 h 7496893"/>
              <a:gd name="connsiteX4" fmla="*/ 11688682 w 11788486"/>
              <a:gd name="connsiteY4" fmla="*/ 586547 h 7496893"/>
              <a:gd name="connsiteX5" fmla="*/ 8425915 w 11788486"/>
              <a:gd name="connsiteY5" fmla="*/ 2050112 h 7496893"/>
              <a:gd name="connsiteX6" fmla="*/ 3478899 w 11788486"/>
              <a:gd name="connsiteY6" fmla="*/ 2766885 h 7496893"/>
              <a:gd name="connsiteX7" fmla="*/ 2723723 w 11788486"/>
              <a:gd name="connsiteY7" fmla="*/ 6635494 h 7496893"/>
              <a:gd name="connsiteX8" fmla="*/ 246825 w 11788486"/>
              <a:gd name="connsiteY8" fmla="*/ 7148327 h 7496893"/>
              <a:gd name="connsiteX9" fmla="*/ 102242 w 11788486"/>
              <a:gd name="connsiteY9" fmla="*/ 2274250 h 7496893"/>
              <a:gd name="connsiteX0" fmla="*/ 102242 w 11788486"/>
              <a:gd name="connsiteY0" fmla="*/ 2274250 h 7496893"/>
              <a:gd name="connsiteX1" fmla="*/ 368947 w 11788486"/>
              <a:gd name="connsiteY1" fmla="*/ 419672 h 7496893"/>
              <a:gd name="connsiteX2" fmla="*/ 2457811 w 11788486"/>
              <a:gd name="connsiteY2" fmla="*/ 625 h 7496893"/>
              <a:gd name="connsiteX3" fmla="*/ 9483515 w 11788486"/>
              <a:gd name="connsiteY3" fmla="*/ 340056 h 7496893"/>
              <a:gd name="connsiteX4" fmla="*/ 11688682 w 11788486"/>
              <a:gd name="connsiteY4" fmla="*/ 586547 h 7496893"/>
              <a:gd name="connsiteX5" fmla="*/ 8425915 w 11788486"/>
              <a:gd name="connsiteY5" fmla="*/ 2050112 h 7496893"/>
              <a:gd name="connsiteX6" fmla="*/ 7367976 w 11788486"/>
              <a:gd name="connsiteY6" fmla="*/ 2748946 h 7496893"/>
              <a:gd name="connsiteX7" fmla="*/ 2723723 w 11788486"/>
              <a:gd name="connsiteY7" fmla="*/ 6635494 h 7496893"/>
              <a:gd name="connsiteX8" fmla="*/ 246825 w 11788486"/>
              <a:gd name="connsiteY8" fmla="*/ 7148327 h 7496893"/>
              <a:gd name="connsiteX9" fmla="*/ 102242 w 11788486"/>
              <a:gd name="connsiteY9" fmla="*/ 2274250 h 7496893"/>
              <a:gd name="connsiteX0" fmla="*/ 102242 w 11812526"/>
              <a:gd name="connsiteY0" fmla="*/ 2274250 h 7496893"/>
              <a:gd name="connsiteX1" fmla="*/ 368947 w 11812526"/>
              <a:gd name="connsiteY1" fmla="*/ 419672 h 7496893"/>
              <a:gd name="connsiteX2" fmla="*/ 2457811 w 11812526"/>
              <a:gd name="connsiteY2" fmla="*/ 625 h 7496893"/>
              <a:gd name="connsiteX3" fmla="*/ 9483515 w 11812526"/>
              <a:gd name="connsiteY3" fmla="*/ 340056 h 7496893"/>
              <a:gd name="connsiteX4" fmla="*/ 11688682 w 11812526"/>
              <a:gd name="connsiteY4" fmla="*/ 586547 h 7496893"/>
              <a:gd name="connsiteX5" fmla="*/ 11086416 w 11812526"/>
              <a:gd name="connsiteY5" fmla="*/ 1476090 h 7496893"/>
              <a:gd name="connsiteX6" fmla="*/ 7367976 w 11812526"/>
              <a:gd name="connsiteY6" fmla="*/ 2748946 h 7496893"/>
              <a:gd name="connsiteX7" fmla="*/ 2723723 w 11812526"/>
              <a:gd name="connsiteY7" fmla="*/ 6635494 h 7496893"/>
              <a:gd name="connsiteX8" fmla="*/ 246825 w 11812526"/>
              <a:gd name="connsiteY8" fmla="*/ 7148327 h 7496893"/>
              <a:gd name="connsiteX9" fmla="*/ 102242 w 11812526"/>
              <a:gd name="connsiteY9" fmla="*/ 2274250 h 7496893"/>
              <a:gd name="connsiteX0" fmla="*/ 231683 w 11941967"/>
              <a:gd name="connsiteY0" fmla="*/ 2274250 h 7389859"/>
              <a:gd name="connsiteX1" fmla="*/ 498388 w 11941967"/>
              <a:gd name="connsiteY1" fmla="*/ 419672 h 7389859"/>
              <a:gd name="connsiteX2" fmla="*/ 2587252 w 11941967"/>
              <a:gd name="connsiteY2" fmla="*/ 625 h 7389859"/>
              <a:gd name="connsiteX3" fmla="*/ 9612956 w 11941967"/>
              <a:gd name="connsiteY3" fmla="*/ 340056 h 7389859"/>
              <a:gd name="connsiteX4" fmla="*/ 11818123 w 11941967"/>
              <a:gd name="connsiteY4" fmla="*/ 586547 h 7389859"/>
              <a:gd name="connsiteX5" fmla="*/ 11215857 w 11941967"/>
              <a:gd name="connsiteY5" fmla="*/ 1476090 h 7389859"/>
              <a:gd name="connsiteX6" fmla="*/ 7497417 w 11941967"/>
              <a:gd name="connsiteY6" fmla="*/ 2748946 h 7389859"/>
              <a:gd name="connsiteX7" fmla="*/ 4666372 w 11941967"/>
              <a:gd name="connsiteY7" fmla="*/ 6258792 h 7389859"/>
              <a:gd name="connsiteX8" fmla="*/ 376266 w 11941967"/>
              <a:gd name="connsiteY8" fmla="*/ 7148327 h 7389859"/>
              <a:gd name="connsiteX9" fmla="*/ 231683 w 11941967"/>
              <a:gd name="connsiteY9" fmla="*/ 2274250 h 7389859"/>
              <a:gd name="connsiteX0" fmla="*/ 139914 w 11850198"/>
              <a:gd name="connsiteY0" fmla="*/ 2274250 h 7458021"/>
              <a:gd name="connsiteX1" fmla="*/ 406619 w 11850198"/>
              <a:gd name="connsiteY1" fmla="*/ 419672 h 7458021"/>
              <a:gd name="connsiteX2" fmla="*/ 2495483 w 11850198"/>
              <a:gd name="connsiteY2" fmla="*/ 625 h 7458021"/>
              <a:gd name="connsiteX3" fmla="*/ 9521187 w 11850198"/>
              <a:gd name="connsiteY3" fmla="*/ 340056 h 7458021"/>
              <a:gd name="connsiteX4" fmla="*/ 11726354 w 11850198"/>
              <a:gd name="connsiteY4" fmla="*/ 586547 h 7458021"/>
              <a:gd name="connsiteX5" fmla="*/ 11124088 w 11850198"/>
              <a:gd name="connsiteY5" fmla="*/ 1476090 h 7458021"/>
              <a:gd name="connsiteX6" fmla="*/ 7405648 w 11850198"/>
              <a:gd name="connsiteY6" fmla="*/ 2748946 h 7458021"/>
              <a:gd name="connsiteX7" fmla="*/ 4574603 w 11850198"/>
              <a:gd name="connsiteY7" fmla="*/ 6258792 h 7458021"/>
              <a:gd name="connsiteX8" fmla="*/ 2046867 w 11850198"/>
              <a:gd name="connsiteY8" fmla="*/ 7229049 h 7458021"/>
              <a:gd name="connsiteX9" fmla="*/ 139914 w 11850198"/>
              <a:gd name="connsiteY9" fmla="*/ 2274250 h 7458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850198" h="7458021">
                <a:moveTo>
                  <a:pt x="139914" y="2274250"/>
                </a:moveTo>
                <a:cubicBezTo>
                  <a:pt x="-133461" y="1139354"/>
                  <a:pt x="14024" y="798610"/>
                  <a:pt x="406619" y="419672"/>
                </a:cubicBezTo>
                <a:cubicBezTo>
                  <a:pt x="799214" y="40735"/>
                  <a:pt x="976388" y="13894"/>
                  <a:pt x="2495483" y="625"/>
                </a:cubicBezTo>
                <a:cubicBezTo>
                  <a:pt x="4014578" y="-12644"/>
                  <a:pt x="8432817" y="188377"/>
                  <a:pt x="9521187" y="340056"/>
                </a:cubicBezTo>
                <a:cubicBezTo>
                  <a:pt x="10609557" y="491735"/>
                  <a:pt x="11459204" y="397208"/>
                  <a:pt x="11726354" y="586547"/>
                </a:cubicBezTo>
                <a:cubicBezTo>
                  <a:pt x="11993504" y="775886"/>
                  <a:pt x="11844206" y="1115690"/>
                  <a:pt x="11124088" y="1476090"/>
                </a:cubicBezTo>
                <a:cubicBezTo>
                  <a:pt x="10403970" y="1836490"/>
                  <a:pt x="8497229" y="1951829"/>
                  <a:pt x="7405648" y="2748946"/>
                </a:cubicBezTo>
                <a:cubicBezTo>
                  <a:pt x="6314067" y="3546063"/>
                  <a:pt x="5046409" y="5546035"/>
                  <a:pt x="4574603" y="6258792"/>
                </a:cubicBezTo>
                <a:cubicBezTo>
                  <a:pt x="4102797" y="6971549"/>
                  <a:pt x="2785982" y="7893139"/>
                  <a:pt x="2046867" y="7229049"/>
                </a:cubicBezTo>
                <a:cubicBezTo>
                  <a:pt x="1307752" y="6564959"/>
                  <a:pt x="413289" y="3409146"/>
                  <a:pt x="139914" y="2274250"/>
                </a:cubicBezTo>
                <a:close/>
              </a:path>
            </a:pathLst>
          </a:custGeom>
          <a:gradFill flip="none" rotWithShape="1">
            <a:gsLst>
              <a:gs pos="0">
                <a:srgbClr val="D9ADE9"/>
              </a:gs>
              <a:gs pos="27000">
                <a:srgbClr val="D9ADE9"/>
              </a:gs>
              <a:gs pos="52000">
                <a:srgbClr val="8ADC9C"/>
              </a:gs>
              <a:gs pos="100000">
                <a:srgbClr val="85E197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0FB982-1444-AD97-CBCF-633890D1FC51}"/>
              </a:ext>
            </a:extLst>
          </p:cNvPr>
          <p:cNvSpPr txBox="1"/>
          <p:nvPr/>
        </p:nvSpPr>
        <p:spPr>
          <a:xfrm>
            <a:off x="990600" y="1342794"/>
            <a:ext cx="34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Bahnschrift" panose="020B0502040204020203" pitchFamily="34" charset="0"/>
              </a:rPr>
              <a:t>ПРОБЛЕМА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2DC0AC-C726-6DA8-08EC-D2D245FEAA40}"/>
              </a:ext>
            </a:extLst>
          </p:cNvPr>
          <p:cNvSpPr txBox="1"/>
          <p:nvPr/>
        </p:nvSpPr>
        <p:spPr>
          <a:xfrm>
            <a:off x="990600" y="3631766"/>
            <a:ext cx="540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B761D5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-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у множества детей из-за красителей появляются аллергические реакции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AC59A2-A0EB-F56F-27E8-D4570A5A16B6}"/>
              </a:ext>
            </a:extLst>
          </p:cNvPr>
          <p:cNvSpPr txBox="1"/>
          <p:nvPr/>
        </p:nvSpPr>
        <p:spPr>
          <a:xfrm>
            <a:off x="990600" y="3023429"/>
            <a:ext cx="6486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B761D5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-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в настоящее время большинство детей имеют сложности с питанием;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E68D45-49D0-B7A9-94F4-E0CB9DDFB9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" t="19832" r="7306" b="27193"/>
          <a:stretch/>
        </p:blipFill>
        <p:spPr>
          <a:xfrm>
            <a:off x="305263" y="73539"/>
            <a:ext cx="2073953" cy="36663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ECE1C1E-A846-185B-20ED-7644D74A9F3A}"/>
              </a:ext>
            </a:extLst>
          </p:cNvPr>
          <p:cNvSpPr txBox="1"/>
          <p:nvPr/>
        </p:nvSpPr>
        <p:spPr>
          <a:xfrm>
            <a:off x="990600" y="4924428"/>
            <a:ext cx="58674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Большинство производителей кондитерских изделий используют добавки и заменители для собственной выгоды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6B4602-FC48-A4B8-EE8F-AAE68C7DC3F4}"/>
              </a:ext>
            </a:extLst>
          </p:cNvPr>
          <p:cNvSpPr txBox="1"/>
          <p:nvPr/>
        </p:nvSpPr>
        <p:spPr>
          <a:xfrm>
            <a:off x="990600" y="4555096"/>
            <a:ext cx="4991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Почему другие не могут её решить?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836571-D1E9-2216-864A-7B1DFA8E349B}"/>
              </a:ext>
            </a:extLst>
          </p:cNvPr>
          <p:cNvSpPr txBox="1"/>
          <p:nvPr/>
        </p:nvSpPr>
        <p:spPr>
          <a:xfrm>
            <a:off x="990600" y="2344519"/>
            <a:ext cx="5743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Проблема заключается в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хорошем и качественном питании детей: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C96F0F05-BCEC-97FE-DE96-38C91F6D7DF3}"/>
              </a:ext>
            </a:extLst>
          </p:cNvPr>
          <p:cNvCxnSpPr>
            <a:cxnSpLocks/>
          </p:cNvCxnSpPr>
          <p:nvPr/>
        </p:nvCxnSpPr>
        <p:spPr>
          <a:xfrm>
            <a:off x="1057275" y="2006468"/>
            <a:ext cx="5743575" cy="0"/>
          </a:xfrm>
          <a:prstGeom prst="line">
            <a:avLst/>
          </a:prstGeom>
          <a:ln w="38100">
            <a:solidFill>
              <a:srgbClr val="C886D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5F7AD5B-9D54-BCDE-C382-188EF46BC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92" b="94688" l="10000" r="90469">
                        <a14:foregroundMark x1="37344" y1="11563" x2="46016" y2="7292"/>
                        <a14:foregroundMark x1="46016" y1="7292" x2="54766" y2="8125"/>
                        <a14:foregroundMark x1="47266" y1="2292" x2="47266" y2="2292"/>
                        <a14:foregroundMark x1="81563" y1="17188" x2="79844" y2="29479"/>
                        <a14:foregroundMark x1="79844" y1="29479" x2="71484" y2="31979"/>
                        <a14:foregroundMark x1="39297" y1="7708" x2="39297" y2="7708"/>
                        <a14:foregroundMark x1="39297" y1="5313" x2="39297" y2="5313"/>
                        <a14:foregroundMark x1="37734" y1="9479" x2="37734" y2="9479"/>
                        <a14:foregroundMark x1="37188" y1="10208" x2="37188" y2="10208"/>
                        <a14:foregroundMark x1="35938" y1="10625" x2="35938" y2="10625"/>
                        <a14:foregroundMark x1="35078" y1="11146" x2="35078" y2="11146"/>
                        <a14:foregroundMark x1="40156" y1="4688" x2="40156" y2="4688"/>
                        <a14:foregroundMark x1="41328" y1="4688" x2="41328" y2="4688"/>
                        <a14:foregroundMark x1="18359" y1="35729" x2="18359" y2="35729"/>
                        <a14:foregroundMark x1="18047" y1="35729" x2="18047" y2="35729"/>
                        <a14:foregroundMark x1="23750" y1="56354" x2="23750" y2="56354"/>
                        <a14:foregroundMark x1="31641" y1="86354" x2="45469" y2="94271"/>
                        <a14:foregroundMark x1="52241" y1="91562" x2="54063" y2="90833"/>
                        <a14:foregroundMark x1="46678" y1="93787" x2="50827" y2="92128"/>
                        <a14:foregroundMark x1="45469" y1="94271" x2="46468" y2="93872"/>
                        <a14:foregroundMark x1="54063" y1="90833" x2="54766" y2="67604"/>
                        <a14:foregroundMark x1="54766" y1="67604" x2="53906" y2="66146"/>
                        <a14:foregroundMark x1="74453" y1="72604" x2="85938" y2="70521"/>
                        <a14:foregroundMark x1="85938" y1="70521" x2="87109" y2="64271"/>
                        <a14:foregroundMark x1="85000" y1="68021" x2="78047" y2="79167"/>
                        <a14:foregroundMark x1="78047" y1="79167" x2="74063" y2="79792"/>
                        <a14:foregroundMark x1="56484" y1="67292" x2="55859" y2="86458"/>
                        <a14:foregroundMark x1="55859" y1="86458" x2="50938" y2="89375"/>
                        <a14:foregroundMark x1="56328" y1="66771" x2="53828" y2="83542"/>
                        <a14:foregroundMark x1="53828" y1="83542" x2="52656" y2="84688"/>
                        <a14:foregroundMark x1="45547" y1="92604" x2="31797" y2="88125"/>
                        <a14:foregroundMark x1="84375" y1="44271" x2="90469" y2="56354"/>
                        <a14:foregroundMark x1="90469" y1="56354" x2="89922" y2="58750"/>
                        <a14:foregroundMark x1="80547" y1="36146" x2="85938" y2="44792"/>
                        <a14:foregroundMark x1="81016" y1="35521" x2="86406" y2="43438"/>
                        <a14:foregroundMark x1="82266" y1="36667" x2="82266" y2="36667"/>
                        <a14:foregroundMark x1="83438" y1="37604" x2="83984" y2="38542"/>
                        <a14:foregroundMark x1="84531" y1="38958" x2="84531" y2="40104"/>
                        <a14:foregroundMark x1="85391" y1="42500" x2="82422" y2="33854"/>
                        <a14:foregroundMark x1="35469" y1="90208" x2="42578" y2="94688"/>
                        <a14:foregroundMark x1="57422" y1="68542" x2="55703" y2="82604"/>
                        <a14:foregroundMark x1="55703" y1="82604" x2="52266" y2="85938"/>
                        <a14:foregroundMark x1="57188" y1="71042" x2="55000" y2="87813"/>
                        <a14:foregroundMark x1="56875" y1="67604" x2="58021" y2="87362"/>
                        <a14:backgroundMark x1="63125" y1="83542" x2="53594" y2="95104"/>
                        <a14:backgroundMark x1="47344" y1="98646" x2="47344" y2="98646"/>
                        <a14:backgroundMark x1="49922" y1="96250" x2="49922" y2="96250"/>
                        <a14:backgroundMark x1="46797" y1="96875" x2="46797" y2="96875"/>
                        <a14:backgroundMark x1="47813" y1="95104" x2="52500" y2="95729"/>
                        <a14:backgroundMark x1="12812" y1="40729" x2="15000" y2="34896"/>
                        <a14:backgroundMark x1="50547" y1="92604" x2="53906" y2="93958"/>
                        <a14:backgroundMark x1="46953" y1="95938" x2="46563" y2="93333"/>
                      </a14:backgroundRemoval>
                    </a14:imgEffect>
                    <a14:imgEffect>
                      <a14:artisticPaintBrush/>
                    </a14:imgEffect>
                    <a14:imgEffect>
                      <a14:colorTemperature colorTemp="88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944947">
            <a:off x="6299200" y="1646928"/>
            <a:ext cx="5473700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329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91FE332-E3E2-1FA3-3197-9CE69046CC5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9CEF2"/>
              </a:gs>
              <a:gs pos="15000">
                <a:srgbClr val="D9ADE9">
                  <a:lumMod val="100000"/>
                </a:srgbClr>
              </a:gs>
              <a:gs pos="82000">
                <a:srgbClr val="85E197"/>
              </a:gs>
              <a:gs pos="52000">
                <a:srgbClr val="85E197"/>
              </a:gs>
              <a:gs pos="95000">
                <a:srgbClr val="54C88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0CAD612-E0EF-12D8-B0AF-4390416EC58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4000">
                <a:srgbClr val="D9ADE9"/>
              </a:gs>
              <a:gs pos="0">
                <a:srgbClr val="D9ADE9"/>
              </a:gs>
              <a:gs pos="74000">
                <a:srgbClr val="8ADC9C"/>
              </a:gs>
              <a:gs pos="100000">
                <a:srgbClr val="85E197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0FB982-1444-AD97-CBCF-633890D1FC51}"/>
              </a:ext>
            </a:extLst>
          </p:cNvPr>
          <p:cNvSpPr txBox="1"/>
          <p:nvPr/>
        </p:nvSpPr>
        <p:spPr>
          <a:xfrm>
            <a:off x="1009650" y="618894"/>
            <a:ext cx="34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Bahnschrift" panose="020B0502040204020203" pitchFamily="34" charset="0"/>
              </a:rPr>
              <a:t>КОНКУРЕНТЫ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E68D45-49D0-B7A9-94F4-E0CB9DDFB9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" t="19832" r="7306" b="27193"/>
          <a:stretch/>
        </p:blipFill>
        <p:spPr>
          <a:xfrm>
            <a:off x="305263" y="73539"/>
            <a:ext cx="2073953" cy="366630"/>
          </a:xfrm>
          <a:prstGeom prst="rect">
            <a:avLst/>
          </a:prstGeom>
        </p:spPr>
      </p:pic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C96F0F05-BCEC-97FE-DE96-38C91F6D7DF3}"/>
              </a:ext>
            </a:extLst>
          </p:cNvPr>
          <p:cNvCxnSpPr>
            <a:cxnSpLocks/>
          </p:cNvCxnSpPr>
          <p:nvPr/>
        </p:nvCxnSpPr>
        <p:spPr>
          <a:xfrm>
            <a:off x="305263" y="1282568"/>
            <a:ext cx="11543837" cy="0"/>
          </a:xfrm>
          <a:prstGeom prst="line">
            <a:avLst/>
          </a:prstGeom>
          <a:ln w="38100">
            <a:solidFill>
              <a:srgbClr val="C886D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59B1B97-EE6D-0A62-4A30-D4B277FF97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612335"/>
              </p:ext>
            </p:extLst>
          </p:nvPr>
        </p:nvGraphicFramePr>
        <p:xfrm>
          <a:off x="305263" y="1485669"/>
          <a:ext cx="7190914" cy="50562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7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93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8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87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807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09251">
                  <a:extLst>
                    <a:ext uri="{9D8B030D-6E8A-4147-A177-3AD203B41FA5}">
                      <a16:colId xmlns:a16="http://schemas.microsoft.com/office/drawing/2014/main" val="4073635165"/>
                    </a:ext>
                  </a:extLst>
                </a:gridCol>
                <a:gridCol w="1209251">
                  <a:extLst>
                    <a:ext uri="{9D8B030D-6E8A-4147-A177-3AD203B41FA5}">
                      <a16:colId xmlns:a16="http://schemas.microsoft.com/office/drawing/2014/main" val="2019098404"/>
                    </a:ext>
                  </a:extLst>
                </a:gridCol>
              </a:tblGrid>
              <a:tr h="813586">
                <a:tc>
                  <a:txBody>
                    <a:bodyPr/>
                    <a:lstStyle/>
                    <a:p>
                      <a:pPr algn="ctr"/>
                      <a:endParaRPr lang="ru-RU" sz="1050" dirty="0">
                        <a:solidFill>
                          <a:srgbClr val="000000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latin typeface="Bahnschrift" panose="020B0502040204020203" pitchFamily="34" charset="0"/>
                        </a:rPr>
                        <a:t>«Медвежонок Барни»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latin typeface="Bahnschrift" panose="020B0502040204020203" pitchFamily="34" charset="0"/>
                        </a:rPr>
                        <a:t>«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  <a:latin typeface="Bahnschrift" panose="020B0502040204020203" pitchFamily="34" charset="0"/>
                        </a:rPr>
                        <a:t>Тими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Bahnschrift" panose="020B0502040204020203" pitchFamily="34" charset="0"/>
                        </a:rPr>
                        <a:t>»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latin typeface="Bahnschrift" panose="020B0502040204020203" pitchFamily="34" charset="0"/>
                        </a:rPr>
                        <a:t>«Аленка» (бисквитные пирожные)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latin typeface="Bahnschrift" panose="020B0502040204020203" pitchFamily="34" charset="0"/>
                        </a:rPr>
                        <a:t>продукция «Русский Бисквит»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latin typeface="Bahnschrift" panose="020B0502040204020203" pitchFamily="34" charset="0"/>
                        </a:rPr>
                        <a:t>«Choco pie»</a:t>
                      </a:r>
                    </a:p>
                    <a:p>
                      <a:pPr algn="ctr"/>
                      <a:endParaRPr lang="ru-RU" sz="1000" dirty="0">
                        <a:solidFill>
                          <a:srgbClr val="000000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latin typeface="Bahnschrift" panose="020B0502040204020203" pitchFamily="34" charset="0"/>
                        </a:rPr>
                        <a:t>«Бейбикейк»</a:t>
                      </a:r>
                    </a:p>
                    <a:p>
                      <a:pPr algn="ctr"/>
                      <a:endParaRPr lang="ru-RU" sz="1000" dirty="0">
                        <a:solidFill>
                          <a:srgbClr val="000000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711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latin typeface="Bahnschrift" panose="020B0502040204020203" pitchFamily="34" charset="0"/>
                        </a:rPr>
                        <a:t>Бренд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DE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Медвежонок Барни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>
                          <a:latin typeface="Bahnschrift" panose="020B0502040204020203" pitchFamily="34" charset="0"/>
                        </a:rPr>
                        <a:t>Konti</a:t>
                      </a:r>
                      <a:endParaRPr lang="ru-RU" sz="1050" dirty="0">
                        <a:latin typeface="Bahnschrift" panose="020B0502040204020203" pitchFamily="34" charset="0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Алёнка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Русский бисквит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>
                          <a:latin typeface="Bahnschrift" panose="020B0502040204020203" pitchFamily="34" charset="0"/>
                        </a:rPr>
                        <a:t>Lotte</a:t>
                      </a:r>
                      <a:endParaRPr lang="ru-RU" sz="1050" dirty="0">
                        <a:latin typeface="Bahnschrift" panose="020B0502040204020203" pitchFamily="34" charset="0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Бейбикейк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DC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7283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latin typeface="Bahnschrift" panose="020B0502040204020203" pitchFamily="34" charset="0"/>
                        </a:rPr>
                        <a:t>Тип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DE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пирожное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печенье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пирожное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пирожное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пирожное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пирожное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DC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588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latin typeface="Bahnschrift" panose="020B0502040204020203" pitchFamily="34" charset="0"/>
                        </a:rPr>
                        <a:t>Вид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DE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шоколадный, бисквитный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бисквитное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бисквитный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бисквитный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бисквитный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шоколадный, бисквитный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DC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8442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latin typeface="Bahnschrift" panose="020B0502040204020203" pitchFamily="34" charset="0"/>
                        </a:rPr>
                        <a:t>Не содержит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DE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пальмовое масло, консерванты, искусственные красители, ГМО 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ГМО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-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-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ГМО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пальмовое масло, консерванты, искусственные красители и добавки, ГМО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DC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1520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latin typeface="Bahnschrift" panose="020B0502040204020203" pitchFamily="34" charset="0"/>
                        </a:rPr>
                        <a:t>Добавки и начинка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DE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шоколад, фрукты, корица 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сливочный, молочный крем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сливки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шоколад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шоколад, суфле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шоколад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DC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7200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latin typeface="Bahnschrift" panose="020B0502040204020203" pitchFamily="34" charset="0"/>
                        </a:rPr>
                        <a:t>Особенности и Упаковка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DE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детский; флоу-пак, картонная коробка</a:t>
                      </a:r>
                    </a:p>
                    <a:p>
                      <a:pPr algn="l"/>
                      <a:endParaRPr lang="ru-RU" sz="1050" dirty="0">
                        <a:latin typeface="Bahnschrift" panose="020B0502040204020203" pitchFamily="34" charset="0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с начинкой; флоу-пак 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флоу-пак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флоу-пак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порционная; картонная коробка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CE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latin typeface="Bahnschrift" panose="020B0502040204020203" pitchFamily="34" charset="0"/>
                        </a:rPr>
                        <a:t>детский; металлизированной пленки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DC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97612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7E0043A-6933-EBD1-D94E-E038B53AED76}"/>
              </a:ext>
            </a:extLst>
          </p:cNvPr>
          <p:cNvSpPr txBox="1"/>
          <p:nvPr/>
        </p:nvSpPr>
        <p:spPr>
          <a:xfrm>
            <a:off x="7639050" y="2793837"/>
            <a:ext cx="4552950" cy="2485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  <a:spcAft>
                <a:spcPts val="1000"/>
              </a:spcAft>
            </a:pPr>
            <a:r>
              <a:rPr lang="ru-RU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ru-RU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</a:t>
            </a:r>
            <a:r>
              <a:rPr lang="ru-RU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изайн и маскот;</a:t>
            </a:r>
          </a:p>
          <a:p>
            <a:pPr lvl="0">
              <a:lnSpc>
                <a:spcPct val="107000"/>
              </a:lnSpc>
              <a:spcAft>
                <a:spcPts val="1000"/>
              </a:spcAft>
            </a:pPr>
            <a:r>
              <a:rPr lang="ru-RU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Запоминаемость;</a:t>
            </a:r>
          </a:p>
          <a:p>
            <a:pPr lvl="0">
              <a:lnSpc>
                <a:spcPct val="107000"/>
              </a:lnSpc>
              <a:spcAft>
                <a:spcPts val="1000"/>
              </a:spcAft>
            </a:pPr>
            <a:r>
              <a:rPr lang="ru-RU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Высокое качество; </a:t>
            </a:r>
          </a:p>
          <a:p>
            <a:pPr lvl="0">
              <a:lnSpc>
                <a:spcPct val="107000"/>
              </a:lnSpc>
              <a:spcAft>
                <a:spcPts val="1000"/>
              </a:spcAft>
            </a:pPr>
            <a:r>
              <a:rPr lang="ru-RU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Конкурентная цена;</a:t>
            </a:r>
            <a:r>
              <a:rPr lang="ru-RU" dirty="0"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>
              <a:lnSpc>
                <a:spcPct val="107000"/>
              </a:lnSpc>
              <a:spcAft>
                <a:spcPts val="1000"/>
              </a:spcAft>
            </a:pPr>
            <a:r>
              <a:rPr lang="ru-RU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dirty="0"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Превосходный сервис;</a:t>
            </a:r>
            <a:r>
              <a:rPr lang="ru-RU" dirty="0"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>
              <a:lnSpc>
                <a:spcPct val="107000"/>
              </a:lnSpc>
              <a:spcAft>
                <a:spcPts val="1000"/>
              </a:spcAft>
            </a:pPr>
            <a:r>
              <a:rPr lang="ru-RU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ru-RU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Четкое представление продукта</a:t>
            </a:r>
            <a:endParaRPr lang="ru-RU" dirty="0">
              <a:latin typeface="Bahnschrift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D9058F-7F03-6351-505F-3200A1B1E5CA}"/>
              </a:ext>
            </a:extLst>
          </p:cNvPr>
          <p:cNvSpPr txBox="1"/>
          <p:nvPr/>
        </p:nvSpPr>
        <p:spPr>
          <a:xfrm>
            <a:off x="7904854" y="2010495"/>
            <a:ext cx="4038600" cy="697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Конкурентные преимущества продукта «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Бейбикейк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»: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872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2BAC7DC-7F29-4E37-99A7-C1CB61CEA52E}"/>
              </a:ext>
            </a:extLst>
          </p:cNvPr>
          <p:cNvSpPr/>
          <p:nvPr/>
        </p:nvSpPr>
        <p:spPr>
          <a:xfrm>
            <a:off x="-4763" y="36947"/>
            <a:ext cx="12192000" cy="6858000"/>
          </a:xfrm>
          <a:prstGeom prst="rect">
            <a:avLst/>
          </a:prstGeom>
          <a:gradFill flip="none" rotWithShape="1">
            <a:gsLst>
              <a:gs pos="50000">
                <a:srgbClr val="D9ADE9"/>
              </a:gs>
              <a:gs pos="100000">
                <a:srgbClr val="D9ADE9"/>
              </a:gs>
              <a:gs pos="17000">
                <a:srgbClr val="8ADC9C"/>
              </a:gs>
              <a:gs pos="0">
                <a:srgbClr val="85E197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90">
            <a:extLst>
              <a:ext uri="{FF2B5EF4-FFF2-40B4-BE49-F238E27FC236}">
                <a16:creationId xmlns:a16="http://schemas.microsoft.com/office/drawing/2014/main" id="{42CD3168-7622-7011-6E9E-D87FB01A3FF3}"/>
              </a:ext>
            </a:extLst>
          </p:cNvPr>
          <p:cNvSpPr/>
          <p:nvPr/>
        </p:nvSpPr>
        <p:spPr>
          <a:xfrm>
            <a:off x="-638628" y="-580571"/>
            <a:ext cx="13178406" cy="7961550"/>
          </a:xfrm>
          <a:custGeom>
            <a:avLst/>
            <a:gdLst>
              <a:gd name="connsiteX0" fmla="*/ 0 w 4711137"/>
              <a:gd name="connsiteY0" fmla="*/ 2273625 h 4547249"/>
              <a:gd name="connsiteX1" fmla="*/ 2355569 w 4711137"/>
              <a:gd name="connsiteY1" fmla="*/ 0 h 4547249"/>
              <a:gd name="connsiteX2" fmla="*/ 4711138 w 4711137"/>
              <a:gd name="connsiteY2" fmla="*/ 2273625 h 4547249"/>
              <a:gd name="connsiteX3" fmla="*/ 2355569 w 4711137"/>
              <a:gd name="connsiteY3" fmla="*/ 4547250 h 4547249"/>
              <a:gd name="connsiteX4" fmla="*/ 0 w 4711137"/>
              <a:gd name="connsiteY4" fmla="*/ 2273625 h 4547249"/>
              <a:gd name="connsiteX0" fmla="*/ 328558 w 5039696"/>
              <a:gd name="connsiteY0" fmla="*/ 2273625 h 7042800"/>
              <a:gd name="connsiteX1" fmla="*/ 2684127 w 5039696"/>
              <a:gd name="connsiteY1" fmla="*/ 0 h 7042800"/>
              <a:gd name="connsiteX2" fmla="*/ 5039696 w 5039696"/>
              <a:gd name="connsiteY2" fmla="*/ 2273625 h 7042800"/>
              <a:gd name="connsiteX3" fmla="*/ 874377 w 5039696"/>
              <a:gd name="connsiteY3" fmla="*/ 7042800 h 7042800"/>
              <a:gd name="connsiteX4" fmla="*/ 328558 w 5039696"/>
              <a:gd name="connsiteY4" fmla="*/ 2273625 h 7042800"/>
              <a:gd name="connsiteX0" fmla="*/ 368019 w 8812957"/>
              <a:gd name="connsiteY0" fmla="*/ 2511553 h 7293740"/>
              <a:gd name="connsiteX1" fmla="*/ 2723588 w 8812957"/>
              <a:gd name="connsiteY1" fmla="*/ 237928 h 7293740"/>
              <a:gd name="connsiteX2" fmla="*/ 8812957 w 8812957"/>
              <a:gd name="connsiteY2" fmla="*/ 920878 h 7293740"/>
              <a:gd name="connsiteX3" fmla="*/ 913838 w 8812957"/>
              <a:gd name="connsiteY3" fmla="*/ 7280728 h 7293740"/>
              <a:gd name="connsiteX4" fmla="*/ 368019 w 8812957"/>
              <a:gd name="connsiteY4" fmla="*/ 2511553 h 7293740"/>
              <a:gd name="connsiteX0" fmla="*/ 368019 w 8868413"/>
              <a:gd name="connsiteY0" fmla="*/ 2376102 h 7175986"/>
              <a:gd name="connsiteX1" fmla="*/ 2723588 w 8868413"/>
              <a:gd name="connsiteY1" fmla="*/ 102477 h 7175986"/>
              <a:gd name="connsiteX2" fmla="*/ 8812957 w 8868413"/>
              <a:gd name="connsiteY2" fmla="*/ 785427 h 7175986"/>
              <a:gd name="connsiteX3" fmla="*/ 5468701 w 8868413"/>
              <a:gd name="connsiteY3" fmla="*/ 4249862 h 7175986"/>
              <a:gd name="connsiteX4" fmla="*/ 913838 w 8868413"/>
              <a:gd name="connsiteY4" fmla="*/ 7145277 h 7175986"/>
              <a:gd name="connsiteX5" fmla="*/ 368019 w 8868413"/>
              <a:gd name="connsiteY5" fmla="*/ 2376102 h 7175986"/>
              <a:gd name="connsiteX0" fmla="*/ 122244 w 8601770"/>
              <a:gd name="connsiteY0" fmla="*/ 2376102 h 7146782"/>
              <a:gd name="connsiteX1" fmla="*/ 2477813 w 8601770"/>
              <a:gd name="connsiteY1" fmla="*/ 102477 h 7146782"/>
              <a:gd name="connsiteX2" fmla="*/ 8567182 w 8601770"/>
              <a:gd name="connsiteY2" fmla="*/ 785427 h 7146782"/>
              <a:gd name="connsiteX3" fmla="*/ 3498901 w 8601770"/>
              <a:gd name="connsiteY3" fmla="*/ 2868737 h 7146782"/>
              <a:gd name="connsiteX4" fmla="*/ 668063 w 8601770"/>
              <a:gd name="connsiteY4" fmla="*/ 7145277 h 7146782"/>
              <a:gd name="connsiteX5" fmla="*/ 122244 w 8601770"/>
              <a:gd name="connsiteY5" fmla="*/ 2376102 h 7146782"/>
              <a:gd name="connsiteX0" fmla="*/ 122244 w 8660400"/>
              <a:gd name="connsiteY0" fmla="*/ 2335671 h 7106274"/>
              <a:gd name="connsiteX1" fmla="*/ 2477813 w 8660400"/>
              <a:gd name="connsiteY1" fmla="*/ 62046 h 7106274"/>
              <a:gd name="connsiteX2" fmla="*/ 8567182 w 8660400"/>
              <a:gd name="connsiteY2" fmla="*/ 744996 h 7106274"/>
              <a:gd name="connsiteX3" fmla="*/ 5984925 w 8660400"/>
              <a:gd name="connsiteY3" fmla="*/ 1837705 h 7106274"/>
              <a:gd name="connsiteX4" fmla="*/ 3498901 w 8660400"/>
              <a:gd name="connsiteY4" fmla="*/ 2828306 h 7106274"/>
              <a:gd name="connsiteX5" fmla="*/ 668063 w 8660400"/>
              <a:gd name="connsiteY5" fmla="*/ 7104846 h 7106274"/>
              <a:gd name="connsiteX6" fmla="*/ 122244 w 8660400"/>
              <a:gd name="connsiteY6" fmla="*/ 2335671 h 7106274"/>
              <a:gd name="connsiteX0" fmla="*/ 122244 w 8660400"/>
              <a:gd name="connsiteY0" fmla="*/ 2335671 h 7224794"/>
              <a:gd name="connsiteX1" fmla="*/ 2477813 w 8660400"/>
              <a:gd name="connsiteY1" fmla="*/ 62046 h 7224794"/>
              <a:gd name="connsiteX2" fmla="*/ 8567182 w 8660400"/>
              <a:gd name="connsiteY2" fmla="*/ 744996 h 7224794"/>
              <a:gd name="connsiteX3" fmla="*/ 5984925 w 8660400"/>
              <a:gd name="connsiteY3" fmla="*/ 1837705 h 7224794"/>
              <a:gd name="connsiteX4" fmla="*/ 3498901 w 8660400"/>
              <a:gd name="connsiteY4" fmla="*/ 2828306 h 7224794"/>
              <a:gd name="connsiteX5" fmla="*/ 1851075 w 8660400"/>
              <a:gd name="connsiteY5" fmla="*/ 5542930 h 7224794"/>
              <a:gd name="connsiteX6" fmla="*/ 668063 w 8660400"/>
              <a:gd name="connsiteY6" fmla="*/ 7104846 h 7224794"/>
              <a:gd name="connsiteX7" fmla="*/ 122244 w 8660400"/>
              <a:gd name="connsiteY7" fmla="*/ 2335671 h 7224794"/>
              <a:gd name="connsiteX0" fmla="*/ 94751 w 8632907"/>
              <a:gd name="connsiteY0" fmla="*/ 2335671 h 7238081"/>
              <a:gd name="connsiteX1" fmla="*/ 2450320 w 8632907"/>
              <a:gd name="connsiteY1" fmla="*/ 62046 h 7238081"/>
              <a:gd name="connsiteX2" fmla="*/ 8539689 w 8632907"/>
              <a:gd name="connsiteY2" fmla="*/ 744996 h 7238081"/>
              <a:gd name="connsiteX3" fmla="*/ 5957432 w 8632907"/>
              <a:gd name="connsiteY3" fmla="*/ 1837705 h 7238081"/>
              <a:gd name="connsiteX4" fmla="*/ 3471408 w 8632907"/>
              <a:gd name="connsiteY4" fmla="*/ 2828306 h 7238081"/>
              <a:gd name="connsiteX5" fmla="*/ 2280782 w 8632907"/>
              <a:gd name="connsiteY5" fmla="*/ 5647705 h 7238081"/>
              <a:gd name="connsiteX6" fmla="*/ 640570 w 8632907"/>
              <a:gd name="connsiteY6" fmla="*/ 7104846 h 7238081"/>
              <a:gd name="connsiteX7" fmla="*/ 94751 w 8632907"/>
              <a:gd name="connsiteY7" fmla="*/ 2335671 h 7238081"/>
              <a:gd name="connsiteX0" fmla="*/ 94751 w 8648030"/>
              <a:gd name="connsiteY0" fmla="*/ 2335671 h 7238081"/>
              <a:gd name="connsiteX1" fmla="*/ 2450320 w 8648030"/>
              <a:gd name="connsiteY1" fmla="*/ 62046 h 7238081"/>
              <a:gd name="connsiteX2" fmla="*/ 8539689 w 8648030"/>
              <a:gd name="connsiteY2" fmla="*/ 744996 h 7238081"/>
              <a:gd name="connsiteX3" fmla="*/ 6347957 w 8648030"/>
              <a:gd name="connsiteY3" fmla="*/ 2047255 h 7238081"/>
              <a:gd name="connsiteX4" fmla="*/ 3471408 w 8648030"/>
              <a:gd name="connsiteY4" fmla="*/ 2828306 h 7238081"/>
              <a:gd name="connsiteX5" fmla="*/ 2280782 w 8648030"/>
              <a:gd name="connsiteY5" fmla="*/ 5647705 h 7238081"/>
              <a:gd name="connsiteX6" fmla="*/ 640570 w 8648030"/>
              <a:gd name="connsiteY6" fmla="*/ 7104846 h 7238081"/>
              <a:gd name="connsiteX7" fmla="*/ 94751 w 8648030"/>
              <a:gd name="connsiteY7" fmla="*/ 2335671 h 7238081"/>
              <a:gd name="connsiteX0" fmla="*/ 94751 w 9402491"/>
              <a:gd name="connsiteY0" fmla="*/ 2350578 h 7252988"/>
              <a:gd name="connsiteX1" fmla="*/ 2450320 w 9402491"/>
              <a:gd name="connsiteY1" fmla="*/ 76953 h 7252988"/>
              <a:gd name="connsiteX2" fmla="*/ 9320739 w 9402491"/>
              <a:gd name="connsiteY2" fmla="*/ 655128 h 7252988"/>
              <a:gd name="connsiteX3" fmla="*/ 6347957 w 9402491"/>
              <a:gd name="connsiteY3" fmla="*/ 2062162 h 7252988"/>
              <a:gd name="connsiteX4" fmla="*/ 3471408 w 9402491"/>
              <a:gd name="connsiteY4" fmla="*/ 2843213 h 7252988"/>
              <a:gd name="connsiteX5" fmla="*/ 2280782 w 9402491"/>
              <a:gd name="connsiteY5" fmla="*/ 5662612 h 7252988"/>
              <a:gd name="connsiteX6" fmla="*/ 640570 w 9402491"/>
              <a:gd name="connsiteY6" fmla="*/ 7119753 h 7252988"/>
              <a:gd name="connsiteX7" fmla="*/ 94751 w 9402491"/>
              <a:gd name="connsiteY7" fmla="*/ 2350578 h 7252988"/>
              <a:gd name="connsiteX0" fmla="*/ 112621 w 9420361"/>
              <a:gd name="connsiteY0" fmla="*/ 2350578 h 7439471"/>
              <a:gd name="connsiteX1" fmla="*/ 2468190 w 9420361"/>
              <a:gd name="connsiteY1" fmla="*/ 76953 h 7439471"/>
              <a:gd name="connsiteX2" fmla="*/ 9338609 w 9420361"/>
              <a:gd name="connsiteY2" fmla="*/ 655128 h 7439471"/>
              <a:gd name="connsiteX3" fmla="*/ 6365827 w 9420361"/>
              <a:gd name="connsiteY3" fmla="*/ 2062162 h 7439471"/>
              <a:gd name="connsiteX4" fmla="*/ 3489278 w 9420361"/>
              <a:gd name="connsiteY4" fmla="*/ 2843213 h 7439471"/>
              <a:gd name="connsiteX5" fmla="*/ 2298652 w 9420361"/>
              <a:gd name="connsiteY5" fmla="*/ 5662612 h 7439471"/>
              <a:gd name="connsiteX6" fmla="*/ 572715 w 9420361"/>
              <a:gd name="connsiteY6" fmla="*/ 7319778 h 7439471"/>
              <a:gd name="connsiteX7" fmla="*/ 112621 w 9420361"/>
              <a:gd name="connsiteY7" fmla="*/ 2350578 h 7439471"/>
              <a:gd name="connsiteX0" fmla="*/ 33302 w 9341042"/>
              <a:gd name="connsiteY0" fmla="*/ 2278777 h 7367670"/>
              <a:gd name="connsiteX1" fmla="*/ 300007 w 9341042"/>
              <a:gd name="connsiteY1" fmla="*/ 424199 h 7367670"/>
              <a:gd name="connsiteX2" fmla="*/ 2388871 w 9341042"/>
              <a:gd name="connsiteY2" fmla="*/ 5152 h 7367670"/>
              <a:gd name="connsiteX3" fmla="*/ 9259290 w 9341042"/>
              <a:gd name="connsiteY3" fmla="*/ 583327 h 7367670"/>
              <a:gd name="connsiteX4" fmla="*/ 6286508 w 9341042"/>
              <a:gd name="connsiteY4" fmla="*/ 1990361 h 7367670"/>
              <a:gd name="connsiteX5" fmla="*/ 3409959 w 9341042"/>
              <a:gd name="connsiteY5" fmla="*/ 2771412 h 7367670"/>
              <a:gd name="connsiteX6" fmla="*/ 2219333 w 9341042"/>
              <a:gd name="connsiteY6" fmla="*/ 5590811 h 7367670"/>
              <a:gd name="connsiteX7" fmla="*/ 493396 w 9341042"/>
              <a:gd name="connsiteY7" fmla="*/ 7247977 h 7367670"/>
              <a:gd name="connsiteX8" fmla="*/ 33302 w 9341042"/>
              <a:gd name="connsiteY8" fmla="*/ 2278777 h 7367670"/>
              <a:gd name="connsiteX0" fmla="*/ 22613 w 9330353"/>
              <a:gd name="connsiteY0" fmla="*/ 2278777 h 7120079"/>
              <a:gd name="connsiteX1" fmla="*/ 289318 w 9330353"/>
              <a:gd name="connsiteY1" fmla="*/ 424199 h 7120079"/>
              <a:gd name="connsiteX2" fmla="*/ 2378182 w 9330353"/>
              <a:gd name="connsiteY2" fmla="*/ 5152 h 7120079"/>
              <a:gd name="connsiteX3" fmla="*/ 9248601 w 9330353"/>
              <a:gd name="connsiteY3" fmla="*/ 583327 h 7120079"/>
              <a:gd name="connsiteX4" fmla="*/ 6275819 w 9330353"/>
              <a:gd name="connsiteY4" fmla="*/ 1990361 h 7120079"/>
              <a:gd name="connsiteX5" fmla="*/ 3399270 w 9330353"/>
              <a:gd name="connsiteY5" fmla="*/ 2771412 h 7120079"/>
              <a:gd name="connsiteX6" fmla="*/ 2208644 w 9330353"/>
              <a:gd name="connsiteY6" fmla="*/ 5590811 h 7120079"/>
              <a:gd name="connsiteX7" fmla="*/ 336049 w 9330353"/>
              <a:gd name="connsiteY7" fmla="*/ 6981685 h 7120079"/>
              <a:gd name="connsiteX8" fmla="*/ 22613 w 9330353"/>
              <a:gd name="connsiteY8" fmla="*/ 2278777 h 7120079"/>
              <a:gd name="connsiteX0" fmla="*/ 22613 w 9481818"/>
              <a:gd name="connsiteY0" fmla="*/ 2275388 h 7116690"/>
              <a:gd name="connsiteX1" fmla="*/ 289318 w 9481818"/>
              <a:gd name="connsiteY1" fmla="*/ 420810 h 7116690"/>
              <a:gd name="connsiteX2" fmla="*/ 2378182 w 9481818"/>
              <a:gd name="connsiteY2" fmla="*/ 1763 h 7116690"/>
              <a:gd name="connsiteX3" fmla="*/ 9403886 w 9481818"/>
              <a:gd name="connsiteY3" fmla="*/ 341194 h 7116690"/>
              <a:gd name="connsiteX4" fmla="*/ 6275819 w 9481818"/>
              <a:gd name="connsiteY4" fmla="*/ 1986972 h 7116690"/>
              <a:gd name="connsiteX5" fmla="*/ 3399270 w 9481818"/>
              <a:gd name="connsiteY5" fmla="*/ 2768023 h 7116690"/>
              <a:gd name="connsiteX6" fmla="*/ 2208644 w 9481818"/>
              <a:gd name="connsiteY6" fmla="*/ 5587422 h 7116690"/>
              <a:gd name="connsiteX7" fmla="*/ 336049 w 9481818"/>
              <a:gd name="connsiteY7" fmla="*/ 6978296 h 7116690"/>
              <a:gd name="connsiteX8" fmla="*/ 22613 w 9481818"/>
              <a:gd name="connsiteY8" fmla="*/ 2275388 h 7116690"/>
              <a:gd name="connsiteX0" fmla="*/ 22613 w 9876274"/>
              <a:gd name="connsiteY0" fmla="*/ 2274250 h 7115552"/>
              <a:gd name="connsiteX1" fmla="*/ 289318 w 9876274"/>
              <a:gd name="connsiteY1" fmla="*/ 419672 h 7115552"/>
              <a:gd name="connsiteX2" fmla="*/ 2378182 w 9876274"/>
              <a:gd name="connsiteY2" fmla="*/ 625 h 7115552"/>
              <a:gd name="connsiteX3" fmla="*/ 9403886 w 9876274"/>
              <a:gd name="connsiteY3" fmla="*/ 340056 h 7115552"/>
              <a:gd name="connsiteX4" fmla="*/ 8908401 w 9876274"/>
              <a:gd name="connsiteY4" fmla="*/ 910697 h 7115552"/>
              <a:gd name="connsiteX5" fmla="*/ 6275819 w 9876274"/>
              <a:gd name="connsiteY5" fmla="*/ 1985834 h 7115552"/>
              <a:gd name="connsiteX6" fmla="*/ 3399270 w 9876274"/>
              <a:gd name="connsiteY6" fmla="*/ 2766885 h 7115552"/>
              <a:gd name="connsiteX7" fmla="*/ 2208644 w 9876274"/>
              <a:gd name="connsiteY7" fmla="*/ 5586284 h 7115552"/>
              <a:gd name="connsiteX8" fmla="*/ 336049 w 9876274"/>
              <a:gd name="connsiteY8" fmla="*/ 6977158 h 7115552"/>
              <a:gd name="connsiteX9" fmla="*/ 22613 w 9876274"/>
              <a:gd name="connsiteY9" fmla="*/ 2274250 h 7115552"/>
              <a:gd name="connsiteX0" fmla="*/ 22613 w 10852515"/>
              <a:gd name="connsiteY0" fmla="*/ 2274250 h 7115552"/>
              <a:gd name="connsiteX1" fmla="*/ 289318 w 10852515"/>
              <a:gd name="connsiteY1" fmla="*/ 419672 h 7115552"/>
              <a:gd name="connsiteX2" fmla="*/ 2378182 w 10852515"/>
              <a:gd name="connsiteY2" fmla="*/ 625 h 7115552"/>
              <a:gd name="connsiteX3" fmla="*/ 9403886 w 10852515"/>
              <a:gd name="connsiteY3" fmla="*/ 340056 h 7115552"/>
              <a:gd name="connsiteX4" fmla="*/ 10677343 w 10852515"/>
              <a:gd name="connsiteY4" fmla="*/ 696737 h 7115552"/>
              <a:gd name="connsiteX5" fmla="*/ 6275819 w 10852515"/>
              <a:gd name="connsiteY5" fmla="*/ 1985834 h 7115552"/>
              <a:gd name="connsiteX6" fmla="*/ 3399270 w 10852515"/>
              <a:gd name="connsiteY6" fmla="*/ 2766885 h 7115552"/>
              <a:gd name="connsiteX7" fmla="*/ 2208644 w 10852515"/>
              <a:gd name="connsiteY7" fmla="*/ 5586284 h 7115552"/>
              <a:gd name="connsiteX8" fmla="*/ 336049 w 10852515"/>
              <a:gd name="connsiteY8" fmla="*/ 6977158 h 7115552"/>
              <a:gd name="connsiteX9" fmla="*/ 22613 w 10852515"/>
              <a:gd name="connsiteY9" fmla="*/ 2274250 h 7115552"/>
              <a:gd name="connsiteX0" fmla="*/ 28600 w 10858502"/>
              <a:gd name="connsiteY0" fmla="*/ 2274250 h 7199600"/>
              <a:gd name="connsiteX1" fmla="*/ 295305 w 10858502"/>
              <a:gd name="connsiteY1" fmla="*/ 419672 h 7199600"/>
              <a:gd name="connsiteX2" fmla="*/ 2384169 w 10858502"/>
              <a:gd name="connsiteY2" fmla="*/ 625 h 7199600"/>
              <a:gd name="connsiteX3" fmla="*/ 9409873 w 10858502"/>
              <a:gd name="connsiteY3" fmla="*/ 340056 h 7199600"/>
              <a:gd name="connsiteX4" fmla="*/ 10683330 w 10858502"/>
              <a:gd name="connsiteY4" fmla="*/ 696737 h 7199600"/>
              <a:gd name="connsiteX5" fmla="*/ 6281806 w 10858502"/>
              <a:gd name="connsiteY5" fmla="*/ 1985834 h 7199600"/>
              <a:gd name="connsiteX6" fmla="*/ 3405257 w 10858502"/>
              <a:gd name="connsiteY6" fmla="*/ 2766885 h 7199600"/>
              <a:gd name="connsiteX7" fmla="*/ 2986532 w 10858502"/>
              <a:gd name="connsiteY7" fmla="*/ 6056998 h 7199600"/>
              <a:gd name="connsiteX8" fmla="*/ 342036 w 10858502"/>
              <a:gd name="connsiteY8" fmla="*/ 6977158 h 7199600"/>
              <a:gd name="connsiteX9" fmla="*/ 28600 w 10858502"/>
              <a:gd name="connsiteY9" fmla="*/ 2274250 h 7199600"/>
              <a:gd name="connsiteX0" fmla="*/ 125727 w 10955629"/>
              <a:gd name="connsiteY0" fmla="*/ 2274250 h 7346992"/>
              <a:gd name="connsiteX1" fmla="*/ 392432 w 10955629"/>
              <a:gd name="connsiteY1" fmla="*/ 419672 h 7346992"/>
              <a:gd name="connsiteX2" fmla="*/ 2481296 w 10955629"/>
              <a:gd name="connsiteY2" fmla="*/ 625 h 7346992"/>
              <a:gd name="connsiteX3" fmla="*/ 9507000 w 10955629"/>
              <a:gd name="connsiteY3" fmla="*/ 340056 h 7346992"/>
              <a:gd name="connsiteX4" fmla="*/ 10780457 w 10955629"/>
              <a:gd name="connsiteY4" fmla="*/ 696737 h 7346992"/>
              <a:gd name="connsiteX5" fmla="*/ 6378933 w 10955629"/>
              <a:gd name="connsiteY5" fmla="*/ 1985834 h 7346992"/>
              <a:gd name="connsiteX6" fmla="*/ 3502384 w 10955629"/>
              <a:gd name="connsiteY6" fmla="*/ 2766885 h 7346992"/>
              <a:gd name="connsiteX7" fmla="*/ 3083659 w 10955629"/>
              <a:gd name="connsiteY7" fmla="*/ 6056998 h 7346992"/>
              <a:gd name="connsiteX8" fmla="*/ 270310 w 10955629"/>
              <a:gd name="connsiteY8" fmla="*/ 7148327 h 7346992"/>
              <a:gd name="connsiteX9" fmla="*/ 125727 w 10955629"/>
              <a:gd name="connsiteY9" fmla="*/ 2274250 h 7346992"/>
              <a:gd name="connsiteX0" fmla="*/ 125727 w 10955629"/>
              <a:gd name="connsiteY0" fmla="*/ 2274250 h 7346992"/>
              <a:gd name="connsiteX1" fmla="*/ 392432 w 10955629"/>
              <a:gd name="connsiteY1" fmla="*/ 419672 h 7346992"/>
              <a:gd name="connsiteX2" fmla="*/ 2481296 w 10955629"/>
              <a:gd name="connsiteY2" fmla="*/ 625 h 7346992"/>
              <a:gd name="connsiteX3" fmla="*/ 9507000 w 10955629"/>
              <a:gd name="connsiteY3" fmla="*/ 340056 h 7346992"/>
              <a:gd name="connsiteX4" fmla="*/ 10780457 w 10955629"/>
              <a:gd name="connsiteY4" fmla="*/ 696737 h 7346992"/>
              <a:gd name="connsiteX5" fmla="*/ 8449400 w 10955629"/>
              <a:gd name="connsiteY5" fmla="*/ 2050112 h 7346992"/>
              <a:gd name="connsiteX6" fmla="*/ 3502384 w 10955629"/>
              <a:gd name="connsiteY6" fmla="*/ 2766885 h 7346992"/>
              <a:gd name="connsiteX7" fmla="*/ 3083659 w 10955629"/>
              <a:gd name="connsiteY7" fmla="*/ 6056998 h 7346992"/>
              <a:gd name="connsiteX8" fmla="*/ 270310 w 10955629"/>
              <a:gd name="connsiteY8" fmla="*/ 7148327 h 7346992"/>
              <a:gd name="connsiteX9" fmla="*/ 125727 w 10955629"/>
              <a:gd name="connsiteY9" fmla="*/ 2274250 h 7346992"/>
              <a:gd name="connsiteX0" fmla="*/ 125727 w 11811971"/>
              <a:gd name="connsiteY0" fmla="*/ 2274250 h 7346992"/>
              <a:gd name="connsiteX1" fmla="*/ 392432 w 11811971"/>
              <a:gd name="connsiteY1" fmla="*/ 419672 h 7346992"/>
              <a:gd name="connsiteX2" fmla="*/ 2481296 w 11811971"/>
              <a:gd name="connsiteY2" fmla="*/ 625 h 7346992"/>
              <a:gd name="connsiteX3" fmla="*/ 9507000 w 11811971"/>
              <a:gd name="connsiteY3" fmla="*/ 340056 h 7346992"/>
              <a:gd name="connsiteX4" fmla="*/ 11712167 w 11811971"/>
              <a:gd name="connsiteY4" fmla="*/ 586547 h 7346992"/>
              <a:gd name="connsiteX5" fmla="*/ 8449400 w 11811971"/>
              <a:gd name="connsiteY5" fmla="*/ 2050112 h 7346992"/>
              <a:gd name="connsiteX6" fmla="*/ 3502384 w 11811971"/>
              <a:gd name="connsiteY6" fmla="*/ 2766885 h 7346992"/>
              <a:gd name="connsiteX7" fmla="*/ 3083659 w 11811971"/>
              <a:gd name="connsiteY7" fmla="*/ 6056998 h 7346992"/>
              <a:gd name="connsiteX8" fmla="*/ 270310 w 11811971"/>
              <a:gd name="connsiteY8" fmla="*/ 7148327 h 7346992"/>
              <a:gd name="connsiteX9" fmla="*/ 125727 w 11811971"/>
              <a:gd name="connsiteY9" fmla="*/ 2274250 h 7346992"/>
              <a:gd name="connsiteX0" fmla="*/ 102242 w 11788486"/>
              <a:gd name="connsiteY0" fmla="*/ 2274250 h 7496893"/>
              <a:gd name="connsiteX1" fmla="*/ 368947 w 11788486"/>
              <a:gd name="connsiteY1" fmla="*/ 419672 h 7496893"/>
              <a:gd name="connsiteX2" fmla="*/ 2457811 w 11788486"/>
              <a:gd name="connsiteY2" fmla="*/ 625 h 7496893"/>
              <a:gd name="connsiteX3" fmla="*/ 9483515 w 11788486"/>
              <a:gd name="connsiteY3" fmla="*/ 340056 h 7496893"/>
              <a:gd name="connsiteX4" fmla="*/ 11688682 w 11788486"/>
              <a:gd name="connsiteY4" fmla="*/ 586547 h 7496893"/>
              <a:gd name="connsiteX5" fmla="*/ 8425915 w 11788486"/>
              <a:gd name="connsiteY5" fmla="*/ 2050112 h 7496893"/>
              <a:gd name="connsiteX6" fmla="*/ 3478899 w 11788486"/>
              <a:gd name="connsiteY6" fmla="*/ 2766885 h 7496893"/>
              <a:gd name="connsiteX7" fmla="*/ 2723723 w 11788486"/>
              <a:gd name="connsiteY7" fmla="*/ 6635494 h 7496893"/>
              <a:gd name="connsiteX8" fmla="*/ 246825 w 11788486"/>
              <a:gd name="connsiteY8" fmla="*/ 7148327 h 7496893"/>
              <a:gd name="connsiteX9" fmla="*/ 102242 w 11788486"/>
              <a:gd name="connsiteY9" fmla="*/ 2274250 h 7496893"/>
              <a:gd name="connsiteX0" fmla="*/ 102242 w 11788486"/>
              <a:gd name="connsiteY0" fmla="*/ 2274250 h 7496893"/>
              <a:gd name="connsiteX1" fmla="*/ 368947 w 11788486"/>
              <a:gd name="connsiteY1" fmla="*/ 419672 h 7496893"/>
              <a:gd name="connsiteX2" fmla="*/ 2457811 w 11788486"/>
              <a:gd name="connsiteY2" fmla="*/ 625 h 7496893"/>
              <a:gd name="connsiteX3" fmla="*/ 9483515 w 11788486"/>
              <a:gd name="connsiteY3" fmla="*/ 340056 h 7496893"/>
              <a:gd name="connsiteX4" fmla="*/ 11688682 w 11788486"/>
              <a:gd name="connsiteY4" fmla="*/ 586547 h 7496893"/>
              <a:gd name="connsiteX5" fmla="*/ 8425915 w 11788486"/>
              <a:gd name="connsiteY5" fmla="*/ 2050112 h 7496893"/>
              <a:gd name="connsiteX6" fmla="*/ 5647970 w 11788486"/>
              <a:gd name="connsiteY6" fmla="*/ 1896882 h 7496893"/>
              <a:gd name="connsiteX7" fmla="*/ 2723723 w 11788486"/>
              <a:gd name="connsiteY7" fmla="*/ 6635494 h 7496893"/>
              <a:gd name="connsiteX8" fmla="*/ 246825 w 11788486"/>
              <a:gd name="connsiteY8" fmla="*/ 7148327 h 7496893"/>
              <a:gd name="connsiteX9" fmla="*/ 102242 w 11788486"/>
              <a:gd name="connsiteY9" fmla="*/ 2274250 h 7496893"/>
              <a:gd name="connsiteX0" fmla="*/ 102242 w 11722809"/>
              <a:gd name="connsiteY0" fmla="*/ 2274250 h 7496893"/>
              <a:gd name="connsiteX1" fmla="*/ 368947 w 11722809"/>
              <a:gd name="connsiteY1" fmla="*/ 419672 h 7496893"/>
              <a:gd name="connsiteX2" fmla="*/ 2457811 w 11722809"/>
              <a:gd name="connsiteY2" fmla="*/ 625 h 7496893"/>
              <a:gd name="connsiteX3" fmla="*/ 9483515 w 11722809"/>
              <a:gd name="connsiteY3" fmla="*/ 340056 h 7496893"/>
              <a:gd name="connsiteX4" fmla="*/ 11688682 w 11722809"/>
              <a:gd name="connsiteY4" fmla="*/ 586547 h 7496893"/>
              <a:gd name="connsiteX5" fmla="*/ 10442473 w 11722809"/>
              <a:gd name="connsiteY5" fmla="*/ 2014236 h 7496893"/>
              <a:gd name="connsiteX6" fmla="*/ 5647970 w 11722809"/>
              <a:gd name="connsiteY6" fmla="*/ 1896882 h 7496893"/>
              <a:gd name="connsiteX7" fmla="*/ 2723723 w 11722809"/>
              <a:gd name="connsiteY7" fmla="*/ 6635494 h 7496893"/>
              <a:gd name="connsiteX8" fmla="*/ 246825 w 11722809"/>
              <a:gd name="connsiteY8" fmla="*/ 7148327 h 7496893"/>
              <a:gd name="connsiteX9" fmla="*/ 102242 w 11722809"/>
              <a:gd name="connsiteY9" fmla="*/ 2274250 h 7496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22809" h="7496893">
                <a:moveTo>
                  <a:pt x="102242" y="2274250"/>
                </a:moveTo>
                <a:cubicBezTo>
                  <a:pt x="122596" y="1152808"/>
                  <a:pt x="-23648" y="798610"/>
                  <a:pt x="368947" y="419672"/>
                </a:cubicBezTo>
                <a:cubicBezTo>
                  <a:pt x="761542" y="40735"/>
                  <a:pt x="938716" y="13894"/>
                  <a:pt x="2457811" y="625"/>
                </a:cubicBezTo>
                <a:cubicBezTo>
                  <a:pt x="3976906" y="-12644"/>
                  <a:pt x="8395145" y="188377"/>
                  <a:pt x="9483515" y="340056"/>
                </a:cubicBezTo>
                <a:cubicBezTo>
                  <a:pt x="10571885" y="491735"/>
                  <a:pt x="11528856" y="307517"/>
                  <a:pt x="11688682" y="586547"/>
                </a:cubicBezTo>
                <a:cubicBezTo>
                  <a:pt x="11848508" y="865577"/>
                  <a:pt x="11449258" y="1795847"/>
                  <a:pt x="10442473" y="2014236"/>
                </a:cubicBezTo>
                <a:cubicBezTo>
                  <a:pt x="9435688" y="2232625"/>
                  <a:pt x="6934428" y="1126672"/>
                  <a:pt x="5647970" y="1896882"/>
                </a:cubicBezTo>
                <a:cubicBezTo>
                  <a:pt x="4361512" y="2667092"/>
                  <a:pt x="3195529" y="5922737"/>
                  <a:pt x="2723723" y="6635494"/>
                </a:cubicBezTo>
                <a:cubicBezTo>
                  <a:pt x="2251917" y="7348251"/>
                  <a:pt x="683738" y="7875201"/>
                  <a:pt x="246825" y="7148327"/>
                </a:cubicBezTo>
                <a:cubicBezTo>
                  <a:pt x="-190088" y="6421453"/>
                  <a:pt x="81888" y="3395692"/>
                  <a:pt x="102242" y="2274250"/>
                </a:cubicBezTo>
                <a:close/>
              </a:path>
            </a:pathLst>
          </a:custGeom>
          <a:gradFill flip="none" rotWithShape="1">
            <a:gsLst>
              <a:gs pos="0">
                <a:srgbClr val="D9ADE9"/>
              </a:gs>
              <a:gs pos="27000">
                <a:srgbClr val="D9ADE9"/>
              </a:gs>
              <a:gs pos="52000">
                <a:srgbClr val="8ADC9C"/>
              </a:gs>
              <a:gs pos="100000">
                <a:srgbClr val="85E197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E68D45-49D0-B7A9-94F4-E0CB9DDFB9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" t="19832" r="7306" b="27193"/>
          <a:stretch/>
        </p:blipFill>
        <p:spPr>
          <a:xfrm>
            <a:off x="305263" y="73539"/>
            <a:ext cx="2073953" cy="3666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C6F7C6-9F0B-36C6-ADEB-D2E35BCCE208}"/>
              </a:ext>
            </a:extLst>
          </p:cNvPr>
          <p:cNvSpPr txBox="1"/>
          <p:nvPr/>
        </p:nvSpPr>
        <p:spPr>
          <a:xfrm>
            <a:off x="990599" y="1342794"/>
            <a:ext cx="3762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Bahnschrift" panose="020B0502040204020203" pitchFamily="34" charset="0"/>
              </a:rPr>
              <a:t>БИЗНЕС-МОДЕЛЬ 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2369AFA-EDEF-816B-F874-3466A871B307}"/>
              </a:ext>
            </a:extLst>
          </p:cNvPr>
          <p:cNvCxnSpPr>
            <a:cxnSpLocks/>
          </p:cNvCxnSpPr>
          <p:nvPr/>
        </p:nvCxnSpPr>
        <p:spPr>
          <a:xfrm>
            <a:off x="1057275" y="2006468"/>
            <a:ext cx="10067925" cy="0"/>
          </a:xfrm>
          <a:prstGeom prst="line">
            <a:avLst/>
          </a:prstGeom>
          <a:ln w="38100">
            <a:solidFill>
              <a:srgbClr val="C886D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059AF80E-359E-E646-0B9F-20C0C443E724}"/>
              </a:ext>
            </a:extLst>
          </p:cNvPr>
          <p:cNvGrpSpPr/>
          <p:nvPr/>
        </p:nvGrpSpPr>
        <p:grpSpPr>
          <a:xfrm>
            <a:off x="5943600" y="3071636"/>
            <a:ext cx="5991225" cy="1982308"/>
            <a:chOff x="745679" y="4057495"/>
            <a:chExt cx="5991225" cy="198230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6B2A98B-90AF-EBE2-C891-9C23B89E3E34}"/>
                </a:ext>
              </a:extLst>
            </p:cNvPr>
            <p:cNvSpPr txBox="1"/>
            <p:nvPr/>
          </p:nvSpPr>
          <p:spPr>
            <a:xfrm>
              <a:off x="745679" y="4562475"/>
              <a:ext cx="455974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ahnschrift" panose="020B0502040204020203" pitchFamily="34" charset="0"/>
                </a:rPr>
                <a:t>Ежемесячные расходы: 28850 руб.</a:t>
              </a:r>
            </a:p>
            <a:p>
              <a:r>
                <a:rPr lang="ru-RU" dirty="0">
                  <a:latin typeface="Bahnschrift" panose="020B0502040204020203" pitchFamily="34" charset="0"/>
                </a:rPr>
                <a:t>Оборудование и инструменты: 7243 руб.</a:t>
              </a:r>
            </a:p>
            <a:p>
              <a:r>
                <a:rPr lang="ru-RU" dirty="0">
                  <a:latin typeface="Bahnschrift" panose="020B0502040204020203" pitchFamily="34" charset="0"/>
                </a:rPr>
                <a:t>Заработная плата: 80000 руб.</a:t>
              </a:r>
            </a:p>
            <a:p>
              <a:r>
                <a:rPr lang="ru-RU" dirty="0">
                  <a:latin typeface="Bahnschrift" panose="020B0502040204020203" pitchFamily="34" charset="0"/>
                </a:rPr>
                <a:t>Транспортные расходы: 5200 руб.</a:t>
              </a:r>
            </a:p>
            <a:p>
              <a:r>
                <a:rPr lang="ru-RU" dirty="0">
                  <a:latin typeface="Bahnschrift" panose="020B0502040204020203" pitchFamily="34" charset="0"/>
                </a:rPr>
                <a:t>Маркетинг и реклама: 3500 руб.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274A7B-356A-0C36-EC1F-B1A570ED662E}"/>
                </a:ext>
              </a:extLst>
            </p:cNvPr>
            <p:cNvSpPr txBox="1"/>
            <p:nvPr/>
          </p:nvSpPr>
          <p:spPr>
            <a:xfrm>
              <a:off x="745679" y="4057495"/>
              <a:ext cx="42889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Bahnschrift" panose="020B0502040204020203" pitchFamily="34" charset="0"/>
                </a:rPr>
                <a:t>Структура расходов (500 шт. в месяц): </a:t>
              </a:r>
            </a:p>
          </p:txBody>
        </p:sp>
        <p:sp>
          <p:nvSpPr>
            <p:cNvPr id="17" name="Правая фигурная скобка 16">
              <a:extLst>
                <a:ext uri="{FF2B5EF4-FFF2-40B4-BE49-F238E27FC236}">
                  <a16:creationId xmlns:a16="http://schemas.microsoft.com/office/drawing/2014/main" id="{FFE0F43B-09DC-C523-0ED5-294C0DAE0146}"/>
                </a:ext>
              </a:extLst>
            </p:cNvPr>
            <p:cNvSpPr/>
            <p:nvPr/>
          </p:nvSpPr>
          <p:spPr>
            <a:xfrm>
              <a:off x="5010149" y="4574692"/>
              <a:ext cx="295276" cy="1373759"/>
            </a:xfrm>
            <a:prstGeom prst="rightBrace">
              <a:avLst>
                <a:gd name="adj1" fmla="val 47042"/>
                <a:gd name="adj2" fmla="val 49229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2000" dirty="0">
                <a:latin typeface="Bahnschrift" panose="020B0502040204020203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6D5D62-1568-860C-9B2E-5BD2F8A4F6A8}"/>
                </a:ext>
              </a:extLst>
            </p:cNvPr>
            <p:cNvSpPr txBox="1"/>
            <p:nvPr/>
          </p:nvSpPr>
          <p:spPr>
            <a:xfrm>
              <a:off x="5324474" y="5023194"/>
              <a:ext cx="14124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ru-RU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124793 руб.</a:t>
              </a:r>
              <a:endParaRPr lang="ru-RU" sz="2000" b="1" dirty="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B9F714E-E36E-4D1A-4899-57B00FAFAF06}"/>
              </a:ext>
            </a:extLst>
          </p:cNvPr>
          <p:cNvSpPr txBox="1"/>
          <p:nvPr/>
        </p:nvSpPr>
        <p:spPr>
          <a:xfrm>
            <a:off x="1304141" y="2865783"/>
            <a:ext cx="4419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" panose="020B0502040204020203" pitchFamily="34" charset="0"/>
              </a:rPr>
              <a:t>Использование группы в </a:t>
            </a:r>
            <a:r>
              <a:rPr lang="en-US" dirty="0" err="1">
                <a:latin typeface="Bahnschrift" panose="020B0502040204020203" pitchFamily="34" charset="0"/>
              </a:rPr>
              <a:t>Vk</a:t>
            </a:r>
            <a:r>
              <a:rPr lang="ru-RU" dirty="0">
                <a:latin typeface="Bahnschrift" panose="020B0502040204020203" pitchFamily="34" charset="0"/>
              </a:rPr>
              <a:t>, создание сайта, проведение рекламных акций и участие в мероприятиях, связанных с праздниками и торжествами.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1272AA-DA82-D7D7-C027-312AA04447AC}"/>
              </a:ext>
            </a:extLst>
          </p:cNvPr>
          <p:cNvSpPr txBox="1"/>
          <p:nvPr/>
        </p:nvSpPr>
        <p:spPr>
          <a:xfrm>
            <a:off x="1323190" y="4794693"/>
            <a:ext cx="4696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" panose="020B0502040204020203" pitchFamily="34" charset="0"/>
              </a:rPr>
              <a:t>Продавать через фирменные магазины, кафе или буфеты университета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CD12D29-1EEF-D9C3-750C-93E13B181070}"/>
              </a:ext>
            </a:extLst>
          </p:cNvPr>
          <p:cNvSpPr txBox="1"/>
          <p:nvPr/>
        </p:nvSpPr>
        <p:spPr>
          <a:xfrm>
            <a:off x="1323190" y="2520470"/>
            <a:ext cx="2600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Маркетинг и продажи: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221AD89-F5E4-8FA4-B0F3-5CC437FE9D82}"/>
              </a:ext>
            </a:extLst>
          </p:cNvPr>
          <p:cNvSpPr txBox="1"/>
          <p:nvPr/>
        </p:nvSpPr>
        <p:spPr>
          <a:xfrm>
            <a:off x="1323190" y="4406667"/>
            <a:ext cx="2717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Розничная продажа: 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4236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B329C14-39D6-28DA-1777-9F95F82771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0000">
                <a:srgbClr val="D9ADE9"/>
              </a:gs>
              <a:gs pos="100000">
                <a:srgbClr val="D9ADE9"/>
              </a:gs>
              <a:gs pos="17000">
                <a:srgbClr val="8ADC9C"/>
              </a:gs>
              <a:gs pos="0">
                <a:srgbClr val="85E197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90">
            <a:extLst>
              <a:ext uri="{FF2B5EF4-FFF2-40B4-BE49-F238E27FC236}">
                <a16:creationId xmlns:a16="http://schemas.microsoft.com/office/drawing/2014/main" id="{567D1E24-07D1-ECC7-3308-A38C25D2B7DD}"/>
              </a:ext>
            </a:extLst>
          </p:cNvPr>
          <p:cNvSpPr/>
          <p:nvPr/>
        </p:nvSpPr>
        <p:spPr>
          <a:xfrm>
            <a:off x="-738645" y="-580571"/>
            <a:ext cx="13329987" cy="8229936"/>
          </a:xfrm>
          <a:custGeom>
            <a:avLst/>
            <a:gdLst>
              <a:gd name="connsiteX0" fmla="*/ 0 w 4711137"/>
              <a:gd name="connsiteY0" fmla="*/ 2273625 h 4547249"/>
              <a:gd name="connsiteX1" fmla="*/ 2355569 w 4711137"/>
              <a:gd name="connsiteY1" fmla="*/ 0 h 4547249"/>
              <a:gd name="connsiteX2" fmla="*/ 4711138 w 4711137"/>
              <a:gd name="connsiteY2" fmla="*/ 2273625 h 4547249"/>
              <a:gd name="connsiteX3" fmla="*/ 2355569 w 4711137"/>
              <a:gd name="connsiteY3" fmla="*/ 4547250 h 4547249"/>
              <a:gd name="connsiteX4" fmla="*/ 0 w 4711137"/>
              <a:gd name="connsiteY4" fmla="*/ 2273625 h 4547249"/>
              <a:gd name="connsiteX0" fmla="*/ 328558 w 5039696"/>
              <a:gd name="connsiteY0" fmla="*/ 2273625 h 7042800"/>
              <a:gd name="connsiteX1" fmla="*/ 2684127 w 5039696"/>
              <a:gd name="connsiteY1" fmla="*/ 0 h 7042800"/>
              <a:gd name="connsiteX2" fmla="*/ 5039696 w 5039696"/>
              <a:gd name="connsiteY2" fmla="*/ 2273625 h 7042800"/>
              <a:gd name="connsiteX3" fmla="*/ 874377 w 5039696"/>
              <a:gd name="connsiteY3" fmla="*/ 7042800 h 7042800"/>
              <a:gd name="connsiteX4" fmla="*/ 328558 w 5039696"/>
              <a:gd name="connsiteY4" fmla="*/ 2273625 h 7042800"/>
              <a:gd name="connsiteX0" fmla="*/ 368019 w 8812957"/>
              <a:gd name="connsiteY0" fmla="*/ 2511553 h 7293740"/>
              <a:gd name="connsiteX1" fmla="*/ 2723588 w 8812957"/>
              <a:gd name="connsiteY1" fmla="*/ 237928 h 7293740"/>
              <a:gd name="connsiteX2" fmla="*/ 8812957 w 8812957"/>
              <a:gd name="connsiteY2" fmla="*/ 920878 h 7293740"/>
              <a:gd name="connsiteX3" fmla="*/ 913838 w 8812957"/>
              <a:gd name="connsiteY3" fmla="*/ 7280728 h 7293740"/>
              <a:gd name="connsiteX4" fmla="*/ 368019 w 8812957"/>
              <a:gd name="connsiteY4" fmla="*/ 2511553 h 7293740"/>
              <a:gd name="connsiteX0" fmla="*/ 368019 w 8868413"/>
              <a:gd name="connsiteY0" fmla="*/ 2376102 h 7175986"/>
              <a:gd name="connsiteX1" fmla="*/ 2723588 w 8868413"/>
              <a:gd name="connsiteY1" fmla="*/ 102477 h 7175986"/>
              <a:gd name="connsiteX2" fmla="*/ 8812957 w 8868413"/>
              <a:gd name="connsiteY2" fmla="*/ 785427 h 7175986"/>
              <a:gd name="connsiteX3" fmla="*/ 5468701 w 8868413"/>
              <a:gd name="connsiteY3" fmla="*/ 4249862 h 7175986"/>
              <a:gd name="connsiteX4" fmla="*/ 913838 w 8868413"/>
              <a:gd name="connsiteY4" fmla="*/ 7145277 h 7175986"/>
              <a:gd name="connsiteX5" fmla="*/ 368019 w 8868413"/>
              <a:gd name="connsiteY5" fmla="*/ 2376102 h 7175986"/>
              <a:gd name="connsiteX0" fmla="*/ 122244 w 8601770"/>
              <a:gd name="connsiteY0" fmla="*/ 2376102 h 7146782"/>
              <a:gd name="connsiteX1" fmla="*/ 2477813 w 8601770"/>
              <a:gd name="connsiteY1" fmla="*/ 102477 h 7146782"/>
              <a:gd name="connsiteX2" fmla="*/ 8567182 w 8601770"/>
              <a:gd name="connsiteY2" fmla="*/ 785427 h 7146782"/>
              <a:gd name="connsiteX3" fmla="*/ 3498901 w 8601770"/>
              <a:gd name="connsiteY3" fmla="*/ 2868737 h 7146782"/>
              <a:gd name="connsiteX4" fmla="*/ 668063 w 8601770"/>
              <a:gd name="connsiteY4" fmla="*/ 7145277 h 7146782"/>
              <a:gd name="connsiteX5" fmla="*/ 122244 w 8601770"/>
              <a:gd name="connsiteY5" fmla="*/ 2376102 h 7146782"/>
              <a:gd name="connsiteX0" fmla="*/ 122244 w 8660400"/>
              <a:gd name="connsiteY0" fmla="*/ 2335671 h 7106274"/>
              <a:gd name="connsiteX1" fmla="*/ 2477813 w 8660400"/>
              <a:gd name="connsiteY1" fmla="*/ 62046 h 7106274"/>
              <a:gd name="connsiteX2" fmla="*/ 8567182 w 8660400"/>
              <a:gd name="connsiteY2" fmla="*/ 744996 h 7106274"/>
              <a:gd name="connsiteX3" fmla="*/ 5984925 w 8660400"/>
              <a:gd name="connsiteY3" fmla="*/ 1837705 h 7106274"/>
              <a:gd name="connsiteX4" fmla="*/ 3498901 w 8660400"/>
              <a:gd name="connsiteY4" fmla="*/ 2828306 h 7106274"/>
              <a:gd name="connsiteX5" fmla="*/ 668063 w 8660400"/>
              <a:gd name="connsiteY5" fmla="*/ 7104846 h 7106274"/>
              <a:gd name="connsiteX6" fmla="*/ 122244 w 8660400"/>
              <a:gd name="connsiteY6" fmla="*/ 2335671 h 7106274"/>
              <a:gd name="connsiteX0" fmla="*/ 122244 w 8660400"/>
              <a:gd name="connsiteY0" fmla="*/ 2335671 h 7224794"/>
              <a:gd name="connsiteX1" fmla="*/ 2477813 w 8660400"/>
              <a:gd name="connsiteY1" fmla="*/ 62046 h 7224794"/>
              <a:gd name="connsiteX2" fmla="*/ 8567182 w 8660400"/>
              <a:gd name="connsiteY2" fmla="*/ 744996 h 7224794"/>
              <a:gd name="connsiteX3" fmla="*/ 5984925 w 8660400"/>
              <a:gd name="connsiteY3" fmla="*/ 1837705 h 7224794"/>
              <a:gd name="connsiteX4" fmla="*/ 3498901 w 8660400"/>
              <a:gd name="connsiteY4" fmla="*/ 2828306 h 7224794"/>
              <a:gd name="connsiteX5" fmla="*/ 1851075 w 8660400"/>
              <a:gd name="connsiteY5" fmla="*/ 5542930 h 7224794"/>
              <a:gd name="connsiteX6" fmla="*/ 668063 w 8660400"/>
              <a:gd name="connsiteY6" fmla="*/ 7104846 h 7224794"/>
              <a:gd name="connsiteX7" fmla="*/ 122244 w 8660400"/>
              <a:gd name="connsiteY7" fmla="*/ 2335671 h 7224794"/>
              <a:gd name="connsiteX0" fmla="*/ 94751 w 8632907"/>
              <a:gd name="connsiteY0" fmla="*/ 2335671 h 7238081"/>
              <a:gd name="connsiteX1" fmla="*/ 2450320 w 8632907"/>
              <a:gd name="connsiteY1" fmla="*/ 62046 h 7238081"/>
              <a:gd name="connsiteX2" fmla="*/ 8539689 w 8632907"/>
              <a:gd name="connsiteY2" fmla="*/ 744996 h 7238081"/>
              <a:gd name="connsiteX3" fmla="*/ 5957432 w 8632907"/>
              <a:gd name="connsiteY3" fmla="*/ 1837705 h 7238081"/>
              <a:gd name="connsiteX4" fmla="*/ 3471408 w 8632907"/>
              <a:gd name="connsiteY4" fmla="*/ 2828306 h 7238081"/>
              <a:gd name="connsiteX5" fmla="*/ 2280782 w 8632907"/>
              <a:gd name="connsiteY5" fmla="*/ 5647705 h 7238081"/>
              <a:gd name="connsiteX6" fmla="*/ 640570 w 8632907"/>
              <a:gd name="connsiteY6" fmla="*/ 7104846 h 7238081"/>
              <a:gd name="connsiteX7" fmla="*/ 94751 w 8632907"/>
              <a:gd name="connsiteY7" fmla="*/ 2335671 h 7238081"/>
              <a:gd name="connsiteX0" fmla="*/ 94751 w 8648030"/>
              <a:gd name="connsiteY0" fmla="*/ 2335671 h 7238081"/>
              <a:gd name="connsiteX1" fmla="*/ 2450320 w 8648030"/>
              <a:gd name="connsiteY1" fmla="*/ 62046 h 7238081"/>
              <a:gd name="connsiteX2" fmla="*/ 8539689 w 8648030"/>
              <a:gd name="connsiteY2" fmla="*/ 744996 h 7238081"/>
              <a:gd name="connsiteX3" fmla="*/ 6347957 w 8648030"/>
              <a:gd name="connsiteY3" fmla="*/ 2047255 h 7238081"/>
              <a:gd name="connsiteX4" fmla="*/ 3471408 w 8648030"/>
              <a:gd name="connsiteY4" fmla="*/ 2828306 h 7238081"/>
              <a:gd name="connsiteX5" fmla="*/ 2280782 w 8648030"/>
              <a:gd name="connsiteY5" fmla="*/ 5647705 h 7238081"/>
              <a:gd name="connsiteX6" fmla="*/ 640570 w 8648030"/>
              <a:gd name="connsiteY6" fmla="*/ 7104846 h 7238081"/>
              <a:gd name="connsiteX7" fmla="*/ 94751 w 8648030"/>
              <a:gd name="connsiteY7" fmla="*/ 2335671 h 7238081"/>
              <a:gd name="connsiteX0" fmla="*/ 94751 w 9402491"/>
              <a:gd name="connsiteY0" fmla="*/ 2350578 h 7252988"/>
              <a:gd name="connsiteX1" fmla="*/ 2450320 w 9402491"/>
              <a:gd name="connsiteY1" fmla="*/ 76953 h 7252988"/>
              <a:gd name="connsiteX2" fmla="*/ 9320739 w 9402491"/>
              <a:gd name="connsiteY2" fmla="*/ 655128 h 7252988"/>
              <a:gd name="connsiteX3" fmla="*/ 6347957 w 9402491"/>
              <a:gd name="connsiteY3" fmla="*/ 2062162 h 7252988"/>
              <a:gd name="connsiteX4" fmla="*/ 3471408 w 9402491"/>
              <a:gd name="connsiteY4" fmla="*/ 2843213 h 7252988"/>
              <a:gd name="connsiteX5" fmla="*/ 2280782 w 9402491"/>
              <a:gd name="connsiteY5" fmla="*/ 5662612 h 7252988"/>
              <a:gd name="connsiteX6" fmla="*/ 640570 w 9402491"/>
              <a:gd name="connsiteY6" fmla="*/ 7119753 h 7252988"/>
              <a:gd name="connsiteX7" fmla="*/ 94751 w 9402491"/>
              <a:gd name="connsiteY7" fmla="*/ 2350578 h 7252988"/>
              <a:gd name="connsiteX0" fmla="*/ 112621 w 9420361"/>
              <a:gd name="connsiteY0" fmla="*/ 2350578 h 7439471"/>
              <a:gd name="connsiteX1" fmla="*/ 2468190 w 9420361"/>
              <a:gd name="connsiteY1" fmla="*/ 76953 h 7439471"/>
              <a:gd name="connsiteX2" fmla="*/ 9338609 w 9420361"/>
              <a:gd name="connsiteY2" fmla="*/ 655128 h 7439471"/>
              <a:gd name="connsiteX3" fmla="*/ 6365827 w 9420361"/>
              <a:gd name="connsiteY3" fmla="*/ 2062162 h 7439471"/>
              <a:gd name="connsiteX4" fmla="*/ 3489278 w 9420361"/>
              <a:gd name="connsiteY4" fmla="*/ 2843213 h 7439471"/>
              <a:gd name="connsiteX5" fmla="*/ 2298652 w 9420361"/>
              <a:gd name="connsiteY5" fmla="*/ 5662612 h 7439471"/>
              <a:gd name="connsiteX6" fmla="*/ 572715 w 9420361"/>
              <a:gd name="connsiteY6" fmla="*/ 7319778 h 7439471"/>
              <a:gd name="connsiteX7" fmla="*/ 112621 w 9420361"/>
              <a:gd name="connsiteY7" fmla="*/ 2350578 h 7439471"/>
              <a:gd name="connsiteX0" fmla="*/ 33302 w 9341042"/>
              <a:gd name="connsiteY0" fmla="*/ 2278777 h 7367670"/>
              <a:gd name="connsiteX1" fmla="*/ 300007 w 9341042"/>
              <a:gd name="connsiteY1" fmla="*/ 424199 h 7367670"/>
              <a:gd name="connsiteX2" fmla="*/ 2388871 w 9341042"/>
              <a:gd name="connsiteY2" fmla="*/ 5152 h 7367670"/>
              <a:gd name="connsiteX3" fmla="*/ 9259290 w 9341042"/>
              <a:gd name="connsiteY3" fmla="*/ 583327 h 7367670"/>
              <a:gd name="connsiteX4" fmla="*/ 6286508 w 9341042"/>
              <a:gd name="connsiteY4" fmla="*/ 1990361 h 7367670"/>
              <a:gd name="connsiteX5" fmla="*/ 3409959 w 9341042"/>
              <a:gd name="connsiteY5" fmla="*/ 2771412 h 7367670"/>
              <a:gd name="connsiteX6" fmla="*/ 2219333 w 9341042"/>
              <a:gd name="connsiteY6" fmla="*/ 5590811 h 7367670"/>
              <a:gd name="connsiteX7" fmla="*/ 493396 w 9341042"/>
              <a:gd name="connsiteY7" fmla="*/ 7247977 h 7367670"/>
              <a:gd name="connsiteX8" fmla="*/ 33302 w 9341042"/>
              <a:gd name="connsiteY8" fmla="*/ 2278777 h 7367670"/>
              <a:gd name="connsiteX0" fmla="*/ 22613 w 9330353"/>
              <a:gd name="connsiteY0" fmla="*/ 2278777 h 7120079"/>
              <a:gd name="connsiteX1" fmla="*/ 289318 w 9330353"/>
              <a:gd name="connsiteY1" fmla="*/ 424199 h 7120079"/>
              <a:gd name="connsiteX2" fmla="*/ 2378182 w 9330353"/>
              <a:gd name="connsiteY2" fmla="*/ 5152 h 7120079"/>
              <a:gd name="connsiteX3" fmla="*/ 9248601 w 9330353"/>
              <a:gd name="connsiteY3" fmla="*/ 583327 h 7120079"/>
              <a:gd name="connsiteX4" fmla="*/ 6275819 w 9330353"/>
              <a:gd name="connsiteY4" fmla="*/ 1990361 h 7120079"/>
              <a:gd name="connsiteX5" fmla="*/ 3399270 w 9330353"/>
              <a:gd name="connsiteY5" fmla="*/ 2771412 h 7120079"/>
              <a:gd name="connsiteX6" fmla="*/ 2208644 w 9330353"/>
              <a:gd name="connsiteY6" fmla="*/ 5590811 h 7120079"/>
              <a:gd name="connsiteX7" fmla="*/ 336049 w 9330353"/>
              <a:gd name="connsiteY7" fmla="*/ 6981685 h 7120079"/>
              <a:gd name="connsiteX8" fmla="*/ 22613 w 9330353"/>
              <a:gd name="connsiteY8" fmla="*/ 2278777 h 7120079"/>
              <a:gd name="connsiteX0" fmla="*/ 22613 w 9481818"/>
              <a:gd name="connsiteY0" fmla="*/ 2275388 h 7116690"/>
              <a:gd name="connsiteX1" fmla="*/ 289318 w 9481818"/>
              <a:gd name="connsiteY1" fmla="*/ 420810 h 7116690"/>
              <a:gd name="connsiteX2" fmla="*/ 2378182 w 9481818"/>
              <a:gd name="connsiteY2" fmla="*/ 1763 h 7116690"/>
              <a:gd name="connsiteX3" fmla="*/ 9403886 w 9481818"/>
              <a:gd name="connsiteY3" fmla="*/ 341194 h 7116690"/>
              <a:gd name="connsiteX4" fmla="*/ 6275819 w 9481818"/>
              <a:gd name="connsiteY4" fmla="*/ 1986972 h 7116690"/>
              <a:gd name="connsiteX5" fmla="*/ 3399270 w 9481818"/>
              <a:gd name="connsiteY5" fmla="*/ 2768023 h 7116690"/>
              <a:gd name="connsiteX6" fmla="*/ 2208644 w 9481818"/>
              <a:gd name="connsiteY6" fmla="*/ 5587422 h 7116690"/>
              <a:gd name="connsiteX7" fmla="*/ 336049 w 9481818"/>
              <a:gd name="connsiteY7" fmla="*/ 6978296 h 7116690"/>
              <a:gd name="connsiteX8" fmla="*/ 22613 w 9481818"/>
              <a:gd name="connsiteY8" fmla="*/ 2275388 h 7116690"/>
              <a:gd name="connsiteX0" fmla="*/ 22613 w 9876274"/>
              <a:gd name="connsiteY0" fmla="*/ 2274250 h 7115552"/>
              <a:gd name="connsiteX1" fmla="*/ 289318 w 9876274"/>
              <a:gd name="connsiteY1" fmla="*/ 419672 h 7115552"/>
              <a:gd name="connsiteX2" fmla="*/ 2378182 w 9876274"/>
              <a:gd name="connsiteY2" fmla="*/ 625 h 7115552"/>
              <a:gd name="connsiteX3" fmla="*/ 9403886 w 9876274"/>
              <a:gd name="connsiteY3" fmla="*/ 340056 h 7115552"/>
              <a:gd name="connsiteX4" fmla="*/ 8908401 w 9876274"/>
              <a:gd name="connsiteY4" fmla="*/ 910697 h 7115552"/>
              <a:gd name="connsiteX5" fmla="*/ 6275819 w 9876274"/>
              <a:gd name="connsiteY5" fmla="*/ 1985834 h 7115552"/>
              <a:gd name="connsiteX6" fmla="*/ 3399270 w 9876274"/>
              <a:gd name="connsiteY6" fmla="*/ 2766885 h 7115552"/>
              <a:gd name="connsiteX7" fmla="*/ 2208644 w 9876274"/>
              <a:gd name="connsiteY7" fmla="*/ 5586284 h 7115552"/>
              <a:gd name="connsiteX8" fmla="*/ 336049 w 9876274"/>
              <a:gd name="connsiteY8" fmla="*/ 6977158 h 7115552"/>
              <a:gd name="connsiteX9" fmla="*/ 22613 w 9876274"/>
              <a:gd name="connsiteY9" fmla="*/ 2274250 h 7115552"/>
              <a:gd name="connsiteX0" fmla="*/ 22613 w 10852515"/>
              <a:gd name="connsiteY0" fmla="*/ 2274250 h 7115552"/>
              <a:gd name="connsiteX1" fmla="*/ 289318 w 10852515"/>
              <a:gd name="connsiteY1" fmla="*/ 419672 h 7115552"/>
              <a:gd name="connsiteX2" fmla="*/ 2378182 w 10852515"/>
              <a:gd name="connsiteY2" fmla="*/ 625 h 7115552"/>
              <a:gd name="connsiteX3" fmla="*/ 9403886 w 10852515"/>
              <a:gd name="connsiteY3" fmla="*/ 340056 h 7115552"/>
              <a:gd name="connsiteX4" fmla="*/ 10677343 w 10852515"/>
              <a:gd name="connsiteY4" fmla="*/ 696737 h 7115552"/>
              <a:gd name="connsiteX5" fmla="*/ 6275819 w 10852515"/>
              <a:gd name="connsiteY5" fmla="*/ 1985834 h 7115552"/>
              <a:gd name="connsiteX6" fmla="*/ 3399270 w 10852515"/>
              <a:gd name="connsiteY6" fmla="*/ 2766885 h 7115552"/>
              <a:gd name="connsiteX7" fmla="*/ 2208644 w 10852515"/>
              <a:gd name="connsiteY7" fmla="*/ 5586284 h 7115552"/>
              <a:gd name="connsiteX8" fmla="*/ 336049 w 10852515"/>
              <a:gd name="connsiteY8" fmla="*/ 6977158 h 7115552"/>
              <a:gd name="connsiteX9" fmla="*/ 22613 w 10852515"/>
              <a:gd name="connsiteY9" fmla="*/ 2274250 h 7115552"/>
              <a:gd name="connsiteX0" fmla="*/ 28600 w 10858502"/>
              <a:gd name="connsiteY0" fmla="*/ 2274250 h 7199600"/>
              <a:gd name="connsiteX1" fmla="*/ 295305 w 10858502"/>
              <a:gd name="connsiteY1" fmla="*/ 419672 h 7199600"/>
              <a:gd name="connsiteX2" fmla="*/ 2384169 w 10858502"/>
              <a:gd name="connsiteY2" fmla="*/ 625 h 7199600"/>
              <a:gd name="connsiteX3" fmla="*/ 9409873 w 10858502"/>
              <a:gd name="connsiteY3" fmla="*/ 340056 h 7199600"/>
              <a:gd name="connsiteX4" fmla="*/ 10683330 w 10858502"/>
              <a:gd name="connsiteY4" fmla="*/ 696737 h 7199600"/>
              <a:gd name="connsiteX5" fmla="*/ 6281806 w 10858502"/>
              <a:gd name="connsiteY5" fmla="*/ 1985834 h 7199600"/>
              <a:gd name="connsiteX6" fmla="*/ 3405257 w 10858502"/>
              <a:gd name="connsiteY6" fmla="*/ 2766885 h 7199600"/>
              <a:gd name="connsiteX7" fmla="*/ 2986532 w 10858502"/>
              <a:gd name="connsiteY7" fmla="*/ 6056998 h 7199600"/>
              <a:gd name="connsiteX8" fmla="*/ 342036 w 10858502"/>
              <a:gd name="connsiteY8" fmla="*/ 6977158 h 7199600"/>
              <a:gd name="connsiteX9" fmla="*/ 28600 w 10858502"/>
              <a:gd name="connsiteY9" fmla="*/ 2274250 h 7199600"/>
              <a:gd name="connsiteX0" fmla="*/ 125727 w 10955629"/>
              <a:gd name="connsiteY0" fmla="*/ 2274250 h 7346992"/>
              <a:gd name="connsiteX1" fmla="*/ 392432 w 10955629"/>
              <a:gd name="connsiteY1" fmla="*/ 419672 h 7346992"/>
              <a:gd name="connsiteX2" fmla="*/ 2481296 w 10955629"/>
              <a:gd name="connsiteY2" fmla="*/ 625 h 7346992"/>
              <a:gd name="connsiteX3" fmla="*/ 9507000 w 10955629"/>
              <a:gd name="connsiteY3" fmla="*/ 340056 h 7346992"/>
              <a:gd name="connsiteX4" fmla="*/ 10780457 w 10955629"/>
              <a:gd name="connsiteY4" fmla="*/ 696737 h 7346992"/>
              <a:gd name="connsiteX5" fmla="*/ 6378933 w 10955629"/>
              <a:gd name="connsiteY5" fmla="*/ 1985834 h 7346992"/>
              <a:gd name="connsiteX6" fmla="*/ 3502384 w 10955629"/>
              <a:gd name="connsiteY6" fmla="*/ 2766885 h 7346992"/>
              <a:gd name="connsiteX7" fmla="*/ 3083659 w 10955629"/>
              <a:gd name="connsiteY7" fmla="*/ 6056998 h 7346992"/>
              <a:gd name="connsiteX8" fmla="*/ 270310 w 10955629"/>
              <a:gd name="connsiteY8" fmla="*/ 7148327 h 7346992"/>
              <a:gd name="connsiteX9" fmla="*/ 125727 w 10955629"/>
              <a:gd name="connsiteY9" fmla="*/ 2274250 h 7346992"/>
              <a:gd name="connsiteX0" fmla="*/ 125727 w 10955629"/>
              <a:gd name="connsiteY0" fmla="*/ 2274250 h 7346992"/>
              <a:gd name="connsiteX1" fmla="*/ 392432 w 10955629"/>
              <a:gd name="connsiteY1" fmla="*/ 419672 h 7346992"/>
              <a:gd name="connsiteX2" fmla="*/ 2481296 w 10955629"/>
              <a:gd name="connsiteY2" fmla="*/ 625 h 7346992"/>
              <a:gd name="connsiteX3" fmla="*/ 9507000 w 10955629"/>
              <a:gd name="connsiteY3" fmla="*/ 340056 h 7346992"/>
              <a:gd name="connsiteX4" fmla="*/ 10780457 w 10955629"/>
              <a:gd name="connsiteY4" fmla="*/ 696737 h 7346992"/>
              <a:gd name="connsiteX5" fmla="*/ 8449400 w 10955629"/>
              <a:gd name="connsiteY5" fmla="*/ 2050112 h 7346992"/>
              <a:gd name="connsiteX6" fmla="*/ 3502384 w 10955629"/>
              <a:gd name="connsiteY6" fmla="*/ 2766885 h 7346992"/>
              <a:gd name="connsiteX7" fmla="*/ 3083659 w 10955629"/>
              <a:gd name="connsiteY7" fmla="*/ 6056998 h 7346992"/>
              <a:gd name="connsiteX8" fmla="*/ 270310 w 10955629"/>
              <a:gd name="connsiteY8" fmla="*/ 7148327 h 7346992"/>
              <a:gd name="connsiteX9" fmla="*/ 125727 w 10955629"/>
              <a:gd name="connsiteY9" fmla="*/ 2274250 h 7346992"/>
              <a:gd name="connsiteX0" fmla="*/ 125727 w 11811971"/>
              <a:gd name="connsiteY0" fmla="*/ 2274250 h 7346992"/>
              <a:gd name="connsiteX1" fmla="*/ 392432 w 11811971"/>
              <a:gd name="connsiteY1" fmla="*/ 419672 h 7346992"/>
              <a:gd name="connsiteX2" fmla="*/ 2481296 w 11811971"/>
              <a:gd name="connsiteY2" fmla="*/ 625 h 7346992"/>
              <a:gd name="connsiteX3" fmla="*/ 9507000 w 11811971"/>
              <a:gd name="connsiteY3" fmla="*/ 340056 h 7346992"/>
              <a:gd name="connsiteX4" fmla="*/ 11712167 w 11811971"/>
              <a:gd name="connsiteY4" fmla="*/ 586547 h 7346992"/>
              <a:gd name="connsiteX5" fmla="*/ 8449400 w 11811971"/>
              <a:gd name="connsiteY5" fmla="*/ 2050112 h 7346992"/>
              <a:gd name="connsiteX6" fmla="*/ 3502384 w 11811971"/>
              <a:gd name="connsiteY6" fmla="*/ 2766885 h 7346992"/>
              <a:gd name="connsiteX7" fmla="*/ 3083659 w 11811971"/>
              <a:gd name="connsiteY7" fmla="*/ 6056998 h 7346992"/>
              <a:gd name="connsiteX8" fmla="*/ 270310 w 11811971"/>
              <a:gd name="connsiteY8" fmla="*/ 7148327 h 7346992"/>
              <a:gd name="connsiteX9" fmla="*/ 125727 w 11811971"/>
              <a:gd name="connsiteY9" fmla="*/ 2274250 h 7346992"/>
              <a:gd name="connsiteX0" fmla="*/ 102242 w 11788486"/>
              <a:gd name="connsiteY0" fmla="*/ 2274250 h 7496893"/>
              <a:gd name="connsiteX1" fmla="*/ 368947 w 11788486"/>
              <a:gd name="connsiteY1" fmla="*/ 419672 h 7496893"/>
              <a:gd name="connsiteX2" fmla="*/ 2457811 w 11788486"/>
              <a:gd name="connsiteY2" fmla="*/ 625 h 7496893"/>
              <a:gd name="connsiteX3" fmla="*/ 9483515 w 11788486"/>
              <a:gd name="connsiteY3" fmla="*/ 340056 h 7496893"/>
              <a:gd name="connsiteX4" fmla="*/ 11688682 w 11788486"/>
              <a:gd name="connsiteY4" fmla="*/ 586547 h 7496893"/>
              <a:gd name="connsiteX5" fmla="*/ 8425915 w 11788486"/>
              <a:gd name="connsiteY5" fmla="*/ 2050112 h 7496893"/>
              <a:gd name="connsiteX6" fmla="*/ 3478899 w 11788486"/>
              <a:gd name="connsiteY6" fmla="*/ 2766885 h 7496893"/>
              <a:gd name="connsiteX7" fmla="*/ 2723723 w 11788486"/>
              <a:gd name="connsiteY7" fmla="*/ 6635494 h 7496893"/>
              <a:gd name="connsiteX8" fmla="*/ 246825 w 11788486"/>
              <a:gd name="connsiteY8" fmla="*/ 7148327 h 7496893"/>
              <a:gd name="connsiteX9" fmla="*/ 102242 w 11788486"/>
              <a:gd name="connsiteY9" fmla="*/ 2274250 h 7496893"/>
              <a:gd name="connsiteX0" fmla="*/ 102242 w 11788486"/>
              <a:gd name="connsiteY0" fmla="*/ 2274250 h 7496893"/>
              <a:gd name="connsiteX1" fmla="*/ 368947 w 11788486"/>
              <a:gd name="connsiteY1" fmla="*/ 419672 h 7496893"/>
              <a:gd name="connsiteX2" fmla="*/ 2457811 w 11788486"/>
              <a:gd name="connsiteY2" fmla="*/ 625 h 7496893"/>
              <a:gd name="connsiteX3" fmla="*/ 9483515 w 11788486"/>
              <a:gd name="connsiteY3" fmla="*/ 340056 h 7496893"/>
              <a:gd name="connsiteX4" fmla="*/ 11688682 w 11788486"/>
              <a:gd name="connsiteY4" fmla="*/ 586547 h 7496893"/>
              <a:gd name="connsiteX5" fmla="*/ 8425915 w 11788486"/>
              <a:gd name="connsiteY5" fmla="*/ 2050112 h 7496893"/>
              <a:gd name="connsiteX6" fmla="*/ 5647970 w 11788486"/>
              <a:gd name="connsiteY6" fmla="*/ 1896882 h 7496893"/>
              <a:gd name="connsiteX7" fmla="*/ 2723723 w 11788486"/>
              <a:gd name="connsiteY7" fmla="*/ 6635494 h 7496893"/>
              <a:gd name="connsiteX8" fmla="*/ 246825 w 11788486"/>
              <a:gd name="connsiteY8" fmla="*/ 7148327 h 7496893"/>
              <a:gd name="connsiteX9" fmla="*/ 102242 w 11788486"/>
              <a:gd name="connsiteY9" fmla="*/ 2274250 h 7496893"/>
              <a:gd name="connsiteX0" fmla="*/ 102242 w 11722809"/>
              <a:gd name="connsiteY0" fmla="*/ 2274250 h 7496893"/>
              <a:gd name="connsiteX1" fmla="*/ 368947 w 11722809"/>
              <a:gd name="connsiteY1" fmla="*/ 419672 h 7496893"/>
              <a:gd name="connsiteX2" fmla="*/ 2457811 w 11722809"/>
              <a:gd name="connsiteY2" fmla="*/ 625 h 7496893"/>
              <a:gd name="connsiteX3" fmla="*/ 9483515 w 11722809"/>
              <a:gd name="connsiteY3" fmla="*/ 340056 h 7496893"/>
              <a:gd name="connsiteX4" fmla="*/ 11688682 w 11722809"/>
              <a:gd name="connsiteY4" fmla="*/ 586547 h 7496893"/>
              <a:gd name="connsiteX5" fmla="*/ 10442473 w 11722809"/>
              <a:gd name="connsiteY5" fmla="*/ 2014236 h 7496893"/>
              <a:gd name="connsiteX6" fmla="*/ 5647970 w 11722809"/>
              <a:gd name="connsiteY6" fmla="*/ 1896882 h 7496893"/>
              <a:gd name="connsiteX7" fmla="*/ 2723723 w 11722809"/>
              <a:gd name="connsiteY7" fmla="*/ 6635494 h 7496893"/>
              <a:gd name="connsiteX8" fmla="*/ 246825 w 11722809"/>
              <a:gd name="connsiteY8" fmla="*/ 7148327 h 7496893"/>
              <a:gd name="connsiteX9" fmla="*/ 102242 w 11722809"/>
              <a:gd name="connsiteY9" fmla="*/ 2274250 h 7496893"/>
              <a:gd name="connsiteX0" fmla="*/ 506286 w 12126853"/>
              <a:gd name="connsiteY0" fmla="*/ 2274250 h 7785682"/>
              <a:gd name="connsiteX1" fmla="*/ 772991 w 12126853"/>
              <a:gd name="connsiteY1" fmla="*/ 419672 h 7785682"/>
              <a:gd name="connsiteX2" fmla="*/ 2861855 w 12126853"/>
              <a:gd name="connsiteY2" fmla="*/ 625 h 7785682"/>
              <a:gd name="connsiteX3" fmla="*/ 9887559 w 12126853"/>
              <a:gd name="connsiteY3" fmla="*/ 340056 h 7785682"/>
              <a:gd name="connsiteX4" fmla="*/ 12092726 w 12126853"/>
              <a:gd name="connsiteY4" fmla="*/ 586547 h 7785682"/>
              <a:gd name="connsiteX5" fmla="*/ 10846517 w 12126853"/>
              <a:gd name="connsiteY5" fmla="*/ 2014236 h 7785682"/>
              <a:gd name="connsiteX6" fmla="*/ 6052014 w 12126853"/>
              <a:gd name="connsiteY6" fmla="*/ 1896882 h 7785682"/>
              <a:gd name="connsiteX7" fmla="*/ 8686011 w 12126853"/>
              <a:gd name="connsiteY7" fmla="*/ 7263331 h 7785682"/>
              <a:gd name="connsiteX8" fmla="*/ 650869 w 12126853"/>
              <a:gd name="connsiteY8" fmla="*/ 7148327 h 7785682"/>
              <a:gd name="connsiteX9" fmla="*/ 506286 w 12126853"/>
              <a:gd name="connsiteY9" fmla="*/ 2274250 h 7785682"/>
              <a:gd name="connsiteX0" fmla="*/ 506286 w 12145736"/>
              <a:gd name="connsiteY0" fmla="*/ 2274250 h 7785682"/>
              <a:gd name="connsiteX1" fmla="*/ 772991 w 12145736"/>
              <a:gd name="connsiteY1" fmla="*/ 419672 h 7785682"/>
              <a:gd name="connsiteX2" fmla="*/ 2861855 w 12145736"/>
              <a:gd name="connsiteY2" fmla="*/ 625 h 7785682"/>
              <a:gd name="connsiteX3" fmla="*/ 9887559 w 12145736"/>
              <a:gd name="connsiteY3" fmla="*/ 340056 h 7785682"/>
              <a:gd name="connsiteX4" fmla="*/ 12092726 w 12145736"/>
              <a:gd name="connsiteY4" fmla="*/ 586547 h 7785682"/>
              <a:gd name="connsiteX5" fmla="*/ 10846517 w 12145736"/>
              <a:gd name="connsiteY5" fmla="*/ 2014236 h 7785682"/>
              <a:gd name="connsiteX6" fmla="*/ 4518413 w 12145736"/>
              <a:gd name="connsiteY6" fmla="*/ 1690593 h 7785682"/>
              <a:gd name="connsiteX7" fmla="*/ 8686011 w 12145736"/>
              <a:gd name="connsiteY7" fmla="*/ 7263331 h 7785682"/>
              <a:gd name="connsiteX8" fmla="*/ 650869 w 12145736"/>
              <a:gd name="connsiteY8" fmla="*/ 7148327 h 7785682"/>
              <a:gd name="connsiteX9" fmla="*/ 506286 w 12145736"/>
              <a:gd name="connsiteY9" fmla="*/ 2274250 h 7785682"/>
              <a:gd name="connsiteX0" fmla="*/ 506286 w 12132048"/>
              <a:gd name="connsiteY0" fmla="*/ 2274250 h 7785682"/>
              <a:gd name="connsiteX1" fmla="*/ 772991 w 12132048"/>
              <a:gd name="connsiteY1" fmla="*/ 419672 h 7785682"/>
              <a:gd name="connsiteX2" fmla="*/ 2861855 w 12132048"/>
              <a:gd name="connsiteY2" fmla="*/ 625 h 7785682"/>
              <a:gd name="connsiteX3" fmla="*/ 9887559 w 12132048"/>
              <a:gd name="connsiteY3" fmla="*/ 340056 h 7785682"/>
              <a:gd name="connsiteX4" fmla="*/ 12092726 w 12132048"/>
              <a:gd name="connsiteY4" fmla="*/ 586547 h 7785682"/>
              <a:gd name="connsiteX5" fmla="*/ 10846517 w 12132048"/>
              <a:gd name="connsiteY5" fmla="*/ 2014236 h 7785682"/>
              <a:gd name="connsiteX6" fmla="*/ 5518219 w 12132048"/>
              <a:gd name="connsiteY6" fmla="*/ 1645748 h 7785682"/>
              <a:gd name="connsiteX7" fmla="*/ 8686011 w 12132048"/>
              <a:gd name="connsiteY7" fmla="*/ 7263331 h 7785682"/>
              <a:gd name="connsiteX8" fmla="*/ 650869 w 12132048"/>
              <a:gd name="connsiteY8" fmla="*/ 7148327 h 7785682"/>
              <a:gd name="connsiteX9" fmla="*/ 506286 w 12132048"/>
              <a:gd name="connsiteY9" fmla="*/ 2274250 h 7785682"/>
              <a:gd name="connsiteX0" fmla="*/ 506286 w 12196885"/>
              <a:gd name="connsiteY0" fmla="*/ 2274250 h 7785682"/>
              <a:gd name="connsiteX1" fmla="*/ 772991 w 12196885"/>
              <a:gd name="connsiteY1" fmla="*/ 419672 h 7785682"/>
              <a:gd name="connsiteX2" fmla="*/ 2861855 w 12196885"/>
              <a:gd name="connsiteY2" fmla="*/ 625 h 7785682"/>
              <a:gd name="connsiteX3" fmla="*/ 9887559 w 12196885"/>
              <a:gd name="connsiteY3" fmla="*/ 340056 h 7785682"/>
              <a:gd name="connsiteX4" fmla="*/ 12092726 w 12196885"/>
              <a:gd name="connsiteY4" fmla="*/ 586547 h 7785682"/>
              <a:gd name="connsiteX5" fmla="*/ 11176961 w 12196885"/>
              <a:gd name="connsiteY5" fmla="*/ 1386399 h 7785682"/>
              <a:gd name="connsiteX6" fmla="*/ 5518219 w 12196885"/>
              <a:gd name="connsiteY6" fmla="*/ 1645748 h 7785682"/>
              <a:gd name="connsiteX7" fmla="*/ 8686011 w 12196885"/>
              <a:gd name="connsiteY7" fmla="*/ 7263331 h 7785682"/>
              <a:gd name="connsiteX8" fmla="*/ 650869 w 12196885"/>
              <a:gd name="connsiteY8" fmla="*/ 7148327 h 7785682"/>
              <a:gd name="connsiteX9" fmla="*/ 506286 w 12196885"/>
              <a:gd name="connsiteY9" fmla="*/ 2274250 h 7785682"/>
              <a:gd name="connsiteX0" fmla="*/ 506286 w 12206668"/>
              <a:gd name="connsiteY0" fmla="*/ 2274250 h 7785682"/>
              <a:gd name="connsiteX1" fmla="*/ 772991 w 12206668"/>
              <a:gd name="connsiteY1" fmla="*/ 419672 h 7785682"/>
              <a:gd name="connsiteX2" fmla="*/ 2861855 w 12206668"/>
              <a:gd name="connsiteY2" fmla="*/ 625 h 7785682"/>
              <a:gd name="connsiteX3" fmla="*/ 9887559 w 12206668"/>
              <a:gd name="connsiteY3" fmla="*/ 340056 h 7785682"/>
              <a:gd name="connsiteX4" fmla="*/ 12092726 w 12206668"/>
              <a:gd name="connsiteY4" fmla="*/ 586547 h 7785682"/>
              <a:gd name="connsiteX5" fmla="*/ 11210853 w 12206668"/>
              <a:gd name="connsiteY5" fmla="*/ 2220525 h 7785682"/>
              <a:gd name="connsiteX6" fmla="*/ 5518219 w 12206668"/>
              <a:gd name="connsiteY6" fmla="*/ 1645748 h 7785682"/>
              <a:gd name="connsiteX7" fmla="*/ 8686011 w 12206668"/>
              <a:gd name="connsiteY7" fmla="*/ 7263331 h 7785682"/>
              <a:gd name="connsiteX8" fmla="*/ 650869 w 12206668"/>
              <a:gd name="connsiteY8" fmla="*/ 7148327 h 7785682"/>
              <a:gd name="connsiteX9" fmla="*/ 506286 w 12206668"/>
              <a:gd name="connsiteY9" fmla="*/ 2274250 h 7785682"/>
              <a:gd name="connsiteX0" fmla="*/ 506286 w 12179037"/>
              <a:gd name="connsiteY0" fmla="*/ 2274250 h 7785682"/>
              <a:gd name="connsiteX1" fmla="*/ 772991 w 12179037"/>
              <a:gd name="connsiteY1" fmla="*/ 419672 h 7785682"/>
              <a:gd name="connsiteX2" fmla="*/ 2861855 w 12179037"/>
              <a:gd name="connsiteY2" fmla="*/ 625 h 7785682"/>
              <a:gd name="connsiteX3" fmla="*/ 9887559 w 12179037"/>
              <a:gd name="connsiteY3" fmla="*/ 340056 h 7785682"/>
              <a:gd name="connsiteX4" fmla="*/ 12092726 w 12179037"/>
              <a:gd name="connsiteY4" fmla="*/ 586547 h 7785682"/>
              <a:gd name="connsiteX5" fmla="*/ 11210853 w 12179037"/>
              <a:gd name="connsiteY5" fmla="*/ 2220525 h 7785682"/>
              <a:gd name="connsiteX6" fmla="*/ 6501079 w 12179037"/>
              <a:gd name="connsiteY6" fmla="*/ 2219770 h 7785682"/>
              <a:gd name="connsiteX7" fmla="*/ 8686011 w 12179037"/>
              <a:gd name="connsiteY7" fmla="*/ 7263331 h 7785682"/>
              <a:gd name="connsiteX8" fmla="*/ 650869 w 12179037"/>
              <a:gd name="connsiteY8" fmla="*/ 7148327 h 7785682"/>
              <a:gd name="connsiteX9" fmla="*/ 506286 w 12179037"/>
              <a:gd name="connsiteY9" fmla="*/ 2274250 h 7785682"/>
              <a:gd name="connsiteX0" fmla="*/ 348642 w 12021393"/>
              <a:gd name="connsiteY0" fmla="*/ 2274250 h 7613478"/>
              <a:gd name="connsiteX1" fmla="*/ 615347 w 12021393"/>
              <a:gd name="connsiteY1" fmla="*/ 419672 h 7613478"/>
              <a:gd name="connsiteX2" fmla="*/ 2704211 w 12021393"/>
              <a:gd name="connsiteY2" fmla="*/ 625 h 7613478"/>
              <a:gd name="connsiteX3" fmla="*/ 9729915 w 12021393"/>
              <a:gd name="connsiteY3" fmla="*/ 340056 h 7613478"/>
              <a:gd name="connsiteX4" fmla="*/ 11935082 w 12021393"/>
              <a:gd name="connsiteY4" fmla="*/ 586547 h 7613478"/>
              <a:gd name="connsiteX5" fmla="*/ 11053209 w 12021393"/>
              <a:gd name="connsiteY5" fmla="*/ 2220525 h 7613478"/>
              <a:gd name="connsiteX6" fmla="*/ 6343435 w 12021393"/>
              <a:gd name="connsiteY6" fmla="*/ 2219770 h 7613478"/>
              <a:gd name="connsiteX7" fmla="*/ 6384715 w 12021393"/>
              <a:gd name="connsiteY7" fmla="*/ 6931475 h 7613478"/>
              <a:gd name="connsiteX8" fmla="*/ 493225 w 12021393"/>
              <a:gd name="connsiteY8" fmla="*/ 7148327 h 7613478"/>
              <a:gd name="connsiteX9" fmla="*/ 348642 w 12021393"/>
              <a:gd name="connsiteY9" fmla="*/ 2274250 h 7613478"/>
              <a:gd name="connsiteX0" fmla="*/ 240303 w 11913054"/>
              <a:gd name="connsiteY0" fmla="*/ 2274250 h 7705625"/>
              <a:gd name="connsiteX1" fmla="*/ 507008 w 11913054"/>
              <a:gd name="connsiteY1" fmla="*/ 419672 h 7705625"/>
              <a:gd name="connsiteX2" fmla="*/ 2595872 w 11913054"/>
              <a:gd name="connsiteY2" fmla="*/ 625 h 7705625"/>
              <a:gd name="connsiteX3" fmla="*/ 9621576 w 11913054"/>
              <a:gd name="connsiteY3" fmla="*/ 340056 h 7705625"/>
              <a:gd name="connsiteX4" fmla="*/ 11826743 w 11913054"/>
              <a:gd name="connsiteY4" fmla="*/ 586547 h 7705625"/>
              <a:gd name="connsiteX5" fmla="*/ 10944870 w 11913054"/>
              <a:gd name="connsiteY5" fmla="*/ 2220525 h 7705625"/>
              <a:gd name="connsiteX6" fmla="*/ 6235096 w 11913054"/>
              <a:gd name="connsiteY6" fmla="*/ 2219770 h 7705625"/>
              <a:gd name="connsiteX7" fmla="*/ 4793613 w 11913054"/>
              <a:gd name="connsiteY7" fmla="*/ 7119826 h 7705625"/>
              <a:gd name="connsiteX8" fmla="*/ 384886 w 11913054"/>
              <a:gd name="connsiteY8" fmla="*/ 7148327 h 7705625"/>
              <a:gd name="connsiteX9" fmla="*/ 240303 w 11913054"/>
              <a:gd name="connsiteY9" fmla="*/ 2274250 h 7705625"/>
              <a:gd name="connsiteX0" fmla="*/ 289093 w 11961844"/>
              <a:gd name="connsiteY0" fmla="*/ 2274250 h 7700904"/>
              <a:gd name="connsiteX1" fmla="*/ 555798 w 11961844"/>
              <a:gd name="connsiteY1" fmla="*/ 419672 h 7700904"/>
              <a:gd name="connsiteX2" fmla="*/ 2644662 w 11961844"/>
              <a:gd name="connsiteY2" fmla="*/ 625 h 7700904"/>
              <a:gd name="connsiteX3" fmla="*/ 9670366 w 11961844"/>
              <a:gd name="connsiteY3" fmla="*/ 340056 h 7700904"/>
              <a:gd name="connsiteX4" fmla="*/ 11875533 w 11961844"/>
              <a:gd name="connsiteY4" fmla="*/ 586547 h 7700904"/>
              <a:gd name="connsiteX5" fmla="*/ 10993660 w 11961844"/>
              <a:gd name="connsiteY5" fmla="*/ 2220525 h 7700904"/>
              <a:gd name="connsiteX6" fmla="*/ 6283886 w 11961844"/>
              <a:gd name="connsiteY6" fmla="*/ 2219770 h 7700904"/>
              <a:gd name="connsiteX7" fmla="*/ 5511765 w 11961844"/>
              <a:gd name="connsiteY7" fmla="*/ 7110857 h 7700904"/>
              <a:gd name="connsiteX8" fmla="*/ 433676 w 11961844"/>
              <a:gd name="connsiteY8" fmla="*/ 7148327 h 7700904"/>
              <a:gd name="connsiteX9" fmla="*/ 289093 w 11961844"/>
              <a:gd name="connsiteY9" fmla="*/ 2274250 h 7700904"/>
              <a:gd name="connsiteX0" fmla="*/ 289093 w 11955529"/>
              <a:gd name="connsiteY0" fmla="*/ 2274250 h 7700904"/>
              <a:gd name="connsiteX1" fmla="*/ 555798 w 11955529"/>
              <a:gd name="connsiteY1" fmla="*/ 419672 h 7700904"/>
              <a:gd name="connsiteX2" fmla="*/ 2644662 w 11955529"/>
              <a:gd name="connsiteY2" fmla="*/ 625 h 7700904"/>
              <a:gd name="connsiteX3" fmla="*/ 9670366 w 11955529"/>
              <a:gd name="connsiteY3" fmla="*/ 340056 h 7700904"/>
              <a:gd name="connsiteX4" fmla="*/ 11875533 w 11955529"/>
              <a:gd name="connsiteY4" fmla="*/ 586547 h 7700904"/>
              <a:gd name="connsiteX5" fmla="*/ 10993660 w 11955529"/>
              <a:gd name="connsiteY5" fmla="*/ 2220525 h 7700904"/>
              <a:gd name="connsiteX6" fmla="*/ 6563493 w 11955529"/>
              <a:gd name="connsiteY6" fmla="*/ 2838638 h 7700904"/>
              <a:gd name="connsiteX7" fmla="*/ 5511765 w 11955529"/>
              <a:gd name="connsiteY7" fmla="*/ 7110857 h 7700904"/>
              <a:gd name="connsiteX8" fmla="*/ 433676 w 11955529"/>
              <a:gd name="connsiteY8" fmla="*/ 7148327 h 7700904"/>
              <a:gd name="connsiteX9" fmla="*/ 289093 w 11955529"/>
              <a:gd name="connsiteY9" fmla="*/ 2274250 h 7700904"/>
              <a:gd name="connsiteX0" fmla="*/ 191211 w 11857647"/>
              <a:gd name="connsiteY0" fmla="*/ 2274250 h 7749616"/>
              <a:gd name="connsiteX1" fmla="*/ 457916 w 11857647"/>
              <a:gd name="connsiteY1" fmla="*/ 419672 h 7749616"/>
              <a:gd name="connsiteX2" fmla="*/ 2546780 w 11857647"/>
              <a:gd name="connsiteY2" fmla="*/ 625 h 7749616"/>
              <a:gd name="connsiteX3" fmla="*/ 9572484 w 11857647"/>
              <a:gd name="connsiteY3" fmla="*/ 340056 h 7749616"/>
              <a:gd name="connsiteX4" fmla="*/ 11777651 w 11857647"/>
              <a:gd name="connsiteY4" fmla="*/ 586547 h 7749616"/>
              <a:gd name="connsiteX5" fmla="*/ 10895778 w 11857647"/>
              <a:gd name="connsiteY5" fmla="*/ 2220525 h 7749616"/>
              <a:gd name="connsiteX6" fmla="*/ 6465611 w 11857647"/>
              <a:gd name="connsiteY6" fmla="*/ 2838638 h 7749616"/>
              <a:gd name="connsiteX7" fmla="*/ 4066687 w 11857647"/>
              <a:gd name="connsiteY7" fmla="*/ 7200548 h 7749616"/>
              <a:gd name="connsiteX8" fmla="*/ 335794 w 11857647"/>
              <a:gd name="connsiteY8" fmla="*/ 7148327 h 7749616"/>
              <a:gd name="connsiteX9" fmla="*/ 191211 w 11857647"/>
              <a:gd name="connsiteY9" fmla="*/ 2274250 h 7749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857647" h="7749616">
                <a:moveTo>
                  <a:pt x="191211" y="2274250"/>
                </a:moveTo>
                <a:cubicBezTo>
                  <a:pt x="211565" y="1152808"/>
                  <a:pt x="65321" y="798610"/>
                  <a:pt x="457916" y="419672"/>
                </a:cubicBezTo>
                <a:cubicBezTo>
                  <a:pt x="850511" y="40735"/>
                  <a:pt x="1027685" y="13894"/>
                  <a:pt x="2546780" y="625"/>
                </a:cubicBezTo>
                <a:cubicBezTo>
                  <a:pt x="4065875" y="-12644"/>
                  <a:pt x="8484114" y="188377"/>
                  <a:pt x="9572484" y="340056"/>
                </a:cubicBezTo>
                <a:cubicBezTo>
                  <a:pt x="10660854" y="491735"/>
                  <a:pt x="11557102" y="273135"/>
                  <a:pt x="11777651" y="586547"/>
                </a:cubicBezTo>
                <a:cubicBezTo>
                  <a:pt x="11998200" y="899959"/>
                  <a:pt x="11781118" y="1845177"/>
                  <a:pt x="10895778" y="2220525"/>
                </a:cubicBezTo>
                <a:cubicBezTo>
                  <a:pt x="10010438" y="2595873"/>
                  <a:pt x="7603793" y="2008634"/>
                  <a:pt x="6465611" y="2838638"/>
                </a:cubicBezTo>
                <a:cubicBezTo>
                  <a:pt x="5327429" y="3668642"/>
                  <a:pt x="4538493" y="6487791"/>
                  <a:pt x="4066687" y="7200548"/>
                </a:cubicBezTo>
                <a:cubicBezTo>
                  <a:pt x="3594881" y="7913305"/>
                  <a:pt x="981707" y="7969377"/>
                  <a:pt x="335794" y="7148327"/>
                </a:cubicBezTo>
                <a:cubicBezTo>
                  <a:pt x="-310119" y="6327277"/>
                  <a:pt x="170857" y="3395692"/>
                  <a:pt x="191211" y="2274250"/>
                </a:cubicBezTo>
                <a:close/>
              </a:path>
            </a:pathLst>
          </a:custGeom>
          <a:gradFill flip="none" rotWithShape="1">
            <a:gsLst>
              <a:gs pos="0">
                <a:srgbClr val="D9ADE9"/>
              </a:gs>
              <a:gs pos="27000">
                <a:srgbClr val="D9ADE9"/>
              </a:gs>
              <a:gs pos="52000">
                <a:srgbClr val="8ADC9C"/>
              </a:gs>
              <a:gs pos="100000">
                <a:srgbClr val="85E197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0FB982-1444-AD97-CBCF-633890D1FC51}"/>
              </a:ext>
            </a:extLst>
          </p:cNvPr>
          <p:cNvSpPr txBox="1"/>
          <p:nvPr/>
        </p:nvSpPr>
        <p:spPr>
          <a:xfrm>
            <a:off x="990599" y="1342794"/>
            <a:ext cx="4946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Bahnschrift" panose="020B0502040204020203" pitchFamily="34" charset="0"/>
              </a:rPr>
              <a:t>ТЕКУЩИЕ РЕЗУЛЬТАТЫ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E68D45-49D0-B7A9-94F4-E0CB9DDFB9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" t="19832" r="7306" b="27193"/>
          <a:stretch/>
        </p:blipFill>
        <p:spPr>
          <a:xfrm>
            <a:off x="305263" y="73539"/>
            <a:ext cx="2073953" cy="366630"/>
          </a:xfrm>
          <a:prstGeom prst="rect">
            <a:avLst/>
          </a:prstGeom>
        </p:spPr>
      </p:pic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C96F0F05-BCEC-97FE-DE96-38C91F6D7DF3}"/>
              </a:ext>
            </a:extLst>
          </p:cNvPr>
          <p:cNvCxnSpPr>
            <a:cxnSpLocks/>
          </p:cNvCxnSpPr>
          <p:nvPr/>
        </p:nvCxnSpPr>
        <p:spPr>
          <a:xfrm>
            <a:off x="1057275" y="2006468"/>
            <a:ext cx="5743575" cy="0"/>
          </a:xfrm>
          <a:prstGeom prst="line">
            <a:avLst/>
          </a:prstGeom>
          <a:ln w="38100">
            <a:solidFill>
              <a:srgbClr val="C886D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3D190C4-C07B-7D75-BC99-91AAC218D4B5}"/>
              </a:ext>
            </a:extLst>
          </p:cNvPr>
          <p:cNvSpPr txBox="1"/>
          <p:nvPr/>
        </p:nvSpPr>
        <p:spPr>
          <a:xfrm>
            <a:off x="979040" y="5451633"/>
            <a:ext cx="5781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" panose="020B0502040204020203" pitchFamily="34" charset="0"/>
              </a:rPr>
              <a:t>5. Договор с представителями буфетов в </a:t>
            </a:r>
            <a:r>
              <a:rPr lang="ru-RU" dirty="0" err="1">
                <a:latin typeface="Bahnschrift" panose="020B0502040204020203" pitchFamily="34" charset="0"/>
              </a:rPr>
              <a:t>ВолГАУ</a:t>
            </a:r>
            <a:endParaRPr lang="ru-RU" dirty="0">
              <a:latin typeface="Bahnschrift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D0F026-274E-6C0B-71C3-439CD33C8FA1}"/>
              </a:ext>
            </a:extLst>
          </p:cNvPr>
          <p:cNvSpPr txBox="1"/>
          <p:nvPr/>
        </p:nvSpPr>
        <p:spPr>
          <a:xfrm>
            <a:off x="990599" y="2692563"/>
            <a:ext cx="5810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1. После пробной партии был усовершенствован рецепт, форма выпечки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B5F494-117B-FC71-7B0E-E80DEA650875}"/>
              </a:ext>
            </a:extLst>
          </p:cNvPr>
          <p:cNvSpPr txBox="1"/>
          <p:nvPr/>
        </p:nvSpPr>
        <p:spPr>
          <a:xfrm>
            <a:off x="990598" y="3519107"/>
            <a:ext cx="5781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2. Изготовлении партии «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Бейбикейков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» для пробы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F33A45-1FF4-96F6-105E-8030FEF82B96}"/>
              </a:ext>
            </a:extLst>
          </p:cNvPr>
          <p:cNvSpPr txBox="1"/>
          <p:nvPr/>
        </p:nvSpPr>
        <p:spPr>
          <a:xfrm>
            <a:off x="990598" y="4068652"/>
            <a:ext cx="5810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3. На ярмарке в университете прошла успешная дегустация пирожных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47A28B-1722-A471-D865-A66DE6980AA1}"/>
              </a:ext>
            </a:extLst>
          </p:cNvPr>
          <p:cNvSpPr txBox="1"/>
          <p:nvPr/>
        </p:nvSpPr>
        <p:spPr>
          <a:xfrm>
            <a:off x="990598" y="4900741"/>
            <a:ext cx="5781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4. Готовый прототип дизайна упаковки на 6 шт.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907848-5843-25CB-F77A-702AE69E7A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750" t="25390" r="12963" b="23418"/>
          <a:stretch/>
        </p:blipFill>
        <p:spPr>
          <a:xfrm rot="21118051">
            <a:off x="6269617" y="2341634"/>
            <a:ext cx="6306955" cy="292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355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53CE88E-DAF0-1DD8-A811-9BE421EC5D1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9CEF2"/>
              </a:gs>
              <a:gs pos="15000">
                <a:srgbClr val="D9ADE9">
                  <a:lumMod val="100000"/>
                </a:srgbClr>
              </a:gs>
              <a:gs pos="82000">
                <a:srgbClr val="85E197"/>
              </a:gs>
              <a:gs pos="52000">
                <a:srgbClr val="85E197"/>
              </a:gs>
              <a:gs pos="95000">
                <a:srgbClr val="54C88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0FB982-1444-AD97-CBCF-633890D1FC51}"/>
              </a:ext>
            </a:extLst>
          </p:cNvPr>
          <p:cNvSpPr txBox="1"/>
          <p:nvPr/>
        </p:nvSpPr>
        <p:spPr>
          <a:xfrm>
            <a:off x="1057275" y="804981"/>
            <a:ext cx="430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Bahnschrift" panose="020B0502040204020203" pitchFamily="34" charset="0"/>
              </a:rPr>
              <a:t>КОМАНДА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E68D45-49D0-B7A9-94F4-E0CB9DDFB9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" t="19832" r="7306" b="27193"/>
          <a:stretch/>
        </p:blipFill>
        <p:spPr>
          <a:xfrm>
            <a:off x="305263" y="73539"/>
            <a:ext cx="2073953" cy="366630"/>
          </a:xfrm>
          <a:prstGeom prst="rect">
            <a:avLst/>
          </a:prstGeom>
        </p:spPr>
      </p:pic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C96F0F05-BCEC-97FE-DE96-38C91F6D7DF3}"/>
              </a:ext>
            </a:extLst>
          </p:cNvPr>
          <p:cNvCxnSpPr>
            <a:cxnSpLocks/>
          </p:cNvCxnSpPr>
          <p:nvPr/>
        </p:nvCxnSpPr>
        <p:spPr>
          <a:xfrm>
            <a:off x="1123950" y="1468655"/>
            <a:ext cx="5743575" cy="0"/>
          </a:xfrm>
          <a:prstGeom prst="line">
            <a:avLst/>
          </a:prstGeom>
          <a:ln w="38100">
            <a:solidFill>
              <a:srgbClr val="C886D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7A68C82-E655-2AE9-5733-61D5D669CF40}"/>
              </a:ext>
            </a:extLst>
          </p:cNvPr>
          <p:cNvSpPr txBox="1"/>
          <p:nvPr/>
        </p:nvSpPr>
        <p:spPr>
          <a:xfrm>
            <a:off x="8622555" y="5623383"/>
            <a:ext cx="3705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Чиндров Даниил Андреевич</a:t>
            </a:r>
          </a:p>
          <a:p>
            <a:pPr algn="ctr"/>
            <a:r>
              <a:rPr lang="ru-RU" sz="16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Предприниматель</a:t>
            </a:r>
            <a:endParaRPr lang="ru-RU" sz="1600" b="1" dirty="0"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5759F1-117B-02A1-B8F6-4C5F993BD5D7}"/>
              </a:ext>
            </a:extLst>
          </p:cNvPr>
          <p:cNvSpPr txBox="1"/>
          <p:nvPr/>
        </p:nvSpPr>
        <p:spPr>
          <a:xfrm>
            <a:off x="411292" y="3478994"/>
            <a:ext cx="2835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Гура Владислав Андреевич 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Лидер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5C01B6-1383-D026-2CBE-0F2C61E9D309}"/>
              </a:ext>
            </a:extLst>
          </p:cNvPr>
          <p:cNvSpPr txBox="1"/>
          <p:nvPr/>
        </p:nvSpPr>
        <p:spPr>
          <a:xfrm>
            <a:off x="2457191" y="3478995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Волошина Яна Олеговна</a:t>
            </a:r>
          </a:p>
          <a:p>
            <a:pPr algn="ctr"/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Производитель</a:t>
            </a:r>
            <a:endParaRPr lang="ru-RU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04BC3-9E39-A75A-857E-6812676A9111}"/>
              </a:ext>
            </a:extLst>
          </p:cNvPr>
          <p:cNvSpPr txBox="1"/>
          <p:nvPr/>
        </p:nvSpPr>
        <p:spPr>
          <a:xfrm>
            <a:off x="4953260" y="3488318"/>
            <a:ext cx="5143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Головахина Марина Андреевна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Креатор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74FB96-C041-4B1D-C00E-B37A0A946EC6}"/>
              </a:ext>
            </a:extLst>
          </p:cNvPr>
          <p:cNvSpPr txBox="1"/>
          <p:nvPr/>
        </p:nvSpPr>
        <p:spPr>
          <a:xfrm>
            <a:off x="8071399" y="3484773"/>
            <a:ext cx="4807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Долина Валерия Викторовна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prstClr val="black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Производитель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0AC9D0-9C3B-8B7F-4894-40EFEE64E206}"/>
              </a:ext>
            </a:extLst>
          </p:cNvPr>
          <p:cNvSpPr txBox="1"/>
          <p:nvPr/>
        </p:nvSpPr>
        <p:spPr>
          <a:xfrm>
            <a:off x="-528638" y="5623383"/>
            <a:ext cx="4695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Журавлёва Валерия Сергеевна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Интегратор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A31132-87AF-1A54-7B2F-168666D0EA69}"/>
              </a:ext>
            </a:extLst>
          </p:cNvPr>
          <p:cNvSpPr txBox="1"/>
          <p:nvPr/>
        </p:nvSpPr>
        <p:spPr>
          <a:xfrm>
            <a:off x="3108745" y="5623383"/>
            <a:ext cx="3286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Пирожик Ирина Андреевна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Производитель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F65BC1-53DC-E986-AAE0-D0901F9DB2D4}"/>
              </a:ext>
            </a:extLst>
          </p:cNvPr>
          <p:cNvSpPr txBox="1"/>
          <p:nvPr/>
        </p:nvSpPr>
        <p:spPr>
          <a:xfrm>
            <a:off x="5991222" y="5629075"/>
            <a:ext cx="2981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Худасова Лилия Юрьевна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Интегратор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C77BC22-FDB4-4D4B-DEF1-48D4D87768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t="7962" b="17006"/>
          <a:stretch/>
        </p:blipFill>
        <p:spPr>
          <a:xfrm>
            <a:off x="1071092" y="1994473"/>
            <a:ext cx="1419225" cy="14213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9AB136C-002D-3785-7F47-FA5184558F6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9910" t="7755" r="3488" b="4328"/>
          <a:stretch/>
        </p:blipFill>
        <p:spPr>
          <a:xfrm>
            <a:off x="3957379" y="1986781"/>
            <a:ext cx="1419225" cy="1440799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837FE448-13BD-85D7-DAE1-D245BFD45CE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17146" t="19867" r="12895" b="26392"/>
          <a:stretch/>
        </p:blipFill>
        <p:spPr>
          <a:xfrm>
            <a:off x="6823512" y="1972428"/>
            <a:ext cx="1419225" cy="145515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726C0122-FC9E-65DB-77E9-A75D28124BE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2584" t="6033" r="10415" b="28078"/>
          <a:stretch/>
        </p:blipFill>
        <p:spPr>
          <a:xfrm>
            <a:off x="9711312" y="1994473"/>
            <a:ext cx="1419225" cy="1433107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CBFC69A-A72B-7CD6-99FF-FFA6B16254E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1154" t="4034" r="4760" b="21385"/>
          <a:stretch/>
        </p:blipFill>
        <p:spPr>
          <a:xfrm>
            <a:off x="1057275" y="4141563"/>
            <a:ext cx="1433042" cy="1438275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992976B9-B78C-84C4-3DBA-6D4AF8F77748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39291" t="31476" r="15205" b="47552"/>
          <a:stretch/>
        </p:blipFill>
        <p:spPr>
          <a:xfrm>
            <a:off x="3937039" y="4141563"/>
            <a:ext cx="1440893" cy="1438275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8ADECE8-EF58-D42F-C7A7-65716C103778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2789" t="7851" r="385" b="19949"/>
          <a:stretch/>
        </p:blipFill>
        <p:spPr>
          <a:xfrm>
            <a:off x="6823512" y="4153294"/>
            <a:ext cx="1440893" cy="143258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66AD05AB-28FB-8237-3313-56F1E364A44B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51817" t="14681" r="18105" b="39726"/>
          <a:stretch/>
        </p:blipFill>
        <p:spPr>
          <a:xfrm>
            <a:off x="9689644" y="4141563"/>
            <a:ext cx="1440893" cy="144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220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B6623CB-9846-15A2-F58D-BC9C6EC8F323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gradFill>
            <a:gsLst>
              <a:gs pos="84000">
                <a:srgbClr val="D9ADE9"/>
              </a:gs>
              <a:gs pos="100000">
                <a:srgbClr val="D9ADE9"/>
              </a:gs>
              <a:gs pos="48000">
                <a:srgbClr val="8ADC9C"/>
              </a:gs>
              <a:gs pos="0">
                <a:srgbClr val="85E197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90">
            <a:extLst>
              <a:ext uri="{FF2B5EF4-FFF2-40B4-BE49-F238E27FC236}">
                <a16:creationId xmlns:a16="http://schemas.microsoft.com/office/drawing/2014/main" id="{46CE6C9F-4FBE-09EF-36B9-8C08CABE14A6}"/>
              </a:ext>
            </a:extLst>
          </p:cNvPr>
          <p:cNvSpPr/>
          <p:nvPr/>
        </p:nvSpPr>
        <p:spPr>
          <a:xfrm rot="10800000">
            <a:off x="-638628" y="-700107"/>
            <a:ext cx="13441661" cy="8081085"/>
          </a:xfrm>
          <a:custGeom>
            <a:avLst/>
            <a:gdLst>
              <a:gd name="connsiteX0" fmla="*/ 0 w 4711137"/>
              <a:gd name="connsiteY0" fmla="*/ 2273625 h 4547249"/>
              <a:gd name="connsiteX1" fmla="*/ 2355569 w 4711137"/>
              <a:gd name="connsiteY1" fmla="*/ 0 h 4547249"/>
              <a:gd name="connsiteX2" fmla="*/ 4711138 w 4711137"/>
              <a:gd name="connsiteY2" fmla="*/ 2273625 h 4547249"/>
              <a:gd name="connsiteX3" fmla="*/ 2355569 w 4711137"/>
              <a:gd name="connsiteY3" fmla="*/ 4547250 h 4547249"/>
              <a:gd name="connsiteX4" fmla="*/ 0 w 4711137"/>
              <a:gd name="connsiteY4" fmla="*/ 2273625 h 4547249"/>
              <a:gd name="connsiteX0" fmla="*/ 328558 w 5039696"/>
              <a:gd name="connsiteY0" fmla="*/ 2273625 h 7042800"/>
              <a:gd name="connsiteX1" fmla="*/ 2684127 w 5039696"/>
              <a:gd name="connsiteY1" fmla="*/ 0 h 7042800"/>
              <a:gd name="connsiteX2" fmla="*/ 5039696 w 5039696"/>
              <a:gd name="connsiteY2" fmla="*/ 2273625 h 7042800"/>
              <a:gd name="connsiteX3" fmla="*/ 874377 w 5039696"/>
              <a:gd name="connsiteY3" fmla="*/ 7042800 h 7042800"/>
              <a:gd name="connsiteX4" fmla="*/ 328558 w 5039696"/>
              <a:gd name="connsiteY4" fmla="*/ 2273625 h 7042800"/>
              <a:gd name="connsiteX0" fmla="*/ 368019 w 8812957"/>
              <a:gd name="connsiteY0" fmla="*/ 2511553 h 7293740"/>
              <a:gd name="connsiteX1" fmla="*/ 2723588 w 8812957"/>
              <a:gd name="connsiteY1" fmla="*/ 237928 h 7293740"/>
              <a:gd name="connsiteX2" fmla="*/ 8812957 w 8812957"/>
              <a:gd name="connsiteY2" fmla="*/ 920878 h 7293740"/>
              <a:gd name="connsiteX3" fmla="*/ 913838 w 8812957"/>
              <a:gd name="connsiteY3" fmla="*/ 7280728 h 7293740"/>
              <a:gd name="connsiteX4" fmla="*/ 368019 w 8812957"/>
              <a:gd name="connsiteY4" fmla="*/ 2511553 h 7293740"/>
              <a:gd name="connsiteX0" fmla="*/ 368019 w 8868413"/>
              <a:gd name="connsiteY0" fmla="*/ 2376102 h 7175986"/>
              <a:gd name="connsiteX1" fmla="*/ 2723588 w 8868413"/>
              <a:gd name="connsiteY1" fmla="*/ 102477 h 7175986"/>
              <a:gd name="connsiteX2" fmla="*/ 8812957 w 8868413"/>
              <a:gd name="connsiteY2" fmla="*/ 785427 h 7175986"/>
              <a:gd name="connsiteX3" fmla="*/ 5468701 w 8868413"/>
              <a:gd name="connsiteY3" fmla="*/ 4249862 h 7175986"/>
              <a:gd name="connsiteX4" fmla="*/ 913838 w 8868413"/>
              <a:gd name="connsiteY4" fmla="*/ 7145277 h 7175986"/>
              <a:gd name="connsiteX5" fmla="*/ 368019 w 8868413"/>
              <a:gd name="connsiteY5" fmla="*/ 2376102 h 7175986"/>
              <a:gd name="connsiteX0" fmla="*/ 122244 w 8601770"/>
              <a:gd name="connsiteY0" fmla="*/ 2376102 h 7146782"/>
              <a:gd name="connsiteX1" fmla="*/ 2477813 w 8601770"/>
              <a:gd name="connsiteY1" fmla="*/ 102477 h 7146782"/>
              <a:gd name="connsiteX2" fmla="*/ 8567182 w 8601770"/>
              <a:gd name="connsiteY2" fmla="*/ 785427 h 7146782"/>
              <a:gd name="connsiteX3" fmla="*/ 3498901 w 8601770"/>
              <a:gd name="connsiteY3" fmla="*/ 2868737 h 7146782"/>
              <a:gd name="connsiteX4" fmla="*/ 668063 w 8601770"/>
              <a:gd name="connsiteY4" fmla="*/ 7145277 h 7146782"/>
              <a:gd name="connsiteX5" fmla="*/ 122244 w 8601770"/>
              <a:gd name="connsiteY5" fmla="*/ 2376102 h 7146782"/>
              <a:gd name="connsiteX0" fmla="*/ 122244 w 8660400"/>
              <a:gd name="connsiteY0" fmla="*/ 2335671 h 7106274"/>
              <a:gd name="connsiteX1" fmla="*/ 2477813 w 8660400"/>
              <a:gd name="connsiteY1" fmla="*/ 62046 h 7106274"/>
              <a:gd name="connsiteX2" fmla="*/ 8567182 w 8660400"/>
              <a:gd name="connsiteY2" fmla="*/ 744996 h 7106274"/>
              <a:gd name="connsiteX3" fmla="*/ 5984925 w 8660400"/>
              <a:gd name="connsiteY3" fmla="*/ 1837705 h 7106274"/>
              <a:gd name="connsiteX4" fmla="*/ 3498901 w 8660400"/>
              <a:gd name="connsiteY4" fmla="*/ 2828306 h 7106274"/>
              <a:gd name="connsiteX5" fmla="*/ 668063 w 8660400"/>
              <a:gd name="connsiteY5" fmla="*/ 7104846 h 7106274"/>
              <a:gd name="connsiteX6" fmla="*/ 122244 w 8660400"/>
              <a:gd name="connsiteY6" fmla="*/ 2335671 h 7106274"/>
              <a:gd name="connsiteX0" fmla="*/ 122244 w 8660400"/>
              <a:gd name="connsiteY0" fmla="*/ 2335671 h 7224794"/>
              <a:gd name="connsiteX1" fmla="*/ 2477813 w 8660400"/>
              <a:gd name="connsiteY1" fmla="*/ 62046 h 7224794"/>
              <a:gd name="connsiteX2" fmla="*/ 8567182 w 8660400"/>
              <a:gd name="connsiteY2" fmla="*/ 744996 h 7224794"/>
              <a:gd name="connsiteX3" fmla="*/ 5984925 w 8660400"/>
              <a:gd name="connsiteY3" fmla="*/ 1837705 h 7224794"/>
              <a:gd name="connsiteX4" fmla="*/ 3498901 w 8660400"/>
              <a:gd name="connsiteY4" fmla="*/ 2828306 h 7224794"/>
              <a:gd name="connsiteX5" fmla="*/ 1851075 w 8660400"/>
              <a:gd name="connsiteY5" fmla="*/ 5542930 h 7224794"/>
              <a:gd name="connsiteX6" fmla="*/ 668063 w 8660400"/>
              <a:gd name="connsiteY6" fmla="*/ 7104846 h 7224794"/>
              <a:gd name="connsiteX7" fmla="*/ 122244 w 8660400"/>
              <a:gd name="connsiteY7" fmla="*/ 2335671 h 7224794"/>
              <a:gd name="connsiteX0" fmla="*/ 94751 w 8632907"/>
              <a:gd name="connsiteY0" fmla="*/ 2335671 h 7238081"/>
              <a:gd name="connsiteX1" fmla="*/ 2450320 w 8632907"/>
              <a:gd name="connsiteY1" fmla="*/ 62046 h 7238081"/>
              <a:gd name="connsiteX2" fmla="*/ 8539689 w 8632907"/>
              <a:gd name="connsiteY2" fmla="*/ 744996 h 7238081"/>
              <a:gd name="connsiteX3" fmla="*/ 5957432 w 8632907"/>
              <a:gd name="connsiteY3" fmla="*/ 1837705 h 7238081"/>
              <a:gd name="connsiteX4" fmla="*/ 3471408 w 8632907"/>
              <a:gd name="connsiteY4" fmla="*/ 2828306 h 7238081"/>
              <a:gd name="connsiteX5" fmla="*/ 2280782 w 8632907"/>
              <a:gd name="connsiteY5" fmla="*/ 5647705 h 7238081"/>
              <a:gd name="connsiteX6" fmla="*/ 640570 w 8632907"/>
              <a:gd name="connsiteY6" fmla="*/ 7104846 h 7238081"/>
              <a:gd name="connsiteX7" fmla="*/ 94751 w 8632907"/>
              <a:gd name="connsiteY7" fmla="*/ 2335671 h 7238081"/>
              <a:gd name="connsiteX0" fmla="*/ 94751 w 8648030"/>
              <a:gd name="connsiteY0" fmla="*/ 2335671 h 7238081"/>
              <a:gd name="connsiteX1" fmla="*/ 2450320 w 8648030"/>
              <a:gd name="connsiteY1" fmla="*/ 62046 h 7238081"/>
              <a:gd name="connsiteX2" fmla="*/ 8539689 w 8648030"/>
              <a:gd name="connsiteY2" fmla="*/ 744996 h 7238081"/>
              <a:gd name="connsiteX3" fmla="*/ 6347957 w 8648030"/>
              <a:gd name="connsiteY3" fmla="*/ 2047255 h 7238081"/>
              <a:gd name="connsiteX4" fmla="*/ 3471408 w 8648030"/>
              <a:gd name="connsiteY4" fmla="*/ 2828306 h 7238081"/>
              <a:gd name="connsiteX5" fmla="*/ 2280782 w 8648030"/>
              <a:gd name="connsiteY5" fmla="*/ 5647705 h 7238081"/>
              <a:gd name="connsiteX6" fmla="*/ 640570 w 8648030"/>
              <a:gd name="connsiteY6" fmla="*/ 7104846 h 7238081"/>
              <a:gd name="connsiteX7" fmla="*/ 94751 w 8648030"/>
              <a:gd name="connsiteY7" fmla="*/ 2335671 h 7238081"/>
              <a:gd name="connsiteX0" fmla="*/ 94751 w 9402491"/>
              <a:gd name="connsiteY0" fmla="*/ 2350578 h 7252988"/>
              <a:gd name="connsiteX1" fmla="*/ 2450320 w 9402491"/>
              <a:gd name="connsiteY1" fmla="*/ 76953 h 7252988"/>
              <a:gd name="connsiteX2" fmla="*/ 9320739 w 9402491"/>
              <a:gd name="connsiteY2" fmla="*/ 655128 h 7252988"/>
              <a:gd name="connsiteX3" fmla="*/ 6347957 w 9402491"/>
              <a:gd name="connsiteY3" fmla="*/ 2062162 h 7252988"/>
              <a:gd name="connsiteX4" fmla="*/ 3471408 w 9402491"/>
              <a:gd name="connsiteY4" fmla="*/ 2843213 h 7252988"/>
              <a:gd name="connsiteX5" fmla="*/ 2280782 w 9402491"/>
              <a:gd name="connsiteY5" fmla="*/ 5662612 h 7252988"/>
              <a:gd name="connsiteX6" fmla="*/ 640570 w 9402491"/>
              <a:gd name="connsiteY6" fmla="*/ 7119753 h 7252988"/>
              <a:gd name="connsiteX7" fmla="*/ 94751 w 9402491"/>
              <a:gd name="connsiteY7" fmla="*/ 2350578 h 7252988"/>
              <a:gd name="connsiteX0" fmla="*/ 112621 w 9420361"/>
              <a:gd name="connsiteY0" fmla="*/ 2350578 h 7439471"/>
              <a:gd name="connsiteX1" fmla="*/ 2468190 w 9420361"/>
              <a:gd name="connsiteY1" fmla="*/ 76953 h 7439471"/>
              <a:gd name="connsiteX2" fmla="*/ 9338609 w 9420361"/>
              <a:gd name="connsiteY2" fmla="*/ 655128 h 7439471"/>
              <a:gd name="connsiteX3" fmla="*/ 6365827 w 9420361"/>
              <a:gd name="connsiteY3" fmla="*/ 2062162 h 7439471"/>
              <a:gd name="connsiteX4" fmla="*/ 3489278 w 9420361"/>
              <a:gd name="connsiteY4" fmla="*/ 2843213 h 7439471"/>
              <a:gd name="connsiteX5" fmla="*/ 2298652 w 9420361"/>
              <a:gd name="connsiteY5" fmla="*/ 5662612 h 7439471"/>
              <a:gd name="connsiteX6" fmla="*/ 572715 w 9420361"/>
              <a:gd name="connsiteY6" fmla="*/ 7319778 h 7439471"/>
              <a:gd name="connsiteX7" fmla="*/ 112621 w 9420361"/>
              <a:gd name="connsiteY7" fmla="*/ 2350578 h 7439471"/>
              <a:gd name="connsiteX0" fmla="*/ 33302 w 9341042"/>
              <a:gd name="connsiteY0" fmla="*/ 2278777 h 7367670"/>
              <a:gd name="connsiteX1" fmla="*/ 300007 w 9341042"/>
              <a:gd name="connsiteY1" fmla="*/ 424199 h 7367670"/>
              <a:gd name="connsiteX2" fmla="*/ 2388871 w 9341042"/>
              <a:gd name="connsiteY2" fmla="*/ 5152 h 7367670"/>
              <a:gd name="connsiteX3" fmla="*/ 9259290 w 9341042"/>
              <a:gd name="connsiteY3" fmla="*/ 583327 h 7367670"/>
              <a:gd name="connsiteX4" fmla="*/ 6286508 w 9341042"/>
              <a:gd name="connsiteY4" fmla="*/ 1990361 h 7367670"/>
              <a:gd name="connsiteX5" fmla="*/ 3409959 w 9341042"/>
              <a:gd name="connsiteY5" fmla="*/ 2771412 h 7367670"/>
              <a:gd name="connsiteX6" fmla="*/ 2219333 w 9341042"/>
              <a:gd name="connsiteY6" fmla="*/ 5590811 h 7367670"/>
              <a:gd name="connsiteX7" fmla="*/ 493396 w 9341042"/>
              <a:gd name="connsiteY7" fmla="*/ 7247977 h 7367670"/>
              <a:gd name="connsiteX8" fmla="*/ 33302 w 9341042"/>
              <a:gd name="connsiteY8" fmla="*/ 2278777 h 7367670"/>
              <a:gd name="connsiteX0" fmla="*/ 22613 w 9330353"/>
              <a:gd name="connsiteY0" fmla="*/ 2278777 h 7120079"/>
              <a:gd name="connsiteX1" fmla="*/ 289318 w 9330353"/>
              <a:gd name="connsiteY1" fmla="*/ 424199 h 7120079"/>
              <a:gd name="connsiteX2" fmla="*/ 2378182 w 9330353"/>
              <a:gd name="connsiteY2" fmla="*/ 5152 h 7120079"/>
              <a:gd name="connsiteX3" fmla="*/ 9248601 w 9330353"/>
              <a:gd name="connsiteY3" fmla="*/ 583327 h 7120079"/>
              <a:gd name="connsiteX4" fmla="*/ 6275819 w 9330353"/>
              <a:gd name="connsiteY4" fmla="*/ 1990361 h 7120079"/>
              <a:gd name="connsiteX5" fmla="*/ 3399270 w 9330353"/>
              <a:gd name="connsiteY5" fmla="*/ 2771412 h 7120079"/>
              <a:gd name="connsiteX6" fmla="*/ 2208644 w 9330353"/>
              <a:gd name="connsiteY6" fmla="*/ 5590811 h 7120079"/>
              <a:gd name="connsiteX7" fmla="*/ 336049 w 9330353"/>
              <a:gd name="connsiteY7" fmla="*/ 6981685 h 7120079"/>
              <a:gd name="connsiteX8" fmla="*/ 22613 w 9330353"/>
              <a:gd name="connsiteY8" fmla="*/ 2278777 h 7120079"/>
              <a:gd name="connsiteX0" fmla="*/ 22613 w 9481818"/>
              <a:gd name="connsiteY0" fmla="*/ 2275388 h 7116690"/>
              <a:gd name="connsiteX1" fmla="*/ 289318 w 9481818"/>
              <a:gd name="connsiteY1" fmla="*/ 420810 h 7116690"/>
              <a:gd name="connsiteX2" fmla="*/ 2378182 w 9481818"/>
              <a:gd name="connsiteY2" fmla="*/ 1763 h 7116690"/>
              <a:gd name="connsiteX3" fmla="*/ 9403886 w 9481818"/>
              <a:gd name="connsiteY3" fmla="*/ 341194 h 7116690"/>
              <a:gd name="connsiteX4" fmla="*/ 6275819 w 9481818"/>
              <a:gd name="connsiteY4" fmla="*/ 1986972 h 7116690"/>
              <a:gd name="connsiteX5" fmla="*/ 3399270 w 9481818"/>
              <a:gd name="connsiteY5" fmla="*/ 2768023 h 7116690"/>
              <a:gd name="connsiteX6" fmla="*/ 2208644 w 9481818"/>
              <a:gd name="connsiteY6" fmla="*/ 5587422 h 7116690"/>
              <a:gd name="connsiteX7" fmla="*/ 336049 w 9481818"/>
              <a:gd name="connsiteY7" fmla="*/ 6978296 h 7116690"/>
              <a:gd name="connsiteX8" fmla="*/ 22613 w 9481818"/>
              <a:gd name="connsiteY8" fmla="*/ 2275388 h 7116690"/>
              <a:gd name="connsiteX0" fmla="*/ 22613 w 9876274"/>
              <a:gd name="connsiteY0" fmla="*/ 2274250 h 7115552"/>
              <a:gd name="connsiteX1" fmla="*/ 289318 w 9876274"/>
              <a:gd name="connsiteY1" fmla="*/ 419672 h 7115552"/>
              <a:gd name="connsiteX2" fmla="*/ 2378182 w 9876274"/>
              <a:gd name="connsiteY2" fmla="*/ 625 h 7115552"/>
              <a:gd name="connsiteX3" fmla="*/ 9403886 w 9876274"/>
              <a:gd name="connsiteY3" fmla="*/ 340056 h 7115552"/>
              <a:gd name="connsiteX4" fmla="*/ 8908401 w 9876274"/>
              <a:gd name="connsiteY4" fmla="*/ 910697 h 7115552"/>
              <a:gd name="connsiteX5" fmla="*/ 6275819 w 9876274"/>
              <a:gd name="connsiteY5" fmla="*/ 1985834 h 7115552"/>
              <a:gd name="connsiteX6" fmla="*/ 3399270 w 9876274"/>
              <a:gd name="connsiteY6" fmla="*/ 2766885 h 7115552"/>
              <a:gd name="connsiteX7" fmla="*/ 2208644 w 9876274"/>
              <a:gd name="connsiteY7" fmla="*/ 5586284 h 7115552"/>
              <a:gd name="connsiteX8" fmla="*/ 336049 w 9876274"/>
              <a:gd name="connsiteY8" fmla="*/ 6977158 h 7115552"/>
              <a:gd name="connsiteX9" fmla="*/ 22613 w 9876274"/>
              <a:gd name="connsiteY9" fmla="*/ 2274250 h 7115552"/>
              <a:gd name="connsiteX0" fmla="*/ 22613 w 10852515"/>
              <a:gd name="connsiteY0" fmla="*/ 2274250 h 7115552"/>
              <a:gd name="connsiteX1" fmla="*/ 289318 w 10852515"/>
              <a:gd name="connsiteY1" fmla="*/ 419672 h 7115552"/>
              <a:gd name="connsiteX2" fmla="*/ 2378182 w 10852515"/>
              <a:gd name="connsiteY2" fmla="*/ 625 h 7115552"/>
              <a:gd name="connsiteX3" fmla="*/ 9403886 w 10852515"/>
              <a:gd name="connsiteY3" fmla="*/ 340056 h 7115552"/>
              <a:gd name="connsiteX4" fmla="*/ 10677343 w 10852515"/>
              <a:gd name="connsiteY4" fmla="*/ 696737 h 7115552"/>
              <a:gd name="connsiteX5" fmla="*/ 6275819 w 10852515"/>
              <a:gd name="connsiteY5" fmla="*/ 1985834 h 7115552"/>
              <a:gd name="connsiteX6" fmla="*/ 3399270 w 10852515"/>
              <a:gd name="connsiteY6" fmla="*/ 2766885 h 7115552"/>
              <a:gd name="connsiteX7" fmla="*/ 2208644 w 10852515"/>
              <a:gd name="connsiteY7" fmla="*/ 5586284 h 7115552"/>
              <a:gd name="connsiteX8" fmla="*/ 336049 w 10852515"/>
              <a:gd name="connsiteY8" fmla="*/ 6977158 h 7115552"/>
              <a:gd name="connsiteX9" fmla="*/ 22613 w 10852515"/>
              <a:gd name="connsiteY9" fmla="*/ 2274250 h 7115552"/>
              <a:gd name="connsiteX0" fmla="*/ 28600 w 10858502"/>
              <a:gd name="connsiteY0" fmla="*/ 2274250 h 7199600"/>
              <a:gd name="connsiteX1" fmla="*/ 295305 w 10858502"/>
              <a:gd name="connsiteY1" fmla="*/ 419672 h 7199600"/>
              <a:gd name="connsiteX2" fmla="*/ 2384169 w 10858502"/>
              <a:gd name="connsiteY2" fmla="*/ 625 h 7199600"/>
              <a:gd name="connsiteX3" fmla="*/ 9409873 w 10858502"/>
              <a:gd name="connsiteY3" fmla="*/ 340056 h 7199600"/>
              <a:gd name="connsiteX4" fmla="*/ 10683330 w 10858502"/>
              <a:gd name="connsiteY4" fmla="*/ 696737 h 7199600"/>
              <a:gd name="connsiteX5" fmla="*/ 6281806 w 10858502"/>
              <a:gd name="connsiteY5" fmla="*/ 1985834 h 7199600"/>
              <a:gd name="connsiteX6" fmla="*/ 3405257 w 10858502"/>
              <a:gd name="connsiteY6" fmla="*/ 2766885 h 7199600"/>
              <a:gd name="connsiteX7" fmla="*/ 2986532 w 10858502"/>
              <a:gd name="connsiteY7" fmla="*/ 6056998 h 7199600"/>
              <a:gd name="connsiteX8" fmla="*/ 342036 w 10858502"/>
              <a:gd name="connsiteY8" fmla="*/ 6977158 h 7199600"/>
              <a:gd name="connsiteX9" fmla="*/ 28600 w 10858502"/>
              <a:gd name="connsiteY9" fmla="*/ 2274250 h 7199600"/>
              <a:gd name="connsiteX0" fmla="*/ 125727 w 10955629"/>
              <a:gd name="connsiteY0" fmla="*/ 2274250 h 7346992"/>
              <a:gd name="connsiteX1" fmla="*/ 392432 w 10955629"/>
              <a:gd name="connsiteY1" fmla="*/ 419672 h 7346992"/>
              <a:gd name="connsiteX2" fmla="*/ 2481296 w 10955629"/>
              <a:gd name="connsiteY2" fmla="*/ 625 h 7346992"/>
              <a:gd name="connsiteX3" fmla="*/ 9507000 w 10955629"/>
              <a:gd name="connsiteY3" fmla="*/ 340056 h 7346992"/>
              <a:gd name="connsiteX4" fmla="*/ 10780457 w 10955629"/>
              <a:gd name="connsiteY4" fmla="*/ 696737 h 7346992"/>
              <a:gd name="connsiteX5" fmla="*/ 6378933 w 10955629"/>
              <a:gd name="connsiteY5" fmla="*/ 1985834 h 7346992"/>
              <a:gd name="connsiteX6" fmla="*/ 3502384 w 10955629"/>
              <a:gd name="connsiteY6" fmla="*/ 2766885 h 7346992"/>
              <a:gd name="connsiteX7" fmla="*/ 3083659 w 10955629"/>
              <a:gd name="connsiteY7" fmla="*/ 6056998 h 7346992"/>
              <a:gd name="connsiteX8" fmla="*/ 270310 w 10955629"/>
              <a:gd name="connsiteY8" fmla="*/ 7148327 h 7346992"/>
              <a:gd name="connsiteX9" fmla="*/ 125727 w 10955629"/>
              <a:gd name="connsiteY9" fmla="*/ 2274250 h 7346992"/>
              <a:gd name="connsiteX0" fmla="*/ 125727 w 10955629"/>
              <a:gd name="connsiteY0" fmla="*/ 2274250 h 7346992"/>
              <a:gd name="connsiteX1" fmla="*/ 392432 w 10955629"/>
              <a:gd name="connsiteY1" fmla="*/ 419672 h 7346992"/>
              <a:gd name="connsiteX2" fmla="*/ 2481296 w 10955629"/>
              <a:gd name="connsiteY2" fmla="*/ 625 h 7346992"/>
              <a:gd name="connsiteX3" fmla="*/ 9507000 w 10955629"/>
              <a:gd name="connsiteY3" fmla="*/ 340056 h 7346992"/>
              <a:gd name="connsiteX4" fmla="*/ 10780457 w 10955629"/>
              <a:gd name="connsiteY4" fmla="*/ 696737 h 7346992"/>
              <a:gd name="connsiteX5" fmla="*/ 8449400 w 10955629"/>
              <a:gd name="connsiteY5" fmla="*/ 2050112 h 7346992"/>
              <a:gd name="connsiteX6" fmla="*/ 3502384 w 10955629"/>
              <a:gd name="connsiteY6" fmla="*/ 2766885 h 7346992"/>
              <a:gd name="connsiteX7" fmla="*/ 3083659 w 10955629"/>
              <a:gd name="connsiteY7" fmla="*/ 6056998 h 7346992"/>
              <a:gd name="connsiteX8" fmla="*/ 270310 w 10955629"/>
              <a:gd name="connsiteY8" fmla="*/ 7148327 h 7346992"/>
              <a:gd name="connsiteX9" fmla="*/ 125727 w 10955629"/>
              <a:gd name="connsiteY9" fmla="*/ 2274250 h 7346992"/>
              <a:gd name="connsiteX0" fmla="*/ 125727 w 11811971"/>
              <a:gd name="connsiteY0" fmla="*/ 2274250 h 7346992"/>
              <a:gd name="connsiteX1" fmla="*/ 392432 w 11811971"/>
              <a:gd name="connsiteY1" fmla="*/ 419672 h 7346992"/>
              <a:gd name="connsiteX2" fmla="*/ 2481296 w 11811971"/>
              <a:gd name="connsiteY2" fmla="*/ 625 h 7346992"/>
              <a:gd name="connsiteX3" fmla="*/ 9507000 w 11811971"/>
              <a:gd name="connsiteY3" fmla="*/ 340056 h 7346992"/>
              <a:gd name="connsiteX4" fmla="*/ 11712167 w 11811971"/>
              <a:gd name="connsiteY4" fmla="*/ 586547 h 7346992"/>
              <a:gd name="connsiteX5" fmla="*/ 8449400 w 11811971"/>
              <a:gd name="connsiteY5" fmla="*/ 2050112 h 7346992"/>
              <a:gd name="connsiteX6" fmla="*/ 3502384 w 11811971"/>
              <a:gd name="connsiteY6" fmla="*/ 2766885 h 7346992"/>
              <a:gd name="connsiteX7" fmla="*/ 3083659 w 11811971"/>
              <a:gd name="connsiteY7" fmla="*/ 6056998 h 7346992"/>
              <a:gd name="connsiteX8" fmla="*/ 270310 w 11811971"/>
              <a:gd name="connsiteY8" fmla="*/ 7148327 h 7346992"/>
              <a:gd name="connsiteX9" fmla="*/ 125727 w 11811971"/>
              <a:gd name="connsiteY9" fmla="*/ 2274250 h 7346992"/>
              <a:gd name="connsiteX0" fmla="*/ 102242 w 11788486"/>
              <a:gd name="connsiteY0" fmla="*/ 2274250 h 7496893"/>
              <a:gd name="connsiteX1" fmla="*/ 368947 w 11788486"/>
              <a:gd name="connsiteY1" fmla="*/ 419672 h 7496893"/>
              <a:gd name="connsiteX2" fmla="*/ 2457811 w 11788486"/>
              <a:gd name="connsiteY2" fmla="*/ 625 h 7496893"/>
              <a:gd name="connsiteX3" fmla="*/ 9483515 w 11788486"/>
              <a:gd name="connsiteY3" fmla="*/ 340056 h 7496893"/>
              <a:gd name="connsiteX4" fmla="*/ 11688682 w 11788486"/>
              <a:gd name="connsiteY4" fmla="*/ 586547 h 7496893"/>
              <a:gd name="connsiteX5" fmla="*/ 8425915 w 11788486"/>
              <a:gd name="connsiteY5" fmla="*/ 2050112 h 7496893"/>
              <a:gd name="connsiteX6" fmla="*/ 3478899 w 11788486"/>
              <a:gd name="connsiteY6" fmla="*/ 2766885 h 7496893"/>
              <a:gd name="connsiteX7" fmla="*/ 2723723 w 11788486"/>
              <a:gd name="connsiteY7" fmla="*/ 6635494 h 7496893"/>
              <a:gd name="connsiteX8" fmla="*/ 246825 w 11788486"/>
              <a:gd name="connsiteY8" fmla="*/ 7148327 h 7496893"/>
              <a:gd name="connsiteX9" fmla="*/ 102242 w 11788486"/>
              <a:gd name="connsiteY9" fmla="*/ 2274250 h 7496893"/>
              <a:gd name="connsiteX0" fmla="*/ 102242 w 11788486"/>
              <a:gd name="connsiteY0" fmla="*/ 2274250 h 7496893"/>
              <a:gd name="connsiteX1" fmla="*/ 368947 w 11788486"/>
              <a:gd name="connsiteY1" fmla="*/ 419672 h 7496893"/>
              <a:gd name="connsiteX2" fmla="*/ 2457811 w 11788486"/>
              <a:gd name="connsiteY2" fmla="*/ 625 h 7496893"/>
              <a:gd name="connsiteX3" fmla="*/ 9483515 w 11788486"/>
              <a:gd name="connsiteY3" fmla="*/ 340056 h 7496893"/>
              <a:gd name="connsiteX4" fmla="*/ 11688682 w 11788486"/>
              <a:gd name="connsiteY4" fmla="*/ 586547 h 7496893"/>
              <a:gd name="connsiteX5" fmla="*/ 9284505 w 11788486"/>
              <a:gd name="connsiteY5" fmla="*/ 3102486 h 7496893"/>
              <a:gd name="connsiteX6" fmla="*/ 3478899 w 11788486"/>
              <a:gd name="connsiteY6" fmla="*/ 2766885 h 7496893"/>
              <a:gd name="connsiteX7" fmla="*/ 2723723 w 11788486"/>
              <a:gd name="connsiteY7" fmla="*/ 6635494 h 7496893"/>
              <a:gd name="connsiteX8" fmla="*/ 246825 w 11788486"/>
              <a:gd name="connsiteY8" fmla="*/ 7148327 h 7496893"/>
              <a:gd name="connsiteX9" fmla="*/ 102242 w 11788486"/>
              <a:gd name="connsiteY9" fmla="*/ 2274250 h 7496893"/>
              <a:gd name="connsiteX0" fmla="*/ 270743 w 11956987"/>
              <a:gd name="connsiteY0" fmla="*/ 2274250 h 7609452"/>
              <a:gd name="connsiteX1" fmla="*/ 537448 w 11956987"/>
              <a:gd name="connsiteY1" fmla="*/ 419672 h 7609452"/>
              <a:gd name="connsiteX2" fmla="*/ 2626312 w 11956987"/>
              <a:gd name="connsiteY2" fmla="*/ 625 h 7609452"/>
              <a:gd name="connsiteX3" fmla="*/ 9652016 w 11956987"/>
              <a:gd name="connsiteY3" fmla="*/ 340056 h 7609452"/>
              <a:gd name="connsiteX4" fmla="*/ 11857183 w 11956987"/>
              <a:gd name="connsiteY4" fmla="*/ 586547 h 7609452"/>
              <a:gd name="connsiteX5" fmla="*/ 9453006 w 11956987"/>
              <a:gd name="connsiteY5" fmla="*/ 3102486 h 7609452"/>
              <a:gd name="connsiteX6" fmla="*/ 3647400 w 11956987"/>
              <a:gd name="connsiteY6" fmla="*/ 2766885 h 7609452"/>
              <a:gd name="connsiteX7" fmla="*/ 5242051 w 11956987"/>
              <a:gd name="connsiteY7" fmla="*/ 6922506 h 7609452"/>
              <a:gd name="connsiteX8" fmla="*/ 415326 w 11956987"/>
              <a:gd name="connsiteY8" fmla="*/ 7148327 h 7609452"/>
              <a:gd name="connsiteX9" fmla="*/ 270743 w 11956987"/>
              <a:gd name="connsiteY9" fmla="*/ 2274250 h 7609452"/>
              <a:gd name="connsiteX0" fmla="*/ 270743 w 11956987"/>
              <a:gd name="connsiteY0" fmla="*/ 2274250 h 7609452"/>
              <a:gd name="connsiteX1" fmla="*/ 537448 w 11956987"/>
              <a:gd name="connsiteY1" fmla="*/ 419672 h 7609452"/>
              <a:gd name="connsiteX2" fmla="*/ 2626312 w 11956987"/>
              <a:gd name="connsiteY2" fmla="*/ 625 h 7609452"/>
              <a:gd name="connsiteX3" fmla="*/ 9652016 w 11956987"/>
              <a:gd name="connsiteY3" fmla="*/ 340056 h 7609452"/>
              <a:gd name="connsiteX4" fmla="*/ 11857183 w 11956987"/>
              <a:gd name="connsiteY4" fmla="*/ 586547 h 7609452"/>
              <a:gd name="connsiteX5" fmla="*/ 9453006 w 11956987"/>
              <a:gd name="connsiteY5" fmla="*/ 3102486 h 7609452"/>
              <a:gd name="connsiteX6" fmla="*/ 4641558 w 11956987"/>
              <a:gd name="connsiteY6" fmla="*/ 3484412 h 7609452"/>
              <a:gd name="connsiteX7" fmla="*/ 5242051 w 11956987"/>
              <a:gd name="connsiteY7" fmla="*/ 6922506 h 7609452"/>
              <a:gd name="connsiteX8" fmla="*/ 415326 w 11956987"/>
              <a:gd name="connsiteY8" fmla="*/ 7148327 h 7609452"/>
              <a:gd name="connsiteX9" fmla="*/ 270743 w 11956987"/>
              <a:gd name="connsiteY9" fmla="*/ 2274250 h 7609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956987" h="7609452">
                <a:moveTo>
                  <a:pt x="270743" y="2274250"/>
                </a:moveTo>
                <a:cubicBezTo>
                  <a:pt x="291097" y="1152808"/>
                  <a:pt x="144853" y="798610"/>
                  <a:pt x="537448" y="419672"/>
                </a:cubicBezTo>
                <a:cubicBezTo>
                  <a:pt x="930043" y="40735"/>
                  <a:pt x="1107217" y="13894"/>
                  <a:pt x="2626312" y="625"/>
                </a:cubicBezTo>
                <a:cubicBezTo>
                  <a:pt x="4145407" y="-12644"/>
                  <a:pt x="8563646" y="188377"/>
                  <a:pt x="9652016" y="340056"/>
                </a:cubicBezTo>
                <a:cubicBezTo>
                  <a:pt x="10740386" y="491735"/>
                  <a:pt x="12378528" y="312251"/>
                  <a:pt x="11857183" y="586547"/>
                </a:cubicBezTo>
                <a:cubicBezTo>
                  <a:pt x="11335838" y="860843"/>
                  <a:pt x="10371195" y="2793121"/>
                  <a:pt x="9453006" y="3102486"/>
                </a:cubicBezTo>
                <a:cubicBezTo>
                  <a:pt x="8534818" y="3411851"/>
                  <a:pt x="5330533" y="2866875"/>
                  <a:pt x="4641558" y="3484412"/>
                </a:cubicBezTo>
                <a:cubicBezTo>
                  <a:pt x="3952583" y="4101949"/>
                  <a:pt x="5713857" y="6209749"/>
                  <a:pt x="5242051" y="6922506"/>
                </a:cubicBezTo>
                <a:cubicBezTo>
                  <a:pt x="4770245" y="7635263"/>
                  <a:pt x="1243877" y="7923036"/>
                  <a:pt x="415326" y="7148327"/>
                </a:cubicBezTo>
                <a:cubicBezTo>
                  <a:pt x="-413225" y="6373618"/>
                  <a:pt x="250389" y="3395692"/>
                  <a:pt x="270743" y="2274250"/>
                </a:cubicBezTo>
                <a:close/>
              </a:path>
            </a:pathLst>
          </a:custGeom>
          <a:gradFill flip="none" rotWithShape="1">
            <a:gsLst>
              <a:gs pos="58000">
                <a:srgbClr val="D9ADE9"/>
              </a:gs>
              <a:gs pos="22000">
                <a:srgbClr val="8ADC9C"/>
              </a:gs>
              <a:gs pos="0">
                <a:srgbClr val="85E197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0FB982-1444-AD97-CBCF-633890D1FC51}"/>
              </a:ext>
            </a:extLst>
          </p:cNvPr>
          <p:cNvSpPr txBox="1"/>
          <p:nvPr/>
        </p:nvSpPr>
        <p:spPr>
          <a:xfrm>
            <a:off x="990600" y="1342794"/>
            <a:ext cx="430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Bahnschrift" panose="020B0502040204020203" pitchFamily="34" charset="0"/>
              </a:rPr>
              <a:t>ПЛАНЫ РАЗВИТИЯ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E68D45-49D0-B7A9-94F4-E0CB9DDFB9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" t="19832" r="7306" b="27193"/>
          <a:stretch/>
        </p:blipFill>
        <p:spPr>
          <a:xfrm>
            <a:off x="305263" y="73539"/>
            <a:ext cx="2073953" cy="366630"/>
          </a:xfrm>
          <a:prstGeom prst="rect">
            <a:avLst/>
          </a:prstGeom>
        </p:spPr>
      </p:pic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C96F0F05-BCEC-97FE-DE96-38C91F6D7DF3}"/>
              </a:ext>
            </a:extLst>
          </p:cNvPr>
          <p:cNvCxnSpPr>
            <a:cxnSpLocks/>
          </p:cNvCxnSpPr>
          <p:nvPr/>
        </p:nvCxnSpPr>
        <p:spPr>
          <a:xfrm>
            <a:off x="1057275" y="2006468"/>
            <a:ext cx="5743575" cy="0"/>
          </a:xfrm>
          <a:prstGeom prst="line">
            <a:avLst/>
          </a:prstGeom>
          <a:ln w="38100">
            <a:solidFill>
              <a:srgbClr val="C886D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A67E52E-B052-FE7B-84F7-FF2818D8EF8F}"/>
              </a:ext>
            </a:extLst>
          </p:cNvPr>
          <p:cNvSpPr txBox="1"/>
          <p:nvPr/>
        </p:nvSpPr>
        <p:spPr>
          <a:xfrm>
            <a:off x="988566" y="4858468"/>
            <a:ext cx="5743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" panose="020B0502040204020203" pitchFamily="34" charset="0"/>
              </a:rPr>
              <a:t>3.  Участвовать в ярмарках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B03964-D04E-37A3-0B75-1ABDE18BEB5B}"/>
              </a:ext>
            </a:extLst>
          </p:cNvPr>
          <p:cNvSpPr txBox="1"/>
          <p:nvPr/>
        </p:nvSpPr>
        <p:spPr>
          <a:xfrm>
            <a:off x="6783663" y="5126423"/>
            <a:ext cx="4324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Bahnschrift" panose="020B0502040204020203" pitchFamily="34" charset="0"/>
              </a:rPr>
              <a:t>2025 год: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7AAB45-B687-40B3-97E3-1DCBB70A095D}"/>
              </a:ext>
            </a:extLst>
          </p:cNvPr>
          <p:cNvSpPr txBox="1"/>
          <p:nvPr/>
        </p:nvSpPr>
        <p:spPr>
          <a:xfrm>
            <a:off x="988566" y="2429677"/>
            <a:ext cx="1790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Bahnschrift" panose="020B0502040204020203" pitchFamily="34" charset="0"/>
              </a:rPr>
              <a:t>2023 год: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3913DB-B9F9-FCFE-32E9-2A20607FC6A5}"/>
              </a:ext>
            </a:extLst>
          </p:cNvPr>
          <p:cNvSpPr txBox="1"/>
          <p:nvPr/>
        </p:nvSpPr>
        <p:spPr>
          <a:xfrm>
            <a:off x="979041" y="2962275"/>
            <a:ext cx="5743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" panose="020B0502040204020203" pitchFamily="34" charset="0"/>
              </a:rPr>
              <a:t>1.  Начать поставлять продукцию в буфеты </a:t>
            </a:r>
            <a:r>
              <a:rPr lang="ru-RU" dirty="0" err="1">
                <a:latin typeface="Bahnschrift" panose="020B0502040204020203" pitchFamily="34" charset="0"/>
              </a:rPr>
              <a:t>ВолГАУ</a:t>
            </a:r>
            <a:endParaRPr lang="ru-RU" dirty="0">
              <a:latin typeface="Bahnschrif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37DC76-29EB-14B5-FADA-8ECD82BFA0D9}"/>
              </a:ext>
            </a:extLst>
          </p:cNvPr>
          <p:cNvSpPr txBox="1"/>
          <p:nvPr/>
        </p:nvSpPr>
        <p:spPr>
          <a:xfrm>
            <a:off x="988566" y="3494873"/>
            <a:ext cx="57435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" panose="020B0502040204020203" pitchFamily="34" charset="0"/>
              </a:rPr>
              <a:t>2.  Развивать группу в </a:t>
            </a:r>
            <a:r>
              <a:rPr lang="ru-RU" dirty="0" err="1">
                <a:latin typeface="Bahnschrift" panose="020B0502040204020203" pitchFamily="34" charset="0"/>
              </a:rPr>
              <a:t>Vk</a:t>
            </a:r>
            <a:r>
              <a:rPr lang="ru-RU" dirty="0">
                <a:latin typeface="Bahnschrift" panose="020B0502040204020203" pitchFamily="34" charset="0"/>
              </a:rPr>
              <a:t>: </a:t>
            </a:r>
          </a:p>
          <a:p>
            <a:r>
              <a:rPr lang="ru-RU" dirty="0">
                <a:latin typeface="Bahnschrift" panose="020B0502040204020203" pitchFamily="34" charset="0"/>
              </a:rPr>
              <a:t>- создать интересный контент;</a:t>
            </a:r>
          </a:p>
          <a:p>
            <a:r>
              <a:rPr lang="ru-RU" dirty="0">
                <a:latin typeface="Bahnschrift" panose="020B0502040204020203" pitchFamily="34" charset="0"/>
              </a:rPr>
              <a:t>- покупать рекламу у сообществ и блогеров;</a:t>
            </a:r>
          </a:p>
          <a:p>
            <a:r>
              <a:rPr lang="ru-RU" dirty="0">
                <a:latin typeface="Bahnschrift" panose="020B0502040204020203" pitchFamily="34" charset="0"/>
              </a:rPr>
              <a:t>- онлайн доставка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C2EBAD-B873-7561-F696-2FDC7F2B8A30}"/>
              </a:ext>
            </a:extLst>
          </p:cNvPr>
          <p:cNvSpPr txBox="1"/>
          <p:nvPr/>
        </p:nvSpPr>
        <p:spPr>
          <a:xfrm>
            <a:off x="6800849" y="2316005"/>
            <a:ext cx="4324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Bahnschrift" panose="020B0502040204020203" pitchFamily="34" charset="0"/>
              </a:rPr>
              <a:t>2024 год: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8FD689-2D34-864A-29B8-28961C9A1F8C}"/>
              </a:ext>
            </a:extLst>
          </p:cNvPr>
          <p:cNvSpPr txBox="1"/>
          <p:nvPr/>
        </p:nvSpPr>
        <p:spPr>
          <a:xfrm>
            <a:off x="6791324" y="2676090"/>
            <a:ext cx="4324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1. Выход на локальные точки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C4220B-1DB2-17E6-F3E9-8656A834CC39}"/>
              </a:ext>
            </a:extLst>
          </p:cNvPr>
          <p:cNvSpPr txBox="1"/>
          <p:nvPr/>
        </p:nvSpPr>
        <p:spPr>
          <a:xfrm>
            <a:off x="6800849" y="3148625"/>
            <a:ext cx="3550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2. Поставка в сетевые точки Волгоградской области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E9C01B-9D2B-39A1-BEA1-329B3586FF79}"/>
              </a:ext>
            </a:extLst>
          </p:cNvPr>
          <p:cNvSpPr txBox="1"/>
          <p:nvPr/>
        </p:nvSpPr>
        <p:spPr>
          <a:xfrm>
            <a:off x="6783663" y="5526533"/>
            <a:ext cx="4181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1. Поставка сетевых точек по России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B25B3F-47C6-3300-2C40-5E52EBD391CB}"/>
              </a:ext>
            </a:extLst>
          </p:cNvPr>
          <p:cNvSpPr txBox="1"/>
          <p:nvPr/>
        </p:nvSpPr>
        <p:spPr>
          <a:xfrm>
            <a:off x="6791324" y="3808028"/>
            <a:ext cx="44796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" panose="020B0502040204020203" pitchFamily="34" charset="0"/>
              </a:rPr>
              <a:t>3. Разнообразие продукции: </a:t>
            </a:r>
          </a:p>
          <a:p>
            <a:r>
              <a:rPr lang="ru-RU" dirty="0">
                <a:latin typeface="Bahnschrift" panose="020B0502040204020203" pitchFamily="34" charset="0"/>
              </a:rPr>
              <a:t>-новые начинки для пирожных; </a:t>
            </a:r>
          </a:p>
          <a:p>
            <a:r>
              <a:rPr lang="ru-RU" dirty="0">
                <a:latin typeface="Bahnschrift" panose="020B0502040204020203" pitchFamily="34" charset="0"/>
              </a:rPr>
              <a:t>-линейка для диабетиков; </a:t>
            </a:r>
          </a:p>
          <a:p>
            <a:r>
              <a:rPr lang="ru-RU" dirty="0">
                <a:latin typeface="Bahnschrift" panose="020B0502040204020203" pitchFamily="34" charset="0"/>
              </a:rPr>
              <a:t>-печенье, батончики</a:t>
            </a:r>
          </a:p>
        </p:txBody>
      </p:sp>
    </p:spTree>
    <p:extLst>
      <p:ext uri="{BB962C8B-B14F-4D97-AF65-F5344CB8AC3E}">
        <p14:creationId xmlns:p14="http://schemas.microsoft.com/office/powerpoint/2010/main" val="3011291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B2DECD5-25F2-7239-70DD-D87C8A8CFA4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9CEF2"/>
              </a:gs>
              <a:gs pos="15000">
                <a:srgbClr val="D9ADE9">
                  <a:lumMod val="100000"/>
                </a:srgbClr>
              </a:gs>
              <a:gs pos="82000">
                <a:srgbClr val="85E197"/>
              </a:gs>
              <a:gs pos="52000">
                <a:srgbClr val="85E197"/>
              </a:gs>
              <a:gs pos="95000">
                <a:srgbClr val="54C88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7CB7EB-180A-1382-D393-5156B307C8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9" t="18577" r="8963" b="28035"/>
          <a:stretch/>
        </p:blipFill>
        <p:spPr>
          <a:xfrm>
            <a:off x="313198" y="2716997"/>
            <a:ext cx="6702641" cy="123399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60C4C0-31D5-5607-2E3A-0947DBBE49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07" y="215331"/>
            <a:ext cx="2653448" cy="11367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B24F9AB-7CD8-07B7-1474-6248BDFC82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372" y="-853225"/>
            <a:ext cx="3273882" cy="3273882"/>
          </a:xfrm>
          <a:prstGeom prst="rect">
            <a:avLst/>
          </a:prstGeom>
          <a:effectLst>
            <a:outerShdw blurRad="1270000" dist="38100" dir="2700000" algn="tl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9DFB8B9C-D956-36C9-50D1-13D290BC636E}"/>
              </a:ext>
            </a:extLst>
          </p:cNvPr>
          <p:cNvGrpSpPr/>
          <p:nvPr/>
        </p:nvGrpSpPr>
        <p:grpSpPr>
          <a:xfrm>
            <a:off x="6340254" y="-895111"/>
            <a:ext cx="7213880" cy="8471138"/>
            <a:chOff x="6074927" y="-1016569"/>
            <a:chExt cx="7213880" cy="8471138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E0418DB1-1F38-6495-AB0C-DB6EA90486FC}"/>
                </a:ext>
              </a:extLst>
            </p:cNvPr>
            <p:cNvGrpSpPr/>
            <p:nvPr/>
          </p:nvGrpSpPr>
          <p:grpSpPr>
            <a:xfrm>
              <a:off x="6074927" y="-1016569"/>
              <a:ext cx="7213880" cy="8471138"/>
              <a:chOff x="6074927" y="-905337"/>
              <a:chExt cx="7213880" cy="8471138"/>
            </a:xfrm>
          </p:grpSpPr>
          <p:pic>
            <p:nvPicPr>
              <p:cNvPr id="19" name="Рисунок 18">
                <a:extLst>
                  <a:ext uri="{FF2B5EF4-FFF2-40B4-BE49-F238E27FC236}">
                    <a16:creationId xmlns:a16="http://schemas.microsoft.com/office/drawing/2014/main" id="{A5197B50-D2E0-5C38-9865-72793969CA5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artisticBlur radius="1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071" t="34344"/>
              <a:stretch/>
            </p:blipFill>
            <p:spPr>
              <a:xfrm rot="19470468">
                <a:off x="9013410" y="4861952"/>
                <a:ext cx="2715104" cy="2703849"/>
              </a:xfrm>
              <a:prstGeom prst="rect">
                <a:avLst/>
              </a:prstGeom>
            </p:spPr>
          </p:pic>
          <p:grpSp>
            <p:nvGrpSpPr>
              <p:cNvPr id="20" name="Группа 19">
                <a:extLst>
                  <a:ext uri="{FF2B5EF4-FFF2-40B4-BE49-F238E27FC236}">
                    <a16:creationId xmlns:a16="http://schemas.microsoft.com/office/drawing/2014/main" id="{98714F36-ECD0-810D-F9BE-9D24EEDE00F2}"/>
                  </a:ext>
                </a:extLst>
              </p:cNvPr>
              <p:cNvGrpSpPr/>
              <p:nvPr/>
            </p:nvGrpSpPr>
            <p:grpSpPr>
              <a:xfrm>
                <a:off x="6074927" y="-905337"/>
                <a:ext cx="7213880" cy="8234074"/>
                <a:chOff x="6024061" y="-921662"/>
                <a:chExt cx="7213880" cy="8234074"/>
              </a:xfrm>
            </p:grpSpPr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F1567D72-1FDD-9087-8DE1-42AC71FDF8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96" t="18783" r="10858" b="16147"/>
                <a:stretch/>
              </p:blipFill>
              <p:spPr>
                <a:xfrm rot="1542824">
                  <a:off x="7779583" y="4551657"/>
                  <a:ext cx="2321004" cy="2050742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8DCD275C-44CB-5E31-FB93-773CDDB4DC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613" t="18495" r="12222" b="20394"/>
                <a:stretch/>
              </p:blipFill>
              <p:spPr>
                <a:xfrm rot="2094460">
                  <a:off x="6925228" y="672676"/>
                  <a:ext cx="1880488" cy="1661520"/>
                </a:xfrm>
                <a:prstGeom prst="rect">
                  <a:avLst/>
                </a:prstGeom>
              </p:spPr>
            </p:pic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C4A7B1C2-F06F-0BC9-3F82-23F8438AAF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96" t="18783" r="10858" b="16147"/>
                <a:stretch/>
              </p:blipFill>
              <p:spPr>
                <a:xfrm rot="1542824">
                  <a:off x="10628632" y="3252612"/>
                  <a:ext cx="2321004" cy="2050742"/>
                </a:xfrm>
                <a:prstGeom prst="rect">
                  <a:avLst/>
                </a:prstGeom>
              </p:spPr>
            </p:pic>
            <p:pic>
              <p:nvPicPr>
                <p:cNvPr id="24" name="Рисунок 23">
                  <a:extLst>
                    <a:ext uri="{FF2B5EF4-FFF2-40B4-BE49-F238E27FC236}">
                      <a16:creationId xmlns:a16="http://schemas.microsoft.com/office/drawing/2014/main" id="{B3F4F0C7-2211-D7F2-9F7A-7AD3AA37F7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071" t="34344"/>
                <a:stretch/>
              </p:blipFill>
              <p:spPr>
                <a:xfrm>
                  <a:off x="10522837" y="1001564"/>
                  <a:ext cx="2715104" cy="2703849"/>
                </a:xfrm>
                <a:prstGeom prst="rect">
                  <a:avLst/>
                </a:prstGeom>
              </p:spPr>
            </p:pic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B51B0424-2DE6-D843-F79A-6FE0E14D0F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96" t="18783" r="10858" b="16147"/>
                <a:stretch/>
              </p:blipFill>
              <p:spPr>
                <a:xfrm rot="1542824">
                  <a:off x="7736446" y="-555411"/>
                  <a:ext cx="2321004" cy="2050742"/>
                </a:xfrm>
                <a:prstGeom prst="rect">
                  <a:avLst/>
                </a:prstGeom>
              </p:spPr>
            </p:pic>
            <p:pic>
              <p:nvPicPr>
                <p:cNvPr id="26" name="Рисунок 25">
                  <a:extLst>
                    <a:ext uri="{FF2B5EF4-FFF2-40B4-BE49-F238E27FC236}">
                      <a16:creationId xmlns:a16="http://schemas.microsoft.com/office/drawing/2014/main" id="{3B887B14-AF02-4521-BF33-772B5FF0FB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613" t="18495" r="12222" b="20394"/>
                <a:stretch/>
              </p:blipFill>
              <p:spPr>
                <a:xfrm rot="19941766">
                  <a:off x="9669598" y="3510801"/>
                  <a:ext cx="1880488" cy="1661520"/>
                </a:xfrm>
                <a:prstGeom prst="rect">
                  <a:avLst/>
                </a:prstGeom>
              </p:spPr>
            </p:pic>
            <p:pic>
              <p:nvPicPr>
                <p:cNvPr id="27" name="Рисунок 26">
                  <a:extLst>
                    <a:ext uri="{FF2B5EF4-FFF2-40B4-BE49-F238E27FC236}">
                      <a16:creationId xmlns:a16="http://schemas.microsoft.com/office/drawing/2014/main" id="{958D4164-38DB-DC7F-0377-0726D62488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071" t="34344"/>
                <a:stretch/>
              </p:blipFill>
              <p:spPr>
                <a:xfrm rot="3503367">
                  <a:off x="9152980" y="1950792"/>
                  <a:ext cx="2222497" cy="2213284"/>
                </a:xfrm>
                <a:prstGeom prst="rect">
                  <a:avLst/>
                </a:prstGeom>
              </p:spPr>
            </p:pic>
            <p:pic>
              <p:nvPicPr>
                <p:cNvPr id="28" name="Рисунок 27">
                  <a:extLst>
                    <a:ext uri="{FF2B5EF4-FFF2-40B4-BE49-F238E27FC236}">
                      <a16:creationId xmlns:a16="http://schemas.microsoft.com/office/drawing/2014/main" id="{C3E38B51-E918-C012-3A4D-D8864B7AAF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96" t="18783" r="10858" b="16147"/>
                <a:stretch/>
              </p:blipFill>
              <p:spPr>
                <a:xfrm rot="16455890">
                  <a:off x="7645320" y="1856552"/>
                  <a:ext cx="2140285" cy="1891066"/>
                </a:xfrm>
                <a:prstGeom prst="rect">
                  <a:avLst/>
                </a:prstGeom>
              </p:spPr>
            </p:pic>
            <p:pic>
              <p:nvPicPr>
                <p:cNvPr id="29" name="Рисунок 28">
                  <a:extLst>
                    <a:ext uri="{FF2B5EF4-FFF2-40B4-BE49-F238E27FC236}">
                      <a16:creationId xmlns:a16="http://schemas.microsoft.com/office/drawing/2014/main" id="{A790A038-E479-CEFA-84A8-80FD12053D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613" t="18495" r="12222" b="20394"/>
                <a:stretch/>
              </p:blipFill>
              <p:spPr>
                <a:xfrm rot="19941766">
                  <a:off x="9362229" y="382876"/>
                  <a:ext cx="1880488" cy="1661520"/>
                </a:xfrm>
                <a:prstGeom prst="rect">
                  <a:avLst/>
                </a:prstGeom>
              </p:spPr>
            </p:pic>
            <p:pic>
              <p:nvPicPr>
                <p:cNvPr id="30" name="Рисунок 29">
                  <a:extLst>
                    <a:ext uri="{FF2B5EF4-FFF2-40B4-BE49-F238E27FC236}">
                      <a16:creationId xmlns:a16="http://schemas.microsoft.com/office/drawing/2014/main" id="{07E98FDD-702D-BA2E-7423-8421152192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071" t="34344"/>
                <a:stretch/>
              </p:blipFill>
              <p:spPr>
                <a:xfrm>
                  <a:off x="7587370" y="3131611"/>
                  <a:ext cx="2715104" cy="2703849"/>
                </a:xfrm>
                <a:prstGeom prst="rect">
                  <a:avLst/>
                </a:prstGeom>
              </p:spPr>
            </p:pic>
            <p:pic>
              <p:nvPicPr>
                <p:cNvPr id="31" name="Рисунок 30">
                  <a:extLst>
                    <a:ext uri="{FF2B5EF4-FFF2-40B4-BE49-F238E27FC236}">
                      <a16:creationId xmlns:a16="http://schemas.microsoft.com/office/drawing/2014/main" id="{F920F08A-A809-76BC-E4B9-DC683182D2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96" t="18783" r="10858" b="16147"/>
                <a:stretch/>
              </p:blipFill>
              <p:spPr>
                <a:xfrm rot="1542824">
                  <a:off x="10467101" y="5261670"/>
                  <a:ext cx="2321004" cy="2050742"/>
                </a:xfrm>
                <a:prstGeom prst="rect">
                  <a:avLst/>
                </a:prstGeom>
              </p:spPr>
            </p:pic>
            <p:pic>
              <p:nvPicPr>
                <p:cNvPr id="32" name="Рисунок 31">
                  <a:extLst>
                    <a:ext uri="{FF2B5EF4-FFF2-40B4-BE49-F238E27FC236}">
                      <a16:creationId xmlns:a16="http://schemas.microsoft.com/office/drawing/2014/main" id="{47FA815A-B156-A620-46F6-002E16D4B1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artisticBlur radius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613" t="18495" r="12222" b="20394"/>
                <a:stretch/>
              </p:blipFill>
              <p:spPr>
                <a:xfrm rot="19941766">
                  <a:off x="6024061" y="-368110"/>
                  <a:ext cx="1880488" cy="1661520"/>
                </a:xfrm>
                <a:prstGeom prst="rect">
                  <a:avLst/>
                </a:prstGeom>
              </p:spPr>
            </p:pic>
            <p:pic>
              <p:nvPicPr>
                <p:cNvPr id="33" name="Рисунок 32">
                  <a:extLst>
                    <a:ext uri="{FF2B5EF4-FFF2-40B4-BE49-F238E27FC236}">
                      <a16:creationId xmlns:a16="http://schemas.microsoft.com/office/drawing/2014/main" id="{645B6589-11B6-4476-6B36-140485A572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071" t="34344"/>
                <a:stretch/>
              </p:blipFill>
              <p:spPr>
                <a:xfrm>
                  <a:off x="9759570" y="4147220"/>
                  <a:ext cx="2715104" cy="2703849"/>
                </a:xfrm>
                <a:prstGeom prst="rect">
                  <a:avLst/>
                </a:prstGeom>
              </p:spPr>
            </p:pic>
            <p:pic>
              <p:nvPicPr>
                <p:cNvPr id="34" name="Рисунок 33">
                  <a:extLst>
                    <a:ext uri="{FF2B5EF4-FFF2-40B4-BE49-F238E27FC236}">
                      <a16:creationId xmlns:a16="http://schemas.microsoft.com/office/drawing/2014/main" id="{F0D0312D-9D5A-E0DE-C86A-ECE9D38AA0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071" t="34344"/>
                <a:stretch/>
              </p:blipFill>
              <p:spPr>
                <a:xfrm>
                  <a:off x="8507721" y="-921662"/>
                  <a:ext cx="2715104" cy="2703849"/>
                </a:xfrm>
                <a:prstGeom prst="rect">
                  <a:avLst/>
                </a:prstGeom>
              </p:spPr>
            </p:pic>
            <p:pic>
              <p:nvPicPr>
                <p:cNvPr id="35" name="Рисунок 34">
                  <a:extLst>
                    <a:ext uri="{FF2B5EF4-FFF2-40B4-BE49-F238E27FC236}">
                      <a16:creationId xmlns:a16="http://schemas.microsoft.com/office/drawing/2014/main" id="{5F19FCEB-7AEB-F2D9-CF17-1F69F5A8BB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071" t="34344"/>
                <a:stretch/>
              </p:blipFill>
              <p:spPr>
                <a:xfrm rot="20257919">
                  <a:off x="8260228" y="880113"/>
                  <a:ext cx="2715104" cy="2703849"/>
                </a:xfrm>
                <a:prstGeom prst="rect">
                  <a:avLst/>
                </a:prstGeom>
              </p:spPr>
            </p:pic>
            <p:pic>
              <p:nvPicPr>
                <p:cNvPr id="36" name="Рисунок 35">
                  <a:extLst>
                    <a:ext uri="{FF2B5EF4-FFF2-40B4-BE49-F238E27FC236}">
                      <a16:creationId xmlns:a16="http://schemas.microsoft.com/office/drawing/2014/main" id="{FB81AB2F-7DB1-8DAC-3F9A-DB65B5161B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071" t="34344"/>
                <a:stretch/>
              </p:blipFill>
              <p:spPr>
                <a:xfrm rot="20257919">
                  <a:off x="6153504" y="842838"/>
                  <a:ext cx="1604899" cy="1598246"/>
                </a:xfrm>
                <a:prstGeom prst="rect">
                  <a:avLst/>
                </a:prstGeom>
              </p:spPr>
            </p:pic>
            <p:pic>
              <p:nvPicPr>
                <p:cNvPr id="37" name="Рисунок 36">
                  <a:extLst>
                    <a:ext uri="{FF2B5EF4-FFF2-40B4-BE49-F238E27FC236}">
                      <a16:creationId xmlns:a16="http://schemas.microsoft.com/office/drawing/2014/main" id="{BADCE793-F8B4-0C3D-AF9A-603BB43F1A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071" t="34344"/>
                <a:stretch/>
              </p:blipFill>
              <p:spPr>
                <a:xfrm rot="18546195">
                  <a:off x="7176390" y="4920753"/>
                  <a:ext cx="1837029" cy="1829414"/>
                </a:xfrm>
                <a:prstGeom prst="rect">
                  <a:avLst/>
                </a:prstGeom>
              </p:spPr>
            </p:pic>
          </p:grpSp>
        </p:grp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ACA88643-57FD-F8C5-DA1F-D4F912A270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22" t="20970" r="16299" b="16375"/>
            <a:stretch/>
          </p:blipFill>
          <p:spPr>
            <a:xfrm rot="20297714">
              <a:off x="7049268" y="-458013"/>
              <a:ext cx="2348161" cy="2148404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485CFB69-F44C-CEEE-ABBF-77629C1712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22" t="20970" r="16299" b="16375"/>
            <a:stretch/>
          </p:blipFill>
          <p:spPr>
            <a:xfrm rot="1385391">
              <a:off x="10324196" y="794590"/>
              <a:ext cx="1900293" cy="1738635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EA68E2A2-4F27-00CA-E3E2-EC141DFC50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22" t="20970" r="16299" b="16375"/>
            <a:stretch/>
          </p:blipFill>
          <p:spPr>
            <a:xfrm rot="20211594">
              <a:off x="8287300" y="3049925"/>
              <a:ext cx="1925783" cy="1761957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E165AC79-8F06-19FF-F3AE-F10826E15F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22" t="21489" r="16299" b="19612"/>
            <a:stretch/>
          </p:blipFill>
          <p:spPr>
            <a:xfrm rot="874206">
              <a:off x="9929563" y="2452263"/>
              <a:ext cx="2136858" cy="189895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FCEEED85-6DF5-2F9D-1957-25BC4025FB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22" t="21489" r="16299" b="19612"/>
            <a:stretch/>
          </p:blipFill>
          <p:spPr>
            <a:xfrm rot="1140631">
              <a:off x="10793626" y="-494908"/>
              <a:ext cx="1523495" cy="1353882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8D2964F6-5FF7-0A00-7B7F-D7D680882F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22" t="21489" r="16299" b="19612"/>
            <a:stretch/>
          </p:blipFill>
          <p:spPr>
            <a:xfrm rot="19167052">
              <a:off x="8529896" y="4973742"/>
              <a:ext cx="2028426" cy="1802598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6E4CB936-724F-0385-F60B-C6400BEB52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22" t="21489" r="16299" b="19612"/>
            <a:stretch/>
          </p:blipFill>
          <p:spPr>
            <a:xfrm rot="19620346">
              <a:off x="7106817" y="1709909"/>
              <a:ext cx="1746255" cy="1551841"/>
            </a:xfrm>
            <a:prstGeom prst="rect">
              <a:avLst/>
            </a:prstGeom>
          </p:spPr>
        </p:pic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D450B8BE-3AB5-CC3A-65F1-E466C743380C}"/>
              </a:ext>
            </a:extLst>
          </p:cNvPr>
          <p:cNvSpPr txBox="1"/>
          <p:nvPr/>
        </p:nvSpPr>
        <p:spPr>
          <a:xfrm>
            <a:off x="422240" y="4247333"/>
            <a:ext cx="7153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latin typeface="Bahnschrift" panose="020B0502040204020203" pitchFamily="34" charset="0"/>
              </a:rPr>
              <a:t>Спасибо за внимание!</a:t>
            </a: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44531948-3EE4-461B-B0E8-0A0B73D18E0F}"/>
              </a:ext>
            </a:extLst>
          </p:cNvPr>
          <p:cNvCxnSpPr/>
          <p:nvPr/>
        </p:nvCxnSpPr>
        <p:spPr>
          <a:xfrm>
            <a:off x="422240" y="4173771"/>
            <a:ext cx="6512947" cy="0"/>
          </a:xfrm>
          <a:prstGeom prst="line">
            <a:avLst/>
          </a:prstGeom>
          <a:ln w="38100">
            <a:solidFill>
              <a:srgbClr val="C886D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808E06DC-FD9A-B071-14D5-694357BEBF08}"/>
              </a:ext>
            </a:extLst>
          </p:cNvPr>
          <p:cNvSpPr txBox="1"/>
          <p:nvPr/>
        </p:nvSpPr>
        <p:spPr>
          <a:xfrm>
            <a:off x="479447" y="5293660"/>
            <a:ext cx="3595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Контакты:</a:t>
            </a:r>
          </a:p>
        </p:txBody>
      </p:sp>
      <p:sp>
        <p:nvSpPr>
          <p:cNvPr id="42" name="Текст 2">
            <a:extLst>
              <a:ext uri="{FF2B5EF4-FFF2-40B4-BE49-F238E27FC236}">
                <a16:creationId xmlns:a16="http://schemas.microsoft.com/office/drawing/2014/main" id="{7ABDBFD7-F5FE-3842-60DF-C04F9FDB539D}"/>
              </a:ext>
            </a:extLst>
          </p:cNvPr>
          <p:cNvSpPr txBox="1">
            <a:spLocks/>
          </p:cNvSpPr>
          <p:nvPr/>
        </p:nvSpPr>
        <p:spPr>
          <a:xfrm>
            <a:off x="2277031" y="5278473"/>
            <a:ext cx="1673124" cy="1213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группа в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Vk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  </a:t>
            </a:r>
            <a:r>
              <a:rPr lang="ru-RU" sz="1800" kern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—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телефон       </a:t>
            </a:r>
            <a:r>
              <a:rPr lang="ru-RU" sz="1800" kern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— </a:t>
            </a:r>
            <a:endParaRPr lang="ru-RU" sz="1800" dirty="0">
              <a:solidFill>
                <a:schemeClr val="bg2">
                  <a:lumMod val="25000"/>
                </a:schemeClr>
              </a:solidFill>
              <a:latin typeface="Bahnschrift" panose="020B0502040204020203" pitchFamily="34" charset="0"/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email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            </a:t>
            </a:r>
            <a:r>
              <a:rPr lang="ru-RU" sz="1800" kern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— </a:t>
            </a:r>
            <a:endParaRPr lang="ru-RU" sz="1800" dirty="0">
              <a:solidFill>
                <a:schemeClr val="bg2">
                  <a:lumMod val="2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45" name="Текст 2">
            <a:extLst>
              <a:ext uri="{FF2B5EF4-FFF2-40B4-BE49-F238E27FC236}">
                <a16:creationId xmlns:a16="http://schemas.microsoft.com/office/drawing/2014/main" id="{643857FE-3638-7438-8A75-EC3BD528FF0E}"/>
              </a:ext>
            </a:extLst>
          </p:cNvPr>
          <p:cNvSpPr txBox="1">
            <a:spLocks/>
          </p:cNvSpPr>
          <p:nvPr/>
        </p:nvSpPr>
        <p:spPr>
          <a:xfrm>
            <a:off x="3946811" y="5293660"/>
            <a:ext cx="2115356" cy="1213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800" dirty="0" err="1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BabyCake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+7 (919) 988-95-23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v.gur4@yandex.ru</a:t>
            </a:r>
            <a:endParaRPr lang="ru-RU" sz="1800" dirty="0">
              <a:solidFill>
                <a:schemeClr val="bg2">
                  <a:lumMod val="25000"/>
                </a:schemeClr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6811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605</Words>
  <Application>Microsoft Office PowerPoint</Application>
  <PresentationFormat>Широкоэкранный</PresentationFormat>
  <Paragraphs>138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Bahnschrift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 Головахина</dc:creator>
  <cp:lastModifiedBy>Марина Головахина</cp:lastModifiedBy>
  <cp:revision>13</cp:revision>
  <dcterms:created xsi:type="dcterms:W3CDTF">2023-11-21T15:21:30Z</dcterms:created>
  <dcterms:modified xsi:type="dcterms:W3CDTF">2023-11-23T19:29:10Z</dcterms:modified>
</cp:coreProperties>
</file>