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3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99" r:id="rId6"/>
    <p:sldId id="260" r:id="rId7"/>
    <p:sldId id="261" r:id="rId8"/>
    <p:sldId id="262" r:id="rId9"/>
    <p:sldId id="263" r:id="rId10"/>
    <p:sldId id="297" r:id="rId11"/>
    <p:sldId id="265" r:id="rId12"/>
    <p:sldId id="300" r:id="rId13"/>
    <p:sldId id="298" r:id="rId14"/>
  </p:sldIdLst>
  <p:sldSz cx="9144000" cy="5143500" type="screen16x9"/>
  <p:notesSz cx="6858000" cy="9144000"/>
  <p:embeddedFontLst>
    <p:embeddedFont>
      <p:font typeface="Figtree ExtraBold" panose="020B0604020202020204" charset="0"/>
      <p:bold r:id="rId16"/>
      <p:boldItalic r:id="rId17"/>
    </p:embeddedFont>
    <p:embeddedFont>
      <p:font typeface="Raleway" panose="020B0604020202020204" charset="-52"/>
      <p:regular r:id="rId18"/>
      <p:bold r:id="rId19"/>
      <p:italic r:id="rId20"/>
      <p:boldItalic r:id="rId21"/>
    </p:embeddedFont>
    <p:embeddedFont>
      <p:font typeface="Figtree Black" panose="020B0604020202020204" charset="0"/>
      <p:bold r:id="rId22"/>
      <p:boldItalic r:id="rId23"/>
    </p:embeddedFont>
    <p:embeddedFont>
      <p:font typeface="Bebas Neue" panose="020B0604020202020204" charset="0"/>
      <p:regular r:id="rId24"/>
    </p:embeddedFont>
    <p:embeddedFont>
      <p:font typeface="ISOCPEUR" panose="020B0604020202020204" pitchFamily="34" charset="0"/>
      <p:regular r:id="rId25"/>
      <p:italic r:id="rId26"/>
    </p:embeddedFont>
    <p:embeddedFont>
      <p:font typeface="Simplex" panose="00000400000000000000" pitchFamily="2" charset="0"/>
      <p:regular r:id="rId27"/>
    </p:embeddedFont>
    <p:embeddedFont>
      <p:font typeface="Barlow" panose="020B0604020202020204" charset="0"/>
      <p:regular r:id="rId28"/>
      <p:bold r:id="rId29"/>
      <p:italic r:id="rId30"/>
      <p:boldItalic r:id="rId31"/>
    </p:embeddedFont>
    <p:embeddedFont>
      <p:font typeface="Nunito Light" panose="020B0604020202020204" charset="-52"/>
      <p:regular r:id="rId32"/>
      <p:italic r:id="rId33"/>
    </p:embeddedFont>
    <p:embeddedFont>
      <p:font typeface="Anaheim" panose="020B0604020202020204" charset="0"/>
      <p:regular r:id="rId3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995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42B4A45C-D2DA-4260-A612-47858A2A3DFD}">
  <a:tblStyle styleId="{42B4A45C-D2DA-4260-A612-47858A2A3DFD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C8DDCFDC-9DF5-495F-8672-CD0640A410A5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34" d="100"/>
          <a:sy n="134" d="100"/>
        </p:scale>
        <p:origin x="144" y="288"/>
      </p:cViewPr>
      <p:guideLst>
        <p:guide orient="horz" pos="1620"/>
        <p:guide pos="299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34" Type="http://schemas.openxmlformats.org/officeDocument/2006/relationships/font" Target="fonts/font19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33" Type="http://schemas.openxmlformats.org/officeDocument/2006/relationships/font" Target="fonts/font18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font" Target="fonts/font1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32" Type="http://schemas.openxmlformats.org/officeDocument/2006/relationships/font" Target="fonts/font17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font" Target="fonts/font13.fntdata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31" Type="http://schemas.openxmlformats.org/officeDocument/2006/relationships/font" Target="fonts/font1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font" Target="fonts/font15.fntdata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4dfce81f19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4dfce81f19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d431007ba2_0_2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d431007ba2_0_2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d431007ba2_0_2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d431007ba2_0_2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i="1">
              <a:solidFill>
                <a:srgbClr val="595959"/>
              </a:solidFill>
              <a:latin typeface="Anaheim"/>
              <a:ea typeface="Anaheim"/>
              <a:cs typeface="Anaheim"/>
              <a:sym typeface="Anahei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54dda1946d_6_3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54dda1946d_6_3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54dda1946d_6_3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54dda1946d_6_3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730666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54dda1946d_6_3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54dda1946d_6_3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54dda1946d_6_3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54dda1946d_6_3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184d99d1a72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" name="Google Shape;226;g184d99d1a72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184d99d1a72_0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4" name="Google Shape;244;g184d99d1a72_0_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g54dda1946d_4_27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7" name="Google Shape;307;g54dda1946d_4_27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g54dda1946d_4_27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7" name="Google Shape;307;g54dda1946d_4_27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63207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1396950" y="1449775"/>
            <a:ext cx="6350100" cy="16953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000" b="0">
                <a:latin typeface="Figtree Black"/>
                <a:ea typeface="Figtree Black"/>
                <a:cs typeface="Figtree Black"/>
                <a:sym typeface="Figtree Black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1396950" y="3198775"/>
            <a:ext cx="6350100" cy="475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oogle Shape;13;p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10800000" flipH="1"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1057625" y="2297250"/>
            <a:ext cx="5345100" cy="8934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700" b="0">
                <a:latin typeface="Figtree Black"/>
                <a:ea typeface="Figtree Black"/>
                <a:cs typeface="Figtree Black"/>
                <a:sym typeface="Figtree Black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title" idx="2" hasCustomPrompt="1"/>
          </p:nvPr>
        </p:nvSpPr>
        <p:spPr>
          <a:xfrm>
            <a:off x="6402725" y="2297250"/>
            <a:ext cx="1149900" cy="893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5700" b="0">
                <a:solidFill>
                  <a:schemeClr val="lt1"/>
                </a:solidFill>
                <a:latin typeface="Figtree Black"/>
                <a:ea typeface="Figtree Black"/>
                <a:cs typeface="Figtree Black"/>
                <a:sym typeface="Figtree Black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oogle Shape;17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-9"/>
            <a:ext cx="9144000" cy="5143508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300"/>
              <a:buNone/>
              <a:defRPr sz="2500" b="0">
                <a:latin typeface="Figtree Black"/>
                <a:ea typeface="Figtree Black"/>
                <a:cs typeface="Figtree Black"/>
                <a:sym typeface="Figtree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720000" y="1137801"/>
            <a:ext cx="7704000" cy="40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2pPr>
            <a:lvl3pPr marL="1371600" lvl="2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3pPr>
            <a:lvl4pPr marL="1828800" lvl="3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4pPr>
            <a:lvl5pPr marL="2286000" lvl="4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5pPr>
            <a:lvl6pPr marL="2743200" lvl="5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6pPr>
            <a:lvl7pPr marL="3200400" lvl="6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7pPr>
            <a:lvl8pPr marL="3657600" lvl="7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8pPr>
            <a:lvl9pPr marL="4114800" lvl="8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/>
          <p:nvPr/>
        </p:nvSpPr>
        <p:spPr>
          <a:xfrm>
            <a:off x="8424000" y="187025"/>
            <a:ext cx="258000" cy="2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Google Shape;22;p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10800000" flipH="1">
            <a:off x="25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5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300"/>
              <a:buNone/>
              <a:defRPr sz="2500" b="0">
                <a:latin typeface="Figtree Black"/>
                <a:ea typeface="Figtree Black"/>
                <a:cs typeface="Figtree Black"/>
                <a:sym typeface="Figtree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ubTitle" idx="1"/>
          </p:nvPr>
        </p:nvSpPr>
        <p:spPr>
          <a:xfrm>
            <a:off x="4130950" y="2551300"/>
            <a:ext cx="2505600" cy="129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>
                <a:latin typeface="Barlow"/>
                <a:ea typeface="Barlow"/>
                <a:cs typeface="Barlow"/>
                <a:sym typeface="Barlow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subTitle" idx="2"/>
          </p:nvPr>
        </p:nvSpPr>
        <p:spPr>
          <a:xfrm>
            <a:off x="1312750" y="2551300"/>
            <a:ext cx="2505600" cy="129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>
                <a:latin typeface="Barlow"/>
                <a:ea typeface="Barlow"/>
                <a:cs typeface="Barlow"/>
                <a:sym typeface="Barlow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subTitle" idx="3"/>
          </p:nvPr>
        </p:nvSpPr>
        <p:spPr>
          <a:xfrm>
            <a:off x="1312750" y="2203359"/>
            <a:ext cx="2505600" cy="40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1700">
                <a:solidFill>
                  <a:schemeClr val="dk1"/>
                </a:solidFill>
                <a:latin typeface="Figtree ExtraBold"/>
                <a:ea typeface="Figtree ExtraBold"/>
                <a:cs typeface="Figtree ExtraBold"/>
                <a:sym typeface="Figtree Extra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subTitle" idx="4"/>
          </p:nvPr>
        </p:nvSpPr>
        <p:spPr>
          <a:xfrm>
            <a:off x="4130950" y="2203359"/>
            <a:ext cx="2505600" cy="40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1700">
                <a:solidFill>
                  <a:schemeClr val="dk1"/>
                </a:solidFill>
                <a:latin typeface="Figtree ExtraBold"/>
                <a:ea typeface="Figtree ExtraBold"/>
                <a:cs typeface="Figtree ExtraBold"/>
                <a:sym typeface="Figtree Extra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8" name="Google Shape;28;p5"/>
          <p:cNvSpPr/>
          <p:nvPr/>
        </p:nvSpPr>
        <p:spPr>
          <a:xfrm>
            <a:off x="8424000" y="187025"/>
            <a:ext cx="258000" cy="2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7"/>
          <p:cNvSpPr txBox="1">
            <a:spLocks noGrp="1"/>
          </p:cNvSpPr>
          <p:nvPr>
            <p:ph type="title"/>
          </p:nvPr>
        </p:nvSpPr>
        <p:spPr>
          <a:xfrm>
            <a:off x="811975" y="1617700"/>
            <a:ext cx="4036200" cy="5727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300"/>
              <a:buNone/>
              <a:defRPr sz="2500" b="0">
                <a:latin typeface="Figtree Black"/>
                <a:ea typeface="Figtree Black"/>
                <a:cs typeface="Figtree Black"/>
                <a:sym typeface="Figtree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7"/>
          <p:cNvSpPr txBox="1">
            <a:spLocks noGrp="1"/>
          </p:cNvSpPr>
          <p:nvPr>
            <p:ph type="subTitle" idx="1"/>
          </p:nvPr>
        </p:nvSpPr>
        <p:spPr>
          <a:xfrm>
            <a:off x="811975" y="2251900"/>
            <a:ext cx="4036200" cy="192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200"/>
              <a:buFont typeface="Nunito Light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200"/>
              <a:buFont typeface="Nunito Light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200"/>
              <a:buFont typeface="Nunito Light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200"/>
              <a:buFont typeface="Nunito Light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Nunito Light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Nunito Light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Nunito Light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Nunito Light"/>
              <a:buChar char="■"/>
              <a:defRPr/>
            </a:lvl9pPr>
          </a:lstStyle>
          <a:p>
            <a:endParaRPr/>
          </a:p>
        </p:txBody>
      </p:sp>
      <p:sp>
        <p:nvSpPr>
          <p:cNvPr id="37" name="Google Shape;37;p7"/>
          <p:cNvSpPr>
            <a:spLocks noGrp="1"/>
          </p:cNvSpPr>
          <p:nvPr>
            <p:ph type="pic" idx="2"/>
          </p:nvPr>
        </p:nvSpPr>
        <p:spPr>
          <a:xfrm>
            <a:off x="5623450" y="0"/>
            <a:ext cx="3520500" cy="51435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Google Shape;39;p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Google Shape;40;p8"/>
          <p:cNvSpPr txBox="1">
            <a:spLocks noGrp="1"/>
          </p:cNvSpPr>
          <p:nvPr>
            <p:ph type="title"/>
          </p:nvPr>
        </p:nvSpPr>
        <p:spPr>
          <a:xfrm>
            <a:off x="1398300" y="2038200"/>
            <a:ext cx="6347400" cy="1051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41" name="Google Shape;41;p8"/>
          <p:cNvSpPr/>
          <p:nvPr/>
        </p:nvSpPr>
        <p:spPr>
          <a:xfrm>
            <a:off x="1053900" y="1693800"/>
            <a:ext cx="344400" cy="344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Google Shape;43;p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10800000" flipH="1"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4" name="Google Shape;44;p9"/>
          <p:cNvSpPr txBox="1">
            <a:spLocks noGrp="1"/>
          </p:cNvSpPr>
          <p:nvPr>
            <p:ph type="title"/>
          </p:nvPr>
        </p:nvSpPr>
        <p:spPr>
          <a:xfrm>
            <a:off x="1678075" y="2094400"/>
            <a:ext cx="5330400" cy="1051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9"/>
          <p:cNvSpPr txBox="1">
            <a:spLocks noGrp="1"/>
          </p:cNvSpPr>
          <p:nvPr>
            <p:ph type="subTitle" idx="1"/>
          </p:nvPr>
        </p:nvSpPr>
        <p:spPr>
          <a:xfrm>
            <a:off x="1678050" y="3153500"/>
            <a:ext cx="5330400" cy="43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9"/>
          <p:cNvSpPr/>
          <p:nvPr/>
        </p:nvSpPr>
        <p:spPr>
          <a:xfrm>
            <a:off x="7008475" y="1750000"/>
            <a:ext cx="344400" cy="344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0"/>
          <p:cNvSpPr>
            <a:spLocks noGrp="1"/>
          </p:cNvSpPr>
          <p:nvPr>
            <p:ph type="pic" idx="2"/>
          </p:nvPr>
        </p:nvSpPr>
        <p:spPr>
          <a:xfrm>
            <a:off x="100" y="-10325"/>
            <a:ext cx="9144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49" name="Google Shape;49;p10"/>
          <p:cNvSpPr txBox="1">
            <a:spLocks noGrp="1"/>
          </p:cNvSpPr>
          <p:nvPr>
            <p:ph type="title"/>
          </p:nvPr>
        </p:nvSpPr>
        <p:spPr>
          <a:xfrm>
            <a:off x="720000" y="4014450"/>
            <a:ext cx="7704000" cy="5727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Font typeface="Figtree Black"/>
              <a:buNone/>
              <a:defRPr sz="2500" b="0">
                <a:latin typeface="Figtree Black"/>
                <a:ea typeface="Figtree Black"/>
                <a:cs typeface="Figtree Black"/>
                <a:sym typeface="Figtree Black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Font typeface="Figtree Black"/>
              <a:buNone/>
              <a:defRPr sz="2500" b="0">
                <a:latin typeface="Figtree Black"/>
                <a:ea typeface="Figtree Black"/>
                <a:cs typeface="Figtree Black"/>
                <a:sym typeface="Figtree Black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Font typeface="Figtree Black"/>
              <a:buNone/>
              <a:defRPr sz="2500" b="0">
                <a:latin typeface="Figtree Black"/>
                <a:ea typeface="Figtree Black"/>
                <a:cs typeface="Figtree Black"/>
                <a:sym typeface="Figtree Black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Font typeface="Figtree Black"/>
              <a:buNone/>
              <a:defRPr sz="2500" b="0">
                <a:latin typeface="Figtree Black"/>
                <a:ea typeface="Figtree Black"/>
                <a:cs typeface="Figtree Black"/>
                <a:sym typeface="Figtree Black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Font typeface="Figtree Black"/>
              <a:buNone/>
              <a:defRPr sz="2500" b="0">
                <a:latin typeface="Figtree Black"/>
                <a:ea typeface="Figtree Black"/>
                <a:cs typeface="Figtree Black"/>
                <a:sym typeface="Figtree Black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Font typeface="Figtree Black"/>
              <a:buNone/>
              <a:defRPr sz="2500" b="0">
                <a:latin typeface="Figtree Black"/>
                <a:ea typeface="Figtree Black"/>
                <a:cs typeface="Figtree Black"/>
                <a:sym typeface="Figtree Black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Font typeface="Figtree Black"/>
              <a:buNone/>
              <a:defRPr sz="2500" b="0">
                <a:latin typeface="Figtree Black"/>
                <a:ea typeface="Figtree Black"/>
                <a:cs typeface="Figtree Black"/>
                <a:sym typeface="Figtree Black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Font typeface="Figtree Black"/>
              <a:buNone/>
              <a:defRPr sz="2500" b="0">
                <a:latin typeface="Figtree Black"/>
                <a:ea typeface="Figtree Black"/>
                <a:cs typeface="Figtree Black"/>
                <a:sym typeface="Figtree Black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Google Shape;51;p1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2" name="Google Shape;52;p11"/>
          <p:cNvSpPr txBox="1">
            <a:spLocks noGrp="1"/>
          </p:cNvSpPr>
          <p:nvPr>
            <p:ph type="title" hasCustomPrompt="1"/>
          </p:nvPr>
        </p:nvSpPr>
        <p:spPr>
          <a:xfrm>
            <a:off x="1283975" y="1849550"/>
            <a:ext cx="6576000" cy="11085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53" name="Google Shape;53;p11"/>
          <p:cNvSpPr txBox="1">
            <a:spLocks noGrp="1"/>
          </p:cNvSpPr>
          <p:nvPr>
            <p:ph type="subTitle" idx="1"/>
          </p:nvPr>
        </p:nvSpPr>
        <p:spPr>
          <a:xfrm>
            <a:off x="1284000" y="2958050"/>
            <a:ext cx="6576000" cy="42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chemeClr val="dk1"/>
        </a:solidFill>
        <a:effectLst/>
      </p:bgPr>
    </p:bg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_1_1_1_1_1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Google Shape;56;p1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10800000" flipH="1"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300"/>
              <a:buNone/>
              <a:defRPr sz="2500" b="0">
                <a:latin typeface="Figtree Black"/>
                <a:ea typeface="Figtree Black"/>
                <a:cs typeface="Figtree Black"/>
                <a:sym typeface="Figtree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3"/>
          <p:cNvSpPr txBox="1">
            <a:spLocks noGrp="1"/>
          </p:cNvSpPr>
          <p:nvPr>
            <p:ph type="title" idx="2" hasCustomPrompt="1"/>
          </p:nvPr>
        </p:nvSpPr>
        <p:spPr>
          <a:xfrm>
            <a:off x="720000" y="1763158"/>
            <a:ext cx="649200" cy="4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2300" b="0">
                <a:solidFill>
                  <a:schemeClr val="lt1"/>
                </a:solidFill>
                <a:latin typeface="Figtree Black"/>
                <a:ea typeface="Figtree Black"/>
                <a:cs typeface="Figtree Black"/>
                <a:sym typeface="Figtree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9" name="Google Shape;59;p13"/>
          <p:cNvSpPr txBox="1">
            <a:spLocks noGrp="1"/>
          </p:cNvSpPr>
          <p:nvPr>
            <p:ph type="title" idx="3" hasCustomPrompt="1"/>
          </p:nvPr>
        </p:nvSpPr>
        <p:spPr>
          <a:xfrm>
            <a:off x="720000" y="3196566"/>
            <a:ext cx="649200" cy="4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2300" b="0">
                <a:solidFill>
                  <a:schemeClr val="lt1"/>
                </a:solidFill>
                <a:latin typeface="Figtree Black"/>
                <a:ea typeface="Figtree Black"/>
                <a:cs typeface="Figtree Black"/>
                <a:sym typeface="Figtree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60" name="Google Shape;60;p13"/>
          <p:cNvSpPr txBox="1">
            <a:spLocks noGrp="1"/>
          </p:cNvSpPr>
          <p:nvPr>
            <p:ph type="title" idx="4" hasCustomPrompt="1"/>
          </p:nvPr>
        </p:nvSpPr>
        <p:spPr>
          <a:xfrm>
            <a:off x="3385913" y="1763158"/>
            <a:ext cx="649200" cy="4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2300" b="0">
                <a:solidFill>
                  <a:schemeClr val="lt1"/>
                </a:solidFill>
                <a:latin typeface="Figtree Black"/>
                <a:ea typeface="Figtree Black"/>
                <a:cs typeface="Figtree Black"/>
                <a:sym typeface="Figtree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61" name="Google Shape;61;p13"/>
          <p:cNvSpPr txBox="1">
            <a:spLocks noGrp="1"/>
          </p:cNvSpPr>
          <p:nvPr>
            <p:ph type="title" idx="5" hasCustomPrompt="1"/>
          </p:nvPr>
        </p:nvSpPr>
        <p:spPr>
          <a:xfrm>
            <a:off x="3385913" y="3196566"/>
            <a:ext cx="649200" cy="4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2300" b="0">
                <a:solidFill>
                  <a:schemeClr val="lt1"/>
                </a:solidFill>
                <a:latin typeface="Figtree Black"/>
                <a:ea typeface="Figtree Black"/>
                <a:cs typeface="Figtree Black"/>
                <a:sym typeface="Figtree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62" name="Google Shape;62;p13"/>
          <p:cNvSpPr txBox="1">
            <a:spLocks noGrp="1"/>
          </p:cNvSpPr>
          <p:nvPr>
            <p:ph type="title" idx="6" hasCustomPrompt="1"/>
          </p:nvPr>
        </p:nvSpPr>
        <p:spPr>
          <a:xfrm>
            <a:off x="6051825" y="1763150"/>
            <a:ext cx="646800" cy="4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2300" b="0">
                <a:solidFill>
                  <a:schemeClr val="lt1"/>
                </a:solidFill>
                <a:latin typeface="Figtree Black"/>
                <a:ea typeface="Figtree Black"/>
                <a:cs typeface="Figtree Black"/>
                <a:sym typeface="Figtree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63" name="Google Shape;63;p13"/>
          <p:cNvSpPr txBox="1">
            <a:spLocks noGrp="1"/>
          </p:cNvSpPr>
          <p:nvPr>
            <p:ph type="title" idx="7" hasCustomPrompt="1"/>
          </p:nvPr>
        </p:nvSpPr>
        <p:spPr>
          <a:xfrm>
            <a:off x="6051825" y="3196566"/>
            <a:ext cx="649200" cy="4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2300" b="0">
                <a:solidFill>
                  <a:schemeClr val="lt1"/>
                </a:solidFill>
                <a:latin typeface="Figtree Black"/>
                <a:ea typeface="Figtree Black"/>
                <a:cs typeface="Figtree Black"/>
                <a:sym typeface="Figtree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64" name="Google Shape;64;p13"/>
          <p:cNvSpPr txBox="1">
            <a:spLocks noGrp="1"/>
          </p:cNvSpPr>
          <p:nvPr>
            <p:ph type="subTitle" idx="1"/>
          </p:nvPr>
        </p:nvSpPr>
        <p:spPr>
          <a:xfrm>
            <a:off x="720000" y="2210750"/>
            <a:ext cx="2305500" cy="73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1700">
                <a:solidFill>
                  <a:schemeClr val="dk1"/>
                </a:solidFill>
                <a:latin typeface="Figtree ExtraBold"/>
                <a:ea typeface="Figtree ExtraBold"/>
                <a:cs typeface="Figtree ExtraBold"/>
                <a:sym typeface="Figtree ExtraBol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65" name="Google Shape;65;p13"/>
          <p:cNvSpPr txBox="1">
            <a:spLocks noGrp="1"/>
          </p:cNvSpPr>
          <p:nvPr>
            <p:ph type="subTitle" idx="8"/>
          </p:nvPr>
        </p:nvSpPr>
        <p:spPr>
          <a:xfrm>
            <a:off x="3385913" y="2210750"/>
            <a:ext cx="2305500" cy="73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1700">
                <a:solidFill>
                  <a:schemeClr val="dk1"/>
                </a:solidFill>
                <a:latin typeface="Figtree ExtraBold"/>
                <a:ea typeface="Figtree ExtraBold"/>
                <a:cs typeface="Figtree ExtraBold"/>
                <a:sym typeface="Figtree ExtraBol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66" name="Google Shape;66;p13"/>
          <p:cNvSpPr txBox="1">
            <a:spLocks noGrp="1"/>
          </p:cNvSpPr>
          <p:nvPr>
            <p:ph type="subTitle" idx="9"/>
          </p:nvPr>
        </p:nvSpPr>
        <p:spPr>
          <a:xfrm>
            <a:off x="6051825" y="2210750"/>
            <a:ext cx="2305500" cy="73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1700">
                <a:solidFill>
                  <a:schemeClr val="dk1"/>
                </a:solidFill>
                <a:latin typeface="Figtree ExtraBold"/>
                <a:ea typeface="Figtree ExtraBold"/>
                <a:cs typeface="Figtree ExtraBold"/>
                <a:sym typeface="Figtree ExtraBol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67" name="Google Shape;67;p13"/>
          <p:cNvSpPr txBox="1">
            <a:spLocks noGrp="1"/>
          </p:cNvSpPr>
          <p:nvPr>
            <p:ph type="subTitle" idx="13"/>
          </p:nvPr>
        </p:nvSpPr>
        <p:spPr>
          <a:xfrm>
            <a:off x="720000" y="3644125"/>
            <a:ext cx="2304300" cy="73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1700">
                <a:solidFill>
                  <a:schemeClr val="dk1"/>
                </a:solidFill>
                <a:latin typeface="Figtree ExtraBold"/>
                <a:ea typeface="Figtree ExtraBold"/>
                <a:cs typeface="Figtree ExtraBold"/>
                <a:sym typeface="Figtree ExtraBol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68" name="Google Shape;68;p13"/>
          <p:cNvSpPr txBox="1">
            <a:spLocks noGrp="1"/>
          </p:cNvSpPr>
          <p:nvPr>
            <p:ph type="subTitle" idx="14"/>
          </p:nvPr>
        </p:nvSpPr>
        <p:spPr>
          <a:xfrm>
            <a:off x="3385913" y="3644125"/>
            <a:ext cx="2305500" cy="73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1700">
                <a:solidFill>
                  <a:schemeClr val="dk1"/>
                </a:solidFill>
                <a:latin typeface="Figtree ExtraBold"/>
                <a:ea typeface="Figtree ExtraBold"/>
                <a:cs typeface="Figtree ExtraBold"/>
                <a:sym typeface="Figtree ExtraBol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69" name="Google Shape;69;p13"/>
          <p:cNvSpPr txBox="1">
            <a:spLocks noGrp="1"/>
          </p:cNvSpPr>
          <p:nvPr>
            <p:ph type="subTitle" idx="15"/>
          </p:nvPr>
        </p:nvSpPr>
        <p:spPr>
          <a:xfrm>
            <a:off x="6051825" y="3644125"/>
            <a:ext cx="2304300" cy="73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1700">
                <a:solidFill>
                  <a:schemeClr val="dk1"/>
                </a:solidFill>
                <a:latin typeface="Figtree ExtraBold"/>
                <a:ea typeface="Figtree ExtraBold"/>
                <a:cs typeface="Figtree ExtraBold"/>
                <a:sym typeface="Figtree ExtraBol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70" name="Google Shape;70;p13"/>
          <p:cNvSpPr/>
          <p:nvPr/>
        </p:nvSpPr>
        <p:spPr>
          <a:xfrm>
            <a:off x="462000" y="187025"/>
            <a:ext cx="258000" cy="2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CUSTOM_6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Google Shape;86;p1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17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300"/>
              <a:buNone/>
              <a:defRPr sz="2500" b="0">
                <a:latin typeface="Figtree Black"/>
                <a:ea typeface="Figtree Black"/>
                <a:cs typeface="Figtree Black"/>
                <a:sym typeface="Figtree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17"/>
          <p:cNvSpPr txBox="1">
            <a:spLocks noGrp="1"/>
          </p:cNvSpPr>
          <p:nvPr>
            <p:ph type="subTitle" idx="1"/>
          </p:nvPr>
        </p:nvSpPr>
        <p:spPr>
          <a:xfrm>
            <a:off x="1305700" y="2539525"/>
            <a:ext cx="1932300" cy="168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>
                <a:latin typeface="Barlow"/>
                <a:ea typeface="Barlow"/>
                <a:cs typeface="Barlow"/>
                <a:sym typeface="Barlow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17"/>
          <p:cNvSpPr txBox="1">
            <a:spLocks noGrp="1"/>
          </p:cNvSpPr>
          <p:nvPr>
            <p:ph type="subTitle" idx="2"/>
          </p:nvPr>
        </p:nvSpPr>
        <p:spPr>
          <a:xfrm>
            <a:off x="3567947" y="2539525"/>
            <a:ext cx="1932300" cy="168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>
                <a:latin typeface="Barlow"/>
                <a:ea typeface="Barlow"/>
                <a:cs typeface="Barlow"/>
                <a:sym typeface="Barlow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7"/>
          <p:cNvSpPr txBox="1">
            <a:spLocks noGrp="1"/>
          </p:cNvSpPr>
          <p:nvPr>
            <p:ph type="subTitle" idx="3"/>
          </p:nvPr>
        </p:nvSpPr>
        <p:spPr>
          <a:xfrm>
            <a:off x="5830199" y="2539525"/>
            <a:ext cx="1932300" cy="168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>
                <a:latin typeface="Barlow"/>
                <a:ea typeface="Barlow"/>
                <a:cs typeface="Barlow"/>
                <a:sym typeface="Barlow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7"/>
          <p:cNvSpPr txBox="1">
            <a:spLocks noGrp="1"/>
          </p:cNvSpPr>
          <p:nvPr>
            <p:ph type="subTitle" idx="4"/>
          </p:nvPr>
        </p:nvSpPr>
        <p:spPr>
          <a:xfrm>
            <a:off x="1305700" y="1802875"/>
            <a:ext cx="1932300" cy="80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1700">
                <a:solidFill>
                  <a:schemeClr val="dk1"/>
                </a:solidFill>
                <a:latin typeface="Figtree ExtraBold"/>
                <a:ea typeface="Figtree ExtraBold"/>
                <a:cs typeface="Figtree ExtraBold"/>
                <a:sym typeface="Figtree Extra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92" name="Google Shape;92;p17"/>
          <p:cNvSpPr txBox="1">
            <a:spLocks noGrp="1"/>
          </p:cNvSpPr>
          <p:nvPr>
            <p:ph type="subTitle" idx="5"/>
          </p:nvPr>
        </p:nvSpPr>
        <p:spPr>
          <a:xfrm>
            <a:off x="3567946" y="1802875"/>
            <a:ext cx="1932300" cy="80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1700">
                <a:solidFill>
                  <a:schemeClr val="dk1"/>
                </a:solidFill>
                <a:latin typeface="Figtree ExtraBold"/>
                <a:ea typeface="Figtree ExtraBold"/>
                <a:cs typeface="Figtree ExtraBold"/>
                <a:sym typeface="Figtree Extra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93" name="Google Shape;93;p17"/>
          <p:cNvSpPr txBox="1">
            <a:spLocks noGrp="1"/>
          </p:cNvSpPr>
          <p:nvPr>
            <p:ph type="subTitle" idx="6"/>
          </p:nvPr>
        </p:nvSpPr>
        <p:spPr>
          <a:xfrm>
            <a:off x="5830192" y="1802875"/>
            <a:ext cx="1932300" cy="80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1700">
                <a:solidFill>
                  <a:schemeClr val="dk1"/>
                </a:solidFill>
                <a:latin typeface="Figtree ExtraBold"/>
                <a:ea typeface="Figtree ExtraBold"/>
                <a:cs typeface="Figtree ExtraBold"/>
                <a:sym typeface="Figtree Extra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94" name="Google Shape;94;p17"/>
          <p:cNvSpPr/>
          <p:nvPr/>
        </p:nvSpPr>
        <p:spPr>
          <a:xfrm>
            <a:off x="462000" y="1017725"/>
            <a:ext cx="258000" cy="2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CUSTOM_5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Google Shape;96;p1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18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300"/>
              <a:buNone/>
              <a:defRPr sz="2500" b="0">
                <a:latin typeface="Figtree Black"/>
                <a:ea typeface="Figtree Black"/>
                <a:cs typeface="Figtree Black"/>
                <a:sym typeface="Figtree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18"/>
          <p:cNvSpPr txBox="1">
            <a:spLocks noGrp="1"/>
          </p:cNvSpPr>
          <p:nvPr>
            <p:ph type="subTitle" idx="1"/>
          </p:nvPr>
        </p:nvSpPr>
        <p:spPr>
          <a:xfrm>
            <a:off x="1337650" y="1759213"/>
            <a:ext cx="2811000" cy="10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>
                <a:latin typeface="Barlow"/>
                <a:ea typeface="Barlow"/>
                <a:cs typeface="Barlow"/>
                <a:sym typeface="Barlow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18"/>
          <p:cNvSpPr txBox="1">
            <a:spLocks noGrp="1"/>
          </p:cNvSpPr>
          <p:nvPr>
            <p:ph type="subTitle" idx="2"/>
          </p:nvPr>
        </p:nvSpPr>
        <p:spPr>
          <a:xfrm>
            <a:off x="4807001" y="1759213"/>
            <a:ext cx="2811000" cy="10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>
                <a:latin typeface="Barlow"/>
                <a:ea typeface="Barlow"/>
                <a:cs typeface="Barlow"/>
                <a:sym typeface="Barlow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18"/>
          <p:cNvSpPr txBox="1">
            <a:spLocks noGrp="1"/>
          </p:cNvSpPr>
          <p:nvPr>
            <p:ph type="subTitle" idx="3"/>
          </p:nvPr>
        </p:nvSpPr>
        <p:spPr>
          <a:xfrm>
            <a:off x="1337650" y="3189775"/>
            <a:ext cx="2848200" cy="10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>
                <a:latin typeface="Barlow"/>
                <a:ea typeface="Barlow"/>
                <a:cs typeface="Barlow"/>
                <a:sym typeface="Barlow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18"/>
          <p:cNvSpPr txBox="1">
            <a:spLocks noGrp="1"/>
          </p:cNvSpPr>
          <p:nvPr>
            <p:ph type="subTitle" idx="4"/>
          </p:nvPr>
        </p:nvSpPr>
        <p:spPr>
          <a:xfrm>
            <a:off x="4807000" y="3189775"/>
            <a:ext cx="2811000" cy="10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>
                <a:latin typeface="Barlow"/>
                <a:ea typeface="Barlow"/>
                <a:cs typeface="Barlow"/>
                <a:sym typeface="Barlow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18"/>
          <p:cNvSpPr txBox="1">
            <a:spLocks noGrp="1"/>
          </p:cNvSpPr>
          <p:nvPr>
            <p:ph type="subTitle" idx="5"/>
          </p:nvPr>
        </p:nvSpPr>
        <p:spPr>
          <a:xfrm>
            <a:off x="1337649" y="1442558"/>
            <a:ext cx="2811000" cy="377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1700">
                <a:solidFill>
                  <a:schemeClr val="dk1"/>
                </a:solidFill>
                <a:latin typeface="Figtree ExtraBold"/>
                <a:ea typeface="Figtree ExtraBold"/>
                <a:cs typeface="Figtree ExtraBold"/>
                <a:sym typeface="Figtree Extra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03" name="Google Shape;103;p18"/>
          <p:cNvSpPr txBox="1">
            <a:spLocks noGrp="1"/>
          </p:cNvSpPr>
          <p:nvPr>
            <p:ph type="subTitle" idx="6"/>
          </p:nvPr>
        </p:nvSpPr>
        <p:spPr>
          <a:xfrm>
            <a:off x="1337650" y="2874437"/>
            <a:ext cx="2848200" cy="377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1700">
                <a:solidFill>
                  <a:schemeClr val="dk1"/>
                </a:solidFill>
                <a:latin typeface="Figtree ExtraBold"/>
                <a:ea typeface="Figtree ExtraBold"/>
                <a:cs typeface="Figtree ExtraBold"/>
                <a:sym typeface="Figtree Extra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04" name="Google Shape;104;p18"/>
          <p:cNvSpPr txBox="1">
            <a:spLocks noGrp="1"/>
          </p:cNvSpPr>
          <p:nvPr>
            <p:ph type="subTitle" idx="7"/>
          </p:nvPr>
        </p:nvSpPr>
        <p:spPr>
          <a:xfrm>
            <a:off x="4806974" y="1442558"/>
            <a:ext cx="2811000" cy="377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1700">
                <a:solidFill>
                  <a:schemeClr val="dk1"/>
                </a:solidFill>
                <a:latin typeface="Figtree ExtraBold"/>
                <a:ea typeface="Figtree ExtraBold"/>
                <a:cs typeface="Figtree ExtraBold"/>
                <a:sym typeface="Figtree Extra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05" name="Google Shape;105;p18"/>
          <p:cNvSpPr txBox="1">
            <a:spLocks noGrp="1"/>
          </p:cNvSpPr>
          <p:nvPr>
            <p:ph type="subTitle" idx="8"/>
          </p:nvPr>
        </p:nvSpPr>
        <p:spPr>
          <a:xfrm>
            <a:off x="4806974" y="2874437"/>
            <a:ext cx="2811000" cy="377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1700">
                <a:solidFill>
                  <a:schemeClr val="dk1"/>
                </a:solidFill>
                <a:latin typeface="Figtree ExtraBold"/>
                <a:ea typeface="Figtree ExtraBold"/>
                <a:cs typeface="Figtree ExtraBold"/>
                <a:sym typeface="Figtree Extra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06" name="Google Shape;106;p18"/>
          <p:cNvSpPr/>
          <p:nvPr/>
        </p:nvSpPr>
        <p:spPr>
          <a:xfrm>
            <a:off x="8424000" y="1017725"/>
            <a:ext cx="258000" cy="2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9"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Google Shape;137;p2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10800000"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9_1"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Google Shape;139;p2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10800000" flipH="1"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dk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Figtree Black"/>
              <a:buNone/>
              <a:defRPr sz="2300">
                <a:solidFill>
                  <a:schemeClr val="dk1"/>
                </a:solidFill>
                <a:latin typeface="Figtree Black"/>
                <a:ea typeface="Figtree Black"/>
                <a:cs typeface="Figtree Black"/>
                <a:sym typeface="Figtree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sz="30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sz="30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sz="30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sz="30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sz="30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sz="30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sz="30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sz="30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25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Char char="●"/>
              <a:defRPr sz="12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Char char="○"/>
              <a:defRPr sz="12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Char char="■"/>
              <a:defRPr sz="12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Char char="●"/>
              <a:defRPr sz="12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Char char="○"/>
              <a:defRPr sz="12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Char char="■"/>
              <a:defRPr sz="12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Char char="●"/>
              <a:defRPr sz="12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Char char="○"/>
              <a:defRPr sz="12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Char char="■"/>
              <a:defRPr sz="12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3" r:id="rId12"/>
    <p:sldLayoutId id="2147483664" r:id="rId13"/>
    <p:sldLayoutId id="2147483669" r:id="rId14"/>
    <p:sldLayoutId id="2147483670" r:id="rId15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8"/>
          <p:cNvSpPr txBox="1">
            <a:spLocks noGrp="1"/>
          </p:cNvSpPr>
          <p:nvPr>
            <p:ph type="ctrTitle"/>
          </p:nvPr>
        </p:nvSpPr>
        <p:spPr>
          <a:xfrm>
            <a:off x="832593" y="1499781"/>
            <a:ext cx="7825631" cy="1695300"/>
          </a:xfrm>
          <a:prstGeom prst="rect">
            <a:avLst/>
          </a:prstGeom>
          <a:ln w="28575">
            <a:solidFill>
              <a:schemeClr val="tx1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b="1" i="1" dirty="0">
                <a:latin typeface="Simplex" panose="00000400000000000000" pitchFamily="2" charset="0"/>
                <a:cs typeface="Simplex" panose="00000400000000000000" pitchFamily="2" charset="0"/>
              </a:rPr>
              <a:t>Усиление трубопровода армированной лентой в местах дефекта</a:t>
            </a:r>
            <a:endParaRPr sz="4000" b="1" i="1" dirty="0">
              <a:latin typeface="Simplex" panose="00000400000000000000" pitchFamily="2" charset="0"/>
              <a:cs typeface="Simplex" panose="00000400000000000000" pitchFamily="2" charset="0"/>
            </a:endParaRPr>
          </a:p>
        </p:txBody>
      </p:sp>
      <p:sp>
        <p:nvSpPr>
          <p:cNvPr id="152" name="Google Shape;152;p28"/>
          <p:cNvSpPr/>
          <p:nvPr/>
        </p:nvSpPr>
        <p:spPr>
          <a:xfrm>
            <a:off x="488194" y="1155381"/>
            <a:ext cx="344400" cy="344400"/>
          </a:xfrm>
          <a:prstGeom prst="rect">
            <a:avLst/>
          </a:prstGeom>
          <a:solidFill>
            <a:schemeClr val="lt1"/>
          </a:solidFill>
          <a:ln w="28575">
            <a:solidFill>
              <a:schemeClr val="tx1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9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ln w="19050">
            <a:solidFill>
              <a:schemeClr val="tx1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i="1" dirty="0">
                <a:latin typeface="Simplex" panose="00000400000000000000" pitchFamily="2" charset="0"/>
                <a:cs typeface="Simplex" panose="00000400000000000000" pitchFamily="2" charset="0"/>
              </a:rPr>
              <a:t>Краткая информация о проекте</a:t>
            </a:r>
            <a:endParaRPr b="1" i="1" dirty="0">
              <a:latin typeface="Simplex" panose="00000400000000000000" pitchFamily="2" charset="0"/>
              <a:cs typeface="Simplex" panose="00000400000000000000" pitchFamily="2" charset="0"/>
            </a:endParaRPr>
          </a:p>
        </p:txBody>
      </p:sp>
      <p:graphicFrame>
        <p:nvGraphicFramePr>
          <p:cNvPr id="161" name="Google Shape;161;p29"/>
          <p:cNvGraphicFramePr/>
          <p:nvPr>
            <p:extLst>
              <p:ext uri="{D42A27DB-BD31-4B8C-83A1-F6EECF244321}">
                <p14:modId xmlns:p14="http://schemas.microsoft.com/office/powerpoint/2010/main" val="793631111"/>
              </p:ext>
            </p:extLst>
          </p:nvPr>
        </p:nvGraphicFramePr>
        <p:xfrm>
          <a:off x="214312" y="1208999"/>
          <a:ext cx="8715375" cy="3607868"/>
        </p:xfrm>
        <a:graphic>
          <a:graphicData uri="http://schemas.openxmlformats.org/drawingml/2006/table">
            <a:tbl>
              <a:tblPr>
                <a:noFill/>
                <a:tableStyleId>{42B4A45C-D2DA-4260-A612-47858A2A3DFD}</a:tableStyleId>
              </a:tblPr>
              <a:tblGrid>
                <a:gridCol w="27595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558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45233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i="1" dirty="0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chemeClr val="tx1"/>
                          </a:solidFill>
                          <a:uFill>
                            <a:noFill/>
                          </a:uFill>
                          <a:latin typeface="ISOCPEUR" panose="020B0604020202020204" pitchFamily="34" charset="0"/>
                          <a:ea typeface="Figtree Black"/>
                          <a:cs typeface="Figtree Black"/>
                          <a:sym typeface="Figtree Black"/>
                        </a:rPr>
                        <a:t>1. Название проекта</a:t>
                      </a:r>
                      <a:endParaRPr sz="2000" i="1" dirty="0">
                        <a:ln>
                          <a:solidFill>
                            <a:schemeClr val="tx2"/>
                          </a:solidFill>
                        </a:ln>
                        <a:solidFill>
                          <a:schemeClr val="tx1"/>
                        </a:solidFill>
                        <a:latin typeface="ISOCPEUR" panose="020B0604020202020204" pitchFamily="34" charset="0"/>
                        <a:ea typeface="Figtree Black"/>
                        <a:cs typeface="Figtree Black"/>
                        <a:sym typeface="Figtree Black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1600"/>
                        </a:spcAft>
                        <a:buNone/>
                      </a:pPr>
                      <a:r>
                        <a:rPr lang="ru-RU" sz="2000" dirty="0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chemeClr val="tx1"/>
                          </a:solidFill>
                          <a:latin typeface="ISOCPEUR" panose="020B0604020202020204" pitchFamily="34" charset="0"/>
                          <a:ea typeface="Barlow"/>
                          <a:cs typeface="Barlow"/>
                          <a:sym typeface="Barlow"/>
                        </a:rPr>
                        <a:t>Усиление трубопровода армированной лентой  местах дефекта</a:t>
                      </a:r>
                      <a:endParaRPr sz="2000" dirty="0">
                        <a:ln>
                          <a:solidFill>
                            <a:schemeClr val="tx2"/>
                          </a:solidFill>
                        </a:ln>
                        <a:solidFill>
                          <a:schemeClr val="tx1"/>
                        </a:solidFill>
                        <a:latin typeface="ISOCPEUR" panose="020B0604020202020204" pitchFamily="34" charset="0"/>
                        <a:ea typeface="Barlow"/>
                        <a:cs typeface="Barlow"/>
                        <a:sym typeface="Barlow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31872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i="1" dirty="0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chemeClr val="tx1"/>
                          </a:solidFill>
                          <a:latin typeface="ISOCPEUR" panose="020B0604020202020204" pitchFamily="34" charset="0"/>
                          <a:ea typeface="Figtree Black"/>
                          <a:cs typeface="Figtree Black"/>
                          <a:sym typeface="Figtree Black"/>
                        </a:rPr>
                        <a:t>2. Тема проекта </a:t>
                      </a:r>
                      <a:endParaRPr sz="2000" i="1" dirty="0">
                        <a:ln>
                          <a:solidFill>
                            <a:schemeClr val="tx2"/>
                          </a:solidFill>
                        </a:ln>
                        <a:solidFill>
                          <a:schemeClr val="tx1"/>
                        </a:solidFill>
                        <a:latin typeface="ISOCPEUR" panose="020B0604020202020204" pitchFamily="34" charset="0"/>
                        <a:ea typeface="Figtree Black"/>
                        <a:cs typeface="Figtree Black"/>
                        <a:sym typeface="Figtree Black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600"/>
                        </a:spcAft>
                        <a:buNone/>
                      </a:pPr>
                      <a:r>
                        <a:rPr lang="ru-RU" sz="2000" dirty="0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chemeClr val="tx1"/>
                          </a:solidFill>
                          <a:latin typeface="ISOCPEUR" panose="020B0604020202020204" pitchFamily="34" charset="0"/>
                          <a:ea typeface="Barlow"/>
                          <a:cs typeface="Barlow"/>
                          <a:sym typeface="Barlow"/>
                        </a:rPr>
                        <a:t>Исследование изменения физических показателей армированной ленты в местах повышенного давления жидкости</a:t>
                      </a:r>
                      <a:endParaRPr sz="2000" dirty="0">
                        <a:ln>
                          <a:solidFill>
                            <a:schemeClr val="tx2"/>
                          </a:solidFill>
                        </a:ln>
                        <a:solidFill>
                          <a:schemeClr val="tx1"/>
                        </a:solidFill>
                        <a:latin typeface="ISOCPEUR" panose="020B0604020202020204" pitchFamily="34" charset="0"/>
                        <a:ea typeface="Barlow"/>
                        <a:cs typeface="Barlow"/>
                        <a:sym typeface="Barlow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18168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i="1" dirty="0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chemeClr val="tx1"/>
                          </a:solidFill>
                          <a:uFill>
                            <a:noFill/>
                          </a:uFill>
                          <a:latin typeface="ISOCPEUR" panose="020B0604020202020204" pitchFamily="34" charset="0"/>
                          <a:ea typeface="Figtree Black"/>
                          <a:cs typeface="Figtree Black"/>
                          <a:sym typeface="Figtree Black"/>
                        </a:rPr>
                        <a:t>3. Технологическое направление в соответствии с перечнем критических технологий РФ</a:t>
                      </a:r>
                      <a:r>
                        <a:rPr lang="en-US" sz="2000" i="1" dirty="0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chemeClr val="tx1"/>
                          </a:solidFill>
                          <a:uFill>
                            <a:noFill/>
                          </a:uFill>
                          <a:latin typeface="ISOCPEUR" panose="020B0604020202020204" pitchFamily="34" charset="0"/>
                          <a:ea typeface="Figtree Black"/>
                          <a:cs typeface="Figtree Black"/>
                          <a:sym typeface="Figtree Black"/>
                        </a:rPr>
                        <a:t>*</a:t>
                      </a:r>
                      <a:endParaRPr sz="2000" i="1" dirty="0">
                        <a:ln>
                          <a:solidFill>
                            <a:schemeClr val="tx2"/>
                          </a:solidFill>
                        </a:ln>
                        <a:solidFill>
                          <a:schemeClr val="tx1"/>
                        </a:solidFill>
                        <a:latin typeface="ISOCPEUR" panose="020B0604020202020204" pitchFamily="34" charset="0"/>
                        <a:ea typeface="Figtree Black"/>
                        <a:cs typeface="Figtree Black"/>
                        <a:sym typeface="Figtree Black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1600"/>
                        </a:spcAft>
                        <a:buNone/>
                      </a:pPr>
                      <a:r>
                        <a:rPr lang="ru-RU" sz="2000" dirty="0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chemeClr val="tx1"/>
                          </a:solidFill>
                          <a:latin typeface="ISOCPEUR" panose="020B0604020202020204" pitchFamily="34" charset="0"/>
                          <a:ea typeface="Barlow"/>
                          <a:cs typeface="Barlow"/>
                          <a:sym typeface="Barlow"/>
                        </a:rPr>
                        <a:t>Технологии предупреждения и ликвидации чрезвычайных ситуаций природного и техногенного характера</a:t>
                      </a:r>
                      <a:endParaRPr sz="2000" dirty="0">
                        <a:ln>
                          <a:solidFill>
                            <a:schemeClr val="tx2"/>
                          </a:solidFill>
                        </a:ln>
                        <a:solidFill>
                          <a:schemeClr val="tx1"/>
                        </a:solidFill>
                        <a:latin typeface="ISOCPEUR" panose="020B0604020202020204" pitchFamily="34" charset="0"/>
                        <a:ea typeface="Barlow"/>
                        <a:cs typeface="Barlow"/>
                        <a:sym typeface="Barlow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30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ln w="19050">
            <a:solidFill>
              <a:schemeClr val="tx1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i="1" dirty="0">
                <a:latin typeface="Simplex" panose="00000400000000000000" pitchFamily="2" charset="0"/>
                <a:cs typeface="Simplex" panose="00000400000000000000" pitchFamily="2" charset="0"/>
              </a:rPr>
              <a:t>Команда проекта</a:t>
            </a:r>
            <a:endParaRPr b="1" i="1" dirty="0">
              <a:latin typeface="Simplex" panose="00000400000000000000" pitchFamily="2" charset="0"/>
              <a:cs typeface="Simplex" panose="00000400000000000000" pitchFamily="2" charset="0"/>
            </a:endParaRPr>
          </a:p>
        </p:txBody>
      </p:sp>
      <p:sp>
        <p:nvSpPr>
          <p:cNvPr id="167" name="Google Shape;167;p30"/>
          <p:cNvSpPr txBox="1">
            <a:spLocks noGrp="1"/>
          </p:cNvSpPr>
          <p:nvPr>
            <p:ph type="title" idx="2"/>
          </p:nvPr>
        </p:nvSpPr>
        <p:spPr>
          <a:xfrm>
            <a:off x="921544" y="1736134"/>
            <a:ext cx="1891798" cy="44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>
                <a:latin typeface="Simplex" panose="00000400000000000000" pitchFamily="2" charset="0"/>
                <a:cs typeface="Simplex" panose="00000400000000000000" pitchFamily="2" charset="0"/>
              </a:rPr>
              <a:t>Кочарян Арсен</a:t>
            </a:r>
            <a:endParaRPr b="1" dirty="0">
              <a:latin typeface="Simplex" panose="00000400000000000000" pitchFamily="2" charset="0"/>
              <a:cs typeface="Simplex" panose="00000400000000000000" pitchFamily="2" charset="0"/>
            </a:endParaRPr>
          </a:p>
        </p:txBody>
      </p:sp>
      <p:sp>
        <p:nvSpPr>
          <p:cNvPr id="168" name="Google Shape;168;p30"/>
          <p:cNvSpPr txBox="1">
            <a:spLocks noGrp="1"/>
          </p:cNvSpPr>
          <p:nvPr>
            <p:ph type="title" idx="3"/>
          </p:nvPr>
        </p:nvSpPr>
        <p:spPr>
          <a:xfrm>
            <a:off x="718200" y="3571981"/>
            <a:ext cx="2304300" cy="44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>
                <a:latin typeface="Simplex" panose="00000400000000000000" pitchFamily="2" charset="0"/>
                <a:cs typeface="Simplex" panose="00000400000000000000" pitchFamily="2" charset="0"/>
              </a:rPr>
              <a:t>Полищук Леонид</a:t>
            </a:r>
            <a:endParaRPr b="1" dirty="0">
              <a:latin typeface="Simplex" panose="00000400000000000000" pitchFamily="2" charset="0"/>
              <a:cs typeface="Simplex" panose="00000400000000000000" pitchFamily="2" charset="0"/>
            </a:endParaRPr>
          </a:p>
        </p:txBody>
      </p:sp>
      <p:sp>
        <p:nvSpPr>
          <p:cNvPr id="169" name="Google Shape;169;p30"/>
          <p:cNvSpPr txBox="1">
            <a:spLocks noGrp="1"/>
          </p:cNvSpPr>
          <p:nvPr>
            <p:ph type="title" idx="4"/>
          </p:nvPr>
        </p:nvSpPr>
        <p:spPr>
          <a:xfrm>
            <a:off x="3385913" y="1763158"/>
            <a:ext cx="2093343" cy="44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>
                <a:latin typeface="Simplex" panose="00000400000000000000" pitchFamily="2" charset="0"/>
                <a:cs typeface="Simplex" panose="00000400000000000000" pitchFamily="2" charset="0"/>
              </a:rPr>
              <a:t>Новиков </a:t>
            </a:r>
            <a:r>
              <a:rPr lang="ru-RU" b="1" dirty="0" smtClean="0">
                <a:latin typeface="Simplex" panose="00000400000000000000" pitchFamily="2" charset="0"/>
                <a:cs typeface="Simplex" panose="00000400000000000000" pitchFamily="2" charset="0"/>
              </a:rPr>
              <a:t>Арт</a:t>
            </a:r>
            <a:r>
              <a:rPr lang="ru-RU" b="1" dirty="0">
                <a:latin typeface="Simplex" panose="00000400000000000000" pitchFamily="2" charset="0"/>
                <a:cs typeface="Simplex" panose="00000400000000000000" pitchFamily="2" charset="0"/>
              </a:rPr>
              <a:t>е</a:t>
            </a:r>
            <a:r>
              <a:rPr lang="ru-RU" b="1" dirty="0" smtClean="0">
                <a:latin typeface="Simplex" panose="00000400000000000000" pitchFamily="2" charset="0"/>
                <a:cs typeface="Simplex" panose="00000400000000000000" pitchFamily="2" charset="0"/>
              </a:rPr>
              <a:t>м</a:t>
            </a:r>
            <a:endParaRPr b="1" dirty="0">
              <a:latin typeface="Simplex" panose="00000400000000000000" pitchFamily="2" charset="0"/>
              <a:cs typeface="Simplex" panose="00000400000000000000" pitchFamily="2" charset="0"/>
            </a:endParaRPr>
          </a:p>
        </p:txBody>
      </p:sp>
      <p:sp>
        <p:nvSpPr>
          <p:cNvPr id="170" name="Google Shape;170;p30"/>
          <p:cNvSpPr txBox="1">
            <a:spLocks noGrp="1"/>
          </p:cNvSpPr>
          <p:nvPr>
            <p:ph type="title" idx="5"/>
          </p:nvPr>
        </p:nvSpPr>
        <p:spPr>
          <a:xfrm>
            <a:off x="3551624" y="3564018"/>
            <a:ext cx="1971675" cy="44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 err="1">
                <a:latin typeface="Simplex" panose="00000400000000000000" pitchFamily="2" charset="0"/>
                <a:cs typeface="Simplex" panose="00000400000000000000" pitchFamily="2" charset="0"/>
              </a:rPr>
              <a:t>Аюков</a:t>
            </a:r>
            <a:r>
              <a:rPr lang="ru-RU" b="1" dirty="0">
                <a:latin typeface="Simplex" panose="00000400000000000000" pitchFamily="2" charset="0"/>
                <a:cs typeface="Simplex" panose="00000400000000000000" pitchFamily="2" charset="0"/>
              </a:rPr>
              <a:t> Никита</a:t>
            </a:r>
            <a:endParaRPr b="1" dirty="0">
              <a:latin typeface="Simplex" panose="00000400000000000000" pitchFamily="2" charset="0"/>
              <a:cs typeface="Simplex" panose="00000400000000000000" pitchFamily="2" charset="0"/>
            </a:endParaRPr>
          </a:p>
        </p:txBody>
      </p:sp>
      <p:sp>
        <p:nvSpPr>
          <p:cNvPr id="171" name="Google Shape;171;p30"/>
          <p:cNvSpPr txBox="1">
            <a:spLocks noGrp="1"/>
          </p:cNvSpPr>
          <p:nvPr>
            <p:ph type="title" idx="6"/>
          </p:nvPr>
        </p:nvSpPr>
        <p:spPr>
          <a:xfrm>
            <a:off x="6051824" y="1763150"/>
            <a:ext cx="2570681" cy="44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>
                <a:latin typeface="Simplex" panose="00000400000000000000" pitchFamily="2" charset="0"/>
                <a:cs typeface="Simplex" panose="00000400000000000000" pitchFamily="2" charset="0"/>
              </a:rPr>
              <a:t>Ермолинский Александр</a:t>
            </a:r>
            <a:endParaRPr b="1" dirty="0">
              <a:latin typeface="Simplex" panose="00000400000000000000" pitchFamily="2" charset="0"/>
              <a:cs typeface="Simplex" panose="00000400000000000000" pitchFamily="2" charset="0"/>
            </a:endParaRPr>
          </a:p>
        </p:txBody>
      </p:sp>
      <p:sp>
        <p:nvSpPr>
          <p:cNvPr id="172" name="Google Shape;172;p30"/>
          <p:cNvSpPr txBox="1">
            <a:spLocks noGrp="1"/>
          </p:cNvSpPr>
          <p:nvPr>
            <p:ph type="title" idx="7"/>
          </p:nvPr>
        </p:nvSpPr>
        <p:spPr>
          <a:xfrm>
            <a:off x="6051825" y="3571981"/>
            <a:ext cx="2372175" cy="44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>
                <a:latin typeface="Simplex" panose="00000400000000000000" pitchFamily="2" charset="0"/>
                <a:cs typeface="Simplex" panose="00000400000000000000" pitchFamily="2" charset="0"/>
              </a:rPr>
              <a:t>Гришунов Даниил</a:t>
            </a:r>
            <a:endParaRPr b="1" dirty="0">
              <a:latin typeface="Simplex" panose="00000400000000000000" pitchFamily="2" charset="0"/>
              <a:cs typeface="Simplex" panose="00000400000000000000" pitchFamily="2" charset="0"/>
            </a:endParaRPr>
          </a:p>
        </p:txBody>
      </p:sp>
      <p:sp>
        <p:nvSpPr>
          <p:cNvPr id="173" name="Google Shape;173;p30"/>
          <p:cNvSpPr txBox="1">
            <a:spLocks noGrp="1"/>
          </p:cNvSpPr>
          <p:nvPr>
            <p:ph type="subTitle" idx="1"/>
          </p:nvPr>
        </p:nvSpPr>
        <p:spPr>
          <a:xfrm>
            <a:off x="720000" y="2210750"/>
            <a:ext cx="2305500" cy="73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latin typeface="ISOCPEUR" panose="020B0604020202020204" pitchFamily="34" charset="0"/>
              </a:rPr>
              <a:t>Лидер проекта</a:t>
            </a:r>
            <a:endParaRPr sz="2000" dirty="0">
              <a:latin typeface="ISOCPEUR" panose="020B0604020202020204" pitchFamily="34" charset="0"/>
            </a:endParaRPr>
          </a:p>
        </p:txBody>
      </p:sp>
      <p:sp>
        <p:nvSpPr>
          <p:cNvPr id="174" name="Google Shape;174;p30"/>
          <p:cNvSpPr txBox="1">
            <a:spLocks noGrp="1"/>
          </p:cNvSpPr>
          <p:nvPr>
            <p:ph type="subTitle" idx="8"/>
          </p:nvPr>
        </p:nvSpPr>
        <p:spPr>
          <a:xfrm>
            <a:off x="3311785" y="2221191"/>
            <a:ext cx="2453754" cy="73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latin typeface="ISOCPEUR" panose="020B0604020202020204" pitchFamily="34" charset="0"/>
              </a:rPr>
              <a:t>Ответственный за закупку материалов</a:t>
            </a:r>
            <a:endParaRPr sz="2000" dirty="0">
              <a:latin typeface="ISOCPEUR" panose="020B0604020202020204" pitchFamily="34" charset="0"/>
            </a:endParaRPr>
          </a:p>
        </p:txBody>
      </p:sp>
      <p:sp>
        <p:nvSpPr>
          <p:cNvPr id="175" name="Google Shape;175;p30"/>
          <p:cNvSpPr txBox="1">
            <a:spLocks noGrp="1"/>
          </p:cNvSpPr>
          <p:nvPr>
            <p:ph type="subTitle" idx="9"/>
          </p:nvPr>
        </p:nvSpPr>
        <p:spPr>
          <a:xfrm>
            <a:off x="6051825" y="2210750"/>
            <a:ext cx="2305500" cy="73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latin typeface="ISOCPEUR" panose="020B0604020202020204" pitchFamily="34" charset="0"/>
              </a:rPr>
              <a:t>Проектировщик</a:t>
            </a:r>
            <a:endParaRPr sz="2000" dirty="0">
              <a:latin typeface="ISOCPEUR" panose="020B0604020202020204" pitchFamily="34" charset="0"/>
            </a:endParaRPr>
          </a:p>
        </p:txBody>
      </p:sp>
      <p:sp>
        <p:nvSpPr>
          <p:cNvPr id="176" name="Google Shape;176;p30"/>
          <p:cNvSpPr txBox="1">
            <a:spLocks noGrp="1"/>
          </p:cNvSpPr>
          <p:nvPr>
            <p:ph type="subTitle" idx="13"/>
          </p:nvPr>
        </p:nvSpPr>
        <p:spPr>
          <a:xfrm>
            <a:off x="720000" y="4020434"/>
            <a:ext cx="2304300" cy="73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latin typeface="ISOCPEUR" panose="020B0604020202020204" pitchFamily="34" charset="0"/>
              </a:rPr>
              <a:t>Представитель проекта</a:t>
            </a:r>
            <a:endParaRPr sz="2000" dirty="0">
              <a:latin typeface="ISOCPEUR" panose="020B0604020202020204" pitchFamily="34" charset="0"/>
            </a:endParaRPr>
          </a:p>
        </p:txBody>
      </p:sp>
      <p:sp>
        <p:nvSpPr>
          <p:cNvPr id="177" name="Google Shape;177;p30"/>
          <p:cNvSpPr txBox="1">
            <a:spLocks noGrp="1"/>
          </p:cNvSpPr>
          <p:nvPr>
            <p:ph type="subTitle" idx="14"/>
          </p:nvPr>
        </p:nvSpPr>
        <p:spPr>
          <a:xfrm>
            <a:off x="3384712" y="4011625"/>
            <a:ext cx="2305500" cy="73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latin typeface="ISOCPEUR" panose="020B0604020202020204" pitchFamily="34" charset="0"/>
              </a:rPr>
              <a:t>Ответственный за анализ проекта</a:t>
            </a:r>
            <a:endParaRPr sz="2000" dirty="0">
              <a:latin typeface="ISOCPEUR" panose="020B0604020202020204" pitchFamily="34" charset="0"/>
            </a:endParaRPr>
          </a:p>
        </p:txBody>
      </p:sp>
      <p:sp>
        <p:nvSpPr>
          <p:cNvPr id="178" name="Google Shape;178;p30"/>
          <p:cNvSpPr txBox="1">
            <a:spLocks noGrp="1"/>
          </p:cNvSpPr>
          <p:nvPr>
            <p:ph type="subTitle" idx="15"/>
          </p:nvPr>
        </p:nvSpPr>
        <p:spPr>
          <a:xfrm>
            <a:off x="6053024" y="4019581"/>
            <a:ext cx="2370975" cy="73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latin typeface="ISOCPEUR" panose="020B0604020202020204" pitchFamily="34" charset="0"/>
              </a:rPr>
              <a:t>Ответственный за маркетинг и связь с общественностью</a:t>
            </a:r>
            <a:endParaRPr sz="2000" dirty="0">
              <a:latin typeface="ISOCPEUR" panose="020B0604020202020204" pitchFamily="34" charset="0"/>
            </a:endParaRPr>
          </a:p>
        </p:txBody>
      </p:sp>
      <p:cxnSp>
        <p:nvCxnSpPr>
          <p:cNvPr id="179" name="Google Shape;179;p30"/>
          <p:cNvCxnSpPr/>
          <p:nvPr/>
        </p:nvCxnSpPr>
        <p:spPr>
          <a:xfrm>
            <a:off x="720000" y="2210750"/>
            <a:ext cx="2305500" cy="0"/>
          </a:xfrm>
          <a:prstGeom prst="straightConnector1">
            <a:avLst/>
          </a:prstGeom>
          <a:noFill/>
          <a:ln w="19050" cap="flat" cmpd="sng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80" name="Google Shape;180;p30"/>
          <p:cNvCxnSpPr/>
          <p:nvPr/>
        </p:nvCxnSpPr>
        <p:spPr>
          <a:xfrm>
            <a:off x="3385913" y="2210750"/>
            <a:ext cx="2305500" cy="0"/>
          </a:xfrm>
          <a:prstGeom prst="straightConnector1">
            <a:avLst/>
          </a:prstGeom>
          <a:noFill/>
          <a:ln w="19050" cap="flat" cmpd="sng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81" name="Google Shape;181;p30"/>
          <p:cNvCxnSpPr/>
          <p:nvPr/>
        </p:nvCxnSpPr>
        <p:spPr>
          <a:xfrm>
            <a:off x="6051825" y="2210750"/>
            <a:ext cx="2305500" cy="0"/>
          </a:xfrm>
          <a:prstGeom prst="straightConnector1">
            <a:avLst/>
          </a:prstGeom>
          <a:noFill/>
          <a:ln w="19050" cap="flat" cmpd="sng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82" name="Google Shape;182;p30"/>
          <p:cNvCxnSpPr/>
          <p:nvPr/>
        </p:nvCxnSpPr>
        <p:spPr>
          <a:xfrm>
            <a:off x="720000" y="4019581"/>
            <a:ext cx="2305500" cy="0"/>
          </a:xfrm>
          <a:prstGeom prst="straightConnector1">
            <a:avLst/>
          </a:prstGeom>
          <a:noFill/>
          <a:ln w="19050" cap="flat" cmpd="sng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83" name="Google Shape;183;p30"/>
          <p:cNvCxnSpPr/>
          <p:nvPr/>
        </p:nvCxnSpPr>
        <p:spPr>
          <a:xfrm>
            <a:off x="3384712" y="4011625"/>
            <a:ext cx="2305500" cy="0"/>
          </a:xfrm>
          <a:prstGeom prst="straightConnector1">
            <a:avLst/>
          </a:prstGeom>
          <a:noFill/>
          <a:ln w="19050" cap="flat" cmpd="sng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84" name="Google Shape;184;p30"/>
          <p:cNvCxnSpPr/>
          <p:nvPr/>
        </p:nvCxnSpPr>
        <p:spPr>
          <a:xfrm>
            <a:off x="6051825" y="4011625"/>
            <a:ext cx="2305500" cy="0"/>
          </a:xfrm>
          <a:prstGeom prst="straightConnector1">
            <a:avLst/>
          </a:prstGeom>
          <a:noFill/>
          <a:ln w="19050" cap="flat" cmpd="sng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31"/>
          <p:cNvSpPr txBox="1">
            <a:spLocks noGrp="1"/>
          </p:cNvSpPr>
          <p:nvPr>
            <p:ph type="title"/>
          </p:nvPr>
        </p:nvSpPr>
        <p:spPr>
          <a:xfrm>
            <a:off x="811975" y="469900"/>
            <a:ext cx="4036200" cy="572700"/>
          </a:xfrm>
          <a:prstGeom prst="rect">
            <a:avLst/>
          </a:prstGeom>
          <a:ln w="28575">
            <a:solidFill>
              <a:schemeClr val="tx1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i="1" dirty="0">
                <a:latin typeface="Simplex" panose="00000400000000000000" pitchFamily="2" charset="0"/>
                <a:cs typeface="Simplex" panose="00000400000000000000" pitchFamily="2" charset="0"/>
              </a:rPr>
              <a:t>Аннотация</a:t>
            </a:r>
            <a:r>
              <a:rPr lang="ru-RU" b="1" i="1" dirty="0"/>
              <a:t> </a:t>
            </a:r>
            <a:endParaRPr b="1" i="1" dirty="0"/>
          </a:p>
        </p:txBody>
      </p:sp>
      <p:sp>
        <p:nvSpPr>
          <p:cNvPr id="190" name="Google Shape;190;p31"/>
          <p:cNvSpPr txBox="1">
            <a:spLocks noGrp="1"/>
          </p:cNvSpPr>
          <p:nvPr>
            <p:ph type="subTitle" idx="1"/>
          </p:nvPr>
        </p:nvSpPr>
        <p:spPr>
          <a:xfrm>
            <a:off x="269041" y="1133999"/>
            <a:ext cx="5203072" cy="352372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>
                <a:latin typeface="ISOCPEUR" panose="020B0604020202020204" pitchFamily="34" charset="0"/>
              </a:rPr>
              <a:t>Изобретение относится к строительству и используется при ремонте трубопроводов, транспортирующих под давлением газ или жидкость. Лента выполнена непрерывной с двусторонней оберткой из полиэтиленовой пленки. Между наружными слоями из стеклоткани размещен армирующей слой из </a:t>
            </a:r>
            <a:r>
              <a:rPr lang="ru-RU" sz="1600" dirty="0" err="1">
                <a:latin typeface="ISOCPEUR" panose="020B0604020202020204" pitchFamily="34" charset="0"/>
              </a:rPr>
              <a:t>ровинга</a:t>
            </a:r>
            <a:r>
              <a:rPr lang="ru-RU" sz="1600" dirty="0">
                <a:latin typeface="ISOCPEUR" panose="020B0604020202020204" pitchFamily="34" charset="0"/>
              </a:rPr>
              <a:t>, а слои пропитаны </a:t>
            </a:r>
            <a:r>
              <a:rPr lang="ru-RU" sz="1600" dirty="0" err="1">
                <a:latin typeface="ISOCPEUR" panose="020B0604020202020204" pitchFamily="34" charset="0"/>
              </a:rPr>
              <a:t>неотвержденным</a:t>
            </a:r>
            <a:r>
              <a:rPr lang="ru-RU" sz="1600" dirty="0">
                <a:latin typeface="ISOCPEUR" panose="020B0604020202020204" pitchFamily="34" charset="0"/>
              </a:rPr>
              <a:t> связующим. Трубопровод вскрывают, очищают дефектные места, накладывают на них заполняющий материал в </a:t>
            </a:r>
            <a:r>
              <a:rPr lang="ru-RU" sz="1600" dirty="0" err="1">
                <a:latin typeface="ISOCPEUR" panose="020B0604020202020204" pitchFamily="34" charset="0"/>
              </a:rPr>
              <a:t>неотвержденном</a:t>
            </a:r>
            <a:r>
              <a:rPr lang="ru-RU" sz="1600" dirty="0">
                <a:latin typeface="ISOCPEUR" panose="020B0604020202020204" pitchFamily="34" charset="0"/>
              </a:rPr>
              <a:t> деформируемом состоянии, наматывают с натяжением на дефектные места трубопровода витки ленты с образованием бандажной муфты.</a:t>
            </a:r>
            <a:endParaRPr sz="1600" dirty="0">
              <a:latin typeface="ISOCPEUR" panose="020B0604020202020204" pitchFamily="34" charset="0"/>
            </a:endParaRPr>
          </a:p>
        </p:txBody>
      </p:sp>
      <p:sp>
        <p:nvSpPr>
          <p:cNvPr id="192" name="Google Shape;192;p31"/>
          <p:cNvSpPr/>
          <p:nvPr/>
        </p:nvSpPr>
        <p:spPr>
          <a:xfrm>
            <a:off x="4848175" y="211900"/>
            <a:ext cx="258000" cy="258000"/>
          </a:xfrm>
          <a:prstGeom prst="rect">
            <a:avLst/>
          </a:prstGeom>
          <a:solidFill>
            <a:schemeClr val="lt1"/>
          </a:solidFill>
          <a:ln w="28575">
            <a:solidFill>
              <a:schemeClr val="tx1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A1A25A0-0ACB-2FFA-2F99-CF43E79493B8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 rotWithShape="1">
          <a:blip r:embed="rId3"/>
          <a:srcRect l="40488" t="-417" r="8486" b="417"/>
          <a:stretch/>
        </p:blipFill>
        <p:spPr>
          <a:xfrm>
            <a:off x="5623500" y="0"/>
            <a:ext cx="3520500" cy="5143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Google Shape;207;p33"/>
          <p:cNvSpPr txBox="1">
            <a:spLocks/>
          </p:cNvSpPr>
          <p:nvPr/>
        </p:nvSpPr>
        <p:spPr>
          <a:xfrm>
            <a:off x="385763" y="1185863"/>
            <a:ext cx="5086350" cy="3158871"/>
          </a:xfrm>
          <a:prstGeom prst="rect">
            <a:avLst/>
          </a:prstGeom>
          <a:noFill/>
          <a:ln w="12700">
            <a:solidFill>
              <a:schemeClr val="tx2"/>
            </a:solidFill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 rtl="0">
              <a:buClrTx/>
              <a:buFontTx/>
            </a:pPr>
            <a:endParaRPr lang="ru-RU" sz="1600" dirty="0">
              <a:solidFill>
                <a:sysClr val="windowText" lastClr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31"/>
          <p:cNvSpPr txBox="1">
            <a:spLocks noGrp="1"/>
          </p:cNvSpPr>
          <p:nvPr>
            <p:ph type="title"/>
          </p:nvPr>
        </p:nvSpPr>
        <p:spPr>
          <a:xfrm>
            <a:off x="1795848" y="556468"/>
            <a:ext cx="5343246" cy="661815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 b="1" i="1" dirty="0" smtClean="0">
                <a:latin typeface="Simplex" panose="00000400000000000000" pitchFamily="2" charset="0"/>
                <a:cs typeface="Simplex" panose="00000400000000000000" pitchFamily="2" charset="0"/>
              </a:rPr>
              <a:t>Техническая составляющая проекта</a:t>
            </a:r>
            <a:r>
              <a:rPr lang="ru-RU" sz="2200" b="1" i="1" dirty="0" smtClean="0">
                <a:latin typeface="Simplex" panose="00000400000000000000" pitchFamily="2" charset="0"/>
                <a:cs typeface="Simplex" panose="00000400000000000000" pitchFamily="2" charset="0"/>
              </a:rPr>
              <a:t> </a:t>
            </a:r>
            <a:endParaRPr sz="2200" b="1" i="1" dirty="0">
              <a:latin typeface="Simplex" panose="00000400000000000000" pitchFamily="2" charset="0"/>
              <a:cs typeface="Simplex" panose="00000400000000000000" pitchFamily="2" charset="0"/>
            </a:endParaRPr>
          </a:p>
        </p:txBody>
      </p:sp>
      <p:sp>
        <p:nvSpPr>
          <p:cNvPr id="190" name="Google Shape;190;p31"/>
          <p:cNvSpPr txBox="1">
            <a:spLocks noGrp="1"/>
          </p:cNvSpPr>
          <p:nvPr>
            <p:ph type="subTitle" idx="1"/>
          </p:nvPr>
        </p:nvSpPr>
        <p:spPr>
          <a:xfrm>
            <a:off x="228300" y="1476283"/>
            <a:ext cx="4179382" cy="262392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buNone/>
            </a:pPr>
            <a:r>
              <a:rPr lang="ru-RU" sz="1300" b="1" dirty="0">
                <a:latin typeface="ISOCPEUR" panose="020B0604020202020204" pitchFamily="34" charset="0"/>
              </a:rPr>
              <a:t>Материал:</a:t>
            </a:r>
            <a:r>
              <a:rPr lang="ru-RU" sz="1300" dirty="0">
                <a:latin typeface="ISOCPEUR" panose="020B0604020202020204" pitchFamily="34" charset="0"/>
              </a:rPr>
              <a:t> Стекловолокно, углепластик или </a:t>
            </a:r>
            <a:r>
              <a:rPr lang="ru-RU" sz="1300" dirty="0" err="1">
                <a:latin typeface="ISOCPEUR" panose="020B0604020202020204" pitchFamily="34" charset="0"/>
              </a:rPr>
              <a:t>арамидное</a:t>
            </a:r>
            <a:r>
              <a:rPr lang="ru-RU" sz="1300" dirty="0">
                <a:latin typeface="ISOCPEUR" panose="020B0604020202020204" pitchFamily="34" charset="0"/>
              </a:rPr>
              <a:t> волокно.</a:t>
            </a:r>
            <a:r>
              <a:rPr lang="ru-RU" sz="1300" dirty="0">
                <a:latin typeface="ISOCPEUR" panose="020B0604020202020204" pitchFamily="34" charset="0"/>
              </a:rPr>
              <a:t/>
            </a:r>
            <a:br>
              <a:rPr lang="ru-RU" sz="1300" dirty="0">
                <a:latin typeface="ISOCPEUR" panose="020B0604020202020204" pitchFamily="34" charset="0"/>
              </a:rPr>
            </a:br>
            <a:r>
              <a:rPr lang="ru-RU" sz="1300" b="1" dirty="0">
                <a:latin typeface="ISOCPEUR" panose="020B0604020202020204" pitchFamily="34" charset="0"/>
              </a:rPr>
              <a:t>Прочность на разрыв: </a:t>
            </a:r>
            <a:r>
              <a:rPr lang="ru-RU" sz="1300" dirty="0">
                <a:latin typeface="ISOCPEUR" panose="020B0604020202020204" pitchFamily="34" charset="0"/>
              </a:rPr>
              <a:t>Обычно от 200 до 1000 МПа, в зависимости от материала.</a:t>
            </a:r>
            <a:r>
              <a:rPr lang="ru-RU" sz="1300" dirty="0">
                <a:latin typeface="ISOCPEUR" panose="020B0604020202020204" pitchFamily="34" charset="0"/>
              </a:rPr>
              <a:t/>
            </a:r>
            <a:br>
              <a:rPr lang="ru-RU" sz="1300" dirty="0">
                <a:latin typeface="ISOCPEUR" panose="020B0604020202020204" pitchFamily="34" charset="0"/>
              </a:rPr>
            </a:br>
            <a:r>
              <a:rPr lang="ru-RU" sz="1300" b="1" dirty="0">
                <a:latin typeface="ISOCPEUR" panose="020B0604020202020204" pitchFamily="34" charset="0"/>
              </a:rPr>
              <a:t>Модуль упругости: </a:t>
            </a:r>
            <a:r>
              <a:rPr lang="ru-RU" sz="1300" dirty="0">
                <a:latin typeface="ISOCPEUR" panose="020B0604020202020204" pitchFamily="34" charset="0"/>
              </a:rPr>
              <a:t>От 50 до 150 ГПа для стекловолокна, например.</a:t>
            </a:r>
            <a:r>
              <a:rPr lang="ru-RU" sz="1300" dirty="0">
                <a:latin typeface="ISOCPEUR" panose="020B0604020202020204" pitchFamily="34" charset="0"/>
              </a:rPr>
              <a:t/>
            </a:r>
            <a:br>
              <a:rPr lang="ru-RU" sz="1300" dirty="0">
                <a:latin typeface="ISOCPEUR" panose="020B0604020202020204" pitchFamily="34" charset="0"/>
              </a:rPr>
            </a:br>
            <a:r>
              <a:rPr lang="ru-RU" sz="1300" b="1" dirty="0">
                <a:latin typeface="ISOCPEUR" panose="020B0604020202020204" pitchFamily="34" charset="0"/>
              </a:rPr>
              <a:t>Ширина и толщина:</a:t>
            </a:r>
            <a:r>
              <a:rPr lang="ru-RU" sz="1300" dirty="0">
                <a:latin typeface="ISOCPEUR" panose="020B0604020202020204" pitchFamily="34" charset="0"/>
              </a:rPr>
              <a:t> Обычно ширина от 50 до 300 мм, толщина от 0,5 до 2 мм, но это может варьироваться.</a:t>
            </a:r>
            <a:r>
              <a:rPr lang="ru-RU" sz="1300" dirty="0">
                <a:latin typeface="ISOCPEUR" panose="020B0604020202020204" pitchFamily="34" charset="0"/>
              </a:rPr>
              <a:t/>
            </a:r>
            <a:br>
              <a:rPr lang="ru-RU" sz="1300" dirty="0">
                <a:latin typeface="ISOCPEUR" panose="020B0604020202020204" pitchFamily="34" charset="0"/>
              </a:rPr>
            </a:br>
            <a:r>
              <a:rPr lang="ru-RU" sz="1300" b="1" dirty="0">
                <a:latin typeface="ISOCPEUR" panose="020B0604020202020204" pitchFamily="34" charset="0"/>
              </a:rPr>
              <a:t>Стойкость к химическим веществам: </a:t>
            </a:r>
            <a:r>
              <a:rPr lang="ru-RU" sz="1300" dirty="0">
                <a:latin typeface="ISOCPEUR" panose="020B0604020202020204" pitchFamily="34" charset="0"/>
              </a:rPr>
              <a:t>Высокая стойкость к различным химическим воздействиям.</a:t>
            </a:r>
            <a:r>
              <a:rPr lang="ru-RU" sz="1400" dirty="0">
                <a:latin typeface="ISOCPEUR" panose="020B0604020202020204" pitchFamily="34" charset="0"/>
              </a:rPr>
              <a:t/>
            </a:r>
            <a:br>
              <a:rPr lang="ru-RU" sz="1400" dirty="0">
                <a:latin typeface="ISOCPEUR" panose="020B0604020202020204" pitchFamily="34" charset="0"/>
              </a:rPr>
            </a:br>
            <a:endParaRPr sz="1400" dirty="0">
              <a:latin typeface="ISOCPEUR" panose="020B0604020202020204" pitchFamily="34" charset="0"/>
            </a:endParaRPr>
          </a:p>
        </p:txBody>
      </p:sp>
      <p:sp>
        <p:nvSpPr>
          <p:cNvPr id="192" name="Google Shape;192;p31"/>
          <p:cNvSpPr/>
          <p:nvPr/>
        </p:nvSpPr>
        <p:spPr>
          <a:xfrm>
            <a:off x="7139094" y="298468"/>
            <a:ext cx="258000" cy="258000"/>
          </a:xfrm>
          <a:prstGeom prst="rect">
            <a:avLst/>
          </a:prstGeom>
          <a:solidFill>
            <a:schemeClr val="lt1"/>
          </a:solidFill>
          <a:ln w="28575">
            <a:solidFill>
              <a:schemeClr val="tx1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" name="Google Shape;190;p31"/>
          <p:cNvSpPr txBox="1">
            <a:spLocks noGrp="1"/>
          </p:cNvSpPr>
          <p:nvPr>
            <p:ph type="subTitle" idx="1"/>
          </p:nvPr>
        </p:nvSpPr>
        <p:spPr>
          <a:xfrm>
            <a:off x="5638526" y="1914388"/>
            <a:ext cx="3262549" cy="155105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buNone/>
            </a:pPr>
            <a:r>
              <a:rPr lang="ru-RU" sz="1300" b="1" dirty="0">
                <a:solidFill>
                  <a:schemeClr val="tx1"/>
                </a:solidFill>
                <a:latin typeface="ISOCPEUR" panose="020B0604020202020204" pitchFamily="34" charset="0"/>
              </a:rPr>
              <a:t>Стойкость к коррозии:</a:t>
            </a:r>
            <a:r>
              <a:rPr lang="ru-RU" sz="1300" dirty="0">
                <a:solidFill>
                  <a:schemeClr val="tx1"/>
                </a:solidFill>
                <a:latin typeface="ISOCPEUR" panose="020B0604020202020204" pitchFamily="34" charset="0"/>
              </a:rPr>
              <a:t> Отличная защита от коррозии.</a:t>
            </a:r>
            <a:br>
              <a:rPr lang="ru-RU" sz="1300" dirty="0">
                <a:solidFill>
                  <a:schemeClr val="tx1"/>
                </a:solidFill>
                <a:latin typeface="ISOCPEUR" panose="020B0604020202020204" pitchFamily="34" charset="0"/>
              </a:rPr>
            </a:br>
            <a:r>
              <a:rPr lang="ru-RU" sz="1300" b="1" dirty="0">
                <a:solidFill>
                  <a:schemeClr val="tx1"/>
                </a:solidFill>
                <a:latin typeface="ISOCPEUR" panose="020B0604020202020204" pitchFamily="34" charset="0"/>
              </a:rPr>
              <a:t>Рабочая температура: </a:t>
            </a:r>
            <a:r>
              <a:rPr lang="ru-RU" sz="1300" dirty="0">
                <a:solidFill>
                  <a:schemeClr val="tx1"/>
                </a:solidFill>
                <a:latin typeface="ISOCPEUR" panose="020B0604020202020204" pitchFamily="34" charset="0"/>
              </a:rPr>
              <a:t>Может быть от -50 до +150 градусов Цельсия или больше, в зависимости от материала.</a:t>
            </a:r>
            <a:br>
              <a:rPr lang="ru-RU" sz="1300" dirty="0">
                <a:solidFill>
                  <a:schemeClr val="tx1"/>
                </a:solidFill>
                <a:latin typeface="ISOCPEUR" panose="020B0604020202020204" pitchFamily="34" charset="0"/>
              </a:rPr>
            </a:br>
            <a:r>
              <a:rPr lang="ru-RU" sz="1300" dirty="0">
                <a:solidFill>
                  <a:schemeClr val="tx1"/>
                </a:solidFill>
                <a:latin typeface="ISOCPEUR" panose="020B0604020202020204" pitchFamily="34" charset="0"/>
              </a:rPr>
              <a:t>При выборе армированной ленты для заделки дефектов трубопровода важно обращаться к специализированным производителям или консультироваться с инженерами, специализирующимися на ремонте трубопроводов, чтобы получить точные технические характеристики, соответствующие вашим требованиям и условиям эксплуатации.</a:t>
            </a:r>
            <a:endParaRPr lang="ru-RU" sz="1300" dirty="0">
              <a:solidFill>
                <a:schemeClr val="tx1"/>
              </a:solidFill>
              <a:latin typeface="ISOCPEUR" panose="020B0604020202020204" pitchFamily="34" charset="0"/>
            </a:endParaRPr>
          </a:p>
        </p:txBody>
      </p:sp>
      <p:sp>
        <p:nvSpPr>
          <p:cNvPr id="8" name="Google Shape;207;p33"/>
          <p:cNvSpPr txBox="1">
            <a:spLocks/>
          </p:cNvSpPr>
          <p:nvPr/>
        </p:nvSpPr>
        <p:spPr>
          <a:xfrm>
            <a:off x="288089" y="1503671"/>
            <a:ext cx="4179382" cy="2038949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 rtl="0">
              <a:buClrTx/>
              <a:buFontTx/>
            </a:pPr>
            <a:endParaRPr lang="ru-RU" sz="1600" dirty="0">
              <a:solidFill>
                <a:sysClr val="windowText" lastClr="000000"/>
              </a:solidFill>
            </a:endParaRPr>
          </a:p>
        </p:txBody>
      </p:sp>
      <p:sp>
        <p:nvSpPr>
          <p:cNvPr id="9" name="Google Shape;207;p33"/>
          <p:cNvSpPr txBox="1">
            <a:spLocks/>
          </p:cNvSpPr>
          <p:nvPr/>
        </p:nvSpPr>
        <p:spPr>
          <a:xfrm>
            <a:off x="5447720" y="1973045"/>
            <a:ext cx="3393566" cy="2850320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 rtl="0">
              <a:buClrTx/>
              <a:buFontTx/>
            </a:pPr>
            <a:endParaRPr lang="ru-RU" sz="1600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6099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32"/>
          <p:cNvSpPr txBox="1">
            <a:spLocks noGrp="1"/>
          </p:cNvSpPr>
          <p:nvPr>
            <p:ph type="title"/>
          </p:nvPr>
        </p:nvSpPr>
        <p:spPr>
          <a:xfrm>
            <a:off x="885425" y="2297250"/>
            <a:ext cx="7500588" cy="893400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b="1" i="1" dirty="0">
                <a:latin typeface="Simplex" panose="00000400000000000000" pitchFamily="2" charset="0"/>
                <a:cs typeface="Simplex" panose="00000400000000000000" pitchFamily="2" charset="0"/>
              </a:rPr>
              <a:t>Базовая бизнес -идея</a:t>
            </a:r>
            <a:endParaRPr sz="4000" b="1" i="1" dirty="0">
              <a:latin typeface="Simplex" panose="00000400000000000000" pitchFamily="2" charset="0"/>
              <a:cs typeface="Simplex" panose="00000400000000000000" pitchFamily="2" charset="0"/>
            </a:endParaRPr>
          </a:p>
        </p:txBody>
      </p:sp>
      <p:sp>
        <p:nvSpPr>
          <p:cNvPr id="199" name="Google Shape;199;p32"/>
          <p:cNvSpPr/>
          <p:nvPr/>
        </p:nvSpPr>
        <p:spPr>
          <a:xfrm>
            <a:off x="541025" y="1952850"/>
            <a:ext cx="344400" cy="344400"/>
          </a:xfrm>
          <a:prstGeom prst="rect">
            <a:avLst/>
          </a:prstGeom>
          <a:solidFill>
            <a:srgbClr val="2FE7E4"/>
          </a:solidFill>
          <a:ln w="28575">
            <a:solidFill>
              <a:schemeClr val="tx1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5875888" y="2109606"/>
            <a:ext cx="2378876" cy="650082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042139" y="522945"/>
            <a:ext cx="2872637" cy="534330"/>
          </a:xfrm>
          <a:prstGeom prst="rect">
            <a:avLst/>
          </a:prstGeom>
          <a:solidFill>
            <a:schemeClr val="tx2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4" name="Google Shape;204;p33"/>
          <p:cNvSpPr txBox="1">
            <a:spLocks noGrp="1"/>
          </p:cNvSpPr>
          <p:nvPr>
            <p:ph type="subTitle" idx="4"/>
          </p:nvPr>
        </p:nvSpPr>
        <p:spPr>
          <a:xfrm>
            <a:off x="5812526" y="2352888"/>
            <a:ext cx="2505600" cy="40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>
                <a:latin typeface="Simplex" panose="00000400000000000000" pitchFamily="2" charset="0"/>
                <a:cs typeface="Simplex" panose="00000400000000000000" pitchFamily="2" charset="0"/>
              </a:rPr>
              <a:t>Какую и чью проблему решает</a:t>
            </a:r>
            <a:endParaRPr b="1" dirty="0">
              <a:latin typeface="Simplex" panose="00000400000000000000" pitchFamily="2" charset="0"/>
              <a:cs typeface="Simplex" panose="00000400000000000000" pitchFamily="2" charset="0"/>
            </a:endParaRPr>
          </a:p>
        </p:txBody>
      </p:sp>
      <p:sp>
        <p:nvSpPr>
          <p:cNvPr id="206" name="Google Shape;206;p33"/>
          <p:cNvSpPr txBox="1">
            <a:spLocks noGrp="1"/>
          </p:cNvSpPr>
          <p:nvPr>
            <p:ph type="subTitle" idx="1"/>
          </p:nvPr>
        </p:nvSpPr>
        <p:spPr>
          <a:xfrm>
            <a:off x="5621715" y="2853333"/>
            <a:ext cx="2887222" cy="1808560"/>
          </a:xfrm>
          <a:prstGeom prst="rect">
            <a:avLst/>
          </a:prstGeom>
          <a:ln w="12700">
            <a:solidFill>
              <a:schemeClr val="tx2"/>
            </a:solidFill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latin typeface="ISOCPEUR" panose="020B0604020202020204" pitchFamily="34" charset="0"/>
              </a:rPr>
              <a:t>Данный проект поможет улучшить качество и скорость ремонта газо- и водопровода, а также увеличит надежность и долговечность труб.</a:t>
            </a:r>
            <a:endParaRPr sz="1800" dirty="0">
              <a:latin typeface="ISOCPEUR" panose="020B0604020202020204" pitchFamily="34" charset="0"/>
            </a:endParaRPr>
          </a:p>
        </p:txBody>
      </p:sp>
      <p:sp>
        <p:nvSpPr>
          <p:cNvPr id="207" name="Google Shape;207;p33"/>
          <p:cNvSpPr txBox="1">
            <a:spLocks noGrp="1"/>
          </p:cNvSpPr>
          <p:nvPr>
            <p:ph type="subTitle" idx="2"/>
          </p:nvPr>
        </p:nvSpPr>
        <p:spPr>
          <a:xfrm>
            <a:off x="1042139" y="1135856"/>
            <a:ext cx="2872637" cy="2621757"/>
          </a:xfrm>
          <a:prstGeom prst="rect">
            <a:avLst/>
          </a:prstGeom>
          <a:ln w="12700">
            <a:solidFill>
              <a:srgbClr val="7030A0"/>
            </a:solidFill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latin typeface="ISOCPEUR" panose="020B0604020202020204" pitchFamily="34" charset="0"/>
              </a:rPr>
              <a:t>Производство модели/образца сегментной сетки для армирования трубопровода, так же предоставление данных об исследовании конструктивных особенностей сетчатого усиления.</a:t>
            </a:r>
            <a:endParaRPr sz="1800" dirty="0">
              <a:latin typeface="ISOCPEUR" panose="020B0604020202020204" pitchFamily="34" charset="0"/>
            </a:endParaRPr>
          </a:p>
        </p:txBody>
      </p:sp>
      <p:sp>
        <p:nvSpPr>
          <p:cNvPr id="208" name="Google Shape;208;p33"/>
          <p:cNvSpPr txBox="1">
            <a:spLocks noGrp="1"/>
          </p:cNvSpPr>
          <p:nvPr>
            <p:ph type="subTitle" idx="3"/>
          </p:nvPr>
        </p:nvSpPr>
        <p:spPr>
          <a:xfrm>
            <a:off x="845094" y="461089"/>
            <a:ext cx="3278812" cy="931378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69850" marR="178435" algn="ctr">
              <a:lnSpc>
                <a:spcPct val="106000"/>
              </a:lnSpc>
              <a:spcBef>
                <a:spcPts val="15"/>
              </a:spcBef>
              <a:spcAft>
                <a:spcPts val="0"/>
              </a:spcAft>
            </a:pPr>
            <a:r>
              <a:rPr lang="ru-RU" sz="1600" b="1" dirty="0" smtClean="0">
                <a:effectLst/>
                <a:latin typeface="Simplex" panose="00000400000000000000" pitchFamily="2" charset="0"/>
                <a:ea typeface="Times New Roman" panose="02020603050405020304" pitchFamily="18" charset="0"/>
                <a:cs typeface="Simplex" panose="00000400000000000000" pitchFamily="2" charset="0"/>
              </a:rPr>
              <a:t>Какой</a:t>
            </a:r>
            <a:r>
              <a:rPr lang="ru-RU" sz="1600" b="1" spc="-45" dirty="0" smtClean="0">
                <a:effectLst/>
                <a:latin typeface="Simplex" panose="00000400000000000000" pitchFamily="2" charset="0"/>
                <a:ea typeface="Times New Roman" panose="02020603050405020304" pitchFamily="18" charset="0"/>
                <a:cs typeface="Simplex" panose="00000400000000000000" pitchFamily="2" charset="0"/>
              </a:rPr>
              <a:t> </a:t>
            </a:r>
            <a:r>
              <a:rPr lang="ru-RU" sz="1600" b="1" dirty="0" smtClean="0">
                <a:effectLst/>
                <a:latin typeface="Simplex" panose="00000400000000000000" pitchFamily="2" charset="0"/>
                <a:ea typeface="Times New Roman" panose="02020603050405020304" pitchFamily="18" charset="0"/>
                <a:cs typeface="Simplex" panose="00000400000000000000" pitchFamily="2" charset="0"/>
              </a:rPr>
              <a:t>продукт</a:t>
            </a:r>
            <a:r>
              <a:rPr lang="ru-RU" sz="1600" b="1" spc="-25" dirty="0" smtClean="0">
                <a:effectLst/>
                <a:latin typeface="Simplex" panose="00000400000000000000" pitchFamily="2" charset="0"/>
                <a:ea typeface="Times New Roman" panose="02020603050405020304" pitchFamily="18" charset="0"/>
                <a:cs typeface="Simplex" panose="00000400000000000000" pitchFamily="2" charset="0"/>
              </a:rPr>
              <a:t> </a:t>
            </a:r>
            <a:r>
              <a:rPr lang="ru-RU" sz="1600" b="1" dirty="0" smtClean="0">
                <a:effectLst/>
                <a:latin typeface="Simplex" panose="00000400000000000000" pitchFamily="2" charset="0"/>
                <a:ea typeface="Times New Roman" panose="02020603050405020304" pitchFamily="18" charset="0"/>
                <a:cs typeface="Simplex" panose="00000400000000000000" pitchFamily="2" charset="0"/>
              </a:rPr>
              <a:t>будет</a:t>
            </a:r>
          </a:p>
          <a:p>
            <a:pPr marL="69850" algn="ctr">
              <a:spcBef>
                <a:spcPts val="10"/>
              </a:spcBef>
              <a:spcAft>
                <a:spcPts val="0"/>
              </a:spcAft>
            </a:pPr>
            <a:r>
              <a:rPr lang="ru-RU" sz="1600" b="1" dirty="0" smtClean="0">
                <a:effectLst/>
                <a:latin typeface="Simplex" panose="00000400000000000000" pitchFamily="2" charset="0"/>
                <a:ea typeface="Times New Roman" panose="02020603050405020304" pitchFamily="18" charset="0"/>
                <a:cs typeface="Simplex" panose="00000400000000000000" pitchFamily="2" charset="0"/>
              </a:rPr>
              <a:t>продаваться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209" name="Google Shape;209;p33"/>
          <p:cNvGrpSpPr/>
          <p:nvPr/>
        </p:nvGrpSpPr>
        <p:grpSpPr>
          <a:xfrm>
            <a:off x="562027" y="517252"/>
            <a:ext cx="381589" cy="368410"/>
            <a:chOff x="1532987" y="2775115"/>
            <a:chExt cx="381589" cy="368410"/>
          </a:xfrm>
        </p:grpSpPr>
        <p:sp>
          <p:nvSpPr>
            <p:cNvPr id="210" name="Google Shape;210;p33"/>
            <p:cNvSpPr/>
            <p:nvPr/>
          </p:nvSpPr>
          <p:spPr>
            <a:xfrm>
              <a:off x="1532987" y="2775115"/>
              <a:ext cx="381589" cy="368410"/>
            </a:xfrm>
            <a:custGeom>
              <a:avLst/>
              <a:gdLst/>
              <a:ahLst/>
              <a:cxnLst/>
              <a:rect l="l" t="t" r="r" b="b"/>
              <a:pathLst>
                <a:path w="14332" h="13837" extrusionOk="0">
                  <a:moveTo>
                    <a:pt x="8236" y="2414"/>
                  </a:moveTo>
                  <a:lnTo>
                    <a:pt x="8236" y="3275"/>
                  </a:lnTo>
                  <a:lnTo>
                    <a:pt x="6096" y="3275"/>
                  </a:lnTo>
                  <a:lnTo>
                    <a:pt x="6096" y="2414"/>
                  </a:lnTo>
                  <a:close/>
                  <a:moveTo>
                    <a:pt x="1652" y="7928"/>
                  </a:moveTo>
                  <a:cubicBezTo>
                    <a:pt x="1746" y="7928"/>
                    <a:pt x="1932" y="8021"/>
                    <a:pt x="2025" y="8323"/>
                  </a:cubicBezTo>
                  <a:cubicBezTo>
                    <a:pt x="2420" y="8998"/>
                    <a:pt x="2420" y="10347"/>
                    <a:pt x="2025" y="11022"/>
                  </a:cubicBezTo>
                  <a:cubicBezTo>
                    <a:pt x="1932" y="11324"/>
                    <a:pt x="1746" y="11417"/>
                    <a:pt x="1652" y="11417"/>
                  </a:cubicBezTo>
                  <a:cubicBezTo>
                    <a:pt x="1536" y="11417"/>
                    <a:pt x="1443" y="11324"/>
                    <a:pt x="1257" y="11022"/>
                  </a:cubicBezTo>
                  <a:cubicBezTo>
                    <a:pt x="955" y="10347"/>
                    <a:pt x="955" y="8998"/>
                    <a:pt x="1257" y="8323"/>
                  </a:cubicBezTo>
                  <a:cubicBezTo>
                    <a:pt x="1443" y="8021"/>
                    <a:pt x="1536" y="7928"/>
                    <a:pt x="1652" y="7928"/>
                  </a:cubicBezTo>
                  <a:close/>
                  <a:moveTo>
                    <a:pt x="12586" y="7928"/>
                  </a:moveTo>
                  <a:cubicBezTo>
                    <a:pt x="12703" y="7928"/>
                    <a:pt x="12889" y="8021"/>
                    <a:pt x="12982" y="8323"/>
                  </a:cubicBezTo>
                  <a:cubicBezTo>
                    <a:pt x="13377" y="8998"/>
                    <a:pt x="13377" y="10347"/>
                    <a:pt x="12982" y="11022"/>
                  </a:cubicBezTo>
                  <a:cubicBezTo>
                    <a:pt x="12889" y="11324"/>
                    <a:pt x="12703" y="11417"/>
                    <a:pt x="12586" y="11417"/>
                  </a:cubicBezTo>
                  <a:cubicBezTo>
                    <a:pt x="12493" y="11417"/>
                    <a:pt x="12400" y="11324"/>
                    <a:pt x="12214" y="11022"/>
                  </a:cubicBezTo>
                  <a:cubicBezTo>
                    <a:pt x="11912" y="10347"/>
                    <a:pt x="11912" y="8998"/>
                    <a:pt x="12214" y="8323"/>
                  </a:cubicBezTo>
                  <a:cubicBezTo>
                    <a:pt x="12400" y="8021"/>
                    <a:pt x="12493" y="7928"/>
                    <a:pt x="12586" y="7928"/>
                  </a:cubicBezTo>
                  <a:close/>
                  <a:moveTo>
                    <a:pt x="5910" y="11720"/>
                  </a:moveTo>
                  <a:lnTo>
                    <a:pt x="5910" y="13069"/>
                  </a:lnTo>
                  <a:lnTo>
                    <a:pt x="5142" y="13069"/>
                  </a:lnTo>
                  <a:lnTo>
                    <a:pt x="5142" y="11720"/>
                  </a:lnTo>
                  <a:close/>
                  <a:moveTo>
                    <a:pt x="7561" y="11720"/>
                  </a:moveTo>
                  <a:lnTo>
                    <a:pt x="7561" y="13069"/>
                  </a:lnTo>
                  <a:lnTo>
                    <a:pt x="6677" y="13069"/>
                  </a:lnTo>
                  <a:lnTo>
                    <a:pt x="6677" y="11720"/>
                  </a:lnTo>
                  <a:close/>
                  <a:moveTo>
                    <a:pt x="9213" y="11720"/>
                  </a:moveTo>
                  <a:lnTo>
                    <a:pt x="9213" y="13069"/>
                  </a:lnTo>
                  <a:lnTo>
                    <a:pt x="8329" y="13069"/>
                  </a:lnTo>
                  <a:lnTo>
                    <a:pt x="8329" y="11720"/>
                  </a:lnTo>
                  <a:close/>
                  <a:moveTo>
                    <a:pt x="10074" y="4043"/>
                  </a:moveTo>
                  <a:lnTo>
                    <a:pt x="10074" y="5322"/>
                  </a:lnTo>
                  <a:cubicBezTo>
                    <a:pt x="10074" y="5601"/>
                    <a:pt x="10260" y="5695"/>
                    <a:pt x="10469" y="5695"/>
                  </a:cubicBezTo>
                  <a:lnTo>
                    <a:pt x="12214" y="5695"/>
                  </a:lnTo>
                  <a:lnTo>
                    <a:pt x="12214" y="7160"/>
                  </a:lnTo>
                  <a:cubicBezTo>
                    <a:pt x="10958" y="7835"/>
                    <a:pt x="10958" y="10254"/>
                    <a:pt x="11540" y="11417"/>
                  </a:cubicBezTo>
                  <a:cubicBezTo>
                    <a:pt x="11726" y="11813"/>
                    <a:pt x="11912" y="11999"/>
                    <a:pt x="12214" y="12185"/>
                  </a:cubicBezTo>
                  <a:lnTo>
                    <a:pt x="12214" y="13069"/>
                  </a:lnTo>
                  <a:lnTo>
                    <a:pt x="9981" y="13069"/>
                  </a:lnTo>
                  <a:lnTo>
                    <a:pt x="9981" y="11231"/>
                  </a:lnTo>
                  <a:cubicBezTo>
                    <a:pt x="9981" y="11022"/>
                    <a:pt x="9795" y="10836"/>
                    <a:pt x="9585" y="10836"/>
                  </a:cubicBezTo>
                  <a:lnTo>
                    <a:pt x="4653" y="10836"/>
                  </a:lnTo>
                  <a:cubicBezTo>
                    <a:pt x="4444" y="10836"/>
                    <a:pt x="4258" y="11022"/>
                    <a:pt x="4258" y="11231"/>
                  </a:cubicBezTo>
                  <a:lnTo>
                    <a:pt x="4258" y="13069"/>
                  </a:lnTo>
                  <a:lnTo>
                    <a:pt x="2025" y="13069"/>
                  </a:lnTo>
                  <a:lnTo>
                    <a:pt x="2025" y="12185"/>
                  </a:lnTo>
                  <a:cubicBezTo>
                    <a:pt x="2327" y="11999"/>
                    <a:pt x="2606" y="11813"/>
                    <a:pt x="2816" y="11417"/>
                  </a:cubicBezTo>
                  <a:cubicBezTo>
                    <a:pt x="3188" y="10440"/>
                    <a:pt x="3188" y="8905"/>
                    <a:pt x="2816" y="7928"/>
                  </a:cubicBezTo>
                  <a:cubicBezTo>
                    <a:pt x="2606" y="7532"/>
                    <a:pt x="2327" y="7346"/>
                    <a:pt x="2025" y="7160"/>
                  </a:cubicBezTo>
                  <a:lnTo>
                    <a:pt x="2025" y="5695"/>
                  </a:lnTo>
                  <a:lnTo>
                    <a:pt x="3863" y="5695"/>
                  </a:lnTo>
                  <a:cubicBezTo>
                    <a:pt x="4072" y="5695"/>
                    <a:pt x="4258" y="5601"/>
                    <a:pt x="4258" y="5322"/>
                  </a:cubicBezTo>
                  <a:lnTo>
                    <a:pt x="4258" y="4043"/>
                  </a:lnTo>
                  <a:close/>
                  <a:moveTo>
                    <a:pt x="7154" y="1"/>
                  </a:moveTo>
                  <a:cubicBezTo>
                    <a:pt x="6945" y="1"/>
                    <a:pt x="6724" y="123"/>
                    <a:pt x="6677" y="367"/>
                  </a:cubicBezTo>
                  <a:lnTo>
                    <a:pt x="6677" y="1623"/>
                  </a:lnTo>
                  <a:lnTo>
                    <a:pt x="5724" y="1623"/>
                  </a:lnTo>
                  <a:cubicBezTo>
                    <a:pt x="5421" y="1623"/>
                    <a:pt x="5235" y="1833"/>
                    <a:pt x="5235" y="2019"/>
                  </a:cubicBezTo>
                  <a:lnTo>
                    <a:pt x="5235" y="3275"/>
                  </a:lnTo>
                  <a:lnTo>
                    <a:pt x="3863" y="3275"/>
                  </a:lnTo>
                  <a:cubicBezTo>
                    <a:pt x="3583" y="3275"/>
                    <a:pt x="3397" y="3461"/>
                    <a:pt x="3397" y="3671"/>
                  </a:cubicBezTo>
                  <a:lnTo>
                    <a:pt x="3397" y="4927"/>
                  </a:lnTo>
                  <a:lnTo>
                    <a:pt x="1652" y="4927"/>
                  </a:lnTo>
                  <a:cubicBezTo>
                    <a:pt x="1443" y="4927"/>
                    <a:pt x="1257" y="5113"/>
                    <a:pt x="1257" y="5322"/>
                  </a:cubicBezTo>
                  <a:lnTo>
                    <a:pt x="1257" y="7160"/>
                  </a:lnTo>
                  <a:cubicBezTo>
                    <a:pt x="955" y="7346"/>
                    <a:pt x="768" y="7532"/>
                    <a:pt x="582" y="7928"/>
                  </a:cubicBezTo>
                  <a:cubicBezTo>
                    <a:pt x="94" y="8905"/>
                    <a:pt x="94" y="10440"/>
                    <a:pt x="582" y="11417"/>
                  </a:cubicBezTo>
                  <a:cubicBezTo>
                    <a:pt x="768" y="11813"/>
                    <a:pt x="955" y="11999"/>
                    <a:pt x="1257" y="12185"/>
                  </a:cubicBezTo>
                  <a:lnTo>
                    <a:pt x="1257" y="13069"/>
                  </a:lnTo>
                  <a:lnTo>
                    <a:pt x="582" y="13069"/>
                  </a:lnTo>
                  <a:cubicBezTo>
                    <a:pt x="1" y="13069"/>
                    <a:pt x="1" y="13837"/>
                    <a:pt x="582" y="13837"/>
                  </a:cubicBezTo>
                  <a:lnTo>
                    <a:pt x="13750" y="13837"/>
                  </a:lnTo>
                  <a:cubicBezTo>
                    <a:pt x="14331" y="13837"/>
                    <a:pt x="14331" y="13069"/>
                    <a:pt x="13750" y="13069"/>
                  </a:cubicBezTo>
                  <a:lnTo>
                    <a:pt x="13075" y="13069"/>
                  </a:lnTo>
                  <a:lnTo>
                    <a:pt x="13075" y="12185"/>
                  </a:lnTo>
                  <a:cubicBezTo>
                    <a:pt x="13284" y="11999"/>
                    <a:pt x="13564" y="11813"/>
                    <a:pt x="13750" y="11417"/>
                  </a:cubicBezTo>
                  <a:cubicBezTo>
                    <a:pt x="14145" y="10440"/>
                    <a:pt x="14145" y="8905"/>
                    <a:pt x="13750" y="7928"/>
                  </a:cubicBezTo>
                  <a:cubicBezTo>
                    <a:pt x="13564" y="7532"/>
                    <a:pt x="13284" y="7346"/>
                    <a:pt x="13075" y="7160"/>
                  </a:cubicBezTo>
                  <a:lnTo>
                    <a:pt x="13075" y="5322"/>
                  </a:lnTo>
                  <a:cubicBezTo>
                    <a:pt x="13075" y="5113"/>
                    <a:pt x="12889" y="4927"/>
                    <a:pt x="12586" y="4927"/>
                  </a:cubicBezTo>
                  <a:lnTo>
                    <a:pt x="10842" y="4927"/>
                  </a:lnTo>
                  <a:lnTo>
                    <a:pt x="10842" y="3671"/>
                  </a:lnTo>
                  <a:cubicBezTo>
                    <a:pt x="10842" y="3461"/>
                    <a:pt x="10656" y="3275"/>
                    <a:pt x="10469" y="3275"/>
                  </a:cubicBezTo>
                  <a:lnTo>
                    <a:pt x="9004" y="3275"/>
                  </a:lnTo>
                  <a:lnTo>
                    <a:pt x="9004" y="2019"/>
                  </a:lnTo>
                  <a:cubicBezTo>
                    <a:pt x="9004" y="1833"/>
                    <a:pt x="8818" y="1623"/>
                    <a:pt x="8632" y="1623"/>
                  </a:cubicBezTo>
                  <a:lnTo>
                    <a:pt x="7561" y="1623"/>
                  </a:lnTo>
                  <a:lnTo>
                    <a:pt x="7561" y="367"/>
                  </a:lnTo>
                  <a:cubicBezTo>
                    <a:pt x="7561" y="123"/>
                    <a:pt x="7364" y="1"/>
                    <a:pt x="71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chemeClr val="lt1"/>
                </a:solidFill>
              </a:endParaRPr>
            </a:p>
          </p:txBody>
        </p:sp>
        <p:sp>
          <p:nvSpPr>
            <p:cNvPr id="211" name="Google Shape;211;p33"/>
            <p:cNvSpPr/>
            <p:nvPr/>
          </p:nvSpPr>
          <p:spPr>
            <a:xfrm>
              <a:off x="1646357" y="3021023"/>
              <a:ext cx="23563" cy="22179"/>
            </a:xfrm>
            <a:custGeom>
              <a:avLst/>
              <a:gdLst/>
              <a:ahLst/>
              <a:cxnLst/>
              <a:rect l="l" t="t" r="r" b="b"/>
              <a:pathLst>
                <a:path w="885" h="833" extrusionOk="0">
                  <a:moveTo>
                    <a:pt x="477" y="0"/>
                  </a:moveTo>
                  <a:cubicBezTo>
                    <a:pt x="268" y="0"/>
                    <a:pt x="47" y="146"/>
                    <a:pt x="0" y="437"/>
                  </a:cubicBezTo>
                  <a:cubicBezTo>
                    <a:pt x="0" y="623"/>
                    <a:pt x="186" y="832"/>
                    <a:pt x="489" y="832"/>
                  </a:cubicBezTo>
                  <a:cubicBezTo>
                    <a:pt x="675" y="832"/>
                    <a:pt x="884" y="623"/>
                    <a:pt x="884" y="437"/>
                  </a:cubicBezTo>
                  <a:cubicBezTo>
                    <a:pt x="884" y="146"/>
                    <a:pt x="686" y="0"/>
                    <a:pt x="47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212" name="Google Shape;212;p33"/>
            <p:cNvSpPr/>
            <p:nvPr/>
          </p:nvSpPr>
          <p:spPr>
            <a:xfrm>
              <a:off x="1690314" y="3021023"/>
              <a:ext cx="20475" cy="22179"/>
            </a:xfrm>
            <a:custGeom>
              <a:avLst/>
              <a:gdLst/>
              <a:ahLst/>
              <a:cxnLst/>
              <a:rect l="l" t="t" r="r" b="b"/>
              <a:pathLst>
                <a:path w="769" h="833" extrusionOk="0">
                  <a:moveTo>
                    <a:pt x="385" y="0"/>
                  </a:moveTo>
                  <a:cubicBezTo>
                    <a:pt x="193" y="0"/>
                    <a:pt x="1" y="146"/>
                    <a:pt x="1" y="437"/>
                  </a:cubicBezTo>
                  <a:cubicBezTo>
                    <a:pt x="1" y="623"/>
                    <a:pt x="187" y="832"/>
                    <a:pt x="396" y="832"/>
                  </a:cubicBezTo>
                  <a:cubicBezTo>
                    <a:pt x="675" y="832"/>
                    <a:pt x="768" y="623"/>
                    <a:pt x="768" y="437"/>
                  </a:cubicBezTo>
                  <a:cubicBezTo>
                    <a:pt x="768" y="146"/>
                    <a:pt x="577" y="0"/>
                    <a:pt x="38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213" name="Google Shape;213;p33"/>
            <p:cNvSpPr/>
            <p:nvPr/>
          </p:nvSpPr>
          <p:spPr>
            <a:xfrm>
              <a:off x="1734299" y="3021023"/>
              <a:ext cx="20475" cy="22179"/>
            </a:xfrm>
            <a:custGeom>
              <a:avLst/>
              <a:gdLst/>
              <a:ahLst/>
              <a:cxnLst/>
              <a:rect l="l" t="t" r="r" b="b"/>
              <a:pathLst>
                <a:path w="769" h="833" extrusionOk="0">
                  <a:moveTo>
                    <a:pt x="384" y="0"/>
                  </a:moveTo>
                  <a:cubicBezTo>
                    <a:pt x="192" y="0"/>
                    <a:pt x="0" y="146"/>
                    <a:pt x="0" y="437"/>
                  </a:cubicBezTo>
                  <a:cubicBezTo>
                    <a:pt x="0" y="623"/>
                    <a:pt x="94" y="832"/>
                    <a:pt x="373" y="832"/>
                  </a:cubicBezTo>
                  <a:cubicBezTo>
                    <a:pt x="582" y="832"/>
                    <a:pt x="768" y="623"/>
                    <a:pt x="768" y="437"/>
                  </a:cubicBezTo>
                  <a:cubicBezTo>
                    <a:pt x="768" y="146"/>
                    <a:pt x="576" y="0"/>
                    <a:pt x="3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214" name="Google Shape;214;p33"/>
            <p:cNvSpPr/>
            <p:nvPr/>
          </p:nvSpPr>
          <p:spPr>
            <a:xfrm>
              <a:off x="1775168" y="3021023"/>
              <a:ext cx="23563" cy="22179"/>
            </a:xfrm>
            <a:custGeom>
              <a:avLst/>
              <a:gdLst/>
              <a:ahLst/>
              <a:cxnLst/>
              <a:rect l="l" t="t" r="r" b="b"/>
              <a:pathLst>
                <a:path w="885" h="833" extrusionOk="0">
                  <a:moveTo>
                    <a:pt x="408" y="0"/>
                  </a:moveTo>
                  <a:cubicBezTo>
                    <a:pt x="199" y="0"/>
                    <a:pt x="1" y="146"/>
                    <a:pt x="1" y="437"/>
                  </a:cubicBezTo>
                  <a:cubicBezTo>
                    <a:pt x="1" y="623"/>
                    <a:pt x="210" y="832"/>
                    <a:pt x="396" y="832"/>
                  </a:cubicBezTo>
                  <a:cubicBezTo>
                    <a:pt x="699" y="832"/>
                    <a:pt x="885" y="623"/>
                    <a:pt x="885" y="437"/>
                  </a:cubicBezTo>
                  <a:cubicBezTo>
                    <a:pt x="838" y="146"/>
                    <a:pt x="617" y="0"/>
                    <a:pt x="40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215" name="Google Shape;215;p33"/>
            <p:cNvSpPr/>
            <p:nvPr/>
          </p:nvSpPr>
          <p:spPr>
            <a:xfrm>
              <a:off x="1646357" y="2982630"/>
              <a:ext cx="23563" cy="21540"/>
            </a:xfrm>
            <a:custGeom>
              <a:avLst/>
              <a:gdLst/>
              <a:ahLst/>
              <a:cxnLst/>
              <a:rect l="l" t="t" r="r" b="b"/>
              <a:pathLst>
                <a:path w="885" h="809" extrusionOk="0">
                  <a:moveTo>
                    <a:pt x="477" y="0"/>
                  </a:moveTo>
                  <a:cubicBezTo>
                    <a:pt x="268" y="0"/>
                    <a:pt x="47" y="145"/>
                    <a:pt x="0" y="436"/>
                  </a:cubicBezTo>
                  <a:cubicBezTo>
                    <a:pt x="0" y="622"/>
                    <a:pt x="186" y="808"/>
                    <a:pt x="489" y="808"/>
                  </a:cubicBezTo>
                  <a:cubicBezTo>
                    <a:pt x="675" y="808"/>
                    <a:pt x="884" y="622"/>
                    <a:pt x="884" y="436"/>
                  </a:cubicBezTo>
                  <a:cubicBezTo>
                    <a:pt x="884" y="145"/>
                    <a:pt x="686" y="0"/>
                    <a:pt x="47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216" name="Google Shape;216;p33"/>
            <p:cNvSpPr/>
            <p:nvPr/>
          </p:nvSpPr>
          <p:spPr>
            <a:xfrm>
              <a:off x="1690314" y="2982630"/>
              <a:ext cx="20475" cy="21540"/>
            </a:xfrm>
            <a:custGeom>
              <a:avLst/>
              <a:gdLst/>
              <a:ahLst/>
              <a:cxnLst/>
              <a:rect l="l" t="t" r="r" b="b"/>
              <a:pathLst>
                <a:path w="769" h="809" extrusionOk="0">
                  <a:moveTo>
                    <a:pt x="385" y="0"/>
                  </a:moveTo>
                  <a:cubicBezTo>
                    <a:pt x="193" y="0"/>
                    <a:pt x="1" y="145"/>
                    <a:pt x="1" y="436"/>
                  </a:cubicBezTo>
                  <a:cubicBezTo>
                    <a:pt x="1" y="622"/>
                    <a:pt x="187" y="808"/>
                    <a:pt x="396" y="808"/>
                  </a:cubicBezTo>
                  <a:cubicBezTo>
                    <a:pt x="675" y="808"/>
                    <a:pt x="768" y="622"/>
                    <a:pt x="768" y="436"/>
                  </a:cubicBezTo>
                  <a:cubicBezTo>
                    <a:pt x="768" y="145"/>
                    <a:pt x="577" y="0"/>
                    <a:pt x="38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217" name="Google Shape;217;p33"/>
            <p:cNvSpPr/>
            <p:nvPr/>
          </p:nvSpPr>
          <p:spPr>
            <a:xfrm>
              <a:off x="1734299" y="2982630"/>
              <a:ext cx="20475" cy="21540"/>
            </a:xfrm>
            <a:custGeom>
              <a:avLst/>
              <a:gdLst/>
              <a:ahLst/>
              <a:cxnLst/>
              <a:rect l="l" t="t" r="r" b="b"/>
              <a:pathLst>
                <a:path w="769" h="809" extrusionOk="0">
                  <a:moveTo>
                    <a:pt x="384" y="0"/>
                  </a:moveTo>
                  <a:cubicBezTo>
                    <a:pt x="192" y="0"/>
                    <a:pt x="0" y="145"/>
                    <a:pt x="0" y="436"/>
                  </a:cubicBezTo>
                  <a:cubicBezTo>
                    <a:pt x="0" y="622"/>
                    <a:pt x="94" y="808"/>
                    <a:pt x="373" y="808"/>
                  </a:cubicBezTo>
                  <a:cubicBezTo>
                    <a:pt x="582" y="808"/>
                    <a:pt x="768" y="622"/>
                    <a:pt x="768" y="436"/>
                  </a:cubicBezTo>
                  <a:cubicBezTo>
                    <a:pt x="768" y="145"/>
                    <a:pt x="576" y="0"/>
                    <a:pt x="3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218" name="Google Shape;218;p33"/>
            <p:cNvSpPr/>
            <p:nvPr/>
          </p:nvSpPr>
          <p:spPr>
            <a:xfrm>
              <a:off x="1775168" y="2982630"/>
              <a:ext cx="23563" cy="21540"/>
            </a:xfrm>
            <a:custGeom>
              <a:avLst/>
              <a:gdLst/>
              <a:ahLst/>
              <a:cxnLst/>
              <a:rect l="l" t="t" r="r" b="b"/>
              <a:pathLst>
                <a:path w="885" h="809" extrusionOk="0">
                  <a:moveTo>
                    <a:pt x="408" y="0"/>
                  </a:moveTo>
                  <a:cubicBezTo>
                    <a:pt x="199" y="0"/>
                    <a:pt x="1" y="145"/>
                    <a:pt x="1" y="436"/>
                  </a:cubicBezTo>
                  <a:cubicBezTo>
                    <a:pt x="1" y="622"/>
                    <a:pt x="210" y="808"/>
                    <a:pt x="396" y="808"/>
                  </a:cubicBezTo>
                  <a:cubicBezTo>
                    <a:pt x="699" y="808"/>
                    <a:pt x="885" y="622"/>
                    <a:pt x="885" y="436"/>
                  </a:cubicBezTo>
                  <a:cubicBezTo>
                    <a:pt x="838" y="145"/>
                    <a:pt x="617" y="0"/>
                    <a:pt x="40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219" name="Google Shape;219;p33"/>
            <p:cNvSpPr/>
            <p:nvPr/>
          </p:nvSpPr>
          <p:spPr>
            <a:xfrm>
              <a:off x="1690314" y="2942985"/>
              <a:ext cx="20475" cy="22791"/>
            </a:xfrm>
            <a:custGeom>
              <a:avLst/>
              <a:gdLst/>
              <a:ahLst/>
              <a:cxnLst/>
              <a:rect l="l" t="t" r="r" b="b"/>
              <a:pathLst>
                <a:path w="769" h="856" extrusionOk="0">
                  <a:moveTo>
                    <a:pt x="385" y="0"/>
                  </a:moveTo>
                  <a:cubicBezTo>
                    <a:pt x="193" y="0"/>
                    <a:pt x="1" y="122"/>
                    <a:pt x="1" y="367"/>
                  </a:cubicBezTo>
                  <a:cubicBezTo>
                    <a:pt x="1" y="646"/>
                    <a:pt x="187" y="855"/>
                    <a:pt x="396" y="855"/>
                  </a:cubicBezTo>
                  <a:cubicBezTo>
                    <a:pt x="675" y="855"/>
                    <a:pt x="768" y="646"/>
                    <a:pt x="768" y="367"/>
                  </a:cubicBezTo>
                  <a:cubicBezTo>
                    <a:pt x="768" y="122"/>
                    <a:pt x="577" y="0"/>
                    <a:pt x="38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220" name="Google Shape;220;p33"/>
            <p:cNvSpPr/>
            <p:nvPr/>
          </p:nvSpPr>
          <p:spPr>
            <a:xfrm>
              <a:off x="1734299" y="2942985"/>
              <a:ext cx="20475" cy="22791"/>
            </a:xfrm>
            <a:custGeom>
              <a:avLst/>
              <a:gdLst/>
              <a:ahLst/>
              <a:cxnLst/>
              <a:rect l="l" t="t" r="r" b="b"/>
              <a:pathLst>
                <a:path w="769" h="856" extrusionOk="0">
                  <a:moveTo>
                    <a:pt x="384" y="0"/>
                  </a:moveTo>
                  <a:cubicBezTo>
                    <a:pt x="192" y="0"/>
                    <a:pt x="0" y="122"/>
                    <a:pt x="0" y="367"/>
                  </a:cubicBezTo>
                  <a:cubicBezTo>
                    <a:pt x="0" y="646"/>
                    <a:pt x="94" y="855"/>
                    <a:pt x="373" y="855"/>
                  </a:cubicBezTo>
                  <a:cubicBezTo>
                    <a:pt x="582" y="855"/>
                    <a:pt x="768" y="646"/>
                    <a:pt x="768" y="367"/>
                  </a:cubicBezTo>
                  <a:cubicBezTo>
                    <a:pt x="768" y="122"/>
                    <a:pt x="576" y="0"/>
                    <a:pt x="3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chemeClr val="lt1"/>
                </a:solidFill>
              </a:endParaRPr>
            </a:p>
          </p:txBody>
        </p:sp>
        <p:sp>
          <p:nvSpPr>
            <p:cNvPr id="221" name="Google Shape;221;p33"/>
            <p:cNvSpPr/>
            <p:nvPr/>
          </p:nvSpPr>
          <p:spPr>
            <a:xfrm>
              <a:off x="1690314" y="2905204"/>
              <a:ext cx="20475" cy="21540"/>
            </a:xfrm>
            <a:custGeom>
              <a:avLst/>
              <a:gdLst/>
              <a:ahLst/>
              <a:cxnLst/>
              <a:rect l="l" t="t" r="r" b="b"/>
              <a:pathLst>
                <a:path w="769" h="809" extrusionOk="0">
                  <a:moveTo>
                    <a:pt x="385" y="0"/>
                  </a:moveTo>
                  <a:cubicBezTo>
                    <a:pt x="193" y="0"/>
                    <a:pt x="1" y="145"/>
                    <a:pt x="1" y="436"/>
                  </a:cubicBezTo>
                  <a:cubicBezTo>
                    <a:pt x="1" y="622"/>
                    <a:pt x="187" y="809"/>
                    <a:pt x="396" y="809"/>
                  </a:cubicBezTo>
                  <a:cubicBezTo>
                    <a:pt x="675" y="809"/>
                    <a:pt x="768" y="622"/>
                    <a:pt x="768" y="436"/>
                  </a:cubicBezTo>
                  <a:cubicBezTo>
                    <a:pt x="768" y="145"/>
                    <a:pt x="577" y="0"/>
                    <a:pt x="38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222" name="Google Shape;222;p33"/>
            <p:cNvSpPr/>
            <p:nvPr/>
          </p:nvSpPr>
          <p:spPr>
            <a:xfrm>
              <a:off x="1734299" y="2905204"/>
              <a:ext cx="20475" cy="21540"/>
            </a:xfrm>
            <a:custGeom>
              <a:avLst/>
              <a:gdLst/>
              <a:ahLst/>
              <a:cxnLst/>
              <a:rect l="l" t="t" r="r" b="b"/>
              <a:pathLst>
                <a:path w="769" h="809" extrusionOk="0">
                  <a:moveTo>
                    <a:pt x="384" y="0"/>
                  </a:moveTo>
                  <a:cubicBezTo>
                    <a:pt x="192" y="0"/>
                    <a:pt x="0" y="145"/>
                    <a:pt x="0" y="436"/>
                  </a:cubicBezTo>
                  <a:cubicBezTo>
                    <a:pt x="0" y="622"/>
                    <a:pt x="94" y="809"/>
                    <a:pt x="373" y="809"/>
                  </a:cubicBezTo>
                  <a:cubicBezTo>
                    <a:pt x="582" y="809"/>
                    <a:pt x="768" y="622"/>
                    <a:pt x="768" y="436"/>
                  </a:cubicBezTo>
                  <a:cubicBezTo>
                    <a:pt x="768" y="145"/>
                    <a:pt x="576" y="0"/>
                    <a:pt x="3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</p:grpSp>
      <p:sp>
        <p:nvSpPr>
          <p:cNvPr id="223" name="Google Shape;223;p33"/>
          <p:cNvSpPr/>
          <p:nvPr/>
        </p:nvSpPr>
        <p:spPr>
          <a:xfrm>
            <a:off x="5204494" y="2184630"/>
            <a:ext cx="369182" cy="371658"/>
          </a:xfrm>
          <a:custGeom>
            <a:avLst/>
            <a:gdLst/>
            <a:ahLst/>
            <a:cxnLst/>
            <a:rect l="l" t="t" r="r" b="b"/>
            <a:pathLst>
              <a:path w="13866" h="13959" extrusionOk="0">
                <a:moveTo>
                  <a:pt x="7282" y="791"/>
                </a:moveTo>
                <a:cubicBezTo>
                  <a:pt x="7771" y="791"/>
                  <a:pt x="8143" y="1163"/>
                  <a:pt x="8143" y="1745"/>
                </a:cubicBezTo>
                <a:lnTo>
                  <a:pt x="8143" y="1861"/>
                </a:lnTo>
                <a:cubicBezTo>
                  <a:pt x="7994" y="1873"/>
                  <a:pt x="7849" y="1879"/>
                  <a:pt x="7710" y="1879"/>
                </a:cubicBezTo>
                <a:cubicBezTo>
                  <a:pt x="6766" y="1879"/>
                  <a:pt x="6068" y="1628"/>
                  <a:pt x="5723" y="1466"/>
                </a:cubicBezTo>
                <a:cubicBezTo>
                  <a:pt x="5933" y="1070"/>
                  <a:pt x="6212" y="791"/>
                  <a:pt x="6607" y="791"/>
                </a:cubicBezTo>
                <a:close/>
                <a:moveTo>
                  <a:pt x="5723" y="2326"/>
                </a:moveTo>
                <a:cubicBezTo>
                  <a:pt x="6212" y="2536"/>
                  <a:pt x="7282" y="2722"/>
                  <a:pt x="8143" y="2722"/>
                </a:cubicBezTo>
                <a:lnTo>
                  <a:pt x="8143" y="2815"/>
                </a:lnTo>
                <a:cubicBezTo>
                  <a:pt x="8143" y="3490"/>
                  <a:pt x="7678" y="4071"/>
                  <a:pt x="6980" y="4071"/>
                </a:cubicBezTo>
                <a:cubicBezTo>
                  <a:pt x="6305" y="4071"/>
                  <a:pt x="5723" y="3490"/>
                  <a:pt x="5723" y="2815"/>
                </a:cubicBezTo>
                <a:lnTo>
                  <a:pt x="5723" y="2326"/>
                </a:lnTo>
                <a:close/>
                <a:moveTo>
                  <a:pt x="8352" y="4862"/>
                </a:moveTo>
                <a:cubicBezTo>
                  <a:pt x="8724" y="4862"/>
                  <a:pt x="9120" y="5234"/>
                  <a:pt x="9120" y="5630"/>
                </a:cubicBezTo>
                <a:lnTo>
                  <a:pt x="4770" y="5630"/>
                </a:lnTo>
                <a:cubicBezTo>
                  <a:pt x="4863" y="5234"/>
                  <a:pt x="5142" y="4862"/>
                  <a:pt x="5630" y="4862"/>
                </a:cubicBezTo>
                <a:close/>
                <a:moveTo>
                  <a:pt x="2570" y="7734"/>
                </a:moveTo>
                <a:cubicBezTo>
                  <a:pt x="2621" y="7734"/>
                  <a:pt x="2673" y="7745"/>
                  <a:pt x="2722" y="7770"/>
                </a:cubicBezTo>
                <a:cubicBezTo>
                  <a:pt x="2908" y="7770"/>
                  <a:pt x="3211" y="7863"/>
                  <a:pt x="3304" y="8142"/>
                </a:cubicBezTo>
                <a:cubicBezTo>
                  <a:pt x="3211" y="8049"/>
                  <a:pt x="3118" y="8049"/>
                  <a:pt x="3025" y="8049"/>
                </a:cubicBezTo>
                <a:lnTo>
                  <a:pt x="2327" y="8049"/>
                </a:lnTo>
                <a:cubicBezTo>
                  <a:pt x="2234" y="8049"/>
                  <a:pt x="2141" y="8049"/>
                  <a:pt x="2048" y="8142"/>
                </a:cubicBezTo>
                <a:cubicBezTo>
                  <a:pt x="2048" y="8049"/>
                  <a:pt x="2141" y="7956"/>
                  <a:pt x="2234" y="7956"/>
                </a:cubicBezTo>
                <a:cubicBezTo>
                  <a:pt x="2302" y="7820"/>
                  <a:pt x="2432" y="7734"/>
                  <a:pt x="2570" y="7734"/>
                </a:cubicBezTo>
                <a:close/>
                <a:moveTo>
                  <a:pt x="3025" y="8840"/>
                </a:moveTo>
                <a:cubicBezTo>
                  <a:pt x="3397" y="8840"/>
                  <a:pt x="3699" y="9119"/>
                  <a:pt x="3793" y="9515"/>
                </a:cubicBezTo>
                <a:lnTo>
                  <a:pt x="1652" y="9515"/>
                </a:lnTo>
                <a:cubicBezTo>
                  <a:pt x="1652" y="9119"/>
                  <a:pt x="1955" y="8840"/>
                  <a:pt x="2327" y="8840"/>
                </a:cubicBezTo>
                <a:close/>
                <a:moveTo>
                  <a:pt x="11539" y="8724"/>
                </a:moveTo>
                <a:cubicBezTo>
                  <a:pt x="11935" y="8724"/>
                  <a:pt x="12214" y="9026"/>
                  <a:pt x="12214" y="9422"/>
                </a:cubicBezTo>
                <a:lnTo>
                  <a:pt x="12214" y="9608"/>
                </a:lnTo>
                <a:lnTo>
                  <a:pt x="10190" y="9213"/>
                </a:lnTo>
                <a:cubicBezTo>
                  <a:pt x="10283" y="8933"/>
                  <a:pt x="10469" y="8724"/>
                  <a:pt x="10772" y="8724"/>
                </a:cubicBezTo>
                <a:close/>
                <a:moveTo>
                  <a:pt x="10097" y="10003"/>
                </a:moveTo>
                <a:lnTo>
                  <a:pt x="12214" y="10376"/>
                </a:lnTo>
                <a:lnTo>
                  <a:pt x="12214" y="10469"/>
                </a:lnTo>
                <a:cubicBezTo>
                  <a:pt x="12168" y="11155"/>
                  <a:pt x="11662" y="11498"/>
                  <a:pt x="11156" y="11498"/>
                </a:cubicBezTo>
                <a:cubicBezTo>
                  <a:pt x="10650" y="11498"/>
                  <a:pt x="10144" y="11155"/>
                  <a:pt x="10097" y="10469"/>
                </a:cubicBezTo>
                <a:lnTo>
                  <a:pt x="10097" y="10003"/>
                </a:lnTo>
                <a:close/>
                <a:moveTo>
                  <a:pt x="3699" y="10376"/>
                </a:moveTo>
                <a:lnTo>
                  <a:pt x="3699" y="10585"/>
                </a:lnTo>
                <a:cubicBezTo>
                  <a:pt x="3699" y="11260"/>
                  <a:pt x="3211" y="11597"/>
                  <a:pt x="2711" y="11597"/>
                </a:cubicBezTo>
                <a:cubicBezTo>
                  <a:pt x="2211" y="11597"/>
                  <a:pt x="1699" y="11260"/>
                  <a:pt x="1652" y="10585"/>
                </a:cubicBezTo>
                <a:lnTo>
                  <a:pt x="1652" y="10376"/>
                </a:lnTo>
                <a:close/>
                <a:moveTo>
                  <a:pt x="3699" y="12423"/>
                </a:moveTo>
                <a:cubicBezTo>
                  <a:pt x="3979" y="12423"/>
                  <a:pt x="4188" y="12516"/>
                  <a:pt x="4374" y="12702"/>
                </a:cubicBezTo>
                <a:lnTo>
                  <a:pt x="4374" y="12795"/>
                </a:lnTo>
                <a:cubicBezTo>
                  <a:pt x="4467" y="12911"/>
                  <a:pt x="4560" y="13005"/>
                  <a:pt x="4560" y="13098"/>
                </a:cubicBezTo>
                <a:lnTo>
                  <a:pt x="885" y="13098"/>
                </a:lnTo>
                <a:cubicBezTo>
                  <a:pt x="978" y="12702"/>
                  <a:pt x="1280" y="12423"/>
                  <a:pt x="1745" y="12423"/>
                </a:cubicBezTo>
                <a:close/>
                <a:moveTo>
                  <a:pt x="12214" y="12330"/>
                </a:moveTo>
                <a:cubicBezTo>
                  <a:pt x="12703" y="12330"/>
                  <a:pt x="13098" y="12702"/>
                  <a:pt x="13098" y="13098"/>
                </a:cubicBezTo>
                <a:lnTo>
                  <a:pt x="9213" y="13098"/>
                </a:lnTo>
                <a:cubicBezTo>
                  <a:pt x="9306" y="12702"/>
                  <a:pt x="9702" y="12330"/>
                  <a:pt x="10097" y="12330"/>
                </a:cubicBezTo>
                <a:close/>
                <a:moveTo>
                  <a:pt x="6607" y="0"/>
                </a:moveTo>
                <a:cubicBezTo>
                  <a:pt x="5723" y="0"/>
                  <a:pt x="4956" y="698"/>
                  <a:pt x="4863" y="1559"/>
                </a:cubicBezTo>
                <a:lnTo>
                  <a:pt x="4863" y="2815"/>
                </a:lnTo>
                <a:cubicBezTo>
                  <a:pt x="4863" y="3304"/>
                  <a:pt x="5049" y="3699"/>
                  <a:pt x="5351" y="4071"/>
                </a:cubicBezTo>
                <a:cubicBezTo>
                  <a:pt x="4956" y="4188"/>
                  <a:pt x="4653" y="4281"/>
                  <a:pt x="4374" y="4560"/>
                </a:cubicBezTo>
                <a:cubicBezTo>
                  <a:pt x="4072" y="4862"/>
                  <a:pt x="3886" y="5351"/>
                  <a:pt x="3886" y="5723"/>
                </a:cubicBezTo>
                <a:lnTo>
                  <a:pt x="3886" y="6025"/>
                </a:lnTo>
                <a:cubicBezTo>
                  <a:pt x="3886" y="6305"/>
                  <a:pt x="4072" y="6398"/>
                  <a:pt x="4281" y="6398"/>
                </a:cubicBezTo>
                <a:lnTo>
                  <a:pt x="6514" y="6398"/>
                </a:lnTo>
                <a:lnTo>
                  <a:pt x="6514" y="10771"/>
                </a:lnTo>
                <a:lnTo>
                  <a:pt x="4770" y="11934"/>
                </a:lnTo>
                <a:cubicBezTo>
                  <a:pt x="4560" y="11841"/>
                  <a:pt x="4374" y="11748"/>
                  <a:pt x="4188" y="11632"/>
                </a:cubicBezTo>
                <a:cubicBezTo>
                  <a:pt x="4374" y="11353"/>
                  <a:pt x="4560" y="10957"/>
                  <a:pt x="4560" y="10585"/>
                </a:cubicBezTo>
                <a:cubicBezTo>
                  <a:pt x="4560" y="9887"/>
                  <a:pt x="4653" y="9119"/>
                  <a:pt x="4188" y="8631"/>
                </a:cubicBezTo>
                <a:lnTo>
                  <a:pt x="4188" y="8445"/>
                </a:lnTo>
                <a:cubicBezTo>
                  <a:pt x="4188" y="7561"/>
                  <a:pt x="3490" y="6886"/>
                  <a:pt x="2722" y="6886"/>
                </a:cubicBezTo>
                <a:cubicBezTo>
                  <a:pt x="2234" y="6886"/>
                  <a:pt x="1955" y="7096"/>
                  <a:pt x="1652" y="7282"/>
                </a:cubicBezTo>
                <a:cubicBezTo>
                  <a:pt x="1373" y="7561"/>
                  <a:pt x="1164" y="8049"/>
                  <a:pt x="1164" y="8445"/>
                </a:cubicBezTo>
                <a:lnTo>
                  <a:pt x="1164" y="8631"/>
                </a:lnTo>
                <a:cubicBezTo>
                  <a:pt x="978" y="8933"/>
                  <a:pt x="885" y="9213"/>
                  <a:pt x="885" y="9608"/>
                </a:cubicBezTo>
                <a:lnTo>
                  <a:pt x="885" y="10585"/>
                </a:lnTo>
                <a:cubicBezTo>
                  <a:pt x="885" y="10957"/>
                  <a:pt x="978" y="11353"/>
                  <a:pt x="1164" y="11632"/>
                </a:cubicBezTo>
                <a:cubicBezTo>
                  <a:pt x="489" y="11934"/>
                  <a:pt x="1" y="12516"/>
                  <a:pt x="1" y="13284"/>
                </a:cubicBezTo>
                <a:lnTo>
                  <a:pt x="1" y="13493"/>
                </a:lnTo>
                <a:cubicBezTo>
                  <a:pt x="1" y="13772"/>
                  <a:pt x="210" y="13958"/>
                  <a:pt x="396" y="13958"/>
                </a:cubicBezTo>
                <a:lnTo>
                  <a:pt x="5049" y="13958"/>
                </a:lnTo>
                <a:cubicBezTo>
                  <a:pt x="5235" y="13958"/>
                  <a:pt x="5444" y="13772"/>
                  <a:pt x="5444" y="13493"/>
                </a:cubicBezTo>
                <a:lnTo>
                  <a:pt x="5444" y="13284"/>
                </a:lnTo>
                <a:cubicBezTo>
                  <a:pt x="5444" y="13098"/>
                  <a:pt x="5351" y="12795"/>
                  <a:pt x="5235" y="12609"/>
                </a:cubicBezTo>
                <a:lnTo>
                  <a:pt x="6980" y="11539"/>
                </a:lnTo>
                <a:lnTo>
                  <a:pt x="8538" y="12609"/>
                </a:lnTo>
                <a:cubicBezTo>
                  <a:pt x="8445" y="12795"/>
                  <a:pt x="8445" y="13005"/>
                  <a:pt x="8445" y="13191"/>
                </a:cubicBezTo>
                <a:lnTo>
                  <a:pt x="8445" y="13493"/>
                </a:lnTo>
                <a:cubicBezTo>
                  <a:pt x="8445" y="13772"/>
                  <a:pt x="8631" y="13958"/>
                  <a:pt x="8841" y="13958"/>
                </a:cubicBezTo>
                <a:lnTo>
                  <a:pt x="13494" y="13958"/>
                </a:lnTo>
                <a:cubicBezTo>
                  <a:pt x="13773" y="13958"/>
                  <a:pt x="13866" y="13772"/>
                  <a:pt x="13866" y="13493"/>
                </a:cubicBezTo>
                <a:lnTo>
                  <a:pt x="13866" y="13191"/>
                </a:lnTo>
                <a:cubicBezTo>
                  <a:pt x="13866" y="12423"/>
                  <a:pt x="13377" y="11748"/>
                  <a:pt x="12703" y="11539"/>
                </a:cubicBezTo>
                <a:cubicBezTo>
                  <a:pt x="12912" y="11260"/>
                  <a:pt x="13005" y="10864"/>
                  <a:pt x="13005" y="10469"/>
                </a:cubicBezTo>
                <a:lnTo>
                  <a:pt x="13005" y="9422"/>
                </a:lnTo>
                <a:cubicBezTo>
                  <a:pt x="13005" y="8538"/>
                  <a:pt x="12330" y="7863"/>
                  <a:pt x="11539" y="7863"/>
                </a:cubicBezTo>
                <a:lnTo>
                  <a:pt x="10772" y="7863"/>
                </a:lnTo>
                <a:cubicBezTo>
                  <a:pt x="10004" y="7863"/>
                  <a:pt x="9306" y="8538"/>
                  <a:pt x="9306" y="9422"/>
                </a:cubicBezTo>
                <a:lnTo>
                  <a:pt x="9306" y="10469"/>
                </a:lnTo>
                <a:cubicBezTo>
                  <a:pt x="9306" y="10864"/>
                  <a:pt x="9422" y="11260"/>
                  <a:pt x="9702" y="11539"/>
                </a:cubicBezTo>
                <a:cubicBezTo>
                  <a:pt x="9422" y="11632"/>
                  <a:pt x="9120" y="11748"/>
                  <a:pt x="8934" y="11934"/>
                </a:cubicBezTo>
                <a:lnTo>
                  <a:pt x="7375" y="10771"/>
                </a:lnTo>
                <a:lnTo>
                  <a:pt x="7375" y="6398"/>
                </a:lnTo>
                <a:lnTo>
                  <a:pt x="9608" y="6398"/>
                </a:lnTo>
                <a:cubicBezTo>
                  <a:pt x="9795" y="6398"/>
                  <a:pt x="10004" y="6305"/>
                  <a:pt x="10004" y="6025"/>
                </a:cubicBezTo>
                <a:lnTo>
                  <a:pt x="10004" y="5723"/>
                </a:lnTo>
                <a:cubicBezTo>
                  <a:pt x="10004" y="5351"/>
                  <a:pt x="9795" y="4862"/>
                  <a:pt x="9515" y="4560"/>
                </a:cubicBezTo>
                <a:cubicBezTo>
                  <a:pt x="9213" y="4281"/>
                  <a:pt x="8934" y="4071"/>
                  <a:pt x="8538" y="4071"/>
                </a:cubicBezTo>
                <a:cubicBezTo>
                  <a:pt x="8841" y="3699"/>
                  <a:pt x="9027" y="3304"/>
                  <a:pt x="9027" y="2815"/>
                </a:cubicBezTo>
                <a:lnTo>
                  <a:pt x="9027" y="1745"/>
                </a:lnTo>
                <a:cubicBezTo>
                  <a:pt x="9027" y="791"/>
                  <a:pt x="8259" y="0"/>
                  <a:pt x="7282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l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625" y="1981006"/>
            <a:ext cx="2407444" cy="1412275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8" name="Google Shape;228;p34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ln w="19050">
            <a:solidFill>
              <a:schemeClr val="accent3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i="1" dirty="0">
                <a:latin typeface="Simplex" panose="00000400000000000000" pitchFamily="2" charset="0"/>
                <a:cs typeface="Simplex" panose="00000400000000000000" pitchFamily="2" charset="0"/>
              </a:rPr>
              <a:t>Анализ рынка</a:t>
            </a:r>
            <a:endParaRPr b="1" i="1" dirty="0">
              <a:latin typeface="Simplex" panose="00000400000000000000" pitchFamily="2" charset="0"/>
              <a:cs typeface="Simplex" panose="00000400000000000000" pitchFamily="2" charset="0"/>
            </a:endParaRPr>
          </a:p>
        </p:txBody>
      </p:sp>
      <p:sp>
        <p:nvSpPr>
          <p:cNvPr id="229" name="Google Shape;229;p34"/>
          <p:cNvSpPr txBox="1">
            <a:spLocks noGrp="1"/>
          </p:cNvSpPr>
          <p:nvPr>
            <p:ph type="subTitle" idx="4"/>
          </p:nvPr>
        </p:nvSpPr>
        <p:spPr>
          <a:xfrm>
            <a:off x="762647" y="1150148"/>
            <a:ext cx="1932300" cy="80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>
                <a:latin typeface="Simplex" panose="00000400000000000000" pitchFamily="2" charset="0"/>
                <a:cs typeface="Simplex" panose="00000400000000000000" pitchFamily="2" charset="0"/>
              </a:rPr>
              <a:t>Основные конкуренты</a:t>
            </a:r>
            <a:endParaRPr b="1" dirty="0">
              <a:latin typeface="Simplex" panose="00000400000000000000" pitchFamily="2" charset="0"/>
              <a:cs typeface="Simplex" panose="00000400000000000000" pitchFamily="2" charset="0"/>
            </a:endParaRPr>
          </a:p>
        </p:txBody>
      </p:sp>
      <p:sp>
        <p:nvSpPr>
          <p:cNvPr id="230" name="Google Shape;230;p34"/>
          <p:cNvSpPr txBox="1">
            <a:spLocks noGrp="1"/>
          </p:cNvSpPr>
          <p:nvPr>
            <p:ph type="subTitle" idx="5"/>
          </p:nvPr>
        </p:nvSpPr>
        <p:spPr>
          <a:xfrm>
            <a:off x="3394728" y="1164927"/>
            <a:ext cx="1932300" cy="80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>
                <a:latin typeface="Simplex" panose="00000400000000000000" pitchFamily="2" charset="0"/>
                <a:cs typeface="Simplex" panose="00000400000000000000" pitchFamily="2" charset="0"/>
              </a:rPr>
              <a:t>Ценностное предложение</a:t>
            </a:r>
            <a:endParaRPr b="1" dirty="0">
              <a:latin typeface="Simplex" panose="00000400000000000000" pitchFamily="2" charset="0"/>
              <a:cs typeface="Simplex" panose="00000400000000000000" pitchFamily="2" charset="0"/>
            </a:endParaRPr>
          </a:p>
        </p:txBody>
      </p:sp>
      <p:sp>
        <p:nvSpPr>
          <p:cNvPr id="231" name="Google Shape;231;p34"/>
          <p:cNvSpPr txBox="1">
            <a:spLocks noGrp="1"/>
          </p:cNvSpPr>
          <p:nvPr>
            <p:ph type="subTitle" idx="1"/>
          </p:nvPr>
        </p:nvSpPr>
        <p:spPr>
          <a:xfrm>
            <a:off x="428625" y="1959667"/>
            <a:ext cx="2682465" cy="202663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lvl="0" indent="-171450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latin typeface="ISOCPEUR" panose="020B0604020202020204" pitchFamily="34" charset="0"/>
              </a:rPr>
              <a:t>ООО «</a:t>
            </a:r>
            <a:r>
              <a:rPr lang="ru-RU" sz="1600" dirty="0" err="1">
                <a:latin typeface="ISOCPEUR" panose="020B0604020202020204" pitchFamily="34" charset="0"/>
              </a:rPr>
              <a:t>Промизол</a:t>
            </a:r>
            <a:r>
              <a:rPr lang="ru-RU" sz="1600" dirty="0">
                <a:latin typeface="ISOCPEUR" panose="020B0604020202020204" pitchFamily="34" charset="0"/>
              </a:rPr>
              <a:t>»</a:t>
            </a:r>
          </a:p>
          <a:p>
            <a:pPr marL="171450" lvl="0" indent="-171450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latin typeface="ISOCPEUR" panose="020B0604020202020204" pitchFamily="34" charset="0"/>
              </a:rPr>
              <a:t>ООО «</a:t>
            </a:r>
            <a:r>
              <a:rPr lang="ru-RU" sz="1600" dirty="0" err="1">
                <a:latin typeface="ISOCPEUR" panose="020B0604020202020204" pitchFamily="34" charset="0"/>
              </a:rPr>
              <a:t>ГермесИзол</a:t>
            </a:r>
            <a:r>
              <a:rPr lang="ru-RU" sz="1600" dirty="0">
                <a:latin typeface="ISOCPEUR" panose="020B0604020202020204" pitchFamily="34" charset="0"/>
              </a:rPr>
              <a:t>»</a:t>
            </a:r>
          </a:p>
          <a:p>
            <a:pPr marL="171450" lvl="0" indent="-171450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latin typeface="ISOCPEUR" panose="020B0604020202020204" pitchFamily="34" charset="0"/>
              </a:rPr>
              <a:t>ООО «Слог»</a:t>
            </a:r>
          </a:p>
          <a:p>
            <a:pPr marL="171450" lvl="0" indent="-171450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latin typeface="ISOCPEUR" panose="020B0604020202020204" pitchFamily="34" charset="0"/>
              </a:rPr>
              <a:t>ОАО «Альфа-Тех»</a:t>
            </a:r>
          </a:p>
          <a:p>
            <a:pPr marL="171450" lvl="0" indent="-171450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latin typeface="ISOCPEUR" panose="020B0604020202020204" pitchFamily="34" charset="0"/>
              </a:rPr>
              <a:t>Торговая марка UNIBOB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32" name="Google Shape;232;p34"/>
          <p:cNvSpPr txBox="1">
            <a:spLocks noGrp="1"/>
          </p:cNvSpPr>
          <p:nvPr>
            <p:ph type="subTitle" idx="2"/>
          </p:nvPr>
        </p:nvSpPr>
        <p:spPr>
          <a:xfrm>
            <a:off x="3067414" y="1951448"/>
            <a:ext cx="2415022" cy="174070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>
                <a:latin typeface="ISOCPEUR" panose="020B0604020202020204" pitchFamily="34" charset="0"/>
              </a:rPr>
              <a:t>Максимальная прозрачность, предоставление технологии (исследования), низкая конкуренция, эксклюзивность и универсальность.</a:t>
            </a:r>
            <a:endParaRPr sz="1600" dirty="0">
              <a:latin typeface="ISOCPEUR" panose="020B0604020202020204" pitchFamily="34" charset="0"/>
            </a:endParaRPr>
          </a:p>
        </p:txBody>
      </p:sp>
      <p:sp>
        <p:nvSpPr>
          <p:cNvPr id="233" name="Google Shape;233;p34"/>
          <p:cNvSpPr txBox="1">
            <a:spLocks noGrp="1"/>
          </p:cNvSpPr>
          <p:nvPr>
            <p:ph type="subTitle" idx="3"/>
          </p:nvPr>
        </p:nvSpPr>
        <p:spPr>
          <a:xfrm>
            <a:off x="5595976" y="1956334"/>
            <a:ext cx="3210832" cy="199645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 smtClean="0">
                <a:latin typeface="ISOCPEUR" panose="020B0604020202020204" pitchFamily="34" charset="0"/>
              </a:rPr>
              <a:t>Реконструкция трубопроводов не редкое явление в наши дни, наша технология проста в использовании, минимально </a:t>
            </a:r>
            <a:r>
              <a:rPr lang="ru-RU" sz="1600" dirty="0" err="1" smtClean="0">
                <a:latin typeface="ISOCPEUR" panose="020B0604020202020204" pitchFamily="34" charset="0"/>
              </a:rPr>
              <a:t>ресурсозатратна</a:t>
            </a:r>
            <a:r>
              <a:rPr lang="ru-RU" sz="1600" dirty="0" smtClean="0">
                <a:latin typeface="ISOCPEUR" panose="020B0604020202020204" pitchFamily="34" charset="0"/>
              </a:rPr>
              <a:t>, экономически выгодна по сравнению с конкурентами.</a:t>
            </a:r>
            <a:endParaRPr sz="1600" dirty="0">
              <a:latin typeface="ISOCPEUR" panose="020B0604020202020204" pitchFamily="34" charset="0"/>
            </a:endParaRPr>
          </a:p>
        </p:txBody>
      </p:sp>
      <p:sp>
        <p:nvSpPr>
          <p:cNvPr id="234" name="Google Shape;234;p34"/>
          <p:cNvSpPr txBox="1">
            <a:spLocks noGrp="1"/>
          </p:cNvSpPr>
          <p:nvPr>
            <p:ph type="subTitle" idx="6"/>
          </p:nvPr>
        </p:nvSpPr>
        <p:spPr>
          <a:xfrm>
            <a:off x="5985106" y="1363841"/>
            <a:ext cx="2632458" cy="618111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>
                <a:latin typeface="Simplex" panose="00000400000000000000" pitchFamily="2" charset="0"/>
                <a:cs typeface="Simplex" panose="00000400000000000000" pitchFamily="2" charset="0"/>
              </a:rPr>
              <a:t>Обоснование реализуемости бизнеса </a:t>
            </a:r>
            <a:endParaRPr b="1" dirty="0">
              <a:latin typeface="Simplex" panose="00000400000000000000" pitchFamily="2" charset="0"/>
              <a:cs typeface="Simplex" panose="00000400000000000000" pitchFamily="2" charset="0"/>
            </a:endParaRPr>
          </a:p>
        </p:txBody>
      </p:sp>
      <p:grpSp>
        <p:nvGrpSpPr>
          <p:cNvPr id="235" name="Google Shape;235;p34"/>
          <p:cNvGrpSpPr/>
          <p:nvPr/>
        </p:nvGrpSpPr>
        <p:grpSpPr>
          <a:xfrm>
            <a:off x="3067414" y="1415859"/>
            <a:ext cx="369182" cy="362766"/>
            <a:chOff x="3984591" y="3981147"/>
            <a:chExt cx="369182" cy="362766"/>
          </a:xfrm>
        </p:grpSpPr>
        <p:sp>
          <p:nvSpPr>
            <p:cNvPr id="236" name="Google Shape;236;p34"/>
            <p:cNvSpPr/>
            <p:nvPr/>
          </p:nvSpPr>
          <p:spPr>
            <a:xfrm>
              <a:off x="4157387" y="4238185"/>
              <a:ext cx="28888" cy="21513"/>
            </a:xfrm>
            <a:custGeom>
              <a:avLst/>
              <a:gdLst/>
              <a:ahLst/>
              <a:cxnLst/>
              <a:rect l="l" t="t" r="r" b="b"/>
              <a:pathLst>
                <a:path w="1085" h="808" extrusionOk="0">
                  <a:moveTo>
                    <a:pt x="464" y="1"/>
                  </a:moveTo>
                  <a:cubicBezTo>
                    <a:pt x="377" y="1"/>
                    <a:pt x="289" y="27"/>
                    <a:pt x="210" y="86"/>
                  </a:cubicBezTo>
                  <a:cubicBezTo>
                    <a:pt x="1" y="272"/>
                    <a:pt x="1" y="574"/>
                    <a:pt x="210" y="667"/>
                  </a:cubicBezTo>
                  <a:cubicBezTo>
                    <a:pt x="303" y="761"/>
                    <a:pt x="396" y="807"/>
                    <a:pt x="492" y="807"/>
                  </a:cubicBezTo>
                  <a:cubicBezTo>
                    <a:pt x="588" y="807"/>
                    <a:pt x="687" y="761"/>
                    <a:pt x="792" y="667"/>
                  </a:cubicBezTo>
                  <a:cubicBezTo>
                    <a:pt x="1085" y="356"/>
                    <a:pt x="786" y="1"/>
                    <a:pt x="46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237" name="Google Shape;237;p34"/>
            <p:cNvSpPr/>
            <p:nvPr/>
          </p:nvSpPr>
          <p:spPr>
            <a:xfrm>
              <a:off x="3984591" y="3981147"/>
              <a:ext cx="369182" cy="362766"/>
            </a:xfrm>
            <a:custGeom>
              <a:avLst/>
              <a:gdLst/>
              <a:ahLst/>
              <a:cxnLst/>
              <a:rect l="l" t="t" r="r" b="b"/>
              <a:pathLst>
                <a:path w="13866" h="13625" extrusionOk="0">
                  <a:moveTo>
                    <a:pt x="6979" y="1109"/>
                  </a:moveTo>
                  <a:cubicBezTo>
                    <a:pt x="7072" y="1318"/>
                    <a:pt x="7282" y="1505"/>
                    <a:pt x="7468" y="1900"/>
                  </a:cubicBezTo>
                  <a:cubicBezTo>
                    <a:pt x="7654" y="2086"/>
                    <a:pt x="7747" y="2365"/>
                    <a:pt x="7863" y="2761"/>
                  </a:cubicBezTo>
                  <a:lnTo>
                    <a:pt x="6002" y="2761"/>
                  </a:lnTo>
                  <a:cubicBezTo>
                    <a:pt x="6212" y="2179"/>
                    <a:pt x="6584" y="1598"/>
                    <a:pt x="6979" y="1109"/>
                  </a:cubicBezTo>
                  <a:close/>
                  <a:moveTo>
                    <a:pt x="8142" y="3528"/>
                  </a:moveTo>
                  <a:cubicBezTo>
                    <a:pt x="8329" y="4599"/>
                    <a:pt x="8329" y="5762"/>
                    <a:pt x="8049" y="6925"/>
                  </a:cubicBezTo>
                  <a:lnTo>
                    <a:pt x="7375" y="6925"/>
                  </a:lnTo>
                  <a:lnTo>
                    <a:pt x="7375" y="5390"/>
                  </a:lnTo>
                  <a:cubicBezTo>
                    <a:pt x="7375" y="5180"/>
                    <a:pt x="7165" y="4994"/>
                    <a:pt x="6979" y="4994"/>
                  </a:cubicBezTo>
                  <a:cubicBezTo>
                    <a:pt x="6793" y="4994"/>
                    <a:pt x="6491" y="5180"/>
                    <a:pt x="6491" y="5390"/>
                  </a:cubicBezTo>
                  <a:lnTo>
                    <a:pt x="6491" y="6925"/>
                  </a:lnTo>
                  <a:lnTo>
                    <a:pt x="5909" y="6925"/>
                  </a:lnTo>
                  <a:cubicBezTo>
                    <a:pt x="5630" y="5669"/>
                    <a:pt x="5537" y="4692"/>
                    <a:pt x="5723" y="3528"/>
                  </a:cubicBezTo>
                  <a:close/>
                  <a:moveTo>
                    <a:pt x="4955" y="6064"/>
                  </a:moveTo>
                  <a:cubicBezTo>
                    <a:pt x="4955" y="6436"/>
                    <a:pt x="5048" y="6739"/>
                    <a:pt x="5141" y="7134"/>
                  </a:cubicBezTo>
                  <a:lnTo>
                    <a:pt x="4560" y="7507"/>
                  </a:lnTo>
                  <a:lnTo>
                    <a:pt x="4560" y="6343"/>
                  </a:lnTo>
                  <a:lnTo>
                    <a:pt x="4955" y="6064"/>
                  </a:lnTo>
                  <a:close/>
                  <a:moveTo>
                    <a:pt x="9026" y="6157"/>
                  </a:moveTo>
                  <a:lnTo>
                    <a:pt x="9306" y="6343"/>
                  </a:lnTo>
                  <a:lnTo>
                    <a:pt x="9306" y="7507"/>
                  </a:lnTo>
                  <a:lnTo>
                    <a:pt x="8910" y="7134"/>
                  </a:lnTo>
                  <a:cubicBezTo>
                    <a:pt x="8910" y="6739"/>
                    <a:pt x="9026" y="6436"/>
                    <a:pt x="9026" y="6157"/>
                  </a:cubicBezTo>
                  <a:close/>
                  <a:moveTo>
                    <a:pt x="5141" y="2668"/>
                  </a:moveTo>
                  <a:cubicBezTo>
                    <a:pt x="4955" y="3435"/>
                    <a:pt x="4746" y="4226"/>
                    <a:pt x="4839" y="4994"/>
                  </a:cubicBezTo>
                  <a:lnTo>
                    <a:pt x="3885" y="5855"/>
                  </a:lnTo>
                  <a:cubicBezTo>
                    <a:pt x="3792" y="5971"/>
                    <a:pt x="3792" y="6064"/>
                    <a:pt x="3792" y="6157"/>
                  </a:cubicBezTo>
                  <a:lnTo>
                    <a:pt x="3792" y="7995"/>
                  </a:lnTo>
                  <a:cubicBezTo>
                    <a:pt x="3583" y="8088"/>
                    <a:pt x="3397" y="8181"/>
                    <a:pt x="3094" y="8181"/>
                  </a:cubicBezTo>
                  <a:cubicBezTo>
                    <a:pt x="3001" y="7995"/>
                    <a:pt x="2815" y="7809"/>
                    <a:pt x="2513" y="7809"/>
                  </a:cubicBezTo>
                  <a:cubicBezTo>
                    <a:pt x="2233" y="7018"/>
                    <a:pt x="1559" y="6553"/>
                    <a:pt x="768" y="6436"/>
                  </a:cubicBezTo>
                  <a:lnTo>
                    <a:pt x="768" y="2668"/>
                  </a:lnTo>
                  <a:close/>
                  <a:moveTo>
                    <a:pt x="13098" y="2668"/>
                  </a:moveTo>
                  <a:lnTo>
                    <a:pt x="13098" y="6553"/>
                  </a:lnTo>
                  <a:cubicBezTo>
                    <a:pt x="12400" y="6646"/>
                    <a:pt x="11725" y="7134"/>
                    <a:pt x="11446" y="7809"/>
                  </a:cubicBezTo>
                  <a:cubicBezTo>
                    <a:pt x="11143" y="7809"/>
                    <a:pt x="10864" y="7995"/>
                    <a:pt x="10771" y="8181"/>
                  </a:cubicBezTo>
                  <a:cubicBezTo>
                    <a:pt x="10562" y="8181"/>
                    <a:pt x="10376" y="8088"/>
                    <a:pt x="10190" y="7995"/>
                  </a:cubicBezTo>
                  <a:lnTo>
                    <a:pt x="10190" y="6250"/>
                  </a:lnTo>
                  <a:cubicBezTo>
                    <a:pt x="10190" y="6157"/>
                    <a:pt x="10073" y="5971"/>
                    <a:pt x="9980" y="5971"/>
                  </a:cubicBezTo>
                  <a:lnTo>
                    <a:pt x="9120" y="5087"/>
                  </a:lnTo>
                  <a:cubicBezTo>
                    <a:pt x="9120" y="4226"/>
                    <a:pt x="9026" y="3342"/>
                    <a:pt x="8724" y="2668"/>
                  </a:cubicBezTo>
                  <a:close/>
                  <a:moveTo>
                    <a:pt x="768" y="7227"/>
                  </a:moveTo>
                  <a:cubicBezTo>
                    <a:pt x="1256" y="7414"/>
                    <a:pt x="1652" y="7809"/>
                    <a:pt x="1838" y="8298"/>
                  </a:cubicBezTo>
                  <a:cubicBezTo>
                    <a:pt x="1838" y="8484"/>
                    <a:pt x="2047" y="8577"/>
                    <a:pt x="2233" y="8577"/>
                  </a:cubicBezTo>
                  <a:cubicBezTo>
                    <a:pt x="2629" y="8577"/>
                    <a:pt x="2326" y="9065"/>
                    <a:pt x="2908" y="9065"/>
                  </a:cubicBezTo>
                  <a:cubicBezTo>
                    <a:pt x="3885" y="9065"/>
                    <a:pt x="4653" y="9833"/>
                    <a:pt x="4653" y="10810"/>
                  </a:cubicBezTo>
                  <a:cubicBezTo>
                    <a:pt x="4653" y="10996"/>
                    <a:pt x="4746" y="11089"/>
                    <a:pt x="4839" y="11206"/>
                  </a:cubicBezTo>
                  <a:lnTo>
                    <a:pt x="768" y="11206"/>
                  </a:lnTo>
                  <a:lnTo>
                    <a:pt x="768" y="7227"/>
                  </a:lnTo>
                  <a:close/>
                  <a:moveTo>
                    <a:pt x="8235" y="7716"/>
                  </a:moveTo>
                  <a:lnTo>
                    <a:pt x="8910" y="8181"/>
                  </a:lnTo>
                  <a:cubicBezTo>
                    <a:pt x="9120" y="8391"/>
                    <a:pt x="9306" y="8484"/>
                    <a:pt x="9492" y="8577"/>
                  </a:cubicBezTo>
                  <a:lnTo>
                    <a:pt x="9608" y="8577"/>
                  </a:lnTo>
                  <a:lnTo>
                    <a:pt x="9608" y="8670"/>
                  </a:lnTo>
                  <a:cubicBezTo>
                    <a:pt x="8910" y="9065"/>
                    <a:pt x="8445" y="9740"/>
                    <a:pt x="8329" y="10508"/>
                  </a:cubicBezTo>
                  <a:cubicBezTo>
                    <a:pt x="8049" y="10624"/>
                    <a:pt x="7863" y="10903"/>
                    <a:pt x="7747" y="11206"/>
                  </a:cubicBezTo>
                  <a:lnTo>
                    <a:pt x="6118" y="11206"/>
                  </a:lnTo>
                  <a:cubicBezTo>
                    <a:pt x="6002" y="10903"/>
                    <a:pt x="5816" y="10624"/>
                    <a:pt x="5537" y="10508"/>
                  </a:cubicBezTo>
                  <a:cubicBezTo>
                    <a:pt x="5421" y="9740"/>
                    <a:pt x="4955" y="9065"/>
                    <a:pt x="4257" y="8670"/>
                  </a:cubicBezTo>
                  <a:cubicBezTo>
                    <a:pt x="4560" y="8484"/>
                    <a:pt x="4746" y="8391"/>
                    <a:pt x="5048" y="8181"/>
                  </a:cubicBezTo>
                  <a:lnTo>
                    <a:pt x="5723" y="7716"/>
                  </a:lnTo>
                  <a:close/>
                  <a:moveTo>
                    <a:pt x="13098" y="7320"/>
                  </a:moveTo>
                  <a:lnTo>
                    <a:pt x="13098" y="11206"/>
                  </a:lnTo>
                  <a:lnTo>
                    <a:pt x="8910" y="11206"/>
                  </a:lnTo>
                  <a:cubicBezTo>
                    <a:pt x="9026" y="11089"/>
                    <a:pt x="9120" y="10996"/>
                    <a:pt x="9120" y="10810"/>
                  </a:cubicBezTo>
                  <a:cubicBezTo>
                    <a:pt x="9120" y="9833"/>
                    <a:pt x="9980" y="9065"/>
                    <a:pt x="10957" y="9065"/>
                  </a:cubicBezTo>
                  <a:cubicBezTo>
                    <a:pt x="11143" y="9065"/>
                    <a:pt x="11237" y="8972"/>
                    <a:pt x="11353" y="8763"/>
                  </a:cubicBezTo>
                  <a:cubicBezTo>
                    <a:pt x="11353" y="8627"/>
                    <a:pt x="11453" y="8540"/>
                    <a:pt x="11543" y="8540"/>
                  </a:cubicBezTo>
                  <a:cubicBezTo>
                    <a:pt x="11575" y="8540"/>
                    <a:pt x="11607" y="8552"/>
                    <a:pt x="11632" y="8577"/>
                  </a:cubicBezTo>
                  <a:cubicBezTo>
                    <a:pt x="11818" y="8577"/>
                    <a:pt x="12027" y="8484"/>
                    <a:pt x="12121" y="8298"/>
                  </a:cubicBezTo>
                  <a:cubicBezTo>
                    <a:pt x="12214" y="7809"/>
                    <a:pt x="12609" y="7507"/>
                    <a:pt x="13098" y="7320"/>
                  </a:cubicBezTo>
                  <a:close/>
                  <a:moveTo>
                    <a:pt x="9701" y="11973"/>
                  </a:moveTo>
                  <a:lnTo>
                    <a:pt x="9701" y="12834"/>
                  </a:lnTo>
                  <a:lnTo>
                    <a:pt x="4164" y="12834"/>
                  </a:lnTo>
                  <a:lnTo>
                    <a:pt x="4164" y="11973"/>
                  </a:lnTo>
                  <a:close/>
                  <a:moveTo>
                    <a:pt x="6951" y="1"/>
                  </a:moveTo>
                  <a:cubicBezTo>
                    <a:pt x="6899" y="1"/>
                    <a:pt x="6846" y="12"/>
                    <a:pt x="6793" y="39"/>
                  </a:cubicBezTo>
                  <a:lnTo>
                    <a:pt x="6700" y="155"/>
                  </a:lnTo>
                  <a:cubicBezTo>
                    <a:pt x="6212" y="737"/>
                    <a:pt x="5816" y="1202"/>
                    <a:pt x="5537" y="1900"/>
                  </a:cubicBezTo>
                  <a:lnTo>
                    <a:pt x="396" y="1900"/>
                  </a:lnTo>
                  <a:cubicBezTo>
                    <a:pt x="186" y="1900"/>
                    <a:pt x="0" y="2086"/>
                    <a:pt x="0" y="2272"/>
                  </a:cubicBezTo>
                  <a:lnTo>
                    <a:pt x="0" y="11578"/>
                  </a:lnTo>
                  <a:cubicBezTo>
                    <a:pt x="0" y="11880"/>
                    <a:pt x="186" y="11973"/>
                    <a:pt x="396" y="11973"/>
                  </a:cubicBezTo>
                  <a:lnTo>
                    <a:pt x="3397" y="11973"/>
                  </a:lnTo>
                  <a:lnTo>
                    <a:pt x="3397" y="12834"/>
                  </a:lnTo>
                  <a:lnTo>
                    <a:pt x="2326" y="12834"/>
                  </a:lnTo>
                  <a:cubicBezTo>
                    <a:pt x="1838" y="12834"/>
                    <a:pt x="1838" y="13625"/>
                    <a:pt x="2326" y="13625"/>
                  </a:cubicBezTo>
                  <a:lnTo>
                    <a:pt x="11539" y="13625"/>
                  </a:lnTo>
                  <a:cubicBezTo>
                    <a:pt x="12121" y="13625"/>
                    <a:pt x="12121" y="12834"/>
                    <a:pt x="11539" y="12834"/>
                  </a:cubicBezTo>
                  <a:lnTo>
                    <a:pt x="10562" y="12834"/>
                  </a:lnTo>
                  <a:lnTo>
                    <a:pt x="10562" y="11973"/>
                  </a:lnTo>
                  <a:lnTo>
                    <a:pt x="13470" y="11973"/>
                  </a:lnTo>
                  <a:cubicBezTo>
                    <a:pt x="13772" y="11973"/>
                    <a:pt x="13865" y="11880"/>
                    <a:pt x="13865" y="11578"/>
                  </a:cubicBezTo>
                  <a:lnTo>
                    <a:pt x="13865" y="2272"/>
                  </a:lnTo>
                  <a:cubicBezTo>
                    <a:pt x="13865" y="2086"/>
                    <a:pt x="13772" y="1900"/>
                    <a:pt x="13470" y="1900"/>
                  </a:cubicBezTo>
                  <a:lnTo>
                    <a:pt x="8445" y="1900"/>
                  </a:lnTo>
                  <a:cubicBezTo>
                    <a:pt x="7863" y="830"/>
                    <a:pt x="7282" y="155"/>
                    <a:pt x="7282" y="155"/>
                  </a:cubicBezTo>
                  <a:cubicBezTo>
                    <a:pt x="7199" y="72"/>
                    <a:pt x="7080" y="1"/>
                    <a:pt x="695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</p:grpSp>
      <p:sp>
        <p:nvSpPr>
          <p:cNvPr id="238" name="Google Shape;238;p34"/>
          <p:cNvSpPr/>
          <p:nvPr/>
        </p:nvSpPr>
        <p:spPr>
          <a:xfrm>
            <a:off x="5597978" y="1407513"/>
            <a:ext cx="387128" cy="371046"/>
          </a:xfrm>
          <a:custGeom>
            <a:avLst/>
            <a:gdLst/>
            <a:ahLst/>
            <a:cxnLst/>
            <a:rect l="l" t="t" r="r" b="b"/>
            <a:pathLst>
              <a:path w="14540" h="13936" extrusionOk="0">
                <a:moveTo>
                  <a:pt x="12027" y="1233"/>
                </a:moveTo>
                <a:lnTo>
                  <a:pt x="12121" y="2001"/>
                </a:lnTo>
                <a:cubicBezTo>
                  <a:pt x="12214" y="2210"/>
                  <a:pt x="12330" y="2304"/>
                  <a:pt x="12516" y="2397"/>
                </a:cubicBezTo>
                <a:lnTo>
                  <a:pt x="13284" y="2490"/>
                </a:lnTo>
                <a:lnTo>
                  <a:pt x="12702" y="3071"/>
                </a:lnTo>
                <a:lnTo>
                  <a:pt x="11446" y="2978"/>
                </a:lnTo>
                <a:lnTo>
                  <a:pt x="11353" y="1908"/>
                </a:lnTo>
                <a:lnTo>
                  <a:pt x="12027" y="1233"/>
                </a:lnTo>
                <a:close/>
                <a:moveTo>
                  <a:pt x="6747" y="7288"/>
                </a:moveTo>
                <a:cubicBezTo>
                  <a:pt x="6869" y="7288"/>
                  <a:pt x="6991" y="7340"/>
                  <a:pt x="7096" y="7445"/>
                </a:cubicBezTo>
                <a:cubicBezTo>
                  <a:pt x="7383" y="7733"/>
                  <a:pt x="7101" y="8146"/>
                  <a:pt x="6732" y="8146"/>
                </a:cubicBezTo>
                <a:cubicBezTo>
                  <a:pt x="6624" y="8146"/>
                  <a:pt x="6508" y="8111"/>
                  <a:pt x="6398" y="8026"/>
                </a:cubicBezTo>
                <a:cubicBezTo>
                  <a:pt x="6212" y="7817"/>
                  <a:pt x="6212" y="7538"/>
                  <a:pt x="6398" y="7445"/>
                </a:cubicBezTo>
                <a:cubicBezTo>
                  <a:pt x="6502" y="7340"/>
                  <a:pt x="6624" y="7288"/>
                  <a:pt x="6747" y="7288"/>
                </a:cubicBezTo>
                <a:close/>
                <a:moveTo>
                  <a:pt x="6803" y="5515"/>
                </a:moveTo>
                <a:cubicBezTo>
                  <a:pt x="7203" y="5515"/>
                  <a:pt x="7603" y="5631"/>
                  <a:pt x="7956" y="5886"/>
                </a:cubicBezTo>
                <a:lnTo>
                  <a:pt x="7282" y="6561"/>
                </a:lnTo>
                <a:cubicBezTo>
                  <a:pt x="7094" y="6474"/>
                  <a:pt x="6908" y="6435"/>
                  <a:pt x="6731" y="6435"/>
                </a:cubicBezTo>
                <a:cubicBezTo>
                  <a:pt x="5725" y="6435"/>
                  <a:pt x="5005" y="7698"/>
                  <a:pt x="5816" y="8608"/>
                </a:cubicBezTo>
                <a:cubicBezTo>
                  <a:pt x="6118" y="8887"/>
                  <a:pt x="6398" y="8980"/>
                  <a:pt x="6793" y="8980"/>
                </a:cubicBezTo>
                <a:cubicBezTo>
                  <a:pt x="7677" y="8980"/>
                  <a:pt x="8352" y="8026"/>
                  <a:pt x="7863" y="7142"/>
                </a:cubicBezTo>
                <a:lnTo>
                  <a:pt x="8538" y="6468"/>
                </a:lnTo>
                <a:cubicBezTo>
                  <a:pt x="8724" y="6863"/>
                  <a:pt x="8933" y="7235"/>
                  <a:pt x="8933" y="7724"/>
                </a:cubicBezTo>
                <a:cubicBezTo>
                  <a:pt x="8887" y="9131"/>
                  <a:pt x="7846" y="9835"/>
                  <a:pt x="6790" y="9835"/>
                </a:cubicBezTo>
                <a:cubicBezTo>
                  <a:pt x="5735" y="9835"/>
                  <a:pt x="4664" y="9131"/>
                  <a:pt x="4560" y="7724"/>
                </a:cubicBezTo>
                <a:cubicBezTo>
                  <a:pt x="4560" y="6436"/>
                  <a:pt x="5676" y="5515"/>
                  <a:pt x="6803" y="5515"/>
                </a:cubicBezTo>
                <a:close/>
                <a:moveTo>
                  <a:pt x="6815" y="3916"/>
                </a:moveTo>
                <a:cubicBezTo>
                  <a:pt x="7613" y="3916"/>
                  <a:pt x="8423" y="4167"/>
                  <a:pt x="9119" y="4723"/>
                </a:cubicBezTo>
                <a:lnTo>
                  <a:pt x="8538" y="5305"/>
                </a:lnTo>
                <a:cubicBezTo>
                  <a:pt x="8006" y="4901"/>
                  <a:pt x="7406" y="4719"/>
                  <a:pt x="6817" y="4719"/>
                </a:cubicBezTo>
                <a:cubicBezTo>
                  <a:pt x="5269" y="4719"/>
                  <a:pt x="3792" y="5971"/>
                  <a:pt x="3792" y="7724"/>
                </a:cubicBezTo>
                <a:cubicBezTo>
                  <a:pt x="3792" y="9376"/>
                  <a:pt x="5141" y="10725"/>
                  <a:pt x="6793" y="10725"/>
                </a:cubicBezTo>
                <a:cubicBezTo>
                  <a:pt x="9213" y="10725"/>
                  <a:pt x="10585" y="7817"/>
                  <a:pt x="9119" y="5886"/>
                </a:cubicBezTo>
                <a:lnTo>
                  <a:pt x="9701" y="5305"/>
                </a:lnTo>
                <a:lnTo>
                  <a:pt x="9701" y="5305"/>
                </a:lnTo>
                <a:cubicBezTo>
                  <a:pt x="11632" y="7724"/>
                  <a:pt x="9887" y="11516"/>
                  <a:pt x="6793" y="11516"/>
                </a:cubicBezTo>
                <a:cubicBezTo>
                  <a:pt x="4653" y="11516"/>
                  <a:pt x="3024" y="9771"/>
                  <a:pt x="3024" y="7724"/>
                </a:cubicBezTo>
                <a:cubicBezTo>
                  <a:pt x="2942" y="5454"/>
                  <a:pt x="4841" y="3916"/>
                  <a:pt x="6815" y="3916"/>
                </a:cubicBezTo>
                <a:close/>
                <a:moveTo>
                  <a:pt x="2443" y="12098"/>
                </a:moveTo>
                <a:cubicBezTo>
                  <a:pt x="2722" y="12470"/>
                  <a:pt x="3117" y="12679"/>
                  <a:pt x="3397" y="12958"/>
                </a:cubicBezTo>
                <a:lnTo>
                  <a:pt x="3117" y="13051"/>
                </a:lnTo>
                <a:lnTo>
                  <a:pt x="2443" y="13051"/>
                </a:lnTo>
                <a:lnTo>
                  <a:pt x="2443" y="12098"/>
                </a:lnTo>
                <a:close/>
                <a:moveTo>
                  <a:pt x="6813" y="2347"/>
                </a:moveTo>
                <a:cubicBezTo>
                  <a:pt x="8011" y="2347"/>
                  <a:pt x="9234" y="2751"/>
                  <a:pt x="10283" y="3653"/>
                </a:cubicBezTo>
                <a:lnTo>
                  <a:pt x="9701" y="4141"/>
                </a:lnTo>
                <a:cubicBezTo>
                  <a:pt x="8850" y="3433"/>
                  <a:pt x="7848" y="3113"/>
                  <a:pt x="6858" y="3113"/>
                </a:cubicBezTo>
                <a:cubicBezTo>
                  <a:pt x="4467" y="3113"/>
                  <a:pt x="2140" y="4977"/>
                  <a:pt x="2140" y="7724"/>
                </a:cubicBezTo>
                <a:cubicBezTo>
                  <a:pt x="2140" y="10236"/>
                  <a:pt x="4188" y="12284"/>
                  <a:pt x="6793" y="12284"/>
                </a:cubicBezTo>
                <a:cubicBezTo>
                  <a:pt x="10678" y="12284"/>
                  <a:pt x="12795" y="7724"/>
                  <a:pt x="10283" y="4723"/>
                </a:cubicBezTo>
                <a:lnTo>
                  <a:pt x="10864" y="4234"/>
                </a:lnTo>
                <a:lnTo>
                  <a:pt x="10864" y="4234"/>
                </a:lnTo>
                <a:cubicBezTo>
                  <a:pt x="13772" y="7631"/>
                  <a:pt x="11353" y="13051"/>
                  <a:pt x="6793" y="13051"/>
                </a:cubicBezTo>
                <a:cubicBezTo>
                  <a:pt x="3792" y="13051"/>
                  <a:pt x="1373" y="10632"/>
                  <a:pt x="1373" y="7724"/>
                </a:cubicBezTo>
                <a:cubicBezTo>
                  <a:pt x="1373" y="4535"/>
                  <a:pt x="4025" y="2347"/>
                  <a:pt x="6813" y="2347"/>
                </a:cubicBezTo>
                <a:close/>
                <a:moveTo>
                  <a:pt x="11050" y="12098"/>
                </a:moveTo>
                <a:lnTo>
                  <a:pt x="11050" y="13051"/>
                </a:lnTo>
                <a:lnTo>
                  <a:pt x="10376" y="13051"/>
                </a:lnTo>
                <a:lnTo>
                  <a:pt x="10097" y="12958"/>
                </a:lnTo>
                <a:cubicBezTo>
                  <a:pt x="10469" y="12679"/>
                  <a:pt x="10771" y="12470"/>
                  <a:pt x="11050" y="12098"/>
                </a:cubicBezTo>
                <a:close/>
                <a:moveTo>
                  <a:pt x="12237" y="0"/>
                </a:moveTo>
                <a:cubicBezTo>
                  <a:pt x="12150" y="0"/>
                  <a:pt x="12074" y="24"/>
                  <a:pt x="12027" y="70"/>
                </a:cubicBezTo>
                <a:lnTo>
                  <a:pt x="10678" y="1419"/>
                </a:lnTo>
                <a:cubicBezTo>
                  <a:pt x="10585" y="1513"/>
                  <a:pt x="10469" y="1629"/>
                  <a:pt x="10469" y="1815"/>
                </a:cubicBezTo>
                <a:lnTo>
                  <a:pt x="10585" y="2885"/>
                </a:lnTo>
                <a:cubicBezTo>
                  <a:pt x="9519" y="1989"/>
                  <a:pt x="8144" y="1548"/>
                  <a:pt x="6774" y="1548"/>
                </a:cubicBezTo>
                <a:cubicBezTo>
                  <a:pt x="5154" y="1548"/>
                  <a:pt x="3539" y="2164"/>
                  <a:pt x="2443" y="3374"/>
                </a:cubicBezTo>
                <a:cubicBezTo>
                  <a:pt x="302" y="5305"/>
                  <a:pt x="0" y="8794"/>
                  <a:pt x="1559" y="11120"/>
                </a:cubicBezTo>
                <a:lnTo>
                  <a:pt x="1559" y="13447"/>
                </a:lnTo>
                <a:cubicBezTo>
                  <a:pt x="1559" y="13726"/>
                  <a:pt x="1745" y="13935"/>
                  <a:pt x="2047" y="13935"/>
                </a:cubicBezTo>
                <a:lnTo>
                  <a:pt x="3210" y="13935"/>
                </a:lnTo>
                <a:cubicBezTo>
                  <a:pt x="3210" y="13935"/>
                  <a:pt x="3304" y="13935"/>
                  <a:pt x="3304" y="13842"/>
                </a:cubicBezTo>
                <a:lnTo>
                  <a:pt x="4374" y="13447"/>
                </a:lnTo>
                <a:cubicBezTo>
                  <a:pt x="5095" y="13738"/>
                  <a:pt x="5921" y="13883"/>
                  <a:pt x="6747" y="13883"/>
                </a:cubicBezTo>
                <a:cubicBezTo>
                  <a:pt x="7572" y="13883"/>
                  <a:pt x="8398" y="13738"/>
                  <a:pt x="9119" y="13447"/>
                </a:cubicBezTo>
                <a:lnTo>
                  <a:pt x="10190" y="13842"/>
                </a:lnTo>
                <a:cubicBezTo>
                  <a:pt x="10283" y="13935"/>
                  <a:pt x="10283" y="13935"/>
                  <a:pt x="10376" y="13935"/>
                </a:cubicBezTo>
                <a:lnTo>
                  <a:pt x="11539" y="13935"/>
                </a:lnTo>
                <a:cubicBezTo>
                  <a:pt x="11748" y="13935"/>
                  <a:pt x="11934" y="13726"/>
                  <a:pt x="11934" y="13447"/>
                </a:cubicBezTo>
                <a:lnTo>
                  <a:pt x="11934" y="11120"/>
                </a:lnTo>
                <a:cubicBezTo>
                  <a:pt x="13377" y="8980"/>
                  <a:pt x="13284" y="5886"/>
                  <a:pt x="11539" y="3839"/>
                </a:cubicBezTo>
                <a:lnTo>
                  <a:pt x="11539" y="3839"/>
                </a:lnTo>
                <a:lnTo>
                  <a:pt x="12795" y="3955"/>
                </a:lnTo>
                <a:cubicBezTo>
                  <a:pt x="12911" y="3955"/>
                  <a:pt x="13098" y="3839"/>
                  <a:pt x="13098" y="3746"/>
                </a:cubicBezTo>
                <a:lnTo>
                  <a:pt x="14447" y="2490"/>
                </a:lnTo>
                <a:cubicBezTo>
                  <a:pt x="14540" y="2397"/>
                  <a:pt x="14540" y="2210"/>
                  <a:pt x="14540" y="2094"/>
                </a:cubicBezTo>
                <a:cubicBezTo>
                  <a:pt x="14447" y="1908"/>
                  <a:pt x="14354" y="1815"/>
                  <a:pt x="14168" y="1815"/>
                </a:cubicBezTo>
                <a:lnTo>
                  <a:pt x="13377" y="1722"/>
                </a:lnTo>
                <a:lnTo>
                  <a:pt x="13772" y="1326"/>
                </a:lnTo>
                <a:cubicBezTo>
                  <a:pt x="13958" y="1140"/>
                  <a:pt x="13958" y="931"/>
                  <a:pt x="13865" y="745"/>
                </a:cubicBezTo>
                <a:cubicBezTo>
                  <a:pt x="13772" y="652"/>
                  <a:pt x="13650" y="605"/>
                  <a:pt x="13540" y="605"/>
                </a:cubicBezTo>
                <a:cubicBezTo>
                  <a:pt x="13429" y="605"/>
                  <a:pt x="13330" y="652"/>
                  <a:pt x="13284" y="745"/>
                </a:cubicBezTo>
                <a:lnTo>
                  <a:pt x="12795" y="1140"/>
                </a:lnTo>
                <a:lnTo>
                  <a:pt x="12702" y="349"/>
                </a:lnTo>
                <a:cubicBezTo>
                  <a:pt x="12609" y="163"/>
                  <a:pt x="12609" y="70"/>
                  <a:pt x="12516" y="70"/>
                </a:cubicBezTo>
                <a:cubicBezTo>
                  <a:pt x="12423" y="24"/>
                  <a:pt x="12324" y="0"/>
                  <a:pt x="12237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</a:endParaRPr>
          </a:p>
        </p:txBody>
      </p:sp>
      <p:grpSp>
        <p:nvGrpSpPr>
          <p:cNvPr id="239" name="Google Shape;239;p34"/>
          <p:cNvGrpSpPr/>
          <p:nvPr/>
        </p:nvGrpSpPr>
        <p:grpSpPr>
          <a:xfrm>
            <a:off x="566895" y="1412535"/>
            <a:ext cx="403049" cy="348282"/>
            <a:chOff x="2374151" y="3382910"/>
            <a:chExt cx="403049" cy="348282"/>
          </a:xfrm>
        </p:grpSpPr>
        <p:sp>
          <p:nvSpPr>
            <p:cNvPr id="240" name="Google Shape;240;p34"/>
            <p:cNvSpPr/>
            <p:nvPr/>
          </p:nvSpPr>
          <p:spPr>
            <a:xfrm>
              <a:off x="2374151" y="3382910"/>
              <a:ext cx="403049" cy="348282"/>
            </a:xfrm>
            <a:custGeom>
              <a:avLst/>
              <a:gdLst/>
              <a:ahLst/>
              <a:cxnLst/>
              <a:rect l="l" t="t" r="r" b="b"/>
              <a:pathLst>
                <a:path w="15138" h="13081" extrusionOk="0">
                  <a:moveTo>
                    <a:pt x="3397" y="803"/>
                  </a:moveTo>
                  <a:cubicBezTo>
                    <a:pt x="4839" y="803"/>
                    <a:pt x="5909" y="1384"/>
                    <a:pt x="5909" y="1966"/>
                  </a:cubicBezTo>
                  <a:cubicBezTo>
                    <a:pt x="5909" y="2455"/>
                    <a:pt x="4839" y="3129"/>
                    <a:pt x="3397" y="3129"/>
                  </a:cubicBezTo>
                  <a:cubicBezTo>
                    <a:pt x="1838" y="3129"/>
                    <a:pt x="768" y="2455"/>
                    <a:pt x="768" y="1966"/>
                  </a:cubicBezTo>
                  <a:cubicBezTo>
                    <a:pt x="768" y="1384"/>
                    <a:pt x="1838" y="803"/>
                    <a:pt x="3397" y="803"/>
                  </a:cubicBezTo>
                  <a:close/>
                  <a:moveTo>
                    <a:pt x="5909" y="3222"/>
                  </a:moveTo>
                  <a:lnTo>
                    <a:pt x="5909" y="3804"/>
                  </a:lnTo>
                  <a:cubicBezTo>
                    <a:pt x="5909" y="4292"/>
                    <a:pt x="4839" y="4874"/>
                    <a:pt x="3397" y="4874"/>
                  </a:cubicBezTo>
                  <a:cubicBezTo>
                    <a:pt x="1838" y="4874"/>
                    <a:pt x="768" y="4292"/>
                    <a:pt x="768" y="3804"/>
                  </a:cubicBezTo>
                  <a:lnTo>
                    <a:pt x="768" y="3222"/>
                  </a:lnTo>
                  <a:cubicBezTo>
                    <a:pt x="1451" y="3694"/>
                    <a:pt x="2399" y="3914"/>
                    <a:pt x="3343" y="3914"/>
                  </a:cubicBezTo>
                  <a:cubicBezTo>
                    <a:pt x="4168" y="3914"/>
                    <a:pt x="4990" y="3746"/>
                    <a:pt x="5630" y="3432"/>
                  </a:cubicBezTo>
                  <a:cubicBezTo>
                    <a:pt x="5723" y="3315"/>
                    <a:pt x="5816" y="3315"/>
                    <a:pt x="5909" y="3222"/>
                  </a:cubicBezTo>
                  <a:close/>
                  <a:moveTo>
                    <a:pt x="5909" y="5060"/>
                  </a:moveTo>
                  <a:lnTo>
                    <a:pt x="5909" y="5642"/>
                  </a:lnTo>
                  <a:cubicBezTo>
                    <a:pt x="5909" y="6130"/>
                    <a:pt x="4839" y="6712"/>
                    <a:pt x="3397" y="6712"/>
                  </a:cubicBezTo>
                  <a:cubicBezTo>
                    <a:pt x="1838" y="6712"/>
                    <a:pt x="768" y="6130"/>
                    <a:pt x="768" y="5642"/>
                  </a:cubicBezTo>
                  <a:lnTo>
                    <a:pt x="768" y="5060"/>
                  </a:lnTo>
                  <a:cubicBezTo>
                    <a:pt x="884" y="5176"/>
                    <a:pt x="977" y="5176"/>
                    <a:pt x="1070" y="5269"/>
                  </a:cubicBezTo>
                  <a:cubicBezTo>
                    <a:pt x="1652" y="5607"/>
                    <a:pt x="2501" y="5775"/>
                    <a:pt x="3350" y="5775"/>
                  </a:cubicBezTo>
                  <a:cubicBezTo>
                    <a:pt x="4199" y="5775"/>
                    <a:pt x="5048" y="5607"/>
                    <a:pt x="5630" y="5269"/>
                  </a:cubicBezTo>
                  <a:cubicBezTo>
                    <a:pt x="5723" y="5176"/>
                    <a:pt x="5816" y="5176"/>
                    <a:pt x="5909" y="5060"/>
                  </a:cubicBezTo>
                  <a:close/>
                  <a:moveTo>
                    <a:pt x="9306" y="4479"/>
                  </a:moveTo>
                  <a:cubicBezTo>
                    <a:pt x="10771" y="4479"/>
                    <a:pt x="11818" y="5060"/>
                    <a:pt x="11818" y="5642"/>
                  </a:cubicBezTo>
                  <a:cubicBezTo>
                    <a:pt x="11818" y="6130"/>
                    <a:pt x="10771" y="6712"/>
                    <a:pt x="9306" y="6712"/>
                  </a:cubicBezTo>
                  <a:cubicBezTo>
                    <a:pt x="7863" y="6712"/>
                    <a:pt x="6700" y="6130"/>
                    <a:pt x="6700" y="5642"/>
                  </a:cubicBezTo>
                  <a:cubicBezTo>
                    <a:pt x="6700" y="5060"/>
                    <a:pt x="7863" y="4479"/>
                    <a:pt x="9306" y="4479"/>
                  </a:cubicBezTo>
                  <a:close/>
                  <a:moveTo>
                    <a:pt x="6700" y="6921"/>
                  </a:moveTo>
                  <a:cubicBezTo>
                    <a:pt x="6793" y="6921"/>
                    <a:pt x="6886" y="7014"/>
                    <a:pt x="6979" y="7107"/>
                  </a:cubicBezTo>
                  <a:cubicBezTo>
                    <a:pt x="7468" y="7293"/>
                    <a:pt x="8049" y="7503"/>
                    <a:pt x="8631" y="7503"/>
                  </a:cubicBezTo>
                  <a:cubicBezTo>
                    <a:pt x="8329" y="7782"/>
                    <a:pt x="8142" y="8084"/>
                    <a:pt x="7956" y="8364"/>
                  </a:cubicBezTo>
                  <a:cubicBezTo>
                    <a:pt x="7165" y="8177"/>
                    <a:pt x="6700" y="7782"/>
                    <a:pt x="6700" y="7503"/>
                  </a:cubicBezTo>
                  <a:lnTo>
                    <a:pt x="6700" y="6921"/>
                  </a:lnTo>
                  <a:close/>
                  <a:moveTo>
                    <a:pt x="5909" y="6921"/>
                  </a:moveTo>
                  <a:lnTo>
                    <a:pt x="5909" y="7503"/>
                  </a:lnTo>
                  <a:cubicBezTo>
                    <a:pt x="5909" y="7968"/>
                    <a:pt x="4839" y="8550"/>
                    <a:pt x="3397" y="8550"/>
                  </a:cubicBezTo>
                  <a:cubicBezTo>
                    <a:pt x="1838" y="8550"/>
                    <a:pt x="768" y="7968"/>
                    <a:pt x="768" y="7503"/>
                  </a:cubicBezTo>
                  <a:lnTo>
                    <a:pt x="768" y="6921"/>
                  </a:lnTo>
                  <a:cubicBezTo>
                    <a:pt x="884" y="7014"/>
                    <a:pt x="977" y="7014"/>
                    <a:pt x="1070" y="7107"/>
                  </a:cubicBezTo>
                  <a:cubicBezTo>
                    <a:pt x="1704" y="7424"/>
                    <a:pt x="2532" y="7592"/>
                    <a:pt x="3363" y="7592"/>
                  </a:cubicBezTo>
                  <a:cubicBezTo>
                    <a:pt x="4302" y="7592"/>
                    <a:pt x="5243" y="7378"/>
                    <a:pt x="5909" y="6921"/>
                  </a:cubicBezTo>
                  <a:close/>
                  <a:moveTo>
                    <a:pt x="6700" y="8759"/>
                  </a:moveTo>
                  <a:cubicBezTo>
                    <a:pt x="6979" y="8945"/>
                    <a:pt x="7282" y="9038"/>
                    <a:pt x="7654" y="9131"/>
                  </a:cubicBezTo>
                  <a:cubicBezTo>
                    <a:pt x="7561" y="9434"/>
                    <a:pt x="7561" y="9829"/>
                    <a:pt x="7561" y="10108"/>
                  </a:cubicBezTo>
                  <a:cubicBezTo>
                    <a:pt x="6979" y="9829"/>
                    <a:pt x="6700" y="9527"/>
                    <a:pt x="6700" y="9341"/>
                  </a:cubicBezTo>
                  <a:lnTo>
                    <a:pt x="6700" y="8759"/>
                  </a:lnTo>
                  <a:close/>
                  <a:moveTo>
                    <a:pt x="5909" y="8759"/>
                  </a:moveTo>
                  <a:lnTo>
                    <a:pt x="5909" y="9341"/>
                  </a:lnTo>
                  <a:cubicBezTo>
                    <a:pt x="5909" y="9829"/>
                    <a:pt x="4839" y="10411"/>
                    <a:pt x="3397" y="10411"/>
                  </a:cubicBezTo>
                  <a:cubicBezTo>
                    <a:pt x="1838" y="10411"/>
                    <a:pt x="768" y="9829"/>
                    <a:pt x="768" y="9341"/>
                  </a:cubicBezTo>
                  <a:lnTo>
                    <a:pt x="768" y="8759"/>
                  </a:lnTo>
                  <a:cubicBezTo>
                    <a:pt x="1446" y="9216"/>
                    <a:pt x="2387" y="9430"/>
                    <a:pt x="3325" y="9430"/>
                  </a:cubicBezTo>
                  <a:cubicBezTo>
                    <a:pt x="4156" y="9430"/>
                    <a:pt x="4985" y="9262"/>
                    <a:pt x="5630" y="8945"/>
                  </a:cubicBezTo>
                  <a:cubicBezTo>
                    <a:pt x="5723" y="8852"/>
                    <a:pt x="5816" y="8852"/>
                    <a:pt x="5909" y="8759"/>
                  </a:cubicBezTo>
                  <a:close/>
                  <a:moveTo>
                    <a:pt x="5909" y="10597"/>
                  </a:moveTo>
                  <a:lnTo>
                    <a:pt x="5909" y="11085"/>
                  </a:lnTo>
                  <a:cubicBezTo>
                    <a:pt x="5909" y="11667"/>
                    <a:pt x="4839" y="12249"/>
                    <a:pt x="3397" y="12249"/>
                  </a:cubicBezTo>
                  <a:cubicBezTo>
                    <a:pt x="1838" y="12249"/>
                    <a:pt x="768" y="11667"/>
                    <a:pt x="768" y="11085"/>
                  </a:cubicBezTo>
                  <a:lnTo>
                    <a:pt x="768" y="10597"/>
                  </a:lnTo>
                  <a:cubicBezTo>
                    <a:pt x="1446" y="11004"/>
                    <a:pt x="2386" y="11221"/>
                    <a:pt x="3324" y="11221"/>
                  </a:cubicBezTo>
                  <a:cubicBezTo>
                    <a:pt x="4155" y="11221"/>
                    <a:pt x="4985" y="11051"/>
                    <a:pt x="5630" y="10690"/>
                  </a:cubicBezTo>
                  <a:cubicBezTo>
                    <a:pt x="5723" y="10690"/>
                    <a:pt x="5816" y="10597"/>
                    <a:pt x="5909" y="10597"/>
                  </a:cubicBezTo>
                  <a:close/>
                  <a:moveTo>
                    <a:pt x="6700" y="10597"/>
                  </a:moveTo>
                  <a:cubicBezTo>
                    <a:pt x="6979" y="10783"/>
                    <a:pt x="7375" y="10876"/>
                    <a:pt x="7747" y="11085"/>
                  </a:cubicBezTo>
                  <a:cubicBezTo>
                    <a:pt x="7956" y="11458"/>
                    <a:pt x="8235" y="11853"/>
                    <a:pt x="8538" y="12249"/>
                  </a:cubicBezTo>
                  <a:cubicBezTo>
                    <a:pt x="7468" y="12039"/>
                    <a:pt x="6700" y="11574"/>
                    <a:pt x="6700" y="11085"/>
                  </a:cubicBezTo>
                  <a:lnTo>
                    <a:pt x="6700" y="10597"/>
                  </a:lnTo>
                  <a:close/>
                  <a:moveTo>
                    <a:pt x="10748" y="7514"/>
                  </a:moveTo>
                  <a:cubicBezTo>
                    <a:pt x="11900" y="7514"/>
                    <a:pt x="13039" y="8317"/>
                    <a:pt x="13098" y="9922"/>
                  </a:cubicBezTo>
                  <a:cubicBezTo>
                    <a:pt x="13098" y="11178"/>
                    <a:pt x="12027" y="12249"/>
                    <a:pt x="10771" y="12249"/>
                  </a:cubicBezTo>
                  <a:cubicBezTo>
                    <a:pt x="9399" y="12249"/>
                    <a:pt x="8329" y="11178"/>
                    <a:pt x="8329" y="9922"/>
                  </a:cubicBezTo>
                  <a:cubicBezTo>
                    <a:pt x="8433" y="8317"/>
                    <a:pt x="9596" y="7514"/>
                    <a:pt x="10748" y="7514"/>
                  </a:cubicBezTo>
                  <a:close/>
                  <a:moveTo>
                    <a:pt x="3385" y="0"/>
                  </a:moveTo>
                  <a:cubicBezTo>
                    <a:pt x="2547" y="0"/>
                    <a:pt x="1698" y="175"/>
                    <a:pt x="1070" y="524"/>
                  </a:cubicBezTo>
                  <a:cubicBezTo>
                    <a:pt x="396" y="896"/>
                    <a:pt x="0" y="1384"/>
                    <a:pt x="0" y="1966"/>
                  </a:cubicBezTo>
                  <a:lnTo>
                    <a:pt x="0" y="11085"/>
                  </a:lnTo>
                  <a:cubicBezTo>
                    <a:pt x="0" y="11667"/>
                    <a:pt x="396" y="12249"/>
                    <a:pt x="1070" y="12528"/>
                  </a:cubicBezTo>
                  <a:cubicBezTo>
                    <a:pt x="1698" y="12865"/>
                    <a:pt x="2547" y="13034"/>
                    <a:pt x="3385" y="13034"/>
                  </a:cubicBezTo>
                  <a:cubicBezTo>
                    <a:pt x="4222" y="13034"/>
                    <a:pt x="5048" y="12865"/>
                    <a:pt x="5630" y="12528"/>
                  </a:cubicBezTo>
                  <a:cubicBezTo>
                    <a:pt x="5909" y="12435"/>
                    <a:pt x="6118" y="12249"/>
                    <a:pt x="6305" y="12039"/>
                  </a:cubicBezTo>
                  <a:cubicBezTo>
                    <a:pt x="6974" y="12799"/>
                    <a:pt x="8122" y="13081"/>
                    <a:pt x="9190" y="13081"/>
                  </a:cubicBezTo>
                  <a:cubicBezTo>
                    <a:pt x="9495" y="13081"/>
                    <a:pt x="9794" y="13058"/>
                    <a:pt x="10073" y="13016"/>
                  </a:cubicBezTo>
                  <a:cubicBezTo>
                    <a:pt x="10287" y="13053"/>
                    <a:pt x="10495" y="13070"/>
                    <a:pt x="10696" y="13070"/>
                  </a:cubicBezTo>
                  <a:cubicBezTo>
                    <a:pt x="13683" y="13070"/>
                    <a:pt x="15138" y="9212"/>
                    <a:pt x="12609" y="7293"/>
                  </a:cubicBezTo>
                  <a:lnTo>
                    <a:pt x="12609" y="5642"/>
                  </a:lnTo>
                  <a:cubicBezTo>
                    <a:pt x="12609" y="5060"/>
                    <a:pt x="12214" y="4479"/>
                    <a:pt x="11539" y="4199"/>
                  </a:cubicBezTo>
                  <a:cubicBezTo>
                    <a:pt x="10886" y="3873"/>
                    <a:pt x="10026" y="3704"/>
                    <a:pt x="9170" y="3704"/>
                  </a:cubicBezTo>
                  <a:cubicBezTo>
                    <a:pt x="8257" y="3704"/>
                    <a:pt x="7348" y="3896"/>
                    <a:pt x="6700" y="4292"/>
                  </a:cubicBezTo>
                  <a:lnTo>
                    <a:pt x="6700" y="1966"/>
                  </a:lnTo>
                  <a:cubicBezTo>
                    <a:pt x="6700" y="1384"/>
                    <a:pt x="6305" y="896"/>
                    <a:pt x="5630" y="524"/>
                  </a:cubicBezTo>
                  <a:cubicBezTo>
                    <a:pt x="5048" y="175"/>
                    <a:pt x="4222" y="0"/>
                    <a:pt x="338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241" name="Google Shape;241;p34"/>
            <p:cNvSpPr/>
            <p:nvPr/>
          </p:nvSpPr>
          <p:spPr>
            <a:xfrm>
              <a:off x="2616944" y="3603099"/>
              <a:ext cx="84881" cy="84428"/>
            </a:xfrm>
            <a:custGeom>
              <a:avLst/>
              <a:gdLst/>
              <a:ahLst/>
              <a:cxnLst/>
              <a:rect l="l" t="t" r="r" b="b"/>
              <a:pathLst>
                <a:path w="3188" h="3171" extrusionOk="0">
                  <a:moveTo>
                    <a:pt x="1606" y="850"/>
                  </a:moveTo>
                  <a:cubicBezTo>
                    <a:pt x="1984" y="850"/>
                    <a:pt x="2373" y="1117"/>
                    <a:pt x="2420" y="1652"/>
                  </a:cubicBezTo>
                  <a:cubicBezTo>
                    <a:pt x="2420" y="2024"/>
                    <a:pt x="2024" y="2420"/>
                    <a:pt x="1652" y="2420"/>
                  </a:cubicBezTo>
                  <a:cubicBezTo>
                    <a:pt x="1164" y="2420"/>
                    <a:pt x="861" y="2024"/>
                    <a:pt x="861" y="1652"/>
                  </a:cubicBezTo>
                  <a:cubicBezTo>
                    <a:pt x="861" y="1117"/>
                    <a:pt x="1228" y="850"/>
                    <a:pt x="1606" y="850"/>
                  </a:cubicBezTo>
                  <a:close/>
                  <a:moveTo>
                    <a:pt x="1652" y="1"/>
                  </a:moveTo>
                  <a:cubicBezTo>
                    <a:pt x="768" y="1"/>
                    <a:pt x="0" y="768"/>
                    <a:pt x="0" y="1652"/>
                  </a:cubicBezTo>
                  <a:cubicBezTo>
                    <a:pt x="47" y="2664"/>
                    <a:pt x="821" y="3170"/>
                    <a:pt x="1594" y="3170"/>
                  </a:cubicBezTo>
                  <a:cubicBezTo>
                    <a:pt x="2368" y="3170"/>
                    <a:pt x="3141" y="2664"/>
                    <a:pt x="3188" y="1652"/>
                  </a:cubicBezTo>
                  <a:cubicBezTo>
                    <a:pt x="3188" y="768"/>
                    <a:pt x="2513" y="1"/>
                    <a:pt x="165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</p:grpSp>
      <p:sp>
        <p:nvSpPr>
          <p:cNvPr id="3" name="Прямоугольник 2"/>
          <p:cNvSpPr/>
          <p:nvPr/>
        </p:nvSpPr>
        <p:spPr>
          <a:xfrm>
            <a:off x="3240209" y="1981006"/>
            <a:ext cx="2089325" cy="2262382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5595976" y="1990337"/>
            <a:ext cx="3260272" cy="2133702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35"/>
          <p:cNvSpPr txBox="1">
            <a:spLocks noGrp="1"/>
          </p:cNvSpPr>
          <p:nvPr>
            <p:ph type="subTitle" idx="6"/>
          </p:nvPr>
        </p:nvSpPr>
        <p:spPr>
          <a:xfrm>
            <a:off x="1158545" y="3199989"/>
            <a:ext cx="2848200" cy="377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>
                <a:latin typeface="Simplex" panose="00000400000000000000" pitchFamily="2" charset="0"/>
                <a:cs typeface="Simplex" panose="00000400000000000000" pitchFamily="2" charset="0"/>
              </a:rPr>
              <a:t>Научно-техническое решение</a:t>
            </a:r>
            <a:endParaRPr b="1" dirty="0">
              <a:latin typeface="Simplex" panose="00000400000000000000" pitchFamily="2" charset="0"/>
              <a:cs typeface="Simplex" panose="00000400000000000000" pitchFamily="2" charset="0"/>
            </a:endParaRPr>
          </a:p>
        </p:txBody>
      </p:sp>
      <p:sp>
        <p:nvSpPr>
          <p:cNvPr id="247" name="Google Shape;247;p35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ln w="19050">
            <a:solidFill>
              <a:schemeClr val="tx1"/>
            </a:solidFill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i="1" dirty="0">
                <a:latin typeface="Simplex" panose="00000400000000000000" pitchFamily="2" charset="0"/>
                <a:cs typeface="Simplex" panose="00000400000000000000" pitchFamily="2" charset="0"/>
              </a:rPr>
              <a:t>Характеристика будущего проекта</a:t>
            </a:r>
            <a:endParaRPr b="1" i="1" dirty="0">
              <a:latin typeface="Simplex" panose="00000400000000000000" pitchFamily="2" charset="0"/>
              <a:cs typeface="Simplex" panose="00000400000000000000" pitchFamily="2" charset="0"/>
            </a:endParaRPr>
          </a:p>
        </p:txBody>
      </p:sp>
      <p:sp>
        <p:nvSpPr>
          <p:cNvPr id="248" name="Google Shape;248;p35"/>
          <p:cNvSpPr txBox="1">
            <a:spLocks noGrp="1"/>
          </p:cNvSpPr>
          <p:nvPr>
            <p:ph type="subTitle" idx="1"/>
          </p:nvPr>
        </p:nvSpPr>
        <p:spPr>
          <a:xfrm>
            <a:off x="1242494" y="1729035"/>
            <a:ext cx="3059380" cy="89542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i="1" dirty="0">
                <a:latin typeface="ISOCPEUR" panose="020B0604020202020204" pitchFamily="34" charset="0"/>
              </a:rPr>
              <a:t>Организация иерархической системы среди участников, возможное партнерство с заводом производителем материалов.</a:t>
            </a:r>
            <a:endParaRPr sz="1400" i="1" dirty="0">
              <a:latin typeface="ISOCPEUR" panose="020B0604020202020204" pitchFamily="34" charset="0"/>
            </a:endParaRPr>
          </a:p>
        </p:txBody>
      </p:sp>
      <p:sp>
        <p:nvSpPr>
          <p:cNvPr id="249" name="Google Shape;249;p35"/>
          <p:cNvSpPr txBox="1">
            <a:spLocks noGrp="1"/>
          </p:cNvSpPr>
          <p:nvPr>
            <p:ph type="subTitle" idx="2"/>
          </p:nvPr>
        </p:nvSpPr>
        <p:spPr>
          <a:xfrm>
            <a:off x="5071293" y="1659336"/>
            <a:ext cx="2811000" cy="120689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i="1" dirty="0">
                <a:latin typeface="ISOCPEUR" panose="020B0604020202020204" pitchFamily="34" charset="0"/>
              </a:rPr>
              <a:t>Открытие «магазина» в социальных сетях; создание карточки продавца на известных маркетплейсах; предоставление товара дистрибьютерам.</a:t>
            </a:r>
            <a:endParaRPr sz="1400" i="1" dirty="0">
              <a:latin typeface="ISOCPEUR" panose="020B0604020202020204" pitchFamily="34" charset="0"/>
            </a:endParaRPr>
          </a:p>
        </p:txBody>
      </p:sp>
      <p:sp>
        <p:nvSpPr>
          <p:cNvPr id="250" name="Google Shape;250;p35"/>
          <p:cNvSpPr txBox="1">
            <a:spLocks noGrp="1"/>
          </p:cNvSpPr>
          <p:nvPr>
            <p:ph type="subTitle" idx="3"/>
          </p:nvPr>
        </p:nvSpPr>
        <p:spPr>
          <a:xfrm>
            <a:off x="1118058" y="3530870"/>
            <a:ext cx="3258148" cy="125796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1" i="1" dirty="0">
                <a:latin typeface="ISOCPEUR" panose="020B0604020202020204" pitchFamily="34" charset="0"/>
              </a:rPr>
              <a:t>Необходимы исследования в сфере гидравлики и пневматики. Лаборатория для исследований физических процессов в трубах. Компрессор высокого давления. Образец конечного продукта.</a:t>
            </a:r>
            <a:endParaRPr sz="1400" b="1" i="1" dirty="0">
              <a:latin typeface="ISOCPEUR" panose="020B0604020202020204" pitchFamily="34" charset="0"/>
            </a:endParaRPr>
          </a:p>
        </p:txBody>
      </p:sp>
      <p:sp>
        <p:nvSpPr>
          <p:cNvPr id="251" name="Google Shape;251;p35"/>
          <p:cNvSpPr txBox="1">
            <a:spLocks noGrp="1"/>
          </p:cNvSpPr>
          <p:nvPr>
            <p:ph type="subTitle" idx="4"/>
          </p:nvPr>
        </p:nvSpPr>
        <p:spPr>
          <a:xfrm>
            <a:off x="5029224" y="3467630"/>
            <a:ext cx="3379764" cy="12544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i="1" dirty="0">
                <a:latin typeface="ISOCPEUR" panose="020B0604020202020204" pitchFamily="34" charset="0"/>
              </a:rPr>
              <a:t>Продвижение товара в тематических группах в соц. сетях. Написание и публикация научной статьи. Публикация в тематических журналах, закупка рекламы на </a:t>
            </a:r>
            <a:r>
              <a:rPr lang="ru-RU" sz="1400" i="1" dirty="0" err="1">
                <a:latin typeface="ISOCPEUR" panose="020B0604020202020204" pitchFamily="34" charset="0"/>
              </a:rPr>
              <a:t>тв</a:t>
            </a:r>
            <a:r>
              <a:rPr lang="ru-RU" sz="1400" i="1" dirty="0">
                <a:latin typeface="ISOCPEUR" panose="020B0604020202020204" pitchFamily="34" charset="0"/>
              </a:rPr>
              <a:t>, в личных блогах, бартер.</a:t>
            </a:r>
            <a:endParaRPr sz="1400" i="1" dirty="0">
              <a:latin typeface="ISOCPEUR" panose="020B0604020202020204" pitchFamily="34" charset="0"/>
            </a:endParaRPr>
          </a:p>
        </p:txBody>
      </p:sp>
      <p:sp>
        <p:nvSpPr>
          <p:cNvPr id="252" name="Google Shape;252;p35"/>
          <p:cNvSpPr txBox="1">
            <a:spLocks noGrp="1"/>
          </p:cNvSpPr>
          <p:nvPr>
            <p:ph type="subTitle" idx="5"/>
          </p:nvPr>
        </p:nvSpPr>
        <p:spPr>
          <a:xfrm>
            <a:off x="1232615" y="1389291"/>
            <a:ext cx="2985576" cy="377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 dirty="0">
                <a:latin typeface="Simplex" panose="00000400000000000000" pitchFamily="2" charset="0"/>
                <a:cs typeface="Simplex" panose="00000400000000000000" pitchFamily="2" charset="0"/>
              </a:rPr>
              <a:t>Организационные и финансовые параметры</a:t>
            </a:r>
            <a:endParaRPr sz="1600" b="1" dirty="0">
              <a:latin typeface="Simplex" panose="00000400000000000000" pitchFamily="2" charset="0"/>
              <a:cs typeface="Simplex" panose="00000400000000000000" pitchFamily="2" charset="0"/>
            </a:endParaRPr>
          </a:p>
        </p:txBody>
      </p:sp>
      <p:sp>
        <p:nvSpPr>
          <p:cNvPr id="253" name="Google Shape;253;p35"/>
          <p:cNvSpPr txBox="1">
            <a:spLocks noGrp="1"/>
          </p:cNvSpPr>
          <p:nvPr>
            <p:ph type="subTitle" idx="7"/>
          </p:nvPr>
        </p:nvSpPr>
        <p:spPr>
          <a:xfrm>
            <a:off x="4987610" y="1300554"/>
            <a:ext cx="2811000" cy="377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>
                <a:latin typeface="Simplex" panose="00000400000000000000" pitchFamily="2" charset="0"/>
                <a:cs typeface="Simplex" panose="00000400000000000000" pitchFamily="2" charset="0"/>
              </a:rPr>
              <a:t>Каналы сбыта продукта </a:t>
            </a:r>
            <a:endParaRPr b="1" dirty="0">
              <a:latin typeface="Simplex" panose="00000400000000000000" pitchFamily="2" charset="0"/>
              <a:cs typeface="Simplex" panose="00000400000000000000" pitchFamily="2" charset="0"/>
            </a:endParaRPr>
          </a:p>
        </p:txBody>
      </p:sp>
      <p:sp>
        <p:nvSpPr>
          <p:cNvPr id="254" name="Google Shape;254;p35"/>
          <p:cNvSpPr txBox="1">
            <a:spLocks noGrp="1"/>
          </p:cNvSpPr>
          <p:nvPr>
            <p:ph type="subTitle" idx="8"/>
          </p:nvPr>
        </p:nvSpPr>
        <p:spPr>
          <a:xfrm>
            <a:off x="5482992" y="3046895"/>
            <a:ext cx="2472228" cy="377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Каналы продвижения</a:t>
            </a:r>
            <a:endParaRPr dirty="0"/>
          </a:p>
        </p:txBody>
      </p:sp>
      <p:grpSp>
        <p:nvGrpSpPr>
          <p:cNvPr id="255" name="Google Shape;255;p35"/>
          <p:cNvGrpSpPr/>
          <p:nvPr/>
        </p:nvGrpSpPr>
        <p:grpSpPr>
          <a:xfrm>
            <a:off x="888154" y="2877464"/>
            <a:ext cx="379726" cy="371046"/>
            <a:chOff x="3969095" y="3383842"/>
            <a:chExt cx="379726" cy="371046"/>
          </a:xfrm>
        </p:grpSpPr>
        <p:sp>
          <p:nvSpPr>
            <p:cNvPr id="256" name="Google Shape;256;p35"/>
            <p:cNvSpPr/>
            <p:nvPr/>
          </p:nvSpPr>
          <p:spPr>
            <a:xfrm>
              <a:off x="3992631" y="3383842"/>
              <a:ext cx="335129" cy="371046"/>
            </a:xfrm>
            <a:custGeom>
              <a:avLst/>
              <a:gdLst/>
              <a:ahLst/>
              <a:cxnLst/>
              <a:rect l="l" t="t" r="r" b="b"/>
              <a:pathLst>
                <a:path w="12587" h="13936" extrusionOk="0">
                  <a:moveTo>
                    <a:pt x="6282" y="768"/>
                  </a:moveTo>
                  <a:cubicBezTo>
                    <a:pt x="9888" y="768"/>
                    <a:pt x="11423" y="5607"/>
                    <a:pt x="8236" y="7561"/>
                  </a:cubicBezTo>
                  <a:cubicBezTo>
                    <a:pt x="8143" y="7747"/>
                    <a:pt x="8027" y="7933"/>
                    <a:pt x="8027" y="8049"/>
                  </a:cubicBezTo>
                  <a:lnTo>
                    <a:pt x="8027" y="8515"/>
                  </a:lnTo>
                  <a:lnTo>
                    <a:pt x="7445" y="8515"/>
                  </a:lnTo>
                  <a:lnTo>
                    <a:pt x="7445" y="6677"/>
                  </a:lnTo>
                  <a:lnTo>
                    <a:pt x="8329" y="5816"/>
                  </a:lnTo>
                  <a:cubicBezTo>
                    <a:pt x="8422" y="5607"/>
                    <a:pt x="8422" y="5421"/>
                    <a:pt x="8329" y="5234"/>
                  </a:cubicBezTo>
                  <a:cubicBezTo>
                    <a:pt x="8236" y="5130"/>
                    <a:pt x="8114" y="5077"/>
                    <a:pt x="8003" y="5077"/>
                  </a:cubicBezTo>
                  <a:cubicBezTo>
                    <a:pt x="7893" y="5077"/>
                    <a:pt x="7794" y="5130"/>
                    <a:pt x="7747" y="5234"/>
                  </a:cubicBezTo>
                  <a:lnTo>
                    <a:pt x="6677" y="6188"/>
                  </a:lnTo>
                  <a:cubicBezTo>
                    <a:pt x="6677" y="6305"/>
                    <a:pt x="6584" y="6398"/>
                    <a:pt x="6584" y="6491"/>
                  </a:cubicBezTo>
                  <a:lnTo>
                    <a:pt x="6584" y="8515"/>
                  </a:lnTo>
                  <a:lnTo>
                    <a:pt x="5910" y="8515"/>
                  </a:lnTo>
                  <a:lnTo>
                    <a:pt x="5910" y="6491"/>
                  </a:lnTo>
                  <a:cubicBezTo>
                    <a:pt x="5910" y="6398"/>
                    <a:pt x="5910" y="6305"/>
                    <a:pt x="5816" y="6188"/>
                  </a:cubicBezTo>
                  <a:lnTo>
                    <a:pt x="4839" y="5234"/>
                  </a:lnTo>
                  <a:cubicBezTo>
                    <a:pt x="4746" y="5130"/>
                    <a:pt x="4624" y="5077"/>
                    <a:pt x="4514" y="5077"/>
                  </a:cubicBezTo>
                  <a:cubicBezTo>
                    <a:pt x="4403" y="5077"/>
                    <a:pt x="4304" y="5130"/>
                    <a:pt x="4258" y="5234"/>
                  </a:cubicBezTo>
                  <a:cubicBezTo>
                    <a:pt x="4072" y="5421"/>
                    <a:pt x="4072" y="5607"/>
                    <a:pt x="4258" y="5816"/>
                  </a:cubicBezTo>
                  <a:lnTo>
                    <a:pt x="5119" y="6677"/>
                  </a:lnTo>
                  <a:lnTo>
                    <a:pt x="5119" y="8515"/>
                  </a:lnTo>
                  <a:lnTo>
                    <a:pt x="4444" y="8515"/>
                  </a:lnTo>
                  <a:lnTo>
                    <a:pt x="4444" y="7933"/>
                  </a:lnTo>
                  <a:cubicBezTo>
                    <a:pt x="4444" y="7840"/>
                    <a:pt x="4444" y="7654"/>
                    <a:pt x="4258" y="7561"/>
                  </a:cubicBezTo>
                  <a:cubicBezTo>
                    <a:pt x="1047" y="5607"/>
                    <a:pt x="2606" y="768"/>
                    <a:pt x="6282" y="768"/>
                  </a:cubicBezTo>
                  <a:close/>
                  <a:moveTo>
                    <a:pt x="8143" y="9306"/>
                  </a:moveTo>
                  <a:cubicBezTo>
                    <a:pt x="8608" y="9306"/>
                    <a:pt x="8608" y="9980"/>
                    <a:pt x="8143" y="10073"/>
                  </a:cubicBezTo>
                  <a:lnTo>
                    <a:pt x="4444" y="10073"/>
                  </a:lnTo>
                  <a:cubicBezTo>
                    <a:pt x="3955" y="9980"/>
                    <a:pt x="3955" y="9306"/>
                    <a:pt x="4444" y="9306"/>
                  </a:cubicBezTo>
                  <a:close/>
                  <a:moveTo>
                    <a:pt x="8027" y="10841"/>
                  </a:moveTo>
                  <a:cubicBezTo>
                    <a:pt x="8515" y="10841"/>
                    <a:pt x="8515" y="11539"/>
                    <a:pt x="8027" y="11539"/>
                  </a:cubicBezTo>
                  <a:lnTo>
                    <a:pt x="4444" y="11539"/>
                  </a:lnTo>
                  <a:cubicBezTo>
                    <a:pt x="3955" y="11539"/>
                    <a:pt x="3955" y="10841"/>
                    <a:pt x="4444" y="10841"/>
                  </a:cubicBezTo>
                  <a:close/>
                  <a:moveTo>
                    <a:pt x="7259" y="12400"/>
                  </a:moveTo>
                  <a:cubicBezTo>
                    <a:pt x="7073" y="12795"/>
                    <a:pt x="6677" y="13074"/>
                    <a:pt x="6282" y="13074"/>
                  </a:cubicBezTo>
                  <a:cubicBezTo>
                    <a:pt x="5816" y="13074"/>
                    <a:pt x="5421" y="12795"/>
                    <a:pt x="5328" y="12400"/>
                  </a:cubicBezTo>
                  <a:close/>
                  <a:moveTo>
                    <a:pt x="6282" y="0"/>
                  </a:moveTo>
                  <a:cubicBezTo>
                    <a:pt x="1931" y="0"/>
                    <a:pt x="1" y="5723"/>
                    <a:pt x="3676" y="8142"/>
                  </a:cubicBezTo>
                  <a:lnTo>
                    <a:pt x="3676" y="8817"/>
                  </a:lnTo>
                  <a:cubicBezTo>
                    <a:pt x="3188" y="9213"/>
                    <a:pt x="3095" y="9980"/>
                    <a:pt x="3583" y="10469"/>
                  </a:cubicBezTo>
                  <a:cubicBezTo>
                    <a:pt x="2908" y="11143"/>
                    <a:pt x="3490" y="12400"/>
                    <a:pt x="4444" y="12400"/>
                  </a:cubicBezTo>
                  <a:cubicBezTo>
                    <a:pt x="4642" y="13423"/>
                    <a:pt x="5444" y="13935"/>
                    <a:pt x="6244" y="13935"/>
                  </a:cubicBezTo>
                  <a:cubicBezTo>
                    <a:pt x="7044" y="13935"/>
                    <a:pt x="7840" y="13423"/>
                    <a:pt x="8027" y="12400"/>
                  </a:cubicBezTo>
                  <a:cubicBezTo>
                    <a:pt x="9097" y="12400"/>
                    <a:pt x="9585" y="11143"/>
                    <a:pt x="9004" y="10469"/>
                  </a:cubicBezTo>
                  <a:cubicBezTo>
                    <a:pt x="9399" y="9980"/>
                    <a:pt x="9306" y="9213"/>
                    <a:pt x="8911" y="8817"/>
                  </a:cubicBezTo>
                  <a:lnTo>
                    <a:pt x="8911" y="8142"/>
                  </a:lnTo>
                  <a:cubicBezTo>
                    <a:pt x="12586" y="5723"/>
                    <a:pt x="10655" y="0"/>
                    <a:pt x="628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257" name="Google Shape;257;p35"/>
            <p:cNvSpPr/>
            <p:nvPr/>
          </p:nvSpPr>
          <p:spPr>
            <a:xfrm>
              <a:off x="4289314" y="3431793"/>
              <a:ext cx="48963" cy="31977"/>
            </a:xfrm>
            <a:custGeom>
              <a:avLst/>
              <a:gdLst/>
              <a:ahLst/>
              <a:cxnLst/>
              <a:rect l="l" t="t" r="r" b="b"/>
              <a:pathLst>
                <a:path w="1839" h="1201" extrusionOk="0">
                  <a:moveTo>
                    <a:pt x="1332" y="0"/>
                  </a:moveTo>
                  <a:cubicBezTo>
                    <a:pt x="1272" y="0"/>
                    <a:pt x="1214" y="12"/>
                    <a:pt x="1164" y="37"/>
                  </a:cubicBezTo>
                  <a:lnTo>
                    <a:pt x="373" y="432"/>
                  </a:lnTo>
                  <a:cubicBezTo>
                    <a:pt x="1" y="619"/>
                    <a:pt x="94" y="1200"/>
                    <a:pt x="582" y="1200"/>
                  </a:cubicBezTo>
                  <a:lnTo>
                    <a:pt x="769" y="1200"/>
                  </a:lnTo>
                  <a:lnTo>
                    <a:pt x="1536" y="805"/>
                  </a:lnTo>
                  <a:cubicBezTo>
                    <a:pt x="1746" y="712"/>
                    <a:pt x="1839" y="432"/>
                    <a:pt x="1746" y="223"/>
                  </a:cubicBezTo>
                  <a:cubicBezTo>
                    <a:pt x="1678" y="87"/>
                    <a:pt x="1497" y="0"/>
                    <a:pt x="133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258" name="Google Shape;258;p35"/>
            <p:cNvSpPr/>
            <p:nvPr/>
          </p:nvSpPr>
          <p:spPr>
            <a:xfrm>
              <a:off x="4296769" y="3486641"/>
              <a:ext cx="52052" cy="23563"/>
            </a:xfrm>
            <a:custGeom>
              <a:avLst/>
              <a:gdLst/>
              <a:ahLst/>
              <a:cxnLst/>
              <a:rect l="l" t="t" r="r" b="b"/>
              <a:pathLst>
                <a:path w="1955" h="885" extrusionOk="0">
                  <a:moveTo>
                    <a:pt x="582" y="1"/>
                  </a:moveTo>
                  <a:cubicBezTo>
                    <a:pt x="0" y="117"/>
                    <a:pt x="0" y="885"/>
                    <a:pt x="582" y="885"/>
                  </a:cubicBezTo>
                  <a:lnTo>
                    <a:pt x="1373" y="885"/>
                  </a:lnTo>
                  <a:cubicBezTo>
                    <a:pt x="1954" y="885"/>
                    <a:pt x="1954" y="117"/>
                    <a:pt x="137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259" name="Google Shape;259;p35"/>
            <p:cNvSpPr/>
            <p:nvPr/>
          </p:nvSpPr>
          <p:spPr>
            <a:xfrm>
              <a:off x="4288835" y="3534353"/>
              <a:ext cx="49443" cy="30992"/>
            </a:xfrm>
            <a:custGeom>
              <a:avLst/>
              <a:gdLst/>
              <a:ahLst/>
              <a:cxnLst/>
              <a:rect l="l" t="t" r="r" b="b"/>
              <a:pathLst>
                <a:path w="1857" h="1164" extrusionOk="0">
                  <a:moveTo>
                    <a:pt x="531" y="0"/>
                  </a:moveTo>
                  <a:cubicBezTo>
                    <a:pt x="134" y="0"/>
                    <a:pt x="1" y="569"/>
                    <a:pt x="391" y="745"/>
                  </a:cubicBezTo>
                  <a:lnTo>
                    <a:pt x="1182" y="1117"/>
                  </a:lnTo>
                  <a:cubicBezTo>
                    <a:pt x="1234" y="1149"/>
                    <a:pt x="1294" y="1163"/>
                    <a:pt x="1356" y="1163"/>
                  </a:cubicBezTo>
                  <a:cubicBezTo>
                    <a:pt x="1520" y="1163"/>
                    <a:pt x="1696" y="1065"/>
                    <a:pt x="1764" y="931"/>
                  </a:cubicBezTo>
                  <a:cubicBezTo>
                    <a:pt x="1857" y="745"/>
                    <a:pt x="1764" y="442"/>
                    <a:pt x="1461" y="349"/>
                  </a:cubicBezTo>
                  <a:lnTo>
                    <a:pt x="787" y="70"/>
                  </a:lnTo>
                  <a:cubicBezTo>
                    <a:pt x="693" y="21"/>
                    <a:pt x="607" y="0"/>
                    <a:pt x="53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260" name="Google Shape;260;p35"/>
            <p:cNvSpPr/>
            <p:nvPr/>
          </p:nvSpPr>
          <p:spPr>
            <a:xfrm>
              <a:off x="3982115" y="3534300"/>
              <a:ext cx="43985" cy="31045"/>
            </a:xfrm>
            <a:custGeom>
              <a:avLst/>
              <a:gdLst/>
              <a:ahLst/>
              <a:cxnLst/>
              <a:rect l="l" t="t" r="r" b="b"/>
              <a:pathLst>
                <a:path w="1652" h="1166" extrusionOk="0">
                  <a:moveTo>
                    <a:pt x="1280" y="0"/>
                  </a:moveTo>
                  <a:cubicBezTo>
                    <a:pt x="1213" y="0"/>
                    <a:pt x="1141" y="28"/>
                    <a:pt x="1070" y="72"/>
                  </a:cubicBezTo>
                  <a:lnTo>
                    <a:pt x="279" y="351"/>
                  </a:lnTo>
                  <a:cubicBezTo>
                    <a:pt x="93" y="444"/>
                    <a:pt x="0" y="747"/>
                    <a:pt x="93" y="933"/>
                  </a:cubicBezTo>
                  <a:cubicBezTo>
                    <a:pt x="160" y="1067"/>
                    <a:pt x="289" y="1165"/>
                    <a:pt x="425" y="1165"/>
                  </a:cubicBezTo>
                  <a:cubicBezTo>
                    <a:pt x="477" y="1165"/>
                    <a:pt x="530" y="1151"/>
                    <a:pt x="582" y="1119"/>
                  </a:cubicBezTo>
                  <a:lnTo>
                    <a:pt x="1349" y="747"/>
                  </a:lnTo>
                  <a:cubicBezTo>
                    <a:pt x="1559" y="654"/>
                    <a:pt x="1652" y="444"/>
                    <a:pt x="1559" y="258"/>
                  </a:cubicBezTo>
                  <a:cubicBezTo>
                    <a:pt x="1487" y="71"/>
                    <a:pt x="1389" y="0"/>
                    <a:pt x="128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261" name="Google Shape;261;p35"/>
            <p:cNvSpPr/>
            <p:nvPr/>
          </p:nvSpPr>
          <p:spPr>
            <a:xfrm>
              <a:off x="3969095" y="3486641"/>
              <a:ext cx="51439" cy="23563"/>
            </a:xfrm>
            <a:custGeom>
              <a:avLst/>
              <a:gdLst/>
              <a:ahLst/>
              <a:cxnLst/>
              <a:rect l="l" t="t" r="r" b="b"/>
              <a:pathLst>
                <a:path w="1932" h="885" extrusionOk="0">
                  <a:moveTo>
                    <a:pt x="582" y="1"/>
                  </a:moveTo>
                  <a:cubicBezTo>
                    <a:pt x="0" y="117"/>
                    <a:pt x="0" y="885"/>
                    <a:pt x="582" y="885"/>
                  </a:cubicBezTo>
                  <a:lnTo>
                    <a:pt x="1466" y="885"/>
                  </a:lnTo>
                  <a:cubicBezTo>
                    <a:pt x="1931" y="885"/>
                    <a:pt x="1931" y="117"/>
                    <a:pt x="14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262" name="Google Shape;262;p35"/>
            <p:cNvSpPr/>
            <p:nvPr/>
          </p:nvSpPr>
          <p:spPr>
            <a:xfrm>
              <a:off x="3982115" y="3431793"/>
              <a:ext cx="43985" cy="32935"/>
            </a:xfrm>
            <a:custGeom>
              <a:avLst/>
              <a:gdLst/>
              <a:ahLst/>
              <a:cxnLst/>
              <a:rect l="l" t="t" r="r" b="b"/>
              <a:pathLst>
                <a:path w="1652" h="1237" extrusionOk="0">
                  <a:moveTo>
                    <a:pt x="430" y="0"/>
                  </a:moveTo>
                  <a:cubicBezTo>
                    <a:pt x="292" y="0"/>
                    <a:pt x="161" y="87"/>
                    <a:pt x="93" y="223"/>
                  </a:cubicBezTo>
                  <a:cubicBezTo>
                    <a:pt x="0" y="432"/>
                    <a:pt x="93" y="712"/>
                    <a:pt x="279" y="805"/>
                  </a:cubicBezTo>
                  <a:lnTo>
                    <a:pt x="1070" y="1200"/>
                  </a:lnTo>
                  <a:cubicBezTo>
                    <a:pt x="1120" y="1225"/>
                    <a:pt x="1170" y="1237"/>
                    <a:pt x="1218" y="1237"/>
                  </a:cubicBezTo>
                  <a:cubicBezTo>
                    <a:pt x="1351" y="1237"/>
                    <a:pt x="1474" y="1150"/>
                    <a:pt x="1559" y="1014"/>
                  </a:cubicBezTo>
                  <a:cubicBezTo>
                    <a:pt x="1652" y="712"/>
                    <a:pt x="1559" y="526"/>
                    <a:pt x="1349" y="432"/>
                  </a:cubicBezTo>
                  <a:lnTo>
                    <a:pt x="582" y="37"/>
                  </a:lnTo>
                  <a:cubicBezTo>
                    <a:pt x="532" y="12"/>
                    <a:pt x="480" y="0"/>
                    <a:pt x="43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</p:grpSp>
      <p:grpSp>
        <p:nvGrpSpPr>
          <p:cNvPr id="263" name="Google Shape;263;p35"/>
          <p:cNvGrpSpPr/>
          <p:nvPr/>
        </p:nvGrpSpPr>
        <p:grpSpPr>
          <a:xfrm>
            <a:off x="4572000" y="1229228"/>
            <a:ext cx="369182" cy="371658"/>
            <a:chOff x="763711" y="2795403"/>
            <a:chExt cx="369182" cy="371658"/>
          </a:xfrm>
        </p:grpSpPr>
        <p:sp>
          <p:nvSpPr>
            <p:cNvPr id="264" name="Google Shape;264;p35"/>
            <p:cNvSpPr/>
            <p:nvPr/>
          </p:nvSpPr>
          <p:spPr>
            <a:xfrm>
              <a:off x="763711" y="2795403"/>
              <a:ext cx="369182" cy="371658"/>
            </a:xfrm>
            <a:custGeom>
              <a:avLst/>
              <a:gdLst/>
              <a:ahLst/>
              <a:cxnLst/>
              <a:rect l="l" t="t" r="r" b="b"/>
              <a:pathLst>
                <a:path w="13866" h="13959" extrusionOk="0">
                  <a:moveTo>
                    <a:pt x="3210" y="2118"/>
                  </a:moveTo>
                  <a:lnTo>
                    <a:pt x="3210" y="3281"/>
                  </a:lnTo>
                  <a:lnTo>
                    <a:pt x="1931" y="3281"/>
                  </a:lnTo>
                  <a:lnTo>
                    <a:pt x="3210" y="2118"/>
                  </a:lnTo>
                  <a:close/>
                  <a:moveTo>
                    <a:pt x="5327" y="2513"/>
                  </a:moveTo>
                  <a:cubicBezTo>
                    <a:pt x="4746" y="3188"/>
                    <a:pt x="4746" y="4258"/>
                    <a:pt x="5327" y="5026"/>
                  </a:cubicBezTo>
                  <a:lnTo>
                    <a:pt x="2419" y="5026"/>
                  </a:lnTo>
                  <a:lnTo>
                    <a:pt x="2419" y="4165"/>
                  </a:lnTo>
                  <a:lnTo>
                    <a:pt x="3583" y="4165"/>
                  </a:lnTo>
                  <a:cubicBezTo>
                    <a:pt x="3792" y="4165"/>
                    <a:pt x="3978" y="3979"/>
                    <a:pt x="3978" y="3769"/>
                  </a:cubicBezTo>
                  <a:lnTo>
                    <a:pt x="3978" y="2513"/>
                  </a:lnTo>
                  <a:close/>
                  <a:moveTo>
                    <a:pt x="6979" y="2513"/>
                  </a:moveTo>
                  <a:cubicBezTo>
                    <a:pt x="8631" y="2606"/>
                    <a:pt x="8631" y="4839"/>
                    <a:pt x="6979" y="5026"/>
                  </a:cubicBezTo>
                  <a:lnTo>
                    <a:pt x="6886" y="5026"/>
                  </a:lnTo>
                  <a:cubicBezTo>
                    <a:pt x="5327" y="4839"/>
                    <a:pt x="5327" y="2606"/>
                    <a:pt x="6886" y="2513"/>
                  </a:cubicBezTo>
                  <a:close/>
                  <a:moveTo>
                    <a:pt x="11446" y="2513"/>
                  </a:moveTo>
                  <a:lnTo>
                    <a:pt x="11446" y="5026"/>
                  </a:lnTo>
                  <a:lnTo>
                    <a:pt x="8538" y="5026"/>
                  </a:lnTo>
                  <a:cubicBezTo>
                    <a:pt x="9119" y="4258"/>
                    <a:pt x="9119" y="3188"/>
                    <a:pt x="8538" y="2513"/>
                  </a:cubicBezTo>
                  <a:close/>
                  <a:moveTo>
                    <a:pt x="13098" y="768"/>
                  </a:moveTo>
                  <a:lnTo>
                    <a:pt x="13098" y="6677"/>
                  </a:lnTo>
                  <a:lnTo>
                    <a:pt x="768" y="6677"/>
                  </a:lnTo>
                  <a:lnTo>
                    <a:pt x="768" y="4560"/>
                  </a:lnTo>
                  <a:lnTo>
                    <a:pt x="1163" y="4165"/>
                  </a:lnTo>
                  <a:lnTo>
                    <a:pt x="1559" y="4165"/>
                  </a:lnTo>
                  <a:lnTo>
                    <a:pt x="1559" y="5328"/>
                  </a:lnTo>
                  <a:cubicBezTo>
                    <a:pt x="1559" y="5607"/>
                    <a:pt x="1745" y="5817"/>
                    <a:pt x="1931" y="5817"/>
                  </a:cubicBezTo>
                  <a:lnTo>
                    <a:pt x="11818" y="5817"/>
                  </a:lnTo>
                  <a:cubicBezTo>
                    <a:pt x="12120" y="5817"/>
                    <a:pt x="12307" y="5607"/>
                    <a:pt x="12307" y="5328"/>
                  </a:cubicBezTo>
                  <a:lnTo>
                    <a:pt x="12307" y="2118"/>
                  </a:lnTo>
                  <a:cubicBezTo>
                    <a:pt x="12307" y="1838"/>
                    <a:pt x="12120" y="1652"/>
                    <a:pt x="11818" y="1652"/>
                  </a:cubicBezTo>
                  <a:lnTo>
                    <a:pt x="3978" y="1652"/>
                  </a:lnTo>
                  <a:lnTo>
                    <a:pt x="3978" y="1257"/>
                  </a:lnTo>
                  <a:lnTo>
                    <a:pt x="4467" y="768"/>
                  </a:lnTo>
                  <a:close/>
                  <a:moveTo>
                    <a:pt x="4955" y="7468"/>
                  </a:moveTo>
                  <a:cubicBezTo>
                    <a:pt x="5048" y="7747"/>
                    <a:pt x="5141" y="8050"/>
                    <a:pt x="5327" y="8236"/>
                  </a:cubicBezTo>
                  <a:lnTo>
                    <a:pt x="2419" y="8236"/>
                  </a:lnTo>
                  <a:lnTo>
                    <a:pt x="2419" y="7468"/>
                  </a:lnTo>
                  <a:close/>
                  <a:moveTo>
                    <a:pt x="8049" y="7468"/>
                  </a:moveTo>
                  <a:cubicBezTo>
                    <a:pt x="7863" y="7934"/>
                    <a:pt x="7468" y="8236"/>
                    <a:pt x="6979" y="8236"/>
                  </a:cubicBezTo>
                  <a:cubicBezTo>
                    <a:pt x="6398" y="8236"/>
                    <a:pt x="6002" y="7934"/>
                    <a:pt x="5816" y="7468"/>
                  </a:cubicBezTo>
                  <a:close/>
                  <a:moveTo>
                    <a:pt x="11446" y="7468"/>
                  </a:moveTo>
                  <a:lnTo>
                    <a:pt x="11446" y="8236"/>
                  </a:lnTo>
                  <a:lnTo>
                    <a:pt x="8631" y="8236"/>
                  </a:lnTo>
                  <a:cubicBezTo>
                    <a:pt x="8724" y="8050"/>
                    <a:pt x="8910" y="7747"/>
                    <a:pt x="8910" y="7468"/>
                  </a:cubicBezTo>
                  <a:close/>
                  <a:moveTo>
                    <a:pt x="13098" y="7468"/>
                  </a:moveTo>
                  <a:lnTo>
                    <a:pt x="13098" y="9888"/>
                  </a:lnTo>
                  <a:lnTo>
                    <a:pt x="768" y="9888"/>
                  </a:lnTo>
                  <a:lnTo>
                    <a:pt x="768" y="7468"/>
                  </a:lnTo>
                  <a:lnTo>
                    <a:pt x="1559" y="7468"/>
                  </a:lnTo>
                  <a:lnTo>
                    <a:pt x="1559" y="8631"/>
                  </a:lnTo>
                  <a:cubicBezTo>
                    <a:pt x="1559" y="8911"/>
                    <a:pt x="1745" y="9097"/>
                    <a:pt x="1931" y="9097"/>
                  </a:cubicBezTo>
                  <a:lnTo>
                    <a:pt x="11818" y="9097"/>
                  </a:lnTo>
                  <a:cubicBezTo>
                    <a:pt x="12120" y="9097"/>
                    <a:pt x="12307" y="8911"/>
                    <a:pt x="12307" y="8631"/>
                  </a:cubicBezTo>
                  <a:lnTo>
                    <a:pt x="12307" y="7468"/>
                  </a:lnTo>
                  <a:close/>
                  <a:moveTo>
                    <a:pt x="8049" y="10655"/>
                  </a:moveTo>
                  <a:cubicBezTo>
                    <a:pt x="7852" y="11237"/>
                    <a:pt x="7392" y="11528"/>
                    <a:pt x="6933" y="11528"/>
                  </a:cubicBezTo>
                  <a:cubicBezTo>
                    <a:pt x="6473" y="11528"/>
                    <a:pt x="6014" y="11237"/>
                    <a:pt x="5816" y="10655"/>
                  </a:cubicBezTo>
                  <a:close/>
                  <a:moveTo>
                    <a:pt x="4955" y="10655"/>
                  </a:moveTo>
                  <a:cubicBezTo>
                    <a:pt x="5048" y="10958"/>
                    <a:pt x="5141" y="11237"/>
                    <a:pt x="5327" y="11539"/>
                  </a:cubicBezTo>
                  <a:lnTo>
                    <a:pt x="2419" y="11539"/>
                  </a:lnTo>
                  <a:lnTo>
                    <a:pt x="2419" y="10655"/>
                  </a:lnTo>
                  <a:close/>
                  <a:moveTo>
                    <a:pt x="11446" y="10655"/>
                  </a:moveTo>
                  <a:lnTo>
                    <a:pt x="11446" y="11539"/>
                  </a:lnTo>
                  <a:lnTo>
                    <a:pt x="8538" y="11539"/>
                  </a:lnTo>
                  <a:cubicBezTo>
                    <a:pt x="8724" y="11237"/>
                    <a:pt x="8817" y="10958"/>
                    <a:pt x="8910" y="10655"/>
                  </a:cubicBezTo>
                  <a:close/>
                  <a:moveTo>
                    <a:pt x="13098" y="10655"/>
                  </a:moveTo>
                  <a:lnTo>
                    <a:pt x="13098" y="13075"/>
                  </a:lnTo>
                  <a:lnTo>
                    <a:pt x="768" y="13075"/>
                  </a:lnTo>
                  <a:lnTo>
                    <a:pt x="768" y="10655"/>
                  </a:lnTo>
                  <a:lnTo>
                    <a:pt x="1559" y="10655"/>
                  </a:lnTo>
                  <a:lnTo>
                    <a:pt x="1559" y="11912"/>
                  </a:lnTo>
                  <a:cubicBezTo>
                    <a:pt x="1559" y="12121"/>
                    <a:pt x="1745" y="12307"/>
                    <a:pt x="1931" y="12307"/>
                  </a:cubicBezTo>
                  <a:lnTo>
                    <a:pt x="11818" y="12307"/>
                  </a:lnTo>
                  <a:cubicBezTo>
                    <a:pt x="12120" y="12307"/>
                    <a:pt x="12307" y="12121"/>
                    <a:pt x="12307" y="11912"/>
                  </a:cubicBezTo>
                  <a:lnTo>
                    <a:pt x="12307" y="10655"/>
                  </a:lnTo>
                  <a:close/>
                  <a:moveTo>
                    <a:pt x="4257" y="1"/>
                  </a:moveTo>
                  <a:cubicBezTo>
                    <a:pt x="4164" y="1"/>
                    <a:pt x="4071" y="1"/>
                    <a:pt x="3978" y="94"/>
                  </a:cubicBezTo>
                  <a:lnTo>
                    <a:pt x="93" y="4072"/>
                  </a:lnTo>
                  <a:cubicBezTo>
                    <a:pt x="0" y="4165"/>
                    <a:pt x="0" y="4258"/>
                    <a:pt x="0" y="4351"/>
                  </a:cubicBezTo>
                  <a:lnTo>
                    <a:pt x="0" y="13470"/>
                  </a:lnTo>
                  <a:cubicBezTo>
                    <a:pt x="0" y="13749"/>
                    <a:pt x="186" y="13959"/>
                    <a:pt x="395" y="13959"/>
                  </a:cubicBezTo>
                  <a:lnTo>
                    <a:pt x="13470" y="13959"/>
                  </a:lnTo>
                  <a:cubicBezTo>
                    <a:pt x="13772" y="13959"/>
                    <a:pt x="13865" y="13749"/>
                    <a:pt x="13865" y="13470"/>
                  </a:cubicBezTo>
                  <a:lnTo>
                    <a:pt x="13865" y="373"/>
                  </a:lnTo>
                  <a:cubicBezTo>
                    <a:pt x="13865" y="187"/>
                    <a:pt x="13772" y="1"/>
                    <a:pt x="1347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265" name="Google Shape;265;p35"/>
            <p:cNvSpPr/>
            <p:nvPr/>
          </p:nvSpPr>
          <p:spPr>
            <a:xfrm>
              <a:off x="1024476" y="2884144"/>
              <a:ext cx="22924" cy="22152"/>
            </a:xfrm>
            <a:custGeom>
              <a:avLst/>
              <a:gdLst/>
              <a:ahLst/>
              <a:cxnLst/>
              <a:rect l="l" t="t" r="r" b="b"/>
              <a:pathLst>
                <a:path w="861" h="832" extrusionOk="0">
                  <a:moveTo>
                    <a:pt x="465" y="0"/>
                  </a:moveTo>
                  <a:cubicBezTo>
                    <a:pt x="262" y="0"/>
                    <a:pt x="47" y="146"/>
                    <a:pt x="0" y="436"/>
                  </a:cubicBezTo>
                  <a:cubicBezTo>
                    <a:pt x="0" y="646"/>
                    <a:pt x="186" y="832"/>
                    <a:pt x="489" y="832"/>
                  </a:cubicBezTo>
                  <a:cubicBezTo>
                    <a:pt x="675" y="832"/>
                    <a:pt x="861" y="646"/>
                    <a:pt x="861" y="436"/>
                  </a:cubicBezTo>
                  <a:cubicBezTo>
                    <a:pt x="861" y="146"/>
                    <a:pt x="669" y="0"/>
                    <a:pt x="4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</p:grpSp>
      <p:grpSp>
        <p:nvGrpSpPr>
          <p:cNvPr id="266" name="Google Shape;266;p35"/>
          <p:cNvGrpSpPr/>
          <p:nvPr/>
        </p:nvGrpSpPr>
        <p:grpSpPr>
          <a:xfrm>
            <a:off x="909947" y="1261405"/>
            <a:ext cx="371658" cy="371658"/>
            <a:chOff x="4686372" y="2774342"/>
            <a:chExt cx="371658" cy="371658"/>
          </a:xfrm>
        </p:grpSpPr>
        <p:sp>
          <p:nvSpPr>
            <p:cNvPr id="267" name="Google Shape;267;p35"/>
            <p:cNvSpPr/>
            <p:nvPr/>
          </p:nvSpPr>
          <p:spPr>
            <a:xfrm>
              <a:off x="4686372" y="2774342"/>
              <a:ext cx="371658" cy="371658"/>
            </a:xfrm>
            <a:custGeom>
              <a:avLst/>
              <a:gdLst/>
              <a:ahLst/>
              <a:cxnLst/>
              <a:rect l="l" t="t" r="r" b="b"/>
              <a:pathLst>
                <a:path w="13959" h="13959" extrusionOk="0">
                  <a:moveTo>
                    <a:pt x="2047" y="8445"/>
                  </a:moveTo>
                  <a:lnTo>
                    <a:pt x="2047" y="9120"/>
                  </a:lnTo>
                  <a:lnTo>
                    <a:pt x="791" y="9120"/>
                  </a:lnTo>
                  <a:lnTo>
                    <a:pt x="791" y="8841"/>
                  </a:lnTo>
                  <a:cubicBezTo>
                    <a:pt x="791" y="8631"/>
                    <a:pt x="977" y="8445"/>
                    <a:pt x="1280" y="8445"/>
                  </a:cubicBezTo>
                  <a:close/>
                  <a:moveTo>
                    <a:pt x="11050" y="792"/>
                  </a:moveTo>
                  <a:lnTo>
                    <a:pt x="11050" y="9120"/>
                  </a:lnTo>
                  <a:lnTo>
                    <a:pt x="2908" y="9120"/>
                  </a:lnTo>
                  <a:lnTo>
                    <a:pt x="2908" y="8445"/>
                  </a:lnTo>
                  <a:lnTo>
                    <a:pt x="5351" y="8445"/>
                  </a:lnTo>
                  <a:cubicBezTo>
                    <a:pt x="5537" y="8445"/>
                    <a:pt x="5723" y="8259"/>
                    <a:pt x="5723" y="8050"/>
                  </a:cubicBezTo>
                  <a:cubicBezTo>
                    <a:pt x="5723" y="7771"/>
                    <a:pt x="5537" y="7678"/>
                    <a:pt x="5351" y="7678"/>
                  </a:cubicBezTo>
                  <a:lnTo>
                    <a:pt x="2908" y="7678"/>
                  </a:lnTo>
                  <a:lnTo>
                    <a:pt x="2908" y="792"/>
                  </a:lnTo>
                  <a:close/>
                  <a:moveTo>
                    <a:pt x="4769" y="9888"/>
                  </a:moveTo>
                  <a:lnTo>
                    <a:pt x="4769" y="10586"/>
                  </a:lnTo>
                  <a:lnTo>
                    <a:pt x="791" y="10586"/>
                  </a:lnTo>
                  <a:lnTo>
                    <a:pt x="791" y="9888"/>
                  </a:lnTo>
                  <a:close/>
                  <a:moveTo>
                    <a:pt x="10003" y="9888"/>
                  </a:moveTo>
                  <a:lnTo>
                    <a:pt x="10003" y="10586"/>
                  </a:lnTo>
                  <a:lnTo>
                    <a:pt x="5537" y="10586"/>
                  </a:lnTo>
                  <a:lnTo>
                    <a:pt x="5537" y="9888"/>
                  </a:lnTo>
                  <a:close/>
                  <a:moveTo>
                    <a:pt x="11632" y="9888"/>
                  </a:moveTo>
                  <a:cubicBezTo>
                    <a:pt x="12027" y="9888"/>
                    <a:pt x="12423" y="10004"/>
                    <a:pt x="12702" y="10190"/>
                  </a:cubicBezTo>
                  <a:lnTo>
                    <a:pt x="12795" y="10283"/>
                  </a:lnTo>
                  <a:lnTo>
                    <a:pt x="12702" y="10283"/>
                  </a:lnTo>
                  <a:cubicBezTo>
                    <a:pt x="12423" y="10469"/>
                    <a:pt x="12027" y="10586"/>
                    <a:pt x="11632" y="10586"/>
                  </a:cubicBezTo>
                  <a:lnTo>
                    <a:pt x="10771" y="10586"/>
                  </a:lnTo>
                  <a:lnTo>
                    <a:pt x="10771" y="9888"/>
                  </a:lnTo>
                  <a:close/>
                  <a:moveTo>
                    <a:pt x="11050" y="11446"/>
                  </a:moveTo>
                  <a:lnTo>
                    <a:pt x="11050" y="13098"/>
                  </a:lnTo>
                  <a:lnTo>
                    <a:pt x="2908" y="13098"/>
                  </a:lnTo>
                  <a:lnTo>
                    <a:pt x="2908" y="11446"/>
                  </a:lnTo>
                  <a:close/>
                  <a:moveTo>
                    <a:pt x="2536" y="1"/>
                  </a:moveTo>
                  <a:cubicBezTo>
                    <a:pt x="2233" y="1"/>
                    <a:pt x="2047" y="210"/>
                    <a:pt x="2047" y="396"/>
                  </a:cubicBezTo>
                  <a:lnTo>
                    <a:pt x="2047" y="7678"/>
                  </a:lnTo>
                  <a:lnTo>
                    <a:pt x="1280" y="7678"/>
                  </a:lnTo>
                  <a:cubicBezTo>
                    <a:pt x="1280" y="7678"/>
                    <a:pt x="0" y="8143"/>
                    <a:pt x="0" y="8841"/>
                  </a:cubicBezTo>
                  <a:lnTo>
                    <a:pt x="0" y="9515"/>
                  </a:lnTo>
                  <a:lnTo>
                    <a:pt x="0" y="10958"/>
                  </a:lnTo>
                  <a:cubicBezTo>
                    <a:pt x="0" y="11260"/>
                    <a:pt x="396" y="11446"/>
                    <a:pt x="396" y="11446"/>
                  </a:cubicBezTo>
                  <a:lnTo>
                    <a:pt x="2047" y="11446"/>
                  </a:lnTo>
                  <a:lnTo>
                    <a:pt x="2047" y="13494"/>
                  </a:lnTo>
                  <a:cubicBezTo>
                    <a:pt x="2047" y="13773"/>
                    <a:pt x="2233" y="13959"/>
                    <a:pt x="2536" y="13959"/>
                  </a:cubicBezTo>
                  <a:lnTo>
                    <a:pt x="11446" y="13959"/>
                  </a:lnTo>
                  <a:cubicBezTo>
                    <a:pt x="11632" y="13959"/>
                    <a:pt x="11841" y="13773"/>
                    <a:pt x="11841" y="13494"/>
                  </a:cubicBezTo>
                  <a:lnTo>
                    <a:pt x="11841" y="11353"/>
                  </a:lnTo>
                  <a:cubicBezTo>
                    <a:pt x="12330" y="11353"/>
                    <a:pt x="12795" y="11260"/>
                    <a:pt x="13098" y="11051"/>
                  </a:cubicBezTo>
                  <a:lnTo>
                    <a:pt x="13772" y="10586"/>
                  </a:lnTo>
                  <a:cubicBezTo>
                    <a:pt x="13865" y="10586"/>
                    <a:pt x="13958" y="10376"/>
                    <a:pt x="13958" y="10283"/>
                  </a:cubicBezTo>
                  <a:cubicBezTo>
                    <a:pt x="13958" y="10190"/>
                    <a:pt x="13865" y="10004"/>
                    <a:pt x="13772" y="9888"/>
                  </a:cubicBezTo>
                  <a:lnTo>
                    <a:pt x="13191" y="9515"/>
                  </a:lnTo>
                  <a:lnTo>
                    <a:pt x="13098" y="9515"/>
                  </a:lnTo>
                  <a:cubicBezTo>
                    <a:pt x="12795" y="9306"/>
                    <a:pt x="12330" y="9120"/>
                    <a:pt x="11841" y="9120"/>
                  </a:cubicBezTo>
                  <a:lnTo>
                    <a:pt x="11841" y="396"/>
                  </a:lnTo>
                  <a:cubicBezTo>
                    <a:pt x="11841" y="210"/>
                    <a:pt x="11632" y="1"/>
                    <a:pt x="114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268" name="Google Shape;268;p35"/>
            <p:cNvSpPr/>
            <p:nvPr/>
          </p:nvSpPr>
          <p:spPr>
            <a:xfrm>
              <a:off x="4789811" y="2826368"/>
              <a:ext cx="162918" cy="102852"/>
            </a:xfrm>
            <a:custGeom>
              <a:avLst/>
              <a:gdLst/>
              <a:ahLst/>
              <a:cxnLst/>
              <a:rect l="l" t="t" r="r" b="b"/>
              <a:pathLst>
                <a:path w="6119" h="3863" extrusionOk="0">
                  <a:moveTo>
                    <a:pt x="5328" y="862"/>
                  </a:moveTo>
                  <a:lnTo>
                    <a:pt x="5328" y="1536"/>
                  </a:lnTo>
                  <a:lnTo>
                    <a:pt x="884" y="1536"/>
                  </a:lnTo>
                  <a:lnTo>
                    <a:pt x="884" y="862"/>
                  </a:lnTo>
                  <a:close/>
                  <a:moveTo>
                    <a:pt x="5328" y="2420"/>
                  </a:moveTo>
                  <a:lnTo>
                    <a:pt x="5328" y="3095"/>
                  </a:lnTo>
                  <a:lnTo>
                    <a:pt x="884" y="3095"/>
                  </a:lnTo>
                  <a:lnTo>
                    <a:pt x="884" y="2420"/>
                  </a:lnTo>
                  <a:close/>
                  <a:moveTo>
                    <a:pt x="489" y="1"/>
                  </a:moveTo>
                  <a:cubicBezTo>
                    <a:pt x="186" y="1"/>
                    <a:pt x="0" y="187"/>
                    <a:pt x="0" y="489"/>
                  </a:cubicBezTo>
                  <a:lnTo>
                    <a:pt x="0" y="3490"/>
                  </a:lnTo>
                  <a:cubicBezTo>
                    <a:pt x="0" y="3676"/>
                    <a:pt x="186" y="3863"/>
                    <a:pt x="489" y="3863"/>
                  </a:cubicBezTo>
                  <a:lnTo>
                    <a:pt x="5723" y="3863"/>
                  </a:lnTo>
                  <a:cubicBezTo>
                    <a:pt x="5909" y="3863"/>
                    <a:pt x="6118" y="3676"/>
                    <a:pt x="6118" y="3490"/>
                  </a:cubicBezTo>
                  <a:lnTo>
                    <a:pt x="6118" y="489"/>
                  </a:lnTo>
                  <a:cubicBezTo>
                    <a:pt x="6118" y="187"/>
                    <a:pt x="5909" y="1"/>
                    <a:pt x="572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</p:grpSp>
      <p:sp>
        <p:nvSpPr>
          <p:cNvPr id="269" name="Google Shape;269;p35"/>
          <p:cNvSpPr/>
          <p:nvPr/>
        </p:nvSpPr>
        <p:spPr>
          <a:xfrm>
            <a:off x="4631370" y="3031700"/>
            <a:ext cx="397059" cy="371818"/>
          </a:xfrm>
          <a:custGeom>
            <a:avLst/>
            <a:gdLst/>
            <a:ahLst/>
            <a:cxnLst/>
            <a:rect l="l" t="t" r="r" b="b"/>
            <a:pathLst>
              <a:path w="14913" h="13965" extrusionOk="0">
                <a:moveTo>
                  <a:pt x="1931" y="768"/>
                </a:moveTo>
                <a:cubicBezTo>
                  <a:pt x="2420" y="768"/>
                  <a:pt x="2606" y="1349"/>
                  <a:pt x="2420" y="1652"/>
                </a:cubicBezTo>
                <a:lnTo>
                  <a:pt x="2327" y="1745"/>
                </a:lnTo>
                <a:cubicBezTo>
                  <a:pt x="2230" y="1872"/>
                  <a:pt x="2094" y="1927"/>
                  <a:pt x="1955" y="1927"/>
                </a:cubicBezTo>
                <a:cubicBezTo>
                  <a:pt x="1661" y="1927"/>
                  <a:pt x="1350" y="1681"/>
                  <a:pt x="1350" y="1349"/>
                </a:cubicBezTo>
                <a:cubicBezTo>
                  <a:pt x="1350" y="1070"/>
                  <a:pt x="1652" y="768"/>
                  <a:pt x="1931" y="768"/>
                </a:cubicBezTo>
                <a:close/>
                <a:moveTo>
                  <a:pt x="12889" y="768"/>
                </a:moveTo>
                <a:cubicBezTo>
                  <a:pt x="13284" y="768"/>
                  <a:pt x="13656" y="1163"/>
                  <a:pt x="13656" y="1652"/>
                </a:cubicBezTo>
                <a:cubicBezTo>
                  <a:pt x="13656" y="2140"/>
                  <a:pt x="13273" y="2385"/>
                  <a:pt x="12889" y="2385"/>
                </a:cubicBezTo>
                <a:cubicBezTo>
                  <a:pt x="12505" y="2385"/>
                  <a:pt x="12121" y="2140"/>
                  <a:pt x="12121" y="1652"/>
                </a:cubicBezTo>
                <a:cubicBezTo>
                  <a:pt x="12121" y="1163"/>
                  <a:pt x="12400" y="768"/>
                  <a:pt x="12889" y="768"/>
                </a:cubicBezTo>
                <a:close/>
                <a:moveTo>
                  <a:pt x="7794" y="4397"/>
                </a:moveTo>
                <a:cubicBezTo>
                  <a:pt x="8666" y="4397"/>
                  <a:pt x="9539" y="5002"/>
                  <a:pt x="9585" y="6211"/>
                </a:cubicBezTo>
                <a:cubicBezTo>
                  <a:pt x="9585" y="7282"/>
                  <a:pt x="8818" y="8049"/>
                  <a:pt x="7840" y="8049"/>
                </a:cubicBezTo>
                <a:cubicBezTo>
                  <a:pt x="6770" y="8049"/>
                  <a:pt x="6003" y="7282"/>
                  <a:pt x="6003" y="6211"/>
                </a:cubicBezTo>
                <a:cubicBezTo>
                  <a:pt x="6049" y="5002"/>
                  <a:pt x="6922" y="4397"/>
                  <a:pt x="7794" y="4397"/>
                </a:cubicBezTo>
                <a:close/>
                <a:moveTo>
                  <a:pt x="13262" y="8291"/>
                </a:moveTo>
                <a:cubicBezTo>
                  <a:pt x="13462" y="8291"/>
                  <a:pt x="13656" y="8441"/>
                  <a:pt x="13656" y="8724"/>
                </a:cubicBezTo>
                <a:cubicBezTo>
                  <a:pt x="13656" y="8910"/>
                  <a:pt x="13470" y="9119"/>
                  <a:pt x="13284" y="9119"/>
                </a:cubicBezTo>
                <a:cubicBezTo>
                  <a:pt x="12889" y="9119"/>
                  <a:pt x="12703" y="8817"/>
                  <a:pt x="12889" y="8538"/>
                </a:cubicBezTo>
                <a:cubicBezTo>
                  <a:pt x="12967" y="8371"/>
                  <a:pt x="13116" y="8291"/>
                  <a:pt x="13262" y="8291"/>
                </a:cubicBezTo>
                <a:close/>
                <a:moveTo>
                  <a:pt x="2211" y="8317"/>
                </a:moveTo>
                <a:cubicBezTo>
                  <a:pt x="2612" y="8317"/>
                  <a:pt x="3002" y="8584"/>
                  <a:pt x="3002" y="9119"/>
                </a:cubicBezTo>
                <a:cubicBezTo>
                  <a:pt x="3002" y="9492"/>
                  <a:pt x="2606" y="9887"/>
                  <a:pt x="2234" y="9887"/>
                </a:cubicBezTo>
                <a:cubicBezTo>
                  <a:pt x="1745" y="9887"/>
                  <a:pt x="1350" y="9492"/>
                  <a:pt x="1350" y="9119"/>
                </a:cubicBezTo>
                <a:cubicBezTo>
                  <a:pt x="1396" y="8584"/>
                  <a:pt x="1809" y="8317"/>
                  <a:pt x="2211" y="8317"/>
                </a:cubicBezTo>
                <a:close/>
                <a:moveTo>
                  <a:pt x="7305" y="11923"/>
                </a:moveTo>
                <a:cubicBezTo>
                  <a:pt x="7596" y="11923"/>
                  <a:pt x="7887" y="12120"/>
                  <a:pt x="7934" y="12516"/>
                </a:cubicBezTo>
                <a:cubicBezTo>
                  <a:pt x="7934" y="12888"/>
                  <a:pt x="7654" y="13097"/>
                  <a:pt x="7259" y="13097"/>
                </a:cubicBezTo>
                <a:cubicBezTo>
                  <a:pt x="6980" y="13097"/>
                  <a:pt x="6677" y="12888"/>
                  <a:pt x="6677" y="12516"/>
                </a:cubicBezTo>
                <a:cubicBezTo>
                  <a:pt x="6724" y="12120"/>
                  <a:pt x="7015" y="11923"/>
                  <a:pt x="7305" y="11923"/>
                </a:cubicBezTo>
                <a:close/>
                <a:moveTo>
                  <a:pt x="1931" y="0"/>
                </a:moveTo>
                <a:cubicBezTo>
                  <a:pt x="1164" y="0"/>
                  <a:pt x="582" y="582"/>
                  <a:pt x="582" y="1349"/>
                </a:cubicBezTo>
                <a:cubicBezTo>
                  <a:pt x="582" y="2148"/>
                  <a:pt x="1282" y="2727"/>
                  <a:pt x="1995" y="2727"/>
                </a:cubicBezTo>
                <a:cubicBezTo>
                  <a:pt x="2237" y="2727"/>
                  <a:pt x="2481" y="2660"/>
                  <a:pt x="2699" y="2512"/>
                </a:cubicBezTo>
                <a:lnTo>
                  <a:pt x="5514" y="4839"/>
                </a:lnTo>
                <a:cubicBezTo>
                  <a:pt x="5142" y="5420"/>
                  <a:pt x="5026" y="6304"/>
                  <a:pt x="5235" y="6979"/>
                </a:cubicBezTo>
                <a:lnTo>
                  <a:pt x="3397" y="8049"/>
                </a:lnTo>
                <a:cubicBezTo>
                  <a:pt x="3095" y="7654"/>
                  <a:pt x="2699" y="7468"/>
                  <a:pt x="2234" y="7468"/>
                </a:cubicBezTo>
                <a:cubicBezTo>
                  <a:pt x="1" y="7561"/>
                  <a:pt x="1" y="10655"/>
                  <a:pt x="2234" y="10771"/>
                </a:cubicBezTo>
                <a:cubicBezTo>
                  <a:pt x="3188" y="10771"/>
                  <a:pt x="3979" y="9701"/>
                  <a:pt x="3769" y="8724"/>
                </a:cubicBezTo>
                <a:lnTo>
                  <a:pt x="5607" y="7654"/>
                </a:lnTo>
                <a:cubicBezTo>
                  <a:pt x="5910" y="8235"/>
                  <a:pt x="6491" y="8631"/>
                  <a:pt x="7073" y="8817"/>
                </a:cubicBezTo>
                <a:lnTo>
                  <a:pt x="6980" y="11143"/>
                </a:lnTo>
                <a:cubicBezTo>
                  <a:pt x="6398" y="11353"/>
                  <a:pt x="5910" y="11818"/>
                  <a:pt x="5910" y="12516"/>
                </a:cubicBezTo>
                <a:cubicBezTo>
                  <a:pt x="5956" y="13481"/>
                  <a:pt x="6637" y="13964"/>
                  <a:pt x="7317" y="13964"/>
                </a:cubicBezTo>
                <a:cubicBezTo>
                  <a:pt x="7998" y="13964"/>
                  <a:pt x="8678" y="13481"/>
                  <a:pt x="8725" y="12516"/>
                </a:cubicBezTo>
                <a:cubicBezTo>
                  <a:pt x="8725" y="11934"/>
                  <a:pt x="8329" y="11446"/>
                  <a:pt x="7747" y="11236"/>
                </a:cubicBezTo>
                <a:lnTo>
                  <a:pt x="7840" y="8910"/>
                </a:lnTo>
                <a:cubicBezTo>
                  <a:pt x="8818" y="8817"/>
                  <a:pt x="9585" y="8328"/>
                  <a:pt x="10074" y="7561"/>
                </a:cubicBezTo>
                <a:lnTo>
                  <a:pt x="12005" y="8538"/>
                </a:lnTo>
                <a:cubicBezTo>
                  <a:pt x="11912" y="9305"/>
                  <a:pt x="12493" y="9980"/>
                  <a:pt x="13284" y="9980"/>
                </a:cubicBezTo>
                <a:cubicBezTo>
                  <a:pt x="14913" y="9887"/>
                  <a:pt x="14913" y="7561"/>
                  <a:pt x="13284" y="7468"/>
                </a:cubicBezTo>
                <a:cubicBezTo>
                  <a:pt x="12889" y="7468"/>
                  <a:pt x="12586" y="7561"/>
                  <a:pt x="12400" y="7863"/>
                </a:cubicBezTo>
                <a:lnTo>
                  <a:pt x="10376" y="6886"/>
                </a:lnTo>
                <a:cubicBezTo>
                  <a:pt x="10562" y="6118"/>
                  <a:pt x="10376" y="5327"/>
                  <a:pt x="9981" y="4746"/>
                </a:cubicBezTo>
                <a:lnTo>
                  <a:pt x="12005" y="2908"/>
                </a:lnTo>
                <a:cubicBezTo>
                  <a:pt x="12300" y="3120"/>
                  <a:pt x="12625" y="3215"/>
                  <a:pt x="12942" y="3215"/>
                </a:cubicBezTo>
                <a:cubicBezTo>
                  <a:pt x="13772" y="3215"/>
                  <a:pt x="14540" y="2561"/>
                  <a:pt x="14540" y="1652"/>
                </a:cubicBezTo>
                <a:cubicBezTo>
                  <a:pt x="14540" y="675"/>
                  <a:pt x="13750" y="0"/>
                  <a:pt x="12889" y="0"/>
                </a:cubicBezTo>
                <a:cubicBezTo>
                  <a:pt x="11726" y="0"/>
                  <a:pt x="10842" y="1256"/>
                  <a:pt x="11423" y="2326"/>
                </a:cubicBezTo>
                <a:lnTo>
                  <a:pt x="9399" y="4071"/>
                </a:lnTo>
                <a:cubicBezTo>
                  <a:pt x="8940" y="3754"/>
                  <a:pt x="8379" y="3586"/>
                  <a:pt x="7821" y="3586"/>
                </a:cubicBezTo>
                <a:cubicBezTo>
                  <a:pt x="7191" y="3586"/>
                  <a:pt x="6565" y="3801"/>
                  <a:pt x="6096" y="4257"/>
                </a:cubicBezTo>
                <a:lnTo>
                  <a:pt x="3188" y="1838"/>
                </a:lnTo>
                <a:cubicBezTo>
                  <a:pt x="3583" y="977"/>
                  <a:pt x="2909" y="0"/>
                  <a:pt x="1931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345316" y="1729035"/>
            <a:ext cx="2853736" cy="1015101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5071292" y="1638715"/>
            <a:ext cx="2894683" cy="1238363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154094" y="3544513"/>
            <a:ext cx="3186077" cy="1254487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5028429" y="3483919"/>
            <a:ext cx="3346829" cy="1221911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798E15-5426-9E13-7490-B8B64FF566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590" y="187631"/>
            <a:ext cx="8836819" cy="685800"/>
          </a:xfrm>
          <a:ln w="19050">
            <a:solidFill>
              <a:schemeClr val="tx1"/>
            </a:solidFill>
          </a:ln>
        </p:spPr>
        <p:txBody>
          <a:bodyPr/>
          <a:lstStyle/>
          <a:p>
            <a:pPr algn="ctr"/>
            <a:r>
              <a:rPr lang="ru-RU" sz="2000" b="1" dirty="0">
                <a:latin typeface="Simplex" panose="00000400000000000000" pitchFamily="2" charset="0"/>
                <a:cs typeface="Simplex" panose="00000400000000000000" pitchFamily="2" charset="0"/>
              </a:rPr>
              <a:t/>
            </a:r>
            <a:br>
              <a:rPr lang="ru-RU" sz="2000" b="1" dirty="0">
                <a:latin typeface="Simplex" panose="00000400000000000000" pitchFamily="2" charset="0"/>
                <a:cs typeface="Simplex" panose="00000400000000000000" pitchFamily="2" charset="0"/>
              </a:rPr>
            </a:br>
            <a:r>
              <a:rPr lang="ru-RU" sz="2000" b="1" dirty="0">
                <a:latin typeface="Simplex" panose="00000400000000000000" pitchFamily="2" charset="0"/>
                <a:cs typeface="Simplex" panose="00000400000000000000" pitchFamily="2" charset="0"/>
              </a:rPr>
              <a:t>Характеристика проблемы, на решение которой направлен проект</a:t>
            </a:r>
            <a:r>
              <a:rPr lang="ru-RU" b="1" dirty="0">
                <a:latin typeface="Simplex" panose="00000400000000000000" pitchFamily="2" charset="0"/>
                <a:cs typeface="Simplex" panose="00000400000000000000" pitchFamily="2" charset="0"/>
              </a:rPr>
              <a:t/>
            </a:r>
            <a:br>
              <a:rPr lang="ru-RU" b="1" dirty="0">
                <a:latin typeface="Simplex" panose="00000400000000000000" pitchFamily="2" charset="0"/>
                <a:cs typeface="Simplex" panose="00000400000000000000" pitchFamily="2" charset="0"/>
              </a:rPr>
            </a:br>
            <a:endParaRPr lang="ru-RU" b="1" dirty="0">
              <a:latin typeface="Simplex" panose="00000400000000000000" pitchFamily="2" charset="0"/>
              <a:cs typeface="Simplex" panose="00000400000000000000" pitchFamily="2" charset="0"/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5F39A6B-34E9-54F9-16F7-6ADD62B671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3589" y="930632"/>
            <a:ext cx="8836818" cy="3755669"/>
          </a:xfrm>
        </p:spPr>
        <p:txBody>
          <a:bodyPr/>
          <a:lstStyle/>
          <a:p>
            <a:pPr marL="152400" indent="0">
              <a:buNone/>
            </a:pPr>
            <a:r>
              <a:rPr lang="ru-RU" sz="1400" b="1" dirty="0">
                <a:latin typeface="ISOCPEUR" panose="020B0604020202020204" pitchFamily="34" charset="0"/>
              </a:rPr>
              <a:t>Описание проблемы</a:t>
            </a:r>
            <a:r>
              <a:rPr lang="en-US" sz="1400" b="1" dirty="0">
                <a:latin typeface="ISOCPEUR" panose="020B0604020202020204" pitchFamily="34" charset="0"/>
              </a:rPr>
              <a:t>:</a:t>
            </a:r>
          </a:p>
          <a:p>
            <a:pPr marL="152400" indent="0">
              <a:buNone/>
            </a:pPr>
            <a:endParaRPr lang="ru-RU" sz="1400" b="1" dirty="0">
              <a:latin typeface="ISOCPEUR" panose="020B0604020202020204" pitchFamily="34" charset="0"/>
            </a:endParaRPr>
          </a:p>
          <a:p>
            <a:pPr marL="152400" indent="0">
              <a:buNone/>
            </a:pPr>
            <a:r>
              <a:rPr lang="ru-RU" i="1" dirty="0">
                <a:latin typeface="ISOCPEUR" panose="020B0604020202020204" pitchFamily="34" charset="0"/>
              </a:rPr>
              <a:t> Аварийные ситуации, которые возникают ежегодно, требуют большого внимания и огромного количества времени, наш продукт поможет сократить финансовые и временные затраты на устранение возникающих проблем.</a:t>
            </a:r>
          </a:p>
          <a:p>
            <a:pPr marL="152400" indent="0">
              <a:buNone/>
            </a:pPr>
            <a:endParaRPr lang="ru-RU" i="1" dirty="0">
              <a:latin typeface="ISOCPEUR" panose="020B0604020202020204" pitchFamily="34" charset="0"/>
            </a:endParaRPr>
          </a:p>
          <a:p>
            <a:pPr marL="152400" indent="0">
              <a:buNone/>
            </a:pPr>
            <a:r>
              <a:rPr lang="ru-RU" sz="1400" b="1" dirty="0">
                <a:latin typeface="ISOCPEUR" panose="020B0604020202020204" pitchFamily="34" charset="0"/>
              </a:rPr>
              <a:t>Каким способом будет решена проблема</a:t>
            </a:r>
            <a:r>
              <a:rPr lang="en-US" sz="1400" b="1" dirty="0" smtClean="0">
                <a:latin typeface="ISOCPEUR" panose="020B0604020202020204" pitchFamily="34" charset="0"/>
              </a:rPr>
              <a:t>:</a:t>
            </a:r>
            <a:endParaRPr lang="en-US" sz="1400" b="1" dirty="0">
              <a:latin typeface="ISOCPEUR" panose="020B0604020202020204" pitchFamily="34" charset="0"/>
            </a:endParaRPr>
          </a:p>
          <a:p>
            <a:pPr marL="152400" indent="0">
              <a:buNone/>
            </a:pPr>
            <a:r>
              <a:rPr lang="ru-RU" i="1" dirty="0">
                <a:latin typeface="ISOCPEUR" panose="020B0604020202020204" pitchFamily="34" charset="0"/>
              </a:rPr>
              <a:t>Вместо демонтажа, участка с дефектом, и его монтирования мы предлагаем установку ремонтной «заплатки», которая:</a:t>
            </a:r>
          </a:p>
          <a:p>
            <a:pPr marL="152400" indent="0">
              <a:buNone/>
            </a:pPr>
            <a:r>
              <a:rPr lang="ru-RU" i="1" dirty="0">
                <a:latin typeface="ISOCPEUR" panose="020B0604020202020204" pitchFamily="34" charset="0"/>
              </a:rPr>
              <a:t>1.Легче</a:t>
            </a:r>
          </a:p>
          <a:p>
            <a:pPr marL="152400" indent="0">
              <a:buNone/>
            </a:pPr>
            <a:r>
              <a:rPr lang="ru-RU" i="1" dirty="0">
                <a:latin typeface="ISOCPEUR" panose="020B0604020202020204" pitchFamily="34" charset="0"/>
              </a:rPr>
              <a:t>2.Дешевле</a:t>
            </a:r>
          </a:p>
          <a:p>
            <a:pPr marL="152400" indent="0">
              <a:buNone/>
            </a:pPr>
            <a:r>
              <a:rPr lang="ru-RU" i="1" dirty="0">
                <a:latin typeface="ISOCPEUR" panose="020B0604020202020204" pitchFamily="34" charset="0"/>
              </a:rPr>
              <a:t>3.Более долговечна</a:t>
            </a:r>
          </a:p>
          <a:p>
            <a:pPr marL="152400" indent="0">
              <a:buNone/>
            </a:pPr>
            <a:r>
              <a:rPr lang="ru-RU" i="1" dirty="0">
                <a:latin typeface="ISOCPEUR" panose="020B0604020202020204" pitchFamily="34" charset="0"/>
              </a:rPr>
              <a:t>4.Монтаж занимает меньше времени</a:t>
            </a:r>
          </a:p>
          <a:p>
            <a:pPr marL="152400" indent="0">
              <a:buNone/>
            </a:pPr>
            <a:endParaRPr lang="ru-RU" i="1" dirty="0">
              <a:latin typeface="ISOCPEUR" panose="020B0604020202020204" pitchFamily="34" charset="0"/>
            </a:endParaRPr>
          </a:p>
          <a:p>
            <a:pPr marL="152400" indent="0">
              <a:buNone/>
            </a:pPr>
            <a:r>
              <a:rPr lang="ru-RU" sz="1400" b="1" dirty="0">
                <a:latin typeface="ISOCPEUR" panose="020B0604020202020204" pitchFamily="34" charset="0"/>
              </a:rPr>
              <a:t>Оценка потенциала «рынка» и рентабельности бизнеса</a:t>
            </a:r>
            <a:r>
              <a:rPr lang="en-US" sz="1400" b="1" dirty="0">
                <a:latin typeface="ISOCPEUR" panose="020B0604020202020204" pitchFamily="34" charset="0"/>
              </a:rPr>
              <a:t>:</a:t>
            </a:r>
          </a:p>
          <a:p>
            <a:pPr marL="152400" indent="0">
              <a:buNone/>
            </a:pPr>
            <a:endParaRPr lang="en-US" sz="1400" b="1" dirty="0">
              <a:latin typeface="ISOCPEUR" panose="020B0604020202020204" pitchFamily="34" charset="0"/>
            </a:endParaRPr>
          </a:p>
          <a:p>
            <a:pPr marL="152400" indent="0">
              <a:buNone/>
            </a:pPr>
            <a:r>
              <a:rPr lang="ru-RU" i="1" dirty="0" smtClean="0">
                <a:latin typeface="ISOCPEUR" panose="020B0604020202020204" pitchFamily="34" charset="0"/>
              </a:rPr>
              <a:t>Исходя </a:t>
            </a:r>
            <a:r>
              <a:rPr lang="ru-RU" i="1" dirty="0">
                <a:latin typeface="ISOCPEUR" panose="020B0604020202020204" pitchFamily="34" charset="0"/>
              </a:rPr>
              <a:t>из анализа рынка, возможных конкурентов, масштабирование зависит только от качества рекламы и самого продукта, так как подобную продукцию производят в малых количествах и количество производителей ограничивается тремя компаниями, основываясь на новизне продукта и отношении цена/качество, можно сделать вывод что конкуренция в данном сегменте минимальна.</a:t>
            </a:r>
          </a:p>
          <a:p>
            <a:pPr marL="152400" indent="0">
              <a:buNone/>
            </a:pPr>
            <a:endParaRPr lang="ru-RU" sz="14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07182" y="1014413"/>
            <a:ext cx="1564481" cy="257175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307182" y="1988345"/>
            <a:ext cx="3121818" cy="257175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307182" y="3337323"/>
            <a:ext cx="4343399" cy="257175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5029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37"/>
          <p:cNvSpPr txBox="1">
            <a:spLocks noGrp="1"/>
          </p:cNvSpPr>
          <p:nvPr>
            <p:ph type="title"/>
          </p:nvPr>
        </p:nvSpPr>
        <p:spPr>
          <a:xfrm>
            <a:off x="157163" y="1849550"/>
            <a:ext cx="8651081" cy="1108500"/>
          </a:xfrm>
          <a:prstGeom prst="rect">
            <a:avLst/>
          </a:prstGeom>
          <a:ln w="19050">
            <a:solidFill>
              <a:schemeClr val="tx1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i="1" dirty="0" smtClean="0">
                <a:latin typeface="Simplex" panose="00000400000000000000" pitchFamily="2" charset="0"/>
                <a:cs typeface="Simplex" panose="00000400000000000000" pitchFamily="2" charset="0"/>
              </a:rPr>
              <a:t>7.000.000</a:t>
            </a:r>
            <a:r>
              <a:rPr lang="en-US" b="1" i="1" dirty="0" smtClean="0">
                <a:latin typeface="Simplex" panose="00000400000000000000" pitchFamily="2" charset="0"/>
                <a:cs typeface="Simplex" panose="00000400000000000000" pitchFamily="2" charset="0"/>
              </a:rPr>
              <a:t> </a:t>
            </a:r>
            <a:r>
              <a:rPr lang="ru-RU" b="1" i="1" dirty="0" smtClean="0">
                <a:latin typeface="Simplex" panose="00000400000000000000" pitchFamily="2" charset="0"/>
                <a:cs typeface="Simplex" panose="00000400000000000000" pitchFamily="2" charset="0"/>
              </a:rPr>
              <a:t>РУБЛЕЙ</a:t>
            </a:r>
            <a:endParaRPr b="1" i="1" dirty="0">
              <a:latin typeface="Simplex" panose="00000400000000000000" pitchFamily="2" charset="0"/>
              <a:cs typeface="Simplex" panose="00000400000000000000" pitchFamily="2" charset="0"/>
            </a:endParaRPr>
          </a:p>
        </p:txBody>
      </p:sp>
      <p:sp>
        <p:nvSpPr>
          <p:cNvPr id="310" name="Google Shape;310;p37"/>
          <p:cNvSpPr txBox="1">
            <a:spLocks noGrp="1"/>
          </p:cNvSpPr>
          <p:nvPr>
            <p:ph type="subTitle" idx="1"/>
          </p:nvPr>
        </p:nvSpPr>
        <p:spPr>
          <a:xfrm>
            <a:off x="1284000" y="2958050"/>
            <a:ext cx="6576000" cy="42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latin typeface="ISOCPEUR" panose="020B0604020202020204" pitchFamily="34" charset="0"/>
              </a:rPr>
              <a:t>ЗАТРАТЫ НА РЕАЛИЗАЦИЮ ПРОЕКТА</a:t>
            </a:r>
            <a:endParaRPr dirty="0">
              <a:latin typeface="ISOCPEUR" panose="020B0604020202020204" pitchFamily="34" charset="0"/>
            </a:endParaRPr>
          </a:p>
        </p:txBody>
      </p:sp>
      <p:sp>
        <p:nvSpPr>
          <p:cNvPr id="311" name="Google Shape;311;p37"/>
          <p:cNvSpPr/>
          <p:nvPr/>
        </p:nvSpPr>
        <p:spPr>
          <a:xfrm>
            <a:off x="8799600" y="1557338"/>
            <a:ext cx="280106" cy="292212"/>
          </a:xfrm>
          <a:prstGeom prst="rect">
            <a:avLst/>
          </a:prstGeom>
          <a:solidFill>
            <a:schemeClr val="lt1"/>
          </a:solidFill>
          <a:ln w="19050">
            <a:solidFill>
              <a:schemeClr val="tx1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37"/>
          <p:cNvSpPr txBox="1">
            <a:spLocks noGrp="1"/>
          </p:cNvSpPr>
          <p:nvPr>
            <p:ph type="title"/>
          </p:nvPr>
        </p:nvSpPr>
        <p:spPr>
          <a:xfrm>
            <a:off x="1390118" y="359302"/>
            <a:ext cx="6518014" cy="4337773"/>
          </a:xfrm>
          <a:prstGeom prst="rect">
            <a:avLst/>
          </a:prstGeom>
          <a:ln w="57150">
            <a:solidFill>
              <a:schemeClr val="tx2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b="1" i="1" dirty="0">
              <a:latin typeface="Simplex" panose="00000400000000000000" pitchFamily="2" charset="0"/>
              <a:cs typeface="Simplex" panose="00000400000000000000" pitchFamily="2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0118" y="359302"/>
            <a:ext cx="6518014" cy="4337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45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2FEB8A-B022-6921-7EC7-9BF2EFCCBC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9168" y="4193381"/>
            <a:ext cx="7445663" cy="692944"/>
          </a:xfrm>
          <a:ln w="19050">
            <a:solidFill>
              <a:schemeClr val="tx1"/>
            </a:solidFill>
          </a:ln>
        </p:spPr>
        <p:txBody>
          <a:bodyPr/>
          <a:lstStyle/>
          <a:p>
            <a:r>
              <a:rPr lang="ru-RU" sz="4400" dirty="0">
                <a:latin typeface="Simplex" panose="00000400000000000000" pitchFamily="2" charset="0"/>
                <a:cs typeface="Simplex" panose="00000400000000000000" pitchFamily="2" charset="0"/>
              </a:rPr>
              <a:t>Спасибо за внимание!</a:t>
            </a:r>
          </a:p>
        </p:txBody>
      </p:sp>
      <p:pic>
        <p:nvPicPr>
          <p:cNvPr id="1030" name="Picture 6" descr="CSP Coupler for Corrugated Steel - MarMac Construction Products">
            <a:extLst>
              <a:ext uri="{FF2B5EF4-FFF2-40B4-BE49-F238E27FC236}">
                <a16:creationId xmlns:a16="http://schemas.microsoft.com/office/drawing/2014/main" id="{5831F39B-7E44-C308-64B9-F4D591750C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0294" y="285750"/>
            <a:ext cx="4443412" cy="33325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7051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IT Startup Business Plan by Slidesgo">
  <a:themeElements>
    <a:clrScheme name="Simple Light">
      <a:dk1>
        <a:srgbClr val="FFFFFF"/>
      </a:dk1>
      <a:lt1>
        <a:srgbClr val="2FE7E4"/>
      </a:lt1>
      <a:dk2>
        <a:srgbClr val="0A0B20"/>
      </a:dk2>
      <a:lt2>
        <a:srgbClr val="8C52B2"/>
      </a:lt2>
      <a:accent1>
        <a:srgbClr val="646464"/>
      </a:accent1>
      <a:accent2>
        <a:srgbClr val="B8B5B5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FFFF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313</TotalTime>
  <Words>546</Words>
  <Application>Microsoft Office PowerPoint</Application>
  <PresentationFormat>Экран (16:9)</PresentationFormat>
  <Paragraphs>70</Paragraphs>
  <Slides>13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5" baseType="lpstr">
      <vt:lpstr>Figtree ExtraBold</vt:lpstr>
      <vt:lpstr>Raleway</vt:lpstr>
      <vt:lpstr>Figtree Black</vt:lpstr>
      <vt:lpstr>Bebas Neue</vt:lpstr>
      <vt:lpstr>ISOCPEUR</vt:lpstr>
      <vt:lpstr>Arial</vt:lpstr>
      <vt:lpstr>Simplex</vt:lpstr>
      <vt:lpstr>Barlow</vt:lpstr>
      <vt:lpstr>Nunito Light</vt:lpstr>
      <vt:lpstr>Anaheim</vt:lpstr>
      <vt:lpstr>Times New Roman</vt:lpstr>
      <vt:lpstr>IT Startup Business Plan by Slidesgo</vt:lpstr>
      <vt:lpstr>Усиление трубопровода армированной лентой в местах дефекта</vt:lpstr>
      <vt:lpstr>Краткая информация о проекте</vt:lpstr>
      <vt:lpstr>Команда проекта</vt:lpstr>
      <vt:lpstr>Аннотация </vt:lpstr>
      <vt:lpstr>Техническая составляющая проекта </vt:lpstr>
      <vt:lpstr>Базовая бизнес -идея</vt:lpstr>
      <vt:lpstr>Презентация PowerPoint</vt:lpstr>
      <vt:lpstr>Анализ рынка</vt:lpstr>
      <vt:lpstr>Характеристика будущего проекта</vt:lpstr>
      <vt:lpstr> Характеристика проблемы, на решение которой направлен проект </vt:lpstr>
      <vt:lpstr>7.000.000 РУБЛЕЙ</vt:lpstr>
      <vt:lpstr>Презентация PowerPoint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Усиление трубопровода армированной лентой в местах дефекта</dc:title>
  <dc:creator>Александр</dc:creator>
  <cp:lastModifiedBy>артем новиков</cp:lastModifiedBy>
  <cp:revision>22</cp:revision>
  <dcterms:modified xsi:type="dcterms:W3CDTF">2023-12-05T12:25:43Z</dcterms:modified>
</cp:coreProperties>
</file>