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7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706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d85e75991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d85e75991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99f2f57a7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99f2f57a7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" name="Google Shape;1258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d85e75991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d85e759916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bd6c00e73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Google Shape;1551;gbd6c00e73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59900" y="754873"/>
            <a:ext cx="5424300" cy="20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>
                <a:solidFill>
                  <a:srgbClr val="191919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59800" y="2610223"/>
            <a:ext cx="54243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1182352" y="4029350"/>
            <a:ext cx="6921584" cy="1143229"/>
          </a:xfrm>
          <a:custGeom>
            <a:avLst/>
            <a:gdLst/>
            <a:ahLst/>
            <a:cxnLst/>
            <a:rect l="l" t="t" r="r" b="b"/>
            <a:pathLst>
              <a:path w="47044" h="24398" extrusionOk="0">
                <a:moveTo>
                  <a:pt x="21718" y="1"/>
                </a:moveTo>
                <a:cubicBezTo>
                  <a:pt x="21170" y="1"/>
                  <a:pt x="20611" y="15"/>
                  <a:pt x="20041" y="43"/>
                </a:cubicBezTo>
                <a:cubicBezTo>
                  <a:pt x="4817" y="819"/>
                  <a:pt x="1" y="22503"/>
                  <a:pt x="1" y="22503"/>
                </a:cubicBezTo>
                <a:lnTo>
                  <a:pt x="47044" y="24397"/>
                </a:lnTo>
                <a:cubicBezTo>
                  <a:pt x="42781" y="9259"/>
                  <a:pt x="35812" y="1"/>
                  <a:pt x="2171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584902" y="4187825"/>
            <a:ext cx="3931438" cy="1131065"/>
          </a:xfrm>
          <a:custGeom>
            <a:avLst/>
            <a:gdLst/>
            <a:ahLst/>
            <a:cxnLst/>
            <a:rect l="l" t="t" r="r" b="b"/>
            <a:pathLst>
              <a:path w="59712" h="17179" extrusionOk="0">
                <a:moveTo>
                  <a:pt x="34193" y="0"/>
                </a:moveTo>
                <a:cubicBezTo>
                  <a:pt x="20009" y="0"/>
                  <a:pt x="2984" y="8382"/>
                  <a:pt x="0" y="17179"/>
                </a:cubicBezTo>
                <a:lnTo>
                  <a:pt x="59711" y="17179"/>
                </a:lnTo>
                <a:lnTo>
                  <a:pt x="59620" y="14964"/>
                </a:lnTo>
                <a:lnTo>
                  <a:pt x="59346" y="7843"/>
                </a:lnTo>
                <a:cubicBezTo>
                  <a:pt x="59346" y="7843"/>
                  <a:pt x="50787" y="904"/>
                  <a:pt x="36224" y="60"/>
                </a:cubicBezTo>
                <a:cubicBezTo>
                  <a:pt x="35555" y="20"/>
                  <a:pt x="34877" y="0"/>
                  <a:pt x="341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-5690" y="3722101"/>
            <a:ext cx="3811359" cy="1464184"/>
            <a:chOff x="0" y="3707300"/>
            <a:chExt cx="3811359" cy="1464184"/>
          </a:xfrm>
        </p:grpSpPr>
        <p:sp>
          <p:nvSpPr>
            <p:cNvPr id="15" name="Google Shape;15;p2"/>
            <p:cNvSpPr/>
            <p:nvPr/>
          </p:nvSpPr>
          <p:spPr>
            <a:xfrm>
              <a:off x="0" y="3735275"/>
              <a:ext cx="3811359" cy="1436209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0" y="3707300"/>
              <a:ext cx="3811359" cy="1414988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 flipH="1">
            <a:off x="5332650" y="3722101"/>
            <a:ext cx="3811359" cy="1464184"/>
            <a:chOff x="0" y="3707300"/>
            <a:chExt cx="3811359" cy="1464184"/>
          </a:xfrm>
        </p:grpSpPr>
        <p:sp>
          <p:nvSpPr>
            <p:cNvPr id="18" name="Google Shape;18;p2"/>
            <p:cNvSpPr/>
            <p:nvPr/>
          </p:nvSpPr>
          <p:spPr>
            <a:xfrm>
              <a:off x="0" y="3735275"/>
              <a:ext cx="3811359" cy="1436209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0" y="3707300"/>
              <a:ext cx="3811359" cy="1414988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7911761" y="157647"/>
            <a:ext cx="1404435" cy="4451698"/>
            <a:chOff x="7911761" y="157647"/>
            <a:chExt cx="1404435" cy="4451698"/>
          </a:xfrm>
        </p:grpSpPr>
        <p:sp>
          <p:nvSpPr>
            <p:cNvPr id="21" name="Google Shape;21;p2"/>
            <p:cNvSpPr/>
            <p:nvPr/>
          </p:nvSpPr>
          <p:spPr>
            <a:xfrm>
              <a:off x="8113524" y="1576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62773" y="14237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063667" y="19587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86274" y="3878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88384" y="6578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587366" y="16889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272233" y="20904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179520" y="21336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911761" y="3363089"/>
              <a:ext cx="440959" cy="453423"/>
            </a:xfrm>
            <a:custGeom>
              <a:avLst/>
              <a:gdLst/>
              <a:ahLst/>
              <a:cxnLst/>
              <a:rect l="l" t="t" r="r" b="b"/>
              <a:pathLst>
                <a:path w="8880" h="9131" extrusionOk="0">
                  <a:moveTo>
                    <a:pt x="4452" y="1"/>
                  </a:moveTo>
                  <a:cubicBezTo>
                    <a:pt x="1987" y="1"/>
                    <a:pt x="1" y="2055"/>
                    <a:pt x="1" y="4566"/>
                  </a:cubicBezTo>
                  <a:cubicBezTo>
                    <a:pt x="1" y="7099"/>
                    <a:pt x="1987" y="9131"/>
                    <a:pt x="4452" y="9131"/>
                  </a:cubicBezTo>
                  <a:cubicBezTo>
                    <a:pt x="6894" y="9131"/>
                    <a:pt x="8880" y="7099"/>
                    <a:pt x="8880" y="4566"/>
                  </a:cubicBezTo>
                  <a:cubicBezTo>
                    <a:pt x="8880" y="2055"/>
                    <a:pt x="6894" y="1"/>
                    <a:pt x="44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591885" y="3282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124399" y="3502579"/>
              <a:ext cx="513061" cy="487935"/>
            </a:xfrm>
            <a:custGeom>
              <a:avLst/>
              <a:gdLst/>
              <a:ahLst/>
              <a:cxnLst/>
              <a:rect l="l" t="t" r="r" b="b"/>
              <a:pathLst>
                <a:path w="10332" h="9826" extrusionOk="0">
                  <a:moveTo>
                    <a:pt x="471" y="0"/>
                  </a:moveTo>
                  <a:cubicBezTo>
                    <a:pt x="244" y="0"/>
                    <a:pt x="1" y="190"/>
                    <a:pt x="56" y="479"/>
                  </a:cubicBezTo>
                  <a:cubicBezTo>
                    <a:pt x="832" y="3879"/>
                    <a:pt x="2338" y="7737"/>
                    <a:pt x="5762" y="9243"/>
                  </a:cubicBezTo>
                  <a:cubicBezTo>
                    <a:pt x="6572" y="9603"/>
                    <a:pt x="7529" y="9825"/>
                    <a:pt x="8466" y="9825"/>
                  </a:cubicBezTo>
                  <a:cubicBezTo>
                    <a:pt x="8955" y="9825"/>
                    <a:pt x="9439" y="9765"/>
                    <a:pt x="9893" y="9631"/>
                  </a:cubicBezTo>
                  <a:cubicBezTo>
                    <a:pt x="10332" y="9506"/>
                    <a:pt x="10197" y="8884"/>
                    <a:pt x="9821" y="8884"/>
                  </a:cubicBezTo>
                  <a:cubicBezTo>
                    <a:pt x="9787" y="8884"/>
                    <a:pt x="9750" y="8889"/>
                    <a:pt x="9711" y="8901"/>
                  </a:cubicBezTo>
                  <a:cubicBezTo>
                    <a:pt x="9313" y="9015"/>
                    <a:pt x="8898" y="9065"/>
                    <a:pt x="8481" y="9065"/>
                  </a:cubicBezTo>
                  <a:cubicBezTo>
                    <a:pt x="7726" y="9065"/>
                    <a:pt x="6964" y="8900"/>
                    <a:pt x="6287" y="8650"/>
                  </a:cubicBezTo>
                  <a:cubicBezTo>
                    <a:pt x="2932" y="7417"/>
                    <a:pt x="1516" y="3446"/>
                    <a:pt x="809" y="273"/>
                  </a:cubicBezTo>
                  <a:cubicBezTo>
                    <a:pt x="764" y="83"/>
                    <a:pt x="621" y="0"/>
                    <a:pt x="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991563" y="3555217"/>
              <a:ext cx="236817" cy="174496"/>
            </a:xfrm>
            <a:custGeom>
              <a:avLst/>
              <a:gdLst/>
              <a:ahLst/>
              <a:cxnLst/>
              <a:rect l="l" t="t" r="r" b="b"/>
              <a:pathLst>
                <a:path w="4769" h="3514" extrusionOk="0">
                  <a:moveTo>
                    <a:pt x="458" y="0"/>
                  </a:moveTo>
                  <a:cubicBezTo>
                    <a:pt x="231" y="0"/>
                    <a:pt x="1" y="181"/>
                    <a:pt x="83" y="468"/>
                  </a:cubicBezTo>
                  <a:cubicBezTo>
                    <a:pt x="448" y="1747"/>
                    <a:pt x="1133" y="3071"/>
                    <a:pt x="2525" y="3436"/>
                  </a:cubicBezTo>
                  <a:cubicBezTo>
                    <a:pt x="2727" y="3488"/>
                    <a:pt x="2939" y="3514"/>
                    <a:pt x="3152" y="3514"/>
                  </a:cubicBezTo>
                  <a:cubicBezTo>
                    <a:pt x="3588" y="3514"/>
                    <a:pt x="4029" y="3407"/>
                    <a:pt x="4397" y="3208"/>
                  </a:cubicBezTo>
                  <a:cubicBezTo>
                    <a:pt x="4768" y="3032"/>
                    <a:pt x="4537" y="2521"/>
                    <a:pt x="4191" y="2521"/>
                  </a:cubicBezTo>
                  <a:cubicBezTo>
                    <a:pt x="4133" y="2521"/>
                    <a:pt x="4071" y="2536"/>
                    <a:pt x="4009" y="2568"/>
                  </a:cubicBezTo>
                  <a:cubicBezTo>
                    <a:pt x="3810" y="2668"/>
                    <a:pt x="3421" y="2733"/>
                    <a:pt x="3083" y="2733"/>
                  </a:cubicBezTo>
                  <a:cubicBezTo>
                    <a:pt x="3032" y="2733"/>
                    <a:pt x="2983" y="2731"/>
                    <a:pt x="2936" y="2728"/>
                  </a:cubicBezTo>
                  <a:cubicBezTo>
                    <a:pt x="1703" y="2660"/>
                    <a:pt x="1110" y="1267"/>
                    <a:pt x="813" y="263"/>
                  </a:cubicBezTo>
                  <a:cubicBezTo>
                    <a:pt x="759" y="80"/>
                    <a:pt x="609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-394460" y="-4853"/>
            <a:ext cx="1626810" cy="4417071"/>
            <a:chOff x="-394460" y="71347"/>
            <a:chExt cx="1626810" cy="4417071"/>
          </a:xfrm>
        </p:grpSpPr>
        <p:sp>
          <p:nvSpPr>
            <p:cNvPr id="34" name="Google Shape;34;p2"/>
            <p:cNvSpPr/>
            <p:nvPr/>
          </p:nvSpPr>
          <p:spPr>
            <a:xfrm>
              <a:off x="-249075" y="71347"/>
              <a:ext cx="1481425" cy="1498863"/>
            </a:xfrm>
            <a:custGeom>
              <a:avLst/>
              <a:gdLst/>
              <a:ahLst/>
              <a:cxnLst/>
              <a:rect l="l" t="t" r="r" b="b"/>
              <a:pathLst>
                <a:path w="9770" h="9885" extrusionOk="0">
                  <a:moveTo>
                    <a:pt x="4885" y="1"/>
                  </a:moveTo>
                  <a:cubicBezTo>
                    <a:pt x="2192" y="1"/>
                    <a:pt x="1" y="2215"/>
                    <a:pt x="1" y="4931"/>
                  </a:cubicBezTo>
                  <a:cubicBezTo>
                    <a:pt x="1" y="7670"/>
                    <a:pt x="2192" y="9884"/>
                    <a:pt x="4885" y="9884"/>
                  </a:cubicBezTo>
                  <a:cubicBezTo>
                    <a:pt x="7579" y="9884"/>
                    <a:pt x="9770" y="7670"/>
                    <a:pt x="9770" y="4931"/>
                  </a:cubicBezTo>
                  <a:cubicBezTo>
                    <a:pt x="9770" y="2215"/>
                    <a:pt x="7579" y="1"/>
                    <a:pt x="48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394460" y="1868634"/>
              <a:ext cx="719825" cy="808620"/>
            </a:xfrm>
            <a:custGeom>
              <a:avLst/>
              <a:gdLst/>
              <a:ahLst/>
              <a:cxnLst/>
              <a:rect l="l" t="t" r="r" b="b"/>
              <a:pathLst>
                <a:path w="15362" h="17257" extrusionOk="0">
                  <a:moveTo>
                    <a:pt x="7670" y="0"/>
                  </a:moveTo>
                  <a:cubicBezTo>
                    <a:pt x="3447" y="0"/>
                    <a:pt x="0" y="3858"/>
                    <a:pt x="0" y="8628"/>
                  </a:cubicBezTo>
                  <a:cubicBezTo>
                    <a:pt x="0" y="13376"/>
                    <a:pt x="3447" y="17256"/>
                    <a:pt x="7670" y="17256"/>
                  </a:cubicBezTo>
                  <a:cubicBezTo>
                    <a:pt x="11915" y="17256"/>
                    <a:pt x="15362" y="13376"/>
                    <a:pt x="15362" y="8628"/>
                  </a:cubicBezTo>
                  <a:cubicBezTo>
                    <a:pt x="15362" y="3858"/>
                    <a:pt x="11915" y="0"/>
                    <a:pt x="7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69783" y="3425935"/>
              <a:ext cx="457798" cy="463186"/>
            </a:xfrm>
            <a:custGeom>
              <a:avLst/>
              <a:gdLst/>
              <a:ahLst/>
              <a:cxnLst/>
              <a:rect l="l" t="t" r="r" b="b"/>
              <a:pathLst>
                <a:path w="9770" h="9885" extrusionOk="0">
                  <a:moveTo>
                    <a:pt x="4885" y="1"/>
                  </a:moveTo>
                  <a:cubicBezTo>
                    <a:pt x="2192" y="1"/>
                    <a:pt x="1" y="2215"/>
                    <a:pt x="1" y="4931"/>
                  </a:cubicBezTo>
                  <a:cubicBezTo>
                    <a:pt x="1" y="7670"/>
                    <a:pt x="2192" y="9884"/>
                    <a:pt x="4885" y="9884"/>
                  </a:cubicBezTo>
                  <a:cubicBezTo>
                    <a:pt x="7579" y="9884"/>
                    <a:pt x="9770" y="7670"/>
                    <a:pt x="9770" y="4931"/>
                  </a:cubicBezTo>
                  <a:cubicBezTo>
                    <a:pt x="9770" y="2215"/>
                    <a:pt x="7579" y="1"/>
                    <a:pt x="48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72970" y="680825"/>
              <a:ext cx="36408" cy="3807594"/>
            </a:xfrm>
            <a:custGeom>
              <a:avLst/>
              <a:gdLst/>
              <a:ahLst/>
              <a:cxnLst/>
              <a:rect l="l" t="t" r="r" b="b"/>
              <a:pathLst>
                <a:path w="777" h="81259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19254"/>
                  </a:lnTo>
                  <a:lnTo>
                    <a:pt x="1" y="55866"/>
                  </a:lnTo>
                  <a:lnTo>
                    <a:pt x="1" y="80152"/>
                  </a:lnTo>
                  <a:lnTo>
                    <a:pt x="1" y="80882"/>
                  </a:lnTo>
                  <a:cubicBezTo>
                    <a:pt x="1" y="81133"/>
                    <a:pt x="195" y="81259"/>
                    <a:pt x="389" y="81259"/>
                  </a:cubicBezTo>
                  <a:cubicBezTo>
                    <a:pt x="583" y="81259"/>
                    <a:pt x="777" y="81133"/>
                    <a:pt x="777" y="80882"/>
                  </a:cubicBezTo>
                  <a:lnTo>
                    <a:pt x="777" y="62006"/>
                  </a:lnTo>
                  <a:lnTo>
                    <a:pt x="777" y="25394"/>
                  </a:lnTo>
                  <a:lnTo>
                    <a:pt x="777" y="1108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65379" y="991500"/>
              <a:ext cx="353118" cy="470356"/>
            </a:xfrm>
            <a:custGeom>
              <a:avLst/>
              <a:gdLst/>
              <a:ahLst/>
              <a:cxnLst/>
              <a:rect l="l" t="t" r="r" b="b"/>
              <a:pathLst>
                <a:path w="7536" h="10038" extrusionOk="0">
                  <a:moveTo>
                    <a:pt x="7170" y="1"/>
                  </a:moveTo>
                  <a:cubicBezTo>
                    <a:pt x="6982" y="1"/>
                    <a:pt x="6782" y="120"/>
                    <a:pt x="6759" y="360"/>
                  </a:cubicBezTo>
                  <a:cubicBezTo>
                    <a:pt x="6348" y="4058"/>
                    <a:pt x="4134" y="8029"/>
                    <a:pt x="414" y="9285"/>
                  </a:cubicBezTo>
                  <a:cubicBezTo>
                    <a:pt x="1" y="9409"/>
                    <a:pt x="130" y="10037"/>
                    <a:pt x="496" y="10037"/>
                  </a:cubicBezTo>
                  <a:cubicBezTo>
                    <a:pt x="535" y="10037"/>
                    <a:pt x="576" y="10030"/>
                    <a:pt x="619" y="10015"/>
                  </a:cubicBezTo>
                  <a:cubicBezTo>
                    <a:pt x="4682" y="8646"/>
                    <a:pt x="7079" y="4400"/>
                    <a:pt x="7513" y="360"/>
                  </a:cubicBezTo>
                  <a:cubicBezTo>
                    <a:pt x="7535" y="120"/>
                    <a:pt x="7358" y="1"/>
                    <a:pt x="71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57535" y="2309166"/>
              <a:ext cx="572224" cy="648648"/>
            </a:xfrm>
            <a:custGeom>
              <a:avLst/>
              <a:gdLst/>
              <a:ahLst/>
              <a:cxnLst/>
              <a:rect l="l" t="t" r="r" b="b"/>
              <a:pathLst>
                <a:path w="12212" h="13843" extrusionOk="0">
                  <a:moveTo>
                    <a:pt x="362" y="0"/>
                  </a:moveTo>
                  <a:cubicBezTo>
                    <a:pt x="173" y="0"/>
                    <a:pt x="1" y="120"/>
                    <a:pt x="23" y="368"/>
                  </a:cubicBezTo>
                  <a:cubicBezTo>
                    <a:pt x="571" y="4956"/>
                    <a:pt x="2146" y="9818"/>
                    <a:pt x="6300" y="12375"/>
                  </a:cubicBezTo>
                  <a:cubicBezTo>
                    <a:pt x="7662" y="13208"/>
                    <a:pt x="9440" y="13842"/>
                    <a:pt x="11119" y="13842"/>
                  </a:cubicBezTo>
                  <a:cubicBezTo>
                    <a:pt x="11325" y="13842"/>
                    <a:pt x="11530" y="13833"/>
                    <a:pt x="11733" y="13813"/>
                  </a:cubicBezTo>
                  <a:cubicBezTo>
                    <a:pt x="12198" y="13768"/>
                    <a:pt x="12212" y="13057"/>
                    <a:pt x="11774" y="13057"/>
                  </a:cubicBezTo>
                  <a:cubicBezTo>
                    <a:pt x="11760" y="13057"/>
                    <a:pt x="11747" y="13058"/>
                    <a:pt x="11733" y="13059"/>
                  </a:cubicBezTo>
                  <a:cubicBezTo>
                    <a:pt x="11561" y="13074"/>
                    <a:pt x="11389" y="13081"/>
                    <a:pt x="11215" y="13081"/>
                  </a:cubicBezTo>
                  <a:cubicBezTo>
                    <a:pt x="9771" y="13081"/>
                    <a:pt x="8274" y="12591"/>
                    <a:pt x="7031" y="11918"/>
                  </a:cubicBezTo>
                  <a:cubicBezTo>
                    <a:pt x="2876" y="9658"/>
                    <a:pt x="1302" y="4751"/>
                    <a:pt x="799" y="368"/>
                  </a:cubicBezTo>
                  <a:cubicBezTo>
                    <a:pt x="765" y="126"/>
                    <a:pt x="555" y="0"/>
                    <a:pt x="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66550" y="3622794"/>
              <a:ext cx="534972" cy="334750"/>
            </a:xfrm>
            <a:custGeom>
              <a:avLst/>
              <a:gdLst/>
              <a:ahLst/>
              <a:cxnLst/>
              <a:rect l="l" t="t" r="r" b="b"/>
              <a:pathLst>
                <a:path w="11417" h="7144" extrusionOk="0">
                  <a:moveTo>
                    <a:pt x="10914" y="0"/>
                  </a:moveTo>
                  <a:cubicBezTo>
                    <a:pt x="10802" y="0"/>
                    <a:pt x="10696" y="60"/>
                    <a:pt x="10637" y="205"/>
                  </a:cubicBezTo>
                  <a:cubicBezTo>
                    <a:pt x="8948" y="4108"/>
                    <a:pt x="4657" y="6345"/>
                    <a:pt x="503" y="6368"/>
                  </a:cubicBezTo>
                  <a:cubicBezTo>
                    <a:pt x="1" y="6391"/>
                    <a:pt x="1" y="7144"/>
                    <a:pt x="503" y="7144"/>
                  </a:cubicBezTo>
                  <a:cubicBezTo>
                    <a:pt x="4908" y="7098"/>
                    <a:pt x="9496" y="4725"/>
                    <a:pt x="11277" y="570"/>
                  </a:cubicBezTo>
                  <a:cubicBezTo>
                    <a:pt x="11417" y="275"/>
                    <a:pt x="11153" y="0"/>
                    <a:pt x="10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01367" y="3591773"/>
              <a:ext cx="112317" cy="205376"/>
            </a:xfrm>
            <a:custGeom>
              <a:avLst/>
              <a:gdLst/>
              <a:ahLst/>
              <a:cxnLst/>
              <a:rect l="l" t="t" r="r" b="b"/>
              <a:pathLst>
                <a:path w="2397" h="4383" extrusionOk="0">
                  <a:moveTo>
                    <a:pt x="1021" y="1"/>
                  </a:moveTo>
                  <a:cubicBezTo>
                    <a:pt x="873" y="1"/>
                    <a:pt x="730" y="83"/>
                    <a:pt x="685" y="274"/>
                  </a:cubicBezTo>
                  <a:cubicBezTo>
                    <a:pt x="434" y="1369"/>
                    <a:pt x="0" y="4337"/>
                    <a:pt x="1918" y="4382"/>
                  </a:cubicBezTo>
                  <a:cubicBezTo>
                    <a:pt x="2397" y="4382"/>
                    <a:pt x="2397" y="3629"/>
                    <a:pt x="1918" y="3606"/>
                  </a:cubicBezTo>
                  <a:cubicBezTo>
                    <a:pt x="1872" y="3606"/>
                    <a:pt x="1621" y="3515"/>
                    <a:pt x="1484" y="3355"/>
                  </a:cubicBezTo>
                  <a:cubicBezTo>
                    <a:pt x="913" y="2602"/>
                    <a:pt x="1233" y="1301"/>
                    <a:pt x="1415" y="479"/>
                  </a:cubicBezTo>
                  <a:cubicBezTo>
                    <a:pt x="1484" y="190"/>
                    <a:pt x="124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720000" y="1852950"/>
            <a:ext cx="3757800" cy="13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894713" y="927863"/>
            <a:ext cx="862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720000" y="3284575"/>
            <a:ext cx="3757800" cy="4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/>
          <p:nvPr/>
        </p:nvSpPr>
        <p:spPr>
          <a:xfrm rot="10800000" flipH="1">
            <a:off x="5093275" y="4163765"/>
            <a:ext cx="4113640" cy="979735"/>
          </a:xfrm>
          <a:custGeom>
            <a:avLst/>
            <a:gdLst/>
            <a:ahLst/>
            <a:cxnLst/>
            <a:rect l="l" t="t" r="r" b="b"/>
            <a:pathLst>
              <a:path w="78247" h="18804" extrusionOk="0">
                <a:moveTo>
                  <a:pt x="1" y="0"/>
                </a:moveTo>
                <a:cubicBezTo>
                  <a:pt x="1" y="0"/>
                  <a:pt x="9901" y="15665"/>
                  <a:pt x="29951" y="18296"/>
                </a:cubicBezTo>
                <a:cubicBezTo>
                  <a:pt x="32535" y="18639"/>
                  <a:pt x="34997" y="18804"/>
                  <a:pt x="37358" y="18804"/>
                </a:cubicBezTo>
                <a:cubicBezTo>
                  <a:pt x="53313" y="18804"/>
                  <a:pt x="64667" y="11266"/>
                  <a:pt x="782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2408685" y="3708368"/>
            <a:ext cx="3544138" cy="1816126"/>
          </a:xfrm>
          <a:custGeom>
            <a:avLst/>
            <a:gdLst/>
            <a:ahLst/>
            <a:cxnLst/>
            <a:rect l="l" t="t" r="r" b="b"/>
            <a:pathLst>
              <a:path w="84788" h="43448" extrusionOk="0">
                <a:moveTo>
                  <a:pt x="40041" y="0"/>
                </a:moveTo>
                <a:cubicBezTo>
                  <a:pt x="39736" y="0"/>
                  <a:pt x="39431" y="5"/>
                  <a:pt x="39124" y="14"/>
                </a:cubicBezTo>
                <a:cubicBezTo>
                  <a:pt x="11404" y="841"/>
                  <a:pt x="1" y="43448"/>
                  <a:pt x="1" y="43448"/>
                </a:cubicBezTo>
                <a:lnTo>
                  <a:pt x="84788" y="36079"/>
                </a:lnTo>
                <a:cubicBezTo>
                  <a:pt x="84788" y="36079"/>
                  <a:pt x="67214" y="0"/>
                  <a:pt x="400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48;p3"/>
          <p:cNvGrpSpPr/>
          <p:nvPr/>
        </p:nvGrpSpPr>
        <p:grpSpPr>
          <a:xfrm>
            <a:off x="-34400" y="2920300"/>
            <a:ext cx="7499003" cy="2528748"/>
            <a:chOff x="-34400" y="2920300"/>
            <a:chExt cx="7499003" cy="2528748"/>
          </a:xfrm>
        </p:grpSpPr>
        <p:grpSp>
          <p:nvGrpSpPr>
            <p:cNvPr id="49" name="Google Shape;49;p3"/>
            <p:cNvGrpSpPr/>
            <p:nvPr/>
          </p:nvGrpSpPr>
          <p:grpSpPr>
            <a:xfrm>
              <a:off x="377295" y="3991903"/>
              <a:ext cx="3480268" cy="1282215"/>
              <a:chOff x="377295" y="3991903"/>
              <a:chExt cx="3480268" cy="1282215"/>
            </a:xfrm>
          </p:grpSpPr>
          <p:sp>
            <p:nvSpPr>
              <p:cNvPr id="50" name="Google Shape;50;p3"/>
              <p:cNvSpPr/>
              <p:nvPr/>
            </p:nvSpPr>
            <p:spPr>
              <a:xfrm>
                <a:off x="377295" y="3991903"/>
                <a:ext cx="3480268" cy="1282215"/>
              </a:xfrm>
              <a:custGeom>
                <a:avLst/>
                <a:gdLst/>
                <a:ahLst/>
                <a:cxnLst/>
                <a:rect l="l" t="t" r="r" b="b"/>
                <a:pathLst>
                  <a:path w="83260" h="30675" extrusionOk="0">
                    <a:moveTo>
                      <a:pt x="40643" y="1"/>
                    </a:moveTo>
                    <a:cubicBezTo>
                      <a:pt x="34730" y="1"/>
                      <a:pt x="28823" y="9522"/>
                      <a:pt x="28823" y="9522"/>
                    </a:cubicBezTo>
                    <a:cubicBezTo>
                      <a:pt x="28823" y="9522"/>
                      <a:pt x="29509" y="2487"/>
                      <a:pt x="24899" y="2487"/>
                    </a:cubicBezTo>
                    <a:cubicBezTo>
                      <a:pt x="24006" y="2487"/>
                      <a:pt x="22914" y="2751"/>
                      <a:pt x="21580" y="3381"/>
                    </a:cubicBezTo>
                    <a:cubicBezTo>
                      <a:pt x="13359" y="7291"/>
                      <a:pt x="1" y="29021"/>
                      <a:pt x="1" y="29021"/>
                    </a:cubicBezTo>
                    <a:lnTo>
                      <a:pt x="12181" y="29271"/>
                    </a:lnTo>
                    <a:lnTo>
                      <a:pt x="78773" y="30600"/>
                    </a:lnTo>
                    <a:lnTo>
                      <a:pt x="83259" y="30675"/>
                    </a:lnTo>
                    <a:cubicBezTo>
                      <a:pt x="83259" y="30675"/>
                      <a:pt x="81029" y="12730"/>
                      <a:pt x="74061" y="8970"/>
                    </a:cubicBezTo>
                    <a:cubicBezTo>
                      <a:pt x="72673" y="8219"/>
                      <a:pt x="71272" y="7918"/>
                      <a:pt x="69920" y="7918"/>
                    </a:cubicBezTo>
                    <a:cubicBezTo>
                      <a:pt x="64511" y="7918"/>
                      <a:pt x="59876" y="12730"/>
                      <a:pt x="59876" y="12730"/>
                    </a:cubicBezTo>
                    <a:cubicBezTo>
                      <a:pt x="59876" y="12730"/>
                      <a:pt x="60552" y="7567"/>
                      <a:pt x="56793" y="5061"/>
                    </a:cubicBezTo>
                    <a:cubicBezTo>
                      <a:pt x="55969" y="4511"/>
                      <a:pt x="55104" y="4297"/>
                      <a:pt x="54258" y="4297"/>
                    </a:cubicBezTo>
                    <a:cubicBezTo>
                      <a:pt x="51243" y="4297"/>
                      <a:pt x="48447" y="7016"/>
                      <a:pt x="48447" y="7016"/>
                    </a:cubicBezTo>
                    <a:cubicBezTo>
                      <a:pt x="48447" y="7016"/>
                      <a:pt x="47470" y="875"/>
                      <a:pt x="41354" y="48"/>
                    </a:cubicBezTo>
                    <a:cubicBezTo>
                      <a:pt x="41117" y="16"/>
                      <a:pt x="40880" y="1"/>
                      <a:pt x="406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886470" y="4363135"/>
                <a:ext cx="2783587" cy="907854"/>
              </a:xfrm>
              <a:custGeom>
                <a:avLst/>
                <a:gdLst/>
                <a:ahLst/>
                <a:cxnLst/>
                <a:rect l="l" t="t" r="r" b="b"/>
                <a:pathLst>
                  <a:path w="66593" h="21719" extrusionOk="0">
                    <a:moveTo>
                      <a:pt x="25066" y="0"/>
                    </a:moveTo>
                    <a:cubicBezTo>
                      <a:pt x="24693" y="0"/>
                      <a:pt x="24300" y="29"/>
                      <a:pt x="23885" y="89"/>
                    </a:cubicBezTo>
                    <a:cubicBezTo>
                      <a:pt x="17193" y="1067"/>
                      <a:pt x="14687" y="8987"/>
                      <a:pt x="14687" y="8987"/>
                    </a:cubicBezTo>
                    <a:cubicBezTo>
                      <a:pt x="14687" y="8987"/>
                      <a:pt x="13607" y="1892"/>
                      <a:pt x="9114" y="1892"/>
                    </a:cubicBezTo>
                    <a:cubicBezTo>
                      <a:pt x="9067" y="1892"/>
                      <a:pt x="9020" y="1892"/>
                      <a:pt x="8973" y="1894"/>
                    </a:cubicBezTo>
                    <a:cubicBezTo>
                      <a:pt x="5138" y="2019"/>
                      <a:pt x="1203" y="15829"/>
                      <a:pt x="0" y="20390"/>
                    </a:cubicBezTo>
                    <a:lnTo>
                      <a:pt x="66592" y="21719"/>
                    </a:lnTo>
                    <a:cubicBezTo>
                      <a:pt x="65339" y="17308"/>
                      <a:pt x="62081" y="8034"/>
                      <a:pt x="56592" y="6355"/>
                    </a:cubicBezTo>
                    <a:cubicBezTo>
                      <a:pt x="55574" y="6042"/>
                      <a:pt x="54605" y="5907"/>
                      <a:pt x="53692" y="5907"/>
                    </a:cubicBezTo>
                    <a:cubicBezTo>
                      <a:pt x="48111" y="5907"/>
                      <a:pt x="44612" y="10942"/>
                      <a:pt x="44612" y="10942"/>
                    </a:cubicBezTo>
                    <a:cubicBezTo>
                      <a:pt x="44612" y="10942"/>
                      <a:pt x="44487" y="4826"/>
                      <a:pt x="40452" y="2997"/>
                    </a:cubicBezTo>
                    <a:cubicBezTo>
                      <a:pt x="39864" y="2734"/>
                      <a:pt x="39260" y="2621"/>
                      <a:pt x="38659" y="2621"/>
                    </a:cubicBezTo>
                    <a:cubicBezTo>
                      <a:pt x="35136" y="2621"/>
                      <a:pt x="31680" y="6480"/>
                      <a:pt x="31680" y="6480"/>
                    </a:cubicBezTo>
                    <a:cubicBezTo>
                      <a:pt x="31680" y="6480"/>
                      <a:pt x="30688" y="0"/>
                      <a:pt x="250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1325419" y="4877826"/>
                <a:ext cx="448430" cy="337953"/>
              </a:xfrm>
              <a:custGeom>
                <a:avLst/>
                <a:gdLst/>
                <a:ahLst/>
                <a:cxnLst/>
                <a:rect l="l" t="t" r="r" b="b"/>
                <a:pathLst>
                  <a:path w="10728" h="8085" extrusionOk="0">
                    <a:moveTo>
                      <a:pt x="557" y="0"/>
                    </a:moveTo>
                    <a:cubicBezTo>
                      <a:pt x="228" y="0"/>
                      <a:pt x="0" y="541"/>
                      <a:pt x="351" y="809"/>
                    </a:cubicBezTo>
                    <a:cubicBezTo>
                      <a:pt x="3560" y="3190"/>
                      <a:pt x="6768" y="5596"/>
                      <a:pt x="9976" y="8002"/>
                    </a:cubicBezTo>
                    <a:cubicBezTo>
                      <a:pt x="10051" y="8060"/>
                      <a:pt x="10125" y="8084"/>
                      <a:pt x="10194" y="8084"/>
                    </a:cubicBezTo>
                    <a:cubicBezTo>
                      <a:pt x="10517" y="8084"/>
                      <a:pt x="10728" y="7544"/>
                      <a:pt x="10377" y="7275"/>
                    </a:cubicBezTo>
                    <a:cubicBezTo>
                      <a:pt x="7194" y="4894"/>
                      <a:pt x="3986" y="2488"/>
                      <a:pt x="778" y="82"/>
                    </a:cubicBezTo>
                    <a:cubicBezTo>
                      <a:pt x="702" y="25"/>
                      <a:pt x="627" y="0"/>
                      <a:pt x="5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1915437" y="4621463"/>
                <a:ext cx="120091" cy="597949"/>
              </a:xfrm>
              <a:custGeom>
                <a:avLst/>
                <a:gdLst/>
                <a:ahLst/>
                <a:cxnLst/>
                <a:rect l="l" t="t" r="r" b="b"/>
                <a:pathLst>
                  <a:path w="2873" h="14305" extrusionOk="0">
                    <a:moveTo>
                      <a:pt x="515" y="1"/>
                    </a:moveTo>
                    <a:cubicBezTo>
                      <a:pt x="274" y="1"/>
                      <a:pt x="1" y="209"/>
                      <a:pt x="46" y="526"/>
                    </a:cubicBezTo>
                    <a:cubicBezTo>
                      <a:pt x="698" y="5012"/>
                      <a:pt x="1374" y="9499"/>
                      <a:pt x="2026" y="13985"/>
                    </a:cubicBezTo>
                    <a:cubicBezTo>
                      <a:pt x="2056" y="14208"/>
                      <a:pt x="2206" y="14304"/>
                      <a:pt x="2369" y="14304"/>
                    </a:cubicBezTo>
                    <a:cubicBezTo>
                      <a:pt x="2607" y="14304"/>
                      <a:pt x="2873" y="14097"/>
                      <a:pt x="2828" y="13784"/>
                    </a:cubicBezTo>
                    <a:cubicBezTo>
                      <a:pt x="2176" y="9273"/>
                      <a:pt x="1500" y="4787"/>
                      <a:pt x="848" y="300"/>
                    </a:cubicBezTo>
                    <a:cubicBezTo>
                      <a:pt x="818" y="91"/>
                      <a:pt x="674" y="1"/>
                      <a:pt x="5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1766459" y="4781434"/>
                <a:ext cx="234540" cy="181287"/>
              </a:xfrm>
              <a:custGeom>
                <a:avLst/>
                <a:gdLst/>
                <a:ahLst/>
                <a:cxnLst/>
                <a:rect l="l" t="t" r="r" b="b"/>
                <a:pathLst>
                  <a:path w="5611" h="4337" extrusionOk="0">
                    <a:moveTo>
                      <a:pt x="557" y="0"/>
                    </a:moveTo>
                    <a:cubicBezTo>
                      <a:pt x="228" y="0"/>
                      <a:pt x="1" y="541"/>
                      <a:pt x="352" y="809"/>
                    </a:cubicBezTo>
                    <a:cubicBezTo>
                      <a:pt x="1856" y="1962"/>
                      <a:pt x="3359" y="3115"/>
                      <a:pt x="4838" y="4243"/>
                    </a:cubicBezTo>
                    <a:cubicBezTo>
                      <a:pt x="4918" y="4308"/>
                      <a:pt x="4997" y="4336"/>
                      <a:pt x="5071" y="4336"/>
                    </a:cubicBezTo>
                    <a:cubicBezTo>
                      <a:pt x="5394" y="4336"/>
                      <a:pt x="5611" y="3806"/>
                      <a:pt x="5264" y="3541"/>
                    </a:cubicBezTo>
                    <a:cubicBezTo>
                      <a:pt x="3760" y="2388"/>
                      <a:pt x="2282" y="1235"/>
                      <a:pt x="778" y="83"/>
                    </a:cubicBezTo>
                    <a:cubicBezTo>
                      <a:pt x="703" y="25"/>
                      <a:pt x="628" y="0"/>
                      <a:pt x="5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2314132" y="4748704"/>
                <a:ext cx="200180" cy="48274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11549" extrusionOk="0">
                    <a:moveTo>
                      <a:pt x="4282" y="0"/>
                    </a:moveTo>
                    <a:cubicBezTo>
                      <a:pt x="4111" y="0"/>
                      <a:pt x="3937" y="89"/>
                      <a:pt x="3867" y="289"/>
                    </a:cubicBezTo>
                    <a:cubicBezTo>
                      <a:pt x="2613" y="3873"/>
                      <a:pt x="1360" y="7457"/>
                      <a:pt x="107" y="11041"/>
                    </a:cubicBezTo>
                    <a:cubicBezTo>
                      <a:pt x="1" y="11345"/>
                      <a:pt x="255" y="11548"/>
                      <a:pt x="510" y="11548"/>
                    </a:cubicBezTo>
                    <a:cubicBezTo>
                      <a:pt x="675" y="11548"/>
                      <a:pt x="840" y="11463"/>
                      <a:pt x="909" y="11267"/>
                    </a:cubicBezTo>
                    <a:cubicBezTo>
                      <a:pt x="2162" y="7683"/>
                      <a:pt x="3415" y="4099"/>
                      <a:pt x="4669" y="515"/>
                    </a:cubicBezTo>
                    <a:cubicBezTo>
                      <a:pt x="4789" y="199"/>
                      <a:pt x="4539" y="0"/>
                      <a:pt x="42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1270953" y="4820476"/>
                <a:ext cx="110018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2658" extrusionOk="0">
                    <a:moveTo>
                      <a:pt x="1304" y="1"/>
                    </a:moveTo>
                    <a:cubicBezTo>
                      <a:pt x="577" y="1"/>
                      <a:pt x="0" y="602"/>
                      <a:pt x="0" y="1329"/>
                    </a:cubicBezTo>
                    <a:cubicBezTo>
                      <a:pt x="0" y="2056"/>
                      <a:pt x="577" y="2657"/>
                      <a:pt x="1304" y="2657"/>
                    </a:cubicBezTo>
                    <a:cubicBezTo>
                      <a:pt x="2055" y="2657"/>
                      <a:pt x="2632" y="2056"/>
                      <a:pt x="2632" y="1329"/>
                    </a:cubicBezTo>
                    <a:cubicBezTo>
                      <a:pt x="2632" y="602"/>
                      <a:pt x="2055" y="1"/>
                      <a:pt x="13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1732976" y="4745067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28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28"/>
                    </a:cubicBezTo>
                    <a:cubicBezTo>
                      <a:pt x="2657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1875433" y="4561730"/>
                <a:ext cx="111104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28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57" y="2055"/>
                      <a:pt x="2657" y="1328"/>
                    </a:cubicBezTo>
                    <a:cubicBezTo>
                      <a:pt x="2657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2451656" y="4681154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04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04"/>
                    </a:cubicBezTo>
                    <a:cubicBezTo>
                      <a:pt x="2657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2600425" y="4913733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602"/>
                      <a:pt x="0" y="1329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29"/>
                    </a:cubicBezTo>
                    <a:cubicBezTo>
                      <a:pt x="2657" y="602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61;p3"/>
            <p:cNvGrpSpPr/>
            <p:nvPr/>
          </p:nvGrpSpPr>
          <p:grpSpPr>
            <a:xfrm>
              <a:off x="4740748" y="4022919"/>
              <a:ext cx="2723855" cy="1296260"/>
              <a:chOff x="4740748" y="4022919"/>
              <a:chExt cx="2723855" cy="1296260"/>
            </a:xfrm>
          </p:grpSpPr>
          <p:sp>
            <p:nvSpPr>
              <p:cNvPr id="62" name="Google Shape;62;p3"/>
              <p:cNvSpPr/>
              <p:nvPr/>
            </p:nvSpPr>
            <p:spPr>
              <a:xfrm>
                <a:off x="4740748" y="4022919"/>
                <a:ext cx="2723855" cy="1296260"/>
              </a:xfrm>
              <a:custGeom>
                <a:avLst/>
                <a:gdLst/>
                <a:ahLst/>
                <a:cxnLst/>
                <a:rect l="l" t="t" r="r" b="b"/>
                <a:pathLst>
                  <a:path w="65164" h="31011" extrusionOk="0">
                    <a:moveTo>
                      <a:pt x="23291" y="1"/>
                    </a:moveTo>
                    <a:cubicBezTo>
                      <a:pt x="23224" y="1"/>
                      <a:pt x="23154" y="3"/>
                      <a:pt x="23083" y="8"/>
                    </a:cubicBezTo>
                    <a:cubicBezTo>
                      <a:pt x="18597" y="309"/>
                      <a:pt x="4913" y="8153"/>
                      <a:pt x="0" y="31011"/>
                    </a:cubicBezTo>
                    <a:lnTo>
                      <a:pt x="3609" y="30835"/>
                    </a:lnTo>
                    <a:lnTo>
                      <a:pt x="58296" y="27853"/>
                    </a:lnTo>
                    <a:lnTo>
                      <a:pt x="63284" y="27577"/>
                    </a:lnTo>
                    <a:cubicBezTo>
                      <a:pt x="63284" y="27577"/>
                      <a:pt x="65164" y="19532"/>
                      <a:pt x="60251" y="16725"/>
                    </a:cubicBezTo>
                    <a:cubicBezTo>
                      <a:pt x="58331" y="15617"/>
                      <a:pt x="56747" y="15280"/>
                      <a:pt x="55531" y="15280"/>
                    </a:cubicBezTo>
                    <a:cubicBezTo>
                      <a:pt x="53636" y="15280"/>
                      <a:pt x="52632" y="16098"/>
                      <a:pt x="52632" y="16098"/>
                    </a:cubicBezTo>
                    <a:cubicBezTo>
                      <a:pt x="52632" y="16098"/>
                      <a:pt x="52732" y="8780"/>
                      <a:pt x="47419" y="8153"/>
                    </a:cubicBezTo>
                    <a:cubicBezTo>
                      <a:pt x="47133" y="8120"/>
                      <a:pt x="46847" y="8104"/>
                      <a:pt x="46561" y="8104"/>
                    </a:cubicBezTo>
                    <a:cubicBezTo>
                      <a:pt x="41504" y="8104"/>
                      <a:pt x="36542" y="13066"/>
                      <a:pt x="36542" y="13066"/>
                    </a:cubicBezTo>
                    <a:cubicBezTo>
                      <a:pt x="36542" y="13066"/>
                      <a:pt x="36141" y="5848"/>
                      <a:pt x="32482" y="5447"/>
                    </a:cubicBezTo>
                    <a:cubicBezTo>
                      <a:pt x="32300" y="5425"/>
                      <a:pt x="32118" y="5414"/>
                      <a:pt x="31936" y="5414"/>
                    </a:cubicBezTo>
                    <a:cubicBezTo>
                      <a:pt x="28549" y="5414"/>
                      <a:pt x="25153" y="8991"/>
                      <a:pt x="24963" y="9181"/>
                    </a:cubicBezTo>
                    <a:cubicBezTo>
                      <a:pt x="25037" y="8885"/>
                      <a:pt x="27416" y="1"/>
                      <a:pt x="232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4891606" y="4274726"/>
                <a:ext cx="2300630" cy="1037142"/>
              </a:xfrm>
              <a:custGeom>
                <a:avLst/>
                <a:gdLst/>
                <a:ahLst/>
                <a:cxnLst/>
                <a:rect l="l" t="t" r="r" b="b"/>
                <a:pathLst>
                  <a:path w="55039" h="24812" extrusionOk="0">
                    <a:moveTo>
                      <a:pt x="15303" y="1"/>
                    </a:moveTo>
                    <a:cubicBezTo>
                      <a:pt x="11292" y="1"/>
                      <a:pt x="968" y="12091"/>
                      <a:pt x="0" y="24811"/>
                    </a:cubicBezTo>
                    <a:lnTo>
                      <a:pt x="54687" y="21829"/>
                    </a:lnTo>
                    <a:cubicBezTo>
                      <a:pt x="54963" y="18946"/>
                      <a:pt x="55038" y="13783"/>
                      <a:pt x="52256" y="13408"/>
                    </a:cubicBezTo>
                    <a:cubicBezTo>
                      <a:pt x="51938" y="13364"/>
                      <a:pt x="51638" y="13344"/>
                      <a:pt x="51355" y="13344"/>
                    </a:cubicBezTo>
                    <a:cubicBezTo>
                      <a:pt x="48199" y="13344"/>
                      <a:pt x="47143" y="15814"/>
                      <a:pt x="47143" y="15814"/>
                    </a:cubicBezTo>
                    <a:cubicBezTo>
                      <a:pt x="47143" y="15814"/>
                      <a:pt x="47530" y="7378"/>
                      <a:pt x="42152" y="7378"/>
                    </a:cubicBezTo>
                    <a:cubicBezTo>
                      <a:pt x="41884" y="7378"/>
                      <a:pt x="41601" y="7399"/>
                      <a:pt x="41304" y="7443"/>
                    </a:cubicBezTo>
                    <a:cubicBezTo>
                      <a:pt x="35038" y="8395"/>
                      <a:pt x="32106" y="13608"/>
                      <a:pt x="32106" y="13608"/>
                    </a:cubicBezTo>
                    <a:cubicBezTo>
                      <a:pt x="32106" y="13608"/>
                      <a:pt x="31379" y="6616"/>
                      <a:pt x="26667" y="5989"/>
                    </a:cubicBezTo>
                    <a:cubicBezTo>
                      <a:pt x="26401" y="5953"/>
                      <a:pt x="26138" y="5937"/>
                      <a:pt x="25877" y="5937"/>
                    </a:cubicBezTo>
                    <a:cubicBezTo>
                      <a:pt x="21530" y="5937"/>
                      <a:pt x="17895" y="10575"/>
                      <a:pt x="17895" y="10575"/>
                    </a:cubicBezTo>
                    <a:cubicBezTo>
                      <a:pt x="17895" y="10575"/>
                      <a:pt x="19474" y="976"/>
                      <a:pt x="15715" y="49"/>
                    </a:cubicBezTo>
                    <a:cubicBezTo>
                      <a:pt x="15586" y="17"/>
                      <a:pt x="15449" y="1"/>
                      <a:pt x="153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5624248" y="4878370"/>
                <a:ext cx="376367" cy="357933"/>
              </a:xfrm>
              <a:custGeom>
                <a:avLst/>
                <a:gdLst/>
                <a:ahLst/>
                <a:cxnLst/>
                <a:rect l="l" t="t" r="r" b="b"/>
                <a:pathLst>
                  <a:path w="9004" h="8563" extrusionOk="0">
                    <a:moveTo>
                      <a:pt x="613" y="0"/>
                    </a:moveTo>
                    <a:cubicBezTo>
                      <a:pt x="284" y="0"/>
                      <a:pt x="1" y="429"/>
                      <a:pt x="293" y="721"/>
                    </a:cubicBezTo>
                    <a:cubicBezTo>
                      <a:pt x="2900" y="3302"/>
                      <a:pt x="5506" y="5884"/>
                      <a:pt x="8138" y="8440"/>
                    </a:cubicBezTo>
                    <a:cubicBezTo>
                      <a:pt x="8224" y="8526"/>
                      <a:pt x="8320" y="8563"/>
                      <a:pt x="8414" y="8563"/>
                    </a:cubicBezTo>
                    <a:cubicBezTo>
                      <a:pt x="8728" y="8563"/>
                      <a:pt x="9004" y="8154"/>
                      <a:pt x="8714" y="7864"/>
                    </a:cubicBezTo>
                    <a:cubicBezTo>
                      <a:pt x="6108" y="5282"/>
                      <a:pt x="3501" y="2701"/>
                      <a:pt x="894" y="119"/>
                    </a:cubicBezTo>
                    <a:cubicBezTo>
                      <a:pt x="805" y="36"/>
                      <a:pt x="707" y="0"/>
                      <a:pt x="6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5786476" y="4734241"/>
                <a:ext cx="189688" cy="33034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7903" extrusionOk="0">
                    <a:moveTo>
                      <a:pt x="3976" y="1"/>
                    </a:moveTo>
                    <a:cubicBezTo>
                      <a:pt x="3853" y="1"/>
                      <a:pt x="3733" y="62"/>
                      <a:pt x="3655" y="209"/>
                    </a:cubicBezTo>
                    <a:cubicBezTo>
                      <a:pt x="2502" y="2565"/>
                      <a:pt x="1324" y="4921"/>
                      <a:pt x="171" y="7277"/>
                    </a:cubicBezTo>
                    <a:cubicBezTo>
                      <a:pt x="1" y="7601"/>
                      <a:pt x="284" y="7903"/>
                      <a:pt x="553" y="7903"/>
                    </a:cubicBezTo>
                    <a:cubicBezTo>
                      <a:pt x="679" y="7903"/>
                      <a:pt x="801" y="7837"/>
                      <a:pt x="873" y="7678"/>
                    </a:cubicBezTo>
                    <a:cubicBezTo>
                      <a:pt x="2051" y="5347"/>
                      <a:pt x="3204" y="2991"/>
                      <a:pt x="4382" y="635"/>
                    </a:cubicBezTo>
                    <a:cubicBezTo>
                      <a:pt x="4538" y="306"/>
                      <a:pt x="4251" y="1"/>
                      <a:pt x="3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312079" y="4827582"/>
                <a:ext cx="306185" cy="388155"/>
              </a:xfrm>
              <a:custGeom>
                <a:avLst/>
                <a:gdLst/>
                <a:ahLst/>
                <a:cxnLst/>
                <a:rect l="l" t="t" r="r" b="b"/>
                <a:pathLst>
                  <a:path w="7325" h="9286" extrusionOk="0">
                    <a:moveTo>
                      <a:pt x="6740" y="0"/>
                    </a:moveTo>
                    <a:cubicBezTo>
                      <a:pt x="6613" y="0"/>
                      <a:pt x="6485" y="54"/>
                      <a:pt x="6394" y="182"/>
                    </a:cubicBezTo>
                    <a:cubicBezTo>
                      <a:pt x="4339" y="3014"/>
                      <a:pt x="2284" y="5846"/>
                      <a:pt x="229" y="8678"/>
                    </a:cubicBezTo>
                    <a:cubicBezTo>
                      <a:pt x="1" y="8994"/>
                      <a:pt x="289" y="9285"/>
                      <a:pt x="585" y="9285"/>
                    </a:cubicBezTo>
                    <a:cubicBezTo>
                      <a:pt x="712" y="9285"/>
                      <a:pt x="841" y="9232"/>
                      <a:pt x="931" y="9104"/>
                    </a:cubicBezTo>
                    <a:cubicBezTo>
                      <a:pt x="2986" y="6272"/>
                      <a:pt x="5041" y="3440"/>
                      <a:pt x="7096" y="608"/>
                    </a:cubicBezTo>
                    <a:cubicBezTo>
                      <a:pt x="7324" y="292"/>
                      <a:pt x="7036" y="0"/>
                      <a:pt x="67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592479" y="4841418"/>
                <a:ext cx="111063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8" extrusionOk="0">
                    <a:moveTo>
                      <a:pt x="1329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8"/>
                      <a:pt x="1329" y="2658"/>
                    </a:cubicBezTo>
                    <a:cubicBezTo>
                      <a:pt x="2055" y="2658"/>
                      <a:pt x="2657" y="2056"/>
                      <a:pt x="2657" y="1329"/>
                    </a:cubicBezTo>
                    <a:cubicBezTo>
                      <a:pt x="2657" y="602"/>
                      <a:pt x="2055" y="1"/>
                      <a:pt x="13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896287" y="4695826"/>
                <a:ext cx="110059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03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32" y="2055"/>
                      <a:pt x="2632" y="1303"/>
                    </a:cubicBezTo>
                    <a:cubicBezTo>
                      <a:pt x="2632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6537426" y="4795354"/>
                <a:ext cx="111104" cy="111063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7" extrusionOk="0">
                    <a:moveTo>
                      <a:pt x="1329" y="0"/>
                    </a:moveTo>
                    <a:cubicBezTo>
                      <a:pt x="602" y="0"/>
                      <a:pt x="1" y="602"/>
                      <a:pt x="1" y="1328"/>
                    </a:cubicBezTo>
                    <a:cubicBezTo>
                      <a:pt x="1" y="2055"/>
                      <a:pt x="602" y="2657"/>
                      <a:pt x="1329" y="2657"/>
                    </a:cubicBezTo>
                    <a:cubicBezTo>
                      <a:pt x="2056" y="2657"/>
                      <a:pt x="2658" y="2055"/>
                      <a:pt x="2658" y="1328"/>
                    </a:cubicBezTo>
                    <a:cubicBezTo>
                      <a:pt x="2658" y="602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>
              <a:off x="-34400" y="2920300"/>
              <a:ext cx="1006460" cy="2407938"/>
              <a:chOff x="-34400" y="2920300"/>
              <a:chExt cx="1006460" cy="2407938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-34400" y="2920300"/>
                <a:ext cx="1006460" cy="2407931"/>
              </a:xfrm>
              <a:custGeom>
                <a:avLst/>
                <a:gdLst/>
                <a:ahLst/>
                <a:cxnLst/>
                <a:rect l="l" t="t" r="r" b="b"/>
                <a:pathLst>
                  <a:path w="24078" h="57606" extrusionOk="0">
                    <a:moveTo>
                      <a:pt x="5444" y="1"/>
                    </a:moveTo>
                    <a:cubicBezTo>
                      <a:pt x="3809" y="1"/>
                      <a:pt x="2351" y="6295"/>
                      <a:pt x="1429" y="11474"/>
                    </a:cubicBezTo>
                    <a:cubicBezTo>
                      <a:pt x="802" y="15133"/>
                      <a:pt x="401" y="18240"/>
                      <a:pt x="401" y="18240"/>
                    </a:cubicBezTo>
                    <a:lnTo>
                      <a:pt x="326" y="26561"/>
                    </a:lnTo>
                    <a:lnTo>
                      <a:pt x="176" y="39318"/>
                    </a:lnTo>
                    <a:lnTo>
                      <a:pt x="0" y="56662"/>
                    </a:lnTo>
                    <a:cubicBezTo>
                      <a:pt x="802" y="56837"/>
                      <a:pt x="1629" y="56988"/>
                      <a:pt x="2506" y="57088"/>
                    </a:cubicBezTo>
                    <a:cubicBezTo>
                      <a:pt x="4361" y="57363"/>
                      <a:pt x="6341" y="57514"/>
                      <a:pt x="8321" y="57589"/>
                    </a:cubicBezTo>
                    <a:cubicBezTo>
                      <a:pt x="8798" y="57599"/>
                      <a:pt x="9276" y="57606"/>
                      <a:pt x="9752" y="57606"/>
                    </a:cubicBezTo>
                    <a:cubicBezTo>
                      <a:pt x="10425" y="57606"/>
                      <a:pt x="11094" y="57593"/>
                      <a:pt x="11755" y="57564"/>
                    </a:cubicBezTo>
                    <a:cubicBezTo>
                      <a:pt x="17344" y="57389"/>
                      <a:pt x="22181" y="56286"/>
                      <a:pt x="22857" y="54256"/>
                    </a:cubicBezTo>
                    <a:cubicBezTo>
                      <a:pt x="24010" y="50822"/>
                      <a:pt x="19424" y="46010"/>
                      <a:pt x="19424" y="46010"/>
                    </a:cubicBezTo>
                    <a:cubicBezTo>
                      <a:pt x="19424" y="46010"/>
                      <a:pt x="23709" y="46010"/>
                      <a:pt x="23910" y="40697"/>
                    </a:cubicBezTo>
                    <a:cubicBezTo>
                      <a:pt x="24077" y="36238"/>
                      <a:pt x="19156" y="35870"/>
                      <a:pt x="17531" y="35870"/>
                    </a:cubicBezTo>
                    <a:cubicBezTo>
                      <a:pt x="17210" y="35870"/>
                      <a:pt x="17018" y="35885"/>
                      <a:pt x="17018" y="35885"/>
                    </a:cubicBezTo>
                    <a:cubicBezTo>
                      <a:pt x="17018" y="35885"/>
                      <a:pt x="22331" y="31925"/>
                      <a:pt x="21303" y="26912"/>
                    </a:cubicBezTo>
                    <a:cubicBezTo>
                      <a:pt x="20926" y="25116"/>
                      <a:pt x="19705" y="24539"/>
                      <a:pt x="18294" y="24539"/>
                    </a:cubicBezTo>
                    <a:cubicBezTo>
                      <a:pt x="15768" y="24539"/>
                      <a:pt x="12632" y="26386"/>
                      <a:pt x="12632" y="26386"/>
                    </a:cubicBezTo>
                    <a:cubicBezTo>
                      <a:pt x="12632" y="26386"/>
                      <a:pt x="16692" y="11348"/>
                      <a:pt x="14812" y="9895"/>
                    </a:cubicBezTo>
                    <a:cubicBezTo>
                      <a:pt x="14669" y="9782"/>
                      <a:pt x="14503" y="9730"/>
                      <a:pt x="14318" y="9730"/>
                    </a:cubicBezTo>
                    <a:cubicBezTo>
                      <a:pt x="12065" y="9730"/>
                      <a:pt x="6993" y="17413"/>
                      <a:pt x="6993" y="17413"/>
                    </a:cubicBezTo>
                    <a:cubicBezTo>
                      <a:pt x="6993" y="17413"/>
                      <a:pt x="8672" y="1423"/>
                      <a:pt x="5739" y="70"/>
                    </a:cubicBezTo>
                    <a:cubicBezTo>
                      <a:pt x="5640" y="23"/>
                      <a:pt x="5542" y="1"/>
                      <a:pt x="54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-34400" y="3371622"/>
                <a:ext cx="802518" cy="1956616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46809" extrusionOk="0">
                    <a:moveTo>
                      <a:pt x="3078" y="1"/>
                    </a:moveTo>
                    <a:cubicBezTo>
                      <a:pt x="2575" y="1"/>
                      <a:pt x="1998" y="278"/>
                      <a:pt x="1429" y="677"/>
                    </a:cubicBezTo>
                    <a:cubicBezTo>
                      <a:pt x="802" y="4336"/>
                      <a:pt x="401" y="7443"/>
                      <a:pt x="401" y="7443"/>
                    </a:cubicBezTo>
                    <a:lnTo>
                      <a:pt x="326" y="15764"/>
                    </a:lnTo>
                    <a:lnTo>
                      <a:pt x="176" y="28521"/>
                    </a:lnTo>
                    <a:lnTo>
                      <a:pt x="0" y="45865"/>
                    </a:lnTo>
                    <a:cubicBezTo>
                      <a:pt x="802" y="46040"/>
                      <a:pt x="1629" y="46191"/>
                      <a:pt x="2506" y="46291"/>
                    </a:cubicBezTo>
                    <a:cubicBezTo>
                      <a:pt x="4361" y="46566"/>
                      <a:pt x="6341" y="46717"/>
                      <a:pt x="8321" y="46792"/>
                    </a:cubicBezTo>
                    <a:cubicBezTo>
                      <a:pt x="8798" y="46802"/>
                      <a:pt x="9276" y="46809"/>
                      <a:pt x="9752" y="46809"/>
                    </a:cubicBezTo>
                    <a:cubicBezTo>
                      <a:pt x="10425" y="46809"/>
                      <a:pt x="11094" y="46796"/>
                      <a:pt x="11755" y="46767"/>
                    </a:cubicBezTo>
                    <a:cubicBezTo>
                      <a:pt x="14361" y="45614"/>
                      <a:pt x="17719" y="43785"/>
                      <a:pt x="18271" y="41805"/>
                    </a:cubicBezTo>
                    <a:cubicBezTo>
                      <a:pt x="19198" y="38446"/>
                      <a:pt x="15865" y="34812"/>
                      <a:pt x="15865" y="34812"/>
                    </a:cubicBezTo>
                    <a:cubicBezTo>
                      <a:pt x="15865" y="34812"/>
                      <a:pt x="18797" y="34286"/>
                      <a:pt x="18271" y="30627"/>
                    </a:cubicBezTo>
                    <a:cubicBezTo>
                      <a:pt x="17745" y="26967"/>
                      <a:pt x="14186" y="26441"/>
                      <a:pt x="14186" y="26441"/>
                    </a:cubicBezTo>
                    <a:cubicBezTo>
                      <a:pt x="14186" y="26441"/>
                      <a:pt x="16491" y="22782"/>
                      <a:pt x="15238" y="19975"/>
                    </a:cubicBezTo>
                    <a:cubicBezTo>
                      <a:pt x="14683" y="18720"/>
                      <a:pt x="13532" y="18370"/>
                      <a:pt x="12423" y="18370"/>
                    </a:cubicBezTo>
                    <a:cubicBezTo>
                      <a:pt x="11028" y="18370"/>
                      <a:pt x="9699" y="18922"/>
                      <a:pt x="9699" y="18922"/>
                    </a:cubicBezTo>
                    <a:cubicBezTo>
                      <a:pt x="9699" y="18922"/>
                      <a:pt x="11479" y="9624"/>
                      <a:pt x="10326" y="8271"/>
                    </a:cubicBezTo>
                    <a:cubicBezTo>
                      <a:pt x="10186" y="8107"/>
                      <a:pt x="10013" y="8035"/>
                      <a:pt x="9817" y="8035"/>
                    </a:cubicBezTo>
                    <a:cubicBezTo>
                      <a:pt x="8392" y="8035"/>
                      <a:pt x="5739" y="11829"/>
                      <a:pt x="5739" y="11829"/>
                    </a:cubicBezTo>
                    <a:cubicBezTo>
                      <a:pt x="5739" y="11829"/>
                      <a:pt x="5539" y="2732"/>
                      <a:pt x="4060" y="551"/>
                    </a:cubicBezTo>
                    <a:cubicBezTo>
                      <a:pt x="3800" y="161"/>
                      <a:pt x="3461" y="1"/>
                      <a:pt x="30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-34400" y="3922806"/>
                <a:ext cx="614962" cy="1404773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33607" extrusionOk="0">
                    <a:moveTo>
                      <a:pt x="3153" y="0"/>
                    </a:moveTo>
                    <a:cubicBezTo>
                      <a:pt x="2110" y="0"/>
                      <a:pt x="1125" y="1196"/>
                      <a:pt x="326" y="2578"/>
                    </a:cubicBezTo>
                    <a:lnTo>
                      <a:pt x="176" y="15335"/>
                    </a:lnTo>
                    <a:lnTo>
                      <a:pt x="0" y="32679"/>
                    </a:lnTo>
                    <a:cubicBezTo>
                      <a:pt x="802" y="32854"/>
                      <a:pt x="1629" y="33005"/>
                      <a:pt x="2506" y="33105"/>
                    </a:cubicBezTo>
                    <a:cubicBezTo>
                      <a:pt x="4361" y="33380"/>
                      <a:pt x="6341" y="33531"/>
                      <a:pt x="8321" y="33606"/>
                    </a:cubicBezTo>
                    <a:cubicBezTo>
                      <a:pt x="10151" y="32729"/>
                      <a:pt x="12206" y="31401"/>
                      <a:pt x="13058" y="29646"/>
                    </a:cubicBezTo>
                    <a:cubicBezTo>
                      <a:pt x="14712" y="26213"/>
                      <a:pt x="10326" y="22553"/>
                      <a:pt x="10326" y="22553"/>
                    </a:cubicBezTo>
                    <a:cubicBezTo>
                      <a:pt x="10326" y="22553"/>
                      <a:pt x="14712" y="22453"/>
                      <a:pt x="13684" y="18493"/>
                    </a:cubicBezTo>
                    <a:cubicBezTo>
                      <a:pt x="12780" y="15068"/>
                      <a:pt x="9635" y="14828"/>
                      <a:pt x="8769" y="14828"/>
                    </a:cubicBezTo>
                    <a:cubicBezTo>
                      <a:pt x="8627" y="14828"/>
                      <a:pt x="8546" y="14834"/>
                      <a:pt x="8546" y="14834"/>
                    </a:cubicBezTo>
                    <a:cubicBezTo>
                      <a:pt x="8546" y="14834"/>
                      <a:pt x="10752" y="10849"/>
                      <a:pt x="9499" y="9095"/>
                    </a:cubicBezTo>
                    <a:cubicBezTo>
                      <a:pt x="9171" y="8628"/>
                      <a:pt x="8734" y="8456"/>
                      <a:pt x="8268" y="8456"/>
                    </a:cubicBezTo>
                    <a:cubicBezTo>
                      <a:pt x="6956" y="8456"/>
                      <a:pt x="5414" y="9821"/>
                      <a:pt x="5414" y="9821"/>
                    </a:cubicBezTo>
                    <a:cubicBezTo>
                      <a:pt x="5414" y="9821"/>
                      <a:pt x="6266" y="1150"/>
                      <a:pt x="3659" y="97"/>
                    </a:cubicBezTo>
                    <a:cubicBezTo>
                      <a:pt x="3489" y="31"/>
                      <a:pt x="3320" y="0"/>
                      <a:pt x="31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-34400" y="4546472"/>
                <a:ext cx="316426" cy="760133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18185" extrusionOk="0">
                    <a:moveTo>
                      <a:pt x="1803" y="0"/>
                    </a:moveTo>
                    <a:cubicBezTo>
                      <a:pt x="1231" y="0"/>
                      <a:pt x="668" y="180"/>
                      <a:pt x="176" y="415"/>
                    </a:cubicBezTo>
                    <a:lnTo>
                      <a:pt x="0" y="17759"/>
                    </a:lnTo>
                    <a:cubicBezTo>
                      <a:pt x="802" y="17934"/>
                      <a:pt x="1629" y="18085"/>
                      <a:pt x="2506" y="18185"/>
                    </a:cubicBezTo>
                    <a:cubicBezTo>
                      <a:pt x="4261" y="16380"/>
                      <a:pt x="7569" y="12496"/>
                      <a:pt x="7093" y="9714"/>
                    </a:cubicBezTo>
                    <a:cubicBezTo>
                      <a:pt x="6466" y="5954"/>
                      <a:pt x="4161" y="5754"/>
                      <a:pt x="4161" y="5754"/>
                    </a:cubicBezTo>
                    <a:cubicBezTo>
                      <a:pt x="4161" y="5754"/>
                      <a:pt x="5940" y="3673"/>
                      <a:pt x="3860" y="1067"/>
                    </a:cubicBezTo>
                    <a:cubicBezTo>
                      <a:pt x="3236" y="276"/>
                      <a:pt x="2512" y="0"/>
                      <a:pt x="18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3"/>
            <p:cNvGrpSpPr/>
            <p:nvPr/>
          </p:nvGrpSpPr>
          <p:grpSpPr>
            <a:xfrm>
              <a:off x="3020522" y="3839455"/>
              <a:ext cx="1061260" cy="1595677"/>
              <a:chOff x="3020522" y="3839455"/>
              <a:chExt cx="1061260" cy="1595677"/>
            </a:xfrm>
          </p:grpSpPr>
          <p:sp>
            <p:nvSpPr>
              <p:cNvPr id="76" name="Google Shape;76;p3"/>
              <p:cNvSpPr/>
              <p:nvPr/>
            </p:nvSpPr>
            <p:spPr>
              <a:xfrm>
                <a:off x="3020522" y="3839455"/>
                <a:ext cx="1061260" cy="1595673"/>
              </a:xfrm>
              <a:custGeom>
                <a:avLst/>
                <a:gdLst/>
                <a:ahLst/>
                <a:cxnLst/>
                <a:rect l="l" t="t" r="r" b="b"/>
                <a:pathLst>
                  <a:path w="25389" h="38174" extrusionOk="0">
                    <a:moveTo>
                      <a:pt x="11225" y="1"/>
                    </a:moveTo>
                    <a:cubicBezTo>
                      <a:pt x="10430" y="1"/>
                      <a:pt x="9478" y="573"/>
                      <a:pt x="8371" y="1690"/>
                    </a:cubicBezTo>
                    <a:cubicBezTo>
                      <a:pt x="5639" y="4397"/>
                      <a:pt x="6391" y="11089"/>
                      <a:pt x="7319" y="17755"/>
                    </a:cubicBezTo>
                    <a:cubicBezTo>
                      <a:pt x="7562" y="19469"/>
                      <a:pt x="7530" y="20086"/>
                      <a:pt x="7305" y="20086"/>
                    </a:cubicBezTo>
                    <a:cubicBezTo>
                      <a:pt x="6725" y="20086"/>
                      <a:pt x="4864" y="15986"/>
                      <a:pt x="3150" y="15986"/>
                    </a:cubicBezTo>
                    <a:cubicBezTo>
                      <a:pt x="2932" y="15986"/>
                      <a:pt x="2717" y="16052"/>
                      <a:pt x="2506" y="16201"/>
                    </a:cubicBezTo>
                    <a:cubicBezTo>
                      <a:pt x="0" y="17981"/>
                      <a:pt x="1479" y="21941"/>
                      <a:pt x="3559" y="23294"/>
                    </a:cubicBezTo>
                    <a:cubicBezTo>
                      <a:pt x="5639" y="24648"/>
                      <a:pt x="7018" y="26327"/>
                      <a:pt x="5765" y="27379"/>
                    </a:cubicBezTo>
                    <a:cubicBezTo>
                      <a:pt x="5599" y="27515"/>
                      <a:pt x="5432" y="27571"/>
                      <a:pt x="5264" y="27571"/>
                    </a:cubicBezTo>
                    <a:cubicBezTo>
                      <a:pt x="4443" y="27571"/>
                      <a:pt x="3597" y="26239"/>
                      <a:pt x="2852" y="26239"/>
                    </a:cubicBezTo>
                    <a:cubicBezTo>
                      <a:pt x="2589" y="26239"/>
                      <a:pt x="2338" y="26405"/>
                      <a:pt x="2105" y="26853"/>
                    </a:cubicBezTo>
                    <a:cubicBezTo>
                      <a:pt x="1278" y="28382"/>
                      <a:pt x="2306" y="32091"/>
                      <a:pt x="6491" y="34773"/>
                    </a:cubicBezTo>
                    <a:cubicBezTo>
                      <a:pt x="7694" y="35550"/>
                      <a:pt x="9123" y="36227"/>
                      <a:pt x="10877" y="36778"/>
                    </a:cubicBezTo>
                    <a:cubicBezTo>
                      <a:pt x="13861" y="37682"/>
                      <a:pt x="16524" y="38173"/>
                      <a:pt x="18738" y="38173"/>
                    </a:cubicBezTo>
                    <a:cubicBezTo>
                      <a:pt x="20821" y="38173"/>
                      <a:pt x="22506" y="37739"/>
                      <a:pt x="23685" y="36803"/>
                    </a:cubicBezTo>
                    <a:cubicBezTo>
                      <a:pt x="24537" y="36101"/>
                      <a:pt x="25113" y="35174"/>
                      <a:pt x="25389" y="33946"/>
                    </a:cubicBezTo>
                    <a:cubicBezTo>
                      <a:pt x="25389" y="33946"/>
                      <a:pt x="21649" y="7936"/>
                      <a:pt x="18639" y="7936"/>
                    </a:cubicBezTo>
                    <a:cubicBezTo>
                      <a:pt x="18591" y="7936"/>
                      <a:pt x="18544" y="7942"/>
                      <a:pt x="18497" y="7956"/>
                    </a:cubicBezTo>
                    <a:cubicBezTo>
                      <a:pt x="15501" y="8773"/>
                      <a:pt x="16687" y="12745"/>
                      <a:pt x="15412" y="12745"/>
                    </a:cubicBezTo>
                    <a:cubicBezTo>
                      <a:pt x="15396" y="12745"/>
                      <a:pt x="15380" y="12744"/>
                      <a:pt x="15364" y="12743"/>
                    </a:cubicBezTo>
                    <a:cubicBezTo>
                      <a:pt x="14010" y="12643"/>
                      <a:pt x="14537" y="7830"/>
                      <a:pt x="13684" y="3670"/>
                    </a:cubicBezTo>
                    <a:cubicBezTo>
                      <a:pt x="13196" y="1196"/>
                      <a:pt x="12374" y="1"/>
                      <a:pt x="112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3208040" y="4053768"/>
                <a:ext cx="803563" cy="138136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3047" extrusionOk="0">
                    <a:moveTo>
                      <a:pt x="5992" y="1"/>
                    </a:moveTo>
                    <a:cubicBezTo>
                      <a:pt x="5848" y="1"/>
                      <a:pt x="5697" y="32"/>
                      <a:pt x="5539" y="97"/>
                    </a:cubicBezTo>
                    <a:cubicBezTo>
                      <a:pt x="2532" y="1350"/>
                      <a:pt x="3559" y="5435"/>
                      <a:pt x="4286" y="8668"/>
                    </a:cubicBezTo>
                    <a:cubicBezTo>
                      <a:pt x="5038" y="11902"/>
                      <a:pt x="5965" y="16914"/>
                      <a:pt x="4411" y="17340"/>
                    </a:cubicBezTo>
                    <a:cubicBezTo>
                      <a:pt x="4274" y="17375"/>
                      <a:pt x="4138" y="17390"/>
                      <a:pt x="4004" y="17390"/>
                    </a:cubicBezTo>
                    <a:cubicBezTo>
                      <a:pt x="3008" y="17390"/>
                      <a:pt x="2112" y="16548"/>
                      <a:pt x="1670" y="16548"/>
                    </a:cubicBezTo>
                    <a:cubicBezTo>
                      <a:pt x="1484" y="16548"/>
                      <a:pt x="1379" y="16696"/>
                      <a:pt x="1379" y="17115"/>
                    </a:cubicBezTo>
                    <a:cubicBezTo>
                      <a:pt x="1379" y="18694"/>
                      <a:pt x="4812" y="21300"/>
                      <a:pt x="2406" y="23180"/>
                    </a:cubicBezTo>
                    <a:cubicBezTo>
                      <a:pt x="376" y="24784"/>
                      <a:pt x="0" y="25711"/>
                      <a:pt x="2005" y="29646"/>
                    </a:cubicBezTo>
                    <a:cubicBezTo>
                      <a:pt x="3208" y="30423"/>
                      <a:pt x="4637" y="31100"/>
                      <a:pt x="6391" y="31651"/>
                    </a:cubicBezTo>
                    <a:cubicBezTo>
                      <a:pt x="9375" y="32555"/>
                      <a:pt x="12038" y="33046"/>
                      <a:pt x="14252" y="33046"/>
                    </a:cubicBezTo>
                    <a:cubicBezTo>
                      <a:pt x="16335" y="33046"/>
                      <a:pt x="18020" y="32612"/>
                      <a:pt x="19199" y="31676"/>
                    </a:cubicBezTo>
                    <a:lnTo>
                      <a:pt x="19224" y="28092"/>
                    </a:lnTo>
                    <a:cubicBezTo>
                      <a:pt x="19224" y="28092"/>
                      <a:pt x="16417" y="8869"/>
                      <a:pt x="14537" y="8343"/>
                    </a:cubicBezTo>
                    <a:cubicBezTo>
                      <a:pt x="14441" y="8317"/>
                      <a:pt x="14348" y="8305"/>
                      <a:pt x="14259" y="8305"/>
                    </a:cubicBezTo>
                    <a:cubicBezTo>
                      <a:pt x="12793" y="8305"/>
                      <a:pt x="12193" y="11558"/>
                      <a:pt x="11039" y="11558"/>
                    </a:cubicBezTo>
                    <a:cubicBezTo>
                      <a:pt x="10887" y="11558"/>
                      <a:pt x="10726" y="11502"/>
                      <a:pt x="10552" y="11375"/>
                    </a:cubicBezTo>
                    <a:cubicBezTo>
                      <a:pt x="9079" y="10282"/>
                      <a:pt x="8619" y="1"/>
                      <a:pt x="59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3531912" y="4495935"/>
                <a:ext cx="241688" cy="889211"/>
              </a:xfrm>
              <a:custGeom>
                <a:avLst/>
                <a:gdLst/>
                <a:ahLst/>
                <a:cxnLst/>
                <a:rect l="l" t="t" r="r" b="b"/>
                <a:pathLst>
                  <a:path w="5782" h="21273" extrusionOk="0">
                    <a:moveTo>
                      <a:pt x="504" y="0"/>
                    </a:moveTo>
                    <a:cubicBezTo>
                      <a:pt x="246" y="0"/>
                      <a:pt x="1" y="193"/>
                      <a:pt x="122" y="496"/>
                    </a:cubicBezTo>
                    <a:cubicBezTo>
                      <a:pt x="1751" y="4507"/>
                      <a:pt x="2628" y="8842"/>
                      <a:pt x="3506" y="13078"/>
                    </a:cubicBezTo>
                    <a:cubicBezTo>
                      <a:pt x="4032" y="15710"/>
                      <a:pt x="4508" y="18316"/>
                      <a:pt x="4909" y="20973"/>
                    </a:cubicBezTo>
                    <a:cubicBezTo>
                      <a:pt x="4949" y="21182"/>
                      <a:pt x="5100" y="21272"/>
                      <a:pt x="5262" y="21272"/>
                    </a:cubicBezTo>
                    <a:cubicBezTo>
                      <a:pt x="5508" y="21272"/>
                      <a:pt x="5782" y="21064"/>
                      <a:pt x="5736" y="20747"/>
                    </a:cubicBezTo>
                    <a:cubicBezTo>
                      <a:pt x="5310" y="18116"/>
                      <a:pt x="4834" y="15484"/>
                      <a:pt x="4308" y="12852"/>
                    </a:cubicBezTo>
                    <a:cubicBezTo>
                      <a:pt x="3455" y="8642"/>
                      <a:pt x="2578" y="4281"/>
                      <a:pt x="924" y="271"/>
                    </a:cubicBezTo>
                    <a:cubicBezTo>
                      <a:pt x="845" y="83"/>
                      <a:pt x="672" y="0"/>
                      <a:pt x="5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" name="Google Shape;79;p3"/>
            <p:cNvGrpSpPr/>
            <p:nvPr/>
          </p:nvGrpSpPr>
          <p:grpSpPr>
            <a:xfrm>
              <a:off x="4376621" y="3930330"/>
              <a:ext cx="1138339" cy="1457482"/>
              <a:chOff x="4376621" y="3930330"/>
              <a:chExt cx="1138339" cy="1457482"/>
            </a:xfrm>
          </p:grpSpPr>
          <p:sp>
            <p:nvSpPr>
              <p:cNvPr id="80" name="Google Shape;80;p3"/>
              <p:cNvSpPr/>
              <p:nvPr/>
            </p:nvSpPr>
            <p:spPr>
              <a:xfrm>
                <a:off x="4376621" y="3930330"/>
                <a:ext cx="1138339" cy="1457482"/>
              </a:xfrm>
              <a:custGeom>
                <a:avLst/>
                <a:gdLst/>
                <a:ahLst/>
                <a:cxnLst/>
                <a:rect l="l" t="t" r="r" b="b"/>
                <a:pathLst>
                  <a:path w="27233" h="34868" extrusionOk="0">
                    <a:moveTo>
                      <a:pt x="22477" y="1"/>
                    </a:moveTo>
                    <a:cubicBezTo>
                      <a:pt x="18469" y="1"/>
                      <a:pt x="14395" y="7676"/>
                      <a:pt x="12414" y="7676"/>
                    </a:cubicBezTo>
                    <a:cubicBezTo>
                      <a:pt x="12365" y="7676"/>
                      <a:pt x="12317" y="7671"/>
                      <a:pt x="12270" y="7662"/>
                    </a:cubicBezTo>
                    <a:cubicBezTo>
                      <a:pt x="9864" y="7135"/>
                      <a:pt x="15303" y="2223"/>
                      <a:pt x="13423" y="1070"/>
                    </a:cubicBezTo>
                    <a:cubicBezTo>
                      <a:pt x="13311" y="1001"/>
                      <a:pt x="13172" y="968"/>
                      <a:pt x="13010" y="968"/>
                    </a:cubicBezTo>
                    <a:cubicBezTo>
                      <a:pt x="10440" y="968"/>
                      <a:pt x="1958" y="9323"/>
                      <a:pt x="992" y="19341"/>
                    </a:cubicBezTo>
                    <a:cubicBezTo>
                      <a:pt x="1" y="29371"/>
                      <a:pt x="9944" y="34868"/>
                      <a:pt x="15733" y="34868"/>
                    </a:cubicBezTo>
                    <a:cubicBezTo>
                      <a:pt x="16091" y="34868"/>
                      <a:pt x="16433" y="34847"/>
                      <a:pt x="16756" y="34805"/>
                    </a:cubicBezTo>
                    <a:cubicBezTo>
                      <a:pt x="22295" y="34078"/>
                      <a:pt x="24476" y="30845"/>
                      <a:pt x="21443" y="30218"/>
                    </a:cubicBezTo>
                    <a:cubicBezTo>
                      <a:pt x="18436" y="29591"/>
                      <a:pt x="16656" y="27085"/>
                      <a:pt x="18736" y="25506"/>
                    </a:cubicBezTo>
                    <a:cubicBezTo>
                      <a:pt x="20817" y="23952"/>
                      <a:pt x="24376" y="22699"/>
                      <a:pt x="25428" y="18814"/>
                    </a:cubicBezTo>
                    <a:cubicBezTo>
                      <a:pt x="26105" y="16274"/>
                      <a:pt x="25977" y="15275"/>
                      <a:pt x="25190" y="15275"/>
                    </a:cubicBezTo>
                    <a:cubicBezTo>
                      <a:pt x="24781" y="15275"/>
                      <a:pt x="24194" y="15545"/>
                      <a:pt x="23448" y="16007"/>
                    </a:cubicBezTo>
                    <a:cubicBezTo>
                      <a:pt x="22432" y="16631"/>
                      <a:pt x="21006" y="17451"/>
                      <a:pt x="20239" y="17451"/>
                    </a:cubicBezTo>
                    <a:cubicBezTo>
                      <a:pt x="19342" y="17451"/>
                      <a:pt x="19347" y="16327"/>
                      <a:pt x="21970" y="12449"/>
                    </a:cubicBezTo>
                    <a:cubicBezTo>
                      <a:pt x="25052" y="7937"/>
                      <a:pt x="27233" y="4027"/>
                      <a:pt x="25528" y="1797"/>
                    </a:cubicBezTo>
                    <a:cubicBezTo>
                      <a:pt x="24541" y="512"/>
                      <a:pt x="23511" y="1"/>
                      <a:pt x="224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4422268" y="4152292"/>
                <a:ext cx="916716" cy="1182898"/>
              </a:xfrm>
              <a:custGeom>
                <a:avLst/>
                <a:gdLst/>
                <a:ahLst/>
                <a:cxnLst/>
                <a:rect l="l" t="t" r="r" b="b"/>
                <a:pathLst>
                  <a:path w="21931" h="28299" extrusionOk="0">
                    <a:moveTo>
                      <a:pt x="18929" y="1"/>
                    </a:moveTo>
                    <a:cubicBezTo>
                      <a:pt x="16894" y="1"/>
                      <a:pt x="14874" y="5965"/>
                      <a:pt x="12106" y="7765"/>
                    </a:cubicBezTo>
                    <a:cubicBezTo>
                      <a:pt x="11580" y="8114"/>
                      <a:pt x="11182" y="8263"/>
                      <a:pt x="10874" y="8263"/>
                    </a:cubicBezTo>
                    <a:cubicBezTo>
                      <a:pt x="9388" y="8263"/>
                      <a:pt x="9991" y="4796"/>
                      <a:pt x="8496" y="3529"/>
                    </a:cubicBezTo>
                    <a:cubicBezTo>
                      <a:pt x="8271" y="3339"/>
                      <a:pt x="8044" y="3251"/>
                      <a:pt x="7813" y="3251"/>
                    </a:cubicBezTo>
                    <a:cubicBezTo>
                      <a:pt x="6197" y="3251"/>
                      <a:pt x="4440" y="7586"/>
                      <a:pt x="2356" y="11249"/>
                    </a:cubicBezTo>
                    <a:cubicBezTo>
                      <a:pt x="0" y="15434"/>
                      <a:pt x="2707" y="20848"/>
                      <a:pt x="2707" y="20848"/>
                    </a:cubicBezTo>
                    <a:cubicBezTo>
                      <a:pt x="6904" y="26788"/>
                      <a:pt x="12692" y="28299"/>
                      <a:pt x="15968" y="28299"/>
                    </a:cubicBezTo>
                    <a:cubicBezTo>
                      <a:pt x="17308" y="28299"/>
                      <a:pt x="18228" y="28046"/>
                      <a:pt x="18446" y="27740"/>
                    </a:cubicBezTo>
                    <a:cubicBezTo>
                      <a:pt x="19223" y="26713"/>
                      <a:pt x="16291" y="26161"/>
                      <a:pt x="14211" y="24332"/>
                    </a:cubicBezTo>
                    <a:cubicBezTo>
                      <a:pt x="12106" y="22527"/>
                      <a:pt x="20827" y="16963"/>
                      <a:pt x="19975" y="15359"/>
                    </a:cubicBezTo>
                    <a:cubicBezTo>
                      <a:pt x="19148" y="13755"/>
                      <a:pt x="18647" y="15008"/>
                      <a:pt x="15815" y="13555"/>
                    </a:cubicBezTo>
                    <a:cubicBezTo>
                      <a:pt x="12958" y="12076"/>
                      <a:pt x="21930" y="1925"/>
                      <a:pt x="19624" y="246"/>
                    </a:cubicBezTo>
                    <a:cubicBezTo>
                      <a:pt x="19392" y="78"/>
                      <a:pt x="19160" y="1"/>
                      <a:pt x="189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4701957" y="4417099"/>
                <a:ext cx="402534" cy="766905"/>
              </a:xfrm>
              <a:custGeom>
                <a:avLst/>
                <a:gdLst/>
                <a:ahLst/>
                <a:cxnLst/>
                <a:rect l="l" t="t" r="r" b="b"/>
                <a:pathLst>
                  <a:path w="9630" h="18347" extrusionOk="0">
                    <a:moveTo>
                      <a:pt x="9026" y="0"/>
                    </a:moveTo>
                    <a:cubicBezTo>
                      <a:pt x="8898" y="0"/>
                      <a:pt x="8768" y="52"/>
                      <a:pt x="8673" y="177"/>
                    </a:cubicBezTo>
                    <a:cubicBezTo>
                      <a:pt x="4813" y="5365"/>
                      <a:pt x="1680" y="11530"/>
                      <a:pt x="76" y="17821"/>
                    </a:cubicBezTo>
                    <a:cubicBezTo>
                      <a:pt x="1" y="18138"/>
                      <a:pt x="262" y="18346"/>
                      <a:pt x="509" y="18346"/>
                    </a:cubicBezTo>
                    <a:cubicBezTo>
                      <a:pt x="672" y="18346"/>
                      <a:pt x="828" y="18256"/>
                      <a:pt x="878" y="18047"/>
                    </a:cubicBezTo>
                    <a:cubicBezTo>
                      <a:pt x="2482" y="11831"/>
                      <a:pt x="5565" y="5741"/>
                      <a:pt x="9400" y="603"/>
                    </a:cubicBezTo>
                    <a:cubicBezTo>
                      <a:pt x="9630" y="302"/>
                      <a:pt x="9334" y="0"/>
                      <a:pt x="9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83;p3"/>
            <p:cNvGrpSpPr/>
            <p:nvPr/>
          </p:nvGrpSpPr>
          <p:grpSpPr>
            <a:xfrm>
              <a:off x="3804453" y="3817886"/>
              <a:ext cx="944680" cy="1631161"/>
              <a:chOff x="3804453" y="3817886"/>
              <a:chExt cx="944680" cy="1631161"/>
            </a:xfrm>
          </p:grpSpPr>
          <p:sp>
            <p:nvSpPr>
              <p:cNvPr id="84" name="Google Shape;84;p3"/>
              <p:cNvSpPr/>
              <p:nvPr/>
            </p:nvSpPr>
            <p:spPr>
              <a:xfrm>
                <a:off x="3804453" y="3817886"/>
                <a:ext cx="944680" cy="1631161"/>
              </a:xfrm>
              <a:custGeom>
                <a:avLst/>
                <a:gdLst/>
                <a:ahLst/>
                <a:cxnLst/>
                <a:rect l="l" t="t" r="r" b="b"/>
                <a:pathLst>
                  <a:path w="22600" h="39023" extrusionOk="0">
                    <a:moveTo>
                      <a:pt x="18339" y="1"/>
                    </a:moveTo>
                    <a:lnTo>
                      <a:pt x="18339" y="1"/>
                    </a:lnTo>
                    <a:cubicBezTo>
                      <a:pt x="14354" y="1780"/>
                      <a:pt x="3602" y="7945"/>
                      <a:pt x="1522" y="23710"/>
                    </a:cubicBezTo>
                    <a:cubicBezTo>
                      <a:pt x="0" y="35105"/>
                      <a:pt x="8639" y="39023"/>
                      <a:pt x="14653" y="39023"/>
                    </a:cubicBezTo>
                    <a:cubicBezTo>
                      <a:pt x="16959" y="39023"/>
                      <a:pt x="18880" y="38446"/>
                      <a:pt x="19693" y="37495"/>
                    </a:cubicBezTo>
                    <a:cubicBezTo>
                      <a:pt x="22600" y="34036"/>
                      <a:pt x="21572" y="24963"/>
                      <a:pt x="19367" y="19750"/>
                    </a:cubicBezTo>
                    <a:cubicBezTo>
                      <a:pt x="17186" y="14512"/>
                      <a:pt x="18339" y="1"/>
                      <a:pt x="183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3909164" y="4049420"/>
                <a:ext cx="722638" cy="1318539"/>
              </a:xfrm>
              <a:custGeom>
                <a:avLst/>
                <a:gdLst/>
                <a:ahLst/>
                <a:cxnLst/>
                <a:rect l="l" t="t" r="r" b="b"/>
                <a:pathLst>
                  <a:path w="17288" h="31544" extrusionOk="0">
                    <a:moveTo>
                      <a:pt x="11749" y="0"/>
                    </a:moveTo>
                    <a:cubicBezTo>
                      <a:pt x="11748" y="1"/>
                      <a:pt x="4756" y="4061"/>
                      <a:pt x="1924" y="17544"/>
                    </a:cubicBezTo>
                    <a:cubicBezTo>
                      <a:pt x="0" y="26770"/>
                      <a:pt x="6072" y="31544"/>
                      <a:pt x="10719" y="31544"/>
                    </a:cubicBezTo>
                    <a:cubicBezTo>
                      <a:pt x="12852" y="31544"/>
                      <a:pt x="14685" y="30539"/>
                      <a:pt x="15308" y="28497"/>
                    </a:cubicBezTo>
                    <a:cubicBezTo>
                      <a:pt x="17288" y="22031"/>
                      <a:pt x="10496" y="9600"/>
                      <a:pt x="117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4165570" y="4246427"/>
                <a:ext cx="160554" cy="1024894"/>
              </a:xfrm>
              <a:custGeom>
                <a:avLst/>
                <a:gdLst/>
                <a:ahLst/>
                <a:cxnLst/>
                <a:rect l="l" t="t" r="r" b="b"/>
                <a:pathLst>
                  <a:path w="3841" h="24519" extrusionOk="0">
                    <a:moveTo>
                      <a:pt x="3322" y="0"/>
                    </a:moveTo>
                    <a:cubicBezTo>
                      <a:pt x="3150" y="0"/>
                      <a:pt x="2978" y="91"/>
                      <a:pt x="2908" y="300"/>
                    </a:cubicBezTo>
                    <a:cubicBezTo>
                      <a:pt x="1053" y="5689"/>
                      <a:pt x="76" y="11328"/>
                      <a:pt x="26" y="17042"/>
                    </a:cubicBezTo>
                    <a:cubicBezTo>
                      <a:pt x="1" y="19423"/>
                      <a:pt x="76" y="21879"/>
                      <a:pt x="527" y="24210"/>
                    </a:cubicBezTo>
                    <a:cubicBezTo>
                      <a:pt x="568" y="24425"/>
                      <a:pt x="726" y="24518"/>
                      <a:pt x="891" y="24518"/>
                    </a:cubicBezTo>
                    <a:cubicBezTo>
                      <a:pt x="1132" y="24518"/>
                      <a:pt x="1388" y="24321"/>
                      <a:pt x="1329" y="24009"/>
                    </a:cubicBezTo>
                    <a:cubicBezTo>
                      <a:pt x="903" y="21729"/>
                      <a:pt x="828" y="19348"/>
                      <a:pt x="853" y="17042"/>
                    </a:cubicBezTo>
                    <a:cubicBezTo>
                      <a:pt x="903" y="11403"/>
                      <a:pt x="1881" y="5814"/>
                      <a:pt x="3735" y="526"/>
                    </a:cubicBezTo>
                    <a:cubicBezTo>
                      <a:pt x="3841" y="208"/>
                      <a:pt x="3583" y="0"/>
                      <a:pt x="33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4"/>
          <p:cNvGrpSpPr/>
          <p:nvPr/>
        </p:nvGrpSpPr>
        <p:grpSpPr>
          <a:xfrm>
            <a:off x="0" y="4495377"/>
            <a:ext cx="9144000" cy="576290"/>
            <a:chOff x="0" y="4571577"/>
            <a:chExt cx="9144000" cy="576290"/>
          </a:xfrm>
        </p:grpSpPr>
        <p:sp>
          <p:nvSpPr>
            <p:cNvPr id="89" name="Google Shape;89;p4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4"/>
          <p:cNvGrpSpPr/>
          <p:nvPr/>
        </p:nvGrpSpPr>
        <p:grpSpPr>
          <a:xfrm>
            <a:off x="0" y="4565325"/>
            <a:ext cx="9144000" cy="887338"/>
            <a:chOff x="0" y="4412925"/>
            <a:chExt cx="9144000" cy="887338"/>
          </a:xfrm>
        </p:grpSpPr>
        <p:sp>
          <p:nvSpPr>
            <p:cNvPr id="102" name="Google Shape;102;p4"/>
            <p:cNvSpPr/>
            <p:nvPr/>
          </p:nvSpPr>
          <p:spPr>
            <a:xfrm>
              <a:off x="0" y="44129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911486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4"/>
            <p:cNvSpPr/>
            <p:nvPr/>
          </p:nvSpPr>
          <p:spPr>
            <a:xfrm flipH="1">
              <a:off x="1838113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2785105" y="45578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3730274" y="46921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 flipH="1">
              <a:off x="8215662" y="44129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 flipH="1">
              <a:off x="7277943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6351316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4"/>
            <p:cNvSpPr/>
            <p:nvPr/>
          </p:nvSpPr>
          <p:spPr>
            <a:xfrm flipH="1">
              <a:off x="5404324" y="45578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 flipH="1">
              <a:off x="4459155" y="46921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xfrm>
            <a:off x="720000" y="2112200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23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title" idx="2"/>
          </p:nvPr>
        </p:nvSpPr>
        <p:spPr>
          <a:xfrm>
            <a:off x="5951450" y="2112200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3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"/>
          <p:cNvSpPr txBox="1">
            <a:spLocks noGrp="1"/>
          </p:cNvSpPr>
          <p:nvPr>
            <p:ph type="subTitle" idx="1"/>
          </p:nvPr>
        </p:nvSpPr>
        <p:spPr>
          <a:xfrm>
            <a:off x="5951447" y="25998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subTitle" idx="3"/>
          </p:nvPr>
        </p:nvSpPr>
        <p:spPr>
          <a:xfrm>
            <a:off x="720175" y="25998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7" name="Google Shape;117;p5"/>
          <p:cNvSpPr/>
          <p:nvPr/>
        </p:nvSpPr>
        <p:spPr>
          <a:xfrm>
            <a:off x="8385200" y="1098467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-297325" y="331263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"/>
          <p:cNvSpPr/>
          <p:nvPr/>
        </p:nvSpPr>
        <p:spPr>
          <a:xfrm>
            <a:off x="6592418" y="-302278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" name="Google Shape;120;p5"/>
          <p:cNvGrpSpPr/>
          <p:nvPr/>
        </p:nvGrpSpPr>
        <p:grpSpPr>
          <a:xfrm>
            <a:off x="0" y="4137074"/>
            <a:ext cx="9144000" cy="1010679"/>
            <a:chOff x="0" y="4260525"/>
            <a:chExt cx="9144000" cy="887338"/>
          </a:xfrm>
        </p:grpSpPr>
        <p:sp>
          <p:nvSpPr>
            <p:cNvPr id="121" name="Google Shape;121;p5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5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" name="Google Shape;131;p5"/>
          <p:cNvGrpSpPr/>
          <p:nvPr/>
        </p:nvGrpSpPr>
        <p:grpSpPr>
          <a:xfrm flipH="1">
            <a:off x="8157148" y="2749525"/>
            <a:ext cx="1006460" cy="2407938"/>
            <a:chOff x="-34400" y="2920300"/>
            <a:chExt cx="1006460" cy="2407938"/>
          </a:xfrm>
        </p:grpSpPr>
        <p:sp>
          <p:nvSpPr>
            <p:cNvPr id="132" name="Google Shape;132;p5"/>
            <p:cNvSpPr/>
            <p:nvPr/>
          </p:nvSpPr>
          <p:spPr>
            <a:xfrm>
              <a:off x="-34400" y="2920300"/>
              <a:ext cx="1006460" cy="2407931"/>
            </a:xfrm>
            <a:custGeom>
              <a:avLst/>
              <a:gdLst/>
              <a:ahLst/>
              <a:cxnLst/>
              <a:rect l="l" t="t" r="r" b="b"/>
              <a:pathLst>
                <a:path w="24078" h="57606" extrusionOk="0">
                  <a:moveTo>
                    <a:pt x="5444" y="1"/>
                  </a:moveTo>
                  <a:cubicBezTo>
                    <a:pt x="3809" y="1"/>
                    <a:pt x="2351" y="6295"/>
                    <a:pt x="1429" y="11474"/>
                  </a:cubicBezTo>
                  <a:cubicBezTo>
                    <a:pt x="802" y="15133"/>
                    <a:pt x="401" y="18240"/>
                    <a:pt x="401" y="18240"/>
                  </a:cubicBezTo>
                  <a:lnTo>
                    <a:pt x="326" y="26561"/>
                  </a:lnTo>
                  <a:lnTo>
                    <a:pt x="176" y="39318"/>
                  </a:lnTo>
                  <a:lnTo>
                    <a:pt x="0" y="56662"/>
                  </a:lnTo>
                  <a:cubicBezTo>
                    <a:pt x="802" y="56837"/>
                    <a:pt x="1629" y="56988"/>
                    <a:pt x="2506" y="57088"/>
                  </a:cubicBezTo>
                  <a:cubicBezTo>
                    <a:pt x="4361" y="57363"/>
                    <a:pt x="6341" y="57514"/>
                    <a:pt x="8321" y="57589"/>
                  </a:cubicBezTo>
                  <a:cubicBezTo>
                    <a:pt x="8798" y="57599"/>
                    <a:pt x="9276" y="57606"/>
                    <a:pt x="9752" y="57606"/>
                  </a:cubicBezTo>
                  <a:cubicBezTo>
                    <a:pt x="10425" y="57606"/>
                    <a:pt x="11094" y="57593"/>
                    <a:pt x="11755" y="57564"/>
                  </a:cubicBezTo>
                  <a:cubicBezTo>
                    <a:pt x="17344" y="57389"/>
                    <a:pt x="22181" y="56286"/>
                    <a:pt x="22857" y="54256"/>
                  </a:cubicBezTo>
                  <a:cubicBezTo>
                    <a:pt x="24010" y="50822"/>
                    <a:pt x="19424" y="46010"/>
                    <a:pt x="19424" y="46010"/>
                  </a:cubicBezTo>
                  <a:cubicBezTo>
                    <a:pt x="19424" y="46010"/>
                    <a:pt x="23709" y="46010"/>
                    <a:pt x="23910" y="40697"/>
                  </a:cubicBezTo>
                  <a:cubicBezTo>
                    <a:pt x="24077" y="36238"/>
                    <a:pt x="19156" y="35870"/>
                    <a:pt x="17531" y="35870"/>
                  </a:cubicBezTo>
                  <a:cubicBezTo>
                    <a:pt x="17210" y="35870"/>
                    <a:pt x="17018" y="35885"/>
                    <a:pt x="17018" y="35885"/>
                  </a:cubicBezTo>
                  <a:cubicBezTo>
                    <a:pt x="17018" y="35885"/>
                    <a:pt x="22331" y="31925"/>
                    <a:pt x="21303" y="26912"/>
                  </a:cubicBezTo>
                  <a:cubicBezTo>
                    <a:pt x="20926" y="25116"/>
                    <a:pt x="19705" y="24539"/>
                    <a:pt x="18294" y="24539"/>
                  </a:cubicBezTo>
                  <a:cubicBezTo>
                    <a:pt x="15768" y="24539"/>
                    <a:pt x="12632" y="26386"/>
                    <a:pt x="12632" y="26386"/>
                  </a:cubicBezTo>
                  <a:cubicBezTo>
                    <a:pt x="12632" y="26386"/>
                    <a:pt x="16692" y="11348"/>
                    <a:pt x="14812" y="9895"/>
                  </a:cubicBezTo>
                  <a:cubicBezTo>
                    <a:pt x="14669" y="9782"/>
                    <a:pt x="14503" y="9730"/>
                    <a:pt x="14318" y="9730"/>
                  </a:cubicBezTo>
                  <a:cubicBezTo>
                    <a:pt x="12065" y="9730"/>
                    <a:pt x="6993" y="17413"/>
                    <a:pt x="6993" y="17413"/>
                  </a:cubicBezTo>
                  <a:cubicBezTo>
                    <a:pt x="6993" y="17413"/>
                    <a:pt x="8672" y="1423"/>
                    <a:pt x="5739" y="70"/>
                  </a:cubicBezTo>
                  <a:cubicBezTo>
                    <a:pt x="5640" y="23"/>
                    <a:pt x="554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-34400" y="3371622"/>
              <a:ext cx="802518" cy="1956616"/>
            </a:xfrm>
            <a:custGeom>
              <a:avLst/>
              <a:gdLst/>
              <a:ahLst/>
              <a:cxnLst/>
              <a:rect l="l" t="t" r="r" b="b"/>
              <a:pathLst>
                <a:path w="19199" h="46809" extrusionOk="0">
                  <a:moveTo>
                    <a:pt x="3078" y="1"/>
                  </a:moveTo>
                  <a:cubicBezTo>
                    <a:pt x="2575" y="1"/>
                    <a:pt x="1998" y="278"/>
                    <a:pt x="1429" y="677"/>
                  </a:cubicBezTo>
                  <a:cubicBezTo>
                    <a:pt x="802" y="4336"/>
                    <a:pt x="401" y="7443"/>
                    <a:pt x="401" y="7443"/>
                  </a:cubicBezTo>
                  <a:lnTo>
                    <a:pt x="326" y="15764"/>
                  </a:lnTo>
                  <a:lnTo>
                    <a:pt x="176" y="28521"/>
                  </a:lnTo>
                  <a:lnTo>
                    <a:pt x="0" y="45865"/>
                  </a:lnTo>
                  <a:cubicBezTo>
                    <a:pt x="802" y="46040"/>
                    <a:pt x="1629" y="46191"/>
                    <a:pt x="2506" y="46291"/>
                  </a:cubicBezTo>
                  <a:cubicBezTo>
                    <a:pt x="4361" y="46566"/>
                    <a:pt x="6341" y="46717"/>
                    <a:pt x="8321" y="46792"/>
                  </a:cubicBezTo>
                  <a:cubicBezTo>
                    <a:pt x="8798" y="46802"/>
                    <a:pt x="9276" y="46809"/>
                    <a:pt x="9752" y="46809"/>
                  </a:cubicBezTo>
                  <a:cubicBezTo>
                    <a:pt x="10425" y="46809"/>
                    <a:pt x="11094" y="46796"/>
                    <a:pt x="11755" y="46767"/>
                  </a:cubicBezTo>
                  <a:cubicBezTo>
                    <a:pt x="14361" y="45614"/>
                    <a:pt x="17719" y="43785"/>
                    <a:pt x="18271" y="41805"/>
                  </a:cubicBezTo>
                  <a:cubicBezTo>
                    <a:pt x="19198" y="38446"/>
                    <a:pt x="15865" y="34812"/>
                    <a:pt x="15865" y="34812"/>
                  </a:cubicBezTo>
                  <a:cubicBezTo>
                    <a:pt x="15865" y="34812"/>
                    <a:pt x="18797" y="34286"/>
                    <a:pt x="18271" y="30627"/>
                  </a:cubicBezTo>
                  <a:cubicBezTo>
                    <a:pt x="17745" y="26967"/>
                    <a:pt x="14186" y="26441"/>
                    <a:pt x="14186" y="26441"/>
                  </a:cubicBezTo>
                  <a:cubicBezTo>
                    <a:pt x="14186" y="26441"/>
                    <a:pt x="16491" y="22782"/>
                    <a:pt x="15238" y="19975"/>
                  </a:cubicBezTo>
                  <a:cubicBezTo>
                    <a:pt x="14683" y="18720"/>
                    <a:pt x="13532" y="18370"/>
                    <a:pt x="12423" y="18370"/>
                  </a:cubicBezTo>
                  <a:cubicBezTo>
                    <a:pt x="11028" y="18370"/>
                    <a:pt x="9699" y="18922"/>
                    <a:pt x="9699" y="18922"/>
                  </a:cubicBezTo>
                  <a:cubicBezTo>
                    <a:pt x="9699" y="18922"/>
                    <a:pt x="11479" y="9624"/>
                    <a:pt x="10326" y="8271"/>
                  </a:cubicBezTo>
                  <a:cubicBezTo>
                    <a:pt x="10186" y="8107"/>
                    <a:pt x="10013" y="8035"/>
                    <a:pt x="9817" y="8035"/>
                  </a:cubicBezTo>
                  <a:cubicBezTo>
                    <a:pt x="8392" y="8035"/>
                    <a:pt x="5739" y="11829"/>
                    <a:pt x="5739" y="11829"/>
                  </a:cubicBezTo>
                  <a:cubicBezTo>
                    <a:pt x="5739" y="11829"/>
                    <a:pt x="5539" y="2732"/>
                    <a:pt x="4060" y="551"/>
                  </a:cubicBezTo>
                  <a:cubicBezTo>
                    <a:pt x="3800" y="161"/>
                    <a:pt x="3461" y="1"/>
                    <a:pt x="30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-34400" y="3922806"/>
              <a:ext cx="614962" cy="1404773"/>
            </a:xfrm>
            <a:custGeom>
              <a:avLst/>
              <a:gdLst/>
              <a:ahLst/>
              <a:cxnLst/>
              <a:rect l="l" t="t" r="r" b="b"/>
              <a:pathLst>
                <a:path w="14712" h="33607" extrusionOk="0">
                  <a:moveTo>
                    <a:pt x="3153" y="0"/>
                  </a:moveTo>
                  <a:cubicBezTo>
                    <a:pt x="2110" y="0"/>
                    <a:pt x="1125" y="1196"/>
                    <a:pt x="326" y="2578"/>
                  </a:cubicBezTo>
                  <a:lnTo>
                    <a:pt x="176" y="15335"/>
                  </a:lnTo>
                  <a:lnTo>
                    <a:pt x="0" y="32679"/>
                  </a:lnTo>
                  <a:cubicBezTo>
                    <a:pt x="802" y="32854"/>
                    <a:pt x="1629" y="33005"/>
                    <a:pt x="2506" y="33105"/>
                  </a:cubicBezTo>
                  <a:cubicBezTo>
                    <a:pt x="4361" y="33380"/>
                    <a:pt x="6341" y="33531"/>
                    <a:pt x="8321" y="33606"/>
                  </a:cubicBezTo>
                  <a:cubicBezTo>
                    <a:pt x="10151" y="32729"/>
                    <a:pt x="12206" y="31401"/>
                    <a:pt x="13058" y="29646"/>
                  </a:cubicBezTo>
                  <a:cubicBezTo>
                    <a:pt x="14712" y="26213"/>
                    <a:pt x="10326" y="22553"/>
                    <a:pt x="10326" y="22553"/>
                  </a:cubicBezTo>
                  <a:cubicBezTo>
                    <a:pt x="10326" y="22553"/>
                    <a:pt x="14712" y="22453"/>
                    <a:pt x="13684" y="18493"/>
                  </a:cubicBezTo>
                  <a:cubicBezTo>
                    <a:pt x="12780" y="15068"/>
                    <a:pt x="9635" y="14828"/>
                    <a:pt x="8769" y="14828"/>
                  </a:cubicBezTo>
                  <a:cubicBezTo>
                    <a:pt x="8627" y="14828"/>
                    <a:pt x="8546" y="14834"/>
                    <a:pt x="8546" y="14834"/>
                  </a:cubicBezTo>
                  <a:cubicBezTo>
                    <a:pt x="8546" y="14834"/>
                    <a:pt x="10752" y="10849"/>
                    <a:pt x="9499" y="9095"/>
                  </a:cubicBezTo>
                  <a:cubicBezTo>
                    <a:pt x="9171" y="8628"/>
                    <a:pt x="8734" y="8456"/>
                    <a:pt x="8268" y="8456"/>
                  </a:cubicBezTo>
                  <a:cubicBezTo>
                    <a:pt x="6956" y="8456"/>
                    <a:pt x="5414" y="9821"/>
                    <a:pt x="5414" y="9821"/>
                  </a:cubicBezTo>
                  <a:cubicBezTo>
                    <a:pt x="5414" y="9821"/>
                    <a:pt x="6266" y="1150"/>
                    <a:pt x="3659" y="97"/>
                  </a:cubicBezTo>
                  <a:cubicBezTo>
                    <a:pt x="3489" y="31"/>
                    <a:pt x="3320" y="0"/>
                    <a:pt x="3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-34400" y="4546472"/>
              <a:ext cx="316426" cy="760133"/>
            </a:xfrm>
            <a:custGeom>
              <a:avLst/>
              <a:gdLst/>
              <a:ahLst/>
              <a:cxnLst/>
              <a:rect l="l" t="t" r="r" b="b"/>
              <a:pathLst>
                <a:path w="7570" h="18185" extrusionOk="0">
                  <a:moveTo>
                    <a:pt x="1803" y="0"/>
                  </a:moveTo>
                  <a:cubicBezTo>
                    <a:pt x="1231" y="0"/>
                    <a:pt x="668" y="180"/>
                    <a:pt x="176" y="415"/>
                  </a:cubicBezTo>
                  <a:lnTo>
                    <a:pt x="0" y="17759"/>
                  </a:lnTo>
                  <a:cubicBezTo>
                    <a:pt x="802" y="17934"/>
                    <a:pt x="1629" y="18085"/>
                    <a:pt x="2506" y="18185"/>
                  </a:cubicBezTo>
                  <a:cubicBezTo>
                    <a:pt x="4261" y="16380"/>
                    <a:pt x="7569" y="12496"/>
                    <a:pt x="7093" y="9714"/>
                  </a:cubicBezTo>
                  <a:cubicBezTo>
                    <a:pt x="6466" y="5954"/>
                    <a:pt x="4161" y="5754"/>
                    <a:pt x="4161" y="5754"/>
                  </a:cubicBezTo>
                  <a:cubicBezTo>
                    <a:pt x="4161" y="5754"/>
                    <a:pt x="5940" y="3673"/>
                    <a:pt x="3860" y="1067"/>
                  </a:cubicBezTo>
                  <a:cubicBezTo>
                    <a:pt x="3236" y="276"/>
                    <a:pt x="2512" y="0"/>
                    <a:pt x="1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" name="Google Shape;136;p5"/>
          <p:cNvGrpSpPr/>
          <p:nvPr/>
        </p:nvGrpSpPr>
        <p:grpSpPr>
          <a:xfrm>
            <a:off x="589597" y="4209528"/>
            <a:ext cx="7677721" cy="963749"/>
            <a:chOff x="1046797" y="6114528"/>
            <a:chExt cx="7677721" cy="963749"/>
          </a:xfrm>
        </p:grpSpPr>
        <p:sp>
          <p:nvSpPr>
            <p:cNvPr id="137" name="Google Shape;137;p5"/>
            <p:cNvSpPr/>
            <p:nvPr/>
          </p:nvSpPr>
          <p:spPr>
            <a:xfrm>
              <a:off x="4884137" y="6136293"/>
              <a:ext cx="3840382" cy="941984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4881404" y="6114528"/>
              <a:ext cx="3840382" cy="928066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 flipH="1">
              <a:off x="1046797" y="6133012"/>
              <a:ext cx="3840382" cy="941984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 flipH="1">
              <a:off x="1046797" y="6114663"/>
              <a:ext cx="3840382" cy="928066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" name="Google Shape;141;p5"/>
          <p:cNvGrpSpPr/>
          <p:nvPr/>
        </p:nvGrpSpPr>
        <p:grpSpPr>
          <a:xfrm>
            <a:off x="-34400" y="2752225"/>
            <a:ext cx="1006460" cy="2407938"/>
            <a:chOff x="-34400" y="2920300"/>
            <a:chExt cx="1006460" cy="2407938"/>
          </a:xfrm>
        </p:grpSpPr>
        <p:sp>
          <p:nvSpPr>
            <p:cNvPr id="142" name="Google Shape;142;p5"/>
            <p:cNvSpPr/>
            <p:nvPr/>
          </p:nvSpPr>
          <p:spPr>
            <a:xfrm>
              <a:off x="-34400" y="2920300"/>
              <a:ext cx="1006460" cy="2407931"/>
            </a:xfrm>
            <a:custGeom>
              <a:avLst/>
              <a:gdLst/>
              <a:ahLst/>
              <a:cxnLst/>
              <a:rect l="l" t="t" r="r" b="b"/>
              <a:pathLst>
                <a:path w="24078" h="57606" extrusionOk="0">
                  <a:moveTo>
                    <a:pt x="5444" y="1"/>
                  </a:moveTo>
                  <a:cubicBezTo>
                    <a:pt x="3809" y="1"/>
                    <a:pt x="2351" y="6295"/>
                    <a:pt x="1429" y="11474"/>
                  </a:cubicBezTo>
                  <a:cubicBezTo>
                    <a:pt x="802" y="15133"/>
                    <a:pt x="401" y="18240"/>
                    <a:pt x="401" y="18240"/>
                  </a:cubicBezTo>
                  <a:lnTo>
                    <a:pt x="326" y="26561"/>
                  </a:lnTo>
                  <a:lnTo>
                    <a:pt x="176" y="39318"/>
                  </a:lnTo>
                  <a:lnTo>
                    <a:pt x="0" y="56662"/>
                  </a:lnTo>
                  <a:cubicBezTo>
                    <a:pt x="802" y="56837"/>
                    <a:pt x="1629" y="56988"/>
                    <a:pt x="2506" y="57088"/>
                  </a:cubicBezTo>
                  <a:cubicBezTo>
                    <a:pt x="4361" y="57363"/>
                    <a:pt x="6341" y="57514"/>
                    <a:pt x="8321" y="57589"/>
                  </a:cubicBezTo>
                  <a:cubicBezTo>
                    <a:pt x="8798" y="57599"/>
                    <a:pt x="9276" y="57606"/>
                    <a:pt x="9752" y="57606"/>
                  </a:cubicBezTo>
                  <a:cubicBezTo>
                    <a:pt x="10425" y="57606"/>
                    <a:pt x="11094" y="57593"/>
                    <a:pt x="11755" y="57564"/>
                  </a:cubicBezTo>
                  <a:cubicBezTo>
                    <a:pt x="17344" y="57389"/>
                    <a:pt x="22181" y="56286"/>
                    <a:pt x="22857" y="54256"/>
                  </a:cubicBezTo>
                  <a:cubicBezTo>
                    <a:pt x="24010" y="50822"/>
                    <a:pt x="19424" y="46010"/>
                    <a:pt x="19424" y="46010"/>
                  </a:cubicBezTo>
                  <a:cubicBezTo>
                    <a:pt x="19424" y="46010"/>
                    <a:pt x="23709" y="46010"/>
                    <a:pt x="23910" y="40697"/>
                  </a:cubicBezTo>
                  <a:cubicBezTo>
                    <a:pt x="24077" y="36238"/>
                    <a:pt x="19156" y="35870"/>
                    <a:pt x="17531" y="35870"/>
                  </a:cubicBezTo>
                  <a:cubicBezTo>
                    <a:pt x="17210" y="35870"/>
                    <a:pt x="17018" y="35885"/>
                    <a:pt x="17018" y="35885"/>
                  </a:cubicBezTo>
                  <a:cubicBezTo>
                    <a:pt x="17018" y="35885"/>
                    <a:pt x="22331" y="31925"/>
                    <a:pt x="21303" y="26912"/>
                  </a:cubicBezTo>
                  <a:cubicBezTo>
                    <a:pt x="20926" y="25116"/>
                    <a:pt x="19705" y="24539"/>
                    <a:pt x="18294" y="24539"/>
                  </a:cubicBezTo>
                  <a:cubicBezTo>
                    <a:pt x="15768" y="24539"/>
                    <a:pt x="12632" y="26386"/>
                    <a:pt x="12632" y="26386"/>
                  </a:cubicBezTo>
                  <a:cubicBezTo>
                    <a:pt x="12632" y="26386"/>
                    <a:pt x="16692" y="11348"/>
                    <a:pt x="14812" y="9895"/>
                  </a:cubicBezTo>
                  <a:cubicBezTo>
                    <a:pt x="14669" y="9782"/>
                    <a:pt x="14503" y="9730"/>
                    <a:pt x="14318" y="9730"/>
                  </a:cubicBezTo>
                  <a:cubicBezTo>
                    <a:pt x="12065" y="9730"/>
                    <a:pt x="6993" y="17413"/>
                    <a:pt x="6993" y="17413"/>
                  </a:cubicBezTo>
                  <a:cubicBezTo>
                    <a:pt x="6993" y="17413"/>
                    <a:pt x="8672" y="1423"/>
                    <a:pt x="5739" y="70"/>
                  </a:cubicBezTo>
                  <a:cubicBezTo>
                    <a:pt x="5640" y="23"/>
                    <a:pt x="554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-34400" y="3371622"/>
              <a:ext cx="802518" cy="1956616"/>
            </a:xfrm>
            <a:custGeom>
              <a:avLst/>
              <a:gdLst/>
              <a:ahLst/>
              <a:cxnLst/>
              <a:rect l="l" t="t" r="r" b="b"/>
              <a:pathLst>
                <a:path w="19199" h="46809" extrusionOk="0">
                  <a:moveTo>
                    <a:pt x="3078" y="1"/>
                  </a:moveTo>
                  <a:cubicBezTo>
                    <a:pt x="2575" y="1"/>
                    <a:pt x="1998" y="278"/>
                    <a:pt x="1429" y="677"/>
                  </a:cubicBezTo>
                  <a:cubicBezTo>
                    <a:pt x="802" y="4336"/>
                    <a:pt x="401" y="7443"/>
                    <a:pt x="401" y="7443"/>
                  </a:cubicBezTo>
                  <a:lnTo>
                    <a:pt x="326" y="15764"/>
                  </a:lnTo>
                  <a:lnTo>
                    <a:pt x="176" y="28521"/>
                  </a:lnTo>
                  <a:lnTo>
                    <a:pt x="0" y="45865"/>
                  </a:lnTo>
                  <a:cubicBezTo>
                    <a:pt x="802" y="46040"/>
                    <a:pt x="1629" y="46191"/>
                    <a:pt x="2506" y="46291"/>
                  </a:cubicBezTo>
                  <a:cubicBezTo>
                    <a:pt x="4361" y="46566"/>
                    <a:pt x="6341" y="46717"/>
                    <a:pt x="8321" y="46792"/>
                  </a:cubicBezTo>
                  <a:cubicBezTo>
                    <a:pt x="8798" y="46802"/>
                    <a:pt x="9276" y="46809"/>
                    <a:pt x="9752" y="46809"/>
                  </a:cubicBezTo>
                  <a:cubicBezTo>
                    <a:pt x="10425" y="46809"/>
                    <a:pt x="11094" y="46796"/>
                    <a:pt x="11755" y="46767"/>
                  </a:cubicBezTo>
                  <a:cubicBezTo>
                    <a:pt x="14361" y="45614"/>
                    <a:pt x="17719" y="43785"/>
                    <a:pt x="18271" y="41805"/>
                  </a:cubicBezTo>
                  <a:cubicBezTo>
                    <a:pt x="19198" y="38446"/>
                    <a:pt x="15865" y="34812"/>
                    <a:pt x="15865" y="34812"/>
                  </a:cubicBezTo>
                  <a:cubicBezTo>
                    <a:pt x="15865" y="34812"/>
                    <a:pt x="18797" y="34286"/>
                    <a:pt x="18271" y="30627"/>
                  </a:cubicBezTo>
                  <a:cubicBezTo>
                    <a:pt x="17745" y="26967"/>
                    <a:pt x="14186" y="26441"/>
                    <a:pt x="14186" y="26441"/>
                  </a:cubicBezTo>
                  <a:cubicBezTo>
                    <a:pt x="14186" y="26441"/>
                    <a:pt x="16491" y="22782"/>
                    <a:pt x="15238" y="19975"/>
                  </a:cubicBezTo>
                  <a:cubicBezTo>
                    <a:pt x="14683" y="18720"/>
                    <a:pt x="13532" y="18370"/>
                    <a:pt x="12423" y="18370"/>
                  </a:cubicBezTo>
                  <a:cubicBezTo>
                    <a:pt x="11028" y="18370"/>
                    <a:pt x="9699" y="18922"/>
                    <a:pt x="9699" y="18922"/>
                  </a:cubicBezTo>
                  <a:cubicBezTo>
                    <a:pt x="9699" y="18922"/>
                    <a:pt x="11479" y="9624"/>
                    <a:pt x="10326" y="8271"/>
                  </a:cubicBezTo>
                  <a:cubicBezTo>
                    <a:pt x="10186" y="8107"/>
                    <a:pt x="10013" y="8035"/>
                    <a:pt x="9817" y="8035"/>
                  </a:cubicBezTo>
                  <a:cubicBezTo>
                    <a:pt x="8392" y="8035"/>
                    <a:pt x="5739" y="11829"/>
                    <a:pt x="5739" y="11829"/>
                  </a:cubicBezTo>
                  <a:cubicBezTo>
                    <a:pt x="5739" y="11829"/>
                    <a:pt x="5539" y="2732"/>
                    <a:pt x="4060" y="551"/>
                  </a:cubicBezTo>
                  <a:cubicBezTo>
                    <a:pt x="3800" y="161"/>
                    <a:pt x="3461" y="1"/>
                    <a:pt x="30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-34400" y="3922806"/>
              <a:ext cx="614962" cy="1404773"/>
            </a:xfrm>
            <a:custGeom>
              <a:avLst/>
              <a:gdLst/>
              <a:ahLst/>
              <a:cxnLst/>
              <a:rect l="l" t="t" r="r" b="b"/>
              <a:pathLst>
                <a:path w="14712" h="33607" extrusionOk="0">
                  <a:moveTo>
                    <a:pt x="3153" y="0"/>
                  </a:moveTo>
                  <a:cubicBezTo>
                    <a:pt x="2110" y="0"/>
                    <a:pt x="1125" y="1196"/>
                    <a:pt x="326" y="2578"/>
                  </a:cubicBezTo>
                  <a:lnTo>
                    <a:pt x="176" y="15335"/>
                  </a:lnTo>
                  <a:lnTo>
                    <a:pt x="0" y="32679"/>
                  </a:lnTo>
                  <a:cubicBezTo>
                    <a:pt x="802" y="32854"/>
                    <a:pt x="1629" y="33005"/>
                    <a:pt x="2506" y="33105"/>
                  </a:cubicBezTo>
                  <a:cubicBezTo>
                    <a:pt x="4361" y="33380"/>
                    <a:pt x="6341" y="33531"/>
                    <a:pt x="8321" y="33606"/>
                  </a:cubicBezTo>
                  <a:cubicBezTo>
                    <a:pt x="10151" y="32729"/>
                    <a:pt x="12206" y="31401"/>
                    <a:pt x="13058" y="29646"/>
                  </a:cubicBezTo>
                  <a:cubicBezTo>
                    <a:pt x="14712" y="26213"/>
                    <a:pt x="10326" y="22553"/>
                    <a:pt x="10326" y="22553"/>
                  </a:cubicBezTo>
                  <a:cubicBezTo>
                    <a:pt x="10326" y="22553"/>
                    <a:pt x="14712" y="22453"/>
                    <a:pt x="13684" y="18493"/>
                  </a:cubicBezTo>
                  <a:cubicBezTo>
                    <a:pt x="12780" y="15068"/>
                    <a:pt x="9635" y="14828"/>
                    <a:pt x="8769" y="14828"/>
                  </a:cubicBezTo>
                  <a:cubicBezTo>
                    <a:pt x="8627" y="14828"/>
                    <a:pt x="8546" y="14834"/>
                    <a:pt x="8546" y="14834"/>
                  </a:cubicBezTo>
                  <a:cubicBezTo>
                    <a:pt x="8546" y="14834"/>
                    <a:pt x="10752" y="10849"/>
                    <a:pt x="9499" y="9095"/>
                  </a:cubicBezTo>
                  <a:cubicBezTo>
                    <a:pt x="9171" y="8628"/>
                    <a:pt x="8734" y="8456"/>
                    <a:pt x="8268" y="8456"/>
                  </a:cubicBezTo>
                  <a:cubicBezTo>
                    <a:pt x="6956" y="8456"/>
                    <a:pt x="5414" y="9821"/>
                    <a:pt x="5414" y="9821"/>
                  </a:cubicBezTo>
                  <a:cubicBezTo>
                    <a:pt x="5414" y="9821"/>
                    <a:pt x="6266" y="1150"/>
                    <a:pt x="3659" y="97"/>
                  </a:cubicBezTo>
                  <a:cubicBezTo>
                    <a:pt x="3489" y="31"/>
                    <a:pt x="3320" y="0"/>
                    <a:pt x="3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-34400" y="4546472"/>
              <a:ext cx="316426" cy="760133"/>
            </a:xfrm>
            <a:custGeom>
              <a:avLst/>
              <a:gdLst/>
              <a:ahLst/>
              <a:cxnLst/>
              <a:rect l="l" t="t" r="r" b="b"/>
              <a:pathLst>
                <a:path w="7570" h="18185" extrusionOk="0">
                  <a:moveTo>
                    <a:pt x="1803" y="0"/>
                  </a:moveTo>
                  <a:cubicBezTo>
                    <a:pt x="1231" y="0"/>
                    <a:pt x="668" y="180"/>
                    <a:pt x="176" y="415"/>
                  </a:cubicBezTo>
                  <a:lnTo>
                    <a:pt x="0" y="17759"/>
                  </a:lnTo>
                  <a:cubicBezTo>
                    <a:pt x="802" y="17934"/>
                    <a:pt x="1629" y="18085"/>
                    <a:pt x="2506" y="18185"/>
                  </a:cubicBezTo>
                  <a:cubicBezTo>
                    <a:pt x="4261" y="16380"/>
                    <a:pt x="7569" y="12496"/>
                    <a:pt x="7093" y="9714"/>
                  </a:cubicBezTo>
                  <a:cubicBezTo>
                    <a:pt x="6466" y="5954"/>
                    <a:pt x="4161" y="5754"/>
                    <a:pt x="4161" y="5754"/>
                  </a:cubicBezTo>
                  <a:cubicBezTo>
                    <a:pt x="4161" y="5754"/>
                    <a:pt x="5940" y="3673"/>
                    <a:pt x="3860" y="1067"/>
                  </a:cubicBezTo>
                  <a:cubicBezTo>
                    <a:pt x="3236" y="276"/>
                    <a:pt x="2512" y="0"/>
                    <a:pt x="1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" name="Google Shape;146;p5"/>
          <p:cNvSpPr txBox="1">
            <a:spLocks noGrp="1"/>
          </p:cNvSpPr>
          <p:nvPr>
            <p:ph type="title" idx="4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"/>
          <p:cNvSpPr/>
          <p:nvPr/>
        </p:nvSpPr>
        <p:spPr>
          <a:xfrm rot="10800000">
            <a:off x="4064689" y="4209526"/>
            <a:ext cx="809260" cy="256125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6"/>
          <p:cNvGrpSpPr/>
          <p:nvPr/>
        </p:nvGrpSpPr>
        <p:grpSpPr>
          <a:xfrm flipH="1">
            <a:off x="0" y="4190577"/>
            <a:ext cx="9144000" cy="576290"/>
            <a:chOff x="0" y="4571577"/>
            <a:chExt cx="9144000" cy="57629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6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6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6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6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6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" name="Google Shape;160;p6"/>
          <p:cNvGrpSpPr/>
          <p:nvPr/>
        </p:nvGrpSpPr>
        <p:grpSpPr>
          <a:xfrm>
            <a:off x="0" y="4260525"/>
            <a:ext cx="9144000" cy="887338"/>
            <a:chOff x="0" y="4260525"/>
            <a:chExt cx="9144000" cy="887338"/>
          </a:xfrm>
        </p:grpSpPr>
        <p:sp>
          <p:nvSpPr>
            <p:cNvPr id="161" name="Google Shape;161;p6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6"/>
          <p:cNvGrpSpPr/>
          <p:nvPr/>
        </p:nvGrpSpPr>
        <p:grpSpPr>
          <a:xfrm>
            <a:off x="-964" y="4050482"/>
            <a:ext cx="1737748" cy="1245969"/>
            <a:chOff x="8475" y="2231150"/>
            <a:chExt cx="3260316" cy="3130575"/>
          </a:xfrm>
        </p:grpSpPr>
        <p:sp>
          <p:nvSpPr>
            <p:cNvPr id="172" name="Google Shape;172;p6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" name="Google Shape;174;p6"/>
          <p:cNvGrpSpPr/>
          <p:nvPr/>
        </p:nvGrpSpPr>
        <p:grpSpPr>
          <a:xfrm flipH="1">
            <a:off x="7406486" y="4050482"/>
            <a:ext cx="1737748" cy="1245969"/>
            <a:chOff x="8475" y="2231150"/>
            <a:chExt cx="3260316" cy="3130575"/>
          </a:xfrm>
        </p:grpSpPr>
        <p:sp>
          <p:nvSpPr>
            <p:cNvPr id="175" name="Google Shape;175;p6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" name="Google Shape;17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6"/>
          <p:cNvSpPr/>
          <p:nvPr/>
        </p:nvSpPr>
        <p:spPr>
          <a:xfrm flipH="1">
            <a:off x="324832" y="239435"/>
            <a:ext cx="949730" cy="30057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6"/>
          <p:cNvSpPr/>
          <p:nvPr/>
        </p:nvSpPr>
        <p:spPr>
          <a:xfrm flipH="1">
            <a:off x="5928573" y="-244450"/>
            <a:ext cx="1278407" cy="532630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6"/>
          <p:cNvSpPr/>
          <p:nvPr/>
        </p:nvSpPr>
        <p:spPr>
          <a:xfrm>
            <a:off x="8404368" y="655697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6"/>
          <p:cNvSpPr/>
          <p:nvPr/>
        </p:nvSpPr>
        <p:spPr>
          <a:xfrm>
            <a:off x="-1080007" y="1204672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7"/>
          <p:cNvGrpSpPr/>
          <p:nvPr/>
        </p:nvGrpSpPr>
        <p:grpSpPr>
          <a:xfrm flipH="1">
            <a:off x="0" y="4190577"/>
            <a:ext cx="9144000" cy="576290"/>
            <a:chOff x="0" y="4571577"/>
            <a:chExt cx="9144000" cy="576290"/>
          </a:xfrm>
        </p:grpSpPr>
        <p:sp>
          <p:nvSpPr>
            <p:cNvPr id="184" name="Google Shape;184;p7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7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7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7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7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7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7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7"/>
          <p:cNvSpPr txBox="1">
            <a:spLocks noGrp="1"/>
          </p:cNvSpPr>
          <p:nvPr>
            <p:ph type="title"/>
          </p:nvPr>
        </p:nvSpPr>
        <p:spPr>
          <a:xfrm>
            <a:off x="4766076" y="812381"/>
            <a:ext cx="35151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6377175" y="81438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"/>
          <p:cNvSpPr/>
          <p:nvPr/>
        </p:nvSpPr>
        <p:spPr>
          <a:xfrm>
            <a:off x="-653958" y="2095625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7"/>
          <p:cNvSpPr/>
          <p:nvPr/>
        </p:nvSpPr>
        <p:spPr>
          <a:xfrm>
            <a:off x="116350" y="81442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"/>
          <p:cNvSpPr/>
          <p:nvPr/>
        </p:nvSpPr>
        <p:spPr>
          <a:xfrm>
            <a:off x="8425498" y="1780404"/>
            <a:ext cx="820558" cy="25969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" name="Google Shape;199;p7"/>
          <p:cNvGrpSpPr/>
          <p:nvPr/>
        </p:nvGrpSpPr>
        <p:grpSpPr>
          <a:xfrm>
            <a:off x="0" y="4260525"/>
            <a:ext cx="9144000" cy="887338"/>
            <a:chOff x="0" y="4260525"/>
            <a:chExt cx="9144000" cy="887338"/>
          </a:xfrm>
        </p:grpSpPr>
        <p:sp>
          <p:nvSpPr>
            <p:cNvPr id="200" name="Google Shape;200;p7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210;p7"/>
          <p:cNvSpPr txBox="1">
            <a:spLocks noGrp="1"/>
          </p:cNvSpPr>
          <p:nvPr>
            <p:ph type="body" idx="1"/>
          </p:nvPr>
        </p:nvSpPr>
        <p:spPr>
          <a:xfrm>
            <a:off x="4766076" y="1474606"/>
            <a:ext cx="3515100" cy="21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 txBox="1">
            <a:spLocks noGrp="1"/>
          </p:cNvSpPr>
          <p:nvPr>
            <p:ph type="title"/>
          </p:nvPr>
        </p:nvSpPr>
        <p:spPr>
          <a:xfrm>
            <a:off x="1938000" y="958025"/>
            <a:ext cx="52680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13" name="Google Shape;213;p8"/>
          <p:cNvGrpSpPr/>
          <p:nvPr/>
        </p:nvGrpSpPr>
        <p:grpSpPr>
          <a:xfrm>
            <a:off x="-8594" y="2231150"/>
            <a:ext cx="9488891" cy="4425141"/>
            <a:chOff x="-8594" y="2231150"/>
            <a:chExt cx="9488891" cy="4425141"/>
          </a:xfrm>
        </p:grpSpPr>
        <p:grpSp>
          <p:nvGrpSpPr>
            <p:cNvPr id="214" name="Google Shape;214;p8"/>
            <p:cNvGrpSpPr/>
            <p:nvPr/>
          </p:nvGrpSpPr>
          <p:grpSpPr>
            <a:xfrm>
              <a:off x="2103879" y="3630681"/>
              <a:ext cx="4777316" cy="3025611"/>
              <a:chOff x="2103879" y="3630681"/>
              <a:chExt cx="4777316" cy="3025611"/>
            </a:xfrm>
          </p:grpSpPr>
          <p:sp>
            <p:nvSpPr>
              <p:cNvPr id="215" name="Google Shape;215;p8"/>
              <p:cNvSpPr/>
              <p:nvPr/>
            </p:nvSpPr>
            <p:spPr>
              <a:xfrm>
                <a:off x="2103879" y="3630681"/>
                <a:ext cx="4777316" cy="3025611"/>
              </a:xfrm>
              <a:custGeom>
                <a:avLst/>
                <a:gdLst/>
                <a:ahLst/>
                <a:cxnLst/>
                <a:rect l="l" t="t" r="r" b="b"/>
                <a:pathLst>
                  <a:path w="97946" h="62032" extrusionOk="0">
                    <a:moveTo>
                      <a:pt x="48973" y="1"/>
                    </a:moveTo>
                    <a:cubicBezTo>
                      <a:pt x="31254" y="1"/>
                      <a:pt x="15740" y="5941"/>
                      <a:pt x="7118" y="14888"/>
                    </a:cubicBezTo>
                    <a:cubicBezTo>
                      <a:pt x="2607" y="19575"/>
                      <a:pt x="0" y="25114"/>
                      <a:pt x="0" y="31003"/>
                    </a:cubicBezTo>
                    <a:cubicBezTo>
                      <a:pt x="0" y="44262"/>
                      <a:pt x="13083" y="55540"/>
                      <a:pt x="31529" y="60001"/>
                    </a:cubicBezTo>
                    <a:cubicBezTo>
                      <a:pt x="36943" y="61304"/>
                      <a:pt x="42833" y="62031"/>
                      <a:pt x="48973" y="62031"/>
                    </a:cubicBezTo>
                    <a:cubicBezTo>
                      <a:pt x="55966" y="62031"/>
                      <a:pt x="62632" y="61104"/>
                      <a:pt x="68647" y="59425"/>
                    </a:cubicBezTo>
                    <a:cubicBezTo>
                      <a:pt x="85890" y="54613"/>
                      <a:pt x="97946" y="43710"/>
                      <a:pt x="97946" y="31003"/>
                    </a:cubicBezTo>
                    <a:cubicBezTo>
                      <a:pt x="97946" y="14713"/>
                      <a:pt x="78121" y="1354"/>
                      <a:pt x="52908" y="101"/>
                    </a:cubicBezTo>
                    <a:cubicBezTo>
                      <a:pt x="51605" y="26"/>
                      <a:pt x="50301" y="1"/>
                      <a:pt x="489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8"/>
              <p:cNvSpPr/>
              <p:nvPr/>
            </p:nvSpPr>
            <p:spPr>
              <a:xfrm>
                <a:off x="2103879" y="4077795"/>
                <a:ext cx="2123420" cy="2479477"/>
              </a:xfrm>
              <a:custGeom>
                <a:avLst/>
                <a:gdLst/>
                <a:ahLst/>
                <a:cxnLst/>
                <a:rect l="l" t="t" r="r" b="b"/>
                <a:pathLst>
                  <a:path w="43535" h="50835" extrusionOk="0">
                    <a:moveTo>
                      <a:pt x="24646" y="0"/>
                    </a:moveTo>
                    <a:cubicBezTo>
                      <a:pt x="23128" y="0"/>
                      <a:pt x="21268" y="193"/>
                      <a:pt x="18998" y="633"/>
                    </a:cubicBezTo>
                    <a:cubicBezTo>
                      <a:pt x="13835" y="1636"/>
                      <a:pt x="9775" y="3866"/>
                      <a:pt x="7118" y="5721"/>
                    </a:cubicBezTo>
                    <a:cubicBezTo>
                      <a:pt x="2607" y="10408"/>
                      <a:pt x="0" y="15947"/>
                      <a:pt x="0" y="21836"/>
                    </a:cubicBezTo>
                    <a:cubicBezTo>
                      <a:pt x="0" y="35095"/>
                      <a:pt x="13083" y="46373"/>
                      <a:pt x="31529" y="50834"/>
                    </a:cubicBezTo>
                    <a:cubicBezTo>
                      <a:pt x="38121" y="48754"/>
                      <a:pt x="41354" y="44368"/>
                      <a:pt x="41028" y="41786"/>
                    </a:cubicBezTo>
                    <a:cubicBezTo>
                      <a:pt x="40502" y="37601"/>
                      <a:pt x="20251" y="37200"/>
                      <a:pt x="26817" y="32914"/>
                    </a:cubicBezTo>
                    <a:cubicBezTo>
                      <a:pt x="33409" y="28628"/>
                      <a:pt x="43534" y="26122"/>
                      <a:pt x="41980" y="20057"/>
                    </a:cubicBezTo>
                    <a:cubicBezTo>
                      <a:pt x="40402" y="14017"/>
                      <a:pt x="33935" y="15470"/>
                      <a:pt x="29224" y="14543"/>
                    </a:cubicBezTo>
                    <a:cubicBezTo>
                      <a:pt x="24537" y="13591"/>
                      <a:pt x="31103" y="7225"/>
                      <a:pt x="31003" y="4292"/>
                    </a:cubicBezTo>
                    <a:cubicBezTo>
                      <a:pt x="30926" y="2066"/>
                      <a:pt x="29614" y="0"/>
                      <a:pt x="246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8"/>
              <p:cNvSpPr/>
              <p:nvPr/>
            </p:nvSpPr>
            <p:spPr>
              <a:xfrm>
                <a:off x="4300580" y="3635558"/>
                <a:ext cx="2580588" cy="2893577"/>
              </a:xfrm>
              <a:custGeom>
                <a:avLst/>
                <a:gdLst/>
                <a:ahLst/>
                <a:cxnLst/>
                <a:rect l="l" t="t" r="r" b="b"/>
                <a:pathLst>
                  <a:path w="52908" h="59325" extrusionOk="0">
                    <a:moveTo>
                      <a:pt x="7870" y="1"/>
                    </a:moveTo>
                    <a:cubicBezTo>
                      <a:pt x="4261" y="1254"/>
                      <a:pt x="0" y="3811"/>
                      <a:pt x="75" y="8873"/>
                    </a:cubicBezTo>
                    <a:cubicBezTo>
                      <a:pt x="127" y="13430"/>
                      <a:pt x="2797" y="14693"/>
                      <a:pt x="5909" y="14693"/>
                    </a:cubicBezTo>
                    <a:cubicBezTo>
                      <a:pt x="8788" y="14693"/>
                      <a:pt x="12045" y="13613"/>
                      <a:pt x="13960" y="13059"/>
                    </a:cubicBezTo>
                    <a:cubicBezTo>
                      <a:pt x="15317" y="12664"/>
                      <a:pt x="16674" y="12454"/>
                      <a:pt x="17897" y="12454"/>
                    </a:cubicBezTo>
                    <a:cubicBezTo>
                      <a:pt x="20243" y="12454"/>
                      <a:pt x="22095" y="13225"/>
                      <a:pt x="22507" y="14938"/>
                    </a:cubicBezTo>
                    <a:cubicBezTo>
                      <a:pt x="23133" y="17545"/>
                      <a:pt x="18346" y="19224"/>
                      <a:pt x="18647" y="23610"/>
                    </a:cubicBezTo>
                    <a:cubicBezTo>
                      <a:pt x="18955" y="27764"/>
                      <a:pt x="21872" y="34527"/>
                      <a:pt x="29272" y="34527"/>
                    </a:cubicBezTo>
                    <a:cubicBezTo>
                      <a:pt x="29684" y="34527"/>
                      <a:pt x="30111" y="34506"/>
                      <a:pt x="30552" y="34462"/>
                    </a:cubicBezTo>
                    <a:cubicBezTo>
                      <a:pt x="33877" y="34134"/>
                      <a:pt x="36293" y="33817"/>
                      <a:pt x="37958" y="33817"/>
                    </a:cubicBezTo>
                    <a:cubicBezTo>
                      <a:pt x="40483" y="33817"/>
                      <a:pt x="41280" y="34546"/>
                      <a:pt x="40903" y="37069"/>
                    </a:cubicBezTo>
                    <a:cubicBezTo>
                      <a:pt x="40351" y="40778"/>
                      <a:pt x="18446" y="52056"/>
                      <a:pt x="23609" y="59325"/>
                    </a:cubicBezTo>
                    <a:cubicBezTo>
                      <a:pt x="40852" y="54513"/>
                      <a:pt x="52908" y="43610"/>
                      <a:pt x="52908" y="30903"/>
                    </a:cubicBezTo>
                    <a:cubicBezTo>
                      <a:pt x="52908" y="14613"/>
                      <a:pt x="33083" y="1254"/>
                      <a:pt x="78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8" name="Google Shape;218;p8"/>
            <p:cNvGrpSpPr/>
            <p:nvPr/>
          </p:nvGrpSpPr>
          <p:grpSpPr>
            <a:xfrm>
              <a:off x="-8594" y="2231150"/>
              <a:ext cx="3260316" cy="3130575"/>
              <a:chOff x="8475" y="2231150"/>
              <a:chExt cx="3260316" cy="3130575"/>
            </a:xfrm>
          </p:grpSpPr>
          <p:sp>
            <p:nvSpPr>
              <p:cNvPr id="219" name="Google Shape;219;p8"/>
              <p:cNvSpPr/>
              <p:nvPr/>
            </p:nvSpPr>
            <p:spPr>
              <a:xfrm>
                <a:off x="8475" y="2231150"/>
                <a:ext cx="3260316" cy="3130575"/>
              </a:xfrm>
              <a:custGeom>
                <a:avLst/>
                <a:gdLst/>
                <a:ahLst/>
                <a:cxnLst/>
                <a:rect l="l" t="t" r="r" b="b"/>
                <a:pathLst>
                  <a:path w="66844" h="64184" extrusionOk="0">
                    <a:moveTo>
                      <a:pt x="10471" y="0"/>
                    </a:moveTo>
                    <a:cubicBezTo>
                      <a:pt x="4194" y="0"/>
                      <a:pt x="1" y="5812"/>
                      <a:pt x="1" y="5812"/>
                    </a:cubicBezTo>
                    <a:lnTo>
                      <a:pt x="1" y="64184"/>
                    </a:lnTo>
                    <a:lnTo>
                      <a:pt x="66843" y="64184"/>
                    </a:lnTo>
                    <a:cubicBezTo>
                      <a:pt x="65156" y="57789"/>
                      <a:pt x="59914" y="56744"/>
                      <a:pt x="56668" y="56744"/>
                    </a:cubicBezTo>
                    <a:cubicBezTo>
                      <a:pt x="55092" y="56744"/>
                      <a:pt x="53986" y="56991"/>
                      <a:pt x="53986" y="56991"/>
                    </a:cubicBezTo>
                    <a:cubicBezTo>
                      <a:pt x="53986" y="56991"/>
                      <a:pt x="54212" y="51151"/>
                      <a:pt x="48873" y="48519"/>
                    </a:cubicBezTo>
                    <a:cubicBezTo>
                      <a:pt x="47276" y="47736"/>
                      <a:pt x="45528" y="47462"/>
                      <a:pt x="43863" y="47462"/>
                    </a:cubicBezTo>
                    <a:cubicBezTo>
                      <a:pt x="39988" y="47462"/>
                      <a:pt x="36568" y="48945"/>
                      <a:pt x="36568" y="48945"/>
                    </a:cubicBezTo>
                    <a:cubicBezTo>
                      <a:pt x="36568" y="48945"/>
                      <a:pt x="40202" y="42479"/>
                      <a:pt x="37194" y="36940"/>
                    </a:cubicBezTo>
                    <a:cubicBezTo>
                      <a:pt x="35426" y="33711"/>
                      <a:pt x="31416" y="33037"/>
                      <a:pt x="28380" y="33037"/>
                    </a:cubicBezTo>
                    <a:cubicBezTo>
                      <a:pt x="26210" y="33037"/>
                      <a:pt x="24537" y="33381"/>
                      <a:pt x="24537" y="33381"/>
                    </a:cubicBezTo>
                    <a:cubicBezTo>
                      <a:pt x="24537" y="33381"/>
                      <a:pt x="30402" y="26815"/>
                      <a:pt x="28723" y="22203"/>
                    </a:cubicBezTo>
                    <a:cubicBezTo>
                      <a:pt x="27986" y="20191"/>
                      <a:pt x="26226" y="19626"/>
                      <a:pt x="24482" y="19626"/>
                    </a:cubicBezTo>
                    <a:cubicBezTo>
                      <a:pt x="22253" y="19626"/>
                      <a:pt x="20051" y="20549"/>
                      <a:pt x="20051" y="20549"/>
                    </a:cubicBezTo>
                    <a:cubicBezTo>
                      <a:pt x="25164" y="13657"/>
                      <a:pt x="23284" y="4559"/>
                      <a:pt x="14738" y="900"/>
                    </a:cubicBezTo>
                    <a:cubicBezTo>
                      <a:pt x="13235" y="263"/>
                      <a:pt x="11806" y="0"/>
                      <a:pt x="104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8"/>
              <p:cNvSpPr/>
              <p:nvPr/>
            </p:nvSpPr>
            <p:spPr>
              <a:xfrm>
                <a:off x="8475" y="2506384"/>
                <a:ext cx="3057412" cy="2855337"/>
              </a:xfrm>
              <a:custGeom>
                <a:avLst/>
                <a:gdLst/>
                <a:ahLst/>
                <a:cxnLst/>
                <a:rect l="l" t="t" r="r" b="b"/>
                <a:pathLst>
                  <a:path w="62684" h="58541" extrusionOk="0">
                    <a:moveTo>
                      <a:pt x="9396" y="0"/>
                    </a:moveTo>
                    <a:cubicBezTo>
                      <a:pt x="5708" y="0"/>
                      <a:pt x="1863" y="3074"/>
                      <a:pt x="1" y="4781"/>
                    </a:cubicBezTo>
                    <a:lnTo>
                      <a:pt x="1" y="58541"/>
                    </a:lnTo>
                    <a:lnTo>
                      <a:pt x="62683" y="58541"/>
                    </a:lnTo>
                    <a:cubicBezTo>
                      <a:pt x="61085" y="56277"/>
                      <a:pt x="57910" y="55747"/>
                      <a:pt x="55285" y="55747"/>
                    </a:cubicBezTo>
                    <a:cubicBezTo>
                      <a:pt x="52968" y="55747"/>
                      <a:pt x="51079" y="56160"/>
                      <a:pt x="51079" y="56160"/>
                    </a:cubicBezTo>
                    <a:cubicBezTo>
                      <a:pt x="51079" y="56160"/>
                      <a:pt x="52332" y="52601"/>
                      <a:pt x="47520" y="47789"/>
                    </a:cubicBezTo>
                    <a:cubicBezTo>
                      <a:pt x="46194" y="46462"/>
                      <a:pt x="44266" y="45983"/>
                      <a:pt x="42171" y="45983"/>
                    </a:cubicBezTo>
                    <a:cubicBezTo>
                      <a:pt x="36784" y="45983"/>
                      <a:pt x="30293" y="49152"/>
                      <a:pt x="30076" y="49242"/>
                    </a:cubicBezTo>
                    <a:cubicBezTo>
                      <a:pt x="30227" y="49017"/>
                      <a:pt x="35264" y="41122"/>
                      <a:pt x="32482" y="35483"/>
                    </a:cubicBezTo>
                    <a:cubicBezTo>
                      <a:pt x="31417" y="33295"/>
                      <a:pt x="28875" y="32616"/>
                      <a:pt x="26131" y="32616"/>
                    </a:cubicBezTo>
                    <a:cubicBezTo>
                      <a:pt x="21644" y="32616"/>
                      <a:pt x="16618" y="34430"/>
                      <a:pt x="16618" y="34430"/>
                    </a:cubicBezTo>
                    <a:cubicBezTo>
                      <a:pt x="21630" y="28465"/>
                      <a:pt x="24036" y="22726"/>
                      <a:pt x="22031" y="19919"/>
                    </a:cubicBezTo>
                    <a:cubicBezTo>
                      <a:pt x="21531" y="19203"/>
                      <a:pt x="20710" y="18935"/>
                      <a:pt x="19763" y="18935"/>
                    </a:cubicBezTo>
                    <a:cubicBezTo>
                      <a:pt x="16963" y="18935"/>
                      <a:pt x="13059" y="21272"/>
                      <a:pt x="13059" y="21272"/>
                    </a:cubicBezTo>
                    <a:cubicBezTo>
                      <a:pt x="13059" y="21272"/>
                      <a:pt x="18272" y="4555"/>
                      <a:pt x="12532" y="896"/>
                    </a:cubicBezTo>
                    <a:cubicBezTo>
                      <a:pt x="11536" y="262"/>
                      <a:pt x="10473" y="0"/>
                      <a:pt x="93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8"/>
              <p:cNvSpPr/>
              <p:nvPr/>
            </p:nvSpPr>
            <p:spPr>
              <a:xfrm>
                <a:off x="19157" y="3035487"/>
                <a:ext cx="618077" cy="894631"/>
              </a:xfrm>
              <a:custGeom>
                <a:avLst/>
                <a:gdLst/>
                <a:ahLst/>
                <a:cxnLst/>
                <a:rect l="l" t="t" r="r" b="b"/>
                <a:pathLst>
                  <a:path w="12672" h="18342" extrusionOk="0">
                    <a:moveTo>
                      <a:pt x="12104" y="1"/>
                    </a:moveTo>
                    <a:cubicBezTo>
                      <a:pt x="11976" y="1"/>
                      <a:pt x="11847" y="59"/>
                      <a:pt x="11762" y="199"/>
                    </a:cubicBezTo>
                    <a:cubicBezTo>
                      <a:pt x="7902" y="6038"/>
                      <a:pt x="4043" y="11878"/>
                      <a:pt x="208" y="17743"/>
                    </a:cubicBezTo>
                    <a:cubicBezTo>
                      <a:pt x="1" y="18054"/>
                      <a:pt x="282" y="18341"/>
                      <a:pt x="568" y="18341"/>
                    </a:cubicBezTo>
                    <a:cubicBezTo>
                      <a:pt x="696" y="18341"/>
                      <a:pt x="824" y="18283"/>
                      <a:pt x="910" y="18144"/>
                    </a:cubicBezTo>
                    <a:cubicBezTo>
                      <a:pt x="4769" y="12304"/>
                      <a:pt x="8629" y="6464"/>
                      <a:pt x="12464" y="600"/>
                    </a:cubicBezTo>
                    <a:cubicBezTo>
                      <a:pt x="12671" y="288"/>
                      <a:pt x="12389" y="1"/>
                      <a:pt x="121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>
                <a:off x="346482" y="2909747"/>
                <a:ext cx="95404" cy="452973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9287" extrusionOk="0">
                    <a:moveTo>
                      <a:pt x="405" y="1"/>
                    </a:moveTo>
                    <a:cubicBezTo>
                      <a:pt x="195" y="1"/>
                      <a:pt x="1" y="133"/>
                      <a:pt x="38" y="396"/>
                    </a:cubicBezTo>
                    <a:cubicBezTo>
                      <a:pt x="389" y="3228"/>
                      <a:pt x="740" y="6060"/>
                      <a:pt x="1091" y="8892"/>
                    </a:cubicBezTo>
                    <a:cubicBezTo>
                      <a:pt x="1116" y="9155"/>
                      <a:pt x="1342" y="9287"/>
                      <a:pt x="1552" y="9287"/>
                    </a:cubicBezTo>
                    <a:cubicBezTo>
                      <a:pt x="1762" y="9287"/>
                      <a:pt x="1956" y="9155"/>
                      <a:pt x="1918" y="8892"/>
                    </a:cubicBezTo>
                    <a:cubicBezTo>
                      <a:pt x="1567" y="6060"/>
                      <a:pt x="1216" y="3228"/>
                      <a:pt x="866" y="396"/>
                    </a:cubicBezTo>
                    <a:cubicBezTo>
                      <a:pt x="840" y="133"/>
                      <a:pt x="615" y="1"/>
                      <a:pt x="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8"/>
              <p:cNvSpPr/>
              <p:nvPr/>
            </p:nvSpPr>
            <p:spPr>
              <a:xfrm>
                <a:off x="29887" y="3873528"/>
                <a:ext cx="735039" cy="664657"/>
              </a:xfrm>
              <a:custGeom>
                <a:avLst/>
                <a:gdLst/>
                <a:ahLst/>
                <a:cxnLst/>
                <a:rect l="l" t="t" r="r" b="b"/>
                <a:pathLst>
                  <a:path w="15070" h="13627" extrusionOk="0">
                    <a:moveTo>
                      <a:pt x="14449" y="1"/>
                    </a:moveTo>
                    <a:cubicBezTo>
                      <a:pt x="14357" y="1"/>
                      <a:pt x="14261" y="33"/>
                      <a:pt x="14174" y="109"/>
                    </a:cubicBezTo>
                    <a:cubicBezTo>
                      <a:pt x="9562" y="4395"/>
                      <a:pt x="4925" y="8656"/>
                      <a:pt x="314" y="12917"/>
                    </a:cubicBezTo>
                    <a:cubicBezTo>
                      <a:pt x="0" y="13210"/>
                      <a:pt x="300" y="13627"/>
                      <a:pt x="637" y="13627"/>
                    </a:cubicBezTo>
                    <a:cubicBezTo>
                      <a:pt x="731" y="13627"/>
                      <a:pt x="828" y="13595"/>
                      <a:pt x="915" y="13518"/>
                    </a:cubicBezTo>
                    <a:cubicBezTo>
                      <a:pt x="5527" y="9257"/>
                      <a:pt x="10138" y="4972"/>
                      <a:pt x="14775" y="711"/>
                    </a:cubicBezTo>
                    <a:cubicBezTo>
                      <a:pt x="15069" y="417"/>
                      <a:pt x="14781" y="1"/>
                      <a:pt x="1444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8"/>
              <p:cNvSpPr/>
              <p:nvPr/>
            </p:nvSpPr>
            <p:spPr>
              <a:xfrm>
                <a:off x="380673" y="4535445"/>
                <a:ext cx="832394" cy="794301"/>
              </a:xfrm>
              <a:custGeom>
                <a:avLst/>
                <a:gdLst/>
                <a:ahLst/>
                <a:cxnLst/>
                <a:rect l="l" t="t" r="r" b="b"/>
                <a:pathLst>
                  <a:path w="17066" h="16285" extrusionOk="0">
                    <a:moveTo>
                      <a:pt x="16459" y="0"/>
                    </a:moveTo>
                    <a:cubicBezTo>
                      <a:pt x="16364" y="0"/>
                      <a:pt x="16266" y="36"/>
                      <a:pt x="16180" y="122"/>
                    </a:cubicBezTo>
                    <a:cubicBezTo>
                      <a:pt x="10891" y="5260"/>
                      <a:pt x="5578" y="10423"/>
                      <a:pt x="290" y="15586"/>
                    </a:cubicBezTo>
                    <a:cubicBezTo>
                      <a:pt x="0" y="15876"/>
                      <a:pt x="291" y="16285"/>
                      <a:pt x="612" y="16285"/>
                    </a:cubicBezTo>
                    <a:cubicBezTo>
                      <a:pt x="707" y="16285"/>
                      <a:pt x="805" y="16249"/>
                      <a:pt x="891" y="16163"/>
                    </a:cubicBezTo>
                    <a:cubicBezTo>
                      <a:pt x="6180" y="11025"/>
                      <a:pt x="11468" y="5862"/>
                      <a:pt x="16756" y="699"/>
                    </a:cubicBezTo>
                    <a:cubicBezTo>
                      <a:pt x="17065" y="409"/>
                      <a:pt x="16779" y="0"/>
                      <a:pt x="164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8"/>
              <p:cNvSpPr/>
              <p:nvPr/>
            </p:nvSpPr>
            <p:spPr>
              <a:xfrm>
                <a:off x="908217" y="4346103"/>
                <a:ext cx="55652" cy="463655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506" extrusionOk="0">
                    <a:moveTo>
                      <a:pt x="417" y="1"/>
                    </a:moveTo>
                    <a:cubicBezTo>
                      <a:pt x="207" y="1"/>
                      <a:pt x="0" y="132"/>
                      <a:pt x="0" y="395"/>
                    </a:cubicBezTo>
                    <a:cubicBezTo>
                      <a:pt x="100" y="3303"/>
                      <a:pt x="201" y="6210"/>
                      <a:pt x="301" y="9092"/>
                    </a:cubicBezTo>
                    <a:cubicBezTo>
                      <a:pt x="301" y="9368"/>
                      <a:pt x="514" y="9506"/>
                      <a:pt x="724" y="9506"/>
                    </a:cubicBezTo>
                    <a:cubicBezTo>
                      <a:pt x="934" y="9506"/>
                      <a:pt x="1141" y="9368"/>
                      <a:pt x="1128" y="9092"/>
                    </a:cubicBezTo>
                    <a:cubicBezTo>
                      <a:pt x="1028" y="6210"/>
                      <a:pt x="928" y="3303"/>
                      <a:pt x="852" y="395"/>
                    </a:cubicBezTo>
                    <a:cubicBezTo>
                      <a:pt x="840" y="132"/>
                      <a:pt x="627" y="1"/>
                      <a:pt x="4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8"/>
              <p:cNvSpPr/>
              <p:nvPr/>
            </p:nvSpPr>
            <p:spPr>
              <a:xfrm>
                <a:off x="510657" y="4512130"/>
                <a:ext cx="205196" cy="538476"/>
              </a:xfrm>
              <a:custGeom>
                <a:avLst/>
                <a:gdLst/>
                <a:ahLst/>
                <a:cxnLst/>
                <a:rect l="l" t="t" r="r" b="b"/>
                <a:pathLst>
                  <a:path w="4207" h="11040" extrusionOk="0">
                    <a:moveTo>
                      <a:pt x="514" y="0"/>
                    </a:moveTo>
                    <a:cubicBezTo>
                      <a:pt x="259" y="0"/>
                      <a:pt x="0" y="208"/>
                      <a:pt x="106" y="525"/>
                    </a:cubicBezTo>
                    <a:cubicBezTo>
                      <a:pt x="1159" y="3934"/>
                      <a:pt x="2236" y="7342"/>
                      <a:pt x="3314" y="10751"/>
                    </a:cubicBezTo>
                    <a:cubicBezTo>
                      <a:pt x="3374" y="10951"/>
                      <a:pt x="3539" y="11040"/>
                      <a:pt x="3705" y="11040"/>
                    </a:cubicBezTo>
                    <a:cubicBezTo>
                      <a:pt x="3954" y="11040"/>
                      <a:pt x="4206" y="10841"/>
                      <a:pt x="4116" y="10525"/>
                    </a:cubicBezTo>
                    <a:cubicBezTo>
                      <a:pt x="3038" y="7117"/>
                      <a:pt x="1986" y="3708"/>
                      <a:pt x="908" y="300"/>
                    </a:cubicBezTo>
                    <a:cubicBezTo>
                      <a:pt x="848" y="91"/>
                      <a:pt x="682" y="0"/>
                      <a:pt x="5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8"/>
              <p:cNvSpPr/>
              <p:nvPr/>
            </p:nvSpPr>
            <p:spPr>
              <a:xfrm>
                <a:off x="1206472" y="4911982"/>
                <a:ext cx="661389" cy="425074"/>
              </a:xfrm>
              <a:custGeom>
                <a:avLst/>
                <a:gdLst/>
                <a:ahLst/>
                <a:cxnLst/>
                <a:rect l="l" t="t" r="r" b="b"/>
                <a:pathLst>
                  <a:path w="13560" h="8715" extrusionOk="0">
                    <a:moveTo>
                      <a:pt x="575" y="0"/>
                    </a:moveTo>
                    <a:cubicBezTo>
                      <a:pt x="217" y="0"/>
                      <a:pt x="0" y="544"/>
                      <a:pt x="376" y="773"/>
                    </a:cubicBezTo>
                    <a:cubicBezTo>
                      <a:pt x="4512" y="3405"/>
                      <a:pt x="8622" y="6037"/>
                      <a:pt x="12757" y="8643"/>
                    </a:cubicBezTo>
                    <a:cubicBezTo>
                      <a:pt x="12832" y="8693"/>
                      <a:pt x="12907" y="8715"/>
                      <a:pt x="12976" y="8715"/>
                    </a:cubicBezTo>
                    <a:cubicBezTo>
                      <a:pt x="13326" y="8715"/>
                      <a:pt x="13560" y="8171"/>
                      <a:pt x="13184" y="7941"/>
                    </a:cubicBezTo>
                    <a:cubicBezTo>
                      <a:pt x="9048" y="5310"/>
                      <a:pt x="4913" y="2678"/>
                      <a:pt x="803" y="72"/>
                    </a:cubicBezTo>
                    <a:cubicBezTo>
                      <a:pt x="723" y="22"/>
                      <a:pt x="646" y="0"/>
                      <a:pt x="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8"/>
              <p:cNvSpPr/>
              <p:nvPr/>
            </p:nvSpPr>
            <p:spPr>
              <a:xfrm>
                <a:off x="1775425" y="4960269"/>
                <a:ext cx="233730" cy="34562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7086" extrusionOk="0">
                    <a:moveTo>
                      <a:pt x="4219" y="1"/>
                    </a:moveTo>
                    <a:cubicBezTo>
                      <a:pt x="4089" y="1"/>
                      <a:pt x="3960" y="61"/>
                      <a:pt x="3874" y="210"/>
                    </a:cubicBezTo>
                    <a:cubicBezTo>
                      <a:pt x="2646" y="2290"/>
                      <a:pt x="1418" y="4370"/>
                      <a:pt x="190" y="6475"/>
                    </a:cubicBezTo>
                    <a:cubicBezTo>
                      <a:pt x="0" y="6786"/>
                      <a:pt x="274" y="7085"/>
                      <a:pt x="554" y="7085"/>
                    </a:cubicBezTo>
                    <a:cubicBezTo>
                      <a:pt x="679" y="7085"/>
                      <a:pt x="806" y="7024"/>
                      <a:pt x="892" y="6876"/>
                    </a:cubicBezTo>
                    <a:cubicBezTo>
                      <a:pt x="2120" y="4796"/>
                      <a:pt x="3373" y="2716"/>
                      <a:pt x="4601" y="611"/>
                    </a:cubicBezTo>
                    <a:cubicBezTo>
                      <a:pt x="4791" y="300"/>
                      <a:pt x="4505" y="1"/>
                      <a:pt x="42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8"/>
              <p:cNvSpPr/>
              <p:nvPr/>
            </p:nvSpPr>
            <p:spPr>
              <a:xfrm>
                <a:off x="316534" y="2877703"/>
                <a:ext cx="128425" cy="129595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57" extrusionOk="0">
                    <a:moveTo>
                      <a:pt x="1304" y="0"/>
                    </a:moveTo>
                    <a:cubicBezTo>
                      <a:pt x="577" y="0"/>
                      <a:pt x="1" y="602"/>
                      <a:pt x="1" y="1328"/>
                    </a:cubicBezTo>
                    <a:cubicBezTo>
                      <a:pt x="1" y="2055"/>
                      <a:pt x="577" y="2657"/>
                      <a:pt x="1304" y="2657"/>
                    </a:cubicBezTo>
                    <a:cubicBezTo>
                      <a:pt x="2056" y="2657"/>
                      <a:pt x="2632" y="2055"/>
                      <a:pt x="2632" y="1328"/>
                    </a:cubicBezTo>
                    <a:cubicBezTo>
                      <a:pt x="2632" y="602"/>
                      <a:pt x="2056" y="0"/>
                      <a:pt x="13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8"/>
              <p:cNvSpPr/>
              <p:nvPr/>
            </p:nvSpPr>
            <p:spPr>
              <a:xfrm>
                <a:off x="545140" y="2990127"/>
                <a:ext cx="129644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8" extrusionOk="0">
                    <a:moveTo>
                      <a:pt x="1329" y="1"/>
                    </a:moveTo>
                    <a:cubicBezTo>
                      <a:pt x="602" y="1"/>
                      <a:pt x="1" y="602"/>
                      <a:pt x="1" y="1329"/>
                    </a:cubicBezTo>
                    <a:cubicBezTo>
                      <a:pt x="1" y="2056"/>
                      <a:pt x="602" y="2657"/>
                      <a:pt x="1329" y="2657"/>
                    </a:cubicBezTo>
                    <a:cubicBezTo>
                      <a:pt x="2056" y="2657"/>
                      <a:pt x="2657" y="2056"/>
                      <a:pt x="2657" y="1329"/>
                    </a:cubicBezTo>
                    <a:cubicBezTo>
                      <a:pt x="2657" y="602"/>
                      <a:pt x="2056" y="1"/>
                      <a:pt x="13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8"/>
              <p:cNvSpPr/>
              <p:nvPr/>
            </p:nvSpPr>
            <p:spPr>
              <a:xfrm>
                <a:off x="667369" y="3831192"/>
                <a:ext cx="129644" cy="128376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32" extrusionOk="0">
                    <a:moveTo>
                      <a:pt x="1329" y="0"/>
                    </a:moveTo>
                    <a:cubicBezTo>
                      <a:pt x="602" y="0"/>
                      <a:pt x="1" y="576"/>
                      <a:pt x="1" y="1303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57" y="2055"/>
                      <a:pt x="2657" y="1303"/>
                    </a:cubicBezTo>
                    <a:cubicBezTo>
                      <a:pt x="2657" y="576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8"/>
              <p:cNvSpPr/>
              <p:nvPr/>
            </p:nvSpPr>
            <p:spPr>
              <a:xfrm>
                <a:off x="479148" y="4466819"/>
                <a:ext cx="129595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8" extrusionOk="0">
                    <a:moveTo>
                      <a:pt x="1328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7"/>
                      <a:pt x="1328" y="2657"/>
                    </a:cubicBezTo>
                    <a:cubicBezTo>
                      <a:pt x="2055" y="2657"/>
                      <a:pt x="2657" y="2056"/>
                      <a:pt x="2657" y="1329"/>
                    </a:cubicBezTo>
                    <a:cubicBezTo>
                      <a:pt x="2657" y="602"/>
                      <a:pt x="2055" y="1"/>
                      <a:pt x="132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8"/>
              <p:cNvSpPr/>
              <p:nvPr/>
            </p:nvSpPr>
            <p:spPr>
              <a:xfrm>
                <a:off x="861735" y="4299377"/>
                <a:ext cx="128425" cy="129595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57" extrusionOk="0">
                    <a:moveTo>
                      <a:pt x="1304" y="0"/>
                    </a:moveTo>
                    <a:cubicBezTo>
                      <a:pt x="577" y="0"/>
                      <a:pt x="1" y="602"/>
                      <a:pt x="1" y="1328"/>
                    </a:cubicBezTo>
                    <a:cubicBezTo>
                      <a:pt x="1" y="2055"/>
                      <a:pt x="577" y="2657"/>
                      <a:pt x="1304" y="2657"/>
                    </a:cubicBezTo>
                    <a:cubicBezTo>
                      <a:pt x="2031" y="2657"/>
                      <a:pt x="2632" y="2055"/>
                      <a:pt x="2632" y="1328"/>
                    </a:cubicBezTo>
                    <a:cubicBezTo>
                      <a:pt x="2632" y="602"/>
                      <a:pt x="2031" y="0"/>
                      <a:pt x="13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8"/>
              <p:cNvSpPr/>
              <p:nvPr/>
            </p:nvSpPr>
            <p:spPr>
              <a:xfrm>
                <a:off x="1125799" y="4487597"/>
                <a:ext cx="129644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8" extrusionOk="0">
                    <a:moveTo>
                      <a:pt x="1329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7"/>
                      <a:pt x="1329" y="2657"/>
                    </a:cubicBezTo>
                    <a:cubicBezTo>
                      <a:pt x="2056" y="2657"/>
                      <a:pt x="2657" y="2056"/>
                      <a:pt x="2657" y="1329"/>
                    </a:cubicBezTo>
                    <a:cubicBezTo>
                      <a:pt x="2657" y="602"/>
                      <a:pt x="2056" y="1"/>
                      <a:pt x="13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8"/>
              <p:cNvSpPr/>
              <p:nvPr/>
            </p:nvSpPr>
            <p:spPr>
              <a:xfrm>
                <a:off x="1177159" y="4870232"/>
                <a:ext cx="128376" cy="128376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04"/>
                    </a:cubicBezTo>
                    <a:cubicBezTo>
                      <a:pt x="0" y="2056"/>
                      <a:pt x="602" y="2632"/>
                      <a:pt x="1328" y="2632"/>
                    </a:cubicBezTo>
                    <a:cubicBezTo>
                      <a:pt x="2055" y="2632"/>
                      <a:pt x="2632" y="2056"/>
                      <a:pt x="2632" y="1304"/>
                    </a:cubicBezTo>
                    <a:cubicBezTo>
                      <a:pt x="2632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8"/>
              <p:cNvSpPr/>
              <p:nvPr/>
            </p:nvSpPr>
            <p:spPr>
              <a:xfrm>
                <a:off x="1905702" y="4920323"/>
                <a:ext cx="128425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58" extrusionOk="0">
                    <a:moveTo>
                      <a:pt x="1304" y="1"/>
                    </a:moveTo>
                    <a:cubicBezTo>
                      <a:pt x="577" y="1"/>
                      <a:pt x="0" y="602"/>
                      <a:pt x="0" y="1329"/>
                    </a:cubicBezTo>
                    <a:cubicBezTo>
                      <a:pt x="0" y="2056"/>
                      <a:pt x="577" y="2658"/>
                      <a:pt x="1304" y="2658"/>
                    </a:cubicBezTo>
                    <a:cubicBezTo>
                      <a:pt x="2056" y="2658"/>
                      <a:pt x="2632" y="2056"/>
                      <a:pt x="2632" y="1329"/>
                    </a:cubicBezTo>
                    <a:cubicBezTo>
                      <a:pt x="2632" y="602"/>
                      <a:pt x="2056" y="1"/>
                      <a:pt x="13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7" name="Google Shape;237;p8"/>
            <p:cNvGrpSpPr/>
            <p:nvPr/>
          </p:nvGrpSpPr>
          <p:grpSpPr>
            <a:xfrm>
              <a:off x="7706253" y="2495068"/>
              <a:ext cx="1774044" cy="3044536"/>
              <a:chOff x="7706253" y="2495068"/>
              <a:chExt cx="1774044" cy="3044536"/>
            </a:xfrm>
          </p:grpSpPr>
          <p:sp>
            <p:nvSpPr>
              <p:cNvPr id="238" name="Google Shape;238;p8"/>
              <p:cNvSpPr/>
              <p:nvPr/>
            </p:nvSpPr>
            <p:spPr>
              <a:xfrm>
                <a:off x="7706253" y="2495068"/>
                <a:ext cx="1774044" cy="3044536"/>
              </a:xfrm>
              <a:custGeom>
                <a:avLst/>
                <a:gdLst/>
                <a:ahLst/>
                <a:cxnLst/>
                <a:rect l="l" t="t" r="r" b="b"/>
                <a:pathLst>
                  <a:path w="36372" h="62420" extrusionOk="0">
                    <a:moveTo>
                      <a:pt x="0" y="0"/>
                    </a:moveTo>
                    <a:cubicBezTo>
                      <a:pt x="0" y="1"/>
                      <a:pt x="3960" y="9800"/>
                      <a:pt x="3860" y="26517"/>
                    </a:cubicBezTo>
                    <a:cubicBezTo>
                      <a:pt x="3759" y="43234"/>
                      <a:pt x="6466" y="59926"/>
                      <a:pt x="17118" y="62131"/>
                    </a:cubicBezTo>
                    <a:cubicBezTo>
                      <a:pt x="18054" y="62323"/>
                      <a:pt x="18979" y="62420"/>
                      <a:pt x="19884" y="62420"/>
                    </a:cubicBezTo>
                    <a:cubicBezTo>
                      <a:pt x="29278" y="62420"/>
                      <a:pt x="36371" y="51920"/>
                      <a:pt x="28095" y="27344"/>
                    </a:cubicBezTo>
                    <a:cubicBezTo>
                      <a:pt x="28095" y="27344"/>
                      <a:pt x="21730" y="8973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>
                <a:off x="8154469" y="2825124"/>
                <a:ext cx="1245762" cy="2535081"/>
              </a:xfrm>
              <a:custGeom>
                <a:avLst/>
                <a:gdLst/>
                <a:ahLst/>
                <a:cxnLst/>
                <a:rect l="l" t="t" r="r" b="b"/>
                <a:pathLst>
                  <a:path w="25541" h="51975" extrusionOk="0">
                    <a:moveTo>
                      <a:pt x="0" y="0"/>
                    </a:moveTo>
                    <a:cubicBezTo>
                      <a:pt x="1354" y="7519"/>
                      <a:pt x="2507" y="15038"/>
                      <a:pt x="2281" y="30301"/>
                    </a:cubicBezTo>
                    <a:cubicBezTo>
                      <a:pt x="2080" y="45539"/>
                      <a:pt x="7294" y="50878"/>
                      <a:pt x="14286" y="51905"/>
                    </a:cubicBezTo>
                    <a:cubicBezTo>
                      <a:pt x="14596" y="51952"/>
                      <a:pt x="14902" y="51975"/>
                      <a:pt x="15202" y="51975"/>
                    </a:cubicBezTo>
                    <a:cubicBezTo>
                      <a:pt x="21681" y="51975"/>
                      <a:pt x="25540" y="41223"/>
                      <a:pt x="20151" y="24863"/>
                    </a:cubicBezTo>
                    <a:cubicBezTo>
                      <a:pt x="14512" y="7745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8"/>
              <p:cNvSpPr/>
              <p:nvPr/>
            </p:nvSpPr>
            <p:spPr>
              <a:xfrm>
                <a:off x="8314010" y="3060996"/>
                <a:ext cx="699872" cy="2183071"/>
              </a:xfrm>
              <a:custGeom>
                <a:avLst/>
                <a:gdLst/>
                <a:ahLst/>
                <a:cxnLst/>
                <a:rect l="l" t="t" r="r" b="b"/>
                <a:pathLst>
                  <a:path w="14349" h="44758" extrusionOk="0">
                    <a:moveTo>
                      <a:pt x="602" y="0"/>
                    </a:moveTo>
                    <a:cubicBezTo>
                      <a:pt x="301" y="0"/>
                      <a:pt x="0" y="302"/>
                      <a:pt x="213" y="603"/>
                    </a:cubicBezTo>
                    <a:cubicBezTo>
                      <a:pt x="6278" y="9174"/>
                      <a:pt x="9937" y="19200"/>
                      <a:pt x="11892" y="29450"/>
                    </a:cubicBezTo>
                    <a:cubicBezTo>
                      <a:pt x="12820" y="34312"/>
                      <a:pt x="13496" y="39375"/>
                      <a:pt x="13421" y="44363"/>
                    </a:cubicBezTo>
                    <a:cubicBezTo>
                      <a:pt x="13421" y="44626"/>
                      <a:pt x="13628" y="44757"/>
                      <a:pt x="13838" y="44757"/>
                    </a:cubicBezTo>
                    <a:cubicBezTo>
                      <a:pt x="14048" y="44757"/>
                      <a:pt x="14261" y="44626"/>
                      <a:pt x="14273" y="44363"/>
                    </a:cubicBezTo>
                    <a:cubicBezTo>
                      <a:pt x="14348" y="39651"/>
                      <a:pt x="13697" y="34864"/>
                      <a:pt x="12895" y="30227"/>
                    </a:cubicBezTo>
                    <a:cubicBezTo>
                      <a:pt x="11115" y="20227"/>
                      <a:pt x="7707" y="10403"/>
                      <a:pt x="2118" y="1906"/>
                    </a:cubicBezTo>
                    <a:cubicBezTo>
                      <a:pt x="1742" y="1305"/>
                      <a:pt x="1341" y="753"/>
                      <a:pt x="940" y="177"/>
                    </a:cubicBezTo>
                    <a:cubicBezTo>
                      <a:pt x="852" y="52"/>
                      <a:pt x="727" y="0"/>
                      <a:pt x="6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1" name="Google Shape;241;p8"/>
            <p:cNvGrpSpPr/>
            <p:nvPr/>
          </p:nvGrpSpPr>
          <p:grpSpPr>
            <a:xfrm>
              <a:off x="6335887" y="2865460"/>
              <a:ext cx="2515815" cy="3008588"/>
              <a:chOff x="6335887" y="2865460"/>
              <a:chExt cx="2515815" cy="3008588"/>
            </a:xfrm>
          </p:grpSpPr>
          <p:sp>
            <p:nvSpPr>
              <p:cNvPr id="242" name="Google Shape;242;p8"/>
              <p:cNvSpPr/>
              <p:nvPr/>
            </p:nvSpPr>
            <p:spPr>
              <a:xfrm>
                <a:off x="6335887" y="2865460"/>
                <a:ext cx="2515815" cy="3008588"/>
              </a:xfrm>
              <a:custGeom>
                <a:avLst/>
                <a:gdLst/>
                <a:ahLst/>
                <a:cxnLst/>
                <a:rect l="l" t="t" r="r" b="b"/>
                <a:pathLst>
                  <a:path w="51580" h="61683" extrusionOk="0">
                    <a:moveTo>
                      <a:pt x="6811" y="0"/>
                    </a:moveTo>
                    <a:cubicBezTo>
                      <a:pt x="6450" y="0"/>
                      <a:pt x="6092" y="72"/>
                      <a:pt x="5740" y="226"/>
                    </a:cubicBezTo>
                    <a:cubicBezTo>
                      <a:pt x="1" y="2732"/>
                      <a:pt x="7419" y="12757"/>
                      <a:pt x="10652" y="16843"/>
                    </a:cubicBezTo>
                    <a:cubicBezTo>
                      <a:pt x="13885" y="20903"/>
                      <a:pt x="14738" y="24136"/>
                      <a:pt x="12632" y="24136"/>
                    </a:cubicBezTo>
                    <a:cubicBezTo>
                      <a:pt x="11620" y="24136"/>
                      <a:pt x="10310" y="23643"/>
                      <a:pt x="9305" y="23643"/>
                    </a:cubicBezTo>
                    <a:cubicBezTo>
                      <a:pt x="8245" y="23643"/>
                      <a:pt x="7524" y="24191"/>
                      <a:pt x="7845" y="26442"/>
                    </a:cubicBezTo>
                    <a:cubicBezTo>
                      <a:pt x="8472" y="30828"/>
                      <a:pt x="13484" y="31981"/>
                      <a:pt x="15565" y="34587"/>
                    </a:cubicBezTo>
                    <a:cubicBezTo>
                      <a:pt x="17645" y="37194"/>
                      <a:pt x="19224" y="39274"/>
                      <a:pt x="15865" y="40026"/>
                    </a:cubicBezTo>
                    <a:cubicBezTo>
                      <a:pt x="12532" y="40752"/>
                      <a:pt x="14312" y="44086"/>
                      <a:pt x="21003" y="48372"/>
                    </a:cubicBezTo>
                    <a:cubicBezTo>
                      <a:pt x="27670" y="52657"/>
                      <a:pt x="25063" y="55164"/>
                      <a:pt x="20677" y="55464"/>
                    </a:cubicBezTo>
                    <a:cubicBezTo>
                      <a:pt x="16292" y="55790"/>
                      <a:pt x="21830" y="61204"/>
                      <a:pt x="34663" y="61630"/>
                    </a:cubicBezTo>
                    <a:cubicBezTo>
                      <a:pt x="35750" y="61666"/>
                      <a:pt x="36757" y="61682"/>
                      <a:pt x="37691" y="61682"/>
                    </a:cubicBezTo>
                    <a:cubicBezTo>
                      <a:pt x="47792" y="61682"/>
                      <a:pt x="49199" y="59750"/>
                      <a:pt x="49199" y="59750"/>
                    </a:cubicBezTo>
                    <a:cubicBezTo>
                      <a:pt x="49199" y="59750"/>
                      <a:pt x="51580" y="39600"/>
                      <a:pt x="46993" y="38547"/>
                    </a:cubicBezTo>
                    <a:cubicBezTo>
                      <a:pt x="46698" y="38481"/>
                      <a:pt x="46431" y="38450"/>
                      <a:pt x="46191" y="38450"/>
                    </a:cubicBezTo>
                    <a:cubicBezTo>
                      <a:pt x="43072" y="38450"/>
                      <a:pt x="44253" y="43605"/>
                      <a:pt x="42383" y="43605"/>
                    </a:cubicBezTo>
                    <a:cubicBezTo>
                      <a:pt x="42156" y="43605"/>
                      <a:pt x="41884" y="43529"/>
                      <a:pt x="41555" y="43359"/>
                    </a:cubicBezTo>
                    <a:cubicBezTo>
                      <a:pt x="38322" y="41680"/>
                      <a:pt x="39274" y="38146"/>
                      <a:pt x="40001" y="32707"/>
                    </a:cubicBezTo>
                    <a:cubicBezTo>
                      <a:pt x="40689" y="27557"/>
                      <a:pt x="38006" y="24002"/>
                      <a:pt x="36038" y="24002"/>
                    </a:cubicBezTo>
                    <a:cubicBezTo>
                      <a:pt x="35928" y="24002"/>
                      <a:pt x="35820" y="24013"/>
                      <a:pt x="35715" y="24036"/>
                    </a:cubicBezTo>
                    <a:cubicBezTo>
                      <a:pt x="33735" y="24462"/>
                      <a:pt x="37921" y="31028"/>
                      <a:pt x="33635" y="31454"/>
                    </a:cubicBezTo>
                    <a:cubicBezTo>
                      <a:pt x="33501" y="31468"/>
                      <a:pt x="33371" y="31474"/>
                      <a:pt x="33246" y="31474"/>
                    </a:cubicBezTo>
                    <a:cubicBezTo>
                      <a:pt x="29381" y="31474"/>
                      <a:pt x="29868" y="25206"/>
                      <a:pt x="29650" y="19549"/>
                    </a:cubicBezTo>
                    <a:cubicBezTo>
                      <a:pt x="29467" y="14216"/>
                      <a:pt x="24831" y="6603"/>
                      <a:pt x="21890" y="6603"/>
                    </a:cubicBezTo>
                    <a:cubicBezTo>
                      <a:pt x="21611" y="6603"/>
                      <a:pt x="21347" y="6672"/>
                      <a:pt x="21104" y="6817"/>
                    </a:cubicBezTo>
                    <a:cubicBezTo>
                      <a:pt x="18271" y="8472"/>
                      <a:pt x="25389" y="12757"/>
                      <a:pt x="21931" y="14838"/>
                    </a:cubicBezTo>
                    <a:cubicBezTo>
                      <a:pt x="21752" y="14947"/>
                      <a:pt x="21563" y="14999"/>
                      <a:pt x="21366" y="14999"/>
                    </a:cubicBezTo>
                    <a:cubicBezTo>
                      <a:pt x="18002" y="14999"/>
                      <a:pt x="12022" y="0"/>
                      <a:pt x="68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8"/>
              <p:cNvSpPr/>
              <p:nvPr/>
            </p:nvSpPr>
            <p:spPr>
              <a:xfrm>
                <a:off x="6749104" y="3350765"/>
                <a:ext cx="1980363" cy="2429824"/>
              </a:xfrm>
              <a:custGeom>
                <a:avLst/>
                <a:gdLst/>
                <a:ahLst/>
                <a:cxnLst/>
                <a:rect l="l" t="t" r="r" b="b"/>
                <a:pathLst>
                  <a:path w="40602" h="49817" extrusionOk="0">
                    <a:moveTo>
                      <a:pt x="3434" y="0"/>
                    </a:moveTo>
                    <a:cubicBezTo>
                      <a:pt x="3433" y="0"/>
                      <a:pt x="0" y="301"/>
                      <a:pt x="3759" y="5213"/>
                    </a:cubicBezTo>
                    <a:cubicBezTo>
                      <a:pt x="7519" y="10126"/>
                      <a:pt x="10952" y="15239"/>
                      <a:pt x="8772" y="16391"/>
                    </a:cubicBezTo>
                    <a:cubicBezTo>
                      <a:pt x="8282" y="16647"/>
                      <a:pt x="7644" y="16717"/>
                      <a:pt x="6979" y="16717"/>
                    </a:cubicBezTo>
                    <a:cubicBezTo>
                      <a:pt x="6190" y="16717"/>
                      <a:pt x="5362" y="16619"/>
                      <a:pt x="4697" y="16619"/>
                    </a:cubicBezTo>
                    <a:cubicBezTo>
                      <a:pt x="3396" y="16619"/>
                      <a:pt x="2715" y="16992"/>
                      <a:pt x="4160" y="19198"/>
                    </a:cubicBezTo>
                    <a:cubicBezTo>
                      <a:pt x="6992" y="23484"/>
                      <a:pt x="10226" y="22657"/>
                      <a:pt x="12205" y="26717"/>
                    </a:cubicBezTo>
                    <a:cubicBezTo>
                      <a:pt x="14185" y="30802"/>
                      <a:pt x="7719" y="31003"/>
                      <a:pt x="9799" y="34236"/>
                    </a:cubicBezTo>
                    <a:cubicBezTo>
                      <a:pt x="11905" y="37469"/>
                      <a:pt x="17845" y="38848"/>
                      <a:pt x="19298" y="42908"/>
                    </a:cubicBezTo>
                    <a:cubicBezTo>
                      <a:pt x="20777" y="46993"/>
                      <a:pt x="12306" y="45514"/>
                      <a:pt x="16065" y="47820"/>
                    </a:cubicBezTo>
                    <a:cubicBezTo>
                      <a:pt x="18297" y="49189"/>
                      <a:pt x="24948" y="49816"/>
                      <a:pt x="30424" y="49816"/>
                    </a:cubicBezTo>
                    <a:cubicBezTo>
                      <a:pt x="34170" y="49816"/>
                      <a:pt x="37365" y="49523"/>
                      <a:pt x="38221" y="48973"/>
                    </a:cubicBezTo>
                    <a:cubicBezTo>
                      <a:pt x="40301" y="47620"/>
                      <a:pt x="40602" y="32056"/>
                      <a:pt x="38847" y="31630"/>
                    </a:cubicBezTo>
                    <a:cubicBezTo>
                      <a:pt x="38790" y="31616"/>
                      <a:pt x="38733" y="31609"/>
                      <a:pt x="38675" y="31609"/>
                    </a:cubicBezTo>
                    <a:cubicBezTo>
                      <a:pt x="37155" y="31609"/>
                      <a:pt x="35192" y="36091"/>
                      <a:pt x="32609" y="36091"/>
                    </a:cubicBezTo>
                    <a:cubicBezTo>
                      <a:pt x="32198" y="36091"/>
                      <a:pt x="31771" y="35978"/>
                      <a:pt x="31328" y="35715"/>
                    </a:cubicBezTo>
                    <a:cubicBezTo>
                      <a:pt x="27970" y="33710"/>
                      <a:pt x="30075" y="28071"/>
                      <a:pt x="30075" y="24311"/>
                    </a:cubicBezTo>
                    <a:cubicBezTo>
                      <a:pt x="30075" y="21548"/>
                      <a:pt x="29669" y="19868"/>
                      <a:pt x="29006" y="19868"/>
                    </a:cubicBezTo>
                    <a:cubicBezTo>
                      <a:pt x="28767" y="19868"/>
                      <a:pt x="28494" y="20087"/>
                      <a:pt x="28196" y="20552"/>
                    </a:cubicBezTo>
                    <a:cubicBezTo>
                      <a:pt x="27340" y="21872"/>
                      <a:pt x="26029" y="24683"/>
                      <a:pt x="24252" y="24683"/>
                    </a:cubicBezTo>
                    <a:cubicBezTo>
                      <a:pt x="23635" y="24683"/>
                      <a:pt x="22961" y="24344"/>
                      <a:pt x="22231" y="23484"/>
                    </a:cubicBezTo>
                    <a:cubicBezTo>
                      <a:pt x="19424" y="20151"/>
                      <a:pt x="18672" y="12532"/>
                      <a:pt x="18797" y="8973"/>
                    </a:cubicBezTo>
                    <a:cubicBezTo>
                      <a:pt x="18887" y="5771"/>
                      <a:pt x="18126" y="3341"/>
                      <a:pt x="17060" y="3341"/>
                    </a:cubicBezTo>
                    <a:cubicBezTo>
                      <a:pt x="16940" y="3341"/>
                      <a:pt x="16818" y="3371"/>
                      <a:pt x="16692" y="3434"/>
                    </a:cubicBezTo>
                    <a:cubicBezTo>
                      <a:pt x="15560" y="4000"/>
                      <a:pt x="15532" y="8408"/>
                      <a:pt x="13784" y="8408"/>
                    </a:cubicBezTo>
                    <a:cubicBezTo>
                      <a:pt x="13596" y="8408"/>
                      <a:pt x="13389" y="8358"/>
                      <a:pt x="13158" y="8246"/>
                    </a:cubicBezTo>
                    <a:cubicBezTo>
                      <a:pt x="10752" y="7093"/>
                      <a:pt x="8346" y="201"/>
                      <a:pt x="34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8"/>
              <p:cNvSpPr/>
              <p:nvPr/>
            </p:nvSpPr>
            <p:spPr>
              <a:xfrm>
                <a:off x="6985611" y="3487333"/>
                <a:ext cx="1203865" cy="2225506"/>
              </a:xfrm>
              <a:custGeom>
                <a:avLst/>
                <a:gdLst/>
                <a:ahLst/>
                <a:cxnLst/>
                <a:rect l="l" t="t" r="r" b="b"/>
                <a:pathLst>
                  <a:path w="24682" h="45628" extrusionOk="0">
                    <a:moveTo>
                      <a:pt x="595" y="0"/>
                    </a:moveTo>
                    <a:cubicBezTo>
                      <a:pt x="288" y="0"/>
                      <a:pt x="0" y="426"/>
                      <a:pt x="289" y="734"/>
                    </a:cubicBezTo>
                    <a:cubicBezTo>
                      <a:pt x="6605" y="7601"/>
                      <a:pt x="11216" y="16022"/>
                      <a:pt x="15226" y="24393"/>
                    </a:cubicBezTo>
                    <a:cubicBezTo>
                      <a:pt x="18209" y="30634"/>
                      <a:pt x="20840" y="37025"/>
                      <a:pt x="23146" y="43516"/>
                    </a:cubicBezTo>
                    <a:cubicBezTo>
                      <a:pt x="23372" y="44118"/>
                      <a:pt x="23572" y="44744"/>
                      <a:pt x="23773" y="45346"/>
                    </a:cubicBezTo>
                    <a:cubicBezTo>
                      <a:pt x="23842" y="45543"/>
                      <a:pt x="24007" y="45628"/>
                      <a:pt x="24172" y="45628"/>
                    </a:cubicBezTo>
                    <a:cubicBezTo>
                      <a:pt x="24427" y="45628"/>
                      <a:pt x="24681" y="45425"/>
                      <a:pt x="24575" y="45120"/>
                    </a:cubicBezTo>
                    <a:cubicBezTo>
                      <a:pt x="23171" y="40860"/>
                      <a:pt x="21517" y="36674"/>
                      <a:pt x="19763" y="32539"/>
                    </a:cubicBezTo>
                    <a:cubicBezTo>
                      <a:pt x="16254" y="24168"/>
                      <a:pt x="12244" y="15947"/>
                      <a:pt x="7231" y="8378"/>
                    </a:cubicBezTo>
                    <a:cubicBezTo>
                      <a:pt x="5326" y="5471"/>
                      <a:pt x="3221" y="2689"/>
                      <a:pt x="865" y="133"/>
                    </a:cubicBezTo>
                    <a:cubicBezTo>
                      <a:pt x="784" y="39"/>
                      <a:pt x="689" y="0"/>
                      <a:pt x="5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5" name="Google Shape;245;p8"/>
            <p:cNvGrpSpPr/>
            <p:nvPr/>
          </p:nvGrpSpPr>
          <p:grpSpPr>
            <a:xfrm>
              <a:off x="5689236" y="4175880"/>
              <a:ext cx="2266428" cy="1679323"/>
              <a:chOff x="5689236" y="4175880"/>
              <a:chExt cx="2266428" cy="1679323"/>
            </a:xfrm>
          </p:grpSpPr>
          <p:sp>
            <p:nvSpPr>
              <p:cNvPr id="246" name="Google Shape;246;p8"/>
              <p:cNvSpPr/>
              <p:nvPr/>
            </p:nvSpPr>
            <p:spPr>
              <a:xfrm>
                <a:off x="5689236" y="4175880"/>
                <a:ext cx="2266428" cy="1679323"/>
              </a:xfrm>
              <a:custGeom>
                <a:avLst/>
                <a:gdLst/>
                <a:ahLst/>
                <a:cxnLst/>
                <a:rect l="l" t="t" r="r" b="b"/>
                <a:pathLst>
                  <a:path w="46467" h="3443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" y="6"/>
                      <a:pt x="10633" y="34430"/>
                      <a:pt x="31436" y="34430"/>
                    </a:cubicBezTo>
                    <a:cubicBezTo>
                      <a:pt x="35966" y="34430"/>
                      <a:pt x="40978" y="32798"/>
                      <a:pt x="46467" y="28823"/>
                    </a:cubicBezTo>
                    <a:cubicBezTo>
                      <a:pt x="46467" y="28823"/>
                      <a:pt x="36342" y="12933"/>
                      <a:pt x="18371" y="7093"/>
                    </a:cubicBezTo>
                    <a:cubicBezTo>
                      <a:pt x="433" y="1256"/>
                      <a:pt x="1" y="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8"/>
              <p:cNvSpPr/>
              <p:nvPr/>
            </p:nvSpPr>
            <p:spPr>
              <a:xfrm>
                <a:off x="5903161" y="4420386"/>
                <a:ext cx="1874033" cy="1281319"/>
              </a:xfrm>
              <a:custGeom>
                <a:avLst/>
                <a:gdLst/>
                <a:ahLst/>
                <a:cxnLst/>
                <a:rect l="l" t="t" r="r" b="b"/>
                <a:pathLst>
                  <a:path w="38422" h="2627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916" y="21722"/>
                      <a:pt x="20449" y="26270"/>
                      <a:pt x="28544" y="26270"/>
                    </a:cubicBezTo>
                    <a:cubicBezTo>
                      <a:pt x="34375" y="26270"/>
                      <a:pt x="38422" y="23910"/>
                      <a:pt x="38422" y="23910"/>
                    </a:cubicBezTo>
                    <a:cubicBezTo>
                      <a:pt x="37394" y="22331"/>
                      <a:pt x="33635" y="14812"/>
                      <a:pt x="21404" y="8872"/>
                    </a:cubicBezTo>
                    <a:cubicBezTo>
                      <a:pt x="9199" y="2908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8"/>
              <p:cNvSpPr/>
              <p:nvPr/>
            </p:nvSpPr>
            <p:spPr>
              <a:xfrm>
                <a:off x="6052849" y="4583097"/>
                <a:ext cx="1630304" cy="1024324"/>
              </a:xfrm>
              <a:custGeom>
                <a:avLst/>
                <a:gdLst/>
                <a:ahLst/>
                <a:cxnLst/>
                <a:rect l="l" t="t" r="r" b="b"/>
                <a:pathLst>
                  <a:path w="33425" h="21001" extrusionOk="0">
                    <a:moveTo>
                      <a:pt x="602" y="1"/>
                    </a:moveTo>
                    <a:cubicBezTo>
                      <a:pt x="276" y="1"/>
                      <a:pt x="0" y="410"/>
                      <a:pt x="290" y="699"/>
                    </a:cubicBezTo>
                    <a:cubicBezTo>
                      <a:pt x="6656" y="6915"/>
                      <a:pt x="14049" y="12003"/>
                      <a:pt x="21919" y="16138"/>
                    </a:cubicBezTo>
                    <a:cubicBezTo>
                      <a:pt x="25403" y="17968"/>
                      <a:pt x="29012" y="19697"/>
                      <a:pt x="32746" y="20975"/>
                    </a:cubicBezTo>
                    <a:cubicBezTo>
                      <a:pt x="32795" y="20992"/>
                      <a:pt x="32841" y="21000"/>
                      <a:pt x="32885" y="21000"/>
                    </a:cubicBezTo>
                    <a:cubicBezTo>
                      <a:pt x="33285" y="21000"/>
                      <a:pt x="33424" y="20331"/>
                      <a:pt x="32972" y="20173"/>
                    </a:cubicBezTo>
                    <a:cubicBezTo>
                      <a:pt x="29313" y="18920"/>
                      <a:pt x="25754" y="17191"/>
                      <a:pt x="22345" y="15411"/>
                    </a:cubicBezTo>
                    <a:cubicBezTo>
                      <a:pt x="14526" y="11351"/>
                      <a:pt x="7207" y="6263"/>
                      <a:pt x="891" y="123"/>
                    </a:cubicBezTo>
                    <a:cubicBezTo>
                      <a:pt x="799" y="37"/>
                      <a:pt x="698" y="1"/>
                      <a:pt x="6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9" name="Google Shape;249;p8"/>
          <p:cNvSpPr/>
          <p:nvPr/>
        </p:nvSpPr>
        <p:spPr>
          <a:xfrm>
            <a:off x="-348325" y="358625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8"/>
          <p:cNvSpPr/>
          <p:nvPr/>
        </p:nvSpPr>
        <p:spPr>
          <a:xfrm>
            <a:off x="8521527" y="1903699"/>
            <a:ext cx="889634" cy="425633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9"/>
          <p:cNvGrpSpPr/>
          <p:nvPr/>
        </p:nvGrpSpPr>
        <p:grpSpPr>
          <a:xfrm>
            <a:off x="8063667" y="81447"/>
            <a:ext cx="1252529" cy="4451698"/>
            <a:chOff x="8063667" y="81447"/>
            <a:chExt cx="1252529" cy="4451698"/>
          </a:xfrm>
        </p:grpSpPr>
        <p:sp>
          <p:nvSpPr>
            <p:cNvPr id="253" name="Google Shape;253;p9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9"/>
          <p:cNvGrpSpPr/>
          <p:nvPr/>
        </p:nvGrpSpPr>
        <p:grpSpPr>
          <a:xfrm>
            <a:off x="-302850" y="325809"/>
            <a:ext cx="1260396" cy="3409465"/>
            <a:chOff x="-302850" y="325809"/>
            <a:chExt cx="1260396" cy="3409465"/>
          </a:xfrm>
        </p:grpSpPr>
        <p:sp>
          <p:nvSpPr>
            <p:cNvPr id="263" name="Google Shape;263;p9"/>
            <p:cNvSpPr/>
            <p:nvPr/>
          </p:nvSpPr>
          <p:spPr>
            <a:xfrm>
              <a:off x="2729" y="325809"/>
              <a:ext cx="895503" cy="791843"/>
            </a:xfrm>
            <a:custGeom>
              <a:avLst/>
              <a:gdLst/>
              <a:ahLst/>
              <a:cxnLst/>
              <a:rect l="l" t="t" r="r" b="b"/>
              <a:pathLst>
                <a:path w="23077" h="20407" extrusionOk="0">
                  <a:moveTo>
                    <a:pt x="11527" y="1"/>
                  </a:moveTo>
                  <a:cubicBezTo>
                    <a:pt x="5159" y="1"/>
                    <a:pt x="0" y="4566"/>
                    <a:pt x="0" y="10204"/>
                  </a:cubicBezTo>
                  <a:cubicBezTo>
                    <a:pt x="0" y="15842"/>
                    <a:pt x="5159" y="20407"/>
                    <a:pt x="11527" y="20407"/>
                  </a:cubicBezTo>
                  <a:cubicBezTo>
                    <a:pt x="17918" y="20407"/>
                    <a:pt x="23077" y="15842"/>
                    <a:pt x="23077" y="10204"/>
                  </a:cubicBezTo>
                  <a:cubicBezTo>
                    <a:pt x="23077" y="4566"/>
                    <a:pt x="17918" y="1"/>
                    <a:pt x="11527" y="1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534146" y="1231014"/>
              <a:ext cx="225884" cy="226762"/>
            </a:xfrm>
            <a:custGeom>
              <a:avLst/>
              <a:gdLst/>
              <a:ahLst/>
              <a:cxnLst/>
              <a:rect l="l" t="t" r="r" b="b"/>
              <a:pathLst>
                <a:path w="5821" h="5844" extrusionOk="0">
                  <a:moveTo>
                    <a:pt x="2922" y="0"/>
                  </a:moveTo>
                  <a:cubicBezTo>
                    <a:pt x="1301" y="0"/>
                    <a:pt x="0" y="1301"/>
                    <a:pt x="0" y="2922"/>
                  </a:cubicBezTo>
                  <a:cubicBezTo>
                    <a:pt x="0" y="4543"/>
                    <a:pt x="1301" y="5844"/>
                    <a:pt x="2922" y="5844"/>
                  </a:cubicBezTo>
                  <a:cubicBezTo>
                    <a:pt x="4520" y="5844"/>
                    <a:pt x="5821" y="4543"/>
                    <a:pt x="5821" y="2922"/>
                  </a:cubicBezTo>
                  <a:cubicBezTo>
                    <a:pt x="5821" y="1301"/>
                    <a:pt x="4520" y="0"/>
                    <a:pt x="2922" y="0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-302850" y="1565810"/>
              <a:ext cx="596122" cy="669615"/>
            </a:xfrm>
            <a:custGeom>
              <a:avLst/>
              <a:gdLst/>
              <a:ahLst/>
              <a:cxnLst/>
              <a:rect l="l" t="t" r="r" b="b"/>
              <a:pathLst>
                <a:path w="15362" h="17257" extrusionOk="0">
                  <a:moveTo>
                    <a:pt x="7670" y="0"/>
                  </a:moveTo>
                  <a:cubicBezTo>
                    <a:pt x="3447" y="0"/>
                    <a:pt x="0" y="3858"/>
                    <a:pt x="0" y="8628"/>
                  </a:cubicBezTo>
                  <a:cubicBezTo>
                    <a:pt x="0" y="13376"/>
                    <a:pt x="3447" y="17256"/>
                    <a:pt x="7670" y="17256"/>
                  </a:cubicBezTo>
                  <a:cubicBezTo>
                    <a:pt x="11915" y="17256"/>
                    <a:pt x="15362" y="13376"/>
                    <a:pt x="15362" y="8628"/>
                  </a:cubicBezTo>
                  <a:cubicBezTo>
                    <a:pt x="15362" y="3858"/>
                    <a:pt x="11915" y="0"/>
                    <a:pt x="7670" y="0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578421" y="2855362"/>
              <a:ext cx="379125" cy="383563"/>
            </a:xfrm>
            <a:custGeom>
              <a:avLst/>
              <a:gdLst/>
              <a:ahLst/>
              <a:cxnLst/>
              <a:rect l="l" t="t" r="r" b="b"/>
              <a:pathLst>
                <a:path w="9770" h="9885" extrusionOk="0">
                  <a:moveTo>
                    <a:pt x="4885" y="1"/>
                  </a:moveTo>
                  <a:cubicBezTo>
                    <a:pt x="2192" y="1"/>
                    <a:pt x="1" y="2215"/>
                    <a:pt x="1" y="4931"/>
                  </a:cubicBezTo>
                  <a:cubicBezTo>
                    <a:pt x="1" y="7670"/>
                    <a:pt x="2192" y="9884"/>
                    <a:pt x="4885" y="9884"/>
                  </a:cubicBezTo>
                  <a:cubicBezTo>
                    <a:pt x="7579" y="9884"/>
                    <a:pt x="9770" y="7670"/>
                    <a:pt x="9770" y="4931"/>
                  </a:cubicBezTo>
                  <a:cubicBezTo>
                    <a:pt x="9770" y="2215"/>
                    <a:pt x="7579" y="1"/>
                    <a:pt x="4885" y="1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415445" y="582222"/>
              <a:ext cx="30151" cy="3153052"/>
            </a:xfrm>
            <a:custGeom>
              <a:avLst/>
              <a:gdLst/>
              <a:ahLst/>
              <a:cxnLst/>
              <a:rect l="l" t="t" r="r" b="b"/>
              <a:pathLst>
                <a:path w="777" h="81259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19254"/>
                  </a:lnTo>
                  <a:lnTo>
                    <a:pt x="1" y="55866"/>
                  </a:lnTo>
                  <a:lnTo>
                    <a:pt x="1" y="80152"/>
                  </a:lnTo>
                  <a:lnTo>
                    <a:pt x="1" y="80882"/>
                  </a:lnTo>
                  <a:cubicBezTo>
                    <a:pt x="1" y="81133"/>
                    <a:pt x="195" y="81259"/>
                    <a:pt x="389" y="81259"/>
                  </a:cubicBezTo>
                  <a:cubicBezTo>
                    <a:pt x="583" y="81259"/>
                    <a:pt x="777" y="81133"/>
                    <a:pt x="777" y="80882"/>
                  </a:cubicBezTo>
                  <a:lnTo>
                    <a:pt x="777" y="62006"/>
                  </a:lnTo>
                  <a:lnTo>
                    <a:pt x="777" y="25394"/>
                  </a:lnTo>
                  <a:lnTo>
                    <a:pt x="777" y="1108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410129" y="649158"/>
              <a:ext cx="203765" cy="278990"/>
            </a:xfrm>
            <a:custGeom>
              <a:avLst/>
              <a:gdLst/>
              <a:ahLst/>
              <a:cxnLst/>
              <a:rect l="l" t="t" r="r" b="b"/>
              <a:pathLst>
                <a:path w="5251" h="7190" extrusionOk="0">
                  <a:moveTo>
                    <a:pt x="4588" y="0"/>
                  </a:moveTo>
                  <a:cubicBezTo>
                    <a:pt x="4366" y="0"/>
                    <a:pt x="4123" y="190"/>
                    <a:pt x="4178" y="478"/>
                  </a:cubicBezTo>
                  <a:cubicBezTo>
                    <a:pt x="4497" y="2396"/>
                    <a:pt x="4360" y="4610"/>
                    <a:pt x="2603" y="5774"/>
                  </a:cubicBezTo>
                  <a:cubicBezTo>
                    <a:pt x="1987" y="6162"/>
                    <a:pt x="1211" y="6413"/>
                    <a:pt x="503" y="6436"/>
                  </a:cubicBezTo>
                  <a:cubicBezTo>
                    <a:pt x="1" y="6436"/>
                    <a:pt x="1" y="7189"/>
                    <a:pt x="503" y="7189"/>
                  </a:cubicBezTo>
                  <a:cubicBezTo>
                    <a:pt x="1485" y="7166"/>
                    <a:pt x="2512" y="6778"/>
                    <a:pt x="3288" y="6185"/>
                  </a:cubicBezTo>
                  <a:cubicBezTo>
                    <a:pt x="5137" y="4815"/>
                    <a:pt x="5251" y="2373"/>
                    <a:pt x="4908" y="273"/>
                  </a:cubicBezTo>
                  <a:cubicBezTo>
                    <a:pt x="4872" y="83"/>
                    <a:pt x="4735" y="0"/>
                    <a:pt x="4588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243622" y="804526"/>
              <a:ext cx="208616" cy="215470"/>
            </a:xfrm>
            <a:custGeom>
              <a:avLst/>
              <a:gdLst/>
              <a:ahLst/>
              <a:cxnLst/>
              <a:rect l="l" t="t" r="r" b="b"/>
              <a:pathLst>
                <a:path w="5376" h="5553" extrusionOk="0">
                  <a:moveTo>
                    <a:pt x="420" y="1"/>
                  </a:moveTo>
                  <a:cubicBezTo>
                    <a:pt x="229" y="1"/>
                    <a:pt x="35" y="126"/>
                    <a:pt x="24" y="378"/>
                  </a:cubicBezTo>
                  <a:cubicBezTo>
                    <a:pt x="1" y="2226"/>
                    <a:pt x="412" y="4326"/>
                    <a:pt x="2260" y="5194"/>
                  </a:cubicBezTo>
                  <a:cubicBezTo>
                    <a:pt x="2779" y="5431"/>
                    <a:pt x="3384" y="5552"/>
                    <a:pt x="3982" y="5552"/>
                  </a:cubicBezTo>
                  <a:cubicBezTo>
                    <a:pt x="4305" y="5552"/>
                    <a:pt x="4627" y="5517"/>
                    <a:pt x="4931" y="5445"/>
                  </a:cubicBezTo>
                  <a:cubicBezTo>
                    <a:pt x="5376" y="5339"/>
                    <a:pt x="5231" y="4702"/>
                    <a:pt x="4825" y="4702"/>
                  </a:cubicBezTo>
                  <a:cubicBezTo>
                    <a:pt x="4793" y="4702"/>
                    <a:pt x="4760" y="4706"/>
                    <a:pt x="4726" y="4714"/>
                  </a:cubicBezTo>
                  <a:cubicBezTo>
                    <a:pt x="4491" y="4768"/>
                    <a:pt x="4247" y="4794"/>
                    <a:pt x="4000" y="4794"/>
                  </a:cubicBezTo>
                  <a:cubicBezTo>
                    <a:pt x="3621" y="4794"/>
                    <a:pt x="3236" y="4734"/>
                    <a:pt x="2877" y="4623"/>
                  </a:cubicBezTo>
                  <a:cubicBezTo>
                    <a:pt x="1073" y="4075"/>
                    <a:pt x="754" y="1998"/>
                    <a:pt x="800" y="378"/>
                  </a:cubicBezTo>
                  <a:cubicBezTo>
                    <a:pt x="800" y="126"/>
                    <a:pt x="611" y="1"/>
                    <a:pt x="420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409159" y="1279053"/>
              <a:ext cx="292434" cy="389499"/>
            </a:xfrm>
            <a:custGeom>
              <a:avLst/>
              <a:gdLst/>
              <a:ahLst/>
              <a:cxnLst/>
              <a:rect l="l" t="t" r="r" b="b"/>
              <a:pathLst>
                <a:path w="7536" h="10038" extrusionOk="0">
                  <a:moveTo>
                    <a:pt x="7170" y="1"/>
                  </a:moveTo>
                  <a:cubicBezTo>
                    <a:pt x="6982" y="1"/>
                    <a:pt x="6782" y="120"/>
                    <a:pt x="6759" y="360"/>
                  </a:cubicBezTo>
                  <a:cubicBezTo>
                    <a:pt x="6348" y="4058"/>
                    <a:pt x="4134" y="8029"/>
                    <a:pt x="414" y="9285"/>
                  </a:cubicBezTo>
                  <a:cubicBezTo>
                    <a:pt x="1" y="9409"/>
                    <a:pt x="130" y="10037"/>
                    <a:pt x="496" y="10037"/>
                  </a:cubicBezTo>
                  <a:cubicBezTo>
                    <a:pt x="535" y="10037"/>
                    <a:pt x="576" y="10030"/>
                    <a:pt x="619" y="10015"/>
                  </a:cubicBezTo>
                  <a:cubicBezTo>
                    <a:pt x="4682" y="8646"/>
                    <a:pt x="7079" y="4400"/>
                    <a:pt x="7513" y="360"/>
                  </a:cubicBezTo>
                  <a:cubicBezTo>
                    <a:pt x="7535" y="120"/>
                    <a:pt x="7358" y="1"/>
                    <a:pt x="7170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589945" y="1302956"/>
              <a:ext cx="87699" cy="127427"/>
            </a:xfrm>
            <a:custGeom>
              <a:avLst/>
              <a:gdLst/>
              <a:ahLst/>
              <a:cxnLst/>
              <a:rect l="l" t="t" r="r" b="b"/>
              <a:pathLst>
                <a:path w="2260" h="3284" extrusionOk="0">
                  <a:moveTo>
                    <a:pt x="377" y="1"/>
                  </a:moveTo>
                  <a:cubicBezTo>
                    <a:pt x="189" y="1"/>
                    <a:pt x="0" y="121"/>
                    <a:pt x="0" y="360"/>
                  </a:cubicBezTo>
                  <a:cubicBezTo>
                    <a:pt x="0" y="1392"/>
                    <a:pt x="309" y="3284"/>
                    <a:pt x="1684" y="3284"/>
                  </a:cubicBezTo>
                  <a:cubicBezTo>
                    <a:pt x="1709" y="3284"/>
                    <a:pt x="1733" y="3283"/>
                    <a:pt x="1758" y="3282"/>
                  </a:cubicBezTo>
                  <a:cubicBezTo>
                    <a:pt x="2230" y="3237"/>
                    <a:pt x="2259" y="2505"/>
                    <a:pt x="1780" y="2505"/>
                  </a:cubicBezTo>
                  <a:cubicBezTo>
                    <a:pt x="1773" y="2505"/>
                    <a:pt x="1765" y="2506"/>
                    <a:pt x="1758" y="2506"/>
                  </a:cubicBezTo>
                  <a:lnTo>
                    <a:pt x="1689" y="2506"/>
                  </a:lnTo>
                  <a:cubicBezTo>
                    <a:pt x="1553" y="2483"/>
                    <a:pt x="1438" y="2437"/>
                    <a:pt x="1347" y="2369"/>
                  </a:cubicBezTo>
                  <a:cubicBezTo>
                    <a:pt x="776" y="1912"/>
                    <a:pt x="754" y="1022"/>
                    <a:pt x="754" y="360"/>
                  </a:cubicBezTo>
                  <a:cubicBezTo>
                    <a:pt x="754" y="121"/>
                    <a:pt x="565" y="1"/>
                    <a:pt x="377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-23851" y="1930600"/>
              <a:ext cx="473887" cy="537143"/>
            </a:xfrm>
            <a:custGeom>
              <a:avLst/>
              <a:gdLst/>
              <a:ahLst/>
              <a:cxnLst/>
              <a:rect l="l" t="t" r="r" b="b"/>
              <a:pathLst>
                <a:path w="12212" h="13843" extrusionOk="0">
                  <a:moveTo>
                    <a:pt x="362" y="0"/>
                  </a:moveTo>
                  <a:cubicBezTo>
                    <a:pt x="173" y="0"/>
                    <a:pt x="1" y="120"/>
                    <a:pt x="23" y="368"/>
                  </a:cubicBezTo>
                  <a:cubicBezTo>
                    <a:pt x="571" y="4956"/>
                    <a:pt x="2146" y="9818"/>
                    <a:pt x="6300" y="12375"/>
                  </a:cubicBezTo>
                  <a:cubicBezTo>
                    <a:pt x="7662" y="13208"/>
                    <a:pt x="9440" y="13842"/>
                    <a:pt x="11119" y="13842"/>
                  </a:cubicBezTo>
                  <a:cubicBezTo>
                    <a:pt x="11325" y="13842"/>
                    <a:pt x="11530" y="13833"/>
                    <a:pt x="11733" y="13813"/>
                  </a:cubicBezTo>
                  <a:cubicBezTo>
                    <a:pt x="12198" y="13768"/>
                    <a:pt x="12212" y="13057"/>
                    <a:pt x="11774" y="13057"/>
                  </a:cubicBezTo>
                  <a:cubicBezTo>
                    <a:pt x="11760" y="13057"/>
                    <a:pt x="11747" y="13058"/>
                    <a:pt x="11733" y="13059"/>
                  </a:cubicBezTo>
                  <a:cubicBezTo>
                    <a:pt x="11561" y="13074"/>
                    <a:pt x="11389" y="13081"/>
                    <a:pt x="11215" y="13081"/>
                  </a:cubicBezTo>
                  <a:cubicBezTo>
                    <a:pt x="9771" y="13081"/>
                    <a:pt x="8274" y="12591"/>
                    <a:pt x="7031" y="11918"/>
                  </a:cubicBezTo>
                  <a:cubicBezTo>
                    <a:pt x="2876" y="9658"/>
                    <a:pt x="1302" y="4751"/>
                    <a:pt x="799" y="368"/>
                  </a:cubicBezTo>
                  <a:cubicBezTo>
                    <a:pt x="765" y="126"/>
                    <a:pt x="555" y="0"/>
                    <a:pt x="362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410129" y="3018375"/>
              <a:ext cx="443037" cy="277205"/>
            </a:xfrm>
            <a:custGeom>
              <a:avLst/>
              <a:gdLst/>
              <a:ahLst/>
              <a:cxnLst/>
              <a:rect l="l" t="t" r="r" b="b"/>
              <a:pathLst>
                <a:path w="11417" h="7144" extrusionOk="0">
                  <a:moveTo>
                    <a:pt x="10914" y="0"/>
                  </a:moveTo>
                  <a:cubicBezTo>
                    <a:pt x="10802" y="0"/>
                    <a:pt x="10696" y="60"/>
                    <a:pt x="10637" y="205"/>
                  </a:cubicBezTo>
                  <a:cubicBezTo>
                    <a:pt x="8948" y="4108"/>
                    <a:pt x="4657" y="6345"/>
                    <a:pt x="503" y="6368"/>
                  </a:cubicBezTo>
                  <a:cubicBezTo>
                    <a:pt x="1" y="6391"/>
                    <a:pt x="1" y="7144"/>
                    <a:pt x="503" y="7144"/>
                  </a:cubicBezTo>
                  <a:cubicBezTo>
                    <a:pt x="4908" y="7098"/>
                    <a:pt x="9496" y="4725"/>
                    <a:pt x="11277" y="570"/>
                  </a:cubicBezTo>
                  <a:cubicBezTo>
                    <a:pt x="11417" y="275"/>
                    <a:pt x="11153" y="0"/>
                    <a:pt x="10914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687381" y="2992687"/>
              <a:ext cx="93016" cy="170071"/>
            </a:xfrm>
            <a:custGeom>
              <a:avLst/>
              <a:gdLst/>
              <a:ahLst/>
              <a:cxnLst/>
              <a:rect l="l" t="t" r="r" b="b"/>
              <a:pathLst>
                <a:path w="2397" h="4383" extrusionOk="0">
                  <a:moveTo>
                    <a:pt x="1021" y="1"/>
                  </a:moveTo>
                  <a:cubicBezTo>
                    <a:pt x="873" y="1"/>
                    <a:pt x="730" y="83"/>
                    <a:pt x="685" y="274"/>
                  </a:cubicBezTo>
                  <a:cubicBezTo>
                    <a:pt x="434" y="1369"/>
                    <a:pt x="0" y="4337"/>
                    <a:pt x="1918" y="4382"/>
                  </a:cubicBezTo>
                  <a:cubicBezTo>
                    <a:pt x="2397" y="4382"/>
                    <a:pt x="2397" y="3629"/>
                    <a:pt x="1918" y="3606"/>
                  </a:cubicBezTo>
                  <a:cubicBezTo>
                    <a:pt x="1872" y="3606"/>
                    <a:pt x="1621" y="3515"/>
                    <a:pt x="1484" y="3355"/>
                  </a:cubicBezTo>
                  <a:cubicBezTo>
                    <a:pt x="913" y="2602"/>
                    <a:pt x="1233" y="1301"/>
                    <a:pt x="1415" y="479"/>
                  </a:cubicBezTo>
                  <a:cubicBezTo>
                    <a:pt x="1484" y="190"/>
                    <a:pt x="1246" y="1"/>
                    <a:pt x="1021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5" name="Google Shape;275;p9"/>
          <p:cNvSpPr txBox="1">
            <a:spLocks noGrp="1"/>
          </p:cNvSpPr>
          <p:nvPr>
            <p:ph type="title"/>
          </p:nvPr>
        </p:nvSpPr>
        <p:spPr>
          <a:xfrm>
            <a:off x="2391863" y="1253425"/>
            <a:ext cx="436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6" name="Google Shape;276;p9"/>
          <p:cNvSpPr txBox="1">
            <a:spLocks noGrp="1"/>
          </p:cNvSpPr>
          <p:nvPr>
            <p:ph type="subTitle" idx="1"/>
          </p:nvPr>
        </p:nvSpPr>
        <p:spPr>
          <a:xfrm>
            <a:off x="2391888" y="2199575"/>
            <a:ext cx="4360200" cy="115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9"/>
          <p:cNvSpPr/>
          <p:nvPr/>
        </p:nvSpPr>
        <p:spPr>
          <a:xfrm>
            <a:off x="2599875" y="4134075"/>
            <a:ext cx="4251846" cy="1037394"/>
          </a:xfrm>
          <a:custGeom>
            <a:avLst/>
            <a:gdLst/>
            <a:ahLst/>
            <a:cxnLst/>
            <a:rect l="l" t="t" r="r" b="b"/>
            <a:pathLst>
              <a:path w="53390" h="26787" extrusionOk="0">
                <a:moveTo>
                  <a:pt x="26946" y="0"/>
                </a:moveTo>
                <a:cubicBezTo>
                  <a:pt x="25064" y="0"/>
                  <a:pt x="23103" y="202"/>
                  <a:pt x="21068" y="651"/>
                </a:cubicBezTo>
                <a:cubicBezTo>
                  <a:pt x="1530" y="4965"/>
                  <a:pt x="1" y="26010"/>
                  <a:pt x="1" y="26010"/>
                </a:cubicBezTo>
                <a:lnTo>
                  <a:pt x="53389" y="26786"/>
                </a:lnTo>
                <a:lnTo>
                  <a:pt x="53389" y="14872"/>
                </a:lnTo>
                <a:cubicBezTo>
                  <a:pt x="53389" y="14872"/>
                  <a:pt x="43115" y="0"/>
                  <a:pt x="2694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9"/>
          <p:cNvGrpSpPr/>
          <p:nvPr/>
        </p:nvGrpSpPr>
        <p:grpSpPr>
          <a:xfrm>
            <a:off x="6103209" y="3908407"/>
            <a:ext cx="3052177" cy="1235105"/>
            <a:chOff x="6091830" y="3908407"/>
            <a:chExt cx="3052177" cy="1235105"/>
          </a:xfrm>
        </p:grpSpPr>
        <p:sp>
          <p:nvSpPr>
            <p:cNvPr id="279" name="Google Shape;279;p9"/>
            <p:cNvSpPr/>
            <p:nvPr/>
          </p:nvSpPr>
          <p:spPr>
            <a:xfrm>
              <a:off x="6091830" y="3908407"/>
              <a:ext cx="3052177" cy="1235105"/>
            </a:xfrm>
            <a:custGeom>
              <a:avLst/>
              <a:gdLst/>
              <a:ahLst/>
              <a:cxnLst/>
              <a:rect l="l" t="t" r="r" b="b"/>
              <a:pathLst>
                <a:path w="49189" h="19905" extrusionOk="0">
                  <a:moveTo>
                    <a:pt x="49189" y="1"/>
                  </a:moveTo>
                  <a:cubicBezTo>
                    <a:pt x="49189" y="1"/>
                    <a:pt x="22826" y="1"/>
                    <a:pt x="0" y="19904"/>
                  </a:cubicBezTo>
                  <a:lnTo>
                    <a:pt x="49189" y="19904"/>
                  </a:lnTo>
                  <a:lnTo>
                    <a:pt x="491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6945878" y="4166160"/>
              <a:ext cx="2198121" cy="977350"/>
            </a:xfrm>
            <a:custGeom>
              <a:avLst/>
              <a:gdLst/>
              <a:ahLst/>
              <a:cxnLst/>
              <a:rect l="l" t="t" r="r" b="b"/>
              <a:pathLst>
                <a:path w="35425" h="15751" extrusionOk="0">
                  <a:moveTo>
                    <a:pt x="35425" y="1"/>
                  </a:moveTo>
                  <a:cubicBezTo>
                    <a:pt x="34649" y="1005"/>
                    <a:pt x="33325" y="2512"/>
                    <a:pt x="32092" y="2740"/>
                  </a:cubicBezTo>
                  <a:cubicBezTo>
                    <a:pt x="31966" y="2766"/>
                    <a:pt x="31839" y="2778"/>
                    <a:pt x="31712" y="2778"/>
                  </a:cubicBezTo>
                  <a:cubicBezTo>
                    <a:pt x="30282" y="2778"/>
                    <a:pt x="28782" y="1279"/>
                    <a:pt x="27145" y="1279"/>
                  </a:cubicBezTo>
                  <a:cubicBezTo>
                    <a:pt x="26741" y="1279"/>
                    <a:pt x="26329" y="1371"/>
                    <a:pt x="25907" y="1599"/>
                  </a:cubicBezTo>
                  <a:cubicBezTo>
                    <a:pt x="23624" y="2854"/>
                    <a:pt x="23738" y="4840"/>
                    <a:pt x="21159" y="6072"/>
                  </a:cubicBezTo>
                  <a:cubicBezTo>
                    <a:pt x="20775" y="6257"/>
                    <a:pt x="20411" y="6333"/>
                    <a:pt x="20059" y="6333"/>
                  </a:cubicBezTo>
                  <a:cubicBezTo>
                    <a:pt x="18439" y="6333"/>
                    <a:pt x="17087" y="4726"/>
                    <a:pt x="15378" y="4726"/>
                  </a:cubicBezTo>
                  <a:cubicBezTo>
                    <a:pt x="14983" y="4726"/>
                    <a:pt x="14569" y="4811"/>
                    <a:pt x="14129" y="5022"/>
                  </a:cubicBezTo>
                  <a:cubicBezTo>
                    <a:pt x="11367" y="6369"/>
                    <a:pt x="12029" y="9222"/>
                    <a:pt x="10043" y="10272"/>
                  </a:cubicBezTo>
                  <a:cubicBezTo>
                    <a:pt x="9620" y="10488"/>
                    <a:pt x="9156" y="10567"/>
                    <a:pt x="8668" y="10567"/>
                  </a:cubicBezTo>
                  <a:cubicBezTo>
                    <a:pt x="7370" y="10567"/>
                    <a:pt x="5909" y="10010"/>
                    <a:pt x="4636" y="10010"/>
                  </a:cubicBezTo>
                  <a:cubicBezTo>
                    <a:pt x="4117" y="10010"/>
                    <a:pt x="3629" y="10102"/>
                    <a:pt x="3196" y="10363"/>
                  </a:cubicBezTo>
                  <a:cubicBezTo>
                    <a:pt x="1552" y="11322"/>
                    <a:pt x="0" y="12943"/>
                    <a:pt x="548" y="15750"/>
                  </a:cubicBezTo>
                  <a:lnTo>
                    <a:pt x="35425" y="15750"/>
                  </a:lnTo>
                  <a:lnTo>
                    <a:pt x="354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81;p9"/>
          <p:cNvGrpSpPr/>
          <p:nvPr/>
        </p:nvGrpSpPr>
        <p:grpSpPr>
          <a:xfrm>
            <a:off x="-11379" y="3707300"/>
            <a:ext cx="3811359" cy="1464184"/>
            <a:chOff x="0" y="3707300"/>
            <a:chExt cx="3811359" cy="1464184"/>
          </a:xfrm>
        </p:grpSpPr>
        <p:sp>
          <p:nvSpPr>
            <p:cNvPr id="282" name="Google Shape;282;p9"/>
            <p:cNvSpPr/>
            <p:nvPr/>
          </p:nvSpPr>
          <p:spPr>
            <a:xfrm>
              <a:off x="0" y="3735275"/>
              <a:ext cx="3811359" cy="1436209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0" y="3707300"/>
              <a:ext cx="3811359" cy="1414988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10"/>
          <p:cNvGrpSpPr/>
          <p:nvPr/>
        </p:nvGrpSpPr>
        <p:grpSpPr>
          <a:xfrm>
            <a:off x="0" y="3504777"/>
            <a:ext cx="9144000" cy="576290"/>
            <a:chOff x="0" y="4571577"/>
            <a:chExt cx="9144000" cy="576290"/>
          </a:xfrm>
        </p:grpSpPr>
        <p:sp>
          <p:nvSpPr>
            <p:cNvPr id="286" name="Google Shape;286;p10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0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0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0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0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0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0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0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0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0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296;p10"/>
          <p:cNvGrpSpPr/>
          <p:nvPr/>
        </p:nvGrpSpPr>
        <p:grpSpPr>
          <a:xfrm>
            <a:off x="0" y="3574725"/>
            <a:ext cx="9144000" cy="887338"/>
            <a:chOff x="0" y="4260525"/>
            <a:chExt cx="9144000" cy="887338"/>
          </a:xfrm>
        </p:grpSpPr>
        <p:sp>
          <p:nvSpPr>
            <p:cNvPr id="297" name="Google Shape;297;p10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0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0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0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0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0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0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0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0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0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" name="Google Shape;307;p10"/>
          <p:cNvSpPr/>
          <p:nvPr/>
        </p:nvSpPr>
        <p:spPr>
          <a:xfrm>
            <a:off x="-6249" y="4412275"/>
            <a:ext cx="9144000" cy="73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0"/>
          <p:cNvSpPr txBox="1">
            <a:spLocks noGrp="1"/>
          </p:cNvSpPr>
          <p:nvPr>
            <p:ph type="title"/>
          </p:nvPr>
        </p:nvSpPr>
        <p:spPr>
          <a:xfrm>
            <a:off x="720000" y="4071202"/>
            <a:ext cx="77040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11"/>
          <p:cNvGrpSpPr/>
          <p:nvPr/>
        </p:nvGrpSpPr>
        <p:grpSpPr>
          <a:xfrm>
            <a:off x="8272771" y="2319220"/>
            <a:ext cx="343811" cy="1184379"/>
            <a:chOff x="7968225" y="1691500"/>
            <a:chExt cx="190625" cy="656675"/>
          </a:xfrm>
        </p:grpSpPr>
        <p:sp>
          <p:nvSpPr>
            <p:cNvPr id="311" name="Google Shape;311;p11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1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11"/>
          <p:cNvGrpSpPr/>
          <p:nvPr/>
        </p:nvGrpSpPr>
        <p:grpSpPr>
          <a:xfrm>
            <a:off x="0" y="2996399"/>
            <a:ext cx="9144000" cy="2139100"/>
            <a:chOff x="0" y="2996399"/>
            <a:chExt cx="9144000" cy="2139100"/>
          </a:xfrm>
        </p:grpSpPr>
        <p:sp>
          <p:nvSpPr>
            <p:cNvPr id="317" name="Google Shape;317;p11"/>
            <p:cNvSpPr/>
            <p:nvPr/>
          </p:nvSpPr>
          <p:spPr>
            <a:xfrm>
              <a:off x="0" y="3878199"/>
              <a:ext cx="9144000" cy="1257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8" name="Google Shape;318;p11"/>
            <p:cNvGrpSpPr/>
            <p:nvPr/>
          </p:nvGrpSpPr>
          <p:grpSpPr>
            <a:xfrm>
              <a:off x="0" y="2996399"/>
              <a:ext cx="9144000" cy="887338"/>
              <a:chOff x="0" y="4260525"/>
              <a:chExt cx="9144000" cy="887338"/>
            </a:xfrm>
          </p:grpSpPr>
          <p:sp>
            <p:nvSpPr>
              <p:cNvPr id="319" name="Google Shape;319;p11"/>
              <p:cNvSpPr/>
              <p:nvPr/>
            </p:nvSpPr>
            <p:spPr>
              <a:xfrm>
                <a:off x="0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11"/>
              <p:cNvSpPr/>
              <p:nvPr/>
            </p:nvSpPr>
            <p:spPr>
              <a:xfrm>
                <a:off x="91148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11"/>
              <p:cNvSpPr/>
              <p:nvPr/>
            </p:nvSpPr>
            <p:spPr>
              <a:xfrm flipH="1">
                <a:off x="183811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11"/>
              <p:cNvSpPr/>
              <p:nvPr/>
            </p:nvSpPr>
            <p:spPr>
              <a:xfrm>
                <a:off x="2785105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11"/>
              <p:cNvSpPr/>
              <p:nvPr/>
            </p:nvSpPr>
            <p:spPr>
              <a:xfrm>
                <a:off x="3730274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11"/>
              <p:cNvSpPr/>
              <p:nvPr/>
            </p:nvSpPr>
            <p:spPr>
              <a:xfrm flipH="1">
                <a:off x="8215662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11"/>
              <p:cNvSpPr/>
              <p:nvPr/>
            </p:nvSpPr>
            <p:spPr>
              <a:xfrm flipH="1">
                <a:off x="727794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11"/>
              <p:cNvSpPr/>
              <p:nvPr/>
            </p:nvSpPr>
            <p:spPr>
              <a:xfrm>
                <a:off x="635131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11"/>
              <p:cNvSpPr/>
              <p:nvPr/>
            </p:nvSpPr>
            <p:spPr>
              <a:xfrm flipH="1">
                <a:off x="5404324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11"/>
              <p:cNvSpPr/>
              <p:nvPr/>
            </p:nvSpPr>
            <p:spPr>
              <a:xfrm flipH="1">
                <a:off x="4459155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9" name="Google Shape;329;p11"/>
            <p:cNvGrpSpPr/>
            <p:nvPr/>
          </p:nvGrpSpPr>
          <p:grpSpPr>
            <a:xfrm>
              <a:off x="0" y="3148799"/>
              <a:ext cx="9144000" cy="887338"/>
              <a:chOff x="0" y="4260525"/>
              <a:chExt cx="9144000" cy="887338"/>
            </a:xfrm>
          </p:grpSpPr>
          <p:sp>
            <p:nvSpPr>
              <p:cNvPr id="330" name="Google Shape;330;p11"/>
              <p:cNvSpPr/>
              <p:nvPr/>
            </p:nvSpPr>
            <p:spPr>
              <a:xfrm>
                <a:off x="0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11"/>
              <p:cNvSpPr/>
              <p:nvPr/>
            </p:nvSpPr>
            <p:spPr>
              <a:xfrm>
                <a:off x="91148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11"/>
              <p:cNvSpPr/>
              <p:nvPr/>
            </p:nvSpPr>
            <p:spPr>
              <a:xfrm flipH="1">
                <a:off x="183811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11"/>
              <p:cNvSpPr/>
              <p:nvPr/>
            </p:nvSpPr>
            <p:spPr>
              <a:xfrm>
                <a:off x="2785105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11"/>
              <p:cNvSpPr/>
              <p:nvPr/>
            </p:nvSpPr>
            <p:spPr>
              <a:xfrm>
                <a:off x="3730274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11"/>
              <p:cNvSpPr/>
              <p:nvPr/>
            </p:nvSpPr>
            <p:spPr>
              <a:xfrm flipH="1">
                <a:off x="8215662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11"/>
              <p:cNvSpPr/>
              <p:nvPr/>
            </p:nvSpPr>
            <p:spPr>
              <a:xfrm flipH="1">
                <a:off x="727794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11"/>
              <p:cNvSpPr/>
              <p:nvPr/>
            </p:nvSpPr>
            <p:spPr>
              <a:xfrm>
                <a:off x="635131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11"/>
              <p:cNvSpPr/>
              <p:nvPr/>
            </p:nvSpPr>
            <p:spPr>
              <a:xfrm flipH="1">
                <a:off x="5404324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11"/>
              <p:cNvSpPr/>
              <p:nvPr/>
            </p:nvSpPr>
            <p:spPr>
              <a:xfrm flipH="1">
                <a:off x="4459155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0" name="Google Shape;340;p11"/>
          <p:cNvGrpSpPr/>
          <p:nvPr/>
        </p:nvGrpSpPr>
        <p:grpSpPr>
          <a:xfrm>
            <a:off x="8634836" y="1643610"/>
            <a:ext cx="414648" cy="1943386"/>
            <a:chOff x="8547425" y="1163775"/>
            <a:chExt cx="237975" cy="1115350"/>
          </a:xfrm>
        </p:grpSpPr>
        <p:sp>
          <p:nvSpPr>
            <p:cNvPr id="341" name="Google Shape;341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347;p11"/>
          <p:cNvGrpSpPr/>
          <p:nvPr/>
        </p:nvGrpSpPr>
        <p:grpSpPr>
          <a:xfrm>
            <a:off x="7751065" y="1968327"/>
            <a:ext cx="343802" cy="1611235"/>
            <a:chOff x="8547425" y="1163775"/>
            <a:chExt cx="237975" cy="1115350"/>
          </a:xfrm>
        </p:grpSpPr>
        <p:sp>
          <p:nvSpPr>
            <p:cNvPr id="348" name="Google Shape;348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" name="Google Shape;354;p11"/>
          <p:cNvGrpSpPr/>
          <p:nvPr/>
        </p:nvGrpSpPr>
        <p:grpSpPr>
          <a:xfrm flipH="1">
            <a:off x="542992" y="2416795"/>
            <a:ext cx="343811" cy="1184379"/>
            <a:chOff x="7968225" y="1691500"/>
            <a:chExt cx="190625" cy="656675"/>
          </a:xfrm>
        </p:grpSpPr>
        <p:sp>
          <p:nvSpPr>
            <p:cNvPr id="355" name="Google Shape;355;p11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1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1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1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1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360;p11"/>
          <p:cNvGrpSpPr/>
          <p:nvPr/>
        </p:nvGrpSpPr>
        <p:grpSpPr>
          <a:xfrm flipH="1">
            <a:off x="110090" y="1741185"/>
            <a:ext cx="414648" cy="1943386"/>
            <a:chOff x="8547425" y="1163775"/>
            <a:chExt cx="237975" cy="1115350"/>
          </a:xfrm>
        </p:grpSpPr>
        <p:sp>
          <p:nvSpPr>
            <p:cNvPr id="361" name="Google Shape;361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367;p11"/>
          <p:cNvGrpSpPr/>
          <p:nvPr/>
        </p:nvGrpSpPr>
        <p:grpSpPr>
          <a:xfrm flipH="1">
            <a:off x="1064706" y="2065902"/>
            <a:ext cx="343802" cy="1611235"/>
            <a:chOff x="8547425" y="1163775"/>
            <a:chExt cx="237975" cy="1115350"/>
          </a:xfrm>
        </p:grpSpPr>
        <p:sp>
          <p:nvSpPr>
            <p:cNvPr id="368" name="Google Shape;368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4" name="Google Shape;374;p11"/>
          <p:cNvSpPr/>
          <p:nvPr/>
        </p:nvSpPr>
        <p:spPr>
          <a:xfrm>
            <a:off x="-257325" y="578442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1"/>
          <p:cNvSpPr/>
          <p:nvPr/>
        </p:nvSpPr>
        <p:spPr>
          <a:xfrm>
            <a:off x="8310792" y="540000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1"/>
          <p:cNvSpPr/>
          <p:nvPr/>
        </p:nvSpPr>
        <p:spPr>
          <a:xfrm>
            <a:off x="3249975" y="-92508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11"/>
          <p:cNvSpPr txBox="1">
            <a:spLocks noGrp="1"/>
          </p:cNvSpPr>
          <p:nvPr>
            <p:ph type="title" hasCustomPrompt="1"/>
          </p:nvPr>
        </p:nvSpPr>
        <p:spPr>
          <a:xfrm>
            <a:off x="1392925" y="893300"/>
            <a:ext cx="6358200" cy="225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9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78" name="Google Shape;378;p11"/>
          <p:cNvSpPr txBox="1">
            <a:spLocks noGrp="1"/>
          </p:cNvSpPr>
          <p:nvPr>
            <p:ph type="subTitle" idx="1"/>
          </p:nvPr>
        </p:nvSpPr>
        <p:spPr>
          <a:xfrm>
            <a:off x="1284000" y="4103349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3"/>
          <p:cNvSpPr txBox="1">
            <a:spLocks noGrp="1"/>
          </p:cNvSpPr>
          <p:nvPr>
            <p:ph type="title"/>
          </p:nvPr>
        </p:nvSpPr>
        <p:spPr>
          <a:xfrm>
            <a:off x="1743350" y="1561350"/>
            <a:ext cx="2646600" cy="4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2" name="Google Shape;382;p13"/>
          <p:cNvSpPr txBox="1">
            <a:spLocks noGrp="1"/>
          </p:cNvSpPr>
          <p:nvPr>
            <p:ph type="subTitle" idx="1"/>
          </p:nvPr>
        </p:nvSpPr>
        <p:spPr>
          <a:xfrm>
            <a:off x="1743338" y="19386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13"/>
          <p:cNvSpPr txBox="1">
            <a:spLocks noGrp="1"/>
          </p:cNvSpPr>
          <p:nvPr>
            <p:ph type="title" idx="2"/>
          </p:nvPr>
        </p:nvSpPr>
        <p:spPr>
          <a:xfrm>
            <a:off x="5514050" y="1561350"/>
            <a:ext cx="2646600" cy="4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4" name="Google Shape;384;p13"/>
          <p:cNvSpPr txBox="1">
            <a:spLocks noGrp="1"/>
          </p:cNvSpPr>
          <p:nvPr>
            <p:ph type="subTitle" idx="3"/>
          </p:nvPr>
        </p:nvSpPr>
        <p:spPr>
          <a:xfrm>
            <a:off x="5514057" y="19386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13"/>
          <p:cNvSpPr txBox="1">
            <a:spLocks noGrp="1"/>
          </p:cNvSpPr>
          <p:nvPr>
            <p:ph type="title" idx="4"/>
          </p:nvPr>
        </p:nvSpPr>
        <p:spPr>
          <a:xfrm>
            <a:off x="1743350" y="3070950"/>
            <a:ext cx="2646600" cy="4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6" name="Google Shape;386;p13"/>
          <p:cNvSpPr txBox="1">
            <a:spLocks noGrp="1"/>
          </p:cNvSpPr>
          <p:nvPr>
            <p:ph type="subTitle" idx="5"/>
          </p:nvPr>
        </p:nvSpPr>
        <p:spPr>
          <a:xfrm>
            <a:off x="1743338" y="34482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13"/>
          <p:cNvSpPr txBox="1">
            <a:spLocks noGrp="1"/>
          </p:cNvSpPr>
          <p:nvPr>
            <p:ph type="title" idx="6"/>
          </p:nvPr>
        </p:nvSpPr>
        <p:spPr>
          <a:xfrm>
            <a:off x="5514050" y="3070950"/>
            <a:ext cx="2646600" cy="4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8" name="Google Shape;388;p13"/>
          <p:cNvSpPr txBox="1">
            <a:spLocks noGrp="1"/>
          </p:cNvSpPr>
          <p:nvPr>
            <p:ph type="subTitle" idx="7"/>
          </p:nvPr>
        </p:nvSpPr>
        <p:spPr>
          <a:xfrm>
            <a:off x="5514057" y="34482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13"/>
          <p:cNvSpPr txBox="1">
            <a:spLocks noGrp="1"/>
          </p:cNvSpPr>
          <p:nvPr>
            <p:ph type="title" idx="8" hasCustomPrompt="1"/>
          </p:nvPr>
        </p:nvSpPr>
        <p:spPr>
          <a:xfrm>
            <a:off x="874225" y="1694850"/>
            <a:ext cx="796500" cy="59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90" name="Google Shape;390;p13"/>
          <p:cNvSpPr txBox="1">
            <a:spLocks noGrp="1"/>
          </p:cNvSpPr>
          <p:nvPr>
            <p:ph type="title" idx="9" hasCustomPrompt="1"/>
          </p:nvPr>
        </p:nvSpPr>
        <p:spPr>
          <a:xfrm>
            <a:off x="4587750" y="1694850"/>
            <a:ext cx="796500" cy="59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91" name="Google Shape;391;p13"/>
          <p:cNvSpPr txBox="1">
            <a:spLocks noGrp="1"/>
          </p:cNvSpPr>
          <p:nvPr>
            <p:ph type="title" idx="13" hasCustomPrompt="1"/>
          </p:nvPr>
        </p:nvSpPr>
        <p:spPr>
          <a:xfrm>
            <a:off x="874225" y="3211375"/>
            <a:ext cx="796500" cy="59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92" name="Google Shape;392;p13"/>
          <p:cNvSpPr txBox="1">
            <a:spLocks noGrp="1"/>
          </p:cNvSpPr>
          <p:nvPr>
            <p:ph type="title" idx="14" hasCustomPrompt="1"/>
          </p:nvPr>
        </p:nvSpPr>
        <p:spPr>
          <a:xfrm>
            <a:off x="4587750" y="3211375"/>
            <a:ext cx="796500" cy="59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93" name="Google Shape;393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94" name="Google Shape;394;p13"/>
          <p:cNvGrpSpPr/>
          <p:nvPr/>
        </p:nvGrpSpPr>
        <p:grpSpPr>
          <a:xfrm>
            <a:off x="0" y="4260525"/>
            <a:ext cx="9144000" cy="887343"/>
            <a:chOff x="0" y="4260525"/>
            <a:chExt cx="9144000" cy="887343"/>
          </a:xfrm>
        </p:grpSpPr>
        <p:grpSp>
          <p:nvGrpSpPr>
            <p:cNvPr id="395" name="Google Shape;395;p13"/>
            <p:cNvGrpSpPr/>
            <p:nvPr/>
          </p:nvGrpSpPr>
          <p:grpSpPr>
            <a:xfrm>
              <a:off x="0" y="4260525"/>
              <a:ext cx="9144000" cy="887338"/>
              <a:chOff x="0" y="4260525"/>
              <a:chExt cx="9144000" cy="887338"/>
            </a:xfrm>
          </p:grpSpPr>
          <p:sp>
            <p:nvSpPr>
              <p:cNvPr id="396" name="Google Shape;396;p13"/>
              <p:cNvSpPr/>
              <p:nvPr/>
            </p:nvSpPr>
            <p:spPr>
              <a:xfrm>
                <a:off x="0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13"/>
              <p:cNvSpPr/>
              <p:nvPr/>
            </p:nvSpPr>
            <p:spPr>
              <a:xfrm>
                <a:off x="91148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13"/>
              <p:cNvSpPr/>
              <p:nvPr/>
            </p:nvSpPr>
            <p:spPr>
              <a:xfrm flipH="1">
                <a:off x="183811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13"/>
              <p:cNvSpPr/>
              <p:nvPr/>
            </p:nvSpPr>
            <p:spPr>
              <a:xfrm>
                <a:off x="2785105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13"/>
              <p:cNvSpPr/>
              <p:nvPr/>
            </p:nvSpPr>
            <p:spPr>
              <a:xfrm>
                <a:off x="3730274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13"/>
              <p:cNvSpPr/>
              <p:nvPr/>
            </p:nvSpPr>
            <p:spPr>
              <a:xfrm flipH="1">
                <a:off x="8215662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13"/>
              <p:cNvSpPr/>
              <p:nvPr/>
            </p:nvSpPr>
            <p:spPr>
              <a:xfrm flipH="1">
                <a:off x="727794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13"/>
              <p:cNvSpPr/>
              <p:nvPr/>
            </p:nvSpPr>
            <p:spPr>
              <a:xfrm>
                <a:off x="635131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13"/>
              <p:cNvSpPr/>
              <p:nvPr/>
            </p:nvSpPr>
            <p:spPr>
              <a:xfrm flipH="1">
                <a:off x="5404324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13"/>
              <p:cNvSpPr/>
              <p:nvPr/>
            </p:nvSpPr>
            <p:spPr>
              <a:xfrm flipH="1">
                <a:off x="4459155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13"/>
            <p:cNvGrpSpPr/>
            <p:nvPr/>
          </p:nvGrpSpPr>
          <p:grpSpPr>
            <a:xfrm>
              <a:off x="0" y="4571577"/>
              <a:ext cx="9144000" cy="576290"/>
              <a:chOff x="0" y="4571577"/>
              <a:chExt cx="9144000" cy="576290"/>
            </a:xfrm>
          </p:grpSpPr>
          <p:sp>
            <p:nvSpPr>
              <p:cNvPr id="407" name="Google Shape;407;p13"/>
              <p:cNvSpPr/>
              <p:nvPr/>
            </p:nvSpPr>
            <p:spPr>
              <a:xfrm>
                <a:off x="0" y="4571577"/>
                <a:ext cx="913335" cy="576290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13"/>
              <p:cNvSpPr/>
              <p:nvPr/>
            </p:nvSpPr>
            <p:spPr>
              <a:xfrm>
                <a:off x="879907" y="4822087"/>
                <a:ext cx="986182" cy="325665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13"/>
              <p:cNvSpPr/>
              <p:nvPr/>
            </p:nvSpPr>
            <p:spPr>
              <a:xfrm flipH="1">
                <a:off x="1838076" y="4758410"/>
                <a:ext cx="986182" cy="389356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13"/>
              <p:cNvSpPr/>
              <p:nvPr/>
            </p:nvSpPr>
            <p:spPr>
              <a:xfrm>
                <a:off x="2781353" y="4718403"/>
                <a:ext cx="986182" cy="42933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13"/>
              <p:cNvSpPr/>
              <p:nvPr/>
            </p:nvSpPr>
            <p:spPr>
              <a:xfrm>
                <a:off x="3702450" y="4926825"/>
                <a:ext cx="986182" cy="22089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13"/>
              <p:cNvSpPr/>
              <p:nvPr/>
            </p:nvSpPr>
            <p:spPr>
              <a:xfrm flipH="1">
                <a:off x="8230665" y="4571577"/>
                <a:ext cx="913335" cy="576290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13"/>
              <p:cNvSpPr/>
              <p:nvPr/>
            </p:nvSpPr>
            <p:spPr>
              <a:xfrm flipH="1">
                <a:off x="7277911" y="4822087"/>
                <a:ext cx="986182" cy="325665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13"/>
              <p:cNvSpPr/>
              <p:nvPr/>
            </p:nvSpPr>
            <p:spPr>
              <a:xfrm>
                <a:off x="6319742" y="4758410"/>
                <a:ext cx="986182" cy="389356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13"/>
              <p:cNvSpPr/>
              <p:nvPr/>
            </p:nvSpPr>
            <p:spPr>
              <a:xfrm flipH="1">
                <a:off x="5376465" y="4718403"/>
                <a:ext cx="986182" cy="42933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13"/>
              <p:cNvSpPr/>
              <p:nvPr/>
            </p:nvSpPr>
            <p:spPr>
              <a:xfrm flipH="1">
                <a:off x="4429512" y="4850175"/>
                <a:ext cx="1012038" cy="297542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7" name="Google Shape;417;p13"/>
          <p:cNvSpPr/>
          <p:nvPr/>
        </p:nvSpPr>
        <p:spPr>
          <a:xfrm flipH="1">
            <a:off x="121123" y="797279"/>
            <a:ext cx="820558" cy="25969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3"/>
          <p:cNvSpPr/>
          <p:nvPr/>
        </p:nvSpPr>
        <p:spPr>
          <a:xfrm flipH="1">
            <a:off x="672042" y="95113"/>
            <a:ext cx="1104514" cy="460180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13"/>
          <p:cNvSpPr/>
          <p:nvPr/>
        </p:nvSpPr>
        <p:spPr>
          <a:xfrm>
            <a:off x="6836926" y="160596"/>
            <a:ext cx="1046287" cy="329236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13"/>
          <p:cNvSpPr/>
          <p:nvPr/>
        </p:nvSpPr>
        <p:spPr>
          <a:xfrm>
            <a:off x="7819547" y="634850"/>
            <a:ext cx="1382854" cy="503838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14"/>
          <p:cNvGrpSpPr/>
          <p:nvPr/>
        </p:nvGrpSpPr>
        <p:grpSpPr>
          <a:xfrm>
            <a:off x="-21903" y="3893725"/>
            <a:ext cx="9199029" cy="1268157"/>
            <a:chOff x="-21903" y="3893725"/>
            <a:chExt cx="9199029" cy="1268157"/>
          </a:xfrm>
        </p:grpSpPr>
        <p:sp>
          <p:nvSpPr>
            <p:cNvPr id="423" name="Google Shape;423;p14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4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14"/>
          <p:cNvGrpSpPr/>
          <p:nvPr/>
        </p:nvGrpSpPr>
        <p:grpSpPr>
          <a:xfrm>
            <a:off x="-21800" y="4175780"/>
            <a:ext cx="9199259" cy="986095"/>
            <a:chOff x="-12" y="4175800"/>
            <a:chExt cx="9177233" cy="986095"/>
          </a:xfrm>
        </p:grpSpPr>
        <p:sp>
          <p:nvSpPr>
            <p:cNvPr id="427" name="Google Shape;427;p14"/>
            <p:cNvSpPr/>
            <p:nvPr/>
          </p:nvSpPr>
          <p:spPr>
            <a:xfrm>
              <a:off x="5160062" y="4175800"/>
              <a:ext cx="4017159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541650" y="4701725"/>
              <a:ext cx="2698684" cy="460152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4"/>
            <p:cNvSpPr/>
            <p:nvPr/>
          </p:nvSpPr>
          <p:spPr>
            <a:xfrm flipH="1">
              <a:off x="-12" y="4588064"/>
              <a:ext cx="2639503" cy="573831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0" name="Google Shape;430;p14"/>
          <p:cNvSpPr txBox="1">
            <a:spLocks noGrp="1"/>
          </p:cNvSpPr>
          <p:nvPr>
            <p:ph type="title"/>
          </p:nvPr>
        </p:nvSpPr>
        <p:spPr>
          <a:xfrm>
            <a:off x="720000" y="1193713"/>
            <a:ext cx="45204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4"/>
          <p:cNvSpPr txBox="1">
            <a:spLocks noGrp="1"/>
          </p:cNvSpPr>
          <p:nvPr>
            <p:ph type="subTitle" idx="1"/>
          </p:nvPr>
        </p:nvSpPr>
        <p:spPr>
          <a:xfrm>
            <a:off x="720000" y="3006550"/>
            <a:ext cx="45204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5"/>
          <p:cNvSpPr txBox="1">
            <a:spLocks noGrp="1"/>
          </p:cNvSpPr>
          <p:nvPr>
            <p:ph type="title"/>
          </p:nvPr>
        </p:nvSpPr>
        <p:spPr>
          <a:xfrm>
            <a:off x="2391888" y="2767688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34" name="Google Shape;434;p15"/>
          <p:cNvSpPr txBox="1">
            <a:spLocks noGrp="1"/>
          </p:cNvSpPr>
          <p:nvPr>
            <p:ph type="subTitle" idx="1"/>
          </p:nvPr>
        </p:nvSpPr>
        <p:spPr>
          <a:xfrm>
            <a:off x="1320150" y="1289300"/>
            <a:ext cx="65037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435" name="Google Shape;435;p15"/>
          <p:cNvGrpSpPr/>
          <p:nvPr/>
        </p:nvGrpSpPr>
        <p:grpSpPr>
          <a:xfrm rot="248419">
            <a:off x="2673847" y="3969805"/>
            <a:ext cx="2723882" cy="1296273"/>
            <a:chOff x="4740748" y="4022919"/>
            <a:chExt cx="2723855" cy="1296260"/>
          </a:xfrm>
        </p:grpSpPr>
        <p:sp>
          <p:nvSpPr>
            <p:cNvPr id="436" name="Google Shape;436;p15"/>
            <p:cNvSpPr/>
            <p:nvPr/>
          </p:nvSpPr>
          <p:spPr>
            <a:xfrm>
              <a:off x="4740748" y="4022919"/>
              <a:ext cx="2723855" cy="1296260"/>
            </a:xfrm>
            <a:custGeom>
              <a:avLst/>
              <a:gdLst/>
              <a:ahLst/>
              <a:cxnLst/>
              <a:rect l="l" t="t" r="r" b="b"/>
              <a:pathLst>
                <a:path w="65164" h="31011" extrusionOk="0">
                  <a:moveTo>
                    <a:pt x="23291" y="1"/>
                  </a:moveTo>
                  <a:cubicBezTo>
                    <a:pt x="23224" y="1"/>
                    <a:pt x="23154" y="3"/>
                    <a:pt x="23083" y="8"/>
                  </a:cubicBezTo>
                  <a:cubicBezTo>
                    <a:pt x="18597" y="309"/>
                    <a:pt x="4913" y="8153"/>
                    <a:pt x="0" y="31011"/>
                  </a:cubicBezTo>
                  <a:lnTo>
                    <a:pt x="3609" y="30835"/>
                  </a:lnTo>
                  <a:lnTo>
                    <a:pt x="58296" y="27853"/>
                  </a:lnTo>
                  <a:lnTo>
                    <a:pt x="63284" y="27577"/>
                  </a:lnTo>
                  <a:cubicBezTo>
                    <a:pt x="63284" y="27577"/>
                    <a:pt x="65164" y="19532"/>
                    <a:pt x="60251" y="16725"/>
                  </a:cubicBezTo>
                  <a:cubicBezTo>
                    <a:pt x="58331" y="15617"/>
                    <a:pt x="56747" y="15280"/>
                    <a:pt x="55531" y="15280"/>
                  </a:cubicBezTo>
                  <a:cubicBezTo>
                    <a:pt x="53636" y="15280"/>
                    <a:pt x="52632" y="16098"/>
                    <a:pt x="52632" y="16098"/>
                  </a:cubicBezTo>
                  <a:cubicBezTo>
                    <a:pt x="52632" y="16098"/>
                    <a:pt x="52732" y="8780"/>
                    <a:pt x="47419" y="8153"/>
                  </a:cubicBezTo>
                  <a:cubicBezTo>
                    <a:pt x="47133" y="8120"/>
                    <a:pt x="46847" y="8104"/>
                    <a:pt x="46561" y="8104"/>
                  </a:cubicBezTo>
                  <a:cubicBezTo>
                    <a:pt x="41504" y="8104"/>
                    <a:pt x="36542" y="13066"/>
                    <a:pt x="36542" y="13066"/>
                  </a:cubicBezTo>
                  <a:cubicBezTo>
                    <a:pt x="36542" y="13066"/>
                    <a:pt x="36141" y="5848"/>
                    <a:pt x="32482" y="5447"/>
                  </a:cubicBezTo>
                  <a:cubicBezTo>
                    <a:pt x="32300" y="5425"/>
                    <a:pt x="32118" y="5414"/>
                    <a:pt x="31936" y="5414"/>
                  </a:cubicBezTo>
                  <a:cubicBezTo>
                    <a:pt x="28549" y="5414"/>
                    <a:pt x="25153" y="8991"/>
                    <a:pt x="24963" y="9181"/>
                  </a:cubicBezTo>
                  <a:cubicBezTo>
                    <a:pt x="25037" y="8885"/>
                    <a:pt x="27416" y="1"/>
                    <a:pt x="23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5"/>
            <p:cNvSpPr/>
            <p:nvPr/>
          </p:nvSpPr>
          <p:spPr>
            <a:xfrm>
              <a:off x="4891606" y="4274726"/>
              <a:ext cx="2300630" cy="1037142"/>
            </a:xfrm>
            <a:custGeom>
              <a:avLst/>
              <a:gdLst/>
              <a:ahLst/>
              <a:cxnLst/>
              <a:rect l="l" t="t" r="r" b="b"/>
              <a:pathLst>
                <a:path w="55039" h="24812" extrusionOk="0">
                  <a:moveTo>
                    <a:pt x="15303" y="1"/>
                  </a:moveTo>
                  <a:cubicBezTo>
                    <a:pt x="11292" y="1"/>
                    <a:pt x="968" y="12091"/>
                    <a:pt x="0" y="24811"/>
                  </a:cubicBezTo>
                  <a:lnTo>
                    <a:pt x="54687" y="21829"/>
                  </a:lnTo>
                  <a:cubicBezTo>
                    <a:pt x="54963" y="18946"/>
                    <a:pt x="55038" y="13783"/>
                    <a:pt x="52256" y="13408"/>
                  </a:cubicBezTo>
                  <a:cubicBezTo>
                    <a:pt x="51938" y="13364"/>
                    <a:pt x="51638" y="13344"/>
                    <a:pt x="51355" y="13344"/>
                  </a:cubicBezTo>
                  <a:cubicBezTo>
                    <a:pt x="48199" y="13344"/>
                    <a:pt x="47143" y="15814"/>
                    <a:pt x="47143" y="15814"/>
                  </a:cubicBezTo>
                  <a:cubicBezTo>
                    <a:pt x="47143" y="15814"/>
                    <a:pt x="47530" y="7378"/>
                    <a:pt x="42152" y="7378"/>
                  </a:cubicBezTo>
                  <a:cubicBezTo>
                    <a:pt x="41884" y="7378"/>
                    <a:pt x="41601" y="7399"/>
                    <a:pt x="41304" y="7443"/>
                  </a:cubicBezTo>
                  <a:cubicBezTo>
                    <a:pt x="35038" y="8395"/>
                    <a:pt x="32106" y="13608"/>
                    <a:pt x="32106" y="13608"/>
                  </a:cubicBezTo>
                  <a:cubicBezTo>
                    <a:pt x="32106" y="13608"/>
                    <a:pt x="31379" y="6616"/>
                    <a:pt x="26667" y="5989"/>
                  </a:cubicBezTo>
                  <a:cubicBezTo>
                    <a:pt x="26401" y="5953"/>
                    <a:pt x="26138" y="5937"/>
                    <a:pt x="25877" y="5937"/>
                  </a:cubicBezTo>
                  <a:cubicBezTo>
                    <a:pt x="21530" y="5937"/>
                    <a:pt x="17895" y="10575"/>
                    <a:pt x="17895" y="10575"/>
                  </a:cubicBezTo>
                  <a:cubicBezTo>
                    <a:pt x="17895" y="10575"/>
                    <a:pt x="19474" y="976"/>
                    <a:pt x="15715" y="49"/>
                  </a:cubicBezTo>
                  <a:cubicBezTo>
                    <a:pt x="15586" y="17"/>
                    <a:pt x="15449" y="1"/>
                    <a:pt x="15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5624248" y="4878370"/>
              <a:ext cx="376367" cy="357933"/>
            </a:xfrm>
            <a:custGeom>
              <a:avLst/>
              <a:gdLst/>
              <a:ahLst/>
              <a:cxnLst/>
              <a:rect l="l" t="t" r="r" b="b"/>
              <a:pathLst>
                <a:path w="9004" h="8563" extrusionOk="0">
                  <a:moveTo>
                    <a:pt x="613" y="0"/>
                  </a:moveTo>
                  <a:cubicBezTo>
                    <a:pt x="284" y="0"/>
                    <a:pt x="1" y="429"/>
                    <a:pt x="293" y="721"/>
                  </a:cubicBezTo>
                  <a:cubicBezTo>
                    <a:pt x="2900" y="3302"/>
                    <a:pt x="5506" y="5884"/>
                    <a:pt x="8138" y="8440"/>
                  </a:cubicBezTo>
                  <a:cubicBezTo>
                    <a:pt x="8224" y="8526"/>
                    <a:pt x="8320" y="8563"/>
                    <a:pt x="8414" y="8563"/>
                  </a:cubicBezTo>
                  <a:cubicBezTo>
                    <a:pt x="8728" y="8563"/>
                    <a:pt x="9004" y="8154"/>
                    <a:pt x="8714" y="7864"/>
                  </a:cubicBezTo>
                  <a:cubicBezTo>
                    <a:pt x="6108" y="5282"/>
                    <a:pt x="3501" y="2701"/>
                    <a:pt x="894" y="119"/>
                  </a:cubicBezTo>
                  <a:cubicBezTo>
                    <a:pt x="805" y="36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5"/>
            <p:cNvSpPr/>
            <p:nvPr/>
          </p:nvSpPr>
          <p:spPr>
            <a:xfrm>
              <a:off x="5786476" y="4734241"/>
              <a:ext cx="189688" cy="330345"/>
            </a:xfrm>
            <a:custGeom>
              <a:avLst/>
              <a:gdLst/>
              <a:ahLst/>
              <a:cxnLst/>
              <a:rect l="l" t="t" r="r" b="b"/>
              <a:pathLst>
                <a:path w="4538" h="7903" extrusionOk="0">
                  <a:moveTo>
                    <a:pt x="3976" y="1"/>
                  </a:moveTo>
                  <a:cubicBezTo>
                    <a:pt x="3853" y="1"/>
                    <a:pt x="3733" y="62"/>
                    <a:pt x="3655" y="209"/>
                  </a:cubicBezTo>
                  <a:cubicBezTo>
                    <a:pt x="2502" y="2565"/>
                    <a:pt x="1324" y="4921"/>
                    <a:pt x="171" y="7277"/>
                  </a:cubicBezTo>
                  <a:cubicBezTo>
                    <a:pt x="1" y="7601"/>
                    <a:pt x="284" y="7903"/>
                    <a:pt x="553" y="7903"/>
                  </a:cubicBezTo>
                  <a:cubicBezTo>
                    <a:pt x="679" y="7903"/>
                    <a:pt x="801" y="7837"/>
                    <a:pt x="873" y="7678"/>
                  </a:cubicBezTo>
                  <a:cubicBezTo>
                    <a:pt x="2051" y="5347"/>
                    <a:pt x="3204" y="2991"/>
                    <a:pt x="4382" y="635"/>
                  </a:cubicBezTo>
                  <a:cubicBezTo>
                    <a:pt x="4538" y="306"/>
                    <a:pt x="4251" y="1"/>
                    <a:pt x="39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5"/>
            <p:cNvSpPr/>
            <p:nvPr/>
          </p:nvSpPr>
          <p:spPr>
            <a:xfrm>
              <a:off x="6312079" y="4827582"/>
              <a:ext cx="306185" cy="388155"/>
            </a:xfrm>
            <a:custGeom>
              <a:avLst/>
              <a:gdLst/>
              <a:ahLst/>
              <a:cxnLst/>
              <a:rect l="l" t="t" r="r" b="b"/>
              <a:pathLst>
                <a:path w="7325" h="9286" extrusionOk="0">
                  <a:moveTo>
                    <a:pt x="6740" y="0"/>
                  </a:moveTo>
                  <a:cubicBezTo>
                    <a:pt x="6613" y="0"/>
                    <a:pt x="6485" y="54"/>
                    <a:pt x="6394" y="182"/>
                  </a:cubicBezTo>
                  <a:cubicBezTo>
                    <a:pt x="4339" y="3014"/>
                    <a:pt x="2284" y="5846"/>
                    <a:pt x="229" y="8678"/>
                  </a:cubicBezTo>
                  <a:cubicBezTo>
                    <a:pt x="1" y="8994"/>
                    <a:pt x="289" y="9285"/>
                    <a:pt x="585" y="9285"/>
                  </a:cubicBezTo>
                  <a:cubicBezTo>
                    <a:pt x="712" y="9285"/>
                    <a:pt x="841" y="9232"/>
                    <a:pt x="931" y="9104"/>
                  </a:cubicBezTo>
                  <a:cubicBezTo>
                    <a:pt x="2986" y="6272"/>
                    <a:pt x="5041" y="3440"/>
                    <a:pt x="7096" y="608"/>
                  </a:cubicBezTo>
                  <a:cubicBezTo>
                    <a:pt x="7324" y="292"/>
                    <a:pt x="7036" y="0"/>
                    <a:pt x="67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5"/>
            <p:cNvSpPr/>
            <p:nvPr/>
          </p:nvSpPr>
          <p:spPr>
            <a:xfrm>
              <a:off x="5592479" y="4841418"/>
              <a:ext cx="111063" cy="111104"/>
            </a:xfrm>
            <a:custGeom>
              <a:avLst/>
              <a:gdLst/>
              <a:ahLst/>
              <a:cxnLst/>
              <a:rect l="l" t="t" r="r" b="b"/>
              <a:pathLst>
                <a:path w="2657" h="2658" extrusionOk="0">
                  <a:moveTo>
                    <a:pt x="1329" y="1"/>
                  </a:moveTo>
                  <a:cubicBezTo>
                    <a:pt x="602" y="1"/>
                    <a:pt x="0" y="602"/>
                    <a:pt x="0" y="1329"/>
                  </a:cubicBezTo>
                  <a:cubicBezTo>
                    <a:pt x="0" y="2056"/>
                    <a:pt x="602" y="2658"/>
                    <a:pt x="1329" y="2658"/>
                  </a:cubicBezTo>
                  <a:cubicBezTo>
                    <a:pt x="2055" y="2658"/>
                    <a:pt x="2657" y="2056"/>
                    <a:pt x="2657" y="1329"/>
                  </a:cubicBezTo>
                  <a:cubicBezTo>
                    <a:pt x="2657" y="602"/>
                    <a:pt x="2055" y="1"/>
                    <a:pt x="13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5"/>
            <p:cNvSpPr/>
            <p:nvPr/>
          </p:nvSpPr>
          <p:spPr>
            <a:xfrm>
              <a:off x="5896287" y="4695826"/>
              <a:ext cx="110059" cy="110018"/>
            </a:xfrm>
            <a:custGeom>
              <a:avLst/>
              <a:gdLst/>
              <a:ahLst/>
              <a:cxnLst/>
              <a:rect l="l" t="t" r="r" b="b"/>
              <a:pathLst>
                <a:path w="2633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03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32" y="2055"/>
                    <a:pt x="2632" y="1303"/>
                  </a:cubicBezTo>
                  <a:cubicBezTo>
                    <a:pt x="2632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6537426" y="4795354"/>
              <a:ext cx="111104" cy="111063"/>
            </a:xfrm>
            <a:custGeom>
              <a:avLst/>
              <a:gdLst/>
              <a:ahLst/>
              <a:cxnLst/>
              <a:rect l="l" t="t" r="r" b="b"/>
              <a:pathLst>
                <a:path w="2658" h="2657" extrusionOk="0">
                  <a:moveTo>
                    <a:pt x="1329" y="0"/>
                  </a:moveTo>
                  <a:cubicBezTo>
                    <a:pt x="602" y="0"/>
                    <a:pt x="1" y="602"/>
                    <a:pt x="1" y="1328"/>
                  </a:cubicBezTo>
                  <a:cubicBezTo>
                    <a:pt x="1" y="2055"/>
                    <a:pt x="602" y="2657"/>
                    <a:pt x="1329" y="2657"/>
                  </a:cubicBezTo>
                  <a:cubicBezTo>
                    <a:pt x="2056" y="2657"/>
                    <a:pt x="2658" y="2055"/>
                    <a:pt x="2658" y="1328"/>
                  </a:cubicBezTo>
                  <a:cubicBezTo>
                    <a:pt x="2658" y="602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4" name="Google Shape;444;p15"/>
          <p:cNvSpPr/>
          <p:nvPr/>
        </p:nvSpPr>
        <p:spPr>
          <a:xfrm rot="10800000">
            <a:off x="7675254" y="2713613"/>
            <a:ext cx="1475677" cy="2459574"/>
          </a:xfrm>
          <a:custGeom>
            <a:avLst/>
            <a:gdLst/>
            <a:ahLst/>
            <a:cxnLst/>
            <a:rect l="l" t="t" r="r" b="b"/>
            <a:pathLst>
              <a:path w="38028" h="63387" extrusionOk="0">
                <a:moveTo>
                  <a:pt x="28646" y="1"/>
                </a:moveTo>
                <a:lnTo>
                  <a:pt x="0" y="617"/>
                </a:lnTo>
                <a:lnTo>
                  <a:pt x="0" y="63386"/>
                </a:lnTo>
                <a:cubicBezTo>
                  <a:pt x="1895" y="53503"/>
                  <a:pt x="19516" y="40059"/>
                  <a:pt x="25108" y="35106"/>
                </a:cubicBezTo>
                <a:cubicBezTo>
                  <a:pt x="30677" y="30176"/>
                  <a:pt x="38027" y="24584"/>
                  <a:pt x="38027" y="14312"/>
                </a:cubicBezTo>
                <a:cubicBezTo>
                  <a:pt x="38027" y="4041"/>
                  <a:pt x="28646" y="1"/>
                  <a:pt x="286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5" name="Google Shape;445;p15"/>
          <p:cNvGrpSpPr/>
          <p:nvPr/>
        </p:nvGrpSpPr>
        <p:grpSpPr>
          <a:xfrm>
            <a:off x="473602" y="4391963"/>
            <a:ext cx="2374935" cy="849339"/>
            <a:chOff x="377295" y="3991903"/>
            <a:chExt cx="3480268" cy="1282215"/>
          </a:xfrm>
        </p:grpSpPr>
        <p:sp>
          <p:nvSpPr>
            <p:cNvPr id="446" name="Google Shape;446;p15"/>
            <p:cNvSpPr/>
            <p:nvPr/>
          </p:nvSpPr>
          <p:spPr>
            <a:xfrm>
              <a:off x="377295" y="3991903"/>
              <a:ext cx="3480268" cy="1282215"/>
            </a:xfrm>
            <a:custGeom>
              <a:avLst/>
              <a:gdLst/>
              <a:ahLst/>
              <a:cxnLst/>
              <a:rect l="l" t="t" r="r" b="b"/>
              <a:pathLst>
                <a:path w="83260" h="30675" extrusionOk="0">
                  <a:moveTo>
                    <a:pt x="40643" y="1"/>
                  </a:moveTo>
                  <a:cubicBezTo>
                    <a:pt x="34730" y="1"/>
                    <a:pt x="28823" y="9522"/>
                    <a:pt x="28823" y="9522"/>
                  </a:cubicBezTo>
                  <a:cubicBezTo>
                    <a:pt x="28823" y="9522"/>
                    <a:pt x="29509" y="2487"/>
                    <a:pt x="24899" y="2487"/>
                  </a:cubicBezTo>
                  <a:cubicBezTo>
                    <a:pt x="24006" y="2487"/>
                    <a:pt x="22914" y="2751"/>
                    <a:pt x="21580" y="3381"/>
                  </a:cubicBezTo>
                  <a:cubicBezTo>
                    <a:pt x="13359" y="7291"/>
                    <a:pt x="1" y="29021"/>
                    <a:pt x="1" y="29021"/>
                  </a:cubicBezTo>
                  <a:lnTo>
                    <a:pt x="12181" y="29271"/>
                  </a:lnTo>
                  <a:lnTo>
                    <a:pt x="78773" y="30600"/>
                  </a:lnTo>
                  <a:lnTo>
                    <a:pt x="83259" y="30675"/>
                  </a:lnTo>
                  <a:cubicBezTo>
                    <a:pt x="83259" y="30675"/>
                    <a:pt x="81029" y="12730"/>
                    <a:pt x="74061" y="8970"/>
                  </a:cubicBezTo>
                  <a:cubicBezTo>
                    <a:pt x="72673" y="8219"/>
                    <a:pt x="71272" y="7918"/>
                    <a:pt x="69920" y="7918"/>
                  </a:cubicBezTo>
                  <a:cubicBezTo>
                    <a:pt x="64511" y="7918"/>
                    <a:pt x="59876" y="12730"/>
                    <a:pt x="59876" y="12730"/>
                  </a:cubicBezTo>
                  <a:cubicBezTo>
                    <a:pt x="59876" y="12730"/>
                    <a:pt x="60552" y="7567"/>
                    <a:pt x="56793" y="5061"/>
                  </a:cubicBezTo>
                  <a:cubicBezTo>
                    <a:pt x="55969" y="4511"/>
                    <a:pt x="55104" y="4297"/>
                    <a:pt x="54258" y="4297"/>
                  </a:cubicBezTo>
                  <a:cubicBezTo>
                    <a:pt x="51243" y="4297"/>
                    <a:pt x="48447" y="7016"/>
                    <a:pt x="48447" y="7016"/>
                  </a:cubicBezTo>
                  <a:cubicBezTo>
                    <a:pt x="48447" y="7016"/>
                    <a:pt x="47470" y="875"/>
                    <a:pt x="41354" y="48"/>
                  </a:cubicBezTo>
                  <a:cubicBezTo>
                    <a:pt x="41117" y="16"/>
                    <a:pt x="40880" y="1"/>
                    <a:pt x="40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5"/>
            <p:cNvSpPr/>
            <p:nvPr/>
          </p:nvSpPr>
          <p:spPr>
            <a:xfrm>
              <a:off x="886470" y="4363135"/>
              <a:ext cx="2783587" cy="907854"/>
            </a:xfrm>
            <a:custGeom>
              <a:avLst/>
              <a:gdLst/>
              <a:ahLst/>
              <a:cxnLst/>
              <a:rect l="l" t="t" r="r" b="b"/>
              <a:pathLst>
                <a:path w="66593" h="21719" extrusionOk="0">
                  <a:moveTo>
                    <a:pt x="25066" y="0"/>
                  </a:moveTo>
                  <a:cubicBezTo>
                    <a:pt x="24693" y="0"/>
                    <a:pt x="24300" y="29"/>
                    <a:pt x="23885" y="89"/>
                  </a:cubicBezTo>
                  <a:cubicBezTo>
                    <a:pt x="17193" y="1067"/>
                    <a:pt x="14687" y="8987"/>
                    <a:pt x="14687" y="8987"/>
                  </a:cubicBezTo>
                  <a:cubicBezTo>
                    <a:pt x="14687" y="8987"/>
                    <a:pt x="13607" y="1892"/>
                    <a:pt x="9114" y="1892"/>
                  </a:cubicBezTo>
                  <a:cubicBezTo>
                    <a:pt x="9067" y="1892"/>
                    <a:pt x="9020" y="1892"/>
                    <a:pt x="8973" y="1894"/>
                  </a:cubicBezTo>
                  <a:cubicBezTo>
                    <a:pt x="5138" y="2019"/>
                    <a:pt x="1203" y="15829"/>
                    <a:pt x="0" y="20390"/>
                  </a:cubicBezTo>
                  <a:lnTo>
                    <a:pt x="66592" y="21719"/>
                  </a:lnTo>
                  <a:cubicBezTo>
                    <a:pt x="65339" y="17308"/>
                    <a:pt x="62081" y="8034"/>
                    <a:pt x="56592" y="6355"/>
                  </a:cubicBezTo>
                  <a:cubicBezTo>
                    <a:pt x="55574" y="6042"/>
                    <a:pt x="54605" y="5907"/>
                    <a:pt x="53692" y="5907"/>
                  </a:cubicBezTo>
                  <a:cubicBezTo>
                    <a:pt x="48111" y="5907"/>
                    <a:pt x="44612" y="10942"/>
                    <a:pt x="44612" y="10942"/>
                  </a:cubicBezTo>
                  <a:cubicBezTo>
                    <a:pt x="44612" y="10942"/>
                    <a:pt x="44487" y="4826"/>
                    <a:pt x="40452" y="2997"/>
                  </a:cubicBezTo>
                  <a:cubicBezTo>
                    <a:pt x="39864" y="2734"/>
                    <a:pt x="39260" y="2621"/>
                    <a:pt x="38659" y="2621"/>
                  </a:cubicBezTo>
                  <a:cubicBezTo>
                    <a:pt x="35136" y="2621"/>
                    <a:pt x="31680" y="6480"/>
                    <a:pt x="31680" y="6480"/>
                  </a:cubicBezTo>
                  <a:cubicBezTo>
                    <a:pt x="31680" y="6480"/>
                    <a:pt x="30688" y="0"/>
                    <a:pt x="25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5"/>
            <p:cNvSpPr/>
            <p:nvPr/>
          </p:nvSpPr>
          <p:spPr>
            <a:xfrm>
              <a:off x="1325419" y="4877826"/>
              <a:ext cx="448430" cy="337953"/>
            </a:xfrm>
            <a:custGeom>
              <a:avLst/>
              <a:gdLst/>
              <a:ahLst/>
              <a:cxnLst/>
              <a:rect l="l" t="t" r="r" b="b"/>
              <a:pathLst>
                <a:path w="10728" h="8085" extrusionOk="0">
                  <a:moveTo>
                    <a:pt x="557" y="0"/>
                  </a:moveTo>
                  <a:cubicBezTo>
                    <a:pt x="228" y="0"/>
                    <a:pt x="0" y="541"/>
                    <a:pt x="351" y="809"/>
                  </a:cubicBezTo>
                  <a:cubicBezTo>
                    <a:pt x="3560" y="3190"/>
                    <a:pt x="6768" y="5596"/>
                    <a:pt x="9976" y="8002"/>
                  </a:cubicBezTo>
                  <a:cubicBezTo>
                    <a:pt x="10051" y="8060"/>
                    <a:pt x="10125" y="8084"/>
                    <a:pt x="10194" y="8084"/>
                  </a:cubicBezTo>
                  <a:cubicBezTo>
                    <a:pt x="10517" y="8084"/>
                    <a:pt x="10728" y="7544"/>
                    <a:pt x="10377" y="7275"/>
                  </a:cubicBezTo>
                  <a:cubicBezTo>
                    <a:pt x="7194" y="4894"/>
                    <a:pt x="3986" y="2488"/>
                    <a:pt x="778" y="82"/>
                  </a:cubicBezTo>
                  <a:cubicBezTo>
                    <a:pt x="702" y="25"/>
                    <a:pt x="627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5"/>
            <p:cNvSpPr/>
            <p:nvPr/>
          </p:nvSpPr>
          <p:spPr>
            <a:xfrm>
              <a:off x="1915437" y="4621463"/>
              <a:ext cx="120091" cy="597949"/>
            </a:xfrm>
            <a:custGeom>
              <a:avLst/>
              <a:gdLst/>
              <a:ahLst/>
              <a:cxnLst/>
              <a:rect l="l" t="t" r="r" b="b"/>
              <a:pathLst>
                <a:path w="2873" h="14305" extrusionOk="0">
                  <a:moveTo>
                    <a:pt x="515" y="1"/>
                  </a:moveTo>
                  <a:cubicBezTo>
                    <a:pt x="274" y="1"/>
                    <a:pt x="1" y="209"/>
                    <a:pt x="46" y="526"/>
                  </a:cubicBezTo>
                  <a:cubicBezTo>
                    <a:pt x="698" y="5012"/>
                    <a:pt x="1374" y="9499"/>
                    <a:pt x="2026" y="13985"/>
                  </a:cubicBezTo>
                  <a:cubicBezTo>
                    <a:pt x="2056" y="14208"/>
                    <a:pt x="2206" y="14304"/>
                    <a:pt x="2369" y="14304"/>
                  </a:cubicBezTo>
                  <a:cubicBezTo>
                    <a:pt x="2607" y="14304"/>
                    <a:pt x="2873" y="14097"/>
                    <a:pt x="2828" y="13784"/>
                  </a:cubicBezTo>
                  <a:cubicBezTo>
                    <a:pt x="2176" y="9273"/>
                    <a:pt x="1500" y="4787"/>
                    <a:pt x="848" y="300"/>
                  </a:cubicBezTo>
                  <a:cubicBezTo>
                    <a:pt x="818" y="91"/>
                    <a:pt x="674" y="1"/>
                    <a:pt x="5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5"/>
            <p:cNvSpPr/>
            <p:nvPr/>
          </p:nvSpPr>
          <p:spPr>
            <a:xfrm>
              <a:off x="1766459" y="4781434"/>
              <a:ext cx="234540" cy="181287"/>
            </a:xfrm>
            <a:custGeom>
              <a:avLst/>
              <a:gdLst/>
              <a:ahLst/>
              <a:cxnLst/>
              <a:rect l="l" t="t" r="r" b="b"/>
              <a:pathLst>
                <a:path w="5611" h="4337" extrusionOk="0">
                  <a:moveTo>
                    <a:pt x="557" y="0"/>
                  </a:moveTo>
                  <a:cubicBezTo>
                    <a:pt x="228" y="0"/>
                    <a:pt x="1" y="541"/>
                    <a:pt x="352" y="809"/>
                  </a:cubicBezTo>
                  <a:cubicBezTo>
                    <a:pt x="1856" y="1962"/>
                    <a:pt x="3359" y="3115"/>
                    <a:pt x="4838" y="4243"/>
                  </a:cubicBezTo>
                  <a:cubicBezTo>
                    <a:pt x="4918" y="4308"/>
                    <a:pt x="4997" y="4336"/>
                    <a:pt x="5071" y="4336"/>
                  </a:cubicBezTo>
                  <a:cubicBezTo>
                    <a:pt x="5394" y="4336"/>
                    <a:pt x="5611" y="3806"/>
                    <a:pt x="5264" y="3541"/>
                  </a:cubicBezTo>
                  <a:cubicBezTo>
                    <a:pt x="3760" y="2388"/>
                    <a:pt x="2282" y="1235"/>
                    <a:pt x="778" y="83"/>
                  </a:cubicBezTo>
                  <a:cubicBezTo>
                    <a:pt x="703" y="25"/>
                    <a:pt x="628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5"/>
            <p:cNvSpPr/>
            <p:nvPr/>
          </p:nvSpPr>
          <p:spPr>
            <a:xfrm>
              <a:off x="2314132" y="4748704"/>
              <a:ext cx="200180" cy="482748"/>
            </a:xfrm>
            <a:custGeom>
              <a:avLst/>
              <a:gdLst/>
              <a:ahLst/>
              <a:cxnLst/>
              <a:rect l="l" t="t" r="r" b="b"/>
              <a:pathLst>
                <a:path w="4789" h="11549" extrusionOk="0">
                  <a:moveTo>
                    <a:pt x="4282" y="0"/>
                  </a:moveTo>
                  <a:cubicBezTo>
                    <a:pt x="4111" y="0"/>
                    <a:pt x="3937" y="89"/>
                    <a:pt x="3867" y="289"/>
                  </a:cubicBezTo>
                  <a:cubicBezTo>
                    <a:pt x="2613" y="3873"/>
                    <a:pt x="1360" y="7457"/>
                    <a:pt x="107" y="11041"/>
                  </a:cubicBezTo>
                  <a:cubicBezTo>
                    <a:pt x="1" y="11345"/>
                    <a:pt x="255" y="11548"/>
                    <a:pt x="510" y="11548"/>
                  </a:cubicBezTo>
                  <a:cubicBezTo>
                    <a:pt x="675" y="11548"/>
                    <a:pt x="840" y="11463"/>
                    <a:pt x="909" y="11267"/>
                  </a:cubicBezTo>
                  <a:cubicBezTo>
                    <a:pt x="2162" y="7683"/>
                    <a:pt x="3415" y="4099"/>
                    <a:pt x="4669" y="515"/>
                  </a:cubicBezTo>
                  <a:cubicBezTo>
                    <a:pt x="4789" y="199"/>
                    <a:pt x="4539" y="0"/>
                    <a:pt x="42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5"/>
            <p:cNvSpPr/>
            <p:nvPr/>
          </p:nvSpPr>
          <p:spPr>
            <a:xfrm>
              <a:off x="1270953" y="4820476"/>
              <a:ext cx="110018" cy="111104"/>
            </a:xfrm>
            <a:custGeom>
              <a:avLst/>
              <a:gdLst/>
              <a:ahLst/>
              <a:cxnLst/>
              <a:rect l="l" t="t" r="r" b="b"/>
              <a:pathLst>
                <a:path w="2632" h="2658" extrusionOk="0">
                  <a:moveTo>
                    <a:pt x="1304" y="1"/>
                  </a:moveTo>
                  <a:cubicBezTo>
                    <a:pt x="577" y="1"/>
                    <a:pt x="0" y="602"/>
                    <a:pt x="0" y="1329"/>
                  </a:cubicBezTo>
                  <a:cubicBezTo>
                    <a:pt x="0" y="2056"/>
                    <a:pt x="577" y="2657"/>
                    <a:pt x="1304" y="2657"/>
                  </a:cubicBezTo>
                  <a:cubicBezTo>
                    <a:pt x="2055" y="2657"/>
                    <a:pt x="2632" y="2056"/>
                    <a:pt x="2632" y="1329"/>
                  </a:cubicBezTo>
                  <a:cubicBezTo>
                    <a:pt x="2632" y="602"/>
                    <a:pt x="2055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5"/>
            <p:cNvSpPr/>
            <p:nvPr/>
          </p:nvSpPr>
          <p:spPr>
            <a:xfrm>
              <a:off x="1732976" y="4745067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28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8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5"/>
            <p:cNvSpPr/>
            <p:nvPr/>
          </p:nvSpPr>
          <p:spPr>
            <a:xfrm>
              <a:off x="1875433" y="4561730"/>
              <a:ext cx="111104" cy="110018"/>
            </a:xfrm>
            <a:custGeom>
              <a:avLst/>
              <a:gdLst/>
              <a:ahLst/>
              <a:cxnLst/>
              <a:rect l="l" t="t" r="r" b="b"/>
              <a:pathLst>
                <a:path w="2658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28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57" y="2055"/>
                    <a:pt x="2657" y="1328"/>
                  </a:cubicBezTo>
                  <a:cubicBezTo>
                    <a:pt x="2657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5"/>
            <p:cNvSpPr/>
            <p:nvPr/>
          </p:nvSpPr>
          <p:spPr>
            <a:xfrm>
              <a:off x="2451656" y="4681154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04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04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5"/>
            <p:cNvSpPr/>
            <p:nvPr/>
          </p:nvSpPr>
          <p:spPr>
            <a:xfrm>
              <a:off x="2600425" y="4913733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602"/>
                    <a:pt x="0" y="1329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9"/>
                  </a:cubicBezTo>
                  <a:cubicBezTo>
                    <a:pt x="2657" y="602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7" name="Google Shape;457;p15"/>
          <p:cNvGrpSpPr/>
          <p:nvPr/>
        </p:nvGrpSpPr>
        <p:grpSpPr>
          <a:xfrm flipH="1">
            <a:off x="4656127" y="4391963"/>
            <a:ext cx="2374935" cy="849339"/>
            <a:chOff x="377295" y="3991903"/>
            <a:chExt cx="3480268" cy="1282215"/>
          </a:xfrm>
        </p:grpSpPr>
        <p:sp>
          <p:nvSpPr>
            <p:cNvPr id="458" name="Google Shape;458;p15"/>
            <p:cNvSpPr/>
            <p:nvPr/>
          </p:nvSpPr>
          <p:spPr>
            <a:xfrm>
              <a:off x="377295" y="3991903"/>
              <a:ext cx="3480268" cy="1282215"/>
            </a:xfrm>
            <a:custGeom>
              <a:avLst/>
              <a:gdLst/>
              <a:ahLst/>
              <a:cxnLst/>
              <a:rect l="l" t="t" r="r" b="b"/>
              <a:pathLst>
                <a:path w="83260" h="30675" extrusionOk="0">
                  <a:moveTo>
                    <a:pt x="40643" y="1"/>
                  </a:moveTo>
                  <a:cubicBezTo>
                    <a:pt x="34730" y="1"/>
                    <a:pt x="28823" y="9522"/>
                    <a:pt x="28823" y="9522"/>
                  </a:cubicBezTo>
                  <a:cubicBezTo>
                    <a:pt x="28823" y="9522"/>
                    <a:pt x="29509" y="2487"/>
                    <a:pt x="24899" y="2487"/>
                  </a:cubicBezTo>
                  <a:cubicBezTo>
                    <a:pt x="24006" y="2487"/>
                    <a:pt x="22914" y="2751"/>
                    <a:pt x="21580" y="3381"/>
                  </a:cubicBezTo>
                  <a:cubicBezTo>
                    <a:pt x="13359" y="7291"/>
                    <a:pt x="1" y="29021"/>
                    <a:pt x="1" y="29021"/>
                  </a:cubicBezTo>
                  <a:lnTo>
                    <a:pt x="12181" y="29271"/>
                  </a:lnTo>
                  <a:lnTo>
                    <a:pt x="78773" y="30600"/>
                  </a:lnTo>
                  <a:lnTo>
                    <a:pt x="83259" y="30675"/>
                  </a:lnTo>
                  <a:cubicBezTo>
                    <a:pt x="83259" y="30675"/>
                    <a:pt x="81029" y="12730"/>
                    <a:pt x="74061" y="8970"/>
                  </a:cubicBezTo>
                  <a:cubicBezTo>
                    <a:pt x="72673" y="8219"/>
                    <a:pt x="71272" y="7918"/>
                    <a:pt x="69920" y="7918"/>
                  </a:cubicBezTo>
                  <a:cubicBezTo>
                    <a:pt x="64511" y="7918"/>
                    <a:pt x="59876" y="12730"/>
                    <a:pt x="59876" y="12730"/>
                  </a:cubicBezTo>
                  <a:cubicBezTo>
                    <a:pt x="59876" y="12730"/>
                    <a:pt x="60552" y="7567"/>
                    <a:pt x="56793" y="5061"/>
                  </a:cubicBezTo>
                  <a:cubicBezTo>
                    <a:pt x="55969" y="4511"/>
                    <a:pt x="55104" y="4297"/>
                    <a:pt x="54258" y="4297"/>
                  </a:cubicBezTo>
                  <a:cubicBezTo>
                    <a:pt x="51243" y="4297"/>
                    <a:pt x="48447" y="7016"/>
                    <a:pt x="48447" y="7016"/>
                  </a:cubicBezTo>
                  <a:cubicBezTo>
                    <a:pt x="48447" y="7016"/>
                    <a:pt x="47470" y="875"/>
                    <a:pt x="41354" y="48"/>
                  </a:cubicBezTo>
                  <a:cubicBezTo>
                    <a:pt x="41117" y="16"/>
                    <a:pt x="40880" y="1"/>
                    <a:pt x="40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886470" y="4363135"/>
              <a:ext cx="2783587" cy="907854"/>
            </a:xfrm>
            <a:custGeom>
              <a:avLst/>
              <a:gdLst/>
              <a:ahLst/>
              <a:cxnLst/>
              <a:rect l="l" t="t" r="r" b="b"/>
              <a:pathLst>
                <a:path w="66593" h="21719" extrusionOk="0">
                  <a:moveTo>
                    <a:pt x="25066" y="0"/>
                  </a:moveTo>
                  <a:cubicBezTo>
                    <a:pt x="24693" y="0"/>
                    <a:pt x="24300" y="29"/>
                    <a:pt x="23885" y="89"/>
                  </a:cubicBezTo>
                  <a:cubicBezTo>
                    <a:pt x="17193" y="1067"/>
                    <a:pt x="14687" y="8987"/>
                    <a:pt x="14687" y="8987"/>
                  </a:cubicBezTo>
                  <a:cubicBezTo>
                    <a:pt x="14687" y="8987"/>
                    <a:pt x="13607" y="1892"/>
                    <a:pt x="9114" y="1892"/>
                  </a:cubicBezTo>
                  <a:cubicBezTo>
                    <a:pt x="9067" y="1892"/>
                    <a:pt x="9020" y="1892"/>
                    <a:pt x="8973" y="1894"/>
                  </a:cubicBezTo>
                  <a:cubicBezTo>
                    <a:pt x="5138" y="2019"/>
                    <a:pt x="1203" y="15829"/>
                    <a:pt x="0" y="20390"/>
                  </a:cubicBezTo>
                  <a:lnTo>
                    <a:pt x="66592" y="21719"/>
                  </a:lnTo>
                  <a:cubicBezTo>
                    <a:pt x="65339" y="17308"/>
                    <a:pt x="62081" y="8034"/>
                    <a:pt x="56592" y="6355"/>
                  </a:cubicBezTo>
                  <a:cubicBezTo>
                    <a:pt x="55574" y="6042"/>
                    <a:pt x="54605" y="5907"/>
                    <a:pt x="53692" y="5907"/>
                  </a:cubicBezTo>
                  <a:cubicBezTo>
                    <a:pt x="48111" y="5907"/>
                    <a:pt x="44612" y="10942"/>
                    <a:pt x="44612" y="10942"/>
                  </a:cubicBezTo>
                  <a:cubicBezTo>
                    <a:pt x="44612" y="10942"/>
                    <a:pt x="44487" y="4826"/>
                    <a:pt x="40452" y="2997"/>
                  </a:cubicBezTo>
                  <a:cubicBezTo>
                    <a:pt x="39864" y="2734"/>
                    <a:pt x="39260" y="2621"/>
                    <a:pt x="38659" y="2621"/>
                  </a:cubicBezTo>
                  <a:cubicBezTo>
                    <a:pt x="35136" y="2621"/>
                    <a:pt x="31680" y="6480"/>
                    <a:pt x="31680" y="6480"/>
                  </a:cubicBezTo>
                  <a:cubicBezTo>
                    <a:pt x="31680" y="6480"/>
                    <a:pt x="30688" y="0"/>
                    <a:pt x="25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5"/>
            <p:cNvSpPr/>
            <p:nvPr/>
          </p:nvSpPr>
          <p:spPr>
            <a:xfrm>
              <a:off x="1325419" y="4877826"/>
              <a:ext cx="448430" cy="337953"/>
            </a:xfrm>
            <a:custGeom>
              <a:avLst/>
              <a:gdLst/>
              <a:ahLst/>
              <a:cxnLst/>
              <a:rect l="l" t="t" r="r" b="b"/>
              <a:pathLst>
                <a:path w="10728" h="8085" extrusionOk="0">
                  <a:moveTo>
                    <a:pt x="557" y="0"/>
                  </a:moveTo>
                  <a:cubicBezTo>
                    <a:pt x="228" y="0"/>
                    <a:pt x="0" y="541"/>
                    <a:pt x="351" y="809"/>
                  </a:cubicBezTo>
                  <a:cubicBezTo>
                    <a:pt x="3560" y="3190"/>
                    <a:pt x="6768" y="5596"/>
                    <a:pt x="9976" y="8002"/>
                  </a:cubicBezTo>
                  <a:cubicBezTo>
                    <a:pt x="10051" y="8060"/>
                    <a:pt x="10125" y="8084"/>
                    <a:pt x="10194" y="8084"/>
                  </a:cubicBezTo>
                  <a:cubicBezTo>
                    <a:pt x="10517" y="8084"/>
                    <a:pt x="10728" y="7544"/>
                    <a:pt x="10377" y="7275"/>
                  </a:cubicBezTo>
                  <a:cubicBezTo>
                    <a:pt x="7194" y="4894"/>
                    <a:pt x="3986" y="2488"/>
                    <a:pt x="778" y="82"/>
                  </a:cubicBezTo>
                  <a:cubicBezTo>
                    <a:pt x="702" y="25"/>
                    <a:pt x="627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5"/>
            <p:cNvSpPr/>
            <p:nvPr/>
          </p:nvSpPr>
          <p:spPr>
            <a:xfrm>
              <a:off x="1915437" y="4621463"/>
              <a:ext cx="120091" cy="597949"/>
            </a:xfrm>
            <a:custGeom>
              <a:avLst/>
              <a:gdLst/>
              <a:ahLst/>
              <a:cxnLst/>
              <a:rect l="l" t="t" r="r" b="b"/>
              <a:pathLst>
                <a:path w="2873" h="14305" extrusionOk="0">
                  <a:moveTo>
                    <a:pt x="515" y="1"/>
                  </a:moveTo>
                  <a:cubicBezTo>
                    <a:pt x="274" y="1"/>
                    <a:pt x="1" y="209"/>
                    <a:pt x="46" y="526"/>
                  </a:cubicBezTo>
                  <a:cubicBezTo>
                    <a:pt x="698" y="5012"/>
                    <a:pt x="1374" y="9499"/>
                    <a:pt x="2026" y="13985"/>
                  </a:cubicBezTo>
                  <a:cubicBezTo>
                    <a:pt x="2056" y="14208"/>
                    <a:pt x="2206" y="14304"/>
                    <a:pt x="2369" y="14304"/>
                  </a:cubicBezTo>
                  <a:cubicBezTo>
                    <a:pt x="2607" y="14304"/>
                    <a:pt x="2873" y="14097"/>
                    <a:pt x="2828" y="13784"/>
                  </a:cubicBezTo>
                  <a:cubicBezTo>
                    <a:pt x="2176" y="9273"/>
                    <a:pt x="1500" y="4787"/>
                    <a:pt x="848" y="300"/>
                  </a:cubicBezTo>
                  <a:cubicBezTo>
                    <a:pt x="818" y="91"/>
                    <a:pt x="674" y="1"/>
                    <a:pt x="5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5"/>
            <p:cNvSpPr/>
            <p:nvPr/>
          </p:nvSpPr>
          <p:spPr>
            <a:xfrm>
              <a:off x="1766459" y="4781434"/>
              <a:ext cx="234540" cy="181287"/>
            </a:xfrm>
            <a:custGeom>
              <a:avLst/>
              <a:gdLst/>
              <a:ahLst/>
              <a:cxnLst/>
              <a:rect l="l" t="t" r="r" b="b"/>
              <a:pathLst>
                <a:path w="5611" h="4337" extrusionOk="0">
                  <a:moveTo>
                    <a:pt x="557" y="0"/>
                  </a:moveTo>
                  <a:cubicBezTo>
                    <a:pt x="228" y="0"/>
                    <a:pt x="1" y="541"/>
                    <a:pt x="352" y="809"/>
                  </a:cubicBezTo>
                  <a:cubicBezTo>
                    <a:pt x="1856" y="1962"/>
                    <a:pt x="3359" y="3115"/>
                    <a:pt x="4838" y="4243"/>
                  </a:cubicBezTo>
                  <a:cubicBezTo>
                    <a:pt x="4918" y="4308"/>
                    <a:pt x="4997" y="4336"/>
                    <a:pt x="5071" y="4336"/>
                  </a:cubicBezTo>
                  <a:cubicBezTo>
                    <a:pt x="5394" y="4336"/>
                    <a:pt x="5611" y="3806"/>
                    <a:pt x="5264" y="3541"/>
                  </a:cubicBezTo>
                  <a:cubicBezTo>
                    <a:pt x="3760" y="2388"/>
                    <a:pt x="2282" y="1235"/>
                    <a:pt x="778" y="83"/>
                  </a:cubicBezTo>
                  <a:cubicBezTo>
                    <a:pt x="703" y="25"/>
                    <a:pt x="628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5"/>
            <p:cNvSpPr/>
            <p:nvPr/>
          </p:nvSpPr>
          <p:spPr>
            <a:xfrm>
              <a:off x="2314132" y="4748704"/>
              <a:ext cx="200180" cy="482748"/>
            </a:xfrm>
            <a:custGeom>
              <a:avLst/>
              <a:gdLst/>
              <a:ahLst/>
              <a:cxnLst/>
              <a:rect l="l" t="t" r="r" b="b"/>
              <a:pathLst>
                <a:path w="4789" h="11549" extrusionOk="0">
                  <a:moveTo>
                    <a:pt x="4282" y="0"/>
                  </a:moveTo>
                  <a:cubicBezTo>
                    <a:pt x="4111" y="0"/>
                    <a:pt x="3937" y="89"/>
                    <a:pt x="3867" y="289"/>
                  </a:cubicBezTo>
                  <a:cubicBezTo>
                    <a:pt x="2613" y="3873"/>
                    <a:pt x="1360" y="7457"/>
                    <a:pt x="107" y="11041"/>
                  </a:cubicBezTo>
                  <a:cubicBezTo>
                    <a:pt x="1" y="11345"/>
                    <a:pt x="255" y="11548"/>
                    <a:pt x="510" y="11548"/>
                  </a:cubicBezTo>
                  <a:cubicBezTo>
                    <a:pt x="675" y="11548"/>
                    <a:pt x="840" y="11463"/>
                    <a:pt x="909" y="11267"/>
                  </a:cubicBezTo>
                  <a:cubicBezTo>
                    <a:pt x="2162" y="7683"/>
                    <a:pt x="3415" y="4099"/>
                    <a:pt x="4669" y="515"/>
                  </a:cubicBezTo>
                  <a:cubicBezTo>
                    <a:pt x="4789" y="199"/>
                    <a:pt x="4539" y="0"/>
                    <a:pt x="42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5"/>
            <p:cNvSpPr/>
            <p:nvPr/>
          </p:nvSpPr>
          <p:spPr>
            <a:xfrm>
              <a:off x="1270953" y="4820476"/>
              <a:ext cx="110018" cy="111104"/>
            </a:xfrm>
            <a:custGeom>
              <a:avLst/>
              <a:gdLst/>
              <a:ahLst/>
              <a:cxnLst/>
              <a:rect l="l" t="t" r="r" b="b"/>
              <a:pathLst>
                <a:path w="2632" h="2658" extrusionOk="0">
                  <a:moveTo>
                    <a:pt x="1304" y="1"/>
                  </a:moveTo>
                  <a:cubicBezTo>
                    <a:pt x="577" y="1"/>
                    <a:pt x="0" y="602"/>
                    <a:pt x="0" y="1329"/>
                  </a:cubicBezTo>
                  <a:cubicBezTo>
                    <a:pt x="0" y="2056"/>
                    <a:pt x="577" y="2657"/>
                    <a:pt x="1304" y="2657"/>
                  </a:cubicBezTo>
                  <a:cubicBezTo>
                    <a:pt x="2055" y="2657"/>
                    <a:pt x="2632" y="2056"/>
                    <a:pt x="2632" y="1329"/>
                  </a:cubicBezTo>
                  <a:cubicBezTo>
                    <a:pt x="2632" y="602"/>
                    <a:pt x="2055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5"/>
            <p:cNvSpPr/>
            <p:nvPr/>
          </p:nvSpPr>
          <p:spPr>
            <a:xfrm>
              <a:off x="1732976" y="4745067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28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8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1875433" y="4561730"/>
              <a:ext cx="111104" cy="110018"/>
            </a:xfrm>
            <a:custGeom>
              <a:avLst/>
              <a:gdLst/>
              <a:ahLst/>
              <a:cxnLst/>
              <a:rect l="l" t="t" r="r" b="b"/>
              <a:pathLst>
                <a:path w="2658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28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57" y="2055"/>
                    <a:pt x="2657" y="1328"/>
                  </a:cubicBezTo>
                  <a:cubicBezTo>
                    <a:pt x="2657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5"/>
            <p:cNvSpPr/>
            <p:nvPr/>
          </p:nvSpPr>
          <p:spPr>
            <a:xfrm>
              <a:off x="2451656" y="4681154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04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04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5"/>
            <p:cNvSpPr/>
            <p:nvPr/>
          </p:nvSpPr>
          <p:spPr>
            <a:xfrm>
              <a:off x="2600425" y="4913733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602"/>
                    <a:pt x="0" y="1329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9"/>
                  </a:cubicBezTo>
                  <a:cubicBezTo>
                    <a:pt x="2657" y="602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" name="Google Shape;469;p15"/>
          <p:cNvGrpSpPr/>
          <p:nvPr/>
        </p:nvGrpSpPr>
        <p:grpSpPr>
          <a:xfrm rot="248597">
            <a:off x="6326634" y="4282187"/>
            <a:ext cx="2024485" cy="963435"/>
            <a:chOff x="4740748" y="4022919"/>
            <a:chExt cx="2723855" cy="1296260"/>
          </a:xfrm>
        </p:grpSpPr>
        <p:sp>
          <p:nvSpPr>
            <p:cNvPr id="470" name="Google Shape;470;p15"/>
            <p:cNvSpPr/>
            <p:nvPr/>
          </p:nvSpPr>
          <p:spPr>
            <a:xfrm>
              <a:off x="4740748" y="4022919"/>
              <a:ext cx="2723855" cy="1296260"/>
            </a:xfrm>
            <a:custGeom>
              <a:avLst/>
              <a:gdLst/>
              <a:ahLst/>
              <a:cxnLst/>
              <a:rect l="l" t="t" r="r" b="b"/>
              <a:pathLst>
                <a:path w="65164" h="31011" extrusionOk="0">
                  <a:moveTo>
                    <a:pt x="23291" y="1"/>
                  </a:moveTo>
                  <a:cubicBezTo>
                    <a:pt x="23224" y="1"/>
                    <a:pt x="23154" y="3"/>
                    <a:pt x="23083" y="8"/>
                  </a:cubicBezTo>
                  <a:cubicBezTo>
                    <a:pt x="18597" y="309"/>
                    <a:pt x="4913" y="8153"/>
                    <a:pt x="0" y="31011"/>
                  </a:cubicBezTo>
                  <a:lnTo>
                    <a:pt x="3609" y="30835"/>
                  </a:lnTo>
                  <a:lnTo>
                    <a:pt x="58296" y="27853"/>
                  </a:lnTo>
                  <a:lnTo>
                    <a:pt x="63284" y="27577"/>
                  </a:lnTo>
                  <a:cubicBezTo>
                    <a:pt x="63284" y="27577"/>
                    <a:pt x="65164" y="19532"/>
                    <a:pt x="60251" y="16725"/>
                  </a:cubicBezTo>
                  <a:cubicBezTo>
                    <a:pt x="58331" y="15617"/>
                    <a:pt x="56747" y="15280"/>
                    <a:pt x="55531" y="15280"/>
                  </a:cubicBezTo>
                  <a:cubicBezTo>
                    <a:pt x="53636" y="15280"/>
                    <a:pt x="52632" y="16098"/>
                    <a:pt x="52632" y="16098"/>
                  </a:cubicBezTo>
                  <a:cubicBezTo>
                    <a:pt x="52632" y="16098"/>
                    <a:pt x="52732" y="8780"/>
                    <a:pt x="47419" y="8153"/>
                  </a:cubicBezTo>
                  <a:cubicBezTo>
                    <a:pt x="47133" y="8120"/>
                    <a:pt x="46847" y="8104"/>
                    <a:pt x="46561" y="8104"/>
                  </a:cubicBezTo>
                  <a:cubicBezTo>
                    <a:pt x="41504" y="8104"/>
                    <a:pt x="36542" y="13066"/>
                    <a:pt x="36542" y="13066"/>
                  </a:cubicBezTo>
                  <a:cubicBezTo>
                    <a:pt x="36542" y="13066"/>
                    <a:pt x="36141" y="5848"/>
                    <a:pt x="32482" y="5447"/>
                  </a:cubicBezTo>
                  <a:cubicBezTo>
                    <a:pt x="32300" y="5425"/>
                    <a:pt x="32118" y="5414"/>
                    <a:pt x="31936" y="5414"/>
                  </a:cubicBezTo>
                  <a:cubicBezTo>
                    <a:pt x="28549" y="5414"/>
                    <a:pt x="25153" y="8991"/>
                    <a:pt x="24963" y="9181"/>
                  </a:cubicBezTo>
                  <a:cubicBezTo>
                    <a:pt x="25037" y="8885"/>
                    <a:pt x="27416" y="1"/>
                    <a:pt x="23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5"/>
            <p:cNvSpPr/>
            <p:nvPr/>
          </p:nvSpPr>
          <p:spPr>
            <a:xfrm>
              <a:off x="4891606" y="4274726"/>
              <a:ext cx="2300630" cy="1037142"/>
            </a:xfrm>
            <a:custGeom>
              <a:avLst/>
              <a:gdLst/>
              <a:ahLst/>
              <a:cxnLst/>
              <a:rect l="l" t="t" r="r" b="b"/>
              <a:pathLst>
                <a:path w="55039" h="24812" extrusionOk="0">
                  <a:moveTo>
                    <a:pt x="15303" y="1"/>
                  </a:moveTo>
                  <a:cubicBezTo>
                    <a:pt x="11292" y="1"/>
                    <a:pt x="968" y="12091"/>
                    <a:pt x="0" y="24811"/>
                  </a:cubicBezTo>
                  <a:lnTo>
                    <a:pt x="54687" y="21829"/>
                  </a:lnTo>
                  <a:cubicBezTo>
                    <a:pt x="54963" y="18946"/>
                    <a:pt x="55038" y="13783"/>
                    <a:pt x="52256" y="13408"/>
                  </a:cubicBezTo>
                  <a:cubicBezTo>
                    <a:pt x="51938" y="13364"/>
                    <a:pt x="51638" y="13344"/>
                    <a:pt x="51355" y="13344"/>
                  </a:cubicBezTo>
                  <a:cubicBezTo>
                    <a:pt x="48199" y="13344"/>
                    <a:pt x="47143" y="15814"/>
                    <a:pt x="47143" y="15814"/>
                  </a:cubicBezTo>
                  <a:cubicBezTo>
                    <a:pt x="47143" y="15814"/>
                    <a:pt x="47530" y="7378"/>
                    <a:pt x="42152" y="7378"/>
                  </a:cubicBezTo>
                  <a:cubicBezTo>
                    <a:pt x="41884" y="7378"/>
                    <a:pt x="41601" y="7399"/>
                    <a:pt x="41304" y="7443"/>
                  </a:cubicBezTo>
                  <a:cubicBezTo>
                    <a:pt x="35038" y="8395"/>
                    <a:pt x="32106" y="13608"/>
                    <a:pt x="32106" y="13608"/>
                  </a:cubicBezTo>
                  <a:cubicBezTo>
                    <a:pt x="32106" y="13608"/>
                    <a:pt x="31379" y="6616"/>
                    <a:pt x="26667" y="5989"/>
                  </a:cubicBezTo>
                  <a:cubicBezTo>
                    <a:pt x="26401" y="5953"/>
                    <a:pt x="26138" y="5937"/>
                    <a:pt x="25877" y="5937"/>
                  </a:cubicBezTo>
                  <a:cubicBezTo>
                    <a:pt x="21530" y="5937"/>
                    <a:pt x="17895" y="10575"/>
                    <a:pt x="17895" y="10575"/>
                  </a:cubicBezTo>
                  <a:cubicBezTo>
                    <a:pt x="17895" y="10575"/>
                    <a:pt x="19474" y="976"/>
                    <a:pt x="15715" y="49"/>
                  </a:cubicBezTo>
                  <a:cubicBezTo>
                    <a:pt x="15586" y="17"/>
                    <a:pt x="15449" y="1"/>
                    <a:pt x="15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5624248" y="4878370"/>
              <a:ext cx="376367" cy="357933"/>
            </a:xfrm>
            <a:custGeom>
              <a:avLst/>
              <a:gdLst/>
              <a:ahLst/>
              <a:cxnLst/>
              <a:rect l="l" t="t" r="r" b="b"/>
              <a:pathLst>
                <a:path w="9004" h="8563" extrusionOk="0">
                  <a:moveTo>
                    <a:pt x="613" y="0"/>
                  </a:moveTo>
                  <a:cubicBezTo>
                    <a:pt x="284" y="0"/>
                    <a:pt x="1" y="429"/>
                    <a:pt x="293" y="721"/>
                  </a:cubicBezTo>
                  <a:cubicBezTo>
                    <a:pt x="2900" y="3302"/>
                    <a:pt x="5506" y="5884"/>
                    <a:pt x="8138" y="8440"/>
                  </a:cubicBezTo>
                  <a:cubicBezTo>
                    <a:pt x="8224" y="8526"/>
                    <a:pt x="8320" y="8563"/>
                    <a:pt x="8414" y="8563"/>
                  </a:cubicBezTo>
                  <a:cubicBezTo>
                    <a:pt x="8728" y="8563"/>
                    <a:pt x="9004" y="8154"/>
                    <a:pt x="8714" y="7864"/>
                  </a:cubicBezTo>
                  <a:cubicBezTo>
                    <a:pt x="6108" y="5282"/>
                    <a:pt x="3501" y="2701"/>
                    <a:pt x="894" y="119"/>
                  </a:cubicBezTo>
                  <a:cubicBezTo>
                    <a:pt x="805" y="36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5786476" y="4734241"/>
              <a:ext cx="189688" cy="330345"/>
            </a:xfrm>
            <a:custGeom>
              <a:avLst/>
              <a:gdLst/>
              <a:ahLst/>
              <a:cxnLst/>
              <a:rect l="l" t="t" r="r" b="b"/>
              <a:pathLst>
                <a:path w="4538" h="7903" extrusionOk="0">
                  <a:moveTo>
                    <a:pt x="3976" y="1"/>
                  </a:moveTo>
                  <a:cubicBezTo>
                    <a:pt x="3853" y="1"/>
                    <a:pt x="3733" y="62"/>
                    <a:pt x="3655" y="209"/>
                  </a:cubicBezTo>
                  <a:cubicBezTo>
                    <a:pt x="2502" y="2565"/>
                    <a:pt x="1324" y="4921"/>
                    <a:pt x="171" y="7277"/>
                  </a:cubicBezTo>
                  <a:cubicBezTo>
                    <a:pt x="1" y="7601"/>
                    <a:pt x="284" y="7903"/>
                    <a:pt x="553" y="7903"/>
                  </a:cubicBezTo>
                  <a:cubicBezTo>
                    <a:pt x="679" y="7903"/>
                    <a:pt x="801" y="7837"/>
                    <a:pt x="873" y="7678"/>
                  </a:cubicBezTo>
                  <a:cubicBezTo>
                    <a:pt x="2051" y="5347"/>
                    <a:pt x="3204" y="2991"/>
                    <a:pt x="4382" y="635"/>
                  </a:cubicBezTo>
                  <a:cubicBezTo>
                    <a:pt x="4538" y="306"/>
                    <a:pt x="4251" y="1"/>
                    <a:pt x="39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5"/>
            <p:cNvSpPr/>
            <p:nvPr/>
          </p:nvSpPr>
          <p:spPr>
            <a:xfrm>
              <a:off x="6312079" y="4827582"/>
              <a:ext cx="306185" cy="388155"/>
            </a:xfrm>
            <a:custGeom>
              <a:avLst/>
              <a:gdLst/>
              <a:ahLst/>
              <a:cxnLst/>
              <a:rect l="l" t="t" r="r" b="b"/>
              <a:pathLst>
                <a:path w="7325" h="9286" extrusionOk="0">
                  <a:moveTo>
                    <a:pt x="6740" y="0"/>
                  </a:moveTo>
                  <a:cubicBezTo>
                    <a:pt x="6613" y="0"/>
                    <a:pt x="6485" y="54"/>
                    <a:pt x="6394" y="182"/>
                  </a:cubicBezTo>
                  <a:cubicBezTo>
                    <a:pt x="4339" y="3014"/>
                    <a:pt x="2284" y="5846"/>
                    <a:pt x="229" y="8678"/>
                  </a:cubicBezTo>
                  <a:cubicBezTo>
                    <a:pt x="1" y="8994"/>
                    <a:pt x="289" y="9285"/>
                    <a:pt x="585" y="9285"/>
                  </a:cubicBezTo>
                  <a:cubicBezTo>
                    <a:pt x="712" y="9285"/>
                    <a:pt x="841" y="9232"/>
                    <a:pt x="931" y="9104"/>
                  </a:cubicBezTo>
                  <a:cubicBezTo>
                    <a:pt x="2986" y="6272"/>
                    <a:pt x="5041" y="3440"/>
                    <a:pt x="7096" y="608"/>
                  </a:cubicBezTo>
                  <a:cubicBezTo>
                    <a:pt x="7324" y="292"/>
                    <a:pt x="7036" y="0"/>
                    <a:pt x="67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5"/>
            <p:cNvSpPr/>
            <p:nvPr/>
          </p:nvSpPr>
          <p:spPr>
            <a:xfrm>
              <a:off x="5592479" y="4841418"/>
              <a:ext cx="111063" cy="111104"/>
            </a:xfrm>
            <a:custGeom>
              <a:avLst/>
              <a:gdLst/>
              <a:ahLst/>
              <a:cxnLst/>
              <a:rect l="l" t="t" r="r" b="b"/>
              <a:pathLst>
                <a:path w="2657" h="2658" extrusionOk="0">
                  <a:moveTo>
                    <a:pt x="1329" y="1"/>
                  </a:moveTo>
                  <a:cubicBezTo>
                    <a:pt x="602" y="1"/>
                    <a:pt x="0" y="602"/>
                    <a:pt x="0" y="1329"/>
                  </a:cubicBezTo>
                  <a:cubicBezTo>
                    <a:pt x="0" y="2056"/>
                    <a:pt x="602" y="2658"/>
                    <a:pt x="1329" y="2658"/>
                  </a:cubicBezTo>
                  <a:cubicBezTo>
                    <a:pt x="2055" y="2658"/>
                    <a:pt x="2657" y="2056"/>
                    <a:pt x="2657" y="1329"/>
                  </a:cubicBezTo>
                  <a:cubicBezTo>
                    <a:pt x="2657" y="602"/>
                    <a:pt x="2055" y="1"/>
                    <a:pt x="13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5896287" y="4695826"/>
              <a:ext cx="110059" cy="110018"/>
            </a:xfrm>
            <a:custGeom>
              <a:avLst/>
              <a:gdLst/>
              <a:ahLst/>
              <a:cxnLst/>
              <a:rect l="l" t="t" r="r" b="b"/>
              <a:pathLst>
                <a:path w="2633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03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32" y="2055"/>
                    <a:pt x="2632" y="1303"/>
                  </a:cubicBezTo>
                  <a:cubicBezTo>
                    <a:pt x="2632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5"/>
            <p:cNvSpPr/>
            <p:nvPr/>
          </p:nvSpPr>
          <p:spPr>
            <a:xfrm>
              <a:off x="6537426" y="4795354"/>
              <a:ext cx="111104" cy="111063"/>
            </a:xfrm>
            <a:custGeom>
              <a:avLst/>
              <a:gdLst/>
              <a:ahLst/>
              <a:cxnLst/>
              <a:rect l="l" t="t" r="r" b="b"/>
              <a:pathLst>
                <a:path w="2658" h="2657" extrusionOk="0">
                  <a:moveTo>
                    <a:pt x="1329" y="0"/>
                  </a:moveTo>
                  <a:cubicBezTo>
                    <a:pt x="602" y="0"/>
                    <a:pt x="1" y="602"/>
                    <a:pt x="1" y="1328"/>
                  </a:cubicBezTo>
                  <a:cubicBezTo>
                    <a:pt x="1" y="2055"/>
                    <a:pt x="602" y="2657"/>
                    <a:pt x="1329" y="2657"/>
                  </a:cubicBezTo>
                  <a:cubicBezTo>
                    <a:pt x="2056" y="2657"/>
                    <a:pt x="2658" y="2055"/>
                    <a:pt x="2658" y="1328"/>
                  </a:cubicBezTo>
                  <a:cubicBezTo>
                    <a:pt x="2658" y="602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15"/>
          <p:cNvGrpSpPr/>
          <p:nvPr/>
        </p:nvGrpSpPr>
        <p:grpSpPr>
          <a:xfrm>
            <a:off x="7569650" y="2716626"/>
            <a:ext cx="2150584" cy="2532750"/>
            <a:chOff x="7569650" y="2716626"/>
            <a:chExt cx="2150584" cy="2532750"/>
          </a:xfrm>
        </p:grpSpPr>
        <p:sp>
          <p:nvSpPr>
            <p:cNvPr id="479" name="Google Shape;479;p15"/>
            <p:cNvSpPr/>
            <p:nvPr/>
          </p:nvSpPr>
          <p:spPr>
            <a:xfrm>
              <a:off x="8538375" y="4566075"/>
              <a:ext cx="320807" cy="683301"/>
            </a:xfrm>
            <a:custGeom>
              <a:avLst/>
              <a:gdLst/>
              <a:ahLst/>
              <a:cxnLst/>
              <a:rect l="l" t="t" r="r" b="b"/>
              <a:pathLst>
                <a:path w="8973" h="20452" extrusionOk="0">
                  <a:moveTo>
                    <a:pt x="0" y="0"/>
                  </a:moveTo>
                  <a:lnTo>
                    <a:pt x="0" y="20451"/>
                  </a:lnTo>
                  <a:lnTo>
                    <a:pt x="8973" y="20451"/>
                  </a:lnTo>
                  <a:lnTo>
                    <a:pt x="89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0" name="Google Shape;480;p15"/>
            <p:cNvGrpSpPr/>
            <p:nvPr/>
          </p:nvGrpSpPr>
          <p:grpSpPr>
            <a:xfrm>
              <a:off x="7569650" y="2716626"/>
              <a:ext cx="2150584" cy="2021609"/>
              <a:chOff x="7036250" y="2792826"/>
              <a:chExt cx="2150584" cy="2021609"/>
            </a:xfrm>
          </p:grpSpPr>
          <p:sp>
            <p:nvSpPr>
              <p:cNvPr id="481" name="Google Shape;481;p15"/>
              <p:cNvSpPr/>
              <p:nvPr/>
            </p:nvSpPr>
            <p:spPr>
              <a:xfrm>
                <a:off x="7036250" y="2792826"/>
                <a:ext cx="2150584" cy="2021609"/>
              </a:xfrm>
              <a:custGeom>
                <a:avLst/>
                <a:gdLst/>
                <a:ahLst/>
                <a:cxnLst/>
                <a:rect l="l" t="t" r="r" b="b"/>
                <a:pathLst>
                  <a:path w="60152" h="69819" extrusionOk="0">
                    <a:moveTo>
                      <a:pt x="32122" y="0"/>
                    </a:moveTo>
                    <a:cubicBezTo>
                      <a:pt x="31913" y="0"/>
                      <a:pt x="31699" y="11"/>
                      <a:pt x="31479" y="31"/>
                    </a:cubicBezTo>
                    <a:cubicBezTo>
                      <a:pt x="22707" y="858"/>
                      <a:pt x="17545" y="12011"/>
                      <a:pt x="17971" y="22863"/>
                    </a:cubicBezTo>
                    <a:cubicBezTo>
                      <a:pt x="17971" y="22863"/>
                      <a:pt x="17607" y="22747"/>
                      <a:pt x="16995" y="22747"/>
                    </a:cubicBezTo>
                    <a:cubicBezTo>
                      <a:pt x="15601" y="22747"/>
                      <a:pt x="12915" y="23352"/>
                      <a:pt x="10301" y="27325"/>
                    </a:cubicBezTo>
                    <a:cubicBezTo>
                      <a:pt x="6542" y="33039"/>
                      <a:pt x="9474" y="36222"/>
                      <a:pt x="9474" y="36222"/>
                    </a:cubicBezTo>
                    <a:cubicBezTo>
                      <a:pt x="9474" y="36222"/>
                      <a:pt x="9310" y="36200"/>
                      <a:pt x="9027" y="36200"/>
                    </a:cubicBezTo>
                    <a:cubicBezTo>
                      <a:pt x="7749" y="36200"/>
                      <a:pt x="4058" y="36653"/>
                      <a:pt x="2231" y="41660"/>
                    </a:cubicBezTo>
                    <a:cubicBezTo>
                      <a:pt x="1" y="47776"/>
                      <a:pt x="5565" y="53214"/>
                      <a:pt x="5565" y="53214"/>
                    </a:cubicBezTo>
                    <a:cubicBezTo>
                      <a:pt x="5565" y="53214"/>
                      <a:pt x="4186" y="63240"/>
                      <a:pt x="11154" y="66297"/>
                    </a:cubicBezTo>
                    <a:cubicBezTo>
                      <a:pt x="12858" y="67054"/>
                      <a:pt x="14439" y="67340"/>
                      <a:pt x="15853" y="67340"/>
                    </a:cubicBezTo>
                    <a:cubicBezTo>
                      <a:pt x="20201" y="67340"/>
                      <a:pt x="22983" y="64643"/>
                      <a:pt x="22983" y="64643"/>
                    </a:cubicBezTo>
                    <a:cubicBezTo>
                      <a:pt x="22983" y="64643"/>
                      <a:pt x="25263" y="69819"/>
                      <a:pt x="31150" y="69819"/>
                    </a:cubicBezTo>
                    <a:cubicBezTo>
                      <a:pt x="31435" y="69819"/>
                      <a:pt x="31729" y="69806"/>
                      <a:pt x="32031" y="69781"/>
                    </a:cubicBezTo>
                    <a:cubicBezTo>
                      <a:pt x="38572" y="69230"/>
                      <a:pt x="40652" y="64768"/>
                      <a:pt x="40652" y="64768"/>
                    </a:cubicBezTo>
                    <a:cubicBezTo>
                      <a:pt x="40652" y="64768"/>
                      <a:pt x="41710" y="65204"/>
                      <a:pt x="43339" y="65204"/>
                    </a:cubicBezTo>
                    <a:cubicBezTo>
                      <a:pt x="46133" y="65204"/>
                      <a:pt x="50607" y="63924"/>
                      <a:pt x="54312" y="56974"/>
                    </a:cubicBezTo>
                    <a:cubicBezTo>
                      <a:pt x="60151" y="45971"/>
                      <a:pt x="52632" y="39154"/>
                      <a:pt x="52632" y="39154"/>
                    </a:cubicBezTo>
                    <a:cubicBezTo>
                      <a:pt x="52632" y="39154"/>
                      <a:pt x="56267" y="30533"/>
                      <a:pt x="52783" y="20783"/>
                    </a:cubicBezTo>
                    <a:cubicBezTo>
                      <a:pt x="50934" y="15609"/>
                      <a:pt x="47794" y="14395"/>
                      <a:pt x="45253" y="14395"/>
                    </a:cubicBezTo>
                    <a:cubicBezTo>
                      <a:pt x="43006" y="14395"/>
                      <a:pt x="41229" y="15345"/>
                      <a:pt x="41229" y="15345"/>
                    </a:cubicBezTo>
                    <a:cubicBezTo>
                      <a:pt x="41229" y="15345"/>
                      <a:pt x="40300" y="0"/>
                      <a:pt x="321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5"/>
              <p:cNvSpPr/>
              <p:nvPr/>
            </p:nvSpPr>
            <p:spPr>
              <a:xfrm>
                <a:off x="7544369" y="3544921"/>
                <a:ext cx="324382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9073" h="9153" extrusionOk="0">
                    <a:moveTo>
                      <a:pt x="4053" y="1"/>
                    </a:moveTo>
                    <a:cubicBezTo>
                      <a:pt x="3999" y="1"/>
                      <a:pt x="3943" y="5"/>
                      <a:pt x="3885" y="15"/>
                    </a:cubicBezTo>
                    <a:cubicBezTo>
                      <a:pt x="2206" y="291"/>
                      <a:pt x="2757" y="3524"/>
                      <a:pt x="2757" y="3524"/>
                    </a:cubicBezTo>
                    <a:cubicBezTo>
                      <a:pt x="2757" y="3524"/>
                      <a:pt x="2291" y="3430"/>
                      <a:pt x="1742" y="3430"/>
                    </a:cubicBezTo>
                    <a:cubicBezTo>
                      <a:pt x="956" y="3430"/>
                      <a:pt x="0" y="3622"/>
                      <a:pt x="0" y="4551"/>
                    </a:cubicBezTo>
                    <a:cubicBezTo>
                      <a:pt x="0" y="6130"/>
                      <a:pt x="2481" y="6231"/>
                      <a:pt x="2481" y="6231"/>
                    </a:cubicBezTo>
                    <a:cubicBezTo>
                      <a:pt x="2481" y="6231"/>
                      <a:pt x="451" y="8536"/>
                      <a:pt x="2131" y="9088"/>
                    </a:cubicBezTo>
                    <a:cubicBezTo>
                      <a:pt x="2264" y="9132"/>
                      <a:pt x="2393" y="9153"/>
                      <a:pt x="2518" y="9153"/>
                    </a:cubicBezTo>
                    <a:cubicBezTo>
                      <a:pt x="3929" y="9153"/>
                      <a:pt x="4712" y="6506"/>
                      <a:pt x="4712" y="6506"/>
                    </a:cubicBezTo>
                    <a:cubicBezTo>
                      <a:pt x="4712" y="6506"/>
                      <a:pt x="5581" y="8462"/>
                      <a:pt x="6566" y="8462"/>
                    </a:cubicBezTo>
                    <a:cubicBezTo>
                      <a:pt x="6690" y="8462"/>
                      <a:pt x="6816" y="8431"/>
                      <a:pt x="6943" y="8361"/>
                    </a:cubicBezTo>
                    <a:cubicBezTo>
                      <a:pt x="8045" y="7709"/>
                      <a:pt x="7018" y="5378"/>
                      <a:pt x="7018" y="5378"/>
                    </a:cubicBezTo>
                    <a:cubicBezTo>
                      <a:pt x="7018" y="5378"/>
                      <a:pt x="9073" y="4100"/>
                      <a:pt x="8146" y="2145"/>
                    </a:cubicBezTo>
                    <a:cubicBezTo>
                      <a:pt x="7935" y="1702"/>
                      <a:pt x="7686" y="1531"/>
                      <a:pt x="7427" y="1531"/>
                    </a:cubicBezTo>
                    <a:cubicBezTo>
                      <a:pt x="6543" y="1531"/>
                      <a:pt x="5539" y="3524"/>
                      <a:pt x="5539" y="3524"/>
                    </a:cubicBezTo>
                    <a:cubicBezTo>
                      <a:pt x="5539" y="3524"/>
                      <a:pt x="5539" y="1"/>
                      <a:pt x="40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5"/>
              <p:cNvSpPr/>
              <p:nvPr/>
            </p:nvSpPr>
            <p:spPr>
              <a:xfrm>
                <a:off x="7659072" y="3654662"/>
                <a:ext cx="78870" cy="65602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2106" extrusionOk="0">
                    <a:moveTo>
                      <a:pt x="1103" y="1"/>
                    </a:moveTo>
                    <a:cubicBezTo>
                      <a:pt x="476" y="1"/>
                      <a:pt x="0" y="477"/>
                      <a:pt x="0" y="1053"/>
                    </a:cubicBezTo>
                    <a:cubicBezTo>
                      <a:pt x="0" y="1630"/>
                      <a:pt x="476" y="2106"/>
                      <a:pt x="1103" y="2106"/>
                    </a:cubicBezTo>
                    <a:cubicBezTo>
                      <a:pt x="1705" y="2106"/>
                      <a:pt x="2206" y="1630"/>
                      <a:pt x="2206" y="1053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5"/>
              <p:cNvSpPr/>
              <p:nvPr/>
            </p:nvSpPr>
            <p:spPr>
              <a:xfrm>
                <a:off x="8611628" y="4107024"/>
                <a:ext cx="317268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8874" h="9153" extrusionOk="0">
                    <a:moveTo>
                      <a:pt x="4820" y="1"/>
                    </a:moveTo>
                    <a:cubicBezTo>
                      <a:pt x="3334" y="1"/>
                      <a:pt x="3334" y="3524"/>
                      <a:pt x="3334" y="3524"/>
                    </a:cubicBezTo>
                    <a:cubicBezTo>
                      <a:pt x="3334" y="3524"/>
                      <a:pt x="2439" y="2227"/>
                      <a:pt x="1610" y="2227"/>
                    </a:cubicBezTo>
                    <a:cubicBezTo>
                      <a:pt x="1287" y="2227"/>
                      <a:pt x="974" y="2424"/>
                      <a:pt x="728" y="2973"/>
                    </a:cubicBezTo>
                    <a:cubicBezTo>
                      <a:pt x="1" y="4602"/>
                      <a:pt x="1856" y="5379"/>
                      <a:pt x="1856" y="5379"/>
                    </a:cubicBezTo>
                    <a:cubicBezTo>
                      <a:pt x="1856" y="5379"/>
                      <a:pt x="828" y="7684"/>
                      <a:pt x="1931" y="8336"/>
                    </a:cubicBezTo>
                    <a:cubicBezTo>
                      <a:pt x="2061" y="8411"/>
                      <a:pt x="2190" y="8444"/>
                      <a:pt x="2317" y="8444"/>
                    </a:cubicBezTo>
                    <a:cubicBezTo>
                      <a:pt x="3298" y="8444"/>
                      <a:pt x="4161" y="6481"/>
                      <a:pt x="4161" y="6481"/>
                    </a:cubicBezTo>
                    <a:cubicBezTo>
                      <a:pt x="4161" y="6481"/>
                      <a:pt x="4946" y="9153"/>
                      <a:pt x="6359" y="9153"/>
                    </a:cubicBezTo>
                    <a:cubicBezTo>
                      <a:pt x="6482" y="9153"/>
                      <a:pt x="6610" y="9132"/>
                      <a:pt x="6743" y="9088"/>
                    </a:cubicBezTo>
                    <a:cubicBezTo>
                      <a:pt x="8422" y="8537"/>
                      <a:pt x="6392" y="6206"/>
                      <a:pt x="6392" y="6206"/>
                    </a:cubicBezTo>
                    <a:cubicBezTo>
                      <a:pt x="6392" y="6206"/>
                      <a:pt x="8873" y="6130"/>
                      <a:pt x="8873" y="4552"/>
                    </a:cubicBezTo>
                    <a:cubicBezTo>
                      <a:pt x="8873" y="3622"/>
                      <a:pt x="7917" y="3431"/>
                      <a:pt x="7131" y="3431"/>
                    </a:cubicBezTo>
                    <a:cubicBezTo>
                      <a:pt x="6582" y="3431"/>
                      <a:pt x="6116" y="3524"/>
                      <a:pt x="6116" y="3524"/>
                    </a:cubicBezTo>
                    <a:cubicBezTo>
                      <a:pt x="6116" y="3524"/>
                      <a:pt x="6668" y="291"/>
                      <a:pt x="4988" y="15"/>
                    </a:cubicBezTo>
                    <a:cubicBezTo>
                      <a:pt x="4930" y="5"/>
                      <a:pt x="4874" y="1"/>
                      <a:pt x="48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5"/>
              <p:cNvSpPr/>
              <p:nvPr/>
            </p:nvSpPr>
            <p:spPr>
              <a:xfrm>
                <a:off x="8735306" y="4216765"/>
                <a:ext cx="78906" cy="65633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2107" extrusionOk="0">
                    <a:moveTo>
                      <a:pt x="1103" y="1"/>
                    </a:moveTo>
                    <a:cubicBezTo>
                      <a:pt x="477" y="1"/>
                      <a:pt x="1" y="477"/>
                      <a:pt x="1" y="1054"/>
                    </a:cubicBezTo>
                    <a:cubicBezTo>
                      <a:pt x="1" y="1630"/>
                      <a:pt x="477" y="2106"/>
                      <a:pt x="1103" y="2106"/>
                    </a:cubicBezTo>
                    <a:cubicBezTo>
                      <a:pt x="1705" y="2106"/>
                      <a:pt x="2206" y="1630"/>
                      <a:pt x="2206" y="1054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5"/>
              <p:cNvSpPr/>
              <p:nvPr/>
            </p:nvSpPr>
            <p:spPr>
              <a:xfrm>
                <a:off x="7990487" y="4378964"/>
                <a:ext cx="361279" cy="317699"/>
              </a:xfrm>
              <a:custGeom>
                <a:avLst/>
                <a:gdLst/>
                <a:ahLst/>
                <a:cxnLst/>
                <a:rect l="l" t="t" r="r" b="b"/>
                <a:pathLst>
                  <a:path w="10105" h="10199" extrusionOk="0">
                    <a:moveTo>
                      <a:pt x="5142" y="1"/>
                    </a:moveTo>
                    <a:cubicBezTo>
                      <a:pt x="4991" y="1"/>
                      <a:pt x="4824" y="34"/>
                      <a:pt x="4641" y="107"/>
                    </a:cubicBezTo>
                    <a:cubicBezTo>
                      <a:pt x="2511" y="934"/>
                      <a:pt x="3639" y="3892"/>
                      <a:pt x="3639" y="3892"/>
                    </a:cubicBezTo>
                    <a:cubicBezTo>
                      <a:pt x="3639" y="3892"/>
                      <a:pt x="3611" y="3891"/>
                      <a:pt x="3561" y="3891"/>
                    </a:cubicBezTo>
                    <a:cubicBezTo>
                      <a:pt x="3034" y="3891"/>
                      <a:pt x="0" y="3975"/>
                      <a:pt x="756" y="5922"/>
                    </a:cubicBezTo>
                    <a:cubicBezTo>
                      <a:pt x="1069" y="6727"/>
                      <a:pt x="1596" y="6977"/>
                      <a:pt x="2131" y="6977"/>
                    </a:cubicBezTo>
                    <a:cubicBezTo>
                      <a:pt x="3012" y="6977"/>
                      <a:pt x="3914" y="6298"/>
                      <a:pt x="3914" y="6298"/>
                    </a:cubicBezTo>
                    <a:lnTo>
                      <a:pt x="3914" y="6298"/>
                    </a:lnTo>
                    <a:cubicBezTo>
                      <a:pt x="3914" y="6298"/>
                      <a:pt x="2611" y="9907"/>
                      <a:pt x="3714" y="10182"/>
                    </a:cubicBezTo>
                    <a:cubicBezTo>
                      <a:pt x="3759" y="10193"/>
                      <a:pt x="3803" y="10199"/>
                      <a:pt x="3847" y="10199"/>
                    </a:cubicBezTo>
                    <a:cubicBezTo>
                      <a:pt x="4906" y="10199"/>
                      <a:pt x="5669" y="7125"/>
                      <a:pt x="5669" y="7125"/>
                    </a:cubicBezTo>
                    <a:cubicBezTo>
                      <a:pt x="5669" y="7125"/>
                      <a:pt x="6517" y="8283"/>
                      <a:pt x="7661" y="8283"/>
                    </a:cubicBezTo>
                    <a:cubicBezTo>
                      <a:pt x="7935" y="8283"/>
                      <a:pt x="8226" y="8217"/>
                      <a:pt x="8526" y="8052"/>
                    </a:cubicBezTo>
                    <a:cubicBezTo>
                      <a:pt x="10105" y="7225"/>
                      <a:pt x="8175" y="5195"/>
                      <a:pt x="8175" y="5195"/>
                    </a:cubicBezTo>
                    <a:cubicBezTo>
                      <a:pt x="8175" y="5195"/>
                      <a:pt x="10105" y="3441"/>
                      <a:pt x="9453" y="2137"/>
                    </a:cubicBezTo>
                    <a:cubicBezTo>
                      <a:pt x="9340" y="1902"/>
                      <a:pt x="9178" y="1806"/>
                      <a:pt x="8988" y="1806"/>
                    </a:cubicBezTo>
                    <a:cubicBezTo>
                      <a:pt x="8127" y="1806"/>
                      <a:pt x="6696" y="3791"/>
                      <a:pt x="6696" y="3791"/>
                    </a:cubicBezTo>
                    <a:cubicBezTo>
                      <a:pt x="6696" y="3791"/>
                      <a:pt x="6759" y="1"/>
                      <a:pt x="51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5"/>
              <p:cNvSpPr/>
              <p:nvPr/>
            </p:nvSpPr>
            <p:spPr>
              <a:xfrm>
                <a:off x="8147453" y="4504872"/>
                <a:ext cx="88738" cy="6170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1981" extrusionOk="0">
                    <a:moveTo>
                      <a:pt x="1254" y="0"/>
                    </a:moveTo>
                    <a:cubicBezTo>
                      <a:pt x="552" y="0"/>
                      <a:pt x="0" y="451"/>
                      <a:pt x="0" y="1003"/>
                    </a:cubicBezTo>
                    <a:cubicBezTo>
                      <a:pt x="0" y="1529"/>
                      <a:pt x="552" y="1980"/>
                      <a:pt x="1254" y="1980"/>
                    </a:cubicBezTo>
                    <a:cubicBezTo>
                      <a:pt x="1930" y="1980"/>
                      <a:pt x="2482" y="1529"/>
                      <a:pt x="2482" y="1003"/>
                    </a:cubicBezTo>
                    <a:cubicBezTo>
                      <a:pt x="2482" y="451"/>
                      <a:pt x="1930" y="0"/>
                      <a:pt x="12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5"/>
              <p:cNvSpPr/>
              <p:nvPr/>
            </p:nvSpPr>
            <p:spPr>
              <a:xfrm>
                <a:off x="7418051" y="4165039"/>
                <a:ext cx="337825" cy="262750"/>
              </a:xfrm>
              <a:custGeom>
                <a:avLst/>
                <a:gdLst/>
                <a:ahLst/>
                <a:cxnLst/>
                <a:rect l="l" t="t" r="r" b="b"/>
                <a:pathLst>
                  <a:path w="9449" h="8435" extrusionOk="0">
                    <a:moveTo>
                      <a:pt x="6305" y="0"/>
                    </a:moveTo>
                    <a:cubicBezTo>
                      <a:pt x="5510" y="0"/>
                      <a:pt x="4261" y="2128"/>
                      <a:pt x="4261" y="2128"/>
                    </a:cubicBezTo>
                    <a:cubicBezTo>
                      <a:pt x="4261" y="2128"/>
                      <a:pt x="2842" y="92"/>
                      <a:pt x="1911" y="92"/>
                    </a:cubicBezTo>
                    <a:cubicBezTo>
                      <a:pt x="1702" y="92"/>
                      <a:pt x="1517" y="195"/>
                      <a:pt x="1378" y="449"/>
                    </a:cubicBezTo>
                    <a:cubicBezTo>
                      <a:pt x="652" y="1827"/>
                      <a:pt x="2030" y="3406"/>
                      <a:pt x="2030" y="3406"/>
                    </a:cubicBezTo>
                    <a:cubicBezTo>
                      <a:pt x="2030" y="3406"/>
                      <a:pt x="0" y="4334"/>
                      <a:pt x="727" y="5537"/>
                    </a:cubicBezTo>
                    <a:cubicBezTo>
                      <a:pt x="934" y="5868"/>
                      <a:pt x="1226" y="5989"/>
                      <a:pt x="1539" y="5989"/>
                    </a:cubicBezTo>
                    <a:cubicBezTo>
                      <a:pt x="2361" y="5989"/>
                      <a:pt x="3333" y="5161"/>
                      <a:pt x="3333" y="5161"/>
                    </a:cubicBezTo>
                    <a:lnTo>
                      <a:pt x="3333" y="5161"/>
                    </a:lnTo>
                    <a:cubicBezTo>
                      <a:pt x="3333" y="5161"/>
                      <a:pt x="2582" y="8143"/>
                      <a:pt x="4336" y="8419"/>
                    </a:cubicBezTo>
                    <a:cubicBezTo>
                      <a:pt x="4403" y="8429"/>
                      <a:pt x="4466" y="8434"/>
                      <a:pt x="4526" y="8434"/>
                    </a:cubicBezTo>
                    <a:cubicBezTo>
                      <a:pt x="6067" y="8434"/>
                      <a:pt x="5464" y="5161"/>
                      <a:pt x="5464" y="5161"/>
                    </a:cubicBezTo>
                    <a:lnTo>
                      <a:pt x="5464" y="5161"/>
                    </a:lnTo>
                    <a:cubicBezTo>
                      <a:pt x="5464" y="5161"/>
                      <a:pt x="6321" y="5862"/>
                      <a:pt x="7198" y="5862"/>
                    </a:cubicBezTo>
                    <a:cubicBezTo>
                      <a:pt x="7636" y="5862"/>
                      <a:pt x="8079" y="5687"/>
                      <a:pt x="8421" y="5161"/>
                    </a:cubicBezTo>
                    <a:cubicBezTo>
                      <a:pt x="9449" y="3607"/>
                      <a:pt x="6667" y="2755"/>
                      <a:pt x="6667" y="2755"/>
                    </a:cubicBezTo>
                    <a:cubicBezTo>
                      <a:pt x="6667" y="2755"/>
                      <a:pt x="7394" y="1752"/>
                      <a:pt x="6742" y="349"/>
                    </a:cubicBezTo>
                    <a:cubicBezTo>
                      <a:pt x="6630" y="102"/>
                      <a:pt x="6478" y="0"/>
                      <a:pt x="63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5"/>
              <p:cNvSpPr/>
              <p:nvPr/>
            </p:nvSpPr>
            <p:spPr>
              <a:xfrm>
                <a:off x="7531196" y="4259241"/>
                <a:ext cx="76186" cy="62586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2081" extrusionOk="0">
                    <a:moveTo>
                      <a:pt x="1104" y="1"/>
                    </a:moveTo>
                    <a:cubicBezTo>
                      <a:pt x="477" y="1"/>
                      <a:pt x="1" y="452"/>
                      <a:pt x="1" y="1053"/>
                    </a:cubicBezTo>
                    <a:cubicBezTo>
                      <a:pt x="1" y="1630"/>
                      <a:pt x="477" y="2081"/>
                      <a:pt x="1104" y="2081"/>
                    </a:cubicBezTo>
                    <a:cubicBezTo>
                      <a:pt x="1705" y="2081"/>
                      <a:pt x="2207" y="1630"/>
                      <a:pt x="2207" y="1053"/>
                    </a:cubicBezTo>
                    <a:cubicBezTo>
                      <a:pt x="2207" y="452"/>
                      <a:pt x="1705" y="1"/>
                      <a:pt x="1104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5"/>
              <p:cNvSpPr/>
              <p:nvPr/>
            </p:nvSpPr>
            <p:spPr>
              <a:xfrm>
                <a:off x="8055556" y="3758081"/>
                <a:ext cx="337861" cy="271098"/>
              </a:xfrm>
              <a:custGeom>
                <a:avLst/>
                <a:gdLst/>
                <a:ahLst/>
                <a:cxnLst/>
                <a:rect l="l" t="t" r="r" b="b"/>
                <a:pathLst>
                  <a:path w="9450" h="8703" extrusionOk="0">
                    <a:moveTo>
                      <a:pt x="6176" y="0"/>
                    </a:moveTo>
                    <a:cubicBezTo>
                      <a:pt x="6156" y="0"/>
                      <a:pt x="6137" y="1"/>
                      <a:pt x="6116" y="2"/>
                    </a:cubicBezTo>
                    <a:cubicBezTo>
                      <a:pt x="4713" y="103"/>
                      <a:pt x="3710" y="3887"/>
                      <a:pt x="3710" y="3887"/>
                    </a:cubicBezTo>
                    <a:cubicBezTo>
                      <a:pt x="3710" y="3887"/>
                      <a:pt x="2423" y="2433"/>
                      <a:pt x="1543" y="2433"/>
                    </a:cubicBezTo>
                    <a:cubicBezTo>
                      <a:pt x="1292" y="2433"/>
                      <a:pt x="1073" y="2553"/>
                      <a:pt x="928" y="2859"/>
                    </a:cubicBezTo>
                    <a:cubicBezTo>
                      <a:pt x="276" y="4263"/>
                      <a:pt x="2307" y="5291"/>
                      <a:pt x="2307" y="5291"/>
                    </a:cubicBezTo>
                    <a:cubicBezTo>
                      <a:pt x="2307" y="5291"/>
                      <a:pt x="1" y="7421"/>
                      <a:pt x="1580" y="8423"/>
                    </a:cubicBezTo>
                    <a:cubicBezTo>
                      <a:pt x="1826" y="8584"/>
                      <a:pt x="2070" y="8651"/>
                      <a:pt x="2306" y="8651"/>
                    </a:cubicBezTo>
                    <a:cubicBezTo>
                      <a:pt x="3584" y="8651"/>
                      <a:pt x="4637" y="6669"/>
                      <a:pt x="4637" y="6669"/>
                    </a:cubicBezTo>
                    <a:cubicBezTo>
                      <a:pt x="4637" y="6669"/>
                      <a:pt x="5427" y="8703"/>
                      <a:pt x="6492" y="8703"/>
                    </a:cubicBezTo>
                    <a:cubicBezTo>
                      <a:pt x="6517" y="8703"/>
                      <a:pt x="6542" y="8701"/>
                      <a:pt x="6567" y="8699"/>
                    </a:cubicBezTo>
                    <a:cubicBezTo>
                      <a:pt x="7695" y="8624"/>
                      <a:pt x="7144" y="5742"/>
                      <a:pt x="7144" y="5742"/>
                    </a:cubicBezTo>
                    <a:cubicBezTo>
                      <a:pt x="7144" y="5742"/>
                      <a:pt x="9449" y="5291"/>
                      <a:pt x="8898" y="4163"/>
                    </a:cubicBezTo>
                    <a:cubicBezTo>
                      <a:pt x="8480" y="3326"/>
                      <a:pt x="7355" y="3225"/>
                      <a:pt x="6836" y="3225"/>
                    </a:cubicBezTo>
                    <a:cubicBezTo>
                      <a:pt x="6671" y="3225"/>
                      <a:pt x="6567" y="3235"/>
                      <a:pt x="6567" y="3235"/>
                    </a:cubicBezTo>
                    <a:cubicBezTo>
                      <a:pt x="6567" y="3235"/>
                      <a:pt x="7467" y="0"/>
                      <a:pt x="617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1" name="Google Shape;491;p15"/>
            <p:cNvSpPr/>
            <p:nvPr/>
          </p:nvSpPr>
          <p:spPr>
            <a:xfrm>
              <a:off x="8713516" y="3786572"/>
              <a:ext cx="88738" cy="61708"/>
            </a:xfrm>
            <a:custGeom>
              <a:avLst/>
              <a:gdLst/>
              <a:ahLst/>
              <a:cxnLst/>
              <a:rect l="l" t="t" r="r" b="b"/>
              <a:pathLst>
                <a:path w="2482" h="1981" extrusionOk="0">
                  <a:moveTo>
                    <a:pt x="1254" y="0"/>
                  </a:moveTo>
                  <a:cubicBezTo>
                    <a:pt x="552" y="0"/>
                    <a:pt x="0" y="451"/>
                    <a:pt x="0" y="1003"/>
                  </a:cubicBezTo>
                  <a:cubicBezTo>
                    <a:pt x="0" y="1529"/>
                    <a:pt x="552" y="1980"/>
                    <a:pt x="1254" y="1980"/>
                  </a:cubicBezTo>
                  <a:cubicBezTo>
                    <a:pt x="1930" y="1980"/>
                    <a:pt x="2482" y="1529"/>
                    <a:pt x="2482" y="1003"/>
                  </a:cubicBezTo>
                  <a:cubicBezTo>
                    <a:pt x="2482" y="451"/>
                    <a:pt x="1930" y="0"/>
                    <a:pt x="1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2" name="Google Shape;492;p15"/>
            <p:cNvGrpSpPr/>
            <p:nvPr/>
          </p:nvGrpSpPr>
          <p:grpSpPr>
            <a:xfrm>
              <a:off x="9086769" y="3332096"/>
              <a:ext cx="324382" cy="285116"/>
              <a:chOff x="7544369" y="3544921"/>
              <a:chExt cx="324382" cy="285116"/>
            </a:xfrm>
          </p:grpSpPr>
          <p:sp>
            <p:nvSpPr>
              <p:cNvPr id="493" name="Google Shape;493;p15"/>
              <p:cNvSpPr/>
              <p:nvPr/>
            </p:nvSpPr>
            <p:spPr>
              <a:xfrm>
                <a:off x="7544369" y="3544921"/>
                <a:ext cx="324382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9073" h="9153" extrusionOk="0">
                    <a:moveTo>
                      <a:pt x="4053" y="1"/>
                    </a:moveTo>
                    <a:cubicBezTo>
                      <a:pt x="3999" y="1"/>
                      <a:pt x="3943" y="5"/>
                      <a:pt x="3885" y="15"/>
                    </a:cubicBezTo>
                    <a:cubicBezTo>
                      <a:pt x="2206" y="291"/>
                      <a:pt x="2757" y="3524"/>
                      <a:pt x="2757" y="3524"/>
                    </a:cubicBezTo>
                    <a:cubicBezTo>
                      <a:pt x="2757" y="3524"/>
                      <a:pt x="2291" y="3430"/>
                      <a:pt x="1742" y="3430"/>
                    </a:cubicBezTo>
                    <a:cubicBezTo>
                      <a:pt x="956" y="3430"/>
                      <a:pt x="0" y="3622"/>
                      <a:pt x="0" y="4551"/>
                    </a:cubicBezTo>
                    <a:cubicBezTo>
                      <a:pt x="0" y="6130"/>
                      <a:pt x="2481" y="6231"/>
                      <a:pt x="2481" y="6231"/>
                    </a:cubicBezTo>
                    <a:cubicBezTo>
                      <a:pt x="2481" y="6231"/>
                      <a:pt x="451" y="8536"/>
                      <a:pt x="2131" y="9088"/>
                    </a:cubicBezTo>
                    <a:cubicBezTo>
                      <a:pt x="2264" y="9132"/>
                      <a:pt x="2393" y="9153"/>
                      <a:pt x="2518" y="9153"/>
                    </a:cubicBezTo>
                    <a:cubicBezTo>
                      <a:pt x="3929" y="9153"/>
                      <a:pt x="4712" y="6506"/>
                      <a:pt x="4712" y="6506"/>
                    </a:cubicBezTo>
                    <a:cubicBezTo>
                      <a:pt x="4712" y="6506"/>
                      <a:pt x="5581" y="8462"/>
                      <a:pt x="6566" y="8462"/>
                    </a:cubicBezTo>
                    <a:cubicBezTo>
                      <a:pt x="6690" y="8462"/>
                      <a:pt x="6816" y="8431"/>
                      <a:pt x="6943" y="8361"/>
                    </a:cubicBezTo>
                    <a:cubicBezTo>
                      <a:pt x="8045" y="7709"/>
                      <a:pt x="7018" y="5378"/>
                      <a:pt x="7018" y="5378"/>
                    </a:cubicBezTo>
                    <a:cubicBezTo>
                      <a:pt x="7018" y="5378"/>
                      <a:pt x="9073" y="4100"/>
                      <a:pt x="8146" y="2145"/>
                    </a:cubicBezTo>
                    <a:cubicBezTo>
                      <a:pt x="7935" y="1702"/>
                      <a:pt x="7686" y="1531"/>
                      <a:pt x="7427" y="1531"/>
                    </a:cubicBezTo>
                    <a:cubicBezTo>
                      <a:pt x="6543" y="1531"/>
                      <a:pt x="5539" y="3524"/>
                      <a:pt x="5539" y="3524"/>
                    </a:cubicBezTo>
                    <a:cubicBezTo>
                      <a:pt x="5539" y="3524"/>
                      <a:pt x="5539" y="1"/>
                      <a:pt x="40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5"/>
              <p:cNvSpPr/>
              <p:nvPr/>
            </p:nvSpPr>
            <p:spPr>
              <a:xfrm>
                <a:off x="7659072" y="3654662"/>
                <a:ext cx="78870" cy="65602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2106" extrusionOk="0">
                    <a:moveTo>
                      <a:pt x="1103" y="1"/>
                    </a:moveTo>
                    <a:cubicBezTo>
                      <a:pt x="476" y="1"/>
                      <a:pt x="0" y="477"/>
                      <a:pt x="0" y="1053"/>
                    </a:cubicBezTo>
                    <a:cubicBezTo>
                      <a:pt x="0" y="1630"/>
                      <a:pt x="476" y="2106"/>
                      <a:pt x="1103" y="2106"/>
                    </a:cubicBezTo>
                    <a:cubicBezTo>
                      <a:pt x="1705" y="2106"/>
                      <a:pt x="2206" y="1630"/>
                      <a:pt x="2206" y="1053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5" name="Google Shape;495;p15"/>
            <p:cNvGrpSpPr/>
            <p:nvPr/>
          </p:nvGrpSpPr>
          <p:grpSpPr>
            <a:xfrm>
              <a:off x="8534969" y="3087721"/>
              <a:ext cx="324382" cy="285116"/>
              <a:chOff x="7544369" y="3544921"/>
              <a:chExt cx="324382" cy="285116"/>
            </a:xfrm>
          </p:grpSpPr>
          <p:sp>
            <p:nvSpPr>
              <p:cNvPr id="496" name="Google Shape;496;p15"/>
              <p:cNvSpPr/>
              <p:nvPr/>
            </p:nvSpPr>
            <p:spPr>
              <a:xfrm>
                <a:off x="7544369" y="3544921"/>
                <a:ext cx="324382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9073" h="9153" extrusionOk="0">
                    <a:moveTo>
                      <a:pt x="4053" y="1"/>
                    </a:moveTo>
                    <a:cubicBezTo>
                      <a:pt x="3999" y="1"/>
                      <a:pt x="3943" y="5"/>
                      <a:pt x="3885" y="15"/>
                    </a:cubicBezTo>
                    <a:cubicBezTo>
                      <a:pt x="2206" y="291"/>
                      <a:pt x="2757" y="3524"/>
                      <a:pt x="2757" y="3524"/>
                    </a:cubicBezTo>
                    <a:cubicBezTo>
                      <a:pt x="2757" y="3524"/>
                      <a:pt x="2291" y="3430"/>
                      <a:pt x="1742" y="3430"/>
                    </a:cubicBezTo>
                    <a:cubicBezTo>
                      <a:pt x="956" y="3430"/>
                      <a:pt x="0" y="3622"/>
                      <a:pt x="0" y="4551"/>
                    </a:cubicBezTo>
                    <a:cubicBezTo>
                      <a:pt x="0" y="6130"/>
                      <a:pt x="2481" y="6231"/>
                      <a:pt x="2481" y="6231"/>
                    </a:cubicBezTo>
                    <a:cubicBezTo>
                      <a:pt x="2481" y="6231"/>
                      <a:pt x="451" y="8536"/>
                      <a:pt x="2131" y="9088"/>
                    </a:cubicBezTo>
                    <a:cubicBezTo>
                      <a:pt x="2264" y="9132"/>
                      <a:pt x="2393" y="9153"/>
                      <a:pt x="2518" y="9153"/>
                    </a:cubicBezTo>
                    <a:cubicBezTo>
                      <a:pt x="3929" y="9153"/>
                      <a:pt x="4712" y="6506"/>
                      <a:pt x="4712" y="6506"/>
                    </a:cubicBezTo>
                    <a:cubicBezTo>
                      <a:pt x="4712" y="6506"/>
                      <a:pt x="5581" y="8462"/>
                      <a:pt x="6566" y="8462"/>
                    </a:cubicBezTo>
                    <a:cubicBezTo>
                      <a:pt x="6690" y="8462"/>
                      <a:pt x="6816" y="8431"/>
                      <a:pt x="6943" y="8361"/>
                    </a:cubicBezTo>
                    <a:cubicBezTo>
                      <a:pt x="8045" y="7709"/>
                      <a:pt x="7018" y="5378"/>
                      <a:pt x="7018" y="5378"/>
                    </a:cubicBezTo>
                    <a:cubicBezTo>
                      <a:pt x="7018" y="5378"/>
                      <a:pt x="9073" y="4100"/>
                      <a:pt x="8146" y="2145"/>
                    </a:cubicBezTo>
                    <a:cubicBezTo>
                      <a:pt x="7935" y="1702"/>
                      <a:pt x="7686" y="1531"/>
                      <a:pt x="7427" y="1531"/>
                    </a:cubicBezTo>
                    <a:cubicBezTo>
                      <a:pt x="6543" y="1531"/>
                      <a:pt x="5539" y="3524"/>
                      <a:pt x="5539" y="3524"/>
                    </a:cubicBezTo>
                    <a:cubicBezTo>
                      <a:pt x="5539" y="3524"/>
                      <a:pt x="5539" y="1"/>
                      <a:pt x="40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15"/>
              <p:cNvSpPr/>
              <p:nvPr/>
            </p:nvSpPr>
            <p:spPr>
              <a:xfrm>
                <a:off x="7659072" y="3654662"/>
                <a:ext cx="78870" cy="65602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2106" extrusionOk="0">
                    <a:moveTo>
                      <a:pt x="1103" y="1"/>
                    </a:moveTo>
                    <a:cubicBezTo>
                      <a:pt x="476" y="1"/>
                      <a:pt x="0" y="477"/>
                      <a:pt x="0" y="1053"/>
                    </a:cubicBezTo>
                    <a:cubicBezTo>
                      <a:pt x="0" y="1630"/>
                      <a:pt x="476" y="2106"/>
                      <a:pt x="1103" y="2106"/>
                    </a:cubicBezTo>
                    <a:cubicBezTo>
                      <a:pt x="1705" y="2106"/>
                      <a:pt x="2206" y="1630"/>
                      <a:pt x="2206" y="1053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98" name="Google Shape;498;p15"/>
          <p:cNvGrpSpPr/>
          <p:nvPr/>
        </p:nvGrpSpPr>
        <p:grpSpPr>
          <a:xfrm>
            <a:off x="-608589" y="1957538"/>
            <a:ext cx="2196841" cy="3249748"/>
            <a:chOff x="-608589" y="1957538"/>
            <a:chExt cx="2196841" cy="3249748"/>
          </a:xfrm>
        </p:grpSpPr>
        <p:sp>
          <p:nvSpPr>
            <p:cNvPr id="499" name="Google Shape;499;p15"/>
            <p:cNvSpPr/>
            <p:nvPr/>
          </p:nvSpPr>
          <p:spPr>
            <a:xfrm>
              <a:off x="192836" y="3638013"/>
              <a:ext cx="432775" cy="1569273"/>
            </a:xfrm>
            <a:custGeom>
              <a:avLst/>
              <a:gdLst/>
              <a:ahLst/>
              <a:cxnLst/>
              <a:rect l="l" t="t" r="r" b="b"/>
              <a:pathLst>
                <a:path w="4588" h="13083" extrusionOk="0">
                  <a:moveTo>
                    <a:pt x="1" y="0"/>
                  </a:moveTo>
                  <a:lnTo>
                    <a:pt x="1" y="13083"/>
                  </a:lnTo>
                  <a:lnTo>
                    <a:pt x="4587" y="13083"/>
                  </a:lnTo>
                  <a:lnTo>
                    <a:pt x="45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0" name="Google Shape;500;p15"/>
            <p:cNvGrpSpPr/>
            <p:nvPr/>
          </p:nvGrpSpPr>
          <p:grpSpPr>
            <a:xfrm>
              <a:off x="-608589" y="1957538"/>
              <a:ext cx="2196841" cy="2154562"/>
              <a:chOff x="94650" y="2637525"/>
              <a:chExt cx="2196841" cy="2154562"/>
            </a:xfrm>
          </p:grpSpPr>
          <p:sp>
            <p:nvSpPr>
              <p:cNvPr id="501" name="Google Shape;501;p15"/>
              <p:cNvSpPr/>
              <p:nvPr/>
            </p:nvSpPr>
            <p:spPr>
              <a:xfrm>
                <a:off x="94650" y="2637525"/>
                <a:ext cx="2196841" cy="2154562"/>
              </a:xfrm>
              <a:custGeom>
                <a:avLst/>
                <a:gdLst/>
                <a:ahLst/>
                <a:cxnLst/>
                <a:rect l="l" t="t" r="r" b="b"/>
                <a:pathLst>
                  <a:path w="30753" h="39575" extrusionOk="0">
                    <a:moveTo>
                      <a:pt x="15539" y="0"/>
                    </a:moveTo>
                    <a:cubicBezTo>
                      <a:pt x="11354" y="0"/>
                      <a:pt x="10427" y="6667"/>
                      <a:pt x="10427" y="6667"/>
                    </a:cubicBezTo>
                    <a:cubicBezTo>
                      <a:pt x="10427" y="6667"/>
                      <a:pt x="9939" y="6216"/>
                      <a:pt x="9100" y="6216"/>
                    </a:cubicBezTo>
                    <a:cubicBezTo>
                      <a:pt x="8105" y="6216"/>
                      <a:pt x="6617" y="6851"/>
                      <a:pt x="4863" y="9625"/>
                    </a:cubicBezTo>
                    <a:cubicBezTo>
                      <a:pt x="1629" y="14737"/>
                      <a:pt x="4086" y="21955"/>
                      <a:pt x="4086" y="21955"/>
                    </a:cubicBezTo>
                    <a:cubicBezTo>
                      <a:pt x="4086" y="21955"/>
                      <a:pt x="4028" y="21945"/>
                      <a:pt x="3927" y="21945"/>
                    </a:cubicBezTo>
                    <a:cubicBezTo>
                      <a:pt x="3339" y="21945"/>
                      <a:pt x="1287" y="22292"/>
                      <a:pt x="752" y="27043"/>
                    </a:cubicBezTo>
                    <a:cubicBezTo>
                      <a:pt x="0" y="33610"/>
                      <a:pt x="4587" y="34211"/>
                      <a:pt x="4587" y="34211"/>
                    </a:cubicBezTo>
                    <a:cubicBezTo>
                      <a:pt x="4587" y="34211"/>
                      <a:pt x="4161" y="39575"/>
                      <a:pt x="8647" y="39575"/>
                    </a:cubicBezTo>
                    <a:cubicBezTo>
                      <a:pt x="13133" y="39575"/>
                      <a:pt x="14086" y="35815"/>
                      <a:pt x="14086" y="35815"/>
                    </a:cubicBezTo>
                    <a:cubicBezTo>
                      <a:pt x="14086" y="35815"/>
                      <a:pt x="17276" y="38896"/>
                      <a:pt x="20576" y="38896"/>
                    </a:cubicBezTo>
                    <a:cubicBezTo>
                      <a:pt x="20810" y="38896"/>
                      <a:pt x="21045" y="38881"/>
                      <a:pt x="21279" y="38848"/>
                    </a:cubicBezTo>
                    <a:cubicBezTo>
                      <a:pt x="24838" y="38321"/>
                      <a:pt x="25138" y="35088"/>
                      <a:pt x="25138" y="35088"/>
                    </a:cubicBezTo>
                    <a:cubicBezTo>
                      <a:pt x="25138" y="35088"/>
                      <a:pt x="28246" y="35088"/>
                      <a:pt x="29499" y="30803"/>
                    </a:cubicBezTo>
                    <a:cubicBezTo>
                      <a:pt x="30752" y="26517"/>
                      <a:pt x="27018" y="23284"/>
                      <a:pt x="27018" y="23284"/>
                    </a:cubicBezTo>
                    <a:cubicBezTo>
                      <a:pt x="28898" y="20251"/>
                      <a:pt x="27770" y="12833"/>
                      <a:pt x="25364" y="10953"/>
                    </a:cubicBezTo>
                    <a:cubicBezTo>
                      <a:pt x="24835" y="10539"/>
                      <a:pt x="24336" y="10378"/>
                      <a:pt x="23880" y="10378"/>
                    </a:cubicBezTo>
                    <a:cubicBezTo>
                      <a:pt x="22261" y="10378"/>
                      <a:pt x="21178" y="12406"/>
                      <a:pt x="21178" y="12406"/>
                    </a:cubicBezTo>
                    <a:cubicBezTo>
                      <a:pt x="21705" y="6893"/>
                      <a:pt x="19725" y="0"/>
                      <a:pt x="155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15"/>
              <p:cNvSpPr/>
              <p:nvPr/>
            </p:nvSpPr>
            <p:spPr>
              <a:xfrm>
                <a:off x="515422" y="3363736"/>
                <a:ext cx="410037" cy="323506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5499" extrusionOk="0">
                    <a:moveTo>
                      <a:pt x="1895" y="1"/>
                    </a:moveTo>
                    <a:cubicBezTo>
                      <a:pt x="1812" y="1"/>
                      <a:pt x="1731" y="29"/>
                      <a:pt x="1654" y="94"/>
                    </a:cubicBezTo>
                    <a:cubicBezTo>
                      <a:pt x="1028" y="620"/>
                      <a:pt x="1654" y="2500"/>
                      <a:pt x="1654" y="2500"/>
                    </a:cubicBezTo>
                    <a:cubicBezTo>
                      <a:pt x="1654" y="2500"/>
                      <a:pt x="0" y="2600"/>
                      <a:pt x="351" y="3603"/>
                    </a:cubicBezTo>
                    <a:cubicBezTo>
                      <a:pt x="496" y="3980"/>
                      <a:pt x="810" y="4096"/>
                      <a:pt x="1140" y="4096"/>
                    </a:cubicBezTo>
                    <a:cubicBezTo>
                      <a:pt x="1664" y="4096"/>
                      <a:pt x="2231" y="3803"/>
                      <a:pt x="2231" y="3803"/>
                    </a:cubicBezTo>
                    <a:lnTo>
                      <a:pt x="2231" y="3803"/>
                    </a:lnTo>
                    <a:cubicBezTo>
                      <a:pt x="2231" y="3803"/>
                      <a:pt x="1504" y="5257"/>
                      <a:pt x="2657" y="5482"/>
                    </a:cubicBezTo>
                    <a:cubicBezTo>
                      <a:pt x="2718" y="5493"/>
                      <a:pt x="2776" y="5498"/>
                      <a:pt x="2831" y="5498"/>
                    </a:cubicBezTo>
                    <a:cubicBezTo>
                      <a:pt x="3804" y="5498"/>
                      <a:pt x="3760" y="3904"/>
                      <a:pt x="3760" y="3904"/>
                    </a:cubicBezTo>
                    <a:lnTo>
                      <a:pt x="3760" y="3904"/>
                    </a:lnTo>
                    <a:cubicBezTo>
                      <a:pt x="3760" y="3904"/>
                      <a:pt x="4033" y="4018"/>
                      <a:pt x="4359" y="4018"/>
                    </a:cubicBezTo>
                    <a:cubicBezTo>
                      <a:pt x="4733" y="4018"/>
                      <a:pt x="5176" y="3868"/>
                      <a:pt x="5364" y="3227"/>
                    </a:cubicBezTo>
                    <a:cubicBezTo>
                      <a:pt x="5740" y="2024"/>
                      <a:pt x="4211" y="1924"/>
                      <a:pt x="4211" y="1924"/>
                    </a:cubicBezTo>
                    <a:cubicBezTo>
                      <a:pt x="4211" y="1924"/>
                      <a:pt x="5313" y="921"/>
                      <a:pt x="4912" y="370"/>
                    </a:cubicBezTo>
                    <a:cubicBezTo>
                      <a:pt x="4849" y="284"/>
                      <a:pt x="4767" y="248"/>
                      <a:pt x="4672" y="248"/>
                    </a:cubicBezTo>
                    <a:cubicBezTo>
                      <a:pt x="4128" y="248"/>
                      <a:pt x="3183" y="1447"/>
                      <a:pt x="3183" y="1447"/>
                    </a:cubicBezTo>
                    <a:cubicBezTo>
                      <a:pt x="3183" y="1447"/>
                      <a:pt x="2489" y="1"/>
                      <a:pt x="189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15"/>
              <p:cNvSpPr/>
              <p:nvPr/>
            </p:nvSpPr>
            <p:spPr>
              <a:xfrm>
                <a:off x="685517" y="3493107"/>
                <a:ext cx="89579" cy="6641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129" extrusionOk="0">
                    <a:moveTo>
                      <a:pt x="627" y="0"/>
                    </a:moveTo>
                    <a:cubicBezTo>
                      <a:pt x="276" y="0"/>
                      <a:pt x="0" y="251"/>
                      <a:pt x="0" y="552"/>
                    </a:cubicBezTo>
                    <a:cubicBezTo>
                      <a:pt x="0" y="877"/>
                      <a:pt x="276" y="1128"/>
                      <a:pt x="627" y="1128"/>
                    </a:cubicBezTo>
                    <a:cubicBezTo>
                      <a:pt x="978" y="1128"/>
                      <a:pt x="1253" y="877"/>
                      <a:pt x="1253" y="552"/>
                    </a:cubicBezTo>
                    <a:cubicBezTo>
                      <a:pt x="1253" y="251"/>
                      <a:pt x="978" y="0"/>
                      <a:pt x="6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5"/>
              <p:cNvSpPr/>
              <p:nvPr/>
            </p:nvSpPr>
            <p:spPr>
              <a:xfrm>
                <a:off x="1032851" y="2929379"/>
                <a:ext cx="365319" cy="303622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5161" extrusionOk="0">
                    <a:moveTo>
                      <a:pt x="2297" y="1"/>
                    </a:moveTo>
                    <a:cubicBezTo>
                      <a:pt x="2268" y="1"/>
                      <a:pt x="2237" y="3"/>
                      <a:pt x="2206" y="8"/>
                    </a:cubicBezTo>
                    <a:cubicBezTo>
                      <a:pt x="1253" y="184"/>
                      <a:pt x="1579" y="1988"/>
                      <a:pt x="1579" y="1988"/>
                    </a:cubicBezTo>
                    <a:cubicBezTo>
                      <a:pt x="1579" y="1988"/>
                      <a:pt x="1318" y="1938"/>
                      <a:pt x="1008" y="1938"/>
                    </a:cubicBezTo>
                    <a:cubicBezTo>
                      <a:pt x="556" y="1938"/>
                      <a:pt x="0" y="2044"/>
                      <a:pt x="0" y="2565"/>
                    </a:cubicBezTo>
                    <a:cubicBezTo>
                      <a:pt x="0" y="3467"/>
                      <a:pt x="1429" y="3517"/>
                      <a:pt x="1429" y="3517"/>
                    </a:cubicBezTo>
                    <a:cubicBezTo>
                      <a:pt x="1429" y="3517"/>
                      <a:pt x="276" y="4820"/>
                      <a:pt x="1203" y="5121"/>
                    </a:cubicBezTo>
                    <a:cubicBezTo>
                      <a:pt x="1283" y="5148"/>
                      <a:pt x="1360" y="5161"/>
                      <a:pt x="1434" y="5161"/>
                    </a:cubicBezTo>
                    <a:cubicBezTo>
                      <a:pt x="2240" y="5161"/>
                      <a:pt x="2682" y="3667"/>
                      <a:pt x="2682" y="3667"/>
                    </a:cubicBezTo>
                    <a:cubicBezTo>
                      <a:pt x="2682" y="3667"/>
                      <a:pt x="3177" y="4776"/>
                      <a:pt x="3727" y="4776"/>
                    </a:cubicBezTo>
                    <a:cubicBezTo>
                      <a:pt x="3796" y="4776"/>
                      <a:pt x="3866" y="4759"/>
                      <a:pt x="3935" y="4720"/>
                    </a:cubicBezTo>
                    <a:cubicBezTo>
                      <a:pt x="4562" y="4344"/>
                      <a:pt x="3985" y="3041"/>
                      <a:pt x="3985" y="3041"/>
                    </a:cubicBezTo>
                    <a:cubicBezTo>
                      <a:pt x="3985" y="3041"/>
                      <a:pt x="5113" y="2314"/>
                      <a:pt x="4612" y="1211"/>
                    </a:cubicBezTo>
                    <a:cubicBezTo>
                      <a:pt x="4493" y="961"/>
                      <a:pt x="4351" y="864"/>
                      <a:pt x="4204" y="864"/>
                    </a:cubicBezTo>
                    <a:cubicBezTo>
                      <a:pt x="3703" y="864"/>
                      <a:pt x="3133" y="1988"/>
                      <a:pt x="3133" y="1988"/>
                    </a:cubicBezTo>
                    <a:cubicBezTo>
                      <a:pt x="3133" y="1988"/>
                      <a:pt x="3133" y="1"/>
                      <a:pt x="22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15"/>
              <p:cNvSpPr/>
              <p:nvPr/>
            </p:nvSpPr>
            <p:spPr>
              <a:xfrm>
                <a:off x="1163512" y="3046337"/>
                <a:ext cx="89651" cy="70831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04" extrusionOk="0">
                    <a:moveTo>
                      <a:pt x="627" y="0"/>
                    </a:moveTo>
                    <a:cubicBezTo>
                      <a:pt x="277" y="0"/>
                      <a:pt x="1" y="276"/>
                      <a:pt x="1" y="602"/>
                    </a:cubicBezTo>
                    <a:cubicBezTo>
                      <a:pt x="1" y="928"/>
                      <a:pt x="277" y="1203"/>
                      <a:pt x="627" y="1203"/>
                    </a:cubicBezTo>
                    <a:cubicBezTo>
                      <a:pt x="953" y="1203"/>
                      <a:pt x="1254" y="928"/>
                      <a:pt x="1254" y="602"/>
                    </a:cubicBezTo>
                    <a:cubicBezTo>
                      <a:pt x="1254" y="276"/>
                      <a:pt x="953" y="0"/>
                      <a:pt x="627" y="0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15"/>
              <p:cNvSpPr/>
              <p:nvPr/>
            </p:nvSpPr>
            <p:spPr>
              <a:xfrm>
                <a:off x="1486627" y="3448689"/>
                <a:ext cx="409251" cy="338567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755" extrusionOk="0">
                    <a:moveTo>
                      <a:pt x="2914" y="0"/>
                    </a:moveTo>
                    <a:cubicBezTo>
                      <a:pt x="2833" y="0"/>
                      <a:pt x="2743" y="17"/>
                      <a:pt x="2646" y="53"/>
                    </a:cubicBezTo>
                    <a:cubicBezTo>
                      <a:pt x="1443" y="530"/>
                      <a:pt x="2069" y="2209"/>
                      <a:pt x="2069" y="2209"/>
                    </a:cubicBezTo>
                    <a:cubicBezTo>
                      <a:pt x="2069" y="2209"/>
                      <a:pt x="2057" y="2209"/>
                      <a:pt x="2034" y="2209"/>
                    </a:cubicBezTo>
                    <a:cubicBezTo>
                      <a:pt x="1761" y="2209"/>
                      <a:pt x="1" y="2251"/>
                      <a:pt x="440" y="3362"/>
                    </a:cubicBezTo>
                    <a:cubicBezTo>
                      <a:pt x="619" y="3813"/>
                      <a:pt x="914" y="3954"/>
                      <a:pt x="1213" y="3954"/>
                    </a:cubicBezTo>
                    <a:cubicBezTo>
                      <a:pt x="1711" y="3954"/>
                      <a:pt x="2220" y="3562"/>
                      <a:pt x="2220" y="3562"/>
                    </a:cubicBezTo>
                    <a:lnTo>
                      <a:pt x="2220" y="3562"/>
                    </a:lnTo>
                    <a:cubicBezTo>
                      <a:pt x="2220" y="3563"/>
                      <a:pt x="1493" y="5592"/>
                      <a:pt x="2120" y="5743"/>
                    </a:cubicBezTo>
                    <a:cubicBezTo>
                      <a:pt x="2147" y="5751"/>
                      <a:pt x="2175" y="5754"/>
                      <a:pt x="2202" y="5754"/>
                    </a:cubicBezTo>
                    <a:cubicBezTo>
                      <a:pt x="2788" y="5754"/>
                      <a:pt x="3222" y="4038"/>
                      <a:pt x="3222" y="4038"/>
                    </a:cubicBezTo>
                    <a:cubicBezTo>
                      <a:pt x="3222" y="4038"/>
                      <a:pt x="3702" y="4684"/>
                      <a:pt x="4353" y="4684"/>
                    </a:cubicBezTo>
                    <a:cubicBezTo>
                      <a:pt x="4503" y="4684"/>
                      <a:pt x="4662" y="4649"/>
                      <a:pt x="4826" y="4565"/>
                    </a:cubicBezTo>
                    <a:cubicBezTo>
                      <a:pt x="5729" y="4089"/>
                      <a:pt x="4626" y="2936"/>
                      <a:pt x="4626" y="2936"/>
                    </a:cubicBezTo>
                    <a:cubicBezTo>
                      <a:pt x="4626" y="2936"/>
                      <a:pt x="5729" y="1933"/>
                      <a:pt x="5353" y="1206"/>
                    </a:cubicBezTo>
                    <a:cubicBezTo>
                      <a:pt x="5286" y="1077"/>
                      <a:pt x="5193" y="1024"/>
                      <a:pt x="5085" y="1024"/>
                    </a:cubicBezTo>
                    <a:cubicBezTo>
                      <a:pt x="4587" y="1024"/>
                      <a:pt x="3774" y="2159"/>
                      <a:pt x="3774" y="2159"/>
                    </a:cubicBezTo>
                    <a:cubicBezTo>
                      <a:pt x="3774" y="2159"/>
                      <a:pt x="3837" y="0"/>
                      <a:pt x="291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15"/>
              <p:cNvSpPr/>
              <p:nvPr/>
            </p:nvSpPr>
            <p:spPr>
              <a:xfrm>
                <a:off x="1664866" y="3583061"/>
                <a:ext cx="100295" cy="6636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128" extrusionOk="0">
                    <a:moveTo>
                      <a:pt x="702" y="0"/>
                    </a:moveTo>
                    <a:cubicBezTo>
                      <a:pt x="326" y="0"/>
                      <a:pt x="0" y="251"/>
                      <a:pt x="0" y="577"/>
                    </a:cubicBezTo>
                    <a:cubicBezTo>
                      <a:pt x="0" y="877"/>
                      <a:pt x="326" y="1128"/>
                      <a:pt x="702" y="1128"/>
                    </a:cubicBezTo>
                    <a:cubicBezTo>
                      <a:pt x="1078" y="1128"/>
                      <a:pt x="1404" y="877"/>
                      <a:pt x="1404" y="577"/>
                    </a:cubicBezTo>
                    <a:cubicBezTo>
                      <a:pt x="1404" y="251"/>
                      <a:pt x="1078" y="0"/>
                      <a:pt x="7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15"/>
              <p:cNvSpPr/>
              <p:nvPr/>
            </p:nvSpPr>
            <p:spPr>
              <a:xfrm>
                <a:off x="402240" y="3987597"/>
                <a:ext cx="379677" cy="279619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753" extrusionOk="0">
                    <a:moveTo>
                      <a:pt x="3547" y="1"/>
                    </a:moveTo>
                    <a:cubicBezTo>
                      <a:pt x="3091" y="1"/>
                      <a:pt x="2407" y="1186"/>
                      <a:pt x="2407" y="1186"/>
                    </a:cubicBezTo>
                    <a:cubicBezTo>
                      <a:pt x="2407" y="1186"/>
                      <a:pt x="1609" y="55"/>
                      <a:pt x="1083" y="55"/>
                    </a:cubicBezTo>
                    <a:cubicBezTo>
                      <a:pt x="963" y="55"/>
                      <a:pt x="857" y="114"/>
                      <a:pt x="778" y="258"/>
                    </a:cubicBezTo>
                    <a:cubicBezTo>
                      <a:pt x="377" y="1035"/>
                      <a:pt x="1154" y="1913"/>
                      <a:pt x="1154" y="1913"/>
                    </a:cubicBezTo>
                    <a:cubicBezTo>
                      <a:pt x="1154" y="1913"/>
                      <a:pt x="1" y="2439"/>
                      <a:pt x="427" y="3116"/>
                    </a:cubicBezTo>
                    <a:cubicBezTo>
                      <a:pt x="539" y="3304"/>
                      <a:pt x="701" y="3372"/>
                      <a:pt x="877" y="3372"/>
                    </a:cubicBezTo>
                    <a:cubicBezTo>
                      <a:pt x="1332" y="3372"/>
                      <a:pt x="1881" y="2915"/>
                      <a:pt x="1881" y="2915"/>
                    </a:cubicBezTo>
                    <a:lnTo>
                      <a:pt x="1881" y="2915"/>
                    </a:lnTo>
                    <a:cubicBezTo>
                      <a:pt x="1881" y="2915"/>
                      <a:pt x="1455" y="4594"/>
                      <a:pt x="2457" y="4745"/>
                    </a:cubicBezTo>
                    <a:cubicBezTo>
                      <a:pt x="2493" y="4750"/>
                      <a:pt x="2527" y="4753"/>
                      <a:pt x="2559" y="4753"/>
                    </a:cubicBezTo>
                    <a:cubicBezTo>
                      <a:pt x="3409" y="4753"/>
                      <a:pt x="3084" y="2915"/>
                      <a:pt x="3084" y="2915"/>
                    </a:cubicBezTo>
                    <a:lnTo>
                      <a:pt x="3084" y="2915"/>
                    </a:lnTo>
                    <a:cubicBezTo>
                      <a:pt x="3084" y="2915"/>
                      <a:pt x="3574" y="3305"/>
                      <a:pt x="4071" y="3305"/>
                    </a:cubicBezTo>
                    <a:cubicBezTo>
                      <a:pt x="4320" y="3305"/>
                      <a:pt x="4571" y="3207"/>
                      <a:pt x="4763" y="2915"/>
                    </a:cubicBezTo>
                    <a:cubicBezTo>
                      <a:pt x="5314" y="2038"/>
                      <a:pt x="3760" y="1562"/>
                      <a:pt x="3760" y="1562"/>
                    </a:cubicBezTo>
                    <a:cubicBezTo>
                      <a:pt x="3760" y="1562"/>
                      <a:pt x="4186" y="985"/>
                      <a:pt x="3811" y="208"/>
                    </a:cubicBezTo>
                    <a:cubicBezTo>
                      <a:pt x="3741" y="61"/>
                      <a:pt x="3650" y="1"/>
                      <a:pt x="35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15"/>
              <p:cNvSpPr/>
              <p:nvPr/>
            </p:nvSpPr>
            <p:spPr>
              <a:xfrm>
                <a:off x="547331" y="4094201"/>
                <a:ext cx="89579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179" extrusionOk="0">
                    <a:moveTo>
                      <a:pt x="627" y="0"/>
                    </a:moveTo>
                    <a:cubicBezTo>
                      <a:pt x="276" y="0"/>
                      <a:pt x="0" y="251"/>
                      <a:pt x="0" y="577"/>
                    </a:cubicBezTo>
                    <a:cubicBezTo>
                      <a:pt x="0" y="903"/>
                      <a:pt x="276" y="1178"/>
                      <a:pt x="627" y="1178"/>
                    </a:cubicBezTo>
                    <a:cubicBezTo>
                      <a:pt x="952" y="1178"/>
                      <a:pt x="1253" y="903"/>
                      <a:pt x="1253" y="577"/>
                    </a:cubicBezTo>
                    <a:cubicBezTo>
                      <a:pt x="1253" y="251"/>
                      <a:pt x="952" y="0"/>
                      <a:pt x="627" y="0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15"/>
              <p:cNvSpPr/>
              <p:nvPr/>
            </p:nvSpPr>
            <p:spPr>
              <a:xfrm>
                <a:off x="1686369" y="4149202"/>
                <a:ext cx="379606" cy="289149"/>
              </a:xfrm>
              <a:custGeom>
                <a:avLst/>
                <a:gdLst/>
                <a:ahLst/>
                <a:cxnLst/>
                <a:rect l="l" t="t" r="r" b="b"/>
                <a:pathLst>
                  <a:path w="5314" h="4915" extrusionOk="0">
                    <a:moveTo>
                      <a:pt x="3465" y="0"/>
                    </a:moveTo>
                    <a:cubicBezTo>
                      <a:pt x="3455" y="0"/>
                      <a:pt x="3444" y="1"/>
                      <a:pt x="3434" y="1"/>
                    </a:cubicBezTo>
                    <a:cubicBezTo>
                      <a:pt x="2657" y="51"/>
                      <a:pt x="2080" y="2207"/>
                      <a:pt x="2080" y="2207"/>
                    </a:cubicBezTo>
                    <a:cubicBezTo>
                      <a:pt x="2080" y="2207"/>
                      <a:pt x="1354" y="1390"/>
                      <a:pt x="866" y="1390"/>
                    </a:cubicBezTo>
                    <a:cubicBezTo>
                      <a:pt x="725" y="1390"/>
                      <a:pt x="605" y="1457"/>
                      <a:pt x="527" y="1630"/>
                    </a:cubicBezTo>
                    <a:cubicBezTo>
                      <a:pt x="151" y="2407"/>
                      <a:pt x="1304" y="2984"/>
                      <a:pt x="1304" y="2984"/>
                    </a:cubicBezTo>
                    <a:cubicBezTo>
                      <a:pt x="1304" y="2984"/>
                      <a:pt x="0" y="4187"/>
                      <a:pt x="877" y="4763"/>
                    </a:cubicBezTo>
                    <a:cubicBezTo>
                      <a:pt x="1017" y="4852"/>
                      <a:pt x="1154" y="4890"/>
                      <a:pt x="1287" y="4890"/>
                    </a:cubicBezTo>
                    <a:cubicBezTo>
                      <a:pt x="2015" y="4890"/>
                      <a:pt x="2607" y="3761"/>
                      <a:pt x="2607" y="3761"/>
                    </a:cubicBezTo>
                    <a:cubicBezTo>
                      <a:pt x="2607" y="3761"/>
                      <a:pt x="3064" y="4915"/>
                      <a:pt x="3671" y="4915"/>
                    </a:cubicBezTo>
                    <a:cubicBezTo>
                      <a:pt x="3684" y="4915"/>
                      <a:pt x="3697" y="4915"/>
                      <a:pt x="3710" y="4913"/>
                    </a:cubicBezTo>
                    <a:cubicBezTo>
                      <a:pt x="4336" y="4863"/>
                      <a:pt x="4010" y="3234"/>
                      <a:pt x="4010" y="3234"/>
                    </a:cubicBezTo>
                    <a:cubicBezTo>
                      <a:pt x="4010" y="3234"/>
                      <a:pt x="5314" y="2984"/>
                      <a:pt x="5013" y="2357"/>
                    </a:cubicBezTo>
                    <a:cubicBezTo>
                      <a:pt x="4766" y="1882"/>
                      <a:pt x="4145" y="1825"/>
                      <a:pt x="3859" y="1825"/>
                    </a:cubicBezTo>
                    <a:cubicBezTo>
                      <a:pt x="3767" y="1825"/>
                      <a:pt x="3710" y="1831"/>
                      <a:pt x="3710" y="1831"/>
                    </a:cubicBezTo>
                    <a:cubicBezTo>
                      <a:pt x="3710" y="1831"/>
                      <a:pt x="4222" y="0"/>
                      <a:pt x="346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15"/>
              <p:cNvSpPr/>
              <p:nvPr/>
            </p:nvSpPr>
            <p:spPr>
              <a:xfrm>
                <a:off x="1834961" y="4278985"/>
                <a:ext cx="84222" cy="75244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1279" extrusionOk="0">
                    <a:moveTo>
                      <a:pt x="577" y="1"/>
                    </a:moveTo>
                    <a:cubicBezTo>
                      <a:pt x="276" y="1"/>
                      <a:pt x="0" y="276"/>
                      <a:pt x="0" y="627"/>
                    </a:cubicBezTo>
                    <a:cubicBezTo>
                      <a:pt x="0" y="978"/>
                      <a:pt x="276" y="1279"/>
                      <a:pt x="577" y="1279"/>
                    </a:cubicBezTo>
                    <a:cubicBezTo>
                      <a:pt x="903" y="1279"/>
                      <a:pt x="1178" y="978"/>
                      <a:pt x="1178" y="627"/>
                    </a:cubicBezTo>
                    <a:cubicBezTo>
                      <a:pt x="1178" y="276"/>
                      <a:pt x="903" y="1"/>
                      <a:pt x="5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2" name="Google Shape;512;p15"/>
            <p:cNvSpPr/>
            <p:nvPr/>
          </p:nvSpPr>
          <p:spPr>
            <a:xfrm>
              <a:off x="311507" y="3314924"/>
              <a:ext cx="379677" cy="279619"/>
            </a:xfrm>
            <a:custGeom>
              <a:avLst/>
              <a:gdLst/>
              <a:ahLst/>
              <a:cxnLst/>
              <a:rect l="l" t="t" r="r" b="b"/>
              <a:pathLst>
                <a:path w="5315" h="4753" extrusionOk="0">
                  <a:moveTo>
                    <a:pt x="3547" y="1"/>
                  </a:moveTo>
                  <a:cubicBezTo>
                    <a:pt x="3091" y="1"/>
                    <a:pt x="2407" y="1186"/>
                    <a:pt x="2407" y="1186"/>
                  </a:cubicBezTo>
                  <a:cubicBezTo>
                    <a:pt x="2407" y="1186"/>
                    <a:pt x="1609" y="55"/>
                    <a:pt x="1083" y="55"/>
                  </a:cubicBezTo>
                  <a:cubicBezTo>
                    <a:pt x="963" y="55"/>
                    <a:pt x="857" y="114"/>
                    <a:pt x="778" y="258"/>
                  </a:cubicBezTo>
                  <a:cubicBezTo>
                    <a:pt x="377" y="1035"/>
                    <a:pt x="1154" y="1913"/>
                    <a:pt x="1154" y="1913"/>
                  </a:cubicBezTo>
                  <a:cubicBezTo>
                    <a:pt x="1154" y="1913"/>
                    <a:pt x="1" y="2439"/>
                    <a:pt x="427" y="3116"/>
                  </a:cubicBezTo>
                  <a:cubicBezTo>
                    <a:pt x="539" y="3304"/>
                    <a:pt x="701" y="3372"/>
                    <a:pt x="877" y="3372"/>
                  </a:cubicBezTo>
                  <a:cubicBezTo>
                    <a:pt x="1332" y="3372"/>
                    <a:pt x="1881" y="2915"/>
                    <a:pt x="1881" y="2915"/>
                  </a:cubicBezTo>
                  <a:lnTo>
                    <a:pt x="1881" y="2915"/>
                  </a:lnTo>
                  <a:cubicBezTo>
                    <a:pt x="1881" y="2915"/>
                    <a:pt x="1455" y="4594"/>
                    <a:pt x="2457" y="4745"/>
                  </a:cubicBezTo>
                  <a:cubicBezTo>
                    <a:pt x="2493" y="4750"/>
                    <a:pt x="2527" y="4753"/>
                    <a:pt x="2559" y="4753"/>
                  </a:cubicBezTo>
                  <a:cubicBezTo>
                    <a:pt x="3409" y="4753"/>
                    <a:pt x="3084" y="2915"/>
                    <a:pt x="3084" y="2915"/>
                  </a:cubicBezTo>
                  <a:lnTo>
                    <a:pt x="3084" y="2915"/>
                  </a:lnTo>
                  <a:cubicBezTo>
                    <a:pt x="3084" y="2915"/>
                    <a:pt x="3574" y="3305"/>
                    <a:pt x="4071" y="3305"/>
                  </a:cubicBezTo>
                  <a:cubicBezTo>
                    <a:pt x="4320" y="3305"/>
                    <a:pt x="4571" y="3207"/>
                    <a:pt x="4763" y="2915"/>
                  </a:cubicBezTo>
                  <a:cubicBezTo>
                    <a:pt x="5314" y="2038"/>
                    <a:pt x="3760" y="1562"/>
                    <a:pt x="3760" y="1562"/>
                  </a:cubicBezTo>
                  <a:cubicBezTo>
                    <a:pt x="3760" y="1562"/>
                    <a:pt x="4186" y="985"/>
                    <a:pt x="3811" y="208"/>
                  </a:cubicBezTo>
                  <a:cubicBezTo>
                    <a:pt x="3741" y="61"/>
                    <a:pt x="3650" y="1"/>
                    <a:pt x="35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5"/>
            <p:cNvSpPr/>
            <p:nvPr/>
          </p:nvSpPr>
          <p:spPr>
            <a:xfrm>
              <a:off x="456598" y="3421527"/>
              <a:ext cx="89579" cy="69361"/>
            </a:xfrm>
            <a:custGeom>
              <a:avLst/>
              <a:gdLst/>
              <a:ahLst/>
              <a:cxnLst/>
              <a:rect l="l" t="t" r="r" b="b"/>
              <a:pathLst>
                <a:path w="1254" h="1179" extrusionOk="0">
                  <a:moveTo>
                    <a:pt x="627" y="0"/>
                  </a:moveTo>
                  <a:cubicBezTo>
                    <a:pt x="276" y="0"/>
                    <a:pt x="0" y="251"/>
                    <a:pt x="0" y="577"/>
                  </a:cubicBezTo>
                  <a:cubicBezTo>
                    <a:pt x="0" y="903"/>
                    <a:pt x="276" y="1178"/>
                    <a:pt x="627" y="1178"/>
                  </a:cubicBezTo>
                  <a:cubicBezTo>
                    <a:pt x="952" y="1178"/>
                    <a:pt x="1253" y="903"/>
                    <a:pt x="1253" y="577"/>
                  </a:cubicBezTo>
                  <a:cubicBezTo>
                    <a:pt x="1253" y="251"/>
                    <a:pt x="952" y="0"/>
                    <a:pt x="627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16"/>
          <p:cNvSpPr/>
          <p:nvPr/>
        </p:nvSpPr>
        <p:spPr>
          <a:xfrm flipH="1">
            <a:off x="324832" y="239435"/>
            <a:ext cx="949730" cy="30057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6"/>
          <p:cNvSpPr/>
          <p:nvPr/>
        </p:nvSpPr>
        <p:spPr>
          <a:xfrm flipH="1">
            <a:off x="5928573" y="-244450"/>
            <a:ext cx="1278407" cy="532630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16"/>
          <p:cNvSpPr/>
          <p:nvPr/>
        </p:nvSpPr>
        <p:spPr>
          <a:xfrm>
            <a:off x="8404368" y="655697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6"/>
          <p:cNvSpPr/>
          <p:nvPr/>
        </p:nvSpPr>
        <p:spPr>
          <a:xfrm>
            <a:off x="-1080007" y="1204672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6"/>
          <p:cNvSpPr/>
          <p:nvPr/>
        </p:nvSpPr>
        <p:spPr>
          <a:xfrm flipH="1">
            <a:off x="1658446" y="-53004"/>
            <a:ext cx="949835" cy="45443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6"/>
          <p:cNvSpPr/>
          <p:nvPr/>
        </p:nvSpPr>
        <p:spPr>
          <a:xfrm>
            <a:off x="7694964" y="134211"/>
            <a:ext cx="1202884" cy="575503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2" name="Google Shape;522;p16"/>
          <p:cNvGrpSpPr/>
          <p:nvPr/>
        </p:nvGrpSpPr>
        <p:grpSpPr>
          <a:xfrm>
            <a:off x="-18800" y="4319024"/>
            <a:ext cx="2483235" cy="838602"/>
            <a:chOff x="-18795" y="4041550"/>
            <a:chExt cx="3304811" cy="1116053"/>
          </a:xfrm>
        </p:grpSpPr>
        <p:sp>
          <p:nvSpPr>
            <p:cNvPr id="523" name="Google Shape;523;p16"/>
            <p:cNvSpPr/>
            <p:nvPr/>
          </p:nvSpPr>
          <p:spPr>
            <a:xfrm>
              <a:off x="-187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-13265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150520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1510730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16"/>
          <p:cNvGrpSpPr/>
          <p:nvPr/>
        </p:nvGrpSpPr>
        <p:grpSpPr>
          <a:xfrm>
            <a:off x="6549072" y="4270478"/>
            <a:ext cx="2626994" cy="887150"/>
            <a:chOff x="5871195" y="4041550"/>
            <a:chExt cx="3304811" cy="1116053"/>
          </a:xfrm>
        </p:grpSpPr>
        <p:sp>
          <p:nvSpPr>
            <p:cNvPr id="528" name="Google Shape;528;p16"/>
            <p:cNvSpPr/>
            <p:nvPr/>
          </p:nvSpPr>
          <p:spPr>
            <a:xfrm flipH="1">
              <a:off x="73951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 flipH="1">
              <a:off x="7500046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6"/>
            <p:cNvSpPr/>
            <p:nvPr/>
          </p:nvSpPr>
          <p:spPr>
            <a:xfrm flipH="1">
              <a:off x="587119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6"/>
            <p:cNvSpPr/>
            <p:nvPr/>
          </p:nvSpPr>
          <p:spPr>
            <a:xfrm flipH="1">
              <a:off x="5976051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7"/>
          <p:cNvSpPr/>
          <p:nvPr/>
        </p:nvSpPr>
        <p:spPr>
          <a:xfrm>
            <a:off x="7724018" y="239435"/>
            <a:ext cx="949730" cy="30057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7"/>
          <p:cNvSpPr/>
          <p:nvPr/>
        </p:nvSpPr>
        <p:spPr>
          <a:xfrm>
            <a:off x="8625525" y="2898000"/>
            <a:ext cx="1278407" cy="532630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7"/>
          <p:cNvSpPr/>
          <p:nvPr/>
        </p:nvSpPr>
        <p:spPr>
          <a:xfrm flipH="1">
            <a:off x="-1080007" y="1486447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17"/>
          <p:cNvSpPr/>
          <p:nvPr/>
        </p:nvSpPr>
        <p:spPr>
          <a:xfrm flipH="1">
            <a:off x="8274343" y="1652572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17"/>
          <p:cNvSpPr/>
          <p:nvPr/>
        </p:nvSpPr>
        <p:spPr>
          <a:xfrm>
            <a:off x="-430114" y="3826271"/>
            <a:ext cx="949835" cy="45443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7"/>
          <p:cNvSpPr/>
          <p:nvPr/>
        </p:nvSpPr>
        <p:spPr>
          <a:xfrm flipH="1">
            <a:off x="-115994" y="134211"/>
            <a:ext cx="1202884" cy="575503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18"/>
          <p:cNvGrpSpPr/>
          <p:nvPr/>
        </p:nvGrpSpPr>
        <p:grpSpPr>
          <a:xfrm>
            <a:off x="0" y="4266777"/>
            <a:ext cx="9144000" cy="576290"/>
            <a:chOff x="0" y="4571577"/>
            <a:chExt cx="9144000" cy="576290"/>
          </a:xfrm>
        </p:grpSpPr>
        <p:sp>
          <p:nvSpPr>
            <p:cNvPr id="542" name="Google Shape;542;p18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8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8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8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8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8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8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8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8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8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2" name="Google Shape;552;p18"/>
          <p:cNvSpPr txBox="1">
            <a:spLocks noGrp="1"/>
          </p:cNvSpPr>
          <p:nvPr>
            <p:ph type="title"/>
          </p:nvPr>
        </p:nvSpPr>
        <p:spPr>
          <a:xfrm>
            <a:off x="720000" y="1364700"/>
            <a:ext cx="3464700" cy="17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18"/>
          <p:cNvSpPr txBox="1">
            <a:spLocks noGrp="1"/>
          </p:cNvSpPr>
          <p:nvPr>
            <p:ph type="subTitle" idx="1"/>
          </p:nvPr>
        </p:nvSpPr>
        <p:spPr>
          <a:xfrm>
            <a:off x="720000" y="3119250"/>
            <a:ext cx="3464700" cy="74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54" name="Google Shape;554;p18"/>
          <p:cNvGrpSpPr/>
          <p:nvPr/>
        </p:nvGrpSpPr>
        <p:grpSpPr>
          <a:xfrm flipH="1">
            <a:off x="7595832" y="3108151"/>
            <a:ext cx="704394" cy="1808462"/>
            <a:chOff x="8049528" y="81447"/>
            <a:chExt cx="1266668" cy="3252044"/>
          </a:xfrm>
        </p:grpSpPr>
        <p:sp>
          <p:nvSpPr>
            <p:cNvPr id="555" name="Google Shape;555;p18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8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8"/>
            <p:cNvSpPr/>
            <p:nvPr/>
          </p:nvSpPr>
          <p:spPr>
            <a:xfrm>
              <a:off x="8049528" y="1875090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8"/>
            <p:cNvSpPr/>
            <p:nvPr/>
          </p:nvSpPr>
          <p:spPr>
            <a:xfrm>
              <a:off x="8591877" y="252059"/>
              <a:ext cx="38572" cy="308143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8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8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8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8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8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18"/>
          <p:cNvGrpSpPr/>
          <p:nvPr/>
        </p:nvGrpSpPr>
        <p:grpSpPr>
          <a:xfrm>
            <a:off x="8139689" y="1143371"/>
            <a:ext cx="1013546" cy="3602314"/>
            <a:chOff x="8063667" y="81447"/>
            <a:chExt cx="1252529" cy="4451698"/>
          </a:xfrm>
        </p:grpSpPr>
        <p:sp>
          <p:nvSpPr>
            <p:cNvPr id="565" name="Google Shape;565;p18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8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8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574;p18"/>
          <p:cNvGrpSpPr/>
          <p:nvPr/>
        </p:nvGrpSpPr>
        <p:grpSpPr>
          <a:xfrm>
            <a:off x="0" y="4291799"/>
            <a:ext cx="9144000" cy="887338"/>
            <a:chOff x="0" y="4260525"/>
            <a:chExt cx="9144000" cy="887338"/>
          </a:xfrm>
        </p:grpSpPr>
        <p:sp>
          <p:nvSpPr>
            <p:cNvPr id="575" name="Google Shape;575;p18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8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8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8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8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8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8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8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8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5" name="Google Shape;585;p18"/>
          <p:cNvSpPr/>
          <p:nvPr/>
        </p:nvSpPr>
        <p:spPr>
          <a:xfrm>
            <a:off x="6403825" y="171900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8"/>
          <p:cNvSpPr/>
          <p:nvPr/>
        </p:nvSpPr>
        <p:spPr>
          <a:xfrm>
            <a:off x="-240977" y="213774"/>
            <a:ext cx="1147005" cy="54876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"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19"/>
          <p:cNvGrpSpPr/>
          <p:nvPr/>
        </p:nvGrpSpPr>
        <p:grpSpPr>
          <a:xfrm>
            <a:off x="0" y="4184325"/>
            <a:ext cx="9144000" cy="887338"/>
            <a:chOff x="0" y="4260525"/>
            <a:chExt cx="9144000" cy="887338"/>
          </a:xfrm>
        </p:grpSpPr>
        <p:sp>
          <p:nvSpPr>
            <p:cNvPr id="589" name="Google Shape;589;p19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9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9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9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9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9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9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9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9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9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9" name="Google Shape;599;p19"/>
          <p:cNvSpPr txBox="1">
            <a:spLocks noGrp="1"/>
          </p:cNvSpPr>
          <p:nvPr>
            <p:ph type="title"/>
          </p:nvPr>
        </p:nvSpPr>
        <p:spPr>
          <a:xfrm>
            <a:off x="1355975" y="1236288"/>
            <a:ext cx="1823700" cy="11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19"/>
          <p:cNvSpPr txBox="1">
            <a:spLocks noGrp="1"/>
          </p:cNvSpPr>
          <p:nvPr>
            <p:ph type="subTitle" idx="1"/>
          </p:nvPr>
        </p:nvSpPr>
        <p:spPr>
          <a:xfrm>
            <a:off x="1357475" y="2613413"/>
            <a:ext cx="25755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01" name="Google Shape;601;p19"/>
          <p:cNvGrpSpPr/>
          <p:nvPr/>
        </p:nvGrpSpPr>
        <p:grpSpPr>
          <a:xfrm>
            <a:off x="0" y="4260525"/>
            <a:ext cx="9144000" cy="887338"/>
            <a:chOff x="0" y="4260525"/>
            <a:chExt cx="9144000" cy="887338"/>
          </a:xfrm>
        </p:grpSpPr>
        <p:sp>
          <p:nvSpPr>
            <p:cNvPr id="602" name="Google Shape;602;p19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9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9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9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9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9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9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9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9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2" name="Google Shape;612;p19"/>
          <p:cNvGrpSpPr/>
          <p:nvPr/>
        </p:nvGrpSpPr>
        <p:grpSpPr>
          <a:xfrm rot="5400000" flipH="1">
            <a:off x="-307923" y="3247597"/>
            <a:ext cx="2207886" cy="1582819"/>
            <a:chOff x="8475" y="2231150"/>
            <a:chExt cx="3260316" cy="3130575"/>
          </a:xfrm>
        </p:grpSpPr>
        <p:sp>
          <p:nvSpPr>
            <p:cNvPr id="613" name="Google Shape;613;p19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9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19"/>
          <p:cNvGrpSpPr/>
          <p:nvPr/>
        </p:nvGrpSpPr>
        <p:grpSpPr>
          <a:xfrm>
            <a:off x="1155726" y="4555591"/>
            <a:ext cx="2374162" cy="572582"/>
            <a:chOff x="8475" y="2231150"/>
            <a:chExt cx="3260316" cy="3130575"/>
          </a:xfrm>
        </p:grpSpPr>
        <p:sp>
          <p:nvSpPr>
            <p:cNvPr id="616" name="Google Shape;616;p19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9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8" name="Google Shape;618;p19"/>
          <p:cNvSpPr/>
          <p:nvPr/>
        </p:nvSpPr>
        <p:spPr>
          <a:xfrm>
            <a:off x="6403825" y="171900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19"/>
          <p:cNvSpPr/>
          <p:nvPr/>
        </p:nvSpPr>
        <p:spPr>
          <a:xfrm>
            <a:off x="-128477" y="1632449"/>
            <a:ext cx="1147005" cy="54876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19"/>
          <p:cNvSpPr/>
          <p:nvPr/>
        </p:nvSpPr>
        <p:spPr>
          <a:xfrm>
            <a:off x="7845563" y="1766963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19"/>
          <p:cNvSpPr/>
          <p:nvPr/>
        </p:nvSpPr>
        <p:spPr>
          <a:xfrm>
            <a:off x="309723" y="252004"/>
            <a:ext cx="820558" cy="25969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6_1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20"/>
          <p:cNvGrpSpPr/>
          <p:nvPr/>
        </p:nvGrpSpPr>
        <p:grpSpPr>
          <a:xfrm flipH="1">
            <a:off x="-3623" y="3933250"/>
            <a:ext cx="9199029" cy="1268157"/>
            <a:chOff x="-21903" y="3893725"/>
            <a:chExt cx="9199029" cy="1268157"/>
          </a:xfrm>
        </p:grpSpPr>
        <p:sp>
          <p:nvSpPr>
            <p:cNvPr id="624" name="Google Shape;624;p20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0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" name="Google Shape;627;p20"/>
          <p:cNvSpPr txBox="1">
            <a:spLocks noGrp="1"/>
          </p:cNvSpPr>
          <p:nvPr>
            <p:ph type="title"/>
          </p:nvPr>
        </p:nvSpPr>
        <p:spPr>
          <a:xfrm>
            <a:off x="2198488" y="3097525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28" name="Google Shape;628;p20"/>
          <p:cNvSpPr txBox="1">
            <a:spLocks noGrp="1"/>
          </p:cNvSpPr>
          <p:nvPr>
            <p:ph type="subTitle" idx="1"/>
          </p:nvPr>
        </p:nvSpPr>
        <p:spPr>
          <a:xfrm>
            <a:off x="2198500" y="3640050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20"/>
          <p:cNvSpPr txBox="1">
            <a:spLocks noGrp="1"/>
          </p:cNvSpPr>
          <p:nvPr>
            <p:ph type="title" idx="2"/>
          </p:nvPr>
        </p:nvSpPr>
        <p:spPr>
          <a:xfrm>
            <a:off x="4745208" y="3097525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0" name="Google Shape;630;p20"/>
          <p:cNvSpPr txBox="1">
            <a:spLocks noGrp="1"/>
          </p:cNvSpPr>
          <p:nvPr>
            <p:ph type="subTitle" idx="3"/>
          </p:nvPr>
        </p:nvSpPr>
        <p:spPr>
          <a:xfrm>
            <a:off x="4745209" y="3640050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20"/>
          <p:cNvSpPr txBox="1">
            <a:spLocks noGrp="1"/>
          </p:cNvSpPr>
          <p:nvPr>
            <p:ph type="title" idx="4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32" name="Google Shape;632;p20"/>
          <p:cNvGrpSpPr/>
          <p:nvPr/>
        </p:nvGrpSpPr>
        <p:grpSpPr>
          <a:xfrm>
            <a:off x="8272771" y="3538420"/>
            <a:ext cx="343811" cy="1184379"/>
            <a:chOff x="7968225" y="1691500"/>
            <a:chExt cx="190625" cy="656675"/>
          </a:xfrm>
        </p:grpSpPr>
        <p:sp>
          <p:nvSpPr>
            <p:cNvPr id="633" name="Google Shape;633;p20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0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0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0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0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8" name="Google Shape;638;p20"/>
          <p:cNvGrpSpPr/>
          <p:nvPr/>
        </p:nvGrpSpPr>
        <p:grpSpPr>
          <a:xfrm>
            <a:off x="8634836" y="2862810"/>
            <a:ext cx="414648" cy="1943386"/>
            <a:chOff x="8547425" y="1163775"/>
            <a:chExt cx="237975" cy="1115350"/>
          </a:xfrm>
        </p:grpSpPr>
        <p:sp>
          <p:nvSpPr>
            <p:cNvPr id="639" name="Google Shape;639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20"/>
          <p:cNvGrpSpPr/>
          <p:nvPr/>
        </p:nvGrpSpPr>
        <p:grpSpPr>
          <a:xfrm>
            <a:off x="7751065" y="3187527"/>
            <a:ext cx="343802" cy="1611235"/>
            <a:chOff x="8547425" y="1163775"/>
            <a:chExt cx="237975" cy="1115350"/>
          </a:xfrm>
        </p:grpSpPr>
        <p:sp>
          <p:nvSpPr>
            <p:cNvPr id="646" name="Google Shape;646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" name="Google Shape;652;p20"/>
          <p:cNvGrpSpPr/>
          <p:nvPr/>
        </p:nvGrpSpPr>
        <p:grpSpPr>
          <a:xfrm flipH="1">
            <a:off x="542992" y="3635995"/>
            <a:ext cx="343811" cy="1184379"/>
            <a:chOff x="7968225" y="1691500"/>
            <a:chExt cx="190625" cy="656675"/>
          </a:xfrm>
        </p:grpSpPr>
        <p:sp>
          <p:nvSpPr>
            <p:cNvPr id="653" name="Google Shape;653;p20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0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0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0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0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8" name="Google Shape;658;p20"/>
          <p:cNvGrpSpPr/>
          <p:nvPr/>
        </p:nvGrpSpPr>
        <p:grpSpPr>
          <a:xfrm flipH="1">
            <a:off x="110090" y="2960385"/>
            <a:ext cx="414648" cy="1943386"/>
            <a:chOff x="8547425" y="1163775"/>
            <a:chExt cx="237975" cy="1115350"/>
          </a:xfrm>
        </p:grpSpPr>
        <p:sp>
          <p:nvSpPr>
            <p:cNvPr id="659" name="Google Shape;659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5" name="Google Shape;665;p20"/>
          <p:cNvGrpSpPr/>
          <p:nvPr/>
        </p:nvGrpSpPr>
        <p:grpSpPr>
          <a:xfrm flipH="1">
            <a:off x="1064706" y="3285102"/>
            <a:ext cx="343802" cy="1611235"/>
            <a:chOff x="8547425" y="1163775"/>
            <a:chExt cx="237975" cy="1115350"/>
          </a:xfrm>
        </p:grpSpPr>
        <p:sp>
          <p:nvSpPr>
            <p:cNvPr id="666" name="Google Shape;666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" name="Google Shape;672;p20"/>
          <p:cNvGrpSpPr/>
          <p:nvPr/>
        </p:nvGrpSpPr>
        <p:grpSpPr>
          <a:xfrm flipH="1">
            <a:off x="-21903" y="4046125"/>
            <a:ext cx="9199029" cy="1268157"/>
            <a:chOff x="-21903" y="3893725"/>
            <a:chExt cx="9199029" cy="1268157"/>
          </a:xfrm>
        </p:grpSpPr>
        <p:sp>
          <p:nvSpPr>
            <p:cNvPr id="673" name="Google Shape;673;p20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0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0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6" name="Google Shape;676;p20"/>
          <p:cNvSpPr/>
          <p:nvPr/>
        </p:nvSpPr>
        <p:spPr>
          <a:xfrm>
            <a:off x="-365837" y="1535538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20"/>
          <p:cNvSpPr/>
          <p:nvPr/>
        </p:nvSpPr>
        <p:spPr>
          <a:xfrm>
            <a:off x="7485963" y="1291963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BODY_1_1_1"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1"/>
          <p:cNvSpPr txBox="1">
            <a:spLocks noGrp="1"/>
          </p:cNvSpPr>
          <p:nvPr>
            <p:ph type="body" idx="1"/>
          </p:nvPr>
        </p:nvSpPr>
        <p:spPr>
          <a:xfrm>
            <a:off x="718500" y="1595799"/>
            <a:ext cx="3834600" cy="28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0" name="Google Shape;680;p21"/>
          <p:cNvSpPr txBox="1">
            <a:spLocks noGrp="1"/>
          </p:cNvSpPr>
          <p:nvPr>
            <p:ph type="body" idx="2"/>
          </p:nvPr>
        </p:nvSpPr>
        <p:spPr>
          <a:xfrm>
            <a:off x="4590900" y="1598055"/>
            <a:ext cx="3834600" cy="28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1" name="Google Shape;681;p21"/>
          <p:cNvSpPr/>
          <p:nvPr/>
        </p:nvSpPr>
        <p:spPr>
          <a:xfrm flipH="1">
            <a:off x="0" y="825"/>
            <a:ext cx="718500" cy="71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21"/>
          <p:cNvSpPr/>
          <p:nvPr/>
        </p:nvSpPr>
        <p:spPr>
          <a:xfrm>
            <a:off x="-337738" y="540000"/>
            <a:ext cx="1601159" cy="503838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21"/>
          <p:cNvSpPr/>
          <p:nvPr/>
        </p:nvSpPr>
        <p:spPr>
          <a:xfrm>
            <a:off x="8515376" y="821"/>
            <a:ext cx="1046287" cy="329236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21"/>
          <p:cNvSpPr/>
          <p:nvPr/>
        </p:nvSpPr>
        <p:spPr>
          <a:xfrm>
            <a:off x="7819547" y="634850"/>
            <a:ext cx="1382854" cy="503838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6" name="Google Shape;686;p21"/>
          <p:cNvGrpSpPr/>
          <p:nvPr/>
        </p:nvGrpSpPr>
        <p:grpSpPr>
          <a:xfrm flipH="1">
            <a:off x="-60130" y="4450196"/>
            <a:ext cx="1192228" cy="718533"/>
            <a:chOff x="-198321" y="4612250"/>
            <a:chExt cx="821830" cy="622915"/>
          </a:xfrm>
        </p:grpSpPr>
        <p:sp>
          <p:nvSpPr>
            <p:cNvPr id="687" name="Google Shape;687;p21"/>
            <p:cNvSpPr/>
            <p:nvPr/>
          </p:nvSpPr>
          <p:spPr>
            <a:xfrm>
              <a:off x="-198321" y="4612250"/>
              <a:ext cx="821830" cy="62291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1"/>
            <p:cNvSpPr/>
            <p:nvPr/>
          </p:nvSpPr>
          <p:spPr>
            <a:xfrm>
              <a:off x="-100287" y="4675414"/>
              <a:ext cx="718287" cy="559748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1"/>
            <p:cNvSpPr/>
            <p:nvPr/>
          </p:nvSpPr>
          <p:spPr>
            <a:xfrm rot="1117623" flipH="1">
              <a:off x="308035" y="4919398"/>
              <a:ext cx="176559" cy="159094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" name="Google Shape;690;p21"/>
          <p:cNvGrpSpPr/>
          <p:nvPr/>
        </p:nvGrpSpPr>
        <p:grpSpPr>
          <a:xfrm rot="-5400000">
            <a:off x="8192350" y="4272100"/>
            <a:ext cx="1192228" cy="718533"/>
            <a:chOff x="-68849" y="4447989"/>
            <a:chExt cx="821830" cy="622915"/>
          </a:xfrm>
        </p:grpSpPr>
        <p:sp>
          <p:nvSpPr>
            <p:cNvPr id="691" name="Google Shape;691;p21"/>
            <p:cNvSpPr/>
            <p:nvPr/>
          </p:nvSpPr>
          <p:spPr>
            <a:xfrm flipH="1">
              <a:off x="-68849" y="4447989"/>
              <a:ext cx="821830" cy="62291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1"/>
            <p:cNvSpPr/>
            <p:nvPr/>
          </p:nvSpPr>
          <p:spPr>
            <a:xfrm flipH="1">
              <a:off x="-63341" y="4511154"/>
              <a:ext cx="718287" cy="559748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oogle Shape;694;p22"/>
          <p:cNvGrpSpPr/>
          <p:nvPr/>
        </p:nvGrpSpPr>
        <p:grpSpPr>
          <a:xfrm>
            <a:off x="0" y="4266777"/>
            <a:ext cx="9144000" cy="576290"/>
            <a:chOff x="0" y="4571577"/>
            <a:chExt cx="9144000" cy="576290"/>
          </a:xfrm>
        </p:grpSpPr>
        <p:sp>
          <p:nvSpPr>
            <p:cNvPr id="695" name="Google Shape;695;p22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2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2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2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2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2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2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2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2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2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5" name="Google Shape;705;p22"/>
          <p:cNvSpPr txBox="1">
            <a:spLocks noGrp="1"/>
          </p:cNvSpPr>
          <p:nvPr>
            <p:ph type="title"/>
          </p:nvPr>
        </p:nvSpPr>
        <p:spPr>
          <a:xfrm>
            <a:off x="937700" y="2667763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06" name="Google Shape;706;p22"/>
          <p:cNvSpPr txBox="1">
            <a:spLocks noGrp="1"/>
          </p:cNvSpPr>
          <p:nvPr>
            <p:ph type="subTitle" idx="1"/>
          </p:nvPr>
        </p:nvSpPr>
        <p:spPr>
          <a:xfrm>
            <a:off x="937700" y="3061938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7" name="Google Shape;707;p22"/>
          <p:cNvSpPr txBox="1">
            <a:spLocks noGrp="1"/>
          </p:cNvSpPr>
          <p:nvPr>
            <p:ph type="title" idx="2"/>
          </p:nvPr>
        </p:nvSpPr>
        <p:spPr>
          <a:xfrm>
            <a:off x="3484419" y="2667763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08" name="Google Shape;708;p22"/>
          <p:cNvSpPr txBox="1">
            <a:spLocks noGrp="1"/>
          </p:cNvSpPr>
          <p:nvPr>
            <p:ph type="subTitle" idx="3"/>
          </p:nvPr>
        </p:nvSpPr>
        <p:spPr>
          <a:xfrm>
            <a:off x="3484421" y="3061938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22"/>
          <p:cNvSpPr txBox="1">
            <a:spLocks noGrp="1"/>
          </p:cNvSpPr>
          <p:nvPr>
            <p:ph type="title" idx="4"/>
          </p:nvPr>
        </p:nvSpPr>
        <p:spPr>
          <a:xfrm>
            <a:off x="6031146" y="2667763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10" name="Google Shape;710;p22"/>
          <p:cNvSpPr txBox="1">
            <a:spLocks noGrp="1"/>
          </p:cNvSpPr>
          <p:nvPr>
            <p:ph type="subTitle" idx="5"/>
          </p:nvPr>
        </p:nvSpPr>
        <p:spPr>
          <a:xfrm>
            <a:off x="6031149" y="3061938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1" name="Google Shape;711;p22"/>
          <p:cNvGrpSpPr/>
          <p:nvPr/>
        </p:nvGrpSpPr>
        <p:grpSpPr>
          <a:xfrm>
            <a:off x="0" y="4260525"/>
            <a:ext cx="9144000" cy="887338"/>
            <a:chOff x="0" y="4260525"/>
            <a:chExt cx="9144000" cy="887338"/>
          </a:xfrm>
        </p:grpSpPr>
        <p:sp>
          <p:nvSpPr>
            <p:cNvPr id="712" name="Google Shape;712;p22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2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2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2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2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2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2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2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2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2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2" name="Google Shape;722;p22"/>
          <p:cNvGrpSpPr/>
          <p:nvPr/>
        </p:nvGrpSpPr>
        <p:grpSpPr>
          <a:xfrm flipH="1">
            <a:off x="7649771" y="4184092"/>
            <a:ext cx="773843" cy="990651"/>
            <a:chOff x="4376621" y="3930330"/>
            <a:chExt cx="1138339" cy="1457482"/>
          </a:xfrm>
        </p:grpSpPr>
        <p:sp>
          <p:nvSpPr>
            <p:cNvPr id="723" name="Google Shape;723;p22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2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2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" name="Google Shape;726;p22"/>
          <p:cNvGrpSpPr/>
          <p:nvPr/>
        </p:nvGrpSpPr>
        <p:grpSpPr>
          <a:xfrm flipH="1">
            <a:off x="8170381" y="4107664"/>
            <a:ext cx="642193" cy="1108700"/>
            <a:chOff x="3804453" y="3817886"/>
            <a:chExt cx="944680" cy="1631161"/>
          </a:xfrm>
        </p:grpSpPr>
        <p:sp>
          <p:nvSpPr>
            <p:cNvPr id="727" name="Google Shape;727;p22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2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" name="Google Shape;730;p22"/>
          <p:cNvGrpSpPr/>
          <p:nvPr/>
        </p:nvGrpSpPr>
        <p:grpSpPr>
          <a:xfrm>
            <a:off x="813406" y="4225730"/>
            <a:ext cx="773843" cy="990651"/>
            <a:chOff x="4376621" y="3930330"/>
            <a:chExt cx="1138339" cy="1457482"/>
          </a:xfrm>
        </p:grpSpPr>
        <p:sp>
          <p:nvSpPr>
            <p:cNvPr id="731" name="Google Shape;731;p22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2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2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4" name="Google Shape;734;p22"/>
          <p:cNvGrpSpPr/>
          <p:nvPr/>
        </p:nvGrpSpPr>
        <p:grpSpPr>
          <a:xfrm>
            <a:off x="430696" y="4049114"/>
            <a:ext cx="642193" cy="1108700"/>
            <a:chOff x="3804453" y="3817886"/>
            <a:chExt cx="944680" cy="1631161"/>
          </a:xfrm>
        </p:grpSpPr>
        <p:sp>
          <p:nvSpPr>
            <p:cNvPr id="735" name="Google Shape;735;p22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2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2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" name="Google Shape;738;p22"/>
          <p:cNvGrpSpPr/>
          <p:nvPr/>
        </p:nvGrpSpPr>
        <p:grpSpPr>
          <a:xfrm>
            <a:off x="8449030" y="1866500"/>
            <a:ext cx="829600" cy="2646275"/>
            <a:chOff x="8449030" y="1866500"/>
            <a:chExt cx="829600" cy="2646275"/>
          </a:xfrm>
        </p:grpSpPr>
        <p:sp>
          <p:nvSpPr>
            <p:cNvPr id="739" name="Google Shape;739;p22"/>
            <p:cNvSpPr/>
            <p:nvPr/>
          </p:nvSpPr>
          <p:spPr>
            <a:xfrm>
              <a:off x="8449030" y="1866500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8556180" y="1952550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2"/>
            <p:cNvSpPr/>
            <p:nvPr/>
          </p:nvSpPr>
          <p:spPr>
            <a:xfrm>
              <a:off x="8916930" y="2499925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2"/>
            <p:cNvSpPr/>
            <p:nvPr/>
          </p:nvSpPr>
          <p:spPr>
            <a:xfrm>
              <a:off x="8844155" y="2702700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2"/>
            <p:cNvSpPr/>
            <p:nvPr/>
          </p:nvSpPr>
          <p:spPr>
            <a:xfrm>
              <a:off x="8860455" y="3360325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2"/>
            <p:cNvSpPr/>
            <p:nvPr/>
          </p:nvSpPr>
          <p:spPr>
            <a:xfrm>
              <a:off x="8824655" y="3813125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2"/>
            <p:cNvSpPr/>
            <p:nvPr/>
          </p:nvSpPr>
          <p:spPr>
            <a:xfrm>
              <a:off x="8826405" y="4118975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8885755" y="2468250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2"/>
            <p:cNvSpPr/>
            <p:nvPr/>
          </p:nvSpPr>
          <p:spPr>
            <a:xfrm>
              <a:off x="8829980" y="3331050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22"/>
          <p:cNvGrpSpPr/>
          <p:nvPr/>
        </p:nvGrpSpPr>
        <p:grpSpPr>
          <a:xfrm>
            <a:off x="8053030" y="4276675"/>
            <a:ext cx="1124100" cy="852025"/>
            <a:chOff x="8053030" y="4276675"/>
            <a:chExt cx="1124100" cy="852025"/>
          </a:xfrm>
        </p:grpSpPr>
        <p:sp>
          <p:nvSpPr>
            <p:cNvPr id="749" name="Google Shape;749;p22"/>
            <p:cNvSpPr/>
            <p:nvPr/>
          </p:nvSpPr>
          <p:spPr>
            <a:xfrm>
              <a:off x="8053030" y="4276675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2"/>
            <p:cNvSpPr/>
            <p:nvPr/>
          </p:nvSpPr>
          <p:spPr>
            <a:xfrm>
              <a:off x="8187130" y="4363075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2"/>
            <p:cNvSpPr/>
            <p:nvPr/>
          </p:nvSpPr>
          <p:spPr>
            <a:xfrm>
              <a:off x="8886305" y="4563625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" name="Google Shape;752;p22"/>
          <p:cNvGrpSpPr/>
          <p:nvPr/>
        </p:nvGrpSpPr>
        <p:grpSpPr>
          <a:xfrm>
            <a:off x="-170295" y="2037275"/>
            <a:ext cx="829600" cy="2646275"/>
            <a:chOff x="-170295" y="1808675"/>
            <a:chExt cx="829600" cy="2646275"/>
          </a:xfrm>
        </p:grpSpPr>
        <p:sp>
          <p:nvSpPr>
            <p:cNvPr id="753" name="Google Shape;753;p22"/>
            <p:cNvSpPr/>
            <p:nvPr/>
          </p:nvSpPr>
          <p:spPr>
            <a:xfrm flipH="1">
              <a:off x="-170295" y="1808675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2"/>
            <p:cNvSpPr/>
            <p:nvPr/>
          </p:nvSpPr>
          <p:spPr>
            <a:xfrm flipH="1">
              <a:off x="-170295" y="1894725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2"/>
            <p:cNvSpPr/>
            <p:nvPr/>
          </p:nvSpPr>
          <p:spPr>
            <a:xfrm flipH="1">
              <a:off x="-71420" y="2442100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2"/>
            <p:cNvSpPr/>
            <p:nvPr/>
          </p:nvSpPr>
          <p:spPr>
            <a:xfrm flipH="1">
              <a:off x="-56570" y="2644875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2"/>
            <p:cNvSpPr/>
            <p:nvPr/>
          </p:nvSpPr>
          <p:spPr>
            <a:xfrm flipH="1">
              <a:off x="-36445" y="3302500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2"/>
            <p:cNvSpPr/>
            <p:nvPr/>
          </p:nvSpPr>
          <p:spPr>
            <a:xfrm flipH="1">
              <a:off x="2405" y="3755300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2"/>
            <p:cNvSpPr/>
            <p:nvPr/>
          </p:nvSpPr>
          <p:spPr>
            <a:xfrm flipH="1">
              <a:off x="-2195" y="4061150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2"/>
            <p:cNvSpPr/>
            <p:nvPr/>
          </p:nvSpPr>
          <p:spPr>
            <a:xfrm flipH="1">
              <a:off x="127330" y="2410425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2"/>
            <p:cNvSpPr/>
            <p:nvPr/>
          </p:nvSpPr>
          <p:spPr>
            <a:xfrm flipH="1">
              <a:off x="183080" y="3273225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" name="Google Shape;762;p22"/>
          <p:cNvGrpSpPr/>
          <p:nvPr/>
        </p:nvGrpSpPr>
        <p:grpSpPr>
          <a:xfrm>
            <a:off x="-68795" y="4295050"/>
            <a:ext cx="1124100" cy="852025"/>
            <a:chOff x="-68795" y="4218850"/>
            <a:chExt cx="1124100" cy="852025"/>
          </a:xfrm>
        </p:grpSpPr>
        <p:sp>
          <p:nvSpPr>
            <p:cNvPr id="763" name="Google Shape;763;p22"/>
            <p:cNvSpPr/>
            <p:nvPr/>
          </p:nvSpPr>
          <p:spPr>
            <a:xfrm flipH="1">
              <a:off x="-68795" y="4218850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2"/>
            <p:cNvSpPr/>
            <p:nvPr/>
          </p:nvSpPr>
          <p:spPr>
            <a:xfrm flipH="1">
              <a:off x="-61270" y="4305250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2"/>
            <p:cNvSpPr/>
            <p:nvPr/>
          </p:nvSpPr>
          <p:spPr>
            <a:xfrm flipH="1">
              <a:off x="-14920" y="4505800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6" name="Google Shape;766;p22"/>
          <p:cNvSpPr/>
          <p:nvPr/>
        </p:nvSpPr>
        <p:spPr>
          <a:xfrm>
            <a:off x="1279150" y="56080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22"/>
          <p:cNvSpPr/>
          <p:nvPr/>
        </p:nvSpPr>
        <p:spPr>
          <a:xfrm>
            <a:off x="7427625" y="415113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22"/>
          <p:cNvSpPr/>
          <p:nvPr/>
        </p:nvSpPr>
        <p:spPr>
          <a:xfrm>
            <a:off x="-261125" y="358625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22"/>
          <p:cNvSpPr/>
          <p:nvPr/>
        </p:nvSpPr>
        <p:spPr>
          <a:xfrm>
            <a:off x="5851042" y="-248900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22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_1_1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2" name="Google Shape;772;p23"/>
          <p:cNvGrpSpPr/>
          <p:nvPr/>
        </p:nvGrpSpPr>
        <p:grpSpPr>
          <a:xfrm>
            <a:off x="-21903" y="3804585"/>
            <a:ext cx="9199029" cy="1268157"/>
            <a:chOff x="-21903" y="3893725"/>
            <a:chExt cx="9199029" cy="1268157"/>
          </a:xfrm>
        </p:grpSpPr>
        <p:sp>
          <p:nvSpPr>
            <p:cNvPr id="773" name="Google Shape;773;p23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3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6" name="Google Shape;776;p23"/>
          <p:cNvSpPr txBox="1">
            <a:spLocks noGrp="1"/>
          </p:cNvSpPr>
          <p:nvPr>
            <p:ph type="subTitle" idx="1"/>
          </p:nvPr>
        </p:nvSpPr>
        <p:spPr>
          <a:xfrm>
            <a:off x="3630744" y="1468525"/>
            <a:ext cx="4578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7" name="Google Shape;777;p23"/>
          <p:cNvSpPr txBox="1">
            <a:spLocks noGrp="1"/>
          </p:cNvSpPr>
          <p:nvPr>
            <p:ph type="subTitle" idx="2"/>
          </p:nvPr>
        </p:nvSpPr>
        <p:spPr>
          <a:xfrm>
            <a:off x="2076525" y="1468525"/>
            <a:ext cx="1506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778" name="Google Shape;778;p23"/>
          <p:cNvSpPr txBox="1">
            <a:spLocks noGrp="1"/>
          </p:cNvSpPr>
          <p:nvPr>
            <p:ph type="subTitle" idx="3"/>
          </p:nvPr>
        </p:nvSpPr>
        <p:spPr>
          <a:xfrm>
            <a:off x="3630759" y="2392566"/>
            <a:ext cx="4578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23"/>
          <p:cNvSpPr txBox="1">
            <a:spLocks noGrp="1"/>
          </p:cNvSpPr>
          <p:nvPr>
            <p:ph type="subTitle" idx="4"/>
          </p:nvPr>
        </p:nvSpPr>
        <p:spPr>
          <a:xfrm>
            <a:off x="2076525" y="2392579"/>
            <a:ext cx="1506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780" name="Google Shape;780;p23"/>
          <p:cNvSpPr txBox="1">
            <a:spLocks noGrp="1"/>
          </p:cNvSpPr>
          <p:nvPr>
            <p:ph type="subTitle" idx="5"/>
          </p:nvPr>
        </p:nvSpPr>
        <p:spPr>
          <a:xfrm>
            <a:off x="3630759" y="3316606"/>
            <a:ext cx="4578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23"/>
          <p:cNvSpPr txBox="1">
            <a:spLocks noGrp="1"/>
          </p:cNvSpPr>
          <p:nvPr>
            <p:ph type="subTitle" idx="6"/>
          </p:nvPr>
        </p:nvSpPr>
        <p:spPr>
          <a:xfrm>
            <a:off x="2076525" y="3316612"/>
            <a:ext cx="1506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782" name="Google Shape;782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83" name="Google Shape;783;p23"/>
          <p:cNvGrpSpPr/>
          <p:nvPr/>
        </p:nvGrpSpPr>
        <p:grpSpPr>
          <a:xfrm>
            <a:off x="-21903" y="3893725"/>
            <a:ext cx="9199029" cy="1268157"/>
            <a:chOff x="-21903" y="3893725"/>
            <a:chExt cx="9199029" cy="1268157"/>
          </a:xfrm>
        </p:grpSpPr>
        <p:sp>
          <p:nvSpPr>
            <p:cNvPr id="784" name="Google Shape;784;p23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3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3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23"/>
          <p:cNvGrpSpPr/>
          <p:nvPr/>
        </p:nvGrpSpPr>
        <p:grpSpPr>
          <a:xfrm rot="5400000" flipH="1">
            <a:off x="1448099" y="3235279"/>
            <a:ext cx="1203501" cy="3052478"/>
            <a:chOff x="-170295" y="1808675"/>
            <a:chExt cx="829600" cy="2646275"/>
          </a:xfrm>
        </p:grpSpPr>
        <p:sp>
          <p:nvSpPr>
            <p:cNvPr id="788" name="Google Shape;788;p23"/>
            <p:cNvSpPr/>
            <p:nvPr/>
          </p:nvSpPr>
          <p:spPr>
            <a:xfrm flipH="1">
              <a:off x="-170295" y="1808675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 flipH="1">
              <a:off x="-170295" y="1894725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 flipH="1">
              <a:off x="-71420" y="2442100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 flipH="1">
              <a:off x="-56570" y="2644875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 flipH="1">
              <a:off x="-36445" y="3302500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 flipH="1">
              <a:off x="2405" y="3764777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 flipH="1">
              <a:off x="-2195" y="4061150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3"/>
            <p:cNvSpPr/>
            <p:nvPr/>
          </p:nvSpPr>
          <p:spPr>
            <a:xfrm flipH="1">
              <a:off x="127330" y="2410425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3"/>
            <p:cNvSpPr/>
            <p:nvPr/>
          </p:nvSpPr>
          <p:spPr>
            <a:xfrm flipH="1">
              <a:off x="183080" y="3273225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23"/>
          <p:cNvGrpSpPr/>
          <p:nvPr/>
        </p:nvGrpSpPr>
        <p:grpSpPr>
          <a:xfrm rot="5400000" flipH="1">
            <a:off x="-340500" y="3931115"/>
            <a:ext cx="1630732" cy="982811"/>
            <a:chOff x="-68795" y="4223589"/>
            <a:chExt cx="1124100" cy="852025"/>
          </a:xfrm>
        </p:grpSpPr>
        <p:sp>
          <p:nvSpPr>
            <p:cNvPr id="798" name="Google Shape;798;p23"/>
            <p:cNvSpPr/>
            <p:nvPr/>
          </p:nvSpPr>
          <p:spPr>
            <a:xfrm flipH="1">
              <a:off x="-68795" y="4223589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3"/>
            <p:cNvSpPr/>
            <p:nvPr/>
          </p:nvSpPr>
          <p:spPr>
            <a:xfrm flipH="1">
              <a:off x="-61270" y="4305250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3"/>
            <p:cNvSpPr/>
            <p:nvPr/>
          </p:nvSpPr>
          <p:spPr>
            <a:xfrm rot="4678413" flipH="1">
              <a:off x="-5913" y="4540904"/>
              <a:ext cx="294306" cy="178619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" name="Google Shape;801;p23"/>
          <p:cNvGrpSpPr/>
          <p:nvPr/>
        </p:nvGrpSpPr>
        <p:grpSpPr>
          <a:xfrm flipH="1">
            <a:off x="8129441" y="2656823"/>
            <a:ext cx="1045108" cy="2500403"/>
            <a:chOff x="-34400" y="2920300"/>
            <a:chExt cx="1006460" cy="2407938"/>
          </a:xfrm>
        </p:grpSpPr>
        <p:sp>
          <p:nvSpPr>
            <p:cNvPr id="802" name="Google Shape;802;p23"/>
            <p:cNvSpPr/>
            <p:nvPr/>
          </p:nvSpPr>
          <p:spPr>
            <a:xfrm>
              <a:off x="-34400" y="2920300"/>
              <a:ext cx="1006460" cy="2407931"/>
            </a:xfrm>
            <a:custGeom>
              <a:avLst/>
              <a:gdLst/>
              <a:ahLst/>
              <a:cxnLst/>
              <a:rect l="l" t="t" r="r" b="b"/>
              <a:pathLst>
                <a:path w="24078" h="57606" extrusionOk="0">
                  <a:moveTo>
                    <a:pt x="5444" y="1"/>
                  </a:moveTo>
                  <a:cubicBezTo>
                    <a:pt x="3809" y="1"/>
                    <a:pt x="2351" y="6295"/>
                    <a:pt x="1429" y="11474"/>
                  </a:cubicBezTo>
                  <a:cubicBezTo>
                    <a:pt x="802" y="15133"/>
                    <a:pt x="401" y="18240"/>
                    <a:pt x="401" y="18240"/>
                  </a:cubicBezTo>
                  <a:lnTo>
                    <a:pt x="326" y="26561"/>
                  </a:lnTo>
                  <a:lnTo>
                    <a:pt x="176" y="39318"/>
                  </a:lnTo>
                  <a:lnTo>
                    <a:pt x="0" y="56662"/>
                  </a:lnTo>
                  <a:cubicBezTo>
                    <a:pt x="802" y="56837"/>
                    <a:pt x="1629" y="56988"/>
                    <a:pt x="2506" y="57088"/>
                  </a:cubicBezTo>
                  <a:cubicBezTo>
                    <a:pt x="4361" y="57363"/>
                    <a:pt x="6341" y="57514"/>
                    <a:pt x="8321" y="57589"/>
                  </a:cubicBezTo>
                  <a:cubicBezTo>
                    <a:pt x="8798" y="57599"/>
                    <a:pt x="9276" y="57606"/>
                    <a:pt x="9752" y="57606"/>
                  </a:cubicBezTo>
                  <a:cubicBezTo>
                    <a:pt x="10425" y="57606"/>
                    <a:pt x="11094" y="57593"/>
                    <a:pt x="11755" y="57564"/>
                  </a:cubicBezTo>
                  <a:cubicBezTo>
                    <a:pt x="17344" y="57389"/>
                    <a:pt x="22181" y="56286"/>
                    <a:pt x="22857" y="54256"/>
                  </a:cubicBezTo>
                  <a:cubicBezTo>
                    <a:pt x="24010" y="50822"/>
                    <a:pt x="19424" y="46010"/>
                    <a:pt x="19424" y="46010"/>
                  </a:cubicBezTo>
                  <a:cubicBezTo>
                    <a:pt x="19424" y="46010"/>
                    <a:pt x="23709" y="46010"/>
                    <a:pt x="23910" y="40697"/>
                  </a:cubicBezTo>
                  <a:cubicBezTo>
                    <a:pt x="24077" y="36238"/>
                    <a:pt x="19156" y="35870"/>
                    <a:pt x="17531" y="35870"/>
                  </a:cubicBezTo>
                  <a:cubicBezTo>
                    <a:pt x="17210" y="35870"/>
                    <a:pt x="17018" y="35885"/>
                    <a:pt x="17018" y="35885"/>
                  </a:cubicBezTo>
                  <a:cubicBezTo>
                    <a:pt x="17018" y="35885"/>
                    <a:pt x="22331" y="31925"/>
                    <a:pt x="21303" y="26912"/>
                  </a:cubicBezTo>
                  <a:cubicBezTo>
                    <a:pt x="20926" y="25116"/>
                    <a:pt x="19705" y="24539"/>
                    <a:pt x="18294" y="24539"/>
                  </a:cubicBezTo>
                  <a:cubicBezTo>
                    <a:pt x="15768" y="24539"/>
                    <a:pt x="12632" y="26386"/>
                    <a:pt x="12632" y="26386"/>
                  </a:cubicBezTo>
                  <a:cubicBezTo>
                    <a:pt x="12632" y="26386"/>
                    <a:pt x="16692" y="11348"/>
                    <a:pt x="14812" y="9895"/>
                  </a:cubicBezTo>
                  <a:cubicBezTo>
                    <a:pt x="14669" y="9782"/>
                    <a:pt x="14503" y="9730"/>
                    <a:pt x="14318" y="9730"/>
                  </a:cubicBezTo>
                  <a:cubicBezTo>
                    <a:pt x="12065" y="9730"/>
                    <a:pt x="6993" y="17413"/>
                    <a:pt x="6993" y="17413"/>
                  </a:cubicBezTo>
                  <a:cubicBezTo>
                    <a:pt x="6993" y="17413"/>
                    <a:pt x="8672" y="1423"/>
                    <a:pt x="5739" y="70"/>
                  </a:cubicBezTo>
                  <a:cubicBezTo>
                    <a:pt x="5640" y="23"/>
                    <a:pt x="554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3"/>
            <p:cNvSpPr/>
            <p:nvPr/>
          </p:nvSpPr>
          <p:spPr>
            <a:xfrm>
              <a:off x="-34400" y="3371622"/>
              <a:ext cx="802518" cy="1956616"/>
            </a:xfrm>
            <a:custGeom>
              <a:avLst/>
              <a:gdLst/>
              <a:ahLst/>
              <a:cxnLst/>
              <a:rect l="l" t="t" r="r" b="b"/>
              <a:pathLst>
                <a:path w="19199" h="46809" extrusionOk="0">
                  <a:moveTo>
                    <a:pt x="3078" y="1"/>
                  </a:moveTo>
                  <a:cubicBezTo>
                    <a:pt x="2575" y="1"/>
                    <a:pt x="1998" y="278"/>
                    <a:pt x="1429" y="677"/>
                  </a:cubicBezTo>
                  <a:cubicBezTo>
                    <a:pt x="802" y="4336"/>
                    <a:pt x="401" y="7443"/>
                    <a:pt x="401" y="7443"/>
                  </a:cubicBezTo>
                  <a:lnTo>
                    <a:pt x="326" y="15764"/>
                  </a:lnTo>
                  <a:lnTo>
                    <a:pt x="176" y="28521"/>
                  </a:lnTo>
                  <a:lnTo>
                    <a:pt x="0" y="45865"/>
                  </a:lnTo>
                  <a:cubicBezTo>
                    <a:pt x="802" y="46040"/>
                    <a:pt x="1629" y="46191"/>
                    <a:pt x="2506" y="46291"/>
                  </a:cubicBezTo>
                  <a:cubicBezTo>
                    <a:pt x="4361" y="46566"/>
                    <a:pt x="6341" y="46717"/>
                    <a:pt x="8321" y="46792"/>
                  </a:cubicBezTo>
                  <a:cubicBezTo>
                    <a:pt x="8798" y="46802"/>
                    <a:pt x="9276" y="46809"/>
                    <a:pt x="9752" y="46809"/>
                  </a:cubicBezTo>
                  <a:cubicBezTo>
                    <a:pt x="10425" y="46809"/>
                    <a:pt x="11094" y="46796"/>
                    <a:pt x="11755" y="46767"/>
                  </a:cubicBezTo>
                  <a:cubicBezTo>
                    <a:pt x="14361" y="45614"/>
                    <a:pt x="17719" y="43785"/>
                    <a:pt x="18271" y="41805"/>
                  </a:cubicBezTo>
                  <a:cubicBezTo>
                    <a:pt x="19198" y="38446"/>
                    <a:pt x="15865" y="34812"/>
                    <a:pt x="15865" y="34812"/>
                  </a:cubicBezTo>
                  <a:cubicBezTo>
                    <a:pt x="15865" y="34812"/>
                    <a:pt x="18797" y="34286"/>
                    <a:pt x="18271" y="30627"/>
                  </a:cubicBezTo>
                  <a:cubicBezTo>
                    <a:pt x="17745" y="26967"/>
                    <a:pt x="14186" y="26441"/>
                    <a:pt x="14186" y="26441"/>
                  </a:cubicBezTo>
                  <a:cubicBezTo>
                    <a:pt x="14186" y="26441"/>
                    <a:pt x="16491" y="22782"/>
                    <a:pt x="15238" y="19975"/>
                  </a:cubicBezTo>
                  <a:cubicBezTo>
                    <a:pt x="14683" y="18720"/>
                    <a:pt x="13532" y="18370"/>
                    <a:pt x="12423" y="18370"/>
                  </a:cubicBezTo>
                  <a:cubicBezTo>
                    <a:pt x="11028" y="18370"/>
                    <a:pt x="9699" y="18922"/>
                    <a:pt x="9699" y="18922"/>
                  </a:cubicBezTo>
                  <a:cubicBezTo>
                    <a:pt x="9699" y="18922"/>
                    <a:pt x="11479" y="9624"/>
                    <a:pt x="10326" y="8271"/>
                  </a:cubicBezTo>
                  <a:cubicBezTo>
                    <a:pt x="10186" y="8107"/>
                    <a:pt x="10013" y="8035"/>
                    <a:pt x="9817" y="8035"/>
                  </a:cubicBezTo>
                  <a:cubicBezTo>
                    <a:pt x="8392" y="8035"/>
                    <a:pt x="5739" y="11829"/>
                    <a:pt x="5739" y="11829"/>
                  </a:cubicBezTo>
                  <a:cubicBezTo>
                    <a:pt x="5739" y="11829"/>
                    <a:pt x="5539" y="2732"/>
                    <a:pt x="4060" y="551"/>
                  </a:cubicBezTo>
                  <a:cubicBezTo>
                    <a:pt x="3800" y="161"/>
                    <a:pt x="3461" y="1"/>
                    <a:pt x="30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3"/>
            <p:cNvSpPr/>
            <p:nvPr/>
          </p:nvSpPr>
          <p:spPr>
            <a:xfrm>
              <a:off x="-34400" y="3922806"/>
              <a:ext cx="614962" cy="1404773"/>
            </a:xfrm>
            <a:custGeom>
              <a:avLst/>
              <a:gdLst/>
              <a:ahLst/>
              <a:cxnLst/>
              <a:rect l="l" t="t" r="r" b="b"/>
              <a:pathLst>
                <a:path w="14712" h="33607" extrusionOk="0">
                  <a:moveTo>
                    <a:pt x="3153" y="0"/>
                  </a:moveTo>
                  <a:cubicBezTo>
                    <a:pt x="2110" y="0"/>
                    <a:pt x="1125" y="1196"/>
                    <a:pt x="326" y="2578"/>
                  </a:cubicBezTo>
                  <a:lnTo>
                    <a:pt x="176" y="15335"/>
                  </a:lnTo>
                  <a:lnTo>
                    <a:pt x="0" y="32679"/>
                  </a:lnTo>
                  <a:cubicBezTo>
                    <a:pt x="802" y="32854"/>
                    <a:pt x="1629" y="33005"/>
                    <a:pt x="2506" y="33105"/>
                  </a:cubicBezTo>
                  <a:cubicBezTo>
                    <a:pt x="4361" y="33380"/>
                    <a:pt x="6341" y="33531"/>
                    <a:pt x="8321" y="33606"/>
                  </a:cubicBezTo>
                  <a:cubicBezTo>
                    <a:pt x="10151" y="32729"/>
                    <a:pt x="12206" y="31401"/>
                    <a:pt x="13058" y="29646"/>
                  </a:cubicBezTo>
                  <a:cubicBezTo>
                    <a:pt x="14712" y="26213"/>
                    <a:pt x="10326" y="22553"/>
                    <a:pt x="10326" y="22553"/>
                  </a:cubicBezTo>
                  <a:cubicBezTo>
                    <a:pt x="10326" y="22553"/>
                    <a:pt x="14712" y="22453"/>
                    <a:pt x="13684" y="18493"/>
                  </a:cubicBezTo>
                  <a:cubicBezTo>
                    <a:pt x="12780" y="15068"/>
                    <a:pt x="9635" y="14828"/>
                    <a:pt x="8769" y="14828"/>
                  </a:cubicBezTo>
                  <a:cubicBezTo>
                    <a:pt x="8627" y="14828"/>
                    <a:pt x="8546" y="14834"/>
                    <a:pt x="8546" y="14834"/>
                  </a:cubicBezTo>
                  <a:cubicBezTo>
                    <a:pt x="8546" y="14834"/>
                    <a:pt x="10752" y="10849"/>
                    <a:pt x="9499" y="9095"/>
                  </a:cubicBezTo>
                  <a:cubicBezTo>
                    <a:pt x="9171" y="8628"/>
                    <a:pt x="8734" y="8456"/>
                    <a:pt x="8268" y="8456"/>
                  </a:cubicBezTo>
                  <a:cubicBezTo>
                    <a:pt x="6956" y="8456"/>
                    <a:pt x="5414" y="9821"/>
                    <a:pt x="5414" y="9821"/>
                  </a:cubicBezTo>
                  <a:cubicBezTo>
                    <a:pt x="5414" y="9821"/>
                    <a:pt x="6266" y="1150"/>
                    <a:pt x="3659" y="97"/>
                  </a:cubicBezTo>
                  <a:cubicBezTo>
                    <a:pt x="3489" y="31"/>
                    <a:pt x="3320" y="0"/>
                    <a:pt x="3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3"/>
            <p:cNvSpPr/>
            <p:nvPr/>
          </p:nvSpPr>
          <p:spPr>
            <a:xfrm>
              <a:off x="-34400" y="4546472"/>
              <a:ext cx="316426" cy="760133"/>
            </a:xfrm>
            <a:custGeom>
              <a:avLst/>
              <a:gdLst/>
              <a:ahLst/>
              <a:cxnLst/>
              <a:rect l="l" t="t" r="r" b="b"/>
              <a:pathLst>
                <a:path w="7570" h="18185" extrusionOk="0">
                  <a:moveTo>
                    <a:pt x="1803" y="0"/>
                  </a:moveTo>
                  <a:cubicBezTo>
                    <a:pt x="1231" y="0"/>
                    <a:pt x="668" y="180"/>
                    <a:pt x="176" y="415"/>
                  </a:cubicBezTo>
                  <a:lnTo>
                    <a:pt x="0" y="17759"/>
                  </a:lnTo>
                  <a:cubicBezTo>
                    <a:pt x="802" y="17934"/>
                    <a:pt x="1629" y="18085"/>
                    <a:pt x="2506" y="18185"/>
                  </a:cubicBezTo>
                  <a:cubicBezTo>
                    <a:pt x="4261" y="16380"/>
                    <a:pt x="7569" y="12496"/>
                    <a:pt x="7093" y="9714"/>
                  </a:cubicBezTo>
                  <a:cubicBezTo>
                    <a:pt x="6466" y="5954"/>
                    <a:pt x="4161" y="5754"/>
                    <a:pt x="4161" y="5754"/>
                  </a:cubicBezTo>
                  <a:cubicBezTo>
                    <a:pt x="4161" y="5754"/>
                    <a:pt x="5940" y="3673"/>
                    <a:pt x="3860" y="1067"/>
                  </a:cubicBezTo>
                  <a:cubicBezTo>
                    <a:pt x="3236" y="276"/>
                    <a:pt x="2512" y="0"/>
                    <a:pt x="1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6" name="Google Shape;806;p23"/>
          <p:cNvSpPr/>
          <p:nvPr/>
        </p:nvSpPr>
        <p:spPr>
          <a:xfrm>
            <a:off x="7885618" y="87659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23"/>
          <p:cNvSpPr/>
          <p:nvPr/>
        </p:nvSpPr>
        <p:spPr>
          <a:xfrm>
            <a:off x="-512675" y="171900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23"/>
          <p:cNvSpPr/>
          <p:nvPr/>
        </p:nvSpPr>
        <p:spPr>
          <a:xfrm flipH="1">
            <a:off x="8544319" y="1123010"/>
            <a:ext cx="949730" cy="30057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23"/>
          <p:cNvSpPr/>
          <p:nvPr/>
        </p:nvSpPr>
        <p:spPr>
          <a:xfrm flipH="1">
            <a:off x="65646" y="1249146"/>
            <a:ext cx="949835" cy="45443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24"/>
          <p:cNvGrpSpPr/>
          <p:nvPr/>
        </p:nvGrpSpPr>
        <p:grpSpPr>
          <a:xfrm flipH="1">
            <a:off x="321432" y="3108151"/>
            <a:ext cx="704394" cy="1808462"/>
            <a:chOff x="8049528" y="81447"/>
            <a:chExt cx="1266668" cy="3252044"/>
          </a:xfrm>
        </p:grpSpPr>
        <p:sp>
          <p:nvSpPr>
            <p:cNvPr id="812" name="Google Shape;812;p24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4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4"/>
            <p:cNvSpPr/>
            <p:nvPr/>
          </p:nvSpPr>
          <p:spPr>
            <a:xfrm>
              <a:off x="8049528" y="1875090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4"/>
            <p:cNvSpPr/>
            <p:nvPr/>
          </p:nvSpPr>
          <p:spPr>
            <a:xfrm>
              <a:off x="8591877" y="252059"/>
              <a:ext cx="38572" cy="308143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4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4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4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4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4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1" name="Google Shape;821;p24"/>
          <p:cNvGrpSpPr/>
          <p:nvPr/>
        </p:nvGrpSpPr>
        <p:grpSpPr>
          <a:xfrm>
            <a:off x="7983564" y="1143371"/>
            <a:ext cx="1013546" cy="3602314"/>
            <a:chOff x="8063667" y="81447"/>
            <a:chExt cx="1252529" cy="4451698"/>
          </a:xfrm>
        </p:grpSpPr>
        <p:sp>
          <p:nvSpPr>
            <p:cNvPr id="822" name="Google Shape;822;p24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4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4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4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4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4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4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4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4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1" name="Google Shape;831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32" name="Google Shape;832;p24"/>
          <p:cNvSpPr txBox="1">
            <a:spLocks noGrp="1"/>
          </p:cNvSpPr>
          <p:nvPr>
            <p:ph type="title" idx="2"/>
          </p:nvPr>
        </p:nvSpPr>
        <p:spPr>
          <a:xfrm>
            <a:off x="2424850" y="14658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33" name="Google Shape;833;p24"/>
          <p:cNvSpPr txBox="1">
            <a:spLocks noGrp="1"/>
          </p:cNvSpPr>
          <p:nvPr>
            <p:ph type="subTitle" idx="1"/>
          </p:nvPr>
        </p:nvSpPr>
        <p:spPr>
          <a:xfrm>
            <a:off x="2424850" y="1927662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24"/>
          <p:cNvSpPr txBox="1">
            <a:spLocks noGrp="1"/>
          </p:cNvSpPr>
          <p:nvPr>
            <p:ph type="title" idx="3"/>
          </p:nvPr>
        </p:nvSpPr>
        <p:spPr>
          <a:xfrm>
            <a:off x="5560833" y="14658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35" name="Google Shape;835;p24"/>
          <p:cNvSpPr txBox="1">
            <a:spLocks noGrp="1"/>
          </p:cNvSpPr>
          <p:nvPr>
            <p:ph type="subTitle" idx="4"/>
          </p:nvPr>
        </p:nvSpPr>
        <p:spPr>
          <a:xfrm>
            <a:off x="5560827" y="1927662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6" name="Google Shape;836;p24"/>
          <p:cNvSpPr txBox="1">
            <a:spLocks noGrp="1"/>
          </p:cNvSpPr>
          <p:nvPr>
            <p:ph type="title" idx="5"/>
          </p:nvPr>
        </p:nvSpPr>
        <p:spPr>
          <a:xfrm>
            <a:off x="2424850" y="28992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37" name="Google Shape;837;p24"/>
          <p:cNvSpPr txBox="1">
            <a:spLocks noGrp="1"/>
          </p:cNvSpPr>
          <p:nvPr>
            <p:ph type="subTitle" idx="6"/>
          </p:nvPr>
        </p:nvSpPr>
        <p:spPr>
          <a:xfrm>
            <a:off x="2424850" y="3361062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4"/>
          <p:cNvSpPr txBox="1">
            <a:spLocks noGrp="1"/>
          </p:cNvSpPr>
          <p:nvPr>
            <p:ph type="title" idx="7"/>
          </p:nvPr>
        </p:nvSpPr>
        <p:spPr>
          <a:xfrm>
            <a:off x="5560833" y="28992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39" name="Google Shape;839;p24"/>
          <p:cNvSpPr txBox="1">
            <a:spLocks noGrp="1"/>
          </p:cNvSpPr>
          <p:nvPr>
            <p:ph type="subTitle" idx="8"/>
          </p:nvPr>
        </p:nvSpPr>
        <p:spPr>
          <a:xfrm>
            <a:off x="5560827" y="3361062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40" name="Google Shape;840;p24"/>
          <p:cNvGrpSpPr/>
          <p:nvPr/>
        </p:nvGrpSpPr>
        <p:grpSpPr>
          <a:xfrm>
            <a:off x="0" y="4342977"/>
            <a:ext cx="9144000" cy="576290"/>
            <a:chOff x="0" y="4571577"/>
            <a:chExt cx="9144000" cy="576290"/>
          </a:xfrm>
        </p:grpSpPr>
        <p:sp>
          <p:nvSpPr>
            <p:cNvPr id="841" name="Google Shape;841;p24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4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4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4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4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4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4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4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4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4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1" name="Google Shape;851;p24"/>
          <p:cNvSpPr/>
          <p:nvPr/>
        </p:nvSpPr>
        <p:spPr>
          <a:xfrm>
            <a:off x="2727" y="-23150"/>
            <a:ext cx="752954" cy="1255063"/>
          </a:xfrm>
          <a:custGeom>
            <a:avLst/>
            <a:gdLst/>
            <a:ahLst/>
            <a:cxnLst/>
            <a:rect l="l" t="t" r="r" b="b"/>
            <a:pathLst>
              <a:path w="38028" h="63387" extrusionOk="0">
                <a:moveTo>
                  <a:pt x="28646" y="1"/>
                </a:moveTo>
                <a:lnTo>
                  <a:pt x="0" y="617"/>
                </a:lnTo>
                <a:lnTo>
                  <a:pt x="0" y="63386"/>
                </a:lnTo>
                <a:cubicBezTo>
                  <a:pt x="1895" y="53503"/>
                  <a:pt x="19516" y="40059"/>
                  <a:pt x="25108" y="35106"/>
                </a:cubicBezTo>
                <a:cubicBezTo>
                  <a:pt x="30677" y="30176"/>
                  <a:pt x="38027" y="24584"/>
                  <a:pt x="38027" y="14312"/>
                </a:cubicBezTo>
                <a:cubicBezTo>
                  <a:pt x="38027" y="4041"/>
                  <a:pt x="28646" y="1"/>
                  <a:pt x="286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24"/>
          <p:cNvSpPr/>
          <p:nvPr/>
        </p:nvSpPr>
        <p:spPr>
          <a:xfrm>
            <a:off x="-392150" y="1628417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24"/>
          <p:cNvSpPr/>
          <p:nvPr/>
        </p:nvSpPr>
        <p:spPr>
          <a:xfrm>
            <a:off x="8024950" y="394938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24"/>
          <p:cNvSpPr/>
          <p:nvPr/>
        </p:nvSpPr>
        <p:spPr>
          <a:xfrm>
            <a:off x="6585867" y="-13700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5" name="Google Shape;855;p24"/>
          <p:cNvGrpSpPr/>
          <p:nvPr/>
        </p:nvGrpSpPr>
        <p:grpSpPr>
          <a:xfrm>
            <a:off x="0" y="4412925"/>
            <a:ext cx="9144000" cy="887338"/>
            <a:chOff x="0" y="4260525"/>
            <a:chExt cx="9144000" cy="887338"/>
          </a:xfrm>
        </p:grpSpPr>
        <p:sp>
          <p:nvSpPr>
            <p:cNvPr id="856" name="Google Shape;856;p24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4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4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4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4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4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4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4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4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4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  1">
  <p:cSld name="TITLE_AND_TWO_COLUMNS_1_1_1_1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25"/>
          <p:cNvSpPr txBox="1">
            <a:spLocks noGrp="1"/>
          </p:cNvSpPr>
          <p:nvPr>
            <p:ph type="subTitle" idx="1"/>
          </p:nvPr>
        </p:nvSpPr>
        <p:spPr>
          <a:xfrm>
            <a:off x="913213" y="3122482"/>
            <a:ext cx="17136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8" name="Google Shape;868;p25"/>
          <p:cNvSpPr txBox="1">
            <a:spLocks noGrp="1"/>
          </p:cNvSpPr>
          <p:nvPr>
            <p:ph type="subTitle" idx="2"/>
          </p:nvPr>
        </p:nvSpPr>
        <p:spPr>
          <a:xfrm>
            <a:off x="913213" y="2716625"/>
            <a:ext cx="1713600" cy="2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869" name="Google Shape;869;p25"/>
          <p:cNvSpPr txBox="1">
            <a:spLocks noGrp="1"/>
          </p:cNvSpPr>
          <p:nvPr>
            <p:ph type="subTitle" idx="3"/>
          </p:nvPr>
        </p:nvSpPr>
        <p:spPr>
          <a:xfrm>
            <a:off x="2784338" y="3122482"/>
            <a:ext cx="17136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0" name="Google Shape;870;p25"/>
          <p:cNvSpPr txBox="1">
            <a:spLocks noGrp="1"/>
          </p:cNvSpPr>
          <p:nvPr>
            <p:ph type="subTitle" idx="4"/>
          </p:nvPr>
        </p:nvSpPr>
        <p:spPr>
          <a:xfrm>
            <a:off x="2784338" y="2716625"/>
            <a:ext cx="1713600" cy="2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871" name="Google Shape;871;p25"/>
          <p:cNvSpPr txBox="1">
            <a:spLocks noGrp="1"/>
          </p:cNvSpPr>
          <p:nvPr>
            <p:ph type="subTitle" idx="5"/>
          </p:nvPr>
        </p:nvSpPr>
        <p:spPr>
          <a:xfrm>
            <a:off x="4652104" y="3122482"/>
            <a:ext cx="17136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2" name="Google Shape;872;p25"/>
          <p:cNvSpPr txBox="1">
            <a:spLocks noGrp="1"/>
          </p:cNvSpPr>
          <p:nvPr>
            <p:ph type="subTitle" idx="6"/>
          </p:nvPr>
        </p:nvSpPr>
        <p:spPr>
          <a:xfrm>
            <a:off x="4652100" y="2716625"/>
            <a:ext cx="1713600" cy="2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873" name="Google Shape;873;p25"/>
          <p:cNvSpPr txBox="1">
            <a:spLocks noGrp="1"/>
          </p:cNvSpPr>
          <p:nvPr>
            <p:ph type="subTitle" idx="7"/>
          </p:nvPr>
        </p:nvSpPr>
        <p:spPr>
          <a:xfrm>
            <a:off x="6518887" y="3122482"/>
            <a:ext cx="17136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4" name="Google Shape;874;p25"/>
          <p:cNvSpPr txBox="1">
            <a:spLocks noGrp="1"/>
          </p:cNvSpPr>
          <p:nvPr>
            <p:ph type="subTitle" idx="8"/>
          </p:nvPr>
        </p:nvSpPr>
        <p:spPr>
          <a:xfrm>
            <a:off x="6518888" y="2716625"/>
            <a:ext cx="1713600" cy="2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/>
              <a:buNone/>
              <a:defRPr sz="25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875" name="Google Shape;875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76" name="Google Shape;876;p25"/>
          <p:cNvGrpSpPr/>
          <p:nvPr/>
        </p:nvGrpSpPr>
        <p:grpSpPr>
          <a:xfrm>
            <a:off x="0" y="4271598"/>
            <a:ext cx="9144000" cy="887338"/>
            <a:chOff x="0" y="4260525"/>
            <a:chExt cx="9144000" cy="887338"/>
          </a:xfrm>
        </p:grpSpPr>
        <p:sp>
          <p:nvSpPr>
            <p:cNvPr id="877" name="Google Shape;877;p25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5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5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5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5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5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5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5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5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5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7" name="Google Shape;887;p25"/>
          <p:cNvGrpSpPr/>
          <p:nvPr/>
        </p:nvGrpSpPr>
        <p:grpSpPr>
          <a:xfrm rot="-5530482">
            <a:off x="6534482" y="2469224"/>
            <a:ext cx="1556908" cy="4117883"/>
            <a:chOff x="-34400" y="2920300"/>
            <a:chExt cx="1006460" cy="2407938"/>
          </a:xfrm>
        </p:grpSpPr>
        <p:sp>
          <p:nvSpPr>
            <p:cNvPr id="888" name="Google Shape;888;p25"/>
            <p:cNvSpPr/>
            <p:nvPr/>
          </p:nvSpPr>
          <p:spPr>
            <a:xfrm>
              <a:off x="-34400" y="2920300"/>
              <a:ext cx="1006460" cy="2407931"/>
            </a:xfrm>
            <a:custGeom>
              <a:avLst/>
              <a:gdLst/>
              <a:ahLst/>
              <a:cxnLst/>
              <a:rect l="l" t="t" r="r" b="b"/>
              <a:pathLst>
                <a:path w="24078" h="57606" extrusionOk="0">
                  <a:moveTo>
                    <a:pt x="5444" y="1"/>
                  </a:moveTo>
                  <a:cubicBezTo>
                    <a:pt x="3809" y="1"/>
                    <a:pt x="2351" y="6295"/>
                    <a:pt x="1429" y="11474"/>
                  </a:cubicBezTo>
                  <a:cubicBezTo>
                    <a:pt x="802" y="15133"/>
                    <a:pt x="401" y="18240"/>
                    <a:pt x="401" y="18240"/>
                  </a:cubicBezTo>
                  <a:lnTo>
                    <a:pt x="326" y="26561"/>
                  </a:lnTo>
                  <a:lnTo>
                    <a:pt x="176" y="39318"/>
                  </a:lnTo>
                  <a:lnTo>
                    <a:pt x="0" y="56662"/>
                  </a:lnTo>
                  <a:cubicBezTo>
                    <a:pt x="802" y="56837"/>
                    <a:pt x="1629" y="56988"/>
                    <a:pt x="2506" y="57088"/>
                  </a:cubicBezTo>
                  <a:cubicBezTo>
                    <a:pt x="4361" y="57363"/>
                    <a:pt x="6341" y="57514"/>
                    <a:pt x="8321" y="57589"/>
                  </a:cubicBezTo>
                  <a:cubicBezTo>
                    <a:pt x="8798" y="57599"/>
                    <a:pt x="9276" y="57606"/>
                    <a:pt x="9752" y="57606"/>
                  </a:cubicBezTo>
                  <a:cubicBezTo>
                    <a:pt x="10425" y="57606"/>
                    <a:pt x="11094" y="57593"/>
                    <a:pt x="11755" y="57564"/>
                  </a:cubicBezTo>
                  <a:cubicBezTo>
                    <a:pt x="17344" y="57389"/>
                    <a:pt x="22181" y="56286"/>
                    <a:pt x="22857" y="54256"/>
                  </a:cubicBezTo>
                  <a:cubicBezTo>
                    <a:pt x="24010" y="50822"/>
                    <a:pt x="19424" y="46010"/>
                    <a:pt x="19424" y="46010"/>
                  </a:cubicBezTo>
                  <a:cubicBezTo>
                    <a:pt x="19424" y="46010"/>
                    <a:pt x="23709" y="46010"/>
                    <a:pt x="23910" y="40697"/>
                  </a:cubicBezTo>
                  <a:cubicBezTo>
                    <a:pt x="24077" y="36238"/>
                    <a:pt x="19156" y="35870"/>
                    <a:pt x="17531" y="35870"/>
                  </a:cubicBezTo>
                  <a:cubicBezTo>
                    <a:pt x="17210" y="35870"/>
                    <a:pt x="17018" y="35885"/>
                    <a:pt x="17018" y="35885"/>
                  </a:cubicBezTo>
                  <a:cubicBezTo>
                    <a:pt x="17018" y="35885"/>
                    <a:pt x="22331" y="31925"/>
                    <a:pt x="21303" y="26912"/>
                  </a:cubicBezTo>
                  <a:cubicBezTo>
                    <a:pt x="20926" y="25116"/>
                    <a:pt x="19705" y="24539"/>
                    <a:pt x="18294" y="24539"/>
                  </a:cubicBezTo>
                  <a:cubicBezTo>
                    <a:pt x="15768" y="24539"/>
                    <a:pt x="12632" y="26386"/>
                    <a:pt x="12632" y="26386"/>
                  </a:cubicBezTo>
                  <a:cubicBezTo>
                    <a:pt x="12632" y="26386"/>
                    <a:pt x="16692" y="11348"/>
                    <a:pt x="14812" y="9895"/>
                  </a:cubicBezTo>
                  <a:cubicBezTo>
                    <a:pt x="14669" y="9782"/>
                    <a:pt x="14503" y="9730"/>
                    <a:pt x="14318" y="9730"/>
                  </a:cubicBezTo>
                  <a:cubicBezTo>
                    <a:pt x="12065" y="9730"/>
                    <a:pt x="6993" y="17413"/>
                    <a:pt x="6993" y="17413"/>
                  </a:cubicBezTo>
                  <a:cubicBezTo>
                    <a:pt x="6993" y="17413"/>
                    <a:pt x="8672" y="1423"/>
                    <a:pt x="5739" y="70"/>
                  </a:cubicBezTo>
                  <a:cubicBezTo>
                    <a:pt x="5640" y="23"/>
                    <a:pt x="5542" y="1"/>
                    <a:pt x="54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5"/>
            <p:cNvSpPr/>
            <p:nvPr/>
          </p:nvSpPr>
          <p:spPr>
            <a:xfrm>
              <a:off x="-34400" y="3371622"/>
              <a:ext cx="802518" cy="1956616"/>
            </a:xfrm>
            <a:custGeom>
              <a:avLst/>
              <a:gdLst/>
              <a:ahLst/>
              <a:cxnLst/>
              <a:rect l="l" t="t" r="r" b="b"/>
              <a:pathLst>
                <a:path w="19199" h="46809" extrusionOk="0">
                  <a:moveTo>
                    <a:pt x="3078" y="1"/>
                  </a:moveTo>
                  <a:cubicBezTo>
                    <a:pt x="2575" y="1"/>
                    <a:pt x="1998" y="278"/>
                    <a:pt x="1429" y="677"/>
                  </a:cubicBezTo>
                  <a:cubicBezTo>
                    <a:pt x="802" y="4336"/>
                    <a:pt x="401" y="7443"/>
                    <a:pt x="401" y="7443"/>
                  </a:cubicBezTo>
                  <a:lnTo>
                    <a:pt x="326" y="15764"/>
                  </a:lnTo>
                  <a:lnTo>
                    <a:pt x="176" y="28521"/>
                  </a:lnTo>
                  <a:lnTo>
                    <a:pt x="0" y="45865"/>
                  </a:lnTo>
                  <a:cubicBezTo>
                    <a:pt x="802" y="46040"/>
                    <a:pt x="1629" y="46191"/>
                    <a:pt x="2506" y="46291"/>
                  </a:cubicBezTo>
                  <a:cubicBezTo>
                    <a:pt x="4361" y="46566"/>
                    <a:pt x="6341" y="46717"/>
                    <a:pt x="8321" y="46792"/>
                  </a:cubicBezTo>
                  <a:cubicBezTo>
                    <a:pt x="8798" y="46802"/>
                    <a:pt x="9276" y="46809"/>
                    <a:pt x="9752" y="46809"/>
                  </a:cubicBezTo>
                  <a:cubicBezTo>
                    <a:pt x="10425" y="46809"/>
                    <a:pt x="11094" y="46796"/>
                    <a:pt x="11755" y="46767"/>
                  </a:cubicBezTo>
                  <a:cubicBezTo>
                    <a:pt x="14361" y="45614"/>
                    <a:pt x="17719" y="43785"/>
                    <a:pt x="18271" y="41805"/>
                  </a:cubicBezTo>
                  <a:cubicBezTo>
                    <a:pt x="19198" y="38446"/>
                    <a:pt x="15865" y="34812"/>
                    <a:pt x="15865" y="34812"/>
                  </a:cubicBezTo>
                  <a:cubicBezTo>
                    <a:pt x="15865" y="34812"/>
                    <a:pt x="18797" y="34286"/>
                    <a:pt x="18271" y="30627"/>
                  </a:cubicBezTo>
                  <a:cubicBezTo>
                    <a:pt x="17745" y="26967"/>
                    <a:pt x="14186" y="26441"/>
                    <a:pt x="14186" y="26441"/>
                  </a:cubicBezTo>
                  <a:cubicBezTo>
                    <a:pt x="14186" y="26441"/>
                    <a:pt x="16491" y="22782"/>
                    <a:pt x="15238" y="19975"/>
                  </a:cubicBezTo>
                  <a:cubicBezTo>
                    <a:pt x="14683" y="18720"/>
                    <a:pt x="13532" y="18370"/>
                    <a:pt x="12423" y="18370"/>
                  </a:cubicBezTo>
                  <a:cubicBezTo>
                    <a:pt x="11028" y="18370"/>
                    <a:pt x="9699" y="18922"/>
                    <a:pt x="9699" y="18922"/>
                  </a:cubicBezTo>
                  <a:cubicBezTo>
                    <a:pt x="9699" y="18922"/>
                    <a:pt x="11479" y="9624"/>
                    <a:pt x="10326" y="8271"/>
                  </a:cubicBezTo>
                  <a:cubicBezTo>
                    <a:pt x="10186" y="8107"/>
                    <a:pt x="10013" y="8035"/>
                    <a:pt x="9817" y="8035"/>
                  </a:cubicBezTo>
                  <a:cubicBezTo>
                    <a:pt x="8392" y="8035"/>
                    <a:pt x="5739" y="11829"/>
                    <a:pt x="5739" y="11829"/>
                  </a:cubicBezTo>
                  <a:cubicBezTo>
                    <a:pt x="5739" y="11829"/>
                    <a:pt x="5539" y="2732"/>
                    <a:pt x="4060" y="551"/>
                  </a:cubicBezTo>
                  <a:cubicBezTo>
                    <a:pt x="3800" y="161"/>
                    <a:pt x="3461" y="1"/>
                    <a:pt x="3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5"/>
            <p:cNvSpPr/>
            <p:nvPr/>
          </p:nvSpPr>
          <p:spPr>
            <a:xfrm>
              <a:off x="-34400" y="3922806"/>
              <a:ext cx="614962" cy="1404773"/>
            </a:xfrm>
            <a:custGeom>
              <a:avLst/>
              <a:gdLst/>
              <a:ahLst/>
              <a:cxnLst/>
              <a:rect l="l" t="t" r="r" b="b"/>
              <a:pathLst>
                <a:path w="14712" h="33607" extrusionOk="0">
                  <a:moveTo>
                    <a:pt x="3153" y="0"/>
                  </a:moveTo>
                  <a:cubicBezTo>
                    <a:pt x="2110" y="0"/>
                    <a:pt x="1125" y="1196"/>
                    <a:pt x="326" y="2578"/>
                  </a:cubicBezTo>
                  <a:lnTo>
                    <a:pt x="176" y="15335"/>
                  </a:lnTo>
                  <a:lnTo>
                    <a:pt x="0" y="32679"/>
                  </a:lnTo>
                  <a:cubicBezTo>
                    <a:pt x="802" y="32854"/>
                    <a:pt x="1629" y="33005"/>
                    <a:pt x="2506" y="33105"/>
                  </a:cubicBezTo>
                  <a:cubicBezTo>
                    <a:pt x="4361" y="33380"/>
                    <a:pt x="6341" y="33531"/>
                    <a:pt x="8321" y="33606"/>
                  </a:cubicBezTo>
                  <a:cubicBezTo>
                    <a:pt x="10151" y="32729"/>
                    <a:pt x="12206" y="31401"/>
                    <a:pt x="13058" y="29646"/>
                  </a:cubicBezTo>
                  <a:cubicBezTo>
                    <a:pt x="14712" y="26213"/>
                    <a:pt x="10326" y="22553"/>
                    <a:pt x="10326" y="22553"/>
                  </a:cubicBezTo>
                  <a:cubicBezTo>
                    <a:pt x="10326" y="22553"/>
                    <a:pt x="14712" y="22453"/>
                    <a:pt x="13684" y="18493"/>
                  </a:cubicBezTo>
                  <a:cubicBezTo>
                    <a:pt x="12780" y="15068"/>
                    <a:pt x="9635" y="14828"/>
                    <a:pt x="8769" y="14828"/>
                  </a:cubicBezTo>
                  <a:cubicBezTo>
                    <a:pt x="8627" y="14828"/>
                    <a:pt x="8546" y="14834"/>
                    <a:pt x="8546" y="14834"/>
                  </a:cubicBezTo>
                  <a:cubicBezTo>
                    <a:pt x="8546" y="14834"/>
                    <a:pt x="10752" y="10849"/>
                    <a:pt x="9499" y="9095"/>
                  </a:cubicBezTo>
                  <a:cubicBezTo>
                    <a:pt x="9171" y="8628"/>
                    <a:pt x="8734" y="8456"/>
                    <a:pt x="8268" y="8456"/>
                  </a:cubicBezTo>
                  <a:cubicBezTo>
                    <a:pt x="6956" y="8456"/>
                    <a:pt x="5414" y="9821"/>
                    <a:pt x="5414" y="9821"/>
                  </a:cubicBezTo>
                  <a:cubicBezTo>
                    <a:pt x="5414" y="9821"/>
                    <a:pt x="6266" y="1150"/>
                    <a:pt x="3659" y="97"/>
                  </a:cubicBezTo>
                  <a:cubicBezTo>
                    <a:pt x="3489" y="31"/>
                    <a:pt x="3320" y="0"/>
                    <a:pt x="3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5"/>
            <p:cNvSpPr/>
            <p:nvPr/>
          </p:nvSpPr>
          <p:spPr>
            <a:xfrm>
              <a:off x="-34400" y="4546472"/>
              <a:ext cx="316426" cy="760133"/>
            </a:xfrm>
            <a:custGeom>
              <a:avLst/>
              <a:gdLst/>
              <a:ahLst/>
              <a:cxnLst/>
              <a:rect l="l" t="t" r="r" b="b"/>
              <a:pathLst>
                <a:path w="7570" h="18185" extrusionOk="0">
                  <a:moveTo>
                    <a:pt x="1803" y="0"/>
                  </a:moveTo>
                  <a:cubicBezTo>
                    <a:pt x="1231" y="0"/>
                    <a:pt x="668" y="180"/>
                    <a:pt x="176" y="415"/>
                  </a:cubicBezTo>
                  <a:lnTo>
                    <a:pt x="0" y="17759"/>
                  </a:lnTo>
                  <a:cubicBezTo>
                    <a:pt x="802" y="17934"/>
                    <a:pt x="1629" y="18085"/>
                    <a:pt x="2506" y="18185"/>
                  </a:cubicBezTo>
                  <a:cubicBezTo>
                    <a:pt x="4261" y="16380"/>
                    <a:pt x="7569" y="12496"/>
                    <a:pt x="7093" y="9714"/>
                  </a:cubicBezTo>
                  <a:cubicBezTo>
                    <a:pt x="6466" y="5954"/>
                    <a:pt x="4161" y="5754"/>
                    <a:pt x="4161" y="5754"/>
                  </a:cubicBezTo>
                  <a:cubicBezTo>
                    <a:pt x="4161" y="5754"/>
                    <a:pt x="5940" y="3673"/>
                    <a:pt x="3860" y="1067"/>
                  </a:cubicBezTo>
                  <a:cubicBezTo>
                    <a:pt x="3236" y="276"/>
                    <a:pt x="2512" y="0"/>
                    <a:pt x="1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2" name="Google Shape;892;p25"/>
          <p:cNvGrpSpPr/>
          <p:nvPr/>
        </p:nvGrpSpPr>
        <p:grpSpPr>
          <a:xfrm>
            <a:off x="-40034" y="3734954"/>
            <a:ext cx="4246446" cy="1434060"/>
            <a:chOff x="-11586" y="3723575"/>
            <a:chExt cx="4246446" cy="1434060"/>
          </a:xfrm>
        </p:grpSpPr>
        <p:sp>
          <p:nvSpPr>
            <p:cNvPr id="893" name="Google Shape;893;p25"/>
            <p:cNvSpPr/>
            <p:nvPr/>
          </p:nvSpPr>
          <p:spPr>
            <a:xfrm>
              <a:off x="-11586" y="3723575"/>
              <a:ext cx="2288234" cy="143406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5"/>
            <p:cNvSpPr/>
            <p:nvPr/>
          </p:nvSpPr>
          <p:spPr>
            <a:xfrm>
              <a:off x="-4480" y="3907279"/>
              <a:ext cx="2146401" cy="1250350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5"/>
            <p:cNvSpPr/>
            <p:nvPr/>
          </p:nvSpPr>
          <p:spPr>
            <a:xfrm>
              <a:off x="1946626" y="4388188"/>
              <a:ext cx="2288234" cy="76936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5"/>
            <p:cNvSpPr/>
            <p:nvPr/>
          </p:nvSpPr>
          <p:spPr>
            <a:xfrm>
              <a:off x="1945675" y="4579348"/>
              <a:ext cx="2146401" cy="578227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7" name="Google Shape;897;p25"/>
          <p:cNvSpPr/>
          <p:nvPr/>
        </p:nvSpPr>
        <p:spPr>
          <a:xfrm>
            <a:off x="-27228" y="4587607"/>
            <a:ext cx="2146401" cy="578227"/>
          </a:xfrm>
          <a:custGeom>
            <a:avLst/>
            <a:gdLst/>
            <a:ahLst/>
            <a:cxnLst/>
            <a:rect l="l" t="t" r="r" b="b"/>
            <a:pathLst>
              <a:path w="45309" h="26394" extrusionOk="0">
                <a:moveTo>
                  <a:pt x="8929" y="0"/>
                </a:moveTo>
                <a:cubicBezTo>
                  <a:pt x="5334" y="0"/>
                  <a:pt x="1711" y="5576"/>
                  <a:pt x="0" y="8674"/>
                </a:cubicBezTo>
                <a:lnTo>
                  <a:pt x="502" y="26394"/>
                </a:lnTo>
                <a:lnTo>
                  <a:pt x="43585" y="26394"/>
                </a:lnTo>
                <a:cubicBezTo>
                  <a:pt x="45309" y="18444"/>
                  <a:pt x="40694" y="17507"/>
                  <a:pt x="38422" y="17507"/>
                </a:cubicBezTo>
                <a:cubicBezTo>
                  <a:pt x="37721" y="17507"/>
                  <a:pt x="37244" y="17597"/>
                  <a:pt x="37244" y="17597"/>
                </a:cubicBezTo>
                <a:cubicBezTo>
                  <a:pt x="37244" y="17597"/>
                  <a:pt x="37194" y="13110"/>
                  <a:pt x="34061" y="11281"/>
                </a:cubicBezTo>
                <a:cubicBezTo>
                  <a:pt x="33405" y="10898"/>
                  <a:pt x="32705" y="10747"/>
                  <a:pt x="32008" y="10747"/>
                </a:cubicBezTo>
                <a:cubicBezTo>
                  <a:pt x="29370" y="10747"/>
                  <a:pt x="26768" y="12910"/>
                  <a:pt x="26768" y="12910"/>
                </a:cubicBezTo>
                <a:cubicBezTo>
                  <a:pt x="26768" y="12910"/>
                  <a:pt x="25138" y="5090"/>
                  <a:pt x="21630" y="3787"/>
                </a:cubicBezTo>
                <a:cubicBezTo>
                  <a:pt x="20973" y="3545"/>
                  <a:pt x="20365" y="3446"/>
                  <a:pt x="19808" y="3446"/>
                </a:cubicBezTo>
                <a:cubicBezTo>
                  <a:pt x="17370" y="3446"/>
                  <a:pt x="15940" y="5341"/>
                  <a:pt x="15940" y="5341"/>
                </a:cubicBezTo>
                <a:cubicBezTo>
                  <a:pt x="15940" y="5341"/>
                  <a:pt x="14061" y="203"/>
                  <a:pt x="9048" y="3"/>
                </a:cubicBezTo>
                <a:cubicBezTo>
                  <a:pt x="9008" y="1"/>
                  <a:pt x="8969" y="0"/>
                  <a:pt x="89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26"/>
          <p:cNvGrpSpPr/>
          <p:nvPr/>
        </p:nvGrpSpPr>
        <p:grpSpPr>
          <a:xfrm>
            <a:off x="-12940" y="4185763"/>
            <a:ext cx="9144000" cy="887338"/>
            <a:chOff x="0" y="4260525"/>
            <a:chExt cx="9144000" cy="887338"/>
          </a:xfrm>
        </p:grpSpPr>
        <p:sp>
          <p:nvSpPr>
            <p:cNvPr id="900" name="Google Shape;900;p26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6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6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6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6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6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6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6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6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6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0" name="Google Shape;910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26"/>
          <p:cNvSpPr txBox="1">
            <a:spLocks noGrp="1"/>
          </p:cNvSpPr>
          <p:nvPr>
            <p:ph type="title" idx="2"/>
          </p:nvPr>
        </p:nvSpPr>
        <p:spPr>
          <a:xfrm>
            <a:off x="1101175" y="1806172"/>
            <a:ext cx="1986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12" name="Google Shape;912;p26"/>
          <p:cNvSpPr txBox="1">
            <a:spLocks noGrp="1"/>
          </p:cNvSpPr>
          <p:nvPr>
            <p:ph type="subTitle" idx="1"/>
          </p:nvPr>
        </p:nvSpPr>
        <p:spPr>
          <a:xfrm>
            <a:off x="1101175" y="217322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26"/>
          <p:cNvSpPr txBox="1">
            <a:spLocks noGrp="1"/>
          </p:cNvSpPr>
          <p:nvPr>
            <p:ph type="title" idx="3"/>
          </p:nvPr>
        </p:nvSpPr>
        <p:spPr>
          <a:xfrm>
            <a:off x="3569173" y="1806172"/>
            <a:ext cx="1986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14" name="Google Shape;914;p26"/>
          <p:cNvSpPr txBox="1">
            <a:spLocks noGrp="1"/>
          </p:cNvSpPr>
          <p:nvPr>
            <p:ph type="subTitle" idx="4"/>
          </p:nvPr>
        </p:nvSpPr>
        <p:spPr>
          <a:xfrm>
            <a:off x="3569173" y="217322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6"/>
          <p:cNvSpPr txBox="1">
            <a:spLocks noGrp="1"/>
          </p:cNvSpPr>
          <p:nvPr>
            <p:ph type="title" idx="5"/>
          </p:nvPr>
        </p:nvSpPr>
        <p:spPr>
          <a:xfrm>
            <a:off x="1101175" y="3455648"/>
            <a:ext cx="1986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16" name="Google Shape;916;p26"/>
          <p:cNvSpPr txBox="1">
            <a:spLocks noGrp="1"/>
          </p:cNvSpPr>
          <p:nvPr>
            <p:ph type="subTitle" idx="6"/>
          </p:nvPr>
        </p:nvSpPr>
        <p:spPr>
          <a:xfrm>
            <a:off x="1101175" y="3822723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7" name="Google Shape;917;p26"/>
          <p:cNvSpPr txBox="1">
            <a:spLocks noGrp="1"/>
          </p:cNvSpPr>
          <p:nvPr>
            <p:ph type="title" idx="7"/>
          </p:nvPr>
        </p:nvSpPr>
        <p:spPr>
          <a:xfrm>
            <a:off x="3569173" y="3455648"/>
            <a:ext cx="1986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18" name="Google Shape;918;p26"/>
          <p:cNvSpPr txBox="1">
            <a:spLocks noGrp="1"/>
          </p:cNvSpPr>
          <p:nvPr>
            <p:ph type="subTitle" idx="8"/>
          </p:nvPr>
        </p:nvSpPr>
        <p:spPr>
          <a:xfrm>
            <a:off x="3569173" y="3822723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9" name="Google Shape;919;p26"/>
          <p:cNvSpPr txBox="1">
            <a:spLocks noGrp="1"/>
          </p:cNvSpPr>
          <p:nvPr>
            <p:ph type="title" idx="9"/>
          </p:nvPr>
        </p:nvSpPr>
        <p:spPr>
          <a:xfrm>
            <a:off x="6056726" y="1806172"/>
            <a:ext cx="1986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0" name="Google Shape;920;p26"/>
          <p:cNvSpPr txBox="1">
            <a:spLocks noGrp="1"/>
          </p:cNvSpPr>
          <p:nvPr>
            <p:ph type="subTitle" idx="13"/>
          </p:nvPr>
        </p:nvSpPr>
        <p:spPr>
          <a:xfrm>
            <a:off x="6056726" y="217322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1" name="Google Shape;921;p26"/>
          <p:cNvSpPr txBox="1">
            <a:spLocks noGrp="1"/>
          </p:cNvSpPr>
          <p:nvPr>
            <p:ph type="title" idx="14"/>
          </p:nvPr>
        </p:nvSpPr>
        <p:spPr>
          <a:xfrm>
            <a:off x="6056726" y="3455648"/>
            <a:ext cx="1986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2" name="Google Shape;922;p26"/>
          <p:cNvSpPr txBox="1">
            <a:spLocks noGrp="1"/>
          </p:cNvSpPr>
          <p:nvPr>
            <p:ph type="subTitle" idx="15"/>
          </p:nvPr>
        </p:nvSpPr>
        <p:spPr>
          <a:xfrm>
            <a:off x="6056726" y="3822723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23" name="Google Shape;923;p26"/>
          <p:cNvGrpSpPr/>
          <p:nvPr/>
        </p:nvGrpSpPr>
        <p:grpSpPr>
          <a:xfrm>
            <a:off x="0" y="4260525"/>
            <a:ext cx="9144000" cy="887338"/>
            <a:chOff x="0" y="4260525"/>
            <a:chExt cx="9144000" cy="887338"/>
          </a:xfrm>
        </p:grpSpPr>
        <p:sp>
          <p:nvSpPr>
            <p:cNvPr id="924" name="Google Shape;924;p26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6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6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6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6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6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6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6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6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6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4" name="Google Shape;934;p26"/>
          <p:cNvGrpSpPr/>
          <p:nvPr/>
        </p:nvGrpSpPr>
        <p:grpSpPr>
          <a:xfrm rot="575765">
            <a:off x="-194145" y="3455753"/>
            <a:ext cx="1061252" cy="1595665"/>
            <a:chOff x="3020522" y="3839455"/>
            <a:chExt cx="1061260" cy="1595677"/>
          </a:xfrm>
        </p:grpSpPr>
        <p:sp>
          <p:nvSpPr>
            <p:cNvPr id="935" name="Google Shape;935;p26"/>
            <p:cNvSpPr/>
            <p:nvPr/>
          </p:nvSpPr>
          <p:spPr>
            <a:xfrm>
              <a:off x="3020522" y="3839455"/>
              <a:ext cx="1061260" cy="1595673"/>
            </a:xfrm>
            <a:custGeom>
              <a:avLst/>
              <a:gdLst/>
              <a:ahLst/>
              <a:cxnLst/>
              <a:rect l="l" t="t" r="r" b="b"/>
              <a:pathLst>
                <a:path w="25389" h="38174" extrusionOk="0">
                  <a:moveTo>
                    <a:pt x="11225" y="1"/>
                  </a:moveTo>
                  <a:cubicBezTo>
                    <a:pt x="10430" y="1"/>
                    <a:pt x="9478" y="573"/>
                    <a:pt x="8371" y="1690"/>
                  </a:cubicBezTo>
                  <a:cubicBezTo>
                    <a:pt x="5639" y="4397"/>
                    <a:pt x="6391" y="11089"/>
                    <a:pt x="7319" y="17755"/>
                  </a:cubicBezTo>
                  <a:cubicBezTo>
                    <a:pt x="7562" y="19469"/>
                    <a:pt x="7530" y="20086"/>
                    <a:pt x="7305" y="20086"/>
                  </a:cubicBezTo>
                  <a:cubicBezTo>
                    <a:pt x="6725" y="20086"/>
                    <a:pt x="4864" y="15986"/>
                    <a:pt x="3150" y="15986"/>
                  </a:cubicBezTo>
                  <a:cubicBezTo>
                    <a:pt x="2932" y="15986"/>
                    <a:pt x="2717" y="16052"/>
                    <a:pt x="2506" y="16201"/>
                  </a:cubicBezTo>
                  <a:cubicBezTo>
                    <a:pt x="0" y="17981"/>
                    <a:pt x="1479" y="21941"/>
                    <a:pt x="3559" y="23294"/>
                  </a:cubicBezTo>
                  <a:cubicBezTo>
                    <a:pt x="5639" y="24648"/>
                    <a:pt x="7018" y="26327"/>
                    <a:pt x="5765" y="27379"/>
                  </a:cubicBezTo>
                  <a:cubicBezTo>
                    <a:pt x="5599" y="27515"/>
                    <a:pt x="5432" y="27571"/>
                    <a:pt x="5264" y="27571"/>
                  </a:cubicBezTo>
                  <a:cubicBezTo>
                    <a:pt x="4443" y="27571"/>
                    <a:pt x="3597" y="26239"/>
                    <a:pt x="2852" y="26239"/>
                  </a:cubicBezTo>
                  <a:cubicBezTo>
                    <a:pt x="2589" y="26239"/>
                    <a:pt x="2338" y="26405"/>
                    <a:pt x="2105" y="26853"/>
                  </a:cubicBezTo>
                  <a:cubicBezTo>
                    <a:pt x="1278" y="28382"/>
                    <a:pt x="2306" y="32091"/>
                    <a:pt x="6491" y="34773"/>
                  </a:cubicBezTo>
                  <a:cubicBezTo>
                    <a:pt x="7694" y="35550"/>
                    <a:pt x="9123" y="36227"/>
                    <a:pt x="10877" y="36778"/>
                  </a:cubicBezTo>
                  <a:cubicBezTo>
                    <a:pt x="13861" y="37682"/>
                    <a:pt x="16524" y="38173"/>
                    <a:pt x="18738" y="38173"/>
                  </a:cubicBezTo>
                  <a:cubicBezTo>
                    <a:pt x="20821" y="38173"/>
                    <a:pt x="22506" y="37739"/>
                    <a:pt x="23685" y="36803"/>
                  </a:cubicBezTo>
                  <a:cubicBezTo>
                    <a:pt x="24537" y="36101"/>
                    <a:pt x="25113" y="35174"/>
                    <a:pt x="25389" y="33946"/>
                  </a:cubicBezTo>
                  <a:cubicBezTo>
                    <a:pt x="25389" y="33946"/>
                    <a:pt x="21649" y="7936"/>
                    <a:pt x="18639" y="7936"/>
                  </a:cubicBezTo>
                  <a:cubicBezTo>
                    <a:pt x="18591" y="7936"/>
                    <a:pt x="18544" y="7942"/>
                    <a:pt x="18497" y="7956"/>
                  </a:cubicBezTo>
                  <a:cubicBezTo>
                    <a:pt x="15501" y="8773"/>
                    <a:pt x="16687" y="12745"/>
                    <a:pt x="15412" y="12745"/>
                  </a:cubicBezTo>
                  <a:cubicBezTo>
                    <a:pt x="15396" y="12745"/>
                    <a:pt x="15380" y="12744"/>
                    <a:pt x="15364" y="12743"/>
                  </a:cubicBezTo>
                  <a:cubicBezTo>
                    <a:pt x="14010" y="12643"/>
                    <a:pt x="14537" y="7830"/>
                    <a:pt x="13684" y="3670"/>
                  </a:cubicBezTo>
                  <a:cubicBezTo>
                    <a:pt x="13196" y="1196"/>
                    <a:pt x="12374" y="1"/>
                    <a:pt x="11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6"/>
            <p:cNvSpPr/>
            <p:nvPr/>
          </p:nvSpPr>
          <p:spPr>
            <a:xfrm>
              <a:off x="3208040" y="4053768"/>
              <a:ext cx="803563" cy="1381365"/>
            </a:xfrm>
            <a:custGeom>
              <a:avLst/>
              <a:gdLst/>
              <a:ahLst/>
              <a:cxnLst/>
              <a:rect l="l" t="t" r="r" b="b"/>
              <a:pathLst>
                <a:path w="19224" h="33047" extrusionOk="0">
                  <a:moveTo>
                    <a:pt x="5992" y="1"/>
                  </a:moveTo>
                  <a:cubicBezTo>
                    <a:pt x="5848" y="1"/>
                    <a:pt x="5697" y="32"/>
                    <a:pt x="5539" y="97"/>
                  </a:cubicBezTo>
                  <a:cubicBezTo>
                    <a:pt x="2532" y="1350"/>
                    <a:pt x="3559" y="5435"/>
                    <a:pt x="4286" y="8668"/>
                  </a:cubicBezTo>
                  <a:cubicBezTo>
                    <a:pt x="5038" y="11902"/>
                    <a:pt x="5965" y="16914"/>
                    <a:pt x="4411" y="17340"/>
                  </a:cubicBezTo>
                  <a:cubicBezTo>
                    <a:pt x="4274" y="17375"/>
                    <a:pt x="4138" y="17390"/>
                    <a:pt x="4004" y="17390"/>
                  </a:cubicBezTo>
                  <a:cubicBezTo>
                    <a:pt x="3008" y="17390"/>
                    <a:pt x="2112" y="16548"/>
                    <a:pt x="1670" y="16548"/>
                  </a:cubicBezTo>
                  <a:cubicBezTo>
                    <a:pt x="1484" y="16548"/>
                    <a:pt x="1379" y="16696"/>
                    <a:pt x="1379" y="17115"/>
                  </a:cubicBezTo>
                  <a:cubicBezTo>
                    <a:pt x="1379" y="18694"/>
                    <a:pt x="4812" y="21300"/>
                    <a:pt x="2406" y="23180"/>
                  </a:cubicBezTo>
                  <a:cubicBezTo>
                    <a:pt x="376" y="24784"/>
                    <a:pt x="0" y="25711"/>
                    <a:pt x="2005" y="29646"/>
                  </a:cubicBezTo>
                  <a:cubicBezTo>
                    <a:pt x="3208" y="30423"/>
                    <a:pt x="4637" y="31100"/>
                    <a:pt x="6391" y="31651"/>
                  </a:cubicBezTo>
                  <a:cubicBezTo>
                    <a:pt x="9375" y="32555"/>
                    <a:pt x="12038" y="33046"/>
                    <a:pt x="14252" y="33046"/>
                  </a:cubicBezTo>
                  <a:cubicBezTo>
                    <a:pt x="16335" y="33046"/>
                    <a:pt x="18020" y="32612"/>
                    <a:pt x="19199" y="31676"/>
                  </a:cubicBezTo>
                  <a:lnTo>
                    <a:pt x="19224" y="28092"/>
                  </a:lnTo>
                  <a:cubicBezTo>
                    <a:pt x="19224" y="28092"/>
                    <a:pt x="16417" y="8869"/>
                    <a:pt x="14537" y="8343"/>
                  </a:cubicBezTo>
                  <a:cubicBezTo>
                    <a:pt x="14441" y="8317"/>
                    <a:pt x="14348" y="8305"/>
                    <a:pt x="14259" y="8305"/>
                  </a:cubicBezTo>
                  <a:cubicBezTo>
                    <a:pt x="12793" y="8305"/>
                    <a:pt x="12193" y="11558"/>
                    <a:pt x="11039" y="11558"/>
                  </a:cubicBezTo>
                  <a:cubicBezTo>
                    <a:pt x="10887" y="11558"/>
                    <a:pt x="10726" y="11502"/>
                    <a:pt x="10552" y="11375"/>
                  </a:cubicBezTo>
                  <a:cubicBezTo>
                    <a:pt x="9079" y="10282"/>
                    <a:pt x="8619" y="1"/>
                    <a:pt x="5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6"/>
            <p:cNvSpPr/>
            <p:nvPr/>
          </p:nvSpPr>
          <p:spPr>
            <a:xfrm>
              <a:off x="3531912" y="4495935"/>
              <a:ext cx="241688" cy="889211"/>
            </a:xfrm>
            <a:custGeom>
              <a:avLst/>
              <a:gdLst/>
              <a:ahLst/>
              <a:cxnLst/>
              <a:rect l="l" t="t" r="r" b="b"/>
              <a:pathLst>
                <a:path w="5782" h="21273" extrusionOk="0">
                  <a:moveTo>
                    <a:pt x="504" y="0"/>
                  </a:moveTo>
                  <a:cubicBezTo>
                    <a:pt x="246" y="0"/>
                    <a:pt x="1" y="193"/>
                    <a:pt x="122" y="496"/>
                  </a:cubicBezTo>
                  <a:cubicBezTo>
                    <a:pt x="1751" y="4507"/>
                    <a:pt x="2628" y="8842"/>
                    <a:pt x="3506" y="13078"/>
                  </a:cubicBezTo>
                  <a:cubicBezTo>
                    <a:pt x="4032" y="15710"/>
                    <a:pt x="4508" y="18316"/>
                    <a:pt x="4909" y="20973"/>
                  </a:cubicBezTo>
                  <a:cubicBezTo>
                    <a:pt x="4949" y="21182"/>
                    <a:pt x="5100" y="21272"/>
                    <a:pt x="5262" y="21272"/>
                  </a:cubicBezTo>
                  <a:cubicBezTo>
                    <a:pt x="5508" y="21272"/>
                    <a:pt x="5782" y="21064"/>
                    <a:pt x="5736" y="20747"/>
                  </a:cubicBezTo>
                  <a:cubicBezTo>
                    <a:pt x="5310" y="18116"/>
                    <a:pt x="4834" y="15484"/>
                    <a:pt x="4308" y="12852"/>
                  </a:cubicBezTo>
                  <a:cubicBezTo>
                    <a:pt x="3455" y="8642"/>
                    <a:pt x="2578" y="4281"/>
                    <a:pt x="924" y="271"/>
                  </a:cubicBezTo>
                  <a:cubicBezTo>
                    <a:pt x="845" y="83"/>
                    <a:pt x="672" y="0"/>
                    <a:pt x="50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8" name="Google Shape;938;p26"/>
          <p:cNvGrpSpPr/>
          <p:nvPr/>
        </p:nvGrpSpPr>
        <p:grpSpPr>
          <a:xfrm rot="4799477">
            <a:off x="348845" y="4380310"/>
            <a:ext cx="1020456" cy="1306406"/>
            <a:chOff x="4376621" y="3930330"/>
            <a:chExt cx="1138339" cy="1457482"/>
          </a:xfrm>
        </p:grpSpPr>
        <p:sp>
          <p:nvSpPr>
            <p:cNvPr id="939" name="Google Shape;939;p26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6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6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2" name="Google Shape;942;p26"/>
          <p:cNvGrpSpPr/>
          <p:nvPr/>
        </p:nvGrpSpPr>
        <p:grpSpPr>
          <a:xfrm rot="3001619">
            <a:off x="47972" y="4062728"/>
            <a:ext cx="761565" cy="1314980"/>
            <a:chOff x="3804453" y="3817886"/>
            <a:chExt cx="944680" cy="1631161"/>
          </a:xfrm>
        </p:grpSpPr>
        <p:sp>
          <p:nvSpPr>
            <p:cNvPr id="943" name="Google Shape;943;p26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6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6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6" name="Google Shape;946;p26"/>
          <p:cNvGrpSpPr/>
          <p:nvPr/>
        </p:nvGrpSpPr>
        <p:grpSpPr>
          <a:xfrm rot="-248597" flipH="1">
            <a:off x="7197009" y="4226186"/>
            <a:ext cx="2024485" cy="963435"/>
            <a:chOff x="4740748" y="4022919"/>
            <a:chExt cx="2723855" cy="1296260"/>
          </a:xfrm>
        </p:grpSpPr>
        <p:sp>
          <p:nvSpPr>
            <p:cNvPr id="947" name="Google Shape;947;p26"/>
            <p:cNvSpPr/>
            <p:nvPr/>
          </p:nvSpPr>
          <p:spPr>
            <a:xfrm>
              <a:off x="4740748" y="4022919"/>
              <a:ext cx="2723855" cy="1296260"/>
            </a:xfrm>
            <a:custGeom>
              <a:avLst/>
              <a:gdLst/>
              <a:ahLst/>
              <a:cxnLst/>
              <a:rect l="l" t="t" r="r" b="b"/>
              <a:pathLst>
                <a:path w="65164" h="31011" extrusionOk="0">
                  <a:moveTo>
                    <a:pt x="23291" y="1"/>
                  </a:moveTo>
                  <a:cubicBezTo>
                    <a:pt x="23224" y="1"/>
                    <a:pt x="23154" y="3"/>
                    <a:pt x="23083" y="8"/>
                  </a:cubicBezTo>
                  <a:cubicBezTo>
                    <a:pt x="18597" y="309"/>
                    <a:pt x="4913" y="8153"/>
                    <a:pt x="0" y="31011"/>
                  </a:cubicBezTo>
                  <a:lnTo>
                    <a:pt x="3609" y="30835"/>
                  </a:lnTo>
                  <a:lnTo>
                    <a:pt x="58296" y="27853"/>
                  </a:lnTo>
                  <a:lnTo>
                    <a:pt x="63284" y="27577"/>
                  </a:lnTo>
                  <a:cubicBezTo>
                    <a:pt x="63284" y="27577"/>
                    <a:pt x="65164" y="19532"/>
                    <a:pt x="60251" y="16725"/>
                  </a:cubicBezTo>
                  <a:cubicBezTo>
                    <a:pt x="58331" y="15617"/>
                    <a:pt x="56747" y="15280"/>
                    <a:pt x="55531" y="15280"/>
                  </a:cubicBezTo>
                  <a:cubicBezTo>
                    <a:pt x="53636" y="15280"/>
                    <a:pt x="52632" y="16098"/>
                    <a:pt x="52632" y="16098"/>
                  </a:cubicBezTo>
                  <a:cubicBezTo>
                    <a:pt x="52632" y="16098"/>
                    <a:pt x="52732" y="8780"/>
                    <a:pt x="47419" y="8153"/>
                  </a:cubicBezTo>
                  <a:cubicBezTo>
                    <a:pt x="47133" y="8120"/>
                    <a:pt x="46847" y="8104"/>
                    <a:pt x="46561" y="8104"/>
                  </a:cubicBezTo>
                  <a:cubicBezTo>
                    <a:pt x="41504" y="8104"/>
                    <a:pt x="36542" y="13066"/>
                    <a:pt x="36542" y="13066"/>
                  </a:cubicBezTo>
                  <a:cubicBezTo>
                    <a:pt x="36542" y="13066"/>
                    <a:pt x="36141" y="5848"/>
                    <a:pt x="32482" y="5447"/>
                  </a:cubicBezTo>
                  <a:cubicBezTo>
                    <a:pt x="32300" y="5425"/>
                    <a:pt x="32118" y="5414"/>
                    <a:pt x="31936" y="5414"/>
                  </a:cubicBezTo>
                  <a:cubicBezTo>
                    <a:pt x="28549" y="5414"/>
                    <a:pt x="25153" y="8991"/>
                    <a:pt x="24963" y="9181"/>
                  </a:cubicBezTo>
                  <a:cubicBezTo>
                    <a:pt x="25037" y="8885"/>
                    <a:pt x="27416" y="1"/>
                    <a:pt x="23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6"/>
            <p:cNvSpPr/>
            <p:nvPr/>
          </p:nvSpPr>
          <p:spPr>
            <a:xfrm>
              <a:off x="4891606" y="4274726"/>
              <a:ext cx="2300630" cy="1037142"/>
            </a:xfrm>
            <a:custGeom>
              <a:avLst/>
              <a:gdLst/>
              <a:ahLst/>
              <a:cxnLst/>
              <a:rect l="l" t="t" r="r" b="b"/>
              <a:pathLst>
                <a:path w="55039" h="24812" extrusionOk="0">
                  <a:moveTo>
                    <a:pt x="15303" y="1"/>
                  </a:moveTo>
                  <a:cubicBezTo>
                    <a:pt x="11292" y="1"/>
                    <a:pt x="968" y="12091"/>
                    <a:pt x="0" y="24811"/>
                  </a:cubicBezTo>
                  <a:lnTo>
                    <a:pt x="54687" y="21829"/>
                  </a:lnTo>
                  <a:cubicBezTo>
                    <a:pt x="54963" y="18946"/>
                    <a:pt x="55038" y="13783"/>
                    <a:pt x="52256" y="13408"/>
                  </a:cubicBezTo>
                  <a:cubicBezTo>
                    <a:pt x="51938" y="13364"/>
                    <a:pt x="51638" y="13344"/>
                    <a:pt x="51355" y="13344"/>
                  </a:cubicBezTo>
                  <a:cubicBezTo>
                    <a:pt x="48199" y="13344"/>
                    <a:pt x="47143" y="15814"/>
                    <a:pt x="47143" y="15814"/>
                  </a:cubicBezTo>
                  <a:cubicBezTo>
                    <a:pt x="47143" y="15814"/>
                    <a:pt x="47530" y="7378"/>
                    <a:pt x="42152" y="7378"/>
                  </a:cubicBezTo>
                  <a:cubicBezTo>
                    <a:pt x="41884" y="7378"/>
                    <a:pt x="41601" y="7399"/>
                    <a:pt x="41304" y="7443"/>
                  </a:cubicBezTo>
                  <a:cubicBezTo>
                    <a:pt x="35038" y="8395"/>
                    <a:pt x="32106" y="13608"/>
                    <a:pt x="32106" y="13608"/>
                  </a:cubicBezTo>
                  <a:cubicBezTo>
                    <a:pt x="32106" y="13608"/>
                    <a:pt x="31379" y="6616"/>
                    <a:pt x="26667" y="5989"/>
                  </a:cubicBezTo>
                  <a:cubicBezTo>
                    <a:pt x="26401" y="5953"/>
                    <a:pt x="26138" y="5937"/>
                    <a:pt x="25877" y="5937"/>
                  </a:cubicBezTo>
                  <a:cubicBezTo>
                    <a:pt x="21530" y="5937"/>
                    <a:pt x="17895" y="10575"/>
                    <a:pt x="17895" y="10575"/>
                  </a:cubicBezTo>
                  <a:cubicBezTo>
                    <a:pt x="17895" y="10575"/>
                    <a:pt x="19474" y="976"/>
                    <a:pt x="15715" y="49"/>
                  </a:cubicBezTo>
                  <a:cubicBezTo>
                    <a:pt x="15586" y="17"/>
                    <a:pt x="15449" y="1"/>
                    <a:pt x="15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6"/>
            <p:cNvSpPr/>
            <p:nvPr/>
          </p:nvSpPr>
          <p:spPr>
            <a:xfrm>
              <a:off x="5624248" y="4878370"/>
              <a:ext cx="376367" cy="357933"/>
            </a:xfrm>
            <a:custGeom>
              <a:avLst/>
              <a:gdLst/>
              <a:ahLst/>
              <a:cxnLst/>
              <a:rect l="l" t="t" r="r" b="b"/>
              <a:pathLst>
                <a:path w="9004" h="8563" extrusionOk="0">
                  <a:moveTo>
                    <a:pt x="613" y="0"/>
                  </a:moveTo>
                  <a:cubicBezTo>
                    <a:pt x="284" y="0"/>
                    <a:pt x="1" y="429"/>
                    <a:pt x="293" y="721"/>
                  </a:cubicBezTo>
                  <a:cubicBezTo>
                    <a:pt x="2900" y="3302"/>
                    <a:pt x="5506" y="5884"/>
                    <a:pt x="8138" y="8440"/>
                  </a:cubicBezTo>
                  <a:cubicBezTo>
                    <a:pt x="8224" y="8526"/>
                    <a:pt x="8320" y="8563"/>
                    <a:pt x="8414" y="8563"/>
                  </a:cubicBezTo>
                  <a:cubicBezTo>
                    <a:pt x="8728" y="8563"/>
                    <a:pt x="9004" y="8154"/>
                    <a:pt x="8714" y="7864"/>
                  </a:cubicBezTo>
                  <a:cubicBezTo>
                    <a:pt x="6108" y="5282"/>
                    <a:pt x="3501" y="2701"/>
                    <a:pt x="894" y="119"/>
                  </a:cubicBezTo>
                  <a:cubicBezTo>
                    <a:pt x="805" y="36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6"/>
            <p:cNvSpPr/>
            <p:nvPr/>
          </p:nvSpPr>
          <p:spPr>
            <a:xfrm>
              <a:off x="5786476" y="4734241"/>
              <a:ext cx="189688" cy="330345"/>
            </a:xfrm>
            <a:custGeom>
              <a:avLst/>
              <a:gdLst/>
              <a:ahLst/>
              <a:cxnLst/>
              <a:rect l="l" t="t" r="r" b="b"/>
              <a:pathLst>
                <a:path w="4538" h="7903" extrusionOk="0">
                  <a:moveTo>
                    <a:pt x="3976" y="1"/>
                  </a:moveTo>
                  <a:cubicBezTo>
                    <a:pt x="3853" y="1"/>
                    <a:pt x="3733" y="62"/>
                    <a:pt x="3655" y="209"/>
                  </a:cubicBezTo>
                  <a:cubicBezTo>
                    <a:pt x="2502" y="2565"/>
                    <a:pt x="1324" y="4921"/>
                    <a:pt x="171" y="7277"/>
                  </a:cubicBezTo>
                  <a:cubicBezTo>
                    <a:pt x="1" y="7601"/>
                    <a:pt x="284" y="7903"/>
                    <a:pt x="553" y="7903"/>
                  </a:cubicBezTo>
                  <a:cubicBezTo>
                    <a:pt x="679" y="7903"/>
                    <a:pt x="801" y="7837"/>
                    <a:pt x="873" y="7678"/>
                  </a:cubicBezTo>
                  <a:cubicBezTo>
                    <a:pt x="2051" y="5347"/>
                    <a:pt x="3204" y="2991"/>
                    <a:pt x="4382" y="635"/>
                  </a:cubicBezTo>
                  <a:cubicBezTo>
                    <a:pt x="4538" y="306"/>
                    <a:pt x="4251" y="1"/>
                    <a:pt x="39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6"/>
            <p:cNvSpPr/>
            <p:nvPr/>
          </p:nvSpPr>
          <p:spPr>
            <a:xfrm>
              <a:off x="6312079" y="4827582"/>
              <a:ext cx="306185" cy="388155"/>
            </a:xfrm>
            <a:custGeom>
              <a:avLst/>
              <a:gdLst/>
              <a:ahLst/>
              <a:cxnLst/>
              <a:rect l="l" t="t" r="r" b="b"/>
              <a:pathLst>
                <a:path w="7325" h="9286" extrusionOk="0">
                  <a:moveTo>
                    <a:pt x="6740" y="0"/>
                  </a:moveTo>
                  <a:cubicBezTo>
                    <a:pt x="6613" y="0"/>
                    <a:pt x="6485" y="54"/>
                    <a:pt x="6394" y="182"/>
                  </a:cubicBezTo>
                  <a:cubicBezTo>
                    <a:pt x="4339" y="3014"/>
                    <a:pt x="2284" y="5846"/>
                    <a:pt x="229" y="8678"/>
                  </a:cubicBezTo>
                  <a:cubicBezTo>
                    <a:pt x="1" y="8994"/>
                    <a:pt x="289" y="9285"/>
                    <a:pt x="585" y="9285"/>
                  </a:cubicBezTo>
                  <a:cubicBezTo>
                    <a:pt x="712" y="9285"/>
                    <a:pt x="841" y="9232"/>
                    <a:pt x="931" y="9104"/>
                  </a:cubicBezTo>
                  <a:cubicBezTo>
                    <a:pt x="2986" y="6272"/>
                    <a:pt x="5041" y="3440"/>
                    <a:pt x="7096" y="608"/>
                  </a:cubicBezTo>
                  <a:cubicBezTo>
                    <a:pt x="7324" y="292"/>
                    <a:pt x="7036" y="0"/>
                    <a:pt x="67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6"/>
            <p:cNvSpPr/>
            <p:nvPr/>
          </p:nvSpPr>
          <p:spPr>
            <a:xfrm>
              <a:off x="5592479" y="4841418"/>
              <a:ext cx="111063" cy="111104"/>
            </a:xfrm>
            <a:custGeom>
              <a:avLst/>
              <a:gdLst/>
              <a:ahLst/>
              <a:cxnLst/>
              <a:rect l="l" t="t" r="r" b="b"/>
              <a:pathLst>
                <a:path w="2657" h="2658" extrusionOk="0">
                  <a:moveTo>
                    <a:pt x="1329" y="1"/>
                  </a:moveTo>
                  <a:cubicBezTo>
                    <a:pt x="602" y="1"/>
                    <a:pt x="0" y="602"/>
                    <a:pt x="0" y="1329"/>
                  </a:cubicBezTo>
                  <a:cubicBezTo>
                    <a:pt x="0" y="2056"/>
                    <a:pt x="602" y="2658"/>
                    <a:pt x="1329" y="2658"/>
                  </a:cubicBezTo>
                  <a:cubicBezTo>
                    <a:pt x="2055" y="2658"/>
                    <a:pt x="2657" y="2056"/>
                    <a:pt x="2657" y="1329"/>
                  </a:cubicBezTo>
                  <a:cubicBezTo>
                    <a:pt x="2657" y="602"/>
                    <a:pt x="2055" y="1"/>
                    <a:pt x="13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6"/>
            <p:cNvSpPr/>
            <p:nvPr/>
          </p:nvSpPr>
          <p:spPr>
            <a:xfrm>
              <a:off x="5896287" y="4695826"/>
              <a:ext cx="110059" cy="110018"/>
            </a:xfrm>
            <a:custGeom>
              <a:avLst/>
              <a:gdLst/>
              <a:ahLst/>
              <a:cxnLst/>
              <a:rect l="l" t="t" r="r" b="b"/>
              <a:pathLst>
                <a:path w="2633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03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32" y="2055"/>
                    <a:pt x="2632" y="1303"/>
                  </a:cubicBezTo>
                  <a:cubicBezTo>
                    <a:pt x="2632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6"/>
            <p:cNvSpPr/>
            <p:nvPr/>
          </p:nvSpPr>
          <p:spPr>
            <a:xfrm>
              <a:off x="6537426" y="4795354"/>
              <a:ext cx="111104" cy="111063"/>
            </a:xfrm>
            <a:custGeom>
              <a:avLst/>
              <a:gdLst/>
              <a:ahLst/>
              <a:cxnLst/>
              <a:rect l="l" t="t" r="r" b="b"/>
              <a:pathLst>
                <a:path w="2658" h="2657" extrusionOk="0">
                  <a:moveTo>
                    <a:pt x="1329" y="0"/>
                  </a:moveTo>
                  <a:cubicBezTo>
                    <a:pt x="602" y="0"/>
                    <a:pt x="1" y="602"/>
                    <a:pt x="1" y="1328"/>
                  </a:cubicBezTo>
                  <a:cubicBezTo>
                    <a:pt x="1" y="2055"/>
                    <a:pt x="602" y="2657"/>
                    <a:pt x="1329" y="2657"/>
                  </a:cubicBezTo>
                  <a:cubicBezTo>
                    <a:pt x="2056" y="2657"/>
                    <a:pt x="2658" y="2055"/>
                    <a:pt x="2658" y="1328"/>
                  </a:cubicBezTo>
                  <a:cubicBezTo>
                    <a:pt x="2658" y="602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7"/>
          <p:cNvSpPr txBox="1">
            <a:spLocks noGrp="1"/>
          </p:cNvSpPr>
          <p:nvPr>
            <p:ph type="title" hasCustomPrompt="1"/>
          </p:nvPr>
        </p:nvSpPr>
        <p:spPr>
          <a:xfrm>
            <a:off x="872900" y="1950156"/>
            <a:ext cx="2305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57" name="Google Shape;957;p27"/>
          <p:cNvSpPr txBox="1">
            <a:spLocks noGrp="1"/>
          </p:cNvSpPr>
          <p:nvPr>
            <p:ph type="subTitle" idx="1"/>
          </p:nvPr>
        </p:nvSpPr>
        <p:spPr>
          <a:xfrm>
            <a:off x="872900" y="3209775"/>
            <a:ext cx="23055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958" name="Google Shape;958;p27"/>
          <p:cNvGrpSpPr/>
          <p:nvPr/>
        </p:nvGrpSpPr>
        <p:grpSpPr>
          <a:xfrm>
            <a:off x="0" y="4151224"/>
            <a:ext cx="9144000" cy="887338"/>
            <a:chOff x="0" y="4260525"/>
            <a:chExt cx="9144000" cy="887338"/>
          </a:xfrm>
        </p:grpSpPr>
        <p:sp>
          <p:nvSpPr>
            <p:cNvPr id="959" name="Google Shape;959;p27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7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7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7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7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7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7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7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7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7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9" name="Google Shape;969;p27"/>
          <p:cNvSpPr txBox="1">
            <a:spLocks noGrp="1"/>
          </p:cNvSpPr>
          <p:nvPr>
            <p:ph type="title" idx="2" hasCustomPrompt="1"/>
          </p:nvPr>
        </p:nvSpPr>
        <p:spPr>
          <a:xfrm>
            <a:off x="3419250" y="1950156"/>
            <a:ext cx="2305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70" name="Google Shape;970;p27"/>
          <p:cNvSpPr txBox="1">
            <a:spLocks noGrp="1"/>
          </p:cNvSpPr>
          <p:nvPr>
            <p:ph type="subTitle" idx="3"/>
          </p:nvPr>
        </p:nvSpPr>
        <p:spPr>
          <a:xfrm>
            <a:off x="3419250" y="3209775"/>
            <a:ext cx="23055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1" name="Google Shape;971;p27"/>
          <p:cNvSpPr txBox="1">
            <a:spLocks noGrp="1"/>
          </p:cNvSpPr>
          <p:nvPr>
            <p:ph type="title" idx="4" hasCustomPrompt="1"/>
          </p:nvPr>
        </p:nvSpPr>
        <p:spPr>
          <a:xfrm>
            <a:off x="5965600" y="1950156"/>
            <a:ext cx="2305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72" name="Google Shape;972;p27"/>
          <p:cNvSpPr txBox="1">
            <a:spLocks noGrp="1"/>
          </p:cNvSpPr>
          <p:nvPr>
            <p:ph type="subTitle" idx="5"/>
          </p:nvPr>
        </p:nvSpPr>
        <p:spPr>
          <a:xfrm>
            <a:off x="6040300" y="3209775"/>
            <a:ext cx="21561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3" name="Google Shape;973;p27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974" name="Google Shape;974;p27"/>
          <p:cNvGrpSpPr/>
          <p:nvPr/>
        </p:nvGrpSpPr>
        <p:grpSpPr>
          <a:xfrm>
            <a:off x="0" y="4260525"/>
            <a:ext cx="9144000" cy="887338"/>
            <a:chOff x="0" y="4260525"/>
            <a:chExt cx="9144000" cy="887338"/>
          </a:xfrm>
        </p:grpSpPr>
        <p:sp>
          <p:nvSpPr>
            <p:cNvPr id="975" name="Google Shape;975;p27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7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7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7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7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7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7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7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7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7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5" name="Google Shape;985;p27"/>
          <p:cNvSpPr/>
          <p:nvPr/>
        </p:nvSpPr>
        <p:spPr>
          <a:xfrm>
            <a:off x="559125" y="152405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27"/>
          <p:cNvSpPr/>
          <p:nvPr/>
        </p:nvSpPr>
        <p:spPr>
          <a:xfrm>
            <a:off x="7645850" y="720625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27"/>
          <p:cNvSpPr/>
          <p:nvPr/>
        </p:nvSpPr>
        <p:spPr>
          <a:xfrm>
            <a:off x="-520575" y="914038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27"/>
          <p:cNvSpPr/>
          <p:nvPr/>
        </p:nvSpPr>
        <p:spPr>
          <a:xfrm>
            <a:off x="6571168" y="-329953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9" name="Google Shape;989;p27"/>
          <p:cNvGrpSpPr/>
          <p:nvPr/>
        </p:nvGrpSpPr>
        <p:grpSpPr>
          <a:xfrm>
            <a:off x="-18795" y="4041550"/>
            <a:ext cx="3304811" cy="1116053"/>
            <a:chOff x="-18795" y="4041550"/>
            <a:chExt cx="3304811" cy="1116053"/>
          </a:xfrm>
        </p:grpSpPr>
        <p:sp>
          <p:nvSpPr>
            <p:cNvPr id="990" name="Google Shape;990;p27"/>
            <p:cNvSpPr/>
            <p:nvPr/>
          </p:nvSpPr>
          <p:spPr>
            <a:xfrm>
              <a:off x="-187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7"/>
            <p:cNvSpPr/>
            <p:nvPr/>
          </p:nvSpPr>
          <p:spPr>
            <a:xfrm>
              <a:off x="-13265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7"/>
            <p:cNvSpPr/>
            <p:nvPr/>
          </p:nvSpPr>
          <p:spPr>
            <a:xfrm>
              <a:off x="150520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7"/>
            <p:cNvSpPr/>
            <p:nvPr/>
          </p:nvSpPr>
          <p:spPr>
            <a:xfrm>
              <a:off x="1510730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27"/>
          <p:cNvGrpSpPr/>
          <p:nvPr/>
        </p:nvGrpSpPr>
        <p:grpSpPr>
          <a:xfrm>
            <a:off x="5871195" y="4041550"/>
            <a:ext cx="3304811" cy="1116053"/>
            <a:chOff x="5871195" y="4041550"/>
            <a:chExt cx="3304811" cy="1116053"/>
          </a:xfrm>
        </p:grpSpPr>
        <p:sp>
          <p:nvSpPr>
            <p:cNvPr id="995" name="Google Shape;995;p27"/>
            <p:cNvSpPr/>
            <p:nvPr/>
          </p:nvSpPr>
          <p:spPr>
            <a:xfrm flipH="1">
              <a:off x="73951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7"/>
            <p:cNvSpPr/>
            <p:nvPr/>
          </p:nvSpPr>
          <p:spPr>
            <a:xfrm flipH="1">
              <a:off x="7500046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7"/>
            <p:cNvSpPr/>
            <p:nvPr/>
          </p:nvSpPr>
          <p:spPr>
            <a:xfrm flipH="1">
              <a:off x="587119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7"/>
            <p:cNvSpPr/>
            <p:nvPr/>
          </p:nvSpPr>
          <p:spPr>
            <a:xfrm flipH="1">
              <a:off x="5976051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0" name="Google Shape;1000;p28"/>
          <p:cNvGrpSpPr/>
          <p:nvPr/>
        </p:nvGrpSpPr>
        <p:grpSpPr>
          <a:xfrm>
            <a:off x="0" y="4236152"/>
            <a:ext cx="5441550" cy="576290"/>
            <a:chOff x="0" y="4571577"/>
            <a:chExt cx="5441550" cy="576290"/>
          </a:xfrm>
        </p:grpSpPr>
        <p:sp>
          <p:nvSpPr>
            <p:cNvPr id="1001" name="Google Shape;1001;p28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8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8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8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8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8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7" name="Google Shape;1007;p28"/>
          <p:cNvGrpSpPr/>
          <p:nvPr/>
        </p:nvGrpSpPr>
        <p:grpSpPr>
          <a:xfrm>
            <a:off x="0" y="4306100"/>
            <a:ext cx="5413727" cy="887338"/>
            <a:chOff x="0" y="4260525"/>
            <a:chExt cx="5413727" cy="887338"/>
          </a:xfrm>
        </p:grpSpPr>
        <p:sp>
          <p:nvSpPr>
            <p:cNvPr id="1008" name="Google Shape;1008;p28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8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8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8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8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8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4" name="Google Shape;1014;p28"/>
          <p:cNvSpPr txBox="1">
            <a:spLocks noGrp="1"/>
          </p:cNvSpPr>
          <p:nvPr>
            <p:ph type="title"/>
          </p:nvPr>
        </p:nvSpPr>
        <p:spPr>
          <a:xfrm>
            <a:off x="718500" y="540000"/>
            <a:ext cx="3853500" cy="13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15" name="Google Shape;1015;p28"/>
          <p:cNvSpPr txBox="1">
            <a:spLocks noGrp="1"/>
          </p:cNvSpPr>
          <p:nvPr>
            <p:ph type="subTitle" idx="1"/>
          </p:nvPr>
        </p:nvSpPr>
        <p:spPr>
          <a:xfrm>
            <a:off x="927900" y="1947901"/>
            <a:ext cx="3434700" cy="124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6" name="Google Shape;1016;p28"/>
          <p:cNvSpPr txBox="1"/>
          <p:nvPr/>
        </p:nvSpPr>
        <p:spPr>
          <a:xfrm>
            <a:off x="719250" y="3223500"/>
            <a:ext cx="38520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lang="en" sz="1000">
                <a:solidFill>
                  <a:srgbClr val="434343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rgbClr val="434343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lang="en" sz="1000">
                <a:solidFill>
                  <a:srgbClr val="434343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rgbClr val="434343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infographics &amp; images by </a:t>
            </a:r>
            <a:r>
              <a:rPr lang="en" sz="1000">
                <a:solidFill>
                  <a:srgbClr val="434343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rgbClr val="434343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sz="1000">
              <a:solidFill>
                <a:srgbClr val="434343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017" name="Google Shape;1017;p28"/>
          <p:cNvGrpSpPr/>
          <p:nvPr/>
        </p:nvGrpSpPr>
        <p:grpSpPr>
          <a:xfrm>
            <a:off x="4196657" y="3873166"/>
            <a:ext cx="5894265" cy="1683249"/>
            <a:chOff x="-578393" y="3873166"/>
            <a:chExt cx="5894265" cy="1683249"/>
          </a:xfrm>
        </p:grpSpPr>
        <p:grpSp>
          <p:nvGrpSpPr>
            <p:cNvPr id="1018" name="Google Shape;1018;p28"/>
            <p:cNvGrpSpPr/>
            <p:nvPr/>
          </p:nvGrpSpPr>
          <p:grpSpPr>
            <a:xfrm rot="248419">
              <a:off x="-535153" y="3969805"/>
              <a:ext cx="2723882" cy="1296273"/>
              <a:chOff x="4740748" y="4022919"/>
              <a:chExt cx="2723855" cy="1296260"/>
            </a:xfrm>
          </p:grpSpPr>
          <p:sp>
            <p:nvSpPr>
              <p:cNvPr id="1019" name="Google Shape;1019;p28"/>
              <p:cNvSpPr/>
              <p:nvPr/>
            </p:nvSpPr>
            <p:spPr>
              <a:xfrm>
                <a:off x="4740748" y="4022919"/>
                <a:ext cx="2723855" cy="1296260"/>
              </a:xfrm>
              <a:custGeom>
                <a:avLst/>
                <a:gdLst/>
                <a:ahLst/>
                <a:cxnLst/>
                <a:rect l="l" t="t" r="r" b="b"/>
                <a:pathLst>
                  <a:path w="65164" h="31011" extrusionOk="0">
                    <a:moveTo>
                      <a:pt x="23291" y="1"/>
                    </a:moveTo>
                    <a:cubicBezTo>
                      <a:pt x="23224" y="1"/>
                      <a:pt x="23154" y="3"/>
                      <a:pt x="23083" y="8"/>
                    </a:cubicBezTo>
                    <a:cubicBezTo>
                      <a:pt x="18597" y="309"/>
                      <a:pt x="4913" y="8153"/>
                      <a:pt x="0" y="31011"/>
                    </a:cubicBezTo>
                    <a:lnTo>
                      <a:pt x="3609" y="30835"/>
                    </a:lnTo>
                    <a:lnTo>
                      <a:pt x="58296" y="27853"/>
                    </a:lnTo>
                    <a:lnTo>
                      <a:pt x="63284" y="27577"/>
                    </a:lnTo>
                    <a:cubicBezTo>
                      <a:pt x="63284" y="27577"/>
                      <a:pt x="65164" y="19532"/>
                      <a:pt x="60251" y="16725"/>
                    </a:cubicBezTo>
                    <a:cubicBezTo>
                      <a:pt x="58331" y="15617"/>
                      <a:pt x="56747" y="15280"/>
                      <a:pt x="55531" y="15280"/>
                    </a:cubicBezTo>
                    <a:cubicBezTo>
                      <a:pt x="53636" y="15280"/>
                      <a:pt x="52632" y="16098"/>
                      <a:pt x="52632" y="16098"/>
                    </a:cubicBezTo>
                    <a:cubicBezTo>
                      <a:pt x="52632" y="16098"/>
                      <a:pt x="52732" y="8780"/>
                      <a:pt x="47419" y="8153"/>
                    </a:cubicBezTo>
                    <a:cubicBezTo>
                      <a:pt x="47133" y="8120"/>
                      <a:pt x="46847" y="8104"/>
                      <a:pt x="46561" y="8104"/>
                    </a:cubicBezTo>
                    <a:cubicBezTo>
                      <a:pt x="41504" y="8104"/>
                      <a:pt x="36542" y="13066"/>
                      <a:pt x="36542" y="13066"/>
                    </a:cubicBezTo>
                    <a:cubicBezTo>
                      <a:pt x="36542" y="13066"/>
                      <a:pt x="36141" y="5848"/>
                      <a:pt x="32482" y="5447"/>
                    </a:cubicBezTo>
                    <a:cubicBezTo>
                      <a:pt x="32300" y="5425"/>
                      <a:pt x="32118" y="5414"/>
                      <a:pt x="31936" y="5414"/>
                    </a:cubicBezTo>
                    <a:cubicBezTo>
                      <a:pt x="28549" y="5414"/>
                      <a:pt x="25153" y="8991"/>
                      <a:pt x="24963" y="9181"/>
                    </a:cubicBezTo>
                    <a:cubicBezTo>
                      <a:pt x="25037" y="8885"/>
                      <a:pt x="27416" y="1"/>
                      <a:pt x="232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28"/>
              <p:cNvSpPr/>
              <p:nvPr/>
            </p:nvSpPr>
            <p:spPr>
              <a:xfrm>
                <a:off x="4891606" y="4274726"/>
                <a:ext cx="2300630" cy="1037142"/>
              </a:xfrm>
              <a:custGeom>
                <a:avLst/>
                <a:gdLst/>
                <a:ahLst/>
                <a:cxnLst/>
                <a:rect l="l" t="t" r="r" b="b"/>
                <a:pathLst>
                  <a:path w="55039" h="24812" extrusionOk="0">
                    <a:moveTo>
                      <a:pt x="15303" y="1"/>
                    </a:moveTo>
                    <a:cubicBezTo>
                      <a:pt x="11292" y="1"/>
                      <a:pt x="968" y="12091"/>
                      <a:pt x="0" y="24811"/>
                    </a:cubicBezTo>
                    <a:lnTo>
                      <a:pt x="54687" y="21829"/>
                    </a:lnTo>
                    <a:cubicBezTo>
                      <a:pt x="54963" y="18946"/>
                      <a:pt x="55038" y="13783"/>
                      <a:pt x="52256" y="13408"/>
                    </a:cubicBezTo>
                    <a:cubicBezTo>
                      <a:pt x="51938" y="13364"/>
                      <a:pt x="51638" y="13344"/>
                      <a:pt x="51355" y="13344"/>
                    </a:cubicBezTo>
                    <a:cubicBezTo>
                      <a:pt x="48199" y="13344"/>
                      <a:pt x="47143" y="15814"/>
                      <a:pt x="47143" y="15814"/>
                    </a:cubicBezTo>
                    <a:cubicBezTo>
                      <a:pt x="47143" y="15814"/>
                      <a:pt x="47530" y="7378"/>
                      <a:pt x="42152" y="7378"/>
                    </a:cubicBezTo>
                    <a:cubicBezTo>
                      <a:pt x="41884" y="7378"/>
                      <a:pt x="41601" y="7399"/>
                      <a:pt x="41304" y="7443"/>
                    </a:cubicBezTo>
                    <a:cubicBezTo>
                      <a:pt x="35038" y="8395"/>
                      <a:pt x="32106" y="13608"/>
                      <a:pt x="32106" y="13608"/>
                    </a:cubicBezTo>
                    <a:cubicBezTo>
                      <a:pt x="32106" y="13608"/>
                      <a:pt x="31379" y="6616"/>
                      <a:pt x="26667" y="5989"/>
                    </a:cubicBezTo>
                    <a:cubicBezTo>
                      <a:pt x="26401" y="5953"/>
                      <a:pt x="26138" y="5937"/>
                      <a:pt x="25877" y="5937"/>
                    </a:cubicBezTo>
                    <a:cubicBezTo>
                      <a:pt x="21530" y="5937"/>
                      <a:pt x="17895" y="10575"/>
                      <a:pt x="17895" y="10575"/>
                    </a:cubicBezTo>
                    <a:cubicBezTo>
                      <a:pt x="17895" y="10575"/>
                      <a:pt x="19474" y="976"/>
                      <a:pt x="15715" y="49"/>
                    </a:cubicBezTo>
                    <a:cubicBezTo>
                      <a:pt x="15586" y="17"/>
                      <a:pt x="15449" y="1"/>
                      <a:pt x="153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28"/>
              <p:cNvSpPr/>
              <p:nvPr/>
            </p:nvSpPr>
            <p:spPr>
              <a:xfrm>
                <a:off x="5624248" y="4878370"/>
                <a:ext cx="376367" cy="357933"/>
              </a:xfrm>
              <a:custGeom>
                <a:avLst/>
                <a:gdLst/>
                <a:ahLst/>
                <a:cxnLst/>
                <a:rect l="l" t="t" r="r" b="b"/>
                <a:pathLst>
                  <a:path w="9004" h="8563" extrusionOk="0">
                    <a:moveTo>
                      <a:pt x="613" y="0"/>
                    </a:moveTo>
                    <a:cubicBezTo>
                      <a:pt x="284" y="0"/>
                      <a:pt x="1" y="429"/>
                      <a:pt x="293" y="721"/>
                    </a:cubicBezTo>
                    <a:cubicBezTo>
                      <a:pt x="2900" y="3302"/>
                      <a:pt x="5506" y="5884"/>
                      <a:pt x="8138" y="8440"/>
                    </a:cubicBezTo>
                    <a:cubicBezTo>
                      <a:pt x="8224" y="8526"/>
                      <a:pt x="8320" y="8563"/>
                      <a:pt x="8414" y="8563"/>
                    </a:cubicBezTo>
                    <a:cubicBezTo>
                      <a:pt x="8728" y="8563"/>
                      <a:pt x="9004" y="8154"/>
                      <a:pt x="8714" y="7864"/>
                    </a:cubicBezTo>
                    <a:cubicBezTo>
                      <a:pt x="6108" y="5282"/>
                      <a:pt x="3501" y="2701"/>
                      <a:pt x="894" y="119"/>
                    </a:cubicBezTo>
                    <a:cubicBezTo>
                      <a:pt x="805" y="36"/>
                      <a:pt x="707" y="0"/>
                      <a:pt x="6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28"/>
              <p:cNvSpPr/>
              <p:nvPr/>
            </p:nvSpPr>
            <p:spPr>
              <a:xfrm>
                <a:off x="5786476" y="4734241"/>
                <a:ext cx="189688" cy="33034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7903" extrusionOk="0">
                    <a:moveTo>
                      <a:pt x="3976" y="1"/>
                    </a:moveTo>
                    <a:cubicBezTo>
                      <a:pt x="3853" y="1"/>
                      <a:pt x="3733" y="62"/>
                      <a:pt x="3655" y="209"/>
                    </a:cubicBezTo>
                    <a:cubicBezTo>
                      <a:pt x="2502" y="2565"/>
                      <a:pt x="1324" y="4921"/>
                      <a:pt x="171" y="7277"/>
                    </a:cubicBezTo>
                    <a:cubicBezTo>
                      <a:pt x="1" y="7601"/>
                      <a:pt x="284" y="7903"/>
                      <a:pt x="553" y="7903"/>
                    </a:cubicBezTo>
                    <a:cubicBezTo>
                      <a:pt x="679" y="7903"/>
                      <a:pt x="801" y="7837"/>
                      <a:pt x="873" y="7678"/>
                    </a:cubicBezTo>
                    <a:cubicBezTo>
                      <a:pt x="2051" y="5347"/>
                      <a:pt x="3204" y="2991"/>
                      <a:pt x="4382" y="635"/>
                    </a:cubicBezTo>
                    <a:cubicBezTo>
                      <a:pt x="4538" y="306"/>
                      <a:pt x="4251" y="1"/>
                      <a:pt x="3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28"/>
              <p:cNvSpPr/>
              <p:nvPr/>
            </p:nvSpPr>
            <p:spPr>
              <a:xfrm>
                <a:off x="6312079" y="4827582"/>
                <a:ext cx="306185" cy="388155"/>
              </a:xfrm>
              <a:custGeom>
                <a:avLst/>
                <a:gdLst/>
                <a:ahLst/>
                <a:cxnLst/>
                <a:rect l="l" t="t" r="r" b="b"/>
                <a:pathLst>
                  <a:path w="7325" h="9286" extrusionOk="0">
                    <a:moveTo>
                      <a:pt x="6740" y="0"/>
                    </a:moveTo>
                    <a:cubicBezTo>
                      <a:pt x="6613" y="0"/>
                      <a:pt x="6485" y="54"/>
                      <a:pt x="6394" y="182"/>
                    </a:cubicBezTo>
                    <a:cubicBezTo>
                      <a:pt x="4339" y="3014"/>
                      <a:pt x="2284" y="5846"/>
                      <a:pt x="229" y="8678"/>
                    </a:cubicBezTo>
                    <a:cubicBezTo>
                      <a:pt x="1" y="8994"/>
                      <a:pt x="289" y="9285"/>
                      <a:pt x="585" y="9285"/>
                    </a:cubicBezTo>
                    <a:cubicBezTo>
                      <a:pt x="712" y="9285"/>
                      <a:pt x="841" y="9232"/>
                      <a:pt x="931" y="9104"/>
                    </a:cubicBezTo>
                    <a:cubicBezTo>
                      <a:pt x="2986" y="6272"/>
                      <a:pt x="5041" y="3440"/>
                      <a:pt x="7096" y="608"/>
                    </a:cubicBezTo>
                    <a:cubicBezTo>
                      <a:pt x="7324" y="292"/>
                      <a:pt x="7036" y="0"/>
                      <a:pt x="67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28"/>
              <p:cNvSpPr/>
              <p:nvPr/>
            </p:nvSpPr>
            <p:spPr>
              <a:xfrm>
                <a:off x="5592479" y="4841418"/>
                <a:ext cx="111063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8" extrusionOk="0">
                    <a:moveTo>
                      <a:pt x="1329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8"/>
                      <a:pt x="1329" y="2658"/>
                    </a:cubicBezTo>
                    <a:cubicBezTo>
                      <a:pt x="2055" y="2658"/>
                      <a:pt x="2657" y="2056"/>
                      <a:pt x="2657" y="1329"/>
                    </a:cubicBezTo>
                    <a:cubicBezTo>
                      <a:pt x="2657" y="602"/>
                      <a:pt x="2055" y="1"/>
                      <a:pt x="13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28"/>
              <p:cNvSpPr/>
              <p:nvPr/>
            </p:nvSpPr>
            <p:spPr>
              <a:xfrm>
                <a:off x="5896287" y="4695826"/>
                <a:ext cx="110059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03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32" y="2055"/>
                      <a:pt x="2632" y="1303"/>
                    </a:cubicBezTo>
                    <a:cubicBezTo>
                      <a:pt x="2632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28"/>
              <p:cNvSpPr/>
              <p:nvPr/>
            </p:nvSpPr>
            <p:spPr>
              <a:xfrm>
                <a:off x="6537426" y="4795354"/>
                <a:ext cx="111104" cy="111063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7" extrusionOk="0">
                    <a:moveTo>
                      <a:pt x="1329" y="0"/>
                    </a:moveTo>
                    <a:cubicBezTo>
                      <a:pt x="602" y="0"/>
                      <a:pt x="1" y="602"/>
                      <a:pt x="1" y="1328"/>
                    </a:cubicBezTo>
                    <a:cubicBezTo>
                      <a:pt x="1" y="2055"/>
                      <a:pt x="602" y="2657"/>
                      <a:pt x="1329" y="2657"/>
                    </a:cubicBezTo>
                    <a:cubicBezTo>
                      <a:pt x="2056" y="2657"/>
                      <a:pt x="2658" y="2055"/>
                      <a:pt x="2658" y="1328"/>
                    </a:cubicBezTo>
                    <a:cubicBezTo>
                      <a:pt x="2658" y="602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27" name="Google Shape;1027;p28"/>
            <p:cNvGrpSpPr/>
            <p:nvPr/>
          </p:nvGrpSpPr>
          <p:grpSpPr>
            <a:xfrm>
              <a:off x="1783743" y="4365285"/>
              <a:ext cx="3532128" cy="1191131"/>
              <a:chOff x="-17642" y="3723575"/>
              <a:chExt cx="4252502" cy="1434060"/>
            </a:xfrm>
          </p:grpSpPr>
          <p:sp>
            <p:nvSpPr>
              <p:cNvPr id="1028" name="Google Shape;1028;p28"/>
              <p:cNvSpPr/>
              <p:nvPr/>
            </p:nvSpPr>
            <p:spPr>
              <a:xfrm>
                <a:off x="-11586" y="3723575"/>
                <a:ext cx="2288234" cy="1434060"/>
              </a:xfrm>
              <a:custGeom>
                <a:avLst/>
                <a:gdLst/>
                <a:ahLst/>
                <a:cxnLst/>
                <a:rect l="l" t="t" r="r" b="b"/>
                <a:pathLst>
                  <a:path w="48303" h="30272" extrusionOk="0">
                    <a:moveTo>
                      <a:pt x="11062" y="0"/>
                    </a:moveTo>
                    <a:cubicBezTo>
                      <a:pt x="10554" y="0"/>
                      <a:pt x="10016" y="53"/>
                      <a:pt x="9449" y="171"/>
                    </a:cubicBezTo>
                    <a:cubicBezTo>
                      <a:pt x="3785" y="1349"/>
                      <a:pt x="0" y="7790"/>
                      <a:pt x="0" y="7790"/>
                    </a:cubicBezTo>
                    <a:lnTo>
                      <a:pt x="150" y="12552"/>
                    </a:lnTo>
                    <a:lnTo>
                      <a:pt x="652" y="30272"/>
                    </a:lnTo>
                    <a:lnTo>
                      <a:pt x="47569" y="30272"/>
                    </a:lnTo>
                    <a:cubicBezTo>
                      <a:pt x="48302" y="19153"/>
                      <a:pt x="42715" y="18111"/>
                      <a:pt x="40594" y="18111"/>
                    </a:cubicBezTo>
                    <a:cubicBezTo>
                      <a:pt x="40105" y="18111"/>
                      <a:pt x="39800" y="18166"/>
                      <a:pt x="39800" y="18166"/>
                    </a:cubicBezTo>
                    <a:cubicBezTo>
                      <a:pt x="39800" y="18166"/>
                      <a:pt x="40451" y="14257"/>
                      <a:pt x="36492" y="11700"/>
                    </a:cubicBezTo>
                    <a:cubicBezTo>
                      <a:pt x="35253" y="10913"/>
                      <a:pt x="34010" y="10642"/>
                      <a:pt x="32884" y="10642"/>
                    </a:cubicBezTo>
                    <a:cubicBezTo>
                      <a:pt x="30388" y="10642"/>
                      <a:pt x="28471" y="11976"/>
                      <a:pt x="28471" y="11976"/>
                    </a:cubicBezTo>
                    <a:cubicBezTo>
                      <a:pt x="28471" y="11976"/>
                      <a:pt x="27494" y="5008"/>
                      <a:pt x="24311" y="3505"/>
                    </a:cubicBezTo>
                    <a:cubicBezTo>
                      <a:pt x="23522" y="3132"/>
                      <a:pt x="22723" y="2992"/>
                      <a:pt x="21969" y="2992"/>
                    </a:cubicBezTo>
                    <a:cubicBezTo>
                      <a:pt x="19680" y="2992"/>
                      <a:pt x="17795" y="4282"/>
                      <a:pt x="17795" y="4282"/>
                    </a:cubicBezTo>
                    <a:cubicBezTo>
                      <a:pt x="17795" y="4282"/>
                      <a:pt x="15624" y="0"/>
                      <a:pt x="110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28"/>
              <p:cNvSpPr/>
              <p:nvPr/>
            </p:nvSpPr>
            <p:spPr>
              <a:xfrm>
                <a:off x="-17642" y="3907279"/>
                <a:ext cx="2146401" cy="1250350"/>
              </a:xfrm>
              <a:custGeom>
                <a:avLst/>
                <a:gdLst/>
                <a:ahLst/>
                <a:cxnLst/>
                <a:rect l="l" t="t" r="r" b="b"/>
                <a:pathLst>
                  <a:path w="45309" h="26394" extrusionOk="0">
                    <a:moveTo>
                      <a:pt x="8929" y="0"/>
                    </a:moveTo>
                    <a:cubicBezTo>
                      <a:pt x="5334" y="0"/>
                      <a:pt x="1711" y="5576"/>
                      <a:pt x="0" y="8674"/>
                    </a:cubicBezTo>
                    <a:lnTo>
                      <a:pt x="502" y="26394"/>
                    </a:lnTo>
                    <a:lnTo>
                      <a:pt x="43585" y="26394"/>
                    </a:lnTo>
                    <a:cubicBezTo>
                      <a:pt x="45309" y="18444"/>
                      <a:pt x="40694" y="17507"/>
                      <a:pt x="38422" y="17507"/>
                    </a:cubicBezTo>
                    <a:cubicBezTo>
                      <a:pt x="37721" y="17507"/>
                      <a:pt x="37244" y="17597"/>
                      <a:pt x="37244" y="17597"/>
                    </a:cubicBezTo>
                    <a:cubicBezTo>
                      <a:pt x="37244" y="17597"/>
                      <a:pt x="37194" y="13110"/>
                      <a:pt x="34061" y="11281"/>
                    </a:cubicBezTo>
                    <a:cubicBezTo>
                      <a:pt x="33405" y="10898"/>
                      <a:pt x="32705" y="10747"/>
                      <a:pt x="32008" y="10747"/>
                    </a:cubicBezTo>
                    <a:cubicBezTo>
                      <a:pt x="29370" y="10747"/>
                      <a:pt x="26768" y="12910"/>
                      <a:pt x="26768" y="12910"/>
                    </a:cubicBezTo>
                    <a:cubicBezTo>
                      <a:pt x="26768" y="12910"/>
                      <a:pt x="25138" y="5090"/>
                      <a:pt x="21630" y="3787"/>
                    </a:cubicBezTo>
                    <a:cubicBezTo>
                      <a:pt x="20973" y="3545"/>
                      <a:pt x="20365" y="3446"/>
                      <a:pt x="19808" y="3446"/>
                    </a:cubicBezTo>
                    <a:cubicBezTo>
                      <a:pt x="17370" y="3446"/>
                      <a:pt x="15940" y="5341"/>
                      <a:pt x="15940" y="5341"/>
                    </a:cubicBezTo>
                    <a:cubicBezTo>
                      <a:pt x="15940" y="5341"/>
                      <a:pt x="14061" y="203"/>
                      <a:pt x="9048" y="3"/>
                    </a:cubicBezTo>
                    <a:cubicBezTo>
                      <a:pt x="9008" y="1"/>
                      <a:pt x="8969" y="0"/>
                      <a:pt x="89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28"/>
              <p:cNvSpPr/>
              <p:nvPr/>
            </p:nvSpPr>
            <p:spPr>
              <a:xfrm>
                <a:off x="1946626" y="4388188"/>
                <a:ext cx="2288234" cy="769363"/>
              </a:xfrm>
              <a:custGeom>
                <a:avLst/>
                <a:gdLst/>
                <a:ahLst/>
                <a:cxnLst/>
                <a:rect l="l" t="t" r="r" b="b"/>
                <a:pathLst>
                  <a:path w="48303" h="30272" extrusionOk="0">
                    <a:moveTo>
                      <a:pt x="11062" y="0"/>
                    </a:moveTo>
                    <a:cubicBezTo>
                      <a:pt x="10554" y="0"/>
                      <a:pt x="10016" y="53"/>
                      <a:pt x="9449" y="171"/>
                    </a:cubicBezTo>
                    <a:cubicBezTo>
                      <a:pt x="3785" y="1349"/>
                      <a:pt x="0" y="7790"/>
                      <a:pt x="0" y="7790"/>
                    </a:cubicBezTo>
                    <a:lnTo>
                      <a:pt x="150" y="12552"/>
                    </a:lnTo>
                    <a:lnTo>
                      <a:pt x="652" y="30272"/>
                    </a:lnTo>
                    <a:lnTo>
                      <a:pt x="47569" y="30272"/>
                    </a:lnTo>
                    <a:cubicBezTo>
                      <a:pt x="48302" y="19153"/>
                      <a:pt x="42715" y="18111"/>
                      <a:pt x="40594" y="18111"/>
                    </a:cubicBezTo>
                    <a:cubicBezTo>
                      <a:pt x="40105" y="18111"/>
                      <a:pt x="39800" y="18166"/>
                      <a:pt x="39800" y="18166"/>
                    </a:cubicBezTo>
                    <a:cubicBezTo>
                      <a:pt x="39800" y="18166"/>
                      <a:pt x="40451" y="14257"/>
                      <a:pt x="36492" y="11700"/>
                    </a:cubicBezTo>
                    <a:cubicBezTo>
                      <a:pt x="35253" y="10913"/>
                      <a:pt x="34010" y="10642"/>
                      <a:pt x="32884" y="10642"/>
                    </a:cubicBezTo>
                    <a:cubicBezTo>
                      <a:pt x="30388" y="10642"/>
                      <a:pt x="28471" y="11976"/>
                      <a:pt x="28471" y="11976"/>
                    </a:cubicBezTo>
                    <a:cubicBezTo>
                      <a:pt x="28471" y="11976"/>
                      <a:pt x="27494" y="5008"/>
                      <a:pt x="24311" y="3505"/>
                    </a:cubicBezTo>
                    <a:cubicBezTo>
                      <a:pt x="23522" y="3132"/>
                      <a:pt x="22723" y="2992"/>
                      <a:pt x="21969" y="2992"/>
                    </a:cubicBezTo>
                    <a:cubicBezTo>
                      <a:pt x="19680" y="2992"/>
                      <a:pt x="17795" y="4282"/>
                      <a:pt x="17795" y="4282"/>
                    </a:cubicBezTo>
                    <a:cubicBezTo>
                      <a:pt x="17795" y="4282"/>
                      <a:pt x="15624" y="0"/>
                      <a:pt x="110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28"/>
              <p:cNvSpPr/>
              <p:nvPr/>
            </p:nvSpPr>
            <p:spPr>
              <a:xfrm>
                <a:off x="1945675" y="4579348"/>
                <a:ext cx="2146401" cy="578227"/>
              </a:xfrm>
              <a:custGeom>
                <a:avLst/>
                <a:gdLst/>
                <a:ahLst/>
                <a:cxnLst/>
                <a:rect l="l" t="t" r="r" b="b"/>
                <a:pathLst>
                  <a:path w="45309" h="26394" extrusionOk="0">
                    <a:moveTo>
                      <a:pt x="8929" y="0"/>
                    </a:moveTo>
                    <a:cubicBezTo>
                      <a:pt x="5334" y="0"/>
                      <a:pt x="1711" y="5576"/>
                      <a:pt x="0" y="8674"/>
                    </a:cubicBezTo>
                    <a:lnTo>
                      <a:pt x="502" y="26394"/>
                    </a:lnTo>
                    <a:lnTo>
                      <a:pt x="43585" y="26394"/>
                    </a:lnTo>
                    <a:cubicBezTo>
                      <a:pt x="45309" y="18444"/>
                      <a:pt x="40694" y="17507"/>
                      <a:pt x="38422" y="17507"/>
                    </a:cubicBezTo>
                    <a:cubicBezTo>
                      <a:pt x="37721" y="17507"/>
                      <a:pt x="37244" y="17597"/>
                      <a:pt x="37244" y="17597"/>
                    </a:cubicBezTo>
                    <a:cubicBezTo>
                      <a:pt x="37244" y="17597"/>
                      <a:pt x="37194" y="13110"/>
                      <a:pt x="34061" y="11281"/>
                    </a:cubicBezTo>
                    <a:cubicBezTo>
                      <a:pt x="33405" y="10898"/>
                      <a:pt x="32705" y="10747"/>
                      <a:pt x="32008" y="10747"/>
                    </a:cubicBezTo>
                    <a:cubicBezTo>
                      <a:pt x="29370" y="10747"/>
                      <a:pt x="26768" y="12910"/>
                      <a:pt x="26768" y="12910"/>
                    </a:cubicBezTo>
                    <a:cubicBezTo>
                      <a:pt x="26768" y="12910"/>
                      <a:pt x="25138" y="5090"/>
                      <a:pt x="21630" y="3787"/>
                    </a:cubicBezTo>
                    <a:cubicBezTo>
                      <a:pt x="20973" y="3545"/>
                      <a:pt x="20365" y="3446"/>
                      <a:pt x="19808" y="3446"/>
                    </a:cubicBezTo>
                    <a:cubicBezTo>
                      <a:pt x="17370" y="3446"/>
                      <a:pt x="15940" y="5341"/>
                      <a:pt x="15940" y="5341"/>
                    </a:cubicBezTo>
                    <a:cubicBezTo>
                      <a:pt x="15940" y="5341"/>
                      <a:pt x="14061" y="203"/>
                      <a:pt x="9048" y="3"/>
                    </a:cubicBezTo>
                    <a:cubicBezTo>
                      <a:pt x="9008" y="1"/>
                      <a:pt x="8969" y="0"/>
                      <a:pt x="89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32" name="Google Shape;1032;p28"/>
          <p:cNvGrpSpPr/>
          <p:nvPr/>
        </p:nvGrpSpPr>
        <p:grpSpPr>
          <a:xfrm>
            <a:off x="6283554" y="3972732"/>
            <a:ext cx="2870878" cy="1190024"/>
            <a:chOff x="6091830" y="3908407"/>
            <a:chExt cx="3052177" cy="1235105"/>
          </a:xfrm>
        </p:grpSpPr>
        <p:sp>
          <p:nvSpPr>
            <p:cNvPr id="1033" name="Google Shape;1033;p28"/>
            <p:cNvSpPr/>
            <p:nvPr/>
          </p:nvSpPr>
          <p:spPr>
            <a:xfrm>
              <a:off x="6091830" y="3908407"/>
              <a:ext cx="3052177" cy="1235105"/>
            </a:xfrm>
            <a:custGeom>
              <a:avLst/>
              <a:gdLst/>
              <a:ahLst/>
              <a:cxnLst/>
              <a:rect l="l" t="t" r="r" b="b"/>
              <a:pathLst>
                <a:path w="49189" h="19905" extrusionOk="0">
                  <a:moveTo>
                    <a:pt x="49189" y="1"/>
                  </a:moveTo>
                  <a:cubicBezTo>
                    <a:pt x="49189" y="1"/>
                    <a:pt x="22826" y="1"/>
                    <a:pt x="0" y="19904"/>
                  </a:cubicBezTo>
                  <a:lnTo>
                    <a:pt x="49189" y="19904"/>
                  </a:lnTo>
                  <a:lnTo>
                    <a:pt x="491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8"/>
            <p:cNvSpPr/>
            <p:nvPr/>
          </p:nvSpPr>
          <p:spPr>
            <a:xfrm>
              <a:off x="6945878" y="4166160"/>
              <a:ext cx="2198121" cy="977350"/>
            </a:xfrm>
            <a:custGeom>
              <a:avLst/>
              <a:gdLst/>
              <a:ahLst/>
              <a:cxnLst/>
              <a:rect l="l" t="t" r="r" b="b"/>
              <a:pathLst>
                <a:path w="35425" h="15751" extrusionOk="0">
                  <a:moveTo>
                    <a:pt x="35425" y="1"/>
                  </a:moveTo>
                  <a:cubicBezTo>
                    <a:pt x="34649" y="1005"/>
                    <a:pt x="33325" y="2512"/>
                    <a:pt x="32092" y="2740"/>
                  </a:cubicBezTo>
                  <a:cubicBezTo>
                    <a:pt x="31966" y="2766"/>
                    <a:pt x="31839" y="2778"/>
                    <a:pt x="31712" y="2778"/>
                  </a:cubicBezTo>
                  <a:cubicBezTo>
                    <a:pt x="30282" y="2778"/>
                    <a:pt x="28782" y="1279"/>
                    <a:pt x="27145" y="1279"/>
                  </a:cubicBezTo>
                  <a:cubicBezTo>
                    <a:pt x="26741" y="1279"/>
                    <a:pt x="26329" y="1371"/>
                    <a:pt x="25907" y="1599"/>
                  </a:cubicBezTo>
                  <a:cubicBezTo>
                    <a:pt x="23624" y="2854"/>
                    <a:pt x="23738" y="4840"/>
                    <a:pt x="21159" y="6072"/>
                  </a:cubicBezTo>
                  <a:cubicBezTo>
                    <a:pt x="20775" y="6257"/>
                    <a:pt x="20411" y="6333"/>
                    <a:pt x="20059" y="6333"/>
                  </a:cubicBezTo>
                  <a:cubicBezTo>
                    <a:pt x="18439" y="6333"/>
                    <a:pt x="17087" y="4726"/>
                    <a:pt x="15378" y="4726"/>
                  </a:cubicBezTo>
                  <a:cubicBezTo>
                    <a:pt x="14983" y="4726"/>
                    <a:pt x="14569" y="4811"/>
                    <a:pt x="14129" y="5022"/>
                  </a:cubicBezTo>
                  <a:cubicBezTo>
                    <a:pt x="11367" y="6369"/>
                    <a:pt x="12029" y="9222"/>
                    <a:pt x="10043" y="10272"/>
                  </a:cubicBezTo>
                  <a:cubicBezTo>
                    <a:pt x="9620" y="10488"/>
                    <a:pt x="9156" y="10567"/>
                    <a:pt x="8668" y="10567"/>
                  </a:cubicBezTo>
                  <a:cubicBezTo>
                    <a:pt x="7370" y="10567"/>
                    <a:pt x="5909" y="10010"/>
                    <a:pt x="4636" y="10010"/>
                  </a:cubicBezTo>
                  <a:cubicBezTo>
                    <a:pt x="4117" y="10010"/>
                    <a:pt x="3629" y="10102"/>
                    <a:pt x="3196" y="10363"/>
                  </a:cubicBezTo>
                  <a:cubicBezTo>
                    <a:pt x="1552" y="11322"/>
                    <a:pt x="0" y="12943"/>
                    <a:pt x="548" y="15750"/>
                  </a:cubicBezTo>
                  <a:lnTo>
                    <a:pt x="35425" y="15750"/>
                  </a:lnTo>
                  <a:lnTo>
                    <a:pt x="354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5" name="Google Shape;1035;p28"/>
          <p:cNvSpPr/>
          <p:nvPr/>
        </p:nvSpPr>
        <p:spPr>
          <a:xfrm flipH="1">
            <a:off x="8787117" y="2769138"/>
            <a:ext cx="1104514" cy="460180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28"/>
          <p:cNvSpPr/>
          <p:nvPr/>
        </p:nvSpPr>
        <p:spPr>
          <a:xfrm>
            <a:off x="-615449" y="1357296"/>
            <a:ext cx="1046287" cy="329236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28"/>
          <p:cNvSpPr/>
          <p:nvPr/>
        </p:nvSpPr>
        <p:spPr>
          <a:xfrm>
            <a:off x="2771847" y="160600"/>
            <a:ext cx="1382854" cy="503838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28"/>
          <p:cNvSpPr/>
          <p:nvPr/>
        </p:nvSpPr>
        <p:spPr>
          <a:xfrm flipH="1">
            <a:off x="6339050" y="259750"/>
            <a:ext cx="1382861" cy="435126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9" name="Google Shape;1039;p28"/>
          <p:cNvGrpSpPr/>
          <p:nvPr/>
        </p:nvGrpSpPr>
        <p:grpSpPr>
          <a:xfrm>
            <a:off x="7909664" y="285456"/>
            <a:ext cx="1178129" cy="4289211"/>
            <a:chOff x="8063667" y="81447"/>
            <a:chExt cx="1252529" cy="4451698"/>
          </a:xfrm>
        </p:grpSpPr>
        <p:sp>
          <p:nvSpPr>
            <p:cNvPr id="1040" name="Google Shape;1040;p28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8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8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8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8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8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8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8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8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oogle Shape;1050;p29"/>
          <p:cNvGrpSpPr/>
          <p:nvPr/>
        </p:nvGrpSpPr>
        <p:grpSpPr>
          <a:xfrm>
            <a:off x="0" y="4342977"/>
            <a:ext cx="9144000" cy="576290"/>
            <a:chOff x="0" y="4571577"/>
            <a:chExt cx="9144000" cy="576290"/>
          </a:xfrm>
        </p:grpSpPr>
        <p:sp>
          <p:nvSpPr>
            <p:cNvPr id="1051" name="Google Shape;1051;p29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9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9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9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9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9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9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9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9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9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1" name="Google Shape;1061;p29"/>
          <p:cNvSpPr/>
          <p:nvPr/>
        </p:nvSpPr>
        <p:spPr>
          <a:xfrm>
            <a:off x="-392150" y="1326842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29"/>
          <p:cNvSpPr/>
          <p:nvPr/>
        </p:nvSpPr>
        <p:spPr>
          <a:xfrm>
            <a:off x="8024950" y="775938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29"/>
          <p:cNvSpPr/>
          <p:nvPr/>
        </p:nvSpPr>
        <p:spPr>
          <a:xfrm>
            <a:off x="7456392" y="-13700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4" name="Google Shape;1064;p29"/>
          <p:cNvGrpSpPr/>
          <p:nvPr/>
        </p:nvGrpSpPr>
        <p:grpSpPr>
          <a:xfrm>
            <a:off x="0" y="4412925"/>
            <a:ext cx="9144000" cy="887338"/>
            <a:chOff x="0" y="4260525"/>
            <a:chExt cx="9144000" cy="887338"/>
          </a:xfrm>
        </p:grpSpPr>
        <p:sp>
          <p:nvSpPr>
            <p:cNvPr id="1065" name="Google Shape;1065;p29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9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9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9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9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9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9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9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9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9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5" name="Google Shape;1075;p29"/>
          <p:cNvSpPr/>
          <p:nvPr/>
        </p:nvSpPr>
        <p:spPr>
          <a:xfrm>
            <a:off x="-755875" y="303713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7" name="Google Shape;1077;p30"/>
          <p:cNvGrpSpPr/>
          <p:nvPr/>
        </p:nvGrpSpPr>
        <p:grpSpPr>
          <a:xfrm>
            <a:off x="0" y="4266777"/>
            <a:ext cx="9144000" cy="576290"/>
            <a:chOff x="0" y="4571577"/>
            <a:chExt cx="9144000" cy="576290"/>
          </a:xfrm>
        </p:grpSpPr>
        <p:sp>
          <p:nvSpPr>
            <p:cNvPr id="1078" name="Google Shape;1078;p30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0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0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0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0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0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0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0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0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0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8" name="Google Shape;1088;p30"/>
          <p:cNvGrpSpPr/>
          <p:nvPr/>
        </p:nvGrpSpPr>
        <p:grpSpPr>
          <a:xfrm>
            <a:off x="0" y="4260525"/>
            <a:ext cx="9144000" cy="887338"/>
            <a:chOff x="0" y="4260525"/>
            <a:chExt cx="9144000" cy="887338"/>
          </a:xfrm>
        </p:grpSpPr>
        <p:sp>
          <p:nvSpPr>
            <p:cNvPr id="1089" name="Google Shape;1089;p30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0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0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0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0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0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0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0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0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0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" name="Google Shape;1099;p30"/>
          <p:cNvGrpSpPr/>
          <p:nvPr/>
        </p:nvGrpSpPr>
        <p:grpSpPr>
          <a:xfrm flipH="1">
            <a:off x="7649771" y="4184092"/>
            <a:ext cx="773843" cy="990651"/>
            <a:chOff x="4376621" y="3930330"/>
            <a:chExt cx="1138339" cy="1457482"/>
          </a:xfrm>
        </p:grpSpPr>
        <p:sp>
          <p:nvSpPr>
            <p:cNvPr id="1100" name="Google Shape;1100;p30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0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0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3" name="Google Shape;1103;p30"/>
          <p:cNvGrpSpPr/>
          <p:nvPr/>
        </p:nvGrpSpPr>
        <p:grpSpPr>
          <a:xfrm flipH="1">
            <a:off x="8170381" y="4107664"/>
            <a:ext cx="642193" cy="1108700"/>
            <a:chOff x="3804453" y="3817886"/>
            <a:chExt cx="944680" cy="1631161"/>
          </a:xfrm>
        </p:grpSpPr>
        <p:sp>
          <p:nvSpPr>
            <p:cNvPr id="1104" name="Google Shape;1104;p30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0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0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7" name="Google Shape;1107;p30"/>
          <p:cNvGrpSpPr/>
          <p:nvPr/>
        </p:nvGrpSpPr>
        <p:grpSpPr>
          <a:xfrm>
            <a:off x="813406" y="4225730"/>
            <a:ext cx="773843" cy="990651"/>
            <a:chOff x="4376621" y="3930330"/>
            <a:chExt cx="1138339" cy="1457482"/>
          </a:xfrm>
        </p:grpSpPr>
        <p:sp>
          <p:nvSpPr>
            <p:cNvPr id="1108" name="Google Shape;1108;p30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0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0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1" name="Google Shape;1111;p30"/>
          <p:cNvGrpSpPr/>
          <p:nvPr/>
        </p:nvGrpSpPr>
        <p:grpSpPr>
          <a:xfrm>
            <a:off x="430696" y="4049114"/>
            <a:ext cx="642193" cy="1108700"/>
            <a:chOff x="3804453" y="3817886"/>
            <a:chExt cx="944680" cy="1631161"/>
          </a:xfrm>
        </p:grpSpPr>
        <p:sp>
          <p:nvSpPr>
            <p:cNvPr id="1112" name="Google Shape;1112;p30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0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0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5" name="Google Shape;1115;p30"/>
          <p:cNvGrpSpPr/>
          <p:nvPr/>
        </p:nvGrpSpPr>
        <p:grpSpPr>
          <a:xfrm>
            <a:off x="8449030" y="1866500"/>
            <a:ext cx="829600" cy="2646275"/>
            <a:chOff x="8449030" y="1866500"/>
            <a:chExt cx="829600" cy="2646275"/>
          </a:xfrm>
        </p:grpSpPr>
        <p:sp>
          <p:nvSpPr>
            <p:cNvPr id="1116" name="Google Shape;1116;p30"/>
            <p:cNvSpPr/>
            <p:nvPr/>
          </p:nvSpPr>
          <p:spPr>
            <a:xfrm>
              <a:off x="8449030" y="1866500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0"/>
            <p:cNvSpPr/>
            <p:nvPr/>
          </p:nvSpPr>
          <p:spPr>
            <a:xfrm>
              <a:off x="8556180" y="1952550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0"/>
            <p:cNvSpPr/>
            <p:nvPr/>
          </p:nvSpPr>
          <p:spPr>
            <a:xfrm>
              <a:off x="8916930" y="2499925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0"/>
            <p:cNvSpPr/>
            <p:nvPr/>
          </p:nvSpPr>
          <p:spPr>
            <a:xfrm>
              <a:off x="8844155" y="2702700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0"/>
            <p:cNvSpPr/>
            <p:nvPr/>
          </p:nvSpPr>
          <p:spPr>
            <a:xfrm>
              <a:off x="8860455" y="3360325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0"/>
            <p:cNvSpPr/>
            <p:nvPr/>
          </p:nvSpPr>
          <p:spPr>
            <a:xfrm>
              <a:off x="8824655" y="3813125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0"/>
            <p:cNvSpPr/>
            <p:nvPr/>
          </p:nvSpPr>
          <p:spPr>
            <a:xfrm>
              <a:off x="8826405" y="4118975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0"/>
            <p:cNvSpPr/>
            <p:nvPr/>
          </p:nvSpPr>
          <p:spPr>
            <a:xfrm>
              <a:off x="8885755" y="2468250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0"/>
            <p:cNvSpPr/>
            <p:nvPr/>
          </p:nvSpPr>
          <p:spPr>
            <a:xfrm>
              <a:off x="8829980" y="3331050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5" name="Google Shape;1125;p30"/>
          <p:cNvGrpSpPr/>
          <p:nvPr/>
        </p:nvGrpSpPr>
        <p:grpSpPr>
          <a:xfrm>
            <a:off x="8053030" y="4276675"/>
            <a:ext cx="1124100" cy="852025"/>
            <a:chOff x="8053030" y="4276675"/>
            <a:chExt cx="1124100" cy="852025"/>
          </a:xfrm>
        </p:grpSpPr>
        <p:sp>
          <p:nvSpPr>
            <p:cNvPr id="1126" name="Google Shape;1126;p30"/>
            <p:cNvSpPr/>
            <p:nvPr/>
          </p:nvSpPr>
          <p:spPr>
            <a:xfrm>
              <a:off x="8053030" y="4276675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0"/>
            <p:cNvSpPr/>
            <p:nvPr/>
          </p:nvSpPr>
          <p:spPr>
            <a:xfrm>
              <a:off x="8187130" y="4363075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0"/>
            <p:cNvSpPr/>
            <p:nvPr/>
          </p:nvSpPr>
          <p:spPr>
            <a:xfrm>
              <a:off x="8886305" y="4563625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30"/>
          <p:cNvGrpSpPr/>
          <p:nvPr/>
        </p:nvGrpSpPr>
        <p:grpSpPr>
          <a:xfrm>
            <a:off x="-170295" y="2037275"/>
            <a:ext cx="829600" cy="2646275"/>
            <a:chOff x="-170295" y="1808675"/>
            <a:chExt cx="829600" cy="2646275"/>
          </a:xfrm>
        </p:grpSpPr>
        <p:sp>
          <p:nvSpPr>
            <p:cNvPr id="1130" name="Google Shape;1130;p30"/>
            <p:cNvSpPr/>
            <p:nvPr/>
          </p:nvSpPr>
          <p:spPr>
            <a:xfrm flipH="1">
              <a:off x="-170295" y="1808675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0"/>
            <p:cNvSpPr/>
            <p:nvPr/>
          </p:nvSpPr>
          <p:spPr>
            <a:xfrm flipH="1">
              <a:off x="-170295" y="1894725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0"/>
            <p:cNvSpPr/>
            <p:nvPr/>
          </p:nvSpPr>
          <p:spPr>
            <a:xfrm flipH="1">
              <a:off x="-71420" y="2442100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0"/>
            <p:cNvSpPr/>
            <p:nvPr/>
          </p:nvSpPr>
          <p:spPr>
            <a:xfrm flipH="1">
              <a:off x="-56570" y="2644875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0"/>
            <p:cNvSpPr/>
            <p:nvPr/>
          </p:nvSpPr>
          <p:spPr>
            <a:xfrm flipH="1">
              <a:off x="-36445" y="3302500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0"/>
            <p:cNvSpPr/>
            <p:nvPr/>
          </p:nvSpPr>
          <p:spPr>
            <a:xfrm flipH="1">
              <a:off x="2405" y="3755300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0"/>
            <p:cNvSpPr/>
            <p:nvPr/>
          </p:nvSpPr>
          <p:spPr>
            <a:xfrm flipH="1">
              <a:off x="-2195" y="4061150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0"/>
            <p:cNvSpPr/>
            <p:nvPr/>
          </p:nvSpPr>
          <p:spPr>
            <a:xfrm flipH="1">
              <a:off x="127330" y="2410425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0"/>
            <p:cNvSpPr/>
            <p:nvPr/>
          </p:nvSpPr>
          <p:spPr>
            <a:xfrm flipH="1">
              <a:off x="183080" y="3273225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9" name="Google Shape;1139;p30"/>
          <p:cNvGrpSpPr/>
          <p:nvPr/>
        </p:nvGrpSpPr>
        <p:grpSpPr>
          <a:xfrm>
            <a:off x="-68795" y="4295050"/>
            <a:ext cx="1124100" cy="852025"/>
            <a:chOff x="-68795" y="4218850"/>
            <a:chExt cx="1124100" cy="852025"/>
          </a:xfrm>
        </p:grpSpPr>
        <p:sp>
          <p:nvSpPr>
            <p:cNvPr id="1140" name="Google Shape;1140;p30"/>
            <p:cNvSpPr/>
            <p:nvPr/>
          </p:nvSpPr>
          <p:spPr>
            <a:xfrm flipH="1">
              <a:off x="-68795" y="4218850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30"/>
            <p:cNvSpPr/>
            <p:nvPr/>
          </p:nvSpPr>
          <p:spPr>
            <a:xfrm flipH="1">
              <a:off x="-61270" y="4305250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0"/>
            <p:cNvSpPr/>
            <p:nvPr/>
          </p:nvSpPr>
          <p:spPr>
            <a:xfrm flipH="1">
              <a:off x="-14920" y="4505800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3" name="Google Shape;1143;p30"/>
          <p:cNvSpPr/>
          <p:nvPr/>
        </p:nvSpPr>
        <p:spPr>
          <a:xfrm>
            <a:off x="1279150" y="56080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30"/>
          <p:cNvSpPr/>
          <p:nvPr/>
        </p:nvSpPr>
        <p:spPr>
          <a:xfrm>
            <a:off x="7427625" y="415113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30"/>
          <p:cNvSpPr/>
          <p:nvPr/>
        </p:nvSpPr>
        <p:spPr>
          <a:xfrm>
            <a:off x="-261125" y="358625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30"/>
          <p:cNvSpPr/>
          <p:nvPr/>
        </p:nvSpPr>
        <p:spPr>
          <a:xfrm>
            <a:off x="5851042" y="-248900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1050" y="445025"/>
            <a:ext cx="7701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au Philomene One"/>
              <a:buNone/>
              <a:defRPr sz="3500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33"/>
          <p:cNvSpPr txBox="1">
            <a:spLocks noGrp="1"/>
          </p:cNvSpPr>
          <p:nvPr>
            <p:ph type="ctrTitle"/>
          </p:nvPr>
        </p:nvSpPr>
        <p:spPr>
          <a:xfrm>
            <a:off x="1309833" y="-102378"/>
            <a:ext cx="6524436" cy="24013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2800" dirty="0">
                <a:latin typeface="Comic Sans MS"/>
              </a:rPr>
              <a:t/>
            </a:r>
            <a:br>
              <a:rPr lang="ru-RU" sz="2800" dirty="0">
                <a:latin typeface="Comic Sans MS"/>
              </a:rPr>
            </a:br>
            <a:r>
              <a:rPr lang="ru-RU" sz="2800" dirty="0">
                <a:solidFill>
                  <a:schemeClr val="tx1"/>
                </a:solidFill>
                <a:latin typeface="Comic Sans MS"/>
              </a:rPr>
              <a:t>ПРОЕКТ</a:t>
            </a:r>
            <a:r>
              <a:rPr lang="ru-RU" sz="2800" dirty="0">
                <a:solidFill>
                  <a:srgbClr val="A7846E"/>
                </a:solidFill>
                <a:latin typeface="Comic Sans MS"/>
              </a:rPr>
              <a:t> </a:t>
            </a:r>
            <a:r>
              <a:rPr lang="ru-RU" sz="2800" dirty="0">
                <a:latin typeface="Comic Sans MS"/>
              </a:rPr>
              <a:t/>
            </a:r>
            <a:br>
              <a:rPr lang="ru-RU" sz="2800" dirty="0">
                <a:latin typeface="Comic Sans MS"/>
              </a:rPr>
            </a:br>
            <a:r>
              <a:rPr lang="ru-RU" sz="2800" dirty="0">
                <a:solidFill>
                  <a:schemeClr val="tx1"/>
                </a:solidFill>
                <a:latin typeface="Comic Sans MS"/>
              </a:rPr>
              <a:t>«</a:t>
            </a:r>
            <a:r>
              <a:rPr lang="ru-RU" sz="2800" dirty="0">
                <a:solidFill>
                  <a:srgbClr val="00B050"/>
                </a:solidFill>
                <a:latin typeface="Comic Sans MS"/>
              </a:rPr>
              <a:t>ШКОЛА </a:t>
            </a:r>
            <a:r>
              <a:rPr lang="ru-RU" sz="2800" dirty="0">
                <a:solidFill>
                  <a:schemeClr val="tx1"/>
                </a:solidFill>
                <a:latin typeface="Comic Sans MS"/>
              </a:rPr>
              <a:t>–ТЕРРИТОРИЯ КРАСОТЫ»</a:t>
            </a:r>
            <a:r>
              <a:rPr lang="ru-RU" sz="2800" dirty="0">
                <a:latin typeface="Comic Sans MS"/>
              </a:rPr>
              <a:t/>
            </a:r>
            <a:br>
              <a:rPr lang="ru-RU" sz="2800" dirty="0">
                <a:latin typeface="Comic Sans MS"/>
              </a:rPr>
            </a:br>
            <a:r>
              <a:rPr lang="en" sz="2800" dirty="0">
                <a:solidFill>
                  <a:schemeClr val="dk1"/>
                </a:solidFill>
                <a:latin typeface="Comic Sans MS"/>
              </a:rPr>
              <a:t> </a:t>
            </a:r>
            <a:endParaRPr lang="ru-RU" sz="2800" dirty="0">
              <a:solidFill>
                <a:schemeClr val="dk1"/>
              </a:solidFill>
              <a:latin typeface="Comic Sans MS"/>
            </a:endParaRPr>
          </a:p>
        </p:txBody>
      </p:sp>
      <p:grpSp>
        <p:nvGrpSpPr>
          <p:cNvPr id="1157" name="Google Shape;1157;p33"/>
          <p:cNvGrpSpPr/>
          <p:nvPr/>
        </p:nvGrpSpPr>
        <p:grpSpPr>
          <a:xfrm>
            <a:off x="3369658" y="3108218"/>
            <a:ext cx="2394625" cy="1738103"/>
            <a:chOff x="3587075" y="2798640"/>
            <a:chExt cx="2198114" cy="1595468"/>
          </a:xfrm>
        </p:grpSpPr>
        <p:sp>
          <p:nvSpPr>
            <p:cNvPr id="1158" name="Google Shape;1158;p33"/>
            <p:cNvSpPr/>
            <p:nvPr/>
          </p:nvSpPr>
          <p:spPr>
            <a:xfrm>
              <a:off x="5584471" y="3846360"/>
              <a:ext cx="200718" cy="441555"/>
            </a:xfrm>
            <a:custGeom>
              <a:avLst/>
              <a:gdLst/>
              <a:ahLst/>
              <a:cxnLst/>
              <a:rect l="l" t="t" r="r" b="b"/>
              <a:pathLst>
                <a:path w="9901" h="21781" extrusionOk="0">
                  <a:moveTo>
                    <a:pt x="4737" y="151"/>
                  </a:moveTo>
                  <a:cubicBezTo>
                    <a:pt x="3208" y="2006"/>
                    <a:pt x="1980" y="4838"/>
                    <a:pt x="1203" y="7419"/>
                  </a:cubicBezTo>
                  <a:cubicBezTo>
                    <a:pt x="577" y="9499"/>
                    <a:pt x="126" y="11855"/>
                    <a:pt x="51" y="14111"/>
                  </a:cubicBezTo>
                  <a:cubicBezTo>
                    <a:pt x="0" y="16041"/>
                    <a:pt x="251" y="18146"/>
                    <a:pt x="1178" y="19675"/>
                  </a:cubicBezTo>
                  <a:cubicBezTo>
                    <a:pt x="2131" y="21229"/>
                    <a:pt x="3509" y="21780"/>
                    <a:pt x="4963" y="21780"/>
                  </a:cubicBezTo>
                  <a:cubicBezTo>
                    <a:pt x="6391" y="21780"/>
                    <a:pt x="7795" y="21229"/>
                    <a:pt x="8747" y="19675"/>
                  </a:cubicBezTo>
                  <a:cubicBezTo>
                    <a:pt x="9675" y="18146"/>
                    <a:pt x="9900" y="16041"/>
                    <a:pt x="9850" y="14111"/>
                  </a:cubicBezTo>
                  <a:cubicBezTo>
                    <a:pt x="9800" y="11855"/>
                    <a:pt x="9324" y="9499"/>
                    <a:pt x="8722" y="7419"/>
                  </a:cubicBezTo>
                  <a:cubicBezTo>
                    <a:pt x="7945" y="4838"/>
                    <a:pt x="6717" y="2006"/>
                    <a:pt x="5163" y="151"/>
                  </a:cubicBezTo>
                  <a:cubicBezTo>
                    <a:pt x="5038" y="1"/>
                    <a:pt x="4863" y="1"/>
                    <a:pt x="4737" y="1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3"/>
            <p:cNvSpPr/>
            <p:nvPr/>
          </p:nvSpPr>
          <p:spPr>
            <a:xfrm>
              <a:off x="5599717" y="3928164"/>
              <a:ext cx="170735" cy="436467"/>
            </a:xfrm>
            <a:custGeom>
              <a:avLst/>
              <a:gdLst/>
              <a:ahLst/>
              <a:cxnLst/>
              <a:rect l="l" t="t" r="r" b="b"/>
              <a:pathLst>
                <a:path w="8422" h="21530" extrusionOk="0">
                  <a:moveTo>
                    <a:pt x="3985" y="21304"/>
                  </a:moveTo>
                  <a:cubicBezTo>
                    <a:pt x="3985" y="21429"/>
                    <a:pt x="4086" y="21530"/>
                    <a:pt x="4211" y="21530"/>
                  </a:cubicBezTo>
                  <a:cubicBezTo>
                    <a:pt x="4336" y="21530"/>
                    <a:pt x="4436" y="21429"/>
                    <a:pt x="4436" y="21304"/>
                  </a:cubicBezTo>
                  <a:lnTo>
                    <a:pt x="4436" y="15514"/>
                  </a:lnTo>
                  <a:lnTo>
                    <a:pt x="8371" y="11580"/>
                  </a:lnTo>
                  <a:cubicBezTo>
                    <a:pt x="8421" y="11530"/>
                    <a:pt x="8421" y="11429"/>
                    <a:pt x="8371" y="11379"/>
                  </a:cubicBezTo>
                  <a:cubicBezTo>
                    <a:pt x="8296" y="11304"/>
                    <a:pt x="8196" y="11304"/>
                    <a:pt x="8146" y="11379"/>
                  </a:cubicBezTo>
                  <a:lnTo>
                    <a:pt x="4436" y="15088"/>
                  </a:lnTo>
                  <a:lnTo>
                    <a:pt x="4436" y="11705"/>
                  </a:lnTo>
                  <a:lnTo>
                    <a:pt x="8121" y="7996"/>
                  </a:lnTo>
                  <a:cubicBezTo>
                    <a:pt x="8171" y="7946"/>
                    <a:pt x="8171" y="7845"/>
                    <a:pt x="8121" y="7795"/>
                  </a:cubicBezTo>
                  <a:cubicBezTo>
                    <a:pt x="8045" y="7720"/>
                    <a:pt x="7945" y="7720"/>
                    <a:pt x="7895" y="7795"/>
                  </a:cubicBezTo>
                  <a:lnTo>
                    <a:pt x="4436" y="11279"/>
                  </a:lnTo>
                  <a:lnTo>
                    <a:pt x="4436" y="7895"/>
                  </a:lnTo>
                  <a:lnTo>
                    <a:pt x="7394" y="4938"/>
                  </a:lnTo>
                  <a:cubicBezTo>
                    <a:pt x="7444" y="4863"/>
                    <a:pt x="7444" y="4788"/>
                    <a:pt x="7394" y="4712"/>
                  </a:cubicBezTo>
                  <a:cubicBezTo>
                    <a:pt x="7344" y="4662"/>
                    <a:pt x="7243" y="4662"/>
                    <a:pt x="7168" y="4712"/>
                  </a:cubicBezTo>
                  <a:lnTo>
                    <a:pt x="4436" y="7469"/>
                  </a:lnTo>
                  <a:lnTo>
                    <a:pt x="4436" y="4086"/>
                  </a:lnTo>
                  <a:lnTo>
                    <a:pt x="6091" y="2432"/>
                  </a:lnTo>
                  <a:cubicBezTo>
                    <a:pt x="6141" y="2382"/>
                    <a:pt x="6141" y="2281"/>
                    <a:pt x="6091" y="2231"/>
                  </a:cubicBezTo>
                  <a:cubicBezTo>
                    <a:pt x="6015" y="2156"/>
                    <a:pt x="5915" y="2156"/>
                    <a:pt x="5865" y="2231"/>
                  </a:cubicBezTo>
                  <a:lnTo>
                    <a:pt x="4436" y="3660"/>
                  </a:lnTo>
                  <a:lnTo>
                    <a:pt x="4436" y="251"/>
                  </a:lnTo>
                  <a:cubicBezTo>
                    <a:pt x="4436" y="126"/>
                    <a:pt x="4336" y="1"/>
                    <a:pt x="4211" y="1"/>
                  </a:cubicBezTo>
                  <a:cubicBezTo>
                    <a:pt x="4086" y="1"/>
                    <a:pt x="3985" y="126"/>
                    <a:pt x="3985" y="251"/>
                  </a:cubicBezTo>
                  <a:lnTo>
                    <a:pt x="3985" y="3660"/>
                  </a:lnTo>
                  <a:lnTo>
                    <a:pt x="2557" y="2231"/>
                  </a:lnTo>
                  <a:cubicBezTo>
                    <a:pt x="2482" y="2156"/>
                    <a:pt x="2406" y="2156"/>
                    <a:pt x="2331" y="2231"/>
                  </a:cubicBezTo>
                  <a:cubicBezTo>
                    <a:pt x="2281" y="2281"/>
                    <a:pt x="2281" y="2382"/>
                    <a:pt x="2331" y="2432"/>
                  </a:cubicBezTo>
                  <a:lnTo>
                    <a:pt x="3985" y="4086"/>
                  </a:lnTo>
                  <a:lnTo>
                    <a:pt x="3985" y="7469"/>
                  </a:lnTo>
                  <a:lnTo>
                    <a:pt x="1379" y="4813"/>
                  </a:lnTo>
                  <a:cubicBezTo>
                    <a:pt x="1329" y="4763"/>
                    <a:pt x="1228" y="4763"/>
                    <a:pt x="1153" y="4813"/>
                  </a:cubicBezTo>
                  <a:cubicBezTo>
                    <a:pt x="1103" y="4863"/>
                    <a:pt x="1103" y="4963"/>
                    <a:pt x="1153" y="5038"/>
                  </a:cubicBezTo>
                  <a:lnTo>
                    <a:pt x="3985" y="7895"/>
                  </a:lnTo>
                  <a:lnTo>
                    <a:pt x="3985" y="11279"/>
                  </a:lnTo>
                  <a:lnTo>
                    <a:pt x="627" y="7946"/>
                  </a:lnTo>
                  <a:cubicBezTo>
                    <a:pt x="577" y="7895"/>
                    <a:pt x="477" y="7895"/>
                    <a:pt x="426" y="7946"/>
                  </a:cubicBezTo>
                  <a:cubicBezTo>
                    <a:pt x="351" y="8021"/>
                    <a:pt x="351" y="8096"/>
                    <a:pt x="426" y="8171"/>
                  </a:cubicBezTo>
                  <a:lnTo>
                    <a:pt x="3985" y="11705"/>
                  </a:lnTo>
                  <a:lnTo>
                    <a:pt x="3985" y="15088"/>
                  </a:lnTo>
                  <a:lnTo>
                    <a:pt x="276" y="11379"/>
                  </a:lnTo>
                  <a:cubicBezTo>
                    <a:pt x="201" y="11304"/>
                    <a:pt x="101" y="11304"/>
                    <a:pt x="50" y="11379"/>
                  </a:cubicBezTo>
                  <a:cubicBezTo>
                    <a:pt x="0" y="11429"/>
                    <a:pt x="0" y="11530"/>
                    <a:pt x="50" y="11580"/>
                  </a:cubicBezTo>
                  <a:lnTo>
                    <a:pt x="3985" y="15514"/>
                  </a:lnTo>
                  <a:lnTo>
                    <a:pt x="3985" y="21304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3"/>
            <p:cNvSpPr/>
            <p:nvPr/>
          </p:nvSpPr>
          <p:spPr>
            <a:xfrm>
              <a:off x="3587075" y="3875838"/>
              <a:ext cx="200718" cy="441535"/>
            </a:xfrm>
            <a:custGeom>
              <a:avLst/>
              <a:gdLst/>
              <a:ahLst/>
              <a:cxnLst/>
              <a:rect l="l" t="t" r="r" b="b"/>
              <a:pathLst>
                <a:path w="9901" h="21780" extrusionOk="0">
                  <a:moveTo>
                    <a:pt x="4737" y="151"/>
                  </a:moveTo>
                  <a:cubicBezTo>
                    <a:pt x="3184" y="2005"/>
                    <a:pt x="1956" y="4837"/>
                    <a:pt x="1204" y="7419"/>
                  </a:cubicBezTo>
                  <a:cubicBezTo>
                    <a:pt x="577" y="9524"/>
                    <a:pt x="101" y="11855"/>
                    <a:pt x="51" y="14111"/>
                  </a:cubicBezTo>
                  <a:cubicBezTo>
                    <a:pt x="1" y="16040"/>
                    <a:pt x="226" y="18146"/>
                    <a:pt x="1154" y="19674"/>
                  </a:cubicBezTo>
                  <a:cubicBezTo>
                    <a:pt x="2106" y="21253"/>
                    <a:pt x="3509" y="21780"/>
                    <a:pt x="4938" y="21780"/>
                  </a:cubicBezTo>
                  <a:cubicBezTo>
                    <a:pt x="6392" y="21780"/>
                    <a:pt x="7770" y="21253"/>
                    <a:pt x="8722" y="19674"/>
                  </a:cubicBezTo>
                  <a:cubicBezTo>
                    <a:pt x="9650" y="18146"/>
                    <a:pt x="9900" y="16040"/>
                    <a:pt x="9850" y="14111"/>
                  </a:cubicBezTo>
                  <a:cubicBezTo>
                    <a:pt x="9775" y="11855"/>
                    <a:pt x="9324" y="9524"/>
                    <a:pt x="8697" y="7419"/>
                  </a:cubicBezTo>
                  <a:cubicBezTo>
                    <a:pt x="7920" y="4837"/>
                    <a:pt x="6692" y="2005"/>
                    <a:pt x="5164" y="151"/>
                  </a:cubicBezTo>
                  <a:cubicBezTo>
                    <a:pt x="5038" y="0"/>
                    <a:pt x="4863" y="0"/>
                    <a:pt x="4737" y="1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3"/>
            <p:cNvSpPr/>
            <p:nvPr/>
          </p:nvSpPr>
          <p:spPr>
            <a:xfrm>
              <a:off x="3601814" y="3958149"/>
              <a:ext cx="171242" cy="435960"/>
            </a:xfrm>
            <a:custGeom>
              <a:avLst/>
              <a:gdLst/>
              <a:ahLst/>
              <a:cxnLst/>
              <a:rect l="l" t="t" r="r" b="b"/>
              <a:pathLst>
                <a:path w="8447" h="21505" extrusionOk="0">
                  <a:moveTo>
                    <a:pt x="3985" y="21279"/>
                  </a:moveTo>
                  <a:cubicBezTo>
                    <a:pt x="3985" y="21404"/>
                    <a:pt x="4086" y="21504"/>
                    <a:pt x="4211" y="21504"/>
                  </a:cubicBezTo>
                  <a:cubicBezTo>
                    <a:pt x="4336" y="21504"/>
                    <a:pt x="4437" y="21404"/>
                    <a:pt x="4437" y="21279"/>
                  </a:cubicBezTo>
                  <a:lnTo>
                    <a:pt x="4437" y="15514"/>
                  </a:lnTo>
                  <a:lnTo>
                    <a:pt x="8371" y="11579"/>
                  </a:lnTo>
                  <a:cubicBezTo>
                    <a:pt x="8447" y="11504"/>
                    <a:pt x="8447" y="11429"/>
                    <a:pt x="8371" y="11354"/>
                  </a:cubicBezTo>
                  <a:cubicBezTo>
                    <a:pt x="8321" y="11304"/>
                    <a:pt x="8221" y="11304"/>
                    <a:pt x="8171" y="11354"/>
                  </a:cubicBezTo>
                  <a:lnTo>
                    <a:pt x="4437" y="15063"/>
                  </a:lnTo>
                  <a:lnTo>
                    <a:pt x="4437" y="11680"/>
                  </a:lnTo>
                  <a:lnTo>
                    <a:pt x="8121" y="7995"/>
                  </a:lnTo>
                  <a:cubicBezTo>
                    <a:pt x="8196" y="7920"/>
                    <a:pt x="8196" y="7845"/>
                    <a:pt x="8121" y="7770"/>
                  </a:cubicBezTo>
                  <a:cubicBezTo>
                    <a:pt x="8071" y="7720"/>
                    <a:pt x="7970" y="7720"/>
                    <a:pt x="7920" y="7770"/>
                  </a:cubicBezTo>
                  <a:lnTo>
                    <a:pt x="4437" y="11254"/>
                  </a:lnTo>
                  <a:lnTo>
                    <a:pt x="4437" y="7870"/>
                  </a:lnTo>
                  <a:lnTo>
                    <a:pt x="7394" y="4913"/>
                  </a:lnTo>
                  <a:cubicBezTo>
                    <a:pt x="7469" y="4863"/>
                    <a:pt x="7469" y="4762"/>
                    <a:pt x="7394" y="4712"/>
                  </a:cubicBezTo>
                  <a:cubicBezTo>
                    <a:pt x="7344" y="4637"/>
                    <a:pt x="7244" y="4637"/>
                    <a:pt x="7193" y="4712"/>
                  </a:cubicBezTo>
                  <a:lnTo>
                    <a:pt x="4437" y="7444"/>
                  </a:lnTo>
                  <a:lnTo>
                    <a:pt x="4437" y="4061"/>
                  </a:lnTo>
                  <a:lnTo>
                    <a:pt x="6091" y="2431"/>
                  </a:lnTo>
                  <a:cubicBezTo>
                    <a:pt x="6141" y="2356"/>
                    <a:pt x="6141" y="2256"/>
                    <a:pt x="6091" y="2206"/>
                  </a:cubicBezTo>
                  <a:cubicBezTo>
                    <a:pt x="6041" y="2156"/>
                    <a:pt x="5940" y="2156"/>
                    <a:pt x="5865" y="2206"/>
                  </a:cubicBezTo>
                  <a:lnTo>
                    <a:pt x="4437" y="3634"/>
                  </a:lnTo>
                  <a:lnTo>
                    <a:pt x="4437" y="226"/>
                  </a:lnTo>
                  <a:cubicBezTo>
                    <a:pt x="4437" y="101"/>
                    <a:pt x="4336" y="0"/>
                    <a:pt x="4211" y="0"/>
                  </a:cubicBezTo>
                  <a:cubicBezTo>
                    <a:pt x="4086" y="0"/>
                    <a:pt x="3985" y="101"/>
                    <a:pt x="3985" y="226"/>
                  </a:cubicBezTo>
                  <a:lnTo>
                    <a:pt x="3985" y="3634"/>
                  </a:lnTo>
                  <a:lnTo>
                    <a:pt x="2557" y="2206"/>
                  </a:lnTo>
                  <a:cubicBezTo>
                    <a:pt x="2507" y="2156"/>
                    <a:pt x="2406" y="2156"/>
                    <a:pt x="2356" y="2206"/>
                  </a:cubicBezTo>
                  <a:cubicBezTo>
                    <a:pt x="2281" y="2256"/>
                    <a:pt x="2281" y="2356"/>
                    <a:pt x="2356" y="2431"/>
                  </a:cubicBezTo>
                  <a:lnTo>
                    <a:pt x="3985" y="4061"/>
                  </a:lnTo>
                  <a:lnTo>
                    <a:pt x="3985" y="7444"/>
                  </a:lnTo>
                  <a:lnTo>
                    <a:pt x="1379" y="4787"/>
                  </a:lnTo>
                  <a:cubicBezTo>
                    <a:pt x="1329" y="4737"/>
                    <a:pt x="1229" y="4737"/>
                    <a:pt x="1178" y="4787"/>
                  </a:cubicBezTo>
                  <a:cubicBezTo>
                    <a:pt x="1103" y="4863"/>
                    <a:pt x="1103" y="4963"/>
                    <a:pt x="1178" y="5013"/>
                  </a:cubicBezTo>
                  <a:lnTo>
                    <a:pt x="3985" y="7870"/>
                  </a:lnTo>
                  <a:lnTo>
                    <a:pt x="3985" y="11254"/>
                  </a:lnTo>
                  <a:lnTo>
                    <a:pt x="652" y="7945"/>
                  </a:lnTo>
                  <a:cubicBezTo>
                    <a:pt x="577" y="7870"/>
                    <a:pt x="502" y="7870"/>
                    <a:pt x="427" y="7945"/>
                  </a:cubicBezTo>
                  <a:cubicBezTo>
                    <a:pt x="376" y="7995"/>
                    <a:pt x="376" y="8096"/>
                    <a:pt x="427" y="8146"/>
                  </a:cubicBezTo>
                  <a:lnTo>
                    <a:pt x="3985" y="11680"/>
                  </a:lnTo>
                  <a:lnTo>
                    <a:pt x="3985" y="15063"/>
                  </a:lnTo>
                  <a:lnTo>
                    <a:pt x="276" y="11354"/>
                  </a:lnTo>
                  <a:cubicBezTo>
                    <a:pt x="226" y="11304"/>
                    <a:pt x="126" y="11304"/>
                    <a:pt x="76" y="11354"/>
                  </a:cubicBezTo>
                  <a:cubicBezTo>
                    <a:pt x="0" y="11429"/>
                    <a:pt x="0" y="11504"/>
                    <a:pt x="76" y="11579"/>
                  </a:cubicBezTo>
                  <a:lnTo>
                    <a:pt x="3985" y="15514"/>
                  </a:lnTo>
                  <a:lnTo>
                    <a:pt x="3985" y="21279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3"/>
            <p:cNvSpPr/>
            <p:nvPr/>
          </p:nvSpPr>
          <p:spPr>
            <a:xfrm>
              <a:off x="5403083" y="3692909"/>
              <a:ext cx="250487" cy="550784"/>
            </a:xfrm>
            <a:custGeom>
              <a:avLst/>
              <a:gdLst/>
              <a:ahLst/>
              <a:cxnLst/>
              <a:rect l="l" t="t" r="r" b="b"/>
              <a:pathLst>
                <a:path w="12356" h="27169" extrusionOk="0">
                  <a:moveTo>
                    <a:pt x="5890" y="176"/>
                  </a:moveTo>
                  <a:cubicBezTo>
                    <a:pt x="3985" y="2507"/>
                    <a:pt x="2456" y="6041"/>
                    <a:pt x="1479" y="9249"/>
                  </a:cubicBezTo>
                  <a:cubicBezTo>
                    <a:pt x="702" y="11855"/>
                    <a:pt x="125" y="14788"/>
                    <a:pt x="50" y="17595"/>
                  </a:cubicBezTo>
                  <a:cubicBezTo>
                    <a:pt x="0" y="20026"/>
                    <a:pt x="301" y="22632"/>
                    <a:pt x="1454" y="24537"/>
                  </a:cubicBezTo>
                  <a:cubicBezTo>
                    <a:pt x="2632" y="26492"/>
                    <a:pt x="4361" y="27169"/>
                    <a:pt x="6165" y="27169"/>
                  </a:cubicBezTo>
                  <a:cubicBezTo>
                    <a:pt x="7970" y="27169"/>
                    <a:pt x="9699" y="26492"/>
                    <a:pt x="10877" y="24537"/>
                  </a:cubicBezTo>
                  <a:cubicBezTo>
                    <a:pt x="12055" y="22632"/>
                    <a:pt x="12356" y="20026"/>
                    <a:pt x="12281" y="17595"/>
                  </a:cubicBezTo>
                  <a:cubicBezTo>
                    <a:pt x="12206" y="14788"/>
                    <a:pt x="11629" y="11855"/>
                    <a:pt x="10852" y="9249"/>
                  </a:cubicBezTo>
                  <a:cubicBezTo>
                    <a:pt x="9900" y="6041"/>
                    <a:pt x="8346" y="2507"/>
                    <a:pt x="6441" y="176"/>
                  </a:cubicBezTo>
                  <a:cubicBezTo>
                    <a:pt x="6291" y="1"/>
                    <a:pt x="6065" y="1"/>
                    <a:pt x="5890" y="176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3"/>
            <p:cNvSpPr/>
            <p:nvPr/>
          </p:nvSpPr>
          <p:spPr>
            <a:xfrm>
              <a:off x="5421370" y="3795554"/>
              <a:ext cx="213409" cy="544175"/>
            </a:xfrm>
            <a:custGeom>
              <a:avLst/>
              <a:gdLst/>
              <a:ahLst/>
              <a:cxnLst/>
              <a:rect l="l" t="t" r="r" b="b"/>
              <a:pathLst>
                <a:path w="10527" h="26843" extrusionOk="0">
                  <a:moveTo>
                    <a:pt x="4988" y="26542"/>
                  </a:moveTo>
                  <a:cubicBezTo>
                    <a:pt x="4988" y="26717"/>
                    <a:pt x="5113" y="26842"/>
                    <a:pt x="5263" y="26842"/>
                  </a:cubicBezTo>
                  <a:cubicBezTo>
                    <a:pt x="5414" y="26842"/>
                    <a:pt x="5539" y="26717"/>
                    <a:pt x="5539" y="26542"/>
                  </a:cubicBezTo>
                  <a:lnTo>
                    <a:pt x="5539" y="19324"/>
                  </a:lnTo>
                  <a:lnTo>
                    <a:pt x="10451" y="14436"/>
                  </a:lnTo>
                  <a:cubicBezTo>
                    <a:pt x="10527" y="14361"/>
                    <a:pt x="10527" y="14236"/>
                    <a:pt x="10451" y="14161"/>
                  </a:cubicBezTo>
                  <a:cubicBezTo>
                    <a:pt x="10376" y="14086"/>
                    <a:pt x="10251" y="14086"/>
                    <a:pt x="10176" y="14161"/>
                  </a:cubicBezTo>
                  <a:lnTo>
                    <a:pt x="5539" y="18797"/>
                  </a:lnTo>
                  <a:lnTo>
                    <a:pt x="5539" y="14587"/>
                  </a:lnTo>
                  <a:lnTo>
                    <a:pt x="10151" y="9950"/>
                  </a:lnTo>
                  <a:cubicBezTo>
                    <a:pt x="10201" y="9875"/>
                    <a:pt x="10201" y="9775"/>
                    <a:pt x="10151" y="9700"/>
                  </a:cubicBezTo>
                  <a:cubicBezTo>
                    <a:pt x="10076" y="9624"/>
                    <a:pt x="9950" y="9624"/>
                    <a:pt x="9875" y="9700"/>
                  </a:cubicBezTo>
                  <a:lnTo>
                    <a:pt x="5539" y="14035"/>
                  </a:lnTo>
                  <a:lnTo>
                    <a:pt x="5539" y="9825"/>
                  </a:lnTo>
                  <a:lnTo>
                    <a:pt x="9248" y="6141"/>
                  </a:lnTo>
                  <a:cubicBezTo>
                    <a:pt x="9324" y="6065"/>
                    <a:pt x="9324" y="5940"/>
                    <a:pt x="9248" y="5865"/>
                  </a:cubicBezTo>
                  <a:cubicBezTo>
                    <a:pt x="9173" y="5790"/>
                    <a:pt x="9048" y="5790"/>
                    <a:pt x="8973" y="5865"/>
                  </a:cubicBezTo>
                  <a:lnTo>
                    <a:pt x="5539" y="9273"/>
                  </a:lnTo>
                  <a:lnTo>
                    <a:pt x="5539" y="5063"/>
                  </a:lnTo>
                  <a:lnTo>
                    <a:pt x="7594" y="3008"/>
                  </a:lnTo>
                  <a:cubicBezTo>
                    <a:pt x="7670" y="2933"/>
                    <a:pt x="7670" y="2807"/>
                    <a:pt x="7594" y="2757"/>
                  </a:cubicBezTo>
                  <a:cubicBezTo>
                    <a:pt x="7519" y="2682"/>
                    <a:pt x="7394" y="2682"/>
                    <a:pt x="7319" y="2757"/>
                  </a:cubicBezTo>
                  <a:lnTo>
                    <a:pt x="5539" y="4537"/>
                  </a:lnTo>
                  <a:lnTo>
                    <a:pt x="5539" y="276"/>
                  </a:lnTo>
                  <a:cubicBezTo>
                    <a:pt x="5539" y="126"/>
                    <a:pt x="5414" y="0"/>
                    <a:pt x="5263" y="0"/>
                  </a:cubicBezTo>
                  <a:cubicBezTo>
                    <a:pt x="5113" y="0"/>
                    <a:pt x="4988" y="126"/>
                    <a:pt x="4988" y="276"/>
                  </a:cubicBezTo>
                  <a:lnTo>
                    <a:pt x="4988" y="4537"/>
                  </a:lnTo>
                  <a:lnTo>
                    <a:pt x="3208" y="2757"/>
                  </a:lnTo>
                  <a:cubicBezTo>
                    <a:pt x="3133" y="2682"/>
                    <a:pt x="3008" y="2682"/>
                    <a:pt x="2933" y="2757"/>
                  </a:cubicBezTo>
                  <a:cubicBezTo>
                    <a:pt x="2857" y="2807"/>
                    <a:pt x="2857" y="2933"/>
                    <a:pt x="2933" y="3008"/>
                  </a:cubicBezTo>
                  <a:lnTo>
                    <a:pt x="4988" y="5063"/>
                  </a:lnTo>
                  <a:lnTo>
                    <a:pt x="4988" y="9273"/>
                  </a:lnTo>
                  <a:lnTo>
                    <a:pt x="1730" y="5990"/>
                  </a:lnTo>
                  <a:cubicBezTo>
                    <a:pt x="1654" y="5915"/>
                    <a:pt x="1529" y="5915"/>
                    <a:pt x="1454" y="5990"/>
                  </a:cubicBezTo>
                  <a:cubicBezTo>
                    <a:pt x="1379" y="6065"/>
                    <a:pt x="1379" y="6166"/>
                    <a:pt x="1454" y="6241"/>
                  </a:cubicBezTo>
                  <a:lnTo>
                    <a:pt x="4988" y="9825"/>
                  </a:lnTo>
                  <a:lnTo>
                    <a:pt x="4988" y="14035"/>
                  </a:lnTo>
                  <a:lnTo>
                    <a:pt x="802" y="9900"/>
                  </a:lnTo>
                  <a:cubicBezTo>
                    <a:pt x="727" y="9825"/>
                    <a:pt x="602" y="9825"/>
                    <a:pt x="527" y="9900"/>
                  </a:cubicBezTo>
                  <a:cubicBezTo>
                    <a:pt x="451" y="9975"/>
                    <a:pt x="451" y="10101"/>
                    <a:pt x="527" y="10176"/>
                  </a:cubicBezTo>
                  <a:lnTo>
                    <a:pt x="4988" y="14587"/>
                  </a:lnTo>
                  <a:lnTo>
                    <a:pt x="4988" y="18797"/>
                  </a:lnTo>
                  <a:lnTo>
                    <a:pt x="351" y="14161"/>
                  </a:lnTo>
                  <a:cubicBezTo>
                    <a:pt x="276" y="14086"/>
                    <a:pt x="151" y="14086"/>
                    <a:pt x="75" y="14161"/>
                  </a:cubicBezTo>
                  <a:cubicBezTo>
                    <a:pt x="0" y="14236"/>
                    <a:pt x="0" y="14361"/>
                    <a:pt x="75" y="14436"/>
                  </a:cubicBezTo>
                  <a:lnTo>
                    <a:pt x="4988" y="19324"/>
                  </a:lnTo>
                  <a:lnTo>
                    <a:pt x="4988" y="2654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3"/>
            <p:cNvSpPr/>
            <p:nvPr/>
          </p:nvSpPr>
          <p:spPr>
            <a:xfrm>
              <a:off x="3709528" y="3731024"/>
              <a:ext cx="250507" cy="550784"/>
            </a:xfrm>
            <a:custGeom>
              <a:avLst/>
              <a:gdLst/>
              <a:ahLst/>
              <a:cxnLst/>
              <a:rect l="l" t="t" r="r" b="b"/>
              <a:pathLst>
                <a:path w="12357" h="27169" extrusionOk="0">
                  <a:moveTo>
                    <a:pt x="5916" y="176"/>
                  </a:moveTo>
                  <a:cubicBezTo>
                    <a:pt x="3986" y="2507"/>
                    <a:pt x="2457" y="6040"/>
                    <a:pt x="1479" y="9248"/>
                  </a:cubicBezTo>
                  <a:cubicBezTo>
                    <a:pt x="703" y="11855"/>
                    <a:pt x="126" y="14787"/>
                    <a:pt x="51" y="17619"/>
                  </a:cubicBezTo>
                  <a:cubicBezTo>
                    <a:pt x="1" y="20025"/>
                    <a:pt x="301" y="22632"/>
                    <a:pt x="1454" y="24537"/>
                  </a:cubicBezTo>
                  <a:cubicBezTo>
                    <a:pt x="2632" y="26492"/>
                    <a:pt x="4387" y="27168"/>
                    <a:pt x="6166" y="27168"/>
                  </a:cubicBezTo>
                  <a:cubicBezTo>
                    <a:pt x="7971" y="27168"/>
                    <a:pt x="9700" y="26492"/>
                    <a:pt x="10903" y="24537"/>
                  </a:cubicBezTo>
                  <a:cubicBezTo>
                    <a:pt x="12056" y="22632"/>
                    <a:pt x="12357" y="20025"/>
                    <a:pt x="12282" y="17619"/>
                  </a:cubicBezTo>
                  <a:cubicBezTo>
                    <a:pt x="12206" y="14787"/>
                    <a:pt x="11630" y="11855"/>
                    <a:pt x="10853" y="9248"/>
                  </a:cubicBezTo>
                  <a:cubicBezTo>
                    <a:pt x="9901" y="6040"/>
                    <a:pt x="8372" y="2507"/>
                    <a:pt x="6442" y="176"/>
                  </a:cubicBezTo>
                  <a:cubicBezTo>
                    <a:pt x="6292" y="0"/>
                    <a:pt x="6066" y="0"/>
                    <a:pt x="5916" y="176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3"/>
            <p:cNvSpPr/>
            <p:nvPr/>
          </p:nvSpPr>
          <p:spPr>
            <a:xfrm>
              <a:off x="3727835" y="3833649"/>
              <a:ext cx="213409" cy="544195"/>
            </a:xfrm>
            <a:custGeom>
              <a:avLst/>
              <a:gdLst/>
              <a:ahLst/>
              <a:cxnLst/>
              <a:rect l="l" t="t" r="r" b="b"/>
              <a:pathLst>
                <a:path w="10527" h="26844" extrusionOk="0">
                  <a:moveTo>
                    <a:pt x="4988" y="26568"/>
                  </a:moveTo>
                  <a:cubicBezTo>
                    <a:pt x="4988" y="26718"/>
                    <a:pt x="5113" y="26843"/>
                    <a:pt x="5263" y="26843"/>
                  </a:cubicBezTo>
                  <a:cubicBezTo>
                    <a:pt x="5439" y="26843"/>
                    <a:pt x="5564" y="26718"/>
                    <a:pt x="5564" y="26568"/>
                  </a:cubicBezTo>
                  <a:lnTo>
                    <a:pt x="5564" y="19349"/>
                  </a:lnTo>
                  <a:lnTo>
                    <a:pt x="10451" y="14437"/>
                  </a:lnTo>
                  <a:cubicBezTo>
                    <a:pt x="10526" y="14362"/>
                    <a:pt x="10526" y="14237"/>
                    <a:pt x="10451" y="14161"/>
                  </a:cubicBezTo>
                  <a:cubicBezTo>
                    <a:pt x="10376" y="14086"/>
                    <a:pt x="10251" y="14086"/>
                    <a:pt x="10175" y="14161"/>
                  </a:cubicBezTo>
                  <a:lnTo>
                    <a:pt x="5564" y="18798"/>
                  </a:lnTo>
                  <a:lnTo>
                    <a:pt x="5564" y="14587"/>
                  </a:lnTo>
                  <a:lnTo>
                    <a:pt x="10150" y="9976"/>
                  </a:lnTo>
                  <a:cubicBezTo>
                    <a:pt x="10226" y="9901"/>
                    <a:pt x="10226" y="9775"/>
                    <a:pt x="10150" y="9700"/>
                  </a:cubicBezTo>
                  <a:cubicBezTo>
                    <a:pt x="10075" y="9625"/>
                    <a:pt x="9950" y="9625"/>
                    <a:pt x="9875" y="9700"/>
                  </a:cubicBezTo>
                  <a:lnTo>
                    <a:pt x="5564" y="14036"/>
                  </a:lnTo>
                  <a:lnTo>
                    <a:pt x="5564" y="9826"/>
                  </a:lnTo>
                  <a:lnTo>
                    <a:pt x="9248" y="6141"/>
                  </a:lnTo>
                  <a:cubicBezTo>
                    <a:pt x="9323" y="6066"/>
                    <a:pt x="9323" y="5941"/>
                    <a:pt x="9248" y="5866"/>
                  </a:cubicBezTo>
                  <a:cubicBezTo>
                    <a:pt x="9173" y="5790"/>
                    <a:pt x="9048" y="5790"/>
                    <a:pt x="8972" y="5866"/>
                  </a:cubicBezTo>
                  <a:lnTo>
                    <a:pt x="5564" y="9274"/>
                  </a:lnTo>
                  <a:lnTo>
                    <a:pt x="5564" y="5064"/>
                  </a:lnTo>
                  <a:lnTo>
                    <a:pt x="7594" y="3008"/>
                  </a:lnTo>
                  <a:cubicBezTo>
                    <a:pt x="7669" y="2933"/>
                    <a:pt x="7669" y="2833"/>
                    <a:pt x="7594" y="2758"/>
                  </a:cubicBezTo>
                  <a:cubicBezTo>
                    <a:pt x="7519" y="2683"/>
                    <a:pt x="7419" y="2683"/>
                    <a:pt x="7343" y="2758"/>
                  </a:cubicBezTo>
                  <a:lnTo>
                    <a:pt x="5564" y="4537"/>
                  </a:lnTo>
                  <a:lnTo>
                    <a:pt x="5564" y="277"/>
                  </a:lnTo>
                  <a:cubicBezTo>
                    <a:pt x="5564" y="126"/>
                    <a:pt x="5439" y="1"/>
                    <a:pt x="5263" y="1"/>
                  </a:cubicBezTo>
                  <a:cubicBezTo>
                    <a:pt x="5113" y="1"/>
                    <a:pt x="4988" y="126"/>
                    <a:pt x="4988" y="277"/>
                  </a:cubicBezTo>
                  <a:lnTo>
                    <a:pt x="4988" y="4537"/>
                  </a:lnTo>
                  <a:lnTo>
                    <a:pt x="3208" y="2758"/>
                  </a:lnTo>
                  <a:cubicBezTo>
                    <a:pt x="3133" y="2683"/>
                    <a:pt x="3008" y="2683"/>
                    <a:pt x="2932" y="2758"/>
                  </a:cubicBezTo>
                  <a:cubicBezTo>
                    <a:pt x="2857" y="2833"/>
                    <a:pt x="2857" y="2933"/>
                    <a:pt x="2932" y="3008"/>
                  </a:cubicBezTo>
                  <a:lnTo>
                    <a:pt x="4988" y="5064"/>
                  </a:lnTo>
                  <a:lnTo>
                    <a:pt x="4988" y="9274"/>
                  </a:lnTo>
                  <a:lnTo>
                    <a:pt x="1729" y="5991"/>
                  </a:lnTo>
                  <a:cubicBezTo>
                    <a:pt x="1654" y="5916"/>
                    <a:pt x="1554" y="5916"/>
                    <a:pt x="1479" y="5991"/>
                  </a:cubicBezTo>
                  <a:cubicBezTo>
                    <a:pt x="1404" y="6066"/>
                    <a:pt x="1404" y="6191"/>
                    <a:pt x="1479" y="6242"/>
                  </a:cubicBezTo>
                  <a:lnTo>
                    <a:pt x="4988" y="9826"/>
                  </a:lnTo>
                  <a:lnTo>
                    <a:pt x="4988" y="14036"/>
                  </a:lnTo>
                  <a:lnTo>
                    <a:pt x="802" y="9901"/>
                  </a:lnTo>
                  <a:cubicBezTo>
                    <a:pt x="727" y="9826"/>
                    <a:pt x="627" y="9826"/>
                    <a:pt x="551" y="9901"/>
                  </a:cubicBezTo>
                  <a:cubicBezTo>
                    <a:pt x="476" y="9976"/>
                    <a:pt x="476" y="10101"/>
                    <a:pt x="551" y="10176"/>
                  </a:cubicBezTo>
                  <a:lnTo>
                    <a:pt x="4988" y="14587"/>
                  </a:lnTo>
                  <a:lnTo>
                    <a:pt x="4988" y="18798"/>
                  </a:lnTo>
                  <a:lnTo>
                    <a:pt x="351" y="14161"/>
                  </a:lnTo>
                  <a:cubicBezTo>
                    <a:pt x="276" y="14086"/>
                    <a:pt x="150" y="14086"/>
                    <a:pt x="75" y="14161"/>
                  </a:cubicBezTo>
                  <a:cubicBezTo>
                    <a:pt x="0" y="14237"/>
                    <a:pt x="0" y="14362"/>
                    <a:pt x="75" y="14437"/>
                  </a:cubicBezTo>
                  <a:lnTo>
                    <a:pt x="4988" y="19349"/>
                  </a:lnTo>
                  <a:lnTo>
                    <a:pt x="4988" y="26568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3"/>
            <p:cNvSpPr/>
            <p:nvPr/>
          </p:nvSpPr>
          <p:spPr>
            <a:xfrm>
              <a:off x="3914311" y="4210170"/>
              <a:ext cx="1531385" cy="45248"/>
            </a:xfrm>
            <a:custGeom>
              <a:avLst/>
              <a:gdLst/>
              <a:ahLst/>
              <a:cxnLst/>
              <a:rect l="l" t="t" r="r" b="b"/>
              <a:pathLst>
                <a:path w="75540" h="2232" extrusionOk="0">
                  <a:moveTo>
                    <a:pt x="75539" y="0"/>
                  </a:moveTo>
                  <a:lnTo>
                    <a:pt x="0" y="0"/>
                  </a:lnTo>
                  <a:lnTo>
                    <a:pt x="0" y="2231"/>
                  </a:lnTo>
                  <a:lnTo>
                    <a:pt x="75539" y="2231"/>
                  </a:lnTo>
                  <a:lnTo>
                    <a:pt x="75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3883820" y="4255400"/>
              <a:ext cx="1592364" cy="45228"/>
            </a:xfrm>
            <a:custGeom>
              <a:avLst/>
              <a:gdLst/>
              <a:ahLst/>
              <a:cxnLst/>
              <a:rect l="l" t="t" r="r" b="b"/>
              <a:pathLst>
                <a:path w="78548" h="2231" extrusionOk="0">
                  <a:moveTo>
                    <a:pt x="78547" y="2231"/>
                  </a:moveTo>
                  <a:lnTo>
                    <a:pt x="0" y="2231"/>
                  </a:lnTo>
                  <a:lnTo>
                    <a:pt x="0" y="0"/>
                  </a:lnTo>
                  <a:lnTo>
                    <a:pt x="78547" y="0"/>
                  </a:lnTo>
                  <a:lnTo>
                    <a:pt x="78547" y="22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3"/>
            <p:cNvSpPr/>
            <p:nvPr/>
          </p:nvSpPr>
          <p:spPr>
            <a:xfrm>
              <a:off x="3838589" y="3391096"/>
              <a:ext cx="684420" cy="818543"/>
            </a:xfrm>
            <a:custGeom>
              <a:avLst/>
              <a:gdLst/>
              <a:ahLst/>
              <a:cxnLst/>
              <a:rect l="l" t="t" r="r" b="b"/>
              <a:pathLst>
                <a:path w="33761" h="40377" extrusionOk="0">
                  <a:moveTo>
                    <a:pt x="1" y="0"/>
                  </a:moveTo>
                  <a:lnTo>
                    <a:pt x="16517" y="0"/>
                  </a:lnTo>
                  <a:lnTo>
                    <a:pt x="33008" y="0"/>
                  </a:lnTo>
                  <a:cubicBezTo>
                    <a:pt x="33134" y="6717"/>
                    <a:pt x="33259" y="13459"/>
                    <a:pt x="33384" y="20201"/>
                  </a:cubicBezTo>
                  <a:cubicBezTo>
                    <a:pt x="33510" y="26918"/>
                    <a:pt x="33635" y="33660"/>
                    <a:pt x="33760" y="40376"/>
                  </a:cubicBezTo>
                  <a:lnTo>
                    <a:pt x="19249" y="40376"/>
                  </a:lnTo>
                  <a:lnTo>
                    <a:pt x="4738" y="40376"/>
                  </a:lnTo>
                  <a:cubicBezTo>
                    <a:pt x="3961" y="33660"/>
                    <a:pt x="3184" y="26918"/>
                    <a:pt x="2382" y="20201"/>
                  </a:cubicBezTo>
                  <a:cubicBezTo>
                    <a:pt x="1605" y="13459"/>
                    <a:pt x="803" y="6717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3"/>
            <p:cNvSpPr/>
            <p:nvPr/>
          </p:nvSpPr>
          <p:spPr>
            <a:xfrm>
              <a:off x="3808098" y="3304710"/>
              <a:ext cx="491345" cy="86401"/>
            </a:xfrm>
            <a:custGeom>
              <a:avLst/>
              <a:gdLst/>
              <a:ahLst/>
              <a:cxnLst/>
              <a:rect l="l" t="t" r="r" b="b"/>
              <a:pathLst>
                <a:path w="24237" h="4262" extrusionOk="0">
                  <a:moveTo>
                    <a:pt x="23710" y="1"/>
                  </a:moveTo>
                  <a:lnTo>
                    <a:pt x="12633" y="1"/>
                  </a:lnTo>
                  <a:lnTo>
                    <a:pt x="1555" y="1"/>
                  </a:lnTo>
                  <a:cubicBezTo>
                    <a:pt x="1029" y="1429"/>
                    <a:pt x="527" y="2833"/>
                    <a:pt x="1" y="4261"/>
                  </a:cubicBezTo>
                  <a:lnTo>
                    <a:pt x="12131" y="4261"/>
                  </a:lnTo>
                  <a:lnTo>
                    <a:pt x="24237" y="4261"/>
                  </a:lnTo>
                  <a:cubicBezTo>
                    <a:pt x="24061" y="2833"/>
                    <a:pt x="23886" y="1429"/>
                    <a:pt x="237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3"/>
            <p:cNvSpPr/>
            <p:nvPr/>
          </p:nvSpPr>
          <p:spPr>
            <a:xfrm>
              <a:off x="4825853" y="3391096"/>
              <a:ext cx="695590" cy="818543"/>
            </a:xfrm>
            <a:custGeom>
              <a:avLst/>
              <a:gdLst/>
              <a:ahLst/>
              <a:cxnLst/>
              <a:rect l="l" t="t" r="r" b="b"/>
              <a:pathLst>
                <a:path w="34312" h="40377" extrusionOk="0">
                  <a:moveTo>
                    <a:pt x="34312" y="0"/>
                  </a:moveTo>
                  <a:lnTo>
                    <a:pt x="17820" y="0"/>
                  </a:lnTo>
                  <a:lnTo>
                    <a:pt x="1304" y="0"/>
                  </a:lnTo>
                  <a:cubicBezTo>
                    <a:pt x="1103" y="6717"/>
                    <a:pt x="878" y="13459"/>
                    <a:pt x="652" y="20201"/>
                  </a:cubicBezTo>
                  <a:cubicBezTo>
                    <a:pt x="427" y="26918"/>
                    <a:pt x="226" y="33660"/>
                    <a:pt x="1" y="40376"/>
                  </a:cubicBezTo>
                  <a:lnTo>
                    <a:pt x="14512" y="40376"/>
                  </a:lnTo>
                  <a:lnTo>
                    <a:pt x="28998" y="40376"/>
                  </a:lnTo>
                  <a:cubicBezTo>
                    <a:pt x="29876" y="33660"/>
                    <a:pt x="30778" y="26918"/>
                    <a:pt x="31655" y="20201"/>
                  </a:cubicBezTo>
                  <a:cubicBezTo>
                    <a:pt x="32532" y="13459"/>
                    <a:pt x="33409" y="6717"/>
                    <a:pt x="34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3"/>
            <p:cNvSpPr/>
            <p:nvPr/>
          </p:nvSpPr>
          <p:spPr>
            <a:xfrm>
              <a:off x="5060601" y="3304710"/>
              <a:ext cx="490838" cy="86401"/>
            </a:xfrm>
            <a:custGeom>
              <a:avLst/>
              <a:gdLst/>
              <a:ahLst/>
              <a:cxnLst/>
              <a:rect l="l" t="t" r="r" b="b"/>
              <a:pathLst>
                <a:path w="24212" h="4262" extrusionOk="0">
                  <a:moveTo>
                    <a:pt x="627" y="1"/>
                  </a:moveTo>
                  <a:lnTo>
                    <a:pt x="11705" y="1"/>
                  </a:lnTo>
                  <a:lnTo>
                    <a:pt x="22758" y="1"/>
                  </a:lnTo>
                  <a:cubicBezTo>
                    <a:pt x="23259" y="1429"/>
                    <a:pt x="23735" y="2833"/>
                    <a:pt x="24211" y="4261"/>
                  </a:cubicBezTo>
                  <a:lnTo>
                    <a:pt x="12131" y="4261"/>
                  </a:lnTo>
                  <a:lnTo>
                    <a:pt x="1" y="4261"/>
                  </a:lnTo>
                  <a:cubicBezTo>
                    <a:pt x="201" y="2833"/>
                    <a:pt x="402" y="1429"/>
                    <a:pt x="627" y="1"/>
                  </a:cubicBezTo>
                </a:path>
              </a:pathLst>
            </a:custGeom>
            <a:solidFill>
              <a:srgbClr val="3F36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3"/>
            <p:cNvSpPr/>
            <p:nvPr/>
          </p:nvSpPr>
          <p:spPr>
            <a:xfrm>
              <a:off x="5070251" y="3450031"/>
              <a:ext cx="403950" cy="734209"/>
            </a:xfrm>
            <a:custGeom>
              <a:avLst/>
              <a:gdLst/>
              <a:ahLst/>
              <a:cxnLst/>
              <a:rect l="l" t="t" r="r" b="b"/>
              <a:pathLst>
                <a:path w="19926" h="36217" extrusionOk="0">
                  <a:moveTo>
                    <a:pt x="14161" y="7394"/>
                  </a:moveTo>
                  <a:lnTo>
                    <a:pt x="14161" y="7444"/>
                  </a:lnTo>
                  <a:cubicBezTo>
                    <a:pt x="14036" y="8447"/>
                    <a:pt x="13936" y="9474"/>
                    <a:pt x="13811" y="10477"/>
                  </a:cubicBezTo>
                  <a:lnTo>
                    <a:pt x="13785" y="10803"/>
                  </a:lnTo>
                  <a:lnTo>
                    <a:pt x="14111" y="10803"/>
                  </a:lnTo>
                  <a:lnTo>
                    <a:pt x="16066" y="10803"/>
                  </a:lnTo>
                  <a:lnTo>
                    <a:pt x="16342" y="10803"/>
                  </a:lnTo>
                  <a:lnTo>
                    <a:pt x="18322" y="10803"/>
                  </a:lnTo>
                  <a:lnTo>
                    <a:pt x="18572" y="10803"/>
                  </a:lnTo>
                  <a:lnTo>
                    <a:pt x="18623" y="10552"/>
                  </a:lnTo>
                  <a:cubicBezTo>
                    <a:pt x="18723" y="9524"/>
                    <a:pt x="18848" y="8522"/>
                    <a:pt x="18999" y="7494"/>
                  </a:cubicBezTo>
                  <a:lnTo>
                    <a:pt x="18999" y="7394"/>
                  </a:lnTo>
                  <a:lnTo>
                    <a:pt x="18999" y="7394"/>
                  </a:lnTo>
                  <a:lnTo>
                    <a:pt x="19049" y="7143"/>
                  </a:lnTo>
                  <a:cubicBezTo>
                    <a:pt x="19174" y="6016"/>
                    <a:pt x="19299" y="4863"/>
                    <a:pt x="19450" y="3735"/>
                  </a:cubicBezTo>
                  <a:lnTo>
                    <a:pt x="19475" y="3635"/>
                  </a:lnTo>
                  <a:lnTo>
                    <a:pt x="19475" y="3635"/>
                  </a:lnTo>
                  <a:lnTo>
                    <a:pt x="19500" y="3384"/>
                  </a:lnTo>
                  <a:cubicBezTo>
                    <a:pt x="19625" y="2356"/>
                    <a:pt x="19750" y="1354"/>
                    <a:pt x="19876" y="326"/>
                  </a:cubicBezTo>
                  <a:lnTo>
                    <a:pt x="19926" y="1"/>
                  </a:lnTo>
                  <a:lnTo>
                    <a:pt x="19575" y="1"/>
                  </a:lnTo>
                  <a:lnTo>
                    <a:pt x="17545" y="1"/>
                  </a:lnTo>
                  <a:lnTo>
                    <a:pt x="17269" y="1"/>
                  </a:lnTo>
                  <a:lnTo>
                    <a:pt x="15239" y="1"/>
                  </a:lnTo>
                  <a:lnTo>
                    <a:pt x="14988" y="1"/>
                  </a:lnTo>
                  <a:lnTo>
                    <a:pt x="14963" y="251"/>
                  </a:lnTo>
                  <a:cubicBezTo>
                    <a:pt x="14838" y="1279"/>
                    <a:pt x="14738" y="2281"/>
                    <a:pt x="14613" y="3309"/>
                  </a:cubicBezTo>
                  <a:lnTo>
                    <a:pt x="14587" y="3635"/>
                  </a:lnTo>
                  <a:lnTo>
                    <a:pt x="14587" y="3635"/>
                  </a:lnTo>
                  <a:lnTo>
                    <a:pt x="14587" y="3660"/>
                  </a:lnTo>
                  <a:cubicBezTo>
                    <a:pt x="14437" y="4788"/>
                    <a:pt x="14312" y="5940"/>
                    <a:pt x="14186" y="7068"/>
                  </a:cubicBezTo>
                  <a:lnTo>
                    <a:pt x="14161" y="7394"/>
                  </a:lnTo>
                  <a:close/>
                  <a:moveTo>
                    <a:pt x="8247" y="7168"/>
                  </a:moveTo>
                  <a:lnTo>
                    <a:pt x="8272" y="7068"/>
                  </a:lnTo>
                  <a:cubicBezTo>
                    <a:pt x="8372" y="5940"/>
                    <a:pt x="8472" y="4813"/>
                    <a:pt x="8572" y="3685"/>
                  </a:cubicBezTo>
                  <a:lnTo>
                    <a:pt x="8597" y="3409"/>
                  </a:lnTo>
                  <a:lnTo>
                    <a:pt x="8597" y="3409"/>
                  </a:lnTo>
                  <a:lnTo>
                    <a:pt x="8597" y="3309"/>
                  </a:lnTo>
                  <a:cubicBezTo>
                    <a:pt x="8698" y="2306"/>
                    <a:pt x="8798" y="1279"/>
                    <a:pt x="8898" y="276"/>
                  </a:cubicBezTo>
                  <a:lnTo>
                    <a:pt x="8923" y="1"/>
                  </a:lnTo>
                  <a:lnTo>
                    <a:pt x="9174" y="1"/>
                  </a:lnTo>
                  <a:lnTo>
                    <a:pt x="11229" y="1"/>
                  </a:lnTo>
                  <a:lnTo>
                    <a:pt x="11505" y="1"/>
                  </a:lnTo>
                  <a:lnTo>
                    <a:pt x="13535" y="1"/>
                  </a:lnTo>
                  <a:lnTo>
                    <a:pt x="13861" y="1"/>
                  </a:lnTo>
                  <a:lnTo>
                    <a:pt x="13811" y="326"/>
                  </a:lnTo>
                  <a:cubicBezTo>
                    <a:pt x="13710" y="1354"/>
                    <a:pt x="13610" y="2356"/>
                    <a:pt x="13510" y="3384"/>
                  </a:cubicBezTo>
                  <a:lnTo>
                    <a:pt x="13510" y="3409"/>
                  </a:lnTo>
                  <a:lnTo>
                    <a:pt x="13510" y="3409"/>
                  </a:lnTo>
                  <a:lnTo>
                    <a:pt x="13460" y="3735"/>
                  </a:lnTo>
                  <a:cubicBezTo>
                    <a:pt x="13334" y="4863"/>
                    <a:pt x="13209" y="5991"/>
                    <a:pt x="13109" y="7143"/>
                  </a:cubicBezTo>
                  <a:lnTo>
                    <a:pt x="13109" y="7168"/>
                  </a:lnTo>
                  <a:lnTo>
                    <a:pt x="13109" y="7168"/>
                  </a:lnTo>
                  <a:lnTo>
                    <a:pt x="13084" y="7319"/>
                  </a:lnTo>
                  <a:lnTo>
                    <a:pt x="13084" y="7394"/>
                  </a:lnTo>
                  <a:lnTo>
                    <a:pt x="13084" y="7394"/>
                  </a:lnTo>
                  <a:lnTo>
                    <a:pt x="13059" y="7494"/>
                  </a:lnTo>
                  <a:cubicBezTo>
                    <a:pt x="12958" y="8522"/>
                    <a:pt x="12833" y="9524"/>
                    <a:pt x="12758" y="10552"/>
                  </a:cubicBezTo>
                  <a:lnTo>
                    <a:pt x="12733" y="10803"/>
                  </a:lnTo>
                  <a:lnTo>
                    <a:pt x="12457" y="10803"/>
                  </a:lnTo>
                  <a:lnTo>
                    <a:pt x="10477" y="10803"/>
                  </a:lnTo>
                  <a:lnTo>
                    <a:pt x="10201" y="10803"/>
                  </a:lnTo>
                  <a:lnTo>
                    <a:pt x="8222" y="10803"/>
                  </a:lnTo>
                  <a:lnTo>
                    <a:pt x="7921" y="10803"/>
                  </a:lnTo>
                  <a:lnTo>
                    <a:pt x="7946" y="10477"/>
                  </a:lnTo>
                  <a:cubicBezTo>
                    <a:pt x="8021" y="9474"/>
                    <a:pt x="8121" y="8447"/>
                    <a:pt x="8222" y="7444"/>
                  </a:cubicBezTo>
                  <a:lnTo>
                    <a:pt x="8247" y="7168"/>
                  </a:lnTo>
                  <a:close/>
                  <a:moveTo>
                    <a:pt x="2181" y="7168"/>
                  </a:moveTo>
                  <a:lnTo>
                    <a:pt x="2181" y="7093"/>
                  </a:lnTo>
                  <a:cubicBezTo>
                    <a:pt x="2257" y="5940"/>
                    <a:pt x="2332" y="4813"/>
                    <a:pt x="2432" y="3685"/>
                  </a:cubicBezTo>
                  <a:lnTo>
                    <a:pt x="2432" y="3635"/>
                  </a:lnTo>
                  <a:lnTo>
                    <a:pt x="2432" y="3635"/>
                  </a:lnTo>
                  <a:lnTo>
                    <a:pt x="2457" y="3309"/>
                  </a:lnTo>
                  <a:cubicBezTo>
                    <a:pt x="2532" y="2306"/>
                    <a:pt x="2607" y="1279"/>
                    <a:pt x="2683" y="276"/>
                  </a:cubicBezTo>
                  <a:lnTo>
                    <a:pt x="2708" y="1"/>
                  </a:lnTo>
                  <a:lnTo>
                    <a:pt x="2983" y="1"/>
                  </a:lnTo>
                  <a:lnTo>
                    <a:pt x="5013" y="1"/>
                  </a:lnTo>
                  <a:lnTo>
                    <a:pt x="5289" y="1"/>
                  </a:lnTo>
                  <a:lnTo>
                    <a:pt x="7319" y="1"/>
                  </a:lnTo>
                  <a:lnTo>
                    <a:pt x="7645" y="1"/>
                  </a:lnTo>
                  <a:lnTo>
                    <a:pt x="7620" y="326"/>
                  </a:lnTo>
                  <a:cubicBezTo>
                    <a:pt x="7520" y="1329"/>
                    <a:pt x="7445" y="2356"/>
                    <a:pt x="7344" y="3359"/>
                  </a:cubicBezTo>
                  <a:lnTo>
                    <a:pt x="7344" y="3409"/>
                  </a:lnTo>
                  <a:lnTo>
                    <a:pt x="7344" y="3409"/>
                  </a:lnTo>
                  <a:lnTo>
                    <a:pt x="7319" y="3735"/>
                  </a:lnTo>
                  <a:cubicBezTo>
                    <a:pt x="7219" y="4863"/>
                    <a:pt x="7119" y="5991"/>
                    <a:pt x="7018" y="7118"/>
                  </a:cubicBezTo>
                  <a:lnTo>
                    <a:pt x="7018" y="7168"/>
                  </a:lnTo>
                  <a:lnTo>
                    <a:pt x="7018" y="7168"/>
                  </a:lnTo>
                  <a:lnTo>
                    <a:pt x="6993" y="7494"/>
                  </a:lnTo>
                  <a:cubicBezTo>
                    <a:pt x="6893" y="8497"/>
                    <a:pt x="6818" y="9524"/>
                    <a:pt x="6718" y="10527"/>
                  </a:cubicBezTo>
                  <a:lnTo>
                    <a:pt x="6693" y="10803"/>
                  </a:lnTo>
                  <a:lnTo>
                    <a:pt x="6417" y="10803"/>
                  </a:lnTo>
                  <a:lnTo>
                    <a:pt x="4462" y="10803"/>
                  </a:lnTo>
                  <a:lnTo>
                    <a:pt x="4186" y="10803"/>
                  </a:lnTo>
                  <a:lnTo>
                    <a:pt x="2206" y="10803"/>
                  </a:lnTo>
                  <a:lnTo>
                    <a:pt x="1906" y="10803"/>
                  </a:lnTo>
                  <a:lnTo>
                    <a:pt x="1931" y="10502"/>
                  </a:lnTo>
                  <a:cubicBezTo>
                    <a:pt x="2006" y="9474"/>
                    <a:pt x="2081" y="8447"/>
                    <a:pt x="2156" y="7444"/>
                  </a:cubicBezTo>
                  <a:lnTo>
                    <a:pt x="2156" y="7168"/>
                  </a:lnTo>
                  <a:close/>
                  <a:moveTo>
                    <a:pt x="1204" y="20201"/>
                  </a:moveTo>
                  <a:lnTo>
                    <a:pt x="1204" y="20201"/>
                  </a:lnTo>
                  <a:lnTo>
                    <a:pt x="1229" y="19900"/>
                  </a:lnTo>
                  <a:cubicBezTo>
                    <a:pt x="1304" y="18748"/>
                    <a:pt x="1404" y="17620"/>
                    <a:pt x="1480" y="16492"/>
                  </a:cubicBezTo>
                  <a:lnTo>
                    <a:pt x="1480" y="16442"/>
                  </a:lnTo>
                  <a:lnTo>
                    <a:pt x="1480" y="16442"/>
                  </a:lnTo>
                  <a:lnTo>
                    <a:pt x="1505" y="16116"/>
                  </a:lnTo>
                  <a:cubicBezTo>
                    <a:pt x="1580" y="15113"/>
                    <a:pt x="1655" y="14086"/>
                    <a:pt x="1730" y="13083"/>
                  </a:cubicBezTo>
                  <a:lnTo>
                    <a:pt x="1755" y="12808"/>
                  </a:lnTo>
                  <a:lnTo>
                    <a:pt x="2031" y="12808"/>
                  </a:lnTo>
                  <a:lnTo>
                    <a:pt x="3986" y="12808"/>
                  </a:lnTo>
                  <a:lnTo>
                    <a:pt x="4262" y="12808"/>
                  </a:lnTo>
                  <a:lnTo>
                    <a:pt x="6191" y="12808"/>
                  </a:lnTo>
                  <a:lnTo>
                    <a:pt x="6517" y="12808"/>
                  </a:lnTo>
                  <a:lnTo>
                    <a:pt x="6492" y="13133"/>
                  </a:lnTo>
                  <a:cubicBezTo>
                    <a:pt x="6392" y="14136"/>
                    <a:pt x="6317" y="15164"/>
                    <a:pt x="6216" y="16166"/>
                  </a:cubicBezTo>
                  <a:lnTo>
                    <a:pt x="6216" y="16216"/>
                  </a:lnTo>
                  <a:lnTo>
                    <a:pt x="6216" y="16216"/>
                  </a:lnTo>
                  <a:lnTo>
                    <a:pt x="6191" y="16542"/>
                  </a:lnTo>
                  <a:cubicBezTo>
                    <a:pt x="6091" y="17670"/>
                    <a:pt x="5991" y="18798"/>
                    <a:pt x="5891" y="19951"/>
                  </a:cubicBezTo>
                  <a:lnTo>
                    <a:pt x="5891" y="19976"/>
                  </a:lnTo>
                  <a:lnTo>
                    <a:pt x="5891" y="19976"/>
                  </a:lnTo>
                  <a:lnTo>
                    <a:pt x="5866" y="20301"/>
                  </a:lnTo>
                  <a:cubicBezTo>
                    <a:pt x="5790" y="21304"/>
                    <a:pt x="5690" y="22331"/>
                    <a:pt x="5590" y="23334"/>
                  </a:cubicBezTo>
                  <a:lnTo>
                    <a:pt x="5590" y="23610"/>
                  </a:lnTo>
                  <a:lnTo>
                    <a:pt x="5314" y="23610"/>
                  </a:lnTo>
                  <a:lnTo>
                    <a:pt x="3435" y="23610"/>
                  </a:lnTo>
                  <a:lnTo>
                    <a:pt x="3159" y="23610"/>
                  </a:lnTo>
                  <a:lnTo>
                    <a:pt x="1254" y="23610"/>
                  </a:lnTo>
                  <a:lnTo>
                    <a:pt x="953" y="23610"/>
                  </a:lnTo>
                  <a:lnTo>
                    <a:pt x="978" y="23309"/>
                  </a:lnTo>
                  <a:cubicBezTo>
                    <a:pt x="1054" y="22281"/>
                    <a:pt x="1129" y="21254"/>
                    <a:pt x="1204" y="20251"/>
                  </a:cubicBezTo>
                  <a:close/>
                  <a:moveTo>
                    <a:pt x="7044" y="20201"/>
                  </a:moveTo>
                  <a:lnTo>
                    <a:pt x="7044" y="20251"/>
                  </a:lnTo>
                  <a:cubicBezTo>
                    <a:pt x="6943" y="21254"/>
                    <a:pt x="6843" y="22281"/>
                    <a:pt x="6743" y="23284"/>
                  </a:cubicBezTo>
                  <a:lnTo>
                    <a:pt x="6718" y="23610"/>
                  </a:lnTo>
                  <a:lnTo>
                    <a:pt x="7044" y="23610"/>
                  </a:lnTo>
                  <a:lnTo>
                    <a:pt x="8948" y="23610"/>
                  </a:lnTo>
                  <a:lnTo>
                    <a:pt x="9224" y="23610"/>
                  </a:lnTo>
                  <a:lnTo>
                    <a:pt x="11079" y="23610"/>
                  </a:lnTo>
                  <a:lnTo>
                    <a:pt x="11354" y="23610"/>
                  </a:lnTo>
                  <a:lnTo>
                    <a:pt x="11379" y="23359"/>
                  </a:lnTo>
                  <a:cubicBezTo>
                    <a:pt x="11480" y="22331"/>
                    <a:pt x="11605" y="21329"/>
                    <a:pt x="11705" y="20301"/>
                  </a:cubicBezTo>
                  <a:lnTo>
                    <a:pt x="11730" y="20201"/>
                  </a:lnTo>
                  <a:lnTo>
                    <a:pt x="11730" y="20201"/>
                  </a:lnTo>
                  <a:lnTo>
                    <a:pt x="11730" y="20126"/>
                  </a:lnTo>
                  <a:lnTo>
                    <a:pt x="11755" y="19976"/>
                  </a:lnTo>
                  <a:lnTo>
                    <a:pt x="11755" y="19976"/>
                  </a:lnTo>
                  <a:lnTo>
                    <a:pt x="11755" y="19951"/>
                  </a:lnTo>
                  <a:cubicBezTo>
                    <a:pt x="11856" y="18798"/>
                    <a:pt x="11981" y="17670"/>
                    <a:pt x="12106" y="16542"/>
                  </a:cubicBezTo>
                  <a:lnTo>
                    <a:pt x="12106" y="16442"/>
                  </a:lnTo>
                  <a:lnTo>
                    <a:pt x="12106" y="16442"/>
                  </a:lnTo>
                  <a:lnTo>
                    <a:pt x="12131" y="16316"/>
                  </a:lnTo>
                  <a:lnTo>
                    <a:pt x="12131" y="16216"/>
                  </a:lnTo>
                  <a:lnTo>
                    <a:pt x="12131" y="16216"/>
                  </a:lnTo>
                  <a:lnTo>
                    <a:pt x="12156" y="16191"/>
                  </a:lnTo>
                  <a:cubicBezTo>
                    <a:pt x="12257" y="15164"/>
                    <a:pt x="12357" y="14161"/>
                    <a:pt x="12457" y="13133"/>
                  </a:cubicBezTo>
                  <a:lnTo>
                    <a:pt x="12507" y="12808"/>
                  </a:lnTo>
                  <a:lnTo>
                    <a:pt x="12181" y="12808"/>
                  </a:lnTo>
                  <a:lnTo>
                    <a:pt x="10227" y="12808"/>
                  </a:lnTo>
                  <a:lnTo>
                    <a:pt x="9951" y="12808"/>
                  </a:lnTo>
                  <a:lnTo>
                    <a:pt x="7996" y="12808"/>
                  </a:lnTo>
                  <a:lnTo>
                    <a:pt x="7720" y="12808"/>
                  </a:lnTo>
                  <a:lnTo>
                    <a:pt x="7695" y="13083"/>
                  </a:lnTo>
                  <a:cubicBezTo>
                    <a:pt x="7620" y="14086"/>
                    <a:pt x="7520" y="15113"/>
                    <a:pt x="7419" y="16116"/>
                  </a:cubicBezTo>
                  <a:lnTo>
                    <a:pt x="7369" y="16442"/>
                  </a:lnTo>
                  <a:lnTo>
                    <a:pt x="7394" y="16442"/>
                  </a:lnTo>
                  <a:lnTo>
                    <a:pt x="7394" y="16492"/>
                  </a:lnTo>
                  <a:cubicBezTo>
                    <a:pt x="7269" y="17620"/>
                    <a:pt x="7169" y="18748"/>
                    <a:pt x="7069" y="19900"/>
                  </a:cubicBezTo>
                  <a:lnTo>
                    <a:pt x="7044" y="20201"/>
                  </a:lnTo>
                  <a:close/>
                  <a:moveTo>
                    <a:pt x="12733" y="20201"/>
                  </a:moveTo>
                  <a:lnTo>
                    <a:pt x="12733" y="20201"/>
                  </a:lnTo>
                  <a:lnTo>
                    <a:pt x="12758" y="19875"/>
                  </a:lnTo>
                  <a:cubicBezTo>
                    <a:pt x="12883" y="18748"/>
                    <a:pt x="13034" y="17620"/>
                    <a:pt x="13134" y="16467"/>
                  </a:cubicBezTo>
                  <a:lnTo>
                    <a:pt x="13159" y="16442"/>
                  </a:lnTo>
                  <a:lnTo>
                    <a:pt x="13134" y="16442"/>
                  </a:lnTo>
                  <a:lnTo>
                    <a:pt x="13184" y="16116"/>
                  </a:lnTo>
                  <a:cubicBezTo>
                    <a:pt x="13309" y="15113"/>
                    <a:pt x="13409" y="14086"/>
                    <a:pt x="13510" y="13083"/>
                  </a:cubicBezTo>
                  <a:lnTo>
                    <a:pt x="13560" y="12808"/>
                  </a:lnTo>
                  <a:lnTo>
                    <a:pt x="13811" y="12808"/>
                  </a:lnTo>
                  <a:lnTo>
                    <a:pt x="15765" y="12808"/>
                  </a:lnTo>
                  <a:lnTo>
                    <a:pt x="16041" y="12808"/>
                  </a:lnTo>
                  <a:lnTo>
                    <a:pt x="17996" y="12808"/>
                  </a:lnTo>
                  <a:lnTo>
                    <a:pt x="18322" y="12808"/>
                  </a:lnTo>
                  <a:lnTo>
                    <a:pt x="18272" y="13133"/>
                  </a:lnTo>
                  <a:cubicBezTo>
                    <a:pt x="18171" y="14161"/>
                    <a:pt x="18046" y="15164"/>
                    <a:pt x="17896" y="16191"/>
                  </a:cubicBezTo>
                  <a:lnTo>
                    <a:pt x="17871" y="16442"/>
                  </a:lnTo>
                  <a:lnTo>
                    <a:pt x="17871" y="16442"/>
                  </a:lnTo>
                  <a:lnTo>
                    <a:pt x="17846" y="16542"/>
                  </a:lnTo>
                  <a:cubicBezTo>
                    <a:pt x="17720" y="17670"/>
                    <a:pt x="17570" y="18823"/>
                    <a:pt x="17445" y="19951"/>
                  </a:cubicBezTo>
                  <a:lnTo>
                    <a:pt x="17420" y="20201"/>
                  </a:lnTo>
                  <a:lnTo>
                    <a:pt x="17420" y="20201"/>
                  </a:lnTo>
                  <a:lnTo>
                    <a:pt x="17394" y="20301"/>
                  </a:lnTo>
                  <a:cubicBezTo>
                    <a:pt x="17269" y="21329"/>
                    <a:pt x="17144" y="22331"/>
                    <a:pt x="17019" y="23359"/>
                  </a:cubicBezTo>
                  <a:lnTo>
                    <a:pt x="16993" y="23610"/>
                  </a:lnTo>
                  <a:lnTo>
                    <a:pt x="16718" y="23610"/>
                  </a:lnTo>
                  <a:lnTo>
                    <a:pt x="14838" y="23610"/>
                  </a:lnTo>
                  <a:lnTo>
                    <a:pt x="14587" y="23610"/>
                  </a:lnTo>
                  <a:lnTo>
                    <a:pt x="12683" y="23610"/>
                  </a:lnTo>
                  <a:lnTo>
                    <a:pt x="12357" y="23610"/>
                  </a:lnTo>
                  <a:lnTo>
                    <a:pt x="12382" y="23284"/>
                  </a:lnTo>
                  <a:cubicBezTo>
                    <a:pt x="12507" y="22281"/>
                    <a:pt x="12607" y="21254"/>
                    <a:pt x="12733" y="20251"/>
                  </a:cubicBezTo>
                  <a:close/>
                  <a:moveTo>
                    <a:pt x="11329" y="32808"/>
                  </a:moveTo>
                  <a:lnTo>
                    <a:pt x="11329" y="32833"/>
                  </a:lnTo>
                  <a:cubicBezTo>
                    <a:pt x="11204" y="33860"/>
                    <a:pt x="11104" y="34863"/>
                    <a:pt x="10978" y="35890"/>
                  </a:cubicBezTo>
                  <a:lnTo>
                    <a:pt x="10953" y="36216"/>
                  </a:lnTo>
                  <a:lnTo>
                    <a:pt x="11279" y="36216"/>
                  </a:lnTo>
                  <a:lnTo>
                    <a:pt x="13109" y="36216"/>
                  </a:lnTo>
                  <a:lnTo>
                    <a:pt x="13359" y="36216"/>
                  </a:lnTo>
                  <a:lnTo>
                    <a:pt x="15164" y="36216"/>
                  </a:lnTo>
                  <a:lnTo>
                    <a:pt x="15415" y="36216"/>
                  </a:lnTo>
                  <a:lnTo>
                    <a:pt x="15465" y="35966"/>
                  </a:lnTo>
                  <a:cubicBezTo>
                    <a:pt x="15565" y="34938"/>
                    <a:pt x="15690" y="33936"/>
                    <a:pt x="15841" y="32908"/>
                  </a:cubicBezTo>
                  <a:lnTo>
                    <a:pt x="15866" y="32582"/>
                  </a:lnTo>
                  <a:lnTo>
                    <a:pt x="15866" y="32582"/>
                  </a:lnTo>
                  <a:lnTo>
                    <a:pt x="15866" y="32557"/>
                  </a:lnTo>
                  <a:cubicBezTo>
                    <a:pt x="16016" y="31429"/>
                    <a:pt x="16141" y="30276"/>
                    <a:pt x="16292" y="29149"/>
                  </a:cubicBezTo>
                  <a:lnTo>
                    <a:pt x="16317" y="29048"/>
                  </a:lnTo>
                  <a:lnTo>
                    <a:pt x="16317" y="29048"/>
                  </a:lnTo>
                  <a:lnTo>
                    <a:pt x="16342" y="28798"/>
                  </a:lnTo>
                  <a:cubicBezTo>
                    <a:pt x="16467" y="27770"/>
                    <a:pt x="16592" y="26743"/>
                    <a:pt x="16718" y="25740"/>
                  </a:cubicBezTo>
                  <a:lnTo>
                    <a:pt x="16768" y="25414"/>
                  </a:lnTo>
                  <a:lnTo>
                    <a:pt x="16417" y="25414"/>
                  </a:lnTo>
                  <a:lnTo>
                    <a:pt x="14537" y="25414"/>
                  </a:lnTo>
                  <a:lnTo>
                    <a:pt x="14287" y="25414"/>
                  </a:lnTo>
                  <a:lnTo>
                    <a:pt x="12407" y="25414"/>
                  </a:lnTo>
                  <a:lnTo>
                    <a:pt x="12156" y="25414"/>
                  </a:lnTo>
                  <a:lnTo>
                    <a:pt x="12131" y="25665"/>
                  </a:lnTo>
                  <a:cubicBezTo>
                    <a:pt x="12006" y="26692"/>
                    <a:pt x="11906" y="27695"/>
                    <a:pt x="11780" y="28722"/>
                  </a:cubicBezTo>
                  <a:lnTo>
                    <a:pt x="11755" y="29048"/>
                  </a:lnTo>
                  <a:lnTo>
                    <a:pt x="11755" y="29048"/>
                  </a:lnTo>
                  <a:lnTo>
                    <a:pt x="11755" y="29073"/>
                  </a:lnTo>
                  <a:cubicBezTo>
                    <a:pt x="11605" y="30201"/>
                    <a:pt x="11505" y="31354"/>
                    <a:pt x="11354" y="32482"/>
                  </a:cubicBezTo>
                  <a:lnTo>
                    <a:pt x="11329" y="32808"/>
                  </a:lnTo>
                  <a:close/>
                  <a:moveTo>
                    <a:pt x="5866" y="32808"/>
                  </a:moveTo>
                  <a:lnTo>
                    <a:pt x="5866" y="32808"/>
                  </a:lnTo>
                  <a:lnTo>
                    <a:pt x="5891" y="32482"/>
                  </a:lnTo>
                  <a:cubicBezTo>
                    <a:pt x="6016" y="31354"/>
                    <a:pt x="6116" y="30226"/>
                    <a:pt x="6216" y="29073"/>
                  </a:cubicBezTo>
                  <a:lnTo>
                    <a:pt x="6216" y="29048"/>
                  </a:lnTo>
                  <a:lnTo>
                    <a:pt x="6216" y="29048"/>
                  </a:lnTo>
                  <a:lnTo>
                    <a:pt x="6242" y="28722"/>
                  </a:lnTo>
                  <a:cubicBezTo>
                    <a:pt x="6342" y="27720"/>
                    <a:pt x="6442" y="26692"/>
                    <a:pt x="6517" y="25690"/>
                  </a:cubicBezTo>
                  <a:lnTo>
                    <a:pt x="6542" y="25414"/>
                  </a:lnTo>
                  <a:lnTo>
                    <a:pt x="6818" y="25414"/>
                  </a:lnTo>
                  <a:lnTo>
                    <a:pt x="8698" y="25414"/>
                  </a:lnTo>
                  <a:lnTo>
                    <a:pt x="8948" y="25414"/>
                  </a:lnTo>
                  <a:lnTo>
                    <a:pt x="10828" y="25414"/>
                  </a:lnTo>
                  <a:lnTo>
                    <a:pt x="11154" y="25414"/>
                  </a:lnTo>
                  <a:lnTo>
                    <a:pt x="11129" y="25740"/>
                  </a:lnTo>
                  <a:cubicBezTo>
                    <a:pt x="11029" y="26743"/>
                    <a:pt x="10928" y="27770"/>
                    <a:pt x="10803" y="28773"/>
                  </a:cubicBezTo>
                  <a:lnTo>
                    <a:pt x="10803" y="28823"/>
                  </a:lnTo>
                  <a:lnTo>
                    <a:pt x="10803" y="28823"/>
                  </a:lnTo>
                  <a:lnTo>
                    <a:pt x="10778" y="29149"/>
                  </a:lnTo>
                  <a:cubicBezTo>
                    <a:pt x="10653" y="30276"/>
                    <a:pt x="10527" y="31404"/>
                    <a:pt x="10402" y="32557"/>
                  </a:cubicBezTo>
                  <a:lnTo>
                    <a:pt x="10402" y="32582"/>
                  </a:lnTo>
                  <a:lnTo>
                    <a:pt x="10402" y="32582"/>
                  </a:lnTo>
                  <a:lnTo>
                    <a:pt x="10377" y="32908"/>
                  </a:lnTo>
                  <a:cubicBezTo>
                    <a:pt x="10252" y="33910"/>
                    <a:pt x="10151" y="34938"/>
                    <a:pt x="10051" y="35941"/>
                  </a:cubicBezTo>
                  <a:lnTo>
                    <a:pt x="10026" y="36216"/>
                  </a:lnTo>
                  <a:lnTo>
                    <a:pt x="9750" y="36216"/>
                  </a:lnTo>
                  <a:lnTo>
                    <a:pt x="7946" y="36216"/>
                  </a:lnTo>
                  <a:lnTo>
                    <a:pt x="7695" y="36216"/>
                  </a:lnTo>
                  <a:lnTo>
                    <a:pt x="5866" y="36216"/>
                  </a:lnTo>
                  <a:lnTo>
                    <a:pt x="5540" y="36216"/>
                  </a:lnTo>
                  <a:lnTo>
                    <a:pt x="5590" y="35890"/>
                  </a:lnTo>
                  <a:cubicBezTo>
                    <a:pt x="5665" y="34888"/>
                    <a:pt x="5765" y="33860"/>
                    <a:pt x="5866" y="32833"/>
                  </a:cubicBezTo>
                  <a:close/>
                  <a:moveTo>
                    <a:pt x="277" y="32582"/>
                  </a:moveTo>
                  <a:lnTo>
                    <a:pt x="302" y="32482"/>
                  </a:lnTo>
                  <a:cubicBezTo>
                    <a:pt x="377" y="31354"/>
                    <a:pt x="452" y="30226"/>
                    <a:pt x="552" y="29098"/>
                  </a:cubicBezTo>
                  <a:lnTo>
                    <a:pt x="552" y="29048"/>
                  </a:lnTo>
                  <a:lnTo>
                    <a:pt x="552" y="29048"/>
                  </a:lnTo>
                  <a:lnTo>
                    <a:pt x="552" y="28722"/>
                  </a:lnTo>
                  <a:cubicBezTo>
                    <a:pt x="627" y="27720"/>
                    <a:pt x="728" y="26692"/>
                    <a:pt x="778" y="25690"/>
                  </a:cubicBezTo>
                  <a:lnTo>
                    <a:pt x="803" y="25414"/>
                  </a:lnTo>
                  <a:lnTo>
                    <a:pt x="1079" y="25414"/>
                  </a:lnTo>
                  <a:lnTo>
                    <a:pt x="2958" y="25414"/>
                  </a:lnTo>
                  <a:lnTo>
                    <a:pt x="3234" y="25414"/>
                  </a:lnTo>
                  <a:lnTo>
                    <a:pt x="5089" y="25414"/>
                  </a:lnTo>
                  <a:lnTo>
                    <a:pt x="5414" y="25414"/>
                  </a:lnTo>
                  <a:lnTo>
                    <a:pt x="5389" y="25740"/>
                  </a:lnTo>
                  <a:cubicBezTo>
                    <a:pt x="5314" y="26743"/>
                    <a:pt x="5214" y="27770"/>
                    <a:pt x="5114" y="28773"/>
                  </a:cubicBezTo>
                  <a:lnTo>
                    <a:pt x="5114" y="28823"/>
                  </a:lnTo>
                  <a:lnTo>
                    <a:pt x="5114" y="28823"/>
                  </a:lnTo>
                  <a:lnTo>
                    <a:pt x="5089" y="29124"/>
                  </a:lnTo>
                  <a:cubicBezTo>
                    <a:pt x="4988" y="30276"/>
                    <a:pt x="4913" y="31404"/>
                    <a:pt x="4788" y="32532"/>
                  </a:cubicBezTo>
                  <a:lnTo>
                    <a:pt x="4763" y="32808"/>
                  </a:lnTo>
                  <a:lnTo>
                    <a:pt x="4763" y="32808"/>
                  </a:lnTo>
                  <a:lnTo>
                    <a:pt x="4763" y="32908"/>
                  </a:lnTo>
                  <a:cubicBezTo>
                    <a:pt x="4688" y="33910"/>
                    <a:pt x="4587" y="34938"/>
                    <a:pt x="4487" y="35941"/>
                  </a:cubicBezTo>
                  <a:lnTo>
                    <a:pt x="4462" y="36216"/>
                  </a:lnTo>
                  <a:lnTo>
                    <a:pt x="4211" y="36216"/>
                  </a:lnTo>
                  <a:lnTo>
                    <a:pt x="2432" y="36216"/>
                  </a:lnTo>
                  <a:lnTo>
                    <a:pt x="2156" y="36216"/>
                  </a:lnTo>
                  <a:lnTo>
                    <a:pt x="327" y="36216"/>
                  </a:lnTo>
                  <a:lnTo>
                    <a:pt x="1" y="36216"/>
                  </a:lnTo>
                  <a:lnTo>
                    <a:pt x="26" y="35890"/>
                  </a:lnTo>
                  <a:cubicBezTo>
                    <a:pt x="101" y="34888"/>
                    <a:pt x="176" y="33860"/>
                    <a:pt x="252" y="32858"/>
                  </a:cubicBezTo>
                  <a:lnTo>
                    <a:pt x="277" y="32582"/>
                  </a:lnTo>
                  <a:lnTo>
                    <a:pt x="277" y="32582"/>
                  </a:lnTo>
                  <a:lnTo>
                    <a:pt x="277" y="32582"/>
                  </a:lnTo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3"/>
            <p:cNvSpPr/>
            <p:nvPr/>
          </p:nvSpPr>
          <p:spPr>
            <a:xfrm>
              <a:off x="3885847" y="3456641"/>
              <a:ext cx="392780" cy="727600"/>
            </a:xfrm>
            <a:custGeom>
              <a:avLst/>
              <a:gdLst/>
              <a:ahLst/>
              <a:cxnLst/>
              <a:rect l="l" t="t" r="r" b="b"/>
              <a:pathLst>
                <a:path w="19375" h="35891" extrusionOk="0">
                  <a:moveTo>
                    <a:pt x="5615" y="7118"/>
                  </a:moveTo>
                  <a:lnTo>
                    <a:pt x="5615" y="7118"/>
                  </a:lnTo>
                  <a:lnTo>
                    <a:pt x="5640" y="7369"/>
                  </a:lnTo>
                  <a:cubicBezTo>
                    <a:pt x="5740" y="8371"/>
                    <a:pt x="5840" y="9374"/>
                    <a:pt x="5940" y="10401"/>
                  </a:cubicBezTo>
                  <a:lnTo>
                    <a:pt x="5965" y="10702"/>
                  </a:lnTo>
                  <a:lnTo>
                    <a:pt x="5640" y="10702"/>
                  </a:lnTo>
                  <a:lnTo>
                    <a:pt x="3735" y="10702"/>
                  </a:lnTo>
                  <a:lnTo>
                    <a:pt x="3409" y="10702"/>
                  </a:lnTo>
                  <a:lnTo>
                    <a:pt x="1429" y="10702"/>
                  </a:lnTo>
                  <a:lnTo>
                    <a:pt x="1178" y="10702"/>
                  </a:lnTo>
                  <a:lnTo>
                    <a:pt x="1153" y="10452"/>
                  </a:lnTo>
                  <a:cubicBezTo>
                    <a:pt x="1028" y="9449"/>
                    <a:pt x="928" y="8447"/>
                    <a:pt x="803" y="7444"/>
                  </a:cubicBezTo>
                  <a:lnTo>
                    <a:pt x="803" y="7344"/>
                  </a:lnTo>
                  <a:lnTo>
                    <a:pt x="803" y="7344"/>
                  </a:lnTo>
                  <a:lnTo>
                    <a:pt x="752" y="7068"/>
                  </a:lnTo>
                  <a:cubicBezTo>
                    <a:pt x="652" y="5940"/>
                    <a:pt x="527" y="4837"/>
                    <a:pt x="402" y="3710"/>
                  </a:cubicBezTo>
                  <a:lnTo>
                    <a:pt x="402" y="3609"/>
                  </a:lnTo>
                  <a:lnTo>
                    <a:pt x="376" y="3609"/>
                  </a:lnTo>
                  <a:lnTo>
                    <a:pt x="351" y="3359"/>
                  </a:lnTo>
                  <a:cubicBezTo>
                    <a:pt x="251" y="2331"/>
                    <a:pt x="151" y="1329"/>
                    <a:pt x="26" y="326"/>
                  </a:cubicBezTo>
                  <a:lnTo>
                    <a:pt x="1" y="0"/>
                  </a:lnTo>
                  <a:lnTo>
                    <a:pt x="326" y="0"/>
                  </a:lnTo>
                  <a:lnTo>
                    <a:pt x="2306" y="0"/>
                  </a:lnTo>
                  <a:lnTo>
                    <a:pt x="2632" y="0"/>
                  </a:lnTo>
                  <a:lnTo>
                    <a:pt x="4662" y="0"/>
                  </a:lnTo>
                  <a:lnTo>
                    <a:pt x="4913" y="0"/>
                  </a:lnTo>
                  <a:lnTo>
                    <a:pt x="4938" y="276"/>
                  </a:lnTo>
                  <a:cubicBezTo>
                    <a:pt x="5063" y="1279"/>
                    <a:pt x="5138" y="2281"/>
                    <a:pt x="5239" y="3284"/>
                  </a:cubicBezTo>
                  <a:lnTo>
                    <a:pt x="5264" y="3384"/>
                  </a:lnTo>
                  <a:lnTo>
                    <a:pt x="5264" y="3384"/>
                  </a:lnTo>
                  <a:lnTo>
                    <a:pt x="5289" y="3634"/>
                  </a:lnTo>
                  <a:cubicBezTo>
                    <a:pt x="5389" y="4762"/>
                    <a:pt x="5489" y="5890"/>
                    <a:pt x="5615" y="7018"/>
                  </a:cubicBezTo>
                  <a:close/>
                  <a:moveTo>
                    <a:pt x="11254" y="3384"/>
                  </a:moveTo>
                  <a:lnTo>
                    <a:pt x="11279" y="3384"/>
                  </a:lnTo>
                  <a:lnTo>
                    <a:pt x="11279" y="3660"/>
                  </a:lnTo>
                  <a:cubicBezTo>
                    <a:pt x="11354" y="4787"/>
                    <a:pt x="11454" y="5890"/>
                    <a:pt x="11554" y="7018"/>
                  </a:cubicBezTo>
                  <a:lnTo>
                    <a:pt x="11554" y="7118"/>
                  </a:lnTo>
                  <a:lnTo>
                    <a:pt x="11554" y="7118"/>
                  </a:lnTo>
                  <a:lnTo>
                    <a:pt x="11580" y="7369"/>
                  </a:lnTo>
                  <a:cubicBezTo>
                    <a:pt x="11655" y="8396"/>
                    <a:pt x="11730" y="9399"/>
                    <a:pt x="11805" y="10401"/>
                  </a:cubicBezTo>
                  <a:lnTo>
                    <a:pt x="11830" y="10702"/>
                  </a:lnTo>
                  <a:lnTo>
                    <a:pt x="11529" y="10702"/>
                  </a:lnTo>
                  <a:lnTo>
                    <a:pt x="9600" y="10702"/>
                  </a:lnTo>
                  <a:lnTo>
                    <a:pt x="9274" y="10702"/>
                  </a:lnTo>
                  <a:lnTo>
                    <a:pt x="7294" y="10702"/>
                  </a:lnTo>
                  <a:lnTo>
                    <a:pt x="7043" y="10702"/>
                  </a:lnTo>
                  <a:lnTo>
                    <a:pt x="7018" y="10452"/>
                  </a:lnTo>
                  <a:cubicBezTo>
                    <a:pt x="6918" y="9449"/>
                    <a:pt x="6818" y="8421"/>
                    <a:pt x="6742" y="7419"/>
                  </a:cubicBezTo>
                  <a:lnTo>
                    <a:pt x="6717" y="7344"/>
                  </a:lnTo>
                  <a:lnTo>
                    <a:pt x="6717" y="7344"/>
                  </a:lnTo>
                  <a:lnTo>
                    <a:pt x="6692" y="7068"/>
                  </a:lnTo>
                  <a:cubicBezTo>
                    <a:pt x="6592" y="5940"/>
                    <a:pt x="6492" y="4812"/>
                    <a:pt x="6392" y="3685"/>
                  </a:cubicBezTo>
                  <a:lnTo>
                    <a:pt x="6392" y="3609"/>
                  </a:lnTo>
                  <a:lnTo>
                    <a:pt x="6392" y="3609"/>
                  </a:lnTo>
                  <a:lnTo>
                    <a:pt x="6366" y="3334"/>
                  </a:lnTo>
                  <a:cubicBezTo>
                    <a:pt x="6266" y="2331"/>
                    <a:pt x="6166" y="1329"/>
                    <a:pt x="6091" y="326"/>
                  </a:cubicBezTo>
                  <a:lnTo>
                    <a:pt x="6066" y="0"/>
                  </a:lnTo>
                  <a:lnTo>
                    <a:pt x="6366" y="0"/>
                  </a:lnTo>
                  <a:lnTo>
                    <a:pt x="8346" y="0"/>
                  </a:lnTo>
                  <a:lnTo>
                    <a:pt x="8672" y="0"/>
                  </a:lnTo>
                  <a:lnTo>
                    <a:pt x="10727" y="0"/>
                  </a:lnTo>
                  <a:lnTo>
                    <a:pt x="11003" y="0"/>
                  </a:lnTo>
                  <a:lnTo>
                    <a:pt x="11003" y="276"/>
                  </a:lnTo>
                  <a:cubicBezTo>
                    <a:pt x="11078" y="1279"/>
                    <a:pt x="11179" y="2281"/>
                    <a:pt x="11254" y="3284"/>
                  </a:cubicBezTo>
                  <a:close/>
                  <a:moveTo>
                    <a:pt x="17620" y="7118"/>
                  </a:moveTo>
                  <a:lnTo>
                    <a:pt x="17645" y="7118"/>
                  </a:lnTo>
                  <a:lnTo>
                    <a:pt x="17645" y="7394"/>
                  </a:lnTo>
                  <a:cubicBezTo>
                    <a:pt x="17720" y="8396"/>
                    <a:pt x="17770" y="9399"/>
                    <a:pt x="17845" y="10401"/>
                  </a:cubicBezTo>
                  <a:lnTo>
                    <a:pt x="17845" y="10702"/>
                  </a:lnTo>
                  <a:lnTo>
                    <a:pt x="17544" y="10702"/>
                  </a:lnTo>
                  <a:lnTo>
                    <a:pt x="15590" y="10702"/>
                  </a:lnTo>
                  <a:lnTo>
                    <a:pt x="15289" y="10702"/>
                  </a:lnTo>
                  <a:lnTo>
                    <a:pt x="13334" y="10702"/>
                  </a:lnTo>
                  <a:lnTo>
                    <a:pt x="13058" y="10702"/>
                  </a:lnTo>
                  <a:lnTo>
                    <a:pt x="13033" y="10452"/>
                  </a:lnTo>
                  <a:cubicBezTo>
                    <a:pt x="12958" y="9424"/>
                    <a:pt x="12883" y="8421"/>
                    <a:pt x="12808" y="7419"/>
                  </a:cubicBezTo>
                  <a:lnTo>
                    <a:pt x="12808" y="7344"/>
                  </a:lnTo>
                  <a:lnTo>
                    <a:pt x="12808" y="7344"/>
                  </a:lnTo>
                  <a:lnTo>
                    <a:pt x="12783" y="7068"/>
                  </a:lnTo>
                  <a:cubicBezTo>
                    <a:pt x="12707" y="5940"/>
                    <a:pt x="12607" y="4812"/>
                    <a:pt x="12532" y="3685"/>
                  </a:cubicBezTo>
                  <a:lnTo>
                    <a:pt x="12532" y="3609"/>
                  </a:lnTo>
                  <a:lnTo>
                    <a:pt x="12532" y="3609"/>
                  </a:lnTo>
                  <a:lnTo>
                    <a:pt x="12507" y="3334"/>
                  </a:lnTo>
                  <a:cubicBezTo>
                    <a:pt x="12432" y="2331"/>
                    <a:pt x="12356" y="1329"/>
                    <a:pt x="12306" y="326"/>
                  </a:cubicBezTo>
                  <a:lnTo>
                    <a:pt x="12281" y="0"/>
                  </a:lnTo>
                  <a:lnTo>
                    <a:pt x="12582" y="0"/>
                  </a:lnTo>
                  <a:lnTo>
                    <a:pt x="14587" y="0"/>
                  </a:lnTo>
                  <a:lnTo>
                    <a:pt x="14888" y="0"/>
                  </a:lnTo>
                  <a:lnTo>
                    <a:pt x="16918" y="0"/>
                  </a:lnTo>
                  <a:lnTo>
                    <a:pt x="17194" y="0"/>
                  </a:lnTo>
                  <a:lnTo>
                    <a:pt x="17219" y="276"/>
                  </a:lnTo>
                  <a:cubicBezTo>
                    <a:pt x="17294" y="1279"/>
                    <a:pt x="17344" y="2281"/>
                    <a:pt x="17394" y="3309"/>
                  </a:cubicBezTo>
                  <a:lnTo>
                    <a:pt x="17394" y="3384"/>
                  </a:lnTo>
                  <a:lnTo>
                    <a:pt x="17419" y="3384"/>
                  </a:lnTo>
                  <a:lnTo>
                    <a:pt x="17419" y="3660"/>
                  </a:lnTo>
                  <a:cubicBezTo>
                    <a:pt x="17494" y="4787"/>
                    <a:pt x="17570" y="5915"/>
                    <a:pt x="17620" y="7018"/>
                  </a:cubicBezTo>
                  <a:close/>
                  <a:moveTo>
                    <a:pt x="18171" y="16066"/>
                  </a:moveTo>
                  <a:lnTo>
                    <a:pt x="18171" y="16066"/>
                  </a:lnTo>
                  <a:lnTo>
                    <a:pt x="18196" y="16341"/>
                  </a:lnTo>
                  <a:cubicBezTo>
                    <a:pt x="18271" y="17469"/>
                    <a:pt x="18321" y="18597"/>
                    <a:pt x="18397" y="19725"/>
                  </a:cubicBezTo>
                  <a:lnTo>
                    <a:pt x="18422" y="20026"/>
                  </a:lnTo>
                  <a:lnTo>
                    <a:pt x="18422" y="20026"/>
                  </a:lnTo>
                  <a:lnTo>
                    <a:pt x="18422" y="20076"/>
                  </a:lnTo>
                  <a:cubicBezTo>
                    <a:pt x="18472" y="21078"/>
                    <a:pt x="18547" y="22081"/>
                    <a:pt x="18597" y="23108"/>
                  </a:cubicBezTo>
                  <a:lnTo>
                    <a:pt x="18622" y="23409"/>
                  </a:lnTo>
                  <a:lnTo>
                    <a:pt x="18296" y="23409"/>
                  </a:lnTo>
                  <a:lnTo>
                    <a:pt x="16467" y="23409"/>
                  </a:lnTo>
                  <a:lnTo>
                    <a:pt x="16166" y="23409"/>
                  </a:lnTo>
                  <a:lnTo>
                    <a:pt x="14261" y="23409"/>
                  </a:lnTo>
                  <a:lnTo>
                    <a:pt x="13986" y="23409"/>
                  </a:lnTo>
                  <a:lnTo>
                    <a:pt x="13986" y="23133"/>
                  </a:lnTo>
                  <a:cubicBezTo>
                    <a:pt x="13910" y="22131"/>
                    <a:pt x="13835" y="21128"/>
                    <a:pt x="13760" y="20126"/>
                  </a:cubicBezTo>
                  <a:lnTo>
                    <a:pt x="13735" y="20026"/>
                  </a:lnTo>
                  <a:lnTo>
                    <a:pt x="13735" y="20026"/>
                  </a:lnTo>
                  <a:lnTo>
                    <a:pt x="13710" y="19750"/>
                  </a:lnTo>
                  <a:cubicBezTo>
                    <a:pt x="13635" y="18647"/>
                    <a:pt x="13560" y="17519"/>
                    <a:pt x="13484" y="16391"/>
                  </a:cubicBezTo>
                  <a:lnTo>
                    <a:pt x="13459" y="16291"/>
                  </a:lnTo>
                  <a:lnTo>
                    <a:pt x="13459" y="16291"/>
                  </a:lnTo>
                  <a:lnTo>
                    <a:pt x="13459" y="16041"/>
                  </a:lnTo>
                  <a:cubicBezTo>
                    <a:pt x="13359" y="15013"/>
                    <a:pt x="13284" y="14010"/>
                    <a:pt x="13234" y="13008"/>
                  </a:cubicBezTo>
                  <a:lnTo>
                    <a:pt x="13209" y="12682"/>
                  </a:lnTo>
                  <a:lnTo>
                    <a:pt x="13534" y="12682"/>
                  </a:lnTo>
                  <a:lnTo>
                    <a:pt x="15414" y="12682"/>
                  </a:lnTo>
                  <a:lnTo>
                    <a:pt x="15740" y="12682"/>
                  </a:lnTo>
                  <a:lnTo>
                    <a:pt x="17695" y="12682"/>
                  </a:lnTo>
                  <a:lnTo>
                    <a:pt x="17971" y="12682"/>
                  </a:lnTo>
                  <a:lnTo>
                    <a:pt x="17996" y="12958"/>
                  </a:lnTo>
                  <a:cubicBezTo>
                    <a:pt x="18046" y="13985"/>
                    <a:pt x="18096" y="14988"/>
                    <a:pt x="18171" y="15990"/>
                  </a:cubicBezTo>
                  <a:close/>
                  <a:moveTo>
                    <a:pt x="12557" y="19800"/>
                  </a:moveTo>
                  <a:lnTo>
                    <a:pt x="12557" y="19800"/>
                  </a:lnTo>
                  <a:lnTo>
                    <a:pt x="12582" y="20076"/>
                  </a:lnTo>
                  <a:cubicBezTo>
                    <a:pt x="12657" y="21078"/>
                    <a:pt x="12732" y="22081"/>
                    <a:pt x="12833" y="23083"/>
                  </a:cubicBezTo>
                  <a:lnTo>
                    <a:pt x="12858" y="23409"/>
                  </a:lnTo>
                  <a:lnTo>
                    <a:pt x="12532" y="23409"/>
                  </a:lnTo>
                  <a:lnTo>
                    <a:pt x="10702" y="23409"/>
                  </a:lnTo>
                  <a:lnTo>
                    <a:pt x="10377" y="23409"/>
                  </a:lnTo>
                  <a:lnTo>
                    <a:pt x="8472" y="23409"/>
                  </a:lnTo>
                  <a:lnTo>
                    <a:pt x="8196" y="23409"/>
                  </a:lnTo>
                  <a:lnTo>
                    <a:pt x="8196" y="23133"/>
                  </a:lnTo>
                  <a:cubicBezTo>
                    <a:pt x="8096" y="22131"/>
                    <a:pt x="7996" y="21128"/>
                    <a:pt x="7920" y="20126"/>
                  </a:cubicBezTo>
                  <a:lnTo>
                    <a:pt x="7895" y="20026"/>
                  </a:lnTo>
                  <a:lnTo>
                    <a:pt x="7895" y="20026"/>
                  </a:lnTo>
                  <a:lnTo>
                    <a:pt x="7870" y="19775"/>
                  </a:lnTo>
                  <a:cubicBezTo>
                    <a:pt x="7770" y="18647"/>
                    <a:pt x="7670" y="17519"/>
                    <a:pt x="7569" y="16391"/>
                  </a:cubicBezTo>
                  <a:lnTo>
                    <a:pt x="7544" y="16291"/>
                  </a:lnTo>
                  <a:lnTo>
                    <a:pt x="7544" y="16291"/>
                  </a:lnTo>
                  <a:lnTo>
                    <a:pt x="7519" y="16041"/>
                  </a:lnTo>
                  <a:cubicBezTo>
                    <a:pt x="7444" y="15038"/>
                    <a:pt x="7344" y="14010"/>
                    <a:pt x="7244" y="13008"/>
                  </a:cubicBezTo>
                  <a:lnTo>
                    <a:pt x="7219" y="12682"/>
                  </a:lnTo>
                  <a:lnTo>
                    <a:pt x="7544" y="12682"/>
                  </a:lnTo>
                  <a:lnTo>
                    <a:pt x="9449" y="12682"/>
                  </a:lnTo>
                  <a:lnTo>
                    <a:pt x="9750" y="12682"/>
                  </a:lnTo>
                  <a:lnTo>
                    <a:pt x="11730" y="12682"/>
                  </a:lnTo>
                  <a:lnTo>
                    <a:pt x="12006" y="12682"/>
                  </a:lnTo>
                  <a:lnTo>
                    <a:pt x="12031" y="12958"/>
                  </a:lnTo>
                  <a:cubicBezTo>
                    <a:pt x="12106" y="13960"/>
                    <a:pt x="12181" y="14988"/>
                    <a:pt x="12256" y="15990"/>
                  </a:cubicBezTo>
                  <a:lnTo>
                    <a:pt x="12281" y="16291"/>
                  </a:lnTo>
                  <a:lnTo>
                    <a:pt x="12281" y="16291"/>
                  </a:lnTo>
                  <a:lnTo>
                    <a:pt x="12281" y="16341"/>
                  </a:lnTo>
                  <a:cubicBezTo>
                    <a:pt x="12382" y="17469"/>
                    <a:pt x="12457" y="18597"/>
                    <a:pt x="12557" y="19725"/>
                  </a:cubicBezTo>
                  <a:close/>
                  <a:moveTo>
                    <a:pt x="6868" y="19800"/>
                  </a:moveTo>
                  <a:lnTo>
                    <a:pt x="6868" y="19800"/>
                  </a:lnTo>
                  <a:lnTo>
                    <a:pt x="6893" y="20076"/>
                  </a:lnTo>
                  <a:cubicBezTo>
                    <a:pt x="6993" y="21078"/>
                    <a:pt x="7093" y="22081"/>
                    <a:pt x="7194" y="23083"/>
                  </a:cubicBezTo>
                  <a:lnTo>
                    <a:pt x="7219" y="23409"/>
                  </a:lnTo>
                  <a:lnTo>
                    <a:pt x="6893" y="23409"/>
                  </a:lnTo>
                  <a:lnTo>
                    <a:pt x="5063" y="23409"/>
                  </a:lnTo>
                  <a:lnTo>
                    <a:pt x="4737" y="23409"/>
                  </a:lnTo>
                  <a:lnTo>
                    <a:pt x="2858" y="23409"/>
                  </a:lnTo>
                  <a:lnTo>
                    <a:pt x="2582" y="23409"/>
                  </a:lnTo>
                  <a:lnTo>
                    <a:pt x="2557" y="23133"/>
                  </a:lnTo>
                  <a:cubicBezTo>
                    <a:pt x="2432" y="22131"/>
                    <a:pt x="2331" y="21128"/>
                    <a:pt x="2231" y="20126"/>
                  </a:cubicBezTo>
                  <a:lnTo>
                    <a:pt x="2206" y="20026"/>
                  </a:lnTo>
                  <a:lnTo>
                    <a:pt x="2206" y="20026"/>
                  </a:lnTo>
                  <a:lnTo>
                    <a:pt x="2181" y="19775"/>
                  </a:lnTo>
                  <a:cubicBezTo>
                    <a:pt x="2056" y="18647"/>
                    <a:pt x="1930" y="17519"/>
                    <a:pt x="1805" y="16391"/>
                  </a:cubicBezTo>
                  <a:lnTo>
                    <a:pt x="1805" y="16291"/>
                  </a:lnTo>
                  <a:lnTo>
                    <a:pt x="1805" y="16291"/>
                  </a:lnTo>
                  <a:lnTo>
                    <a:pt x="1755" y="16041"/>
                  </a:lnTo>
                  <a:cubicBezTo>
                    <a:pt x="1655" y="15038"/>
                    <a:pt x="1554" y="14036"/>
                    <a:pt x="1429" y="13033"/>
                  </a:cubicBezTo>
                  <a:lnTo>
                    <a:pt x="1404" y="12682"/>
                  </a:lnTo>
                  <a:lnTo>
                    <a:pt x="1730" y="12682"/>
                  </a:lnTo>
                  <a:lnTo>
                    <a:pt x="3610" y="12682"/>
                  </a:lnTo>
                  <a:lnTo>
                    <a:pt x="3935" y="12682"/>
                  </a:lnTo>
                  <a:lnTo>
                    <a:pt x="5915" y="12682"/>
                  </a:lnTo>
                  <a:lnTo>
                    <a:pt x="6166" y="12682"/>
                  </a:lnTo>
                  <a:lnTo>
                    <a:pt x="6191" y="12958"/>
                  </a:lnTo>
                  <a:cubicBezTo>
                    <a:pt x="6291" y="13960"/>
                    <a:pt x="6392" y="14963"/>
                    <a:pt x="6492" y="15965"/>
                  </a:cubicBezTo>
                  <a:lnTo>
                    <a:pt x="6492" y="16066"/>
                  </a:lnTo>
                  <a:lnTo>
                    <a:pt x="6492" y="16066"/>
                  </a:lnTo>
                  <a:lnTo>
                    <a:pt x="6517" y="16341"/>
                  </a:lnTo>
                  <a:cubicBezTo>
                    <a:pt x="6642" y="17469"/>
                    <a:pt x="6742" y="18572"/>
                    <a:pt x="6843" y="19700"/>
                  </a:cubicBezTo>
                  <a:close/>
                  <a:moveTo>
                    <a:pt x="8096" y="32507"/>
                  </a:moveTo>
                  <a:lnTo>
                    <a:pt x="8096" y="32507"/>
                  </a:lnTo>
                  <a:lnTo>
                    <a:pt x="8071" y="32206"/>
                  </a:lnTo>
                  <a:cubicBezTo>
                    <a:pt x="7945" y="31078"/>
                    <a:pt x="7845" y="29950"/>
                    <a:pt x="7745" y="28823"/>
                  </a:cubicBezTo>
                  <a:lnTo>
                    <a:pt x="7720" y="28547"/>
                  </a:lnTo>
                  <a:lnTo>
                    <a:pt x="7720" y="28547"/>
                  </a:lnTo>
                  <a:lnTo>
                    <a:pt x="7695" y="28472"/>
                  </a:lnTo>
                  <a:cubicBezTo>
                    <a:pt x="7620" y="27469"/>
                    <a:pt x="7519" y="26442"/>
                    <a:pt x="7419" y="25439"/>
                  </a:cubicBezTo>
                  <a:lnTo>
                    <a:pt x="7394" y="25188"/>
                  </a:lnTo>
                  <a:lnTo>
                    <a:pt x="7118" y="25188"/>
                  </a:lnTo>
                  <a:lnTo>
                    <a:pt x="5239" y="25188"/>
                  </a:lnTo>
                  <a:lnTo>
                    <a:pt x="4913" y="25188"/>
                  </a:lnTo>
                  <a:lnTo>
                    <a:pt x="3108" y="25188"/>
                  </a:lnTo>
                  <a:lnTo>
                    <a:pt x="2783" y="25188"/>
                  </a:lnTo>
                  <a:lnTo>
                    <a:pt x="2833" y="25514"/>
                  </a:lnTo>
                  <a:cubicBezTo>
                    <a:pt x="2933" y="26517"/>
                    <a:pt x="3058" y="27519"/>
                    <a:pt x="3158" y="28522"/>
                  </a:cubicBezTo>
                  <a:lnTo>
                    <a:pt x="3184" y="28798"/>
                  </a:lnTo>
                  <a:lnTo>
                    <a:pt x="3184" y="28798"/>
                  </a:lnTo>
                  <a:lnTo>
                    <a:pt x="3209" y="28873"/>
                  </a:lnTo>
                  <a:cubicBezTo>
                    <a:pt x="3309" y="30001"/>
                    <a:pt x="3434" y="31128"/>
                    <a:pt x="3585" y="32256"/>
                  </a:cubicBezTo>
                  <a:lnTo>
                    <a:pt x="3585" y="32281"/>
                  </a:lnTo>
                  <a:lnTo>
                    <a:pt x="3559" y="32281"/>
                  </a:lnTo>
                  <a:lnTo>
                    <a:pt x="3610" y="32607"/>
                  </a:lnTo>
                  <a:cubicBezTo>
                    <a:pt x="3710" y="33610"/>
                    <a:pt x="3835" y="34637"/>
                    <a:pt x="3935" y="35640"/>
                  </a:cubicBezTo>
                  <a:lnTo>
                    <a:pt x="3960" y="35890"/>
                  </a:lnTo>
                  <a:lnTo>
                    <a:pt x="4236" y="35890"/>
                  </a:lnTo>
                  <a:lnTo>
                    <a:pt x="6066" y="35890"/>
                  </a:lnTo>
                  <a:lnTo>
                    <a:pt x="6392" y="35890"/>
                  </a:lnTo>
                  <a:lnTo>
                    <a:pt x="8121" y="35890"/>
                  </a:lnTo>
                  <a:lnTo>
                    <a:pt x="8447" y="35890"/>
                  </a:lnTo>
                  <a:lnTo>
                    <a:pt x="8397" y="35564"/>
                  </a:lnTo>
                  <a:cubicBezTo>
                    <a:pt x="8296" y="34562"/>
                    <a:pt x="8196" y="33559"/>
                    <a:pt x="8096" y="32557"/>
                  </a:cubicBezTo>
                  <a:close/>
                  <a:moveTo>
                    <a:pt x="13259" y="28547"/>
                  </a:moveTo>
                  <a:lnTo>
                    <a:pt x="13259" y="28547"/>
                  </a:lnTo>
                  <a:lnTo>
                    <a:pt x="13284" y="28823"/>
                  </a:lnTo>
                  <a:cubicBezTo>
                    <a:pt x="13359" y="29950"/>
                    <a:pt x="13459" y="31078"/>
                    <a:pt x="13560" y="32206"/>
                  </a:cubicBezTo>
                  <a:lnTo>
                    <a:pt x="13585" y="32507"/>
                  </a:lnTo>
                  <a:lnTo>
                    <a:pt x="13560" y="32507"/>
                  </a:lnTo>
                  <a:lnTo>
                    <a:pt x="13560" y="32557"/>
                  </a:lnTo>
                  <a:cubicBezTo>
                    <a:pt x="13635" y="33559"/>
                    <a:pt x="13735" y="34562"/>
                    <a:pt x="13810" y="35564"/>
                  </a:cubicBezTo>
                  <a:lnTo>
                    <a:pt x="13835" y="35890"/>
                  </a:lnTo>
                  <a:lnTo>
                    <a:pt x="13534" y="35890"/>
                  </a:lnTo>
                  <a:lnTo>
                    <a:pt x="11780" y="35890"/>
                  </a:lnTo>
                  <a:lnTo>
                    <a:pt x="11454" y="35890"/>
                  </a:lnTo>
                  <a:lnTo>
                    <a:pt x="9650" y="35890"/>
                  </a:lnTo>
                  <a:lnTo>
                    <a:pt x="9374" y="35890"/>
                  </a:lnTo>
                  <a:lnTo>
                    <a:pt x="9349" y="35640"/>
                  </a:lnTo>
                  <a:cubicBezTo>
                    <a:pt x="9249" y="34612"/>
                    <a:pt x="9148" y="33610"/>
                    <a:pt x="9073" y="32607"/>
                  </a:cubicBezTo>
                  <a:lnTo>
                    <a:pt x="9023" y="32281"/>
                  </a:lnTo>
                  <a:lnTo>
                    <a:pt x="9048" y="32281"/>
                  </a:lnTo>
                  <a:lnTo>
                    <a:pt x="9023" y="32256"/>
                  </a:lnTo>
                  <a:cubicBezTo>
                    <a:pt x="8923" y="31128"/>
                    <a:pt x="8823" y="30001"/>
                    <a:pt x="8722" y="28873"/>
                  </a:cubicBezTo>
                  <a:lnTo>
                    <a:pt x="8722" y="28798"/>
                  </a:lnTo>
                  <a:lnTo>
                    <a:pt x="8722" y="28798"/>
                  </a:lnTo>
                  <a:lnTo>
                    <a:pt x="8697" y="28522"/>
                  </a:lnTo>
                  <a:cubicBezTo>
                    <a:pt x="8597" y="27519"/>
                    <a:pt x="8497" y="26517"/>
                    <a:pt x="8422" y="25514"/>
                  </a:cubicBezTo>
                  <a:lnTo>
                    <a:pt x="8372" y="25188"/>
                  </a:lnTo>
                  <a:lnTo>
                    <a:pt x="8697" y="25188"/>
                  </a:lnTo>
                  <a:lnTo>
                    <a:pt x="10527" y="25188"/>
                  </a:lnTo>
                  <a:lnTo>
                    <a:pt x="10828" y="25188"/>
                  </a:lnTo>
                  <a:lnTo>
                    <a:pt x="12732" y="25188"/>
                  </a:lnTo>
                  <a:lnTo>
                    <a:pt x="12983" y="25188"/>
                  </a:lnTo>
                  <a:lnTo>
                    <a:pt x="13008" y="25464"/>
                  </a:lnTo>
                  <a:cubicBezTo>
                    <a:pt x="13083" y="26467"/>
                    <a:pt x="13184" y="27469"/>
                    <a:pt x="13259" y="28472"/>
                  </a:cubicBezTo>
                  <a:close/>
                  <a:moveTo>
                    <a:pt x="18948" y="28798"/>
                  </a:moveTo>
                  <a:lnTo>
                    <a:pt x="18948" y="28823"/>
                  </a:lnTo>
                  <a:cubicBezTo>
                    <a:pt x="19023" y="29950"/>
                    <a:pt x="19098" y="31078"/>
                    <a:pt x="19149" y="32206"/>
                  </a:cubicBezTo>
                  <a:lnTo>
                    <a:pt x="19174" y="32507"/>
                  </a:lnTo>
                  <a:lnTo>
                    <a:pt x="19174" y="32507"/>
                  </a:lnTo>
                  <a:lnTo>
                    <a:pt x="19174" y="32557"/>
                  </a:lnTo>
                  <a:cubicBezTo>
                    <a:pt x="19224" y="33559"/>
                    <a:pt x="19299" y="34587"/>
                    <a:pt x="19349" y="35590"/>
                  </a:cubicBezTo>
                  <a:lnTo>
                    <a:pt x="19374" y="35890"/>
                  </a:lnTo>
                  <a:lnTo>
                    <a:pt x="19073" y="35890"/>
                  </a:lnTo>
                  <a:lnTo>
                    <a:pt x="17319" y="35890"/>
                  </a:lnTo>
                  <a:lnTo>
                    <a:pt x="16993" y="35890"/>
                  </a:lnTo>
                  <a:lnTo>
                    <a:pt x="15189" y="35890"/>
                  </a:lnTo>
                  <a:lnTo>
                    <a:pt x="14913" y="35890"/>
                  </a:lnTo>
                  <a:lnTo>
                    <a:pt x="14888" y="35615"/>
                  </a:lnTo>
                  <a:cubicBezTo>
                    <a:pt x="14813" y="34612"/>
                    <a:pt x="14737" y="33610"/>
                    <a:pt x="14662" y="32607"/>
                  </a:cubicBezTo>
                  <a:lnTo>
                    <a:pt x="14637" y="32281"/>
                  </a:lnTo>
                  <a:lnTo>
                    <a:pt x="14637" y="32281"/>
                  </a:lnTo>
                  <a:lnTo>
                    <a:pt x="14637" y="32256"/>
                  </a:lnTo>
                  <a:cubicBezTo>
                    <a:pt x="14562" y="31128"/>
                    <a:pt x="14487" y="30001"/>
                    <a:pt x="14412" y="28873"/>
                  </a:cubicBezTo>
                  <a:lnTo>
                    <a:pt x="14387" y="28798"/>
                  </a:lnTo>
                  <a:lnTo>
                    <a:pt x="14387" y="28798"/>
                  </a:lnTo>
                  <a:lnTo>
                    <a:pt x="14362" y="28522"/>
                  </a:lnTo>
                  <a:cubicBezTo>
                    <a:pt x="14286" y="27519"/>
                    <a:pt x="14211" y="26492"/>
                    <a:pt x="14136" y="25489"/>
                  </a:cubicBezTo>
                  <a:lnTo>
                    <a:pt x="14111" y="25188"/>
                  </a:lnTo>
                  <a:lnTo>
                    <a:pt x="14437" y="25188"/>
                  </a:lnTo>
                  <a:lnTo>
                    <a:pt x="16241" y="25188"/>
                  </a:lnTo>
                  <a:lnTo>
                    <a:pt x="16567" y="25188"/>
                  </a:lnTo>
                  <a:lnTo>
                    <a:pt x="18447" y="25188"/>
                  </a:lnTo>
                  <a:lnTo>
                    <a:pt x="18722" y="25188"/>
                  </a:lnTo>
                  <a:lnTo>
                    <a:pt x="18748" y="25464"/>
                  </a:lnTo>
                  <a:cubicBezTo>
                    <a:pt x="18798" y="26467"/>
                    <a:pt x="18873" y="27469"/>
                    <a:pt x="18923" y="28472"/>
                  </a:cubicBezTo>
                  <a:lnTo>
                    <a:pt x="18948" y="28798"/>
                  </a:lnTo>
                  <a:lnTo>
                    <a:pt x="18948" y="28798"/>
                  </a:lnTo>
                  <a:lnTo>
                    <a:pt x="18948" y="28798"/>
                  </a:lnTo>
                  <a:close/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3"/>
            <p:cNvSpPr/>
            <p:nvPr/>
          </p:nvSpPr>
          <p:spPr>
            <a:xfrm>
              <a:off x="3812680" y="3406849"/>
              <a:ext cx="1737678" cy="22361"/>
            </a:xfrm>
            <a:custGeom>
              <a:avLst/>
              <a:gdLst/>
              <a:ahLst/>
              <a:cxnLst/>
              <a:rect l="l" t="t" r="r" b="b"/>
              <a:pathLst>
                <a:path w="85716" h="1103" extrusionOk="0">
                  <a:moveTo>
                    <a:pt x="0" y="1103"/>
                  </a:moveTo>
                  <a:lnTo>
                    <a:pt x="85715" y="1103"/>
                  </a:lnTo>
                  <a:lnTo>
                    <a:pt x="85715" y="0"/>
                  </a:lnTo>
                  <a:lnTo>
                    <a:pt x="0" y="0"/>
                  </a:lnTo>
                  <a:lnTo>
                    <a:pt x="0" y="1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3"/>
            <p:cNvSpPr/>
            <p:nvPr/>
          </p:nvSpPr>
          <p:spPr>
            <a:xfrm>
              <a:off x="4261335" y="3068948"/>
              <a:ext cx="840396" cy="1140673"/>
            </a:xfrm>
            <a:custGeom>
              <a:avLst/>
              <a:gdLst/>
              <a:ahLst/>
              <a:cxnLst/>
              <a:rect l="l" t="t" r="r" b="b"/>
              <a:pathLst>
                <a:path w="41455" h="56267" extrusionOk="0">
                  <a:moveTo>
                    <a:pt x="41455" y="0"/>
                  </a:moveTo>
                  <a:lnTo>
                    <a:pt x="4145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452" y="8823"/>
                    <a:pt x="878" y="21003"/>
                    <a:pt x="1329" y="29825"/>
                  </a:cubicBezTo>
                  <a:cubicBezTo>
                    <a:pt x="1755" y="38647"/>
                    <a:pt x="2206" y="47469"/>
                    <a:pt x="2633" y="56266"/>
                  </a:cubicBezTo>
                  <a:lnTo>
                    <a:pt x="20377" y="56266"/>
                  </a:lnTo>
                  <a:lnTo>
                    <a:pt x="38096" y="56266"/>
                  </a:lnTo>
                  <a:cubicBezTo>
                    <a:pt x="38673" y="47469"/>
                    <a:pt x="39224" y="38647"/>
                    <a:pt x="39776" y="29825"/>
                  </a:cubicBezTo>
                  <a:cubicBezTo>
                    <a:pt x="40327" y="21003"/>
                    <a:pt x="40903" y="8823"/>
                    <a:pt x="41455" y="0"/>
                  </a:cubicBezTo>
                  <a:lnTo>
                    <a:pt x="414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3"/>
            <p:cNvSpPr/>
            <p:nvPr/>
          </p:nvSpPr>
          <p:spPr>
            <a:xfrm>
              <a:off x="4293853" y="3817389"/>
              <a:ext cx="766219" cy="102660"/>
            </a:xfrm>
            <a:custGeom>
              <a:avLst/>
              <a:gdLst/>
              <a:ahLst/>
              <a:cxnLst/>
              <a:rect l="l" t="t" r="r" b="b"/>
              <a:pathLst>
                <a:path w="37796" h="5064" extrusionOk="0">
                  <a:moveTo>
                    <a:pt x="37796" y="1"/>
                  </a:moveTo>
                  <a:lnTo>
                    <a:pt x="18898" y="1"/>
                  </a:lnTo>
                  <a:lnTo>
                    <a:pt x="1" y="1"/>
                  </a:lnTo>
                  <a:cubicBezTo>
                    <a:pt x="26" y="1705"/>
                    <a:pt x="76" y="3384"/>
                    <a:pt x="101" y="5064"/>
                  </a:cubicBezTo>
                  <a:lnTo>
                    <a:pt x="18898" y="5064"/>
                  </a:lnTo>
                  <a:lnTo>
                    <a:pt x="37670" y="5064"/>
                  </a:lnTo>
                  <a:cubicBezTo>
                    <a:pt x="37720" y="3384"/>
                    <a:pt x="37771" y="1705"/>
                    <a:pt x="377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3"/>
            <p:cNvSpPr/>
            <p:nvPr/>
          </p:nvSpPr>
          <p:spPr>
            <a:xfrm>
              <a:off x="4317229" y="3144650"/>
              <a:ext cx="728614" cy="658512"/>
            </a:xfrm>
            <a:custGeom>
              <a:avLst/>
              <a:gdLst/>
              <a:ahLst/>
              <a:cxnLst/>
              <a:rect l="l" t="t" r="r" b="b"/>
              <a:pathLst>
                <a:path w="35941" h="32483" extrusionOk="0">
                  <a:moveTo>
                    <a:pt x="35440" y="9825"/>
                  </a:moveTo>
                  <a:lnTo>
                    <a:pt x="35440" y="9825"/>
                  </a:lnTo>
                  <a:lnTo>
                    <a:pt x="35440" y="10126"/>
                  </a:lnTo>
                  <a:cubicBezTo>
                    <a:pt x="35364" y="11530"/>
                    <a:pt x="35289" y="12908"/>
                    <a:pt x="35214" y="14312"/>
                  </a:cubicBezTo>
                  <a:lnTo>
                    <a:pt x="35214" y="14587"/>
                  </a:lnTo>
                  <a:lnTo>
                    <a:pt x="34913" y="14587"/>
                  </a:lnTo>
                  <a:lnTo>
                    <a:pt x="32532" y="14587"/>
                  </a:lnTo>
                  <a:lnTo>
                    <a:pt x="32207" y="14587"/>
                  </a:lnTo>
                  <a:lnTo>
                    <a:pt x="29826" y="14587"/>
                  </a:lnTo>
                  <a:lnTo>
                    <a:pt x="29525" y="14587"/>
                  </a:lnTo>
                  <a:lnTo>
                    <a:pt x="29525" y="14287"/>
                  </a:lnTo>
                  <a:cubicBezTo>
                    <a:pt x="29575" y="12883"/>
                    <a:pt x="29625" y="11505"/>
                    <a:pt x="29675" y="10101"/>
                  </a:cubicBezTo>
                  <a:lnTo>
                    <a:pt x="29700" y="9825"/>
                  </a:lnTo>
                  <a:lnTo>
                    <a:pt x="29700" y="9825"/>
                  </a:lnTo>
                  <a:lnTo>
                    <a:pt x="29700" y="9625"/>
                  </a:lnTo>
                  <a:cubicBezTo>
                    <a:pt x="29750" y="8071"/>
                    <a:pt x="29826" y="6517"/>
                    <a:pt x="29876" y="4963"/>
                  </a:cubicBezTo>
                  <a:lnTo>
                    <a:pt x="29876" y="4763"/>
                  </a:lnTo>
                  <a:lnTo>
                    <a:pt x="29876" y="4763"/>
                  </a:lnTo>
                  <a:lnTo>
                    <a:pt x="29876" y="4688"/>
                  </a:lnTo>
                  <a:lnTo>
                    <a:pt x="29876" y="4662"/>
                  </a:lnTo>
                  <a:lnTo>
                    <a:pt x="29876" y="4662"/>
                  </a:lnTo>
                  <a:lnTo>
                    <a:pt x="29901" y="4462"/>
                  </a:lnTo>
                  <a:cubicBezTo>
                    <a:pt x="29951" y="3084"/>
                    <a:pt x="30001" y="1680"/>
                    <a:pt x="30051" y="302"/>
                  </a:cubicBezTo>
                  <a:lnTo>
                    <a:pt x="30051" y="1"/>
                  </a:lnTo>
                  <a:lnTo>
                    <a:pt x="30327" y="1"/>
                  </a:lnTo>
                  <a:lnTo>
                    <a:pt x="32808" y="1"/>
                  </a:lnTo>
                  <a:lnTo>
                    <a:pt x="33134" y="1"/>
                  </a:lnTo>
                  <a:lnTo>
                    <a:pt x="35615" y="1"/>
                  </a:lnTo>
                  <a:lnTo>
                    <a:pt x="35941" y="1"/>
                  </a:lnTo>
                  <a:lnTo>
                    <a:pt x="35916" y="327"/>
                  </a:lnTo>
                  <a:cubicBezTo>
                    <a:pt x="35841" y="1705"/>
                    <a:pt x="35791" y="3109"/>
                    <a:pt x="35715" y="4487"/>
                  </a:cubicBezTo>
                  <a:lnTo>
                    <a:pt x="35690" y="4763"/>
                  </a:lnTo>
                  <a:lnTo>
                    <a:pt x="35690" y="4763"/>
                  </a:lnTo>
                  <a:lnTo>
                    <a:pt x="35690" y="4988"/>
                  </a:lnTo>
                  <a:cubicBezTo>
                    <a:pt x="35615" y="6542"/>
                    <a:pt x="35540" y="8096"/>
                    <a:pt x="35465" y="9650"/>
                  </a:cubicBezTo>
                  <a:close/>
                  <a:moveTo>
                    <a:pt x="28222" y="4763"/>
                  </a:moveTo>
                  <a:lnTo>
                    <a:pt x="28222" y="4963"/>
                  </a:lnTo>
                  <a:cubicBezTo>
                    <a:pt x="28171" y="6517"/>
                    <a:pt x="28121" y="8071"/>
                    <a:pt x="28071" y="9625"/>
                  </a:cubicBezTo>
                  <a:lnTo>
                    <a:pt x="28071" y="9825"/>
                  </a:lnTo>
                  <a:lnTo>
                    <a:pt x="28071" y="9825"/>
                  </a:lnTo>
                  <a:lnTo>
                    <a:pt x="28071" y="10126"/>
                  </a:lnTo>
                  <a:cubicBezTo>
                    <a:pt x="28021" y="11505"/>
                    <a:pt x="27971" y="12908"/>
                    <a:pt x="27921" y="14287"/>
                  </a:cubicBezTo>
                  <a:lnTo>
                    <a:pt x="27921" y="14587"/>
                  </a:lnTo>
                  <a:lnTo>
                    <a:pt x="27645" y="14587"/>
                  </a:lnTo>
                  <a:lnTo>
                    <a:pt x="25239" y="14587"/>
                  </a:lnTo>
                  <a:lnTo>
                    <a:pt x="24913" y="14587"/>
                  </a:lnTo>
                  <a:lnTo>
                    <a:pt x="22532" y="14587"/>
                  </a:lnTo>
                  <a:lnTo>
                    <a:pt x="22232" y="14587"/>
                  </a:lnTo>
                  <a:lnTo>
                    <a:pt x="22232" y="14287"/>
                  </a:lnTo>
                  <a:cubicBezTo>
                    <a:pt x="22257" y="12883"/>
                    <a:pt x="22282" y="11505"/>
                    <a:pt x="22307" y="10101"/>
                  </a:cubicBezTo>
                  <a:lnTo>
                    <a:pt x="22332" y="9876"/>
                  </a:lnTo>
                  <a:lnTo>
                    <a:pt x="22332" y="9625"/>
                  </a:lnTo>
                  <a:cubicBezTo>
                    <a:pt x="22357" y="8071"/>
                    <a:pt x="22382" y="6517"/>
                    <a:pt x="22407" y="4963"/>
                  </a:cubicBezTo>
                  <a:lnTo>
                    <a:pt x="22407" y="4763"/>
                  </a:lnTo>
                  <a:lnTo>
                    <a:pt x="22407" y="4763"/>
                  </a:lnTo>
                  <a:lnTo>
                    <a:pt x="22407" y="4688"/>
                  </a:lnTo>
                  <a:lnTo>
                    <a:pt x="22407" y="4662"/>
                  </a:lnTo>
                  <a:lnTo>
                    <a:pt x="22407" y="4662"/>
                  </a:lnTo>
                  <a:lnTo>
                    <a:pt x="22407" y="4462"/>
                  </a:lnTo>
                  <a:cubicBezTo>
                    <a:pt x="22432" y="3084"/>
                    <a:pt x="22457" y="1680"/>
                    <a:pt x="22482" y="302"/>
                  </a:cubicBezTo>
                  <a:lnTo>
                    <a:pt x="22482" y="1"/>
                  </a:lnTo>
                  <a:lnTo>
                    <a:pt x="22783" y="1"/>
                  </a:lnTo>
                  <a:lnTo>
                    <a:pt x="25239" y="1"/>
                  </a:lnTo>
                  <a:lnTo>
                    <a:pt x="25590" y="1"/>
                  </a:lnTo>
                  <a:lnTo>
                    <a:pt x="28071" y="1"/>
                  </a:lnTo>
                  <a:lnTo>
                    <a:pt x="28372" y="1"/>
                  </a:lnTo>
                  <a:lnTo>
                    <a:pt x="28372" y="302"/>
                  </a:lnTo>
                  <a:cubicBezTo>
                    <a:pt x="28322" y="1705"/>
                    <a:pt x="28272" y="3084"/>
                    <a:pt x="28222" y="4487"/>
                  </a:cubicBezTo>
                  <a:lnTo>
                    <a:pt x="28222" y="4763"/>
                  </a:lnTo>
                  <a:close/>
                  <a:moveTo>
                    <a:pt x="34537" y="27720"/>
                  </a:moveTo>
                  <a:lnTo>
                    <a:pt x="34537" y="27720"/>
                  </a:lnTo>
                  <a:lnTo>
                    <a:pt x="34537" y="28046"/>
                  </a:lnTo>
                  <a:cubicBezTo>
                    <a:pt x="34462" y="29425"/>
                    <a:pt x="34387" y="30828"/>
                    <a:pt x="34312" y="32206"/>
                  </a:cubicBezTo>
                  <a:lnTo>
                    <a:pt x="34312" y="32482"/>
                  </a:lnTo>
                  <a:lnTo>
                    <a:pt x="34036" y="32482"/>
                  </a:lnTo>
                  <a:lnTo>
                    <a:pt x="31730" y="32482"/>
                  </a:lnTo>
                  <a:lnTo>
                    <a:pt x="31430" y="32482"/>
                  </a:lnTo>
                  <a:lnTo>
                    <a:pt x="29149" y="32482"/>
                  </a:lnTo>
                  <a:lnTo>
                    <a:pt x="28848" y="32482"/>
                  </a:lnTo>
                  <a:lnTo>
                    <a:pt x="28848" y="32181"/>
                  </a:lnTo>
                  <a:cubicBezTo>
                    <a:pt x="28923" y="30803"/>
                    <a:pt x="28973" y="29399"/>
                    <a:pt x="29024" y="28021"/>
                  </a:cubicBezTo>
                  <a:lnTo>
                    <a:pt x="29024" y="27720"/>
                  </a:lnTo>
                  <a:lnTo>
                    <a:pt x="29024" y="27720"/>
                  </a:lnTo>
                  <a:lnTo>
                    <a:pt x="29049" y="27520"/>
                  </a:lnTo>
                  <a:cubicBezTo>
                    <a:pt x="29099" y="25966"/>
                    <a:pt x="29149" y="24412"/>
                    <a:pt x="29199" y="22858"/>
                  </a:cubicBezTo>
                  <a:lnTo>
                    <a:pt x="29224" y="22683"/>
                  </a:lnTo>
                  <a:lnTo>
                    <a:pt x="29224" y="22683"/>
                  </a:lnTo>
                  <a:lnTo>
                    <a:pt x="29224" y="22582"/>
                  </a:lnTo>
                  <a:lnTo>
                    <a:pt x="29224" y="22582"/>
                  </a:lnTo>
                  <a:lnTo>
                    <a:pt x="29224" y="22582"/>
                  </a:lnTo>
                  <a:lnTo>
                    <a:pt x="29224" y="22357"/>
                  </a:lnTo>
                  <a:cubicBezTo>
                    <a:pt x="29274" y="20978"/>
                    <a:pt x="29324" y="19600"/>
                    <a:pt x="29374" y="18196"/>
                  </a:cubicBezTo>
                  <a:lnTo>
                    <a:pt x="29400" y="17921"/>
                  </a:lnTo>
                  <a:lnTo>
                    <a:pt x="29675" y="17921"/>
                  </a:lnTo>
                  <a:lnTo>
                    <a:pt x="32031" y="17921"/>
                  </a:lnTo>
                  <a:lnTo>
                    <a:pt x="32357" y="17921"/>
                  </a:lnTo>
                  <a:lnTo>
                    <a:pt x="34738" y="17921"/>
                  </a:lnTo>
                  <a:lnTo>
                    <a:pt x="35039" y="17921"/>
                  </a:lnTo>
                  <a:lnTo>
                    <a:pt x="35014" y="18221"/>
                  </a:lnTo>
                  <a:cubicBezTo>
                    <a:pt x="34963" y="19625"/>
                    <a:pt x="34888" y="21003"/>
                    <a:pt x="34813" y="22407"/>
                  </a:cubicBezTo>
                  <a:lnTo>
                    <a:pt x="34813" y="22582"/>
                  </a:lnTo>
                  <a:lnTo>
                    <a:pt x="34813" y="22582"/>
                  </a:lnTo>
                  <a:lnTo>
                    <a:pt x="34788" y="22883"/>
                  </a:lnTo>
                  <a:cubicBezTo>
                    <a:pt x="34713" y="24437"/>
                    <a:pt x="34638" y="25991"/>
                    <a:pt x="34537" y="27545"/>
                  </a:cubicBezTo>
                  <a:close/>
                  <a:moveTo>
                    <a:pt x="27495" y="27821"/>
                  </a:moveTo>
                  <a:lnTo>
                    <a:pt x="27495" y="28021"/>
                  </a:lnTo>
                  <a:cubicBezTo>
                    <a:pt x="27470" y="29425"/>
                    <a:pt x="27420" y="30803"/>
                    <a:pt x="27369" y="32206"/>
                  </a:cubicBezTo>
                  <a:lnTo>
                    <a:pt x="27344" y="32482"/>
                  </a:lnTo>
                  <a:lnTo>
                    <a:pt x="27069" y="32482"/>
                  </a:lnTo>
                  <a:lnTo>
                    <a:pt x="24788" y="32482"/>
                  </a:lnTo>
                  <a:lnTo>
                    <a:pt x="24487" y="32482"/>
                  </a:lnTo>
                  <a:lnTo>
                    <a:pt x="22206" y="32482"/>
                  </a:lnTo>
                  <a:lnTo>
                    <a:pt x="21906" y="32482"/>
                  </a:lnTo>
                  <a:lnTo>
                    <a:pt x="21906" y="32181"/>
                  </a:lnTo>
                  <a:cubicBezTo>
                    <a:pt x="21931" y="30803"/>
                    <a:pt x="21956" y="29399"/>
                    <a:pt x="21981" y="28021"/>
                  </a:cubicBezTo>
                  <a:lnTo>
                    <a:pt x="21981" y="27795"/>
                  </a:lnTo>
                  <a:lnTo>
                    <a:pt x="22006" y="27520"/>
                  </a:lnTo>
                  <a:cubicBezTo>
                    <a:pt x="22031" y="25966"/>
                    <a:pt x="22056" y="24412"/>
                    <a:pt x="22081" y="22858"/>
                  </a:cubicBezTo>
                  <a:lnTo>
                    <a:pt x="22081" y="22683"/>
                  </a:lnTo>
                  <a:lnTo>
                    <a:pt x="22081" y="22683"/>
                  </a:lnTo>
                  <a:lnTo>
                    <a:pt x="22081" y="22607"/>
                  </a:lnTo>
                  <a:lnTo>
                    <a:pt x="22081" y="22582"/>
                  </a:lnTo>
                  <a:lnTo>
                    <a:pt x="22081" y="22582"/>
                  </a:lnTo>
                  <a:lnTo>
                    <a:pt x="22081" y="22382"/>
                  </a:lnTo>
                  <a:cubicBezTo>
                    <a:pt x="22106" y="20978"/>
                    <a:pt x="22131" y="19600"/>
                    <a:pt x="22156" y="18196"/>
                  </a:cubicBezTo>
                  <a:lnTo>
                    <a:pt x="22181" y="17921"/>
                  </a:lnTo>
                  <a:lnTo>
                    <a:pt x="22457" y="17921"/>
                  </a:lnTo>
                  <a:lnTo>
                    <a:pt x="24813" y="17921"/>
                  </a:lnTo>
                  <a:lnTo>
                    <a:pt x="25139" y="17921"/>
                  </a:lnTo>
                  <a:lnTo>
                    <a:pt x="27495" y="17921"/>
                  </a:lnTo>
                  <a:lnTo>
                    <a:pt x="27795" y="17921"/>
                  </a:lnTo>
                  <a:lnTo>
                    <a:pt x="27795" y="18221"/>
                  </a:lnTo>
                  <a:cubicBezTo>
                    <a:pt x="27770" y="19600"/>
                    <a:pt x="27720" y="21003"/>
                    <a:pt x="27670" y="22382"/>
                  </a:cubicBezTo>
                  <a:lnTo>
                    <a:pt x="27670" y="22683"/>
                  </a:lnTo>
                  <a:lnTo>
                    <a:pt x="27670" y="22683"/>
                  </a:lnTo>
                  <a:lnTo>
                    <a:pt x="27645" y="22883"/>
                  </a:lnTo>
                  <a:cubicBezTo>
                    <a:pt x="27620" y="24437"/>
                    <a:pt x="27570" y="25991"/>
                    <a:pt x="27520" y="27545"/>
                  </a:cubicBezTo>
                  <a:lnTo>
                    <a:pt x="27495" y="27821"/>
                  </a:lnTo>
                  <a:close/>
                  <a:moveTo>
                    <a:pt x="20628" y="27720"/>
                  </a:moveTo>
                  <a:lnTo>
                    <a:pt x="20653" y="27720"/>
                  </a:lnTo>
                  <a:lnTo>
                    <a:pt x="20628" y="28021"/>
                  </a:lnTo>
                  <a:cubicBezTo>
                    <a:pt x="20628" y="29425"/>
                    <a:pt x="20602" y="30803"/>
                    <a:pt x="20577" y="32206"/>
                  </a:cubicBezTo>
                  <a:lnTo>
                    <a:pt x="20577" y="32482"/>
                  </a:lnTo>
                  <a:lnTo>
                    <a:pt x="20302" y="32482"/>
                  </a:lnTo>
                  <a:lnTo>
                    <a:pt x="17996" y="32482"/>
                  </a:lnTo>
                  <a:lnTo>
                    <a:pt x="17695" y="32482"/>
                  </a:lnTo>
                  <a:lnTo>
                    <a:pt x="15414" y="32482"/>
                  </a:lnTo>
                  <a:lnTo>
                    <a:pt x="15114" y="32482"/>
                  </a:lnTo>
                  <a:lnTo>
                    <a:pt x="15114" y="32206"/>
                  </a:lnTo>
                  <a:lnTo>
                    <a:pt x="15114" y="28021"/>
                  </a:lnTo>
                  <a:lnTo>
                    <a:pt x="15114" y="27821"/>
                  </a:lnTo>
                  <a:lnTo>
                    <a:pt x="15114" y="27821"/>
                  </a:lnTo>
                  <a:lnTo>
                    <a:pt x="15114" y="27545"/>
                  </a:lnTo>
                  <a:cubicBezTo>
                    <a:pt x="15114" y="25991"/>
                    <a:pt x="15114" y="24437"/>
                    <a:pt x="15114" y="22883"/>
                  </a:cubicBezTo>
                  <a:lnTo>
                    <a:pt x="15114" y="22683"/>
                  </a:lnTo>
                  <a:lnTo>
                    <a:pt x="15114" y="22683"/>
                  </a:lnTo>
                  <a:lnTo>
                    <a:pt x="15114" y="22382"/>
                  </a:lnTo>
                  <a:cubicBezTo>
                    <a:pt x="15114" y="20978"/>
                    <a:pt x="15114" y="19600"/>
                    <a:pt x="15114" y="18221"/>
                  </a:cubicBezTo>
                  <a:lnTo>
                    <a:pt x="15114" y="17921"/>
                  </a:lnTo>
                  <a:lnTo>
                    <a:pt x="15414" y="17921"/>
                  </a:lnTo>
                  <a:lnTo>
                    <a:pt x="17770" y="17921"/>
                  </a:lnTo>
                  <a:lnTo>
                    <a:pt x="18096" y="17921"/>
                  </a:lnTo>
                  <a:lnTo>
                    <a:pt x="20477" y="17921"/>
                  </a:lnTo>
                  <a:lnTo>
                    <a:pt x="20778" y="17921"/>
                  </a:lnTo>
                  <a:lnTo>
                    <a:pt x="20753" y="18221"/>
                  </a:lnTo>
                  <a:cubicBezTo>
                    <a:pt x="20753" y="19600"/>
                    <a:pt x="20728" y="21003"/>
                    <a:pt x="20703" y="22382"/>
                  </a:cubicBezTo>
                  <a:lnTo>
                    <a:pt x="20703" y="22582"/>
                  </a:lnTo>
                  <a:lnTo>
                    <a:pt x="20703" y="22582"/>
                  </a:lnTo>
                  <a:lnTo>
                    <a:pt x="20703" y="22883"/>
                  </a:lnTo>
                  <a:cubicBezTo>
                    <a:pt x="20678" y="24437"/>
                    <a:pt x="20653" y="25991"/>
                    <a:pt x="20628" y="27545"/>
                  </a:cubicBezTo>
                  <a:close/>
                  <a:moveTo>
                    <a:pt x="20878" y="9926"/>
                  </a:moveTo>
                  <a:lnTo>
                    <a:pt x="20878" y="10126"/>
                  </a:lnTo>
                  <a:cubicBezTo>
                    <a:pt x="20853" y="11505"/>
                    <a:pt x="20828" y="12908"/>
                    <a:pt x="20803" y="14287"/>
                  </a:cubicBezTo>
                  <a:lnTo>
                    <a:pt x="20803" y="14587"/>
                  </a:lnTo>
                  <a:lnTo>
                    <a:pt x="20527" y="14587"/>
                  </a:lnTo>
                  <a:lnTo>
                    <a:pt x="18121" y="14587"/>
                  </a:lnTo>
                  <a:lnTo>
                    <a:pt x="17795" y="14587"/>
                  </a:lnTo>
                  <a:lnTo>
                    <a:pt x="15414" y="14587"/>
                  </a:lnTo>
                  <a:lnTo>
                    <a:pt x="15114" y="14587"/>
                  </a:lnTo>
                  <a:lnTo>
                    <a:pt x="15114" y="14287"/>
                  </a:lnTo>
                  <a:lnTo>
                    <a:pt x="15114" y="10126"/>
                  </a:lnTo>
                  <a:lnTo>
                    <a:pt x="15114" y="9625"/>
                  </a:lnTo>
                  <a:lnTo>
                    <a:pt x="15114" y="4963"/>
                  </a:lnTo>
                  <a:lnTo>
                    <a:pt x="15114" y="4462"/>
                  </a:lnTo>
                  <a:cubicBezTo>
                    <a:pt x="15114" y="3084"/>
                    <a:pt x="15114" y="1705"/>
                    <a:pt x="15114" y="302"/>
                  </a:cubicBezTo>
                  <a:lnTo>
                    <a:pt x="15089" y="1"/>
                  </a:lnTo>
                  <a:lnTo>
                    <a:pt x="15389" y="1"/>
                  </a:lnTo>
                  <a:lnTo>
                    <a:pt x="17896" y="1"/>
                  </a:lnTo>
                  <a:lnTo>
                    <a:pt x="18196" y="1"/>
                  </a:lnTo>
                  <a:lnTo>
                    <a:pt x="20703" y="1"/>
                  </a:lnTo>
                  <a:lnTo>
                    <a:pt x="20978" y="1"/>
                  </a:lnTo>
                  <a:lnTo>
                    <a:pt x="20978" y="302"/>
                  </a:lnTo>
                  <a:cubicBezTo>
                    <a:pt x="20978" y="1705"/>
                    <a:pt x="20953" y="3084"/>
                    <a:pt x="20953" y="4487"/>
                  </a:cubicBezTo>
                  <a:lnTo>
                    <a:pt x="20928" y="4763"/>
                  </a:lnTo>
                  <a:lnTo>
                    <a:pt x="20928" y="4763"/>
                  </a:lnTo>
                  <a:lnTo>
                    <a:pt x="20928" y="4963"/>
                  </a:lnTo>
                  <a:cubicBezTo>
                    <a:pt x="20903" y="6517"/>
                    <a:pt x="20903" y="8071"/>
                    <a:pt x="20878" y="9625"/>
                  </a:cubicBezTo>
                  <a:lnTo>
                    <a:pt x="20878" y="9926"/>
                  </a:lnTo>
                  <a:close/>
                  <a:moveTo>
                    <a:pt x="13635" y="4763"/>
                  </a:moveTo>
                  <a:lnTo>
                    <a:pt x="13635" y="4963"/>
                  </a:lnTo>
                  <a:cubicBezTo>
                    <a:pt x="13660" y="6517"/>
                    <a:pt x="13660" y="8071"/>
                    <a:pt x="13685" y="9625"/>
                  </a:cubicBezTo>
                  <a:lnTo>
                    <a:pt x="13685" y="9926"/>
                  </a:lnTo>
                  <a:lnTo>
                    <a:pt x="13685" y="9926"/>
                  </a:lnTo>
                  <a:lnTo>
                    <a:pt x="13685" y="10126"/>
                  </a:lnTo>
                  <a:cubicBezTo>
                    <a:pt x="13685" y="11505"/>
                    <a:pt x="13685" y="12883"/>
                    <a:pt x="13710" y="14287"/>
                  </a:cubicBezTo>
                  <a:lnTo>
                    <a:pt x="13710" y="14587"/>
                  </a:lnTo>
                  <a:lnTo>
                    <a:pt x="13409" y="14587"/>
                  </a:lnTo>
                  <a:lnTo>
                    <a:pt x="11003" y="14587"/>
                  </a:lnTo>
                  <a:lnTo>
                    <a:pt x="10678" y="14587"/>
                  </a:lnTo>
                  <a:lnTo>
                    <a:pt x="8297" y="14587"/>
                  </a:lnTo>
                  <a:lnTo>
                    <a:pt x="7996" y="14587"/>
                  </a:lnTo>
                  <a:lnTo>
                    <a:pt x="7996" y="14287"/>
                  </a:lnTo>
                  <a:cubicBezTo>
                    <a:pt x="7971" y="12908"/>
                    <a:pt x="7946" y="11505"/>
                    <a:pt x="7946" y="10126"/>
                  </a:cubicBezTo>
                  <a:lnTo>
                    <a:pt x="7921" y="9926"/>
                  </a:lnTo>
                  <a:lnTo>
                    <a:pt x="7921" y="9926"/>
                  </a:lnTo>
                  <a:lnTo>
                    <a:pt x="7921" y="9625"/>
                  </a:lnTo>
                  <a:cubicBezTo>
                    <a:pt x="7896" y="8071"/>
                    <a:pt x="7871" y="6517"/>
                    <a:pt x="7820" y="4963"/>
                  </a:cubicBezTo>
                  <a:lnTo>
                    <a:pt x="7820" y="4763"/>
                  </a:lnTo>
                  <a:lnTo>
                    <a:pt x="7820" y="4763"/>
                  </a:lnTo>
                  <a:lnTo>
                    <a:pt x="7820" y="4487"/>
                  </a:lnTo>
                  <a:cubicBezTo>
                    <a:pt x="7795" y="3084"/>
                    <a:pt x="7770" y="1705"/>
                    <a:pt x="7745" y="302"/>
                  </a:cubicBezTo>
                  <a:lnTo>
                    <a:pt x="7745" y="1"/>
                  </a:lnTo>
                  <a:lnTo>
                    <a:pt x="8046" y="1"/>
                  </a:lnTo>
                  <a:lnTo>
                    <a:pt x="10502" y="1"/>
                  </a:lnTo>
                  <a:lnTo>
                    <a:pt x="10853" y="1"/>
                  </a:lnTo>
                  <a:lnTo>
                    <a:pt x="13334" y="1"/>
                  </a:lnTo>
                  <a:lnTo>
                    <a:pt x="13610" y="1"/>
                  </a:lnTo>
                  <a:lnTo>
                    <a:pt x="13635" y="302"/>
                  </a:lnTo>
                  <a:cubicBezTo>
                    <a:pt x="13635" y="1680"/>
                    <a:pt x="13635" y="3084"/>
                    <a:pt x="13635" y="4462"/>
                  </a:cubicBezTo>
                  <a:lnTo>
                    <a:pt x="13635" y="4763"/>
                  </a:lnTo>
                  <a:close/>
                  <a:moveTo>
                    <a:pt x="13785" y="27821"/>
                  </a:moveTo>
                  <a:lnTo>
                    <a:pt x="13785" y="28021"/>
                  </a:lnTo>
                  <a:cubicBezTo>
                    <a:pt x="13785" y="29425"/>
                    <a:pt x="13785" y="30803"/>
                    <a:pt x="13785" y="32206"/>
                  </a:cubicBezTo>
                  <a:lnTo>
                    <a:pt x="13785" y="32482"/>
                  </a:lnTo>
                  <a:lnTo>
                    <a:pt x="13510" y="32482"/>
                  </a:lnTo>
                  <a:lnTo>
                    <a:pt x="11229" y="32482"/>
                  </a:lnTo>
                  <a:lnTo>
                    <a:pt x="10903" y="32482"/>
                  </a:lnTo>
                  <a:lnTo>
                    <a:pt x="8622" y="32482"/>
                  </a:lnTo>
                  <a:lnTo>
                    <a:pt x="8347" y="32482"/>
                  </a:lnTo>
                  <a:lnTo>
                    <a:pt x="8347" y="32206"/>
                  </a:lnTo>
                  <a:cubicBezTo>
                    <a:pt x="8322" y="30803"/>
                    <a:pt x="8297" y="29425"/>
                    <a:pt x="8272" y="28021"/>
                  </a:cubicBezTo>
                  <a:lnTo>
                    <a:pt x="8272" y="27821"/>
                  </a:lnTo>
                  <a:lnTo>
                    <a:pt x="8272" y="27821"/>
                  </a:lnTo>
                  <a:lnTo>
                    <a:pt x="8272" y="27821"/>
                  </a:lnTo>
                  <a:lnTo>
                    <a:pt x="8272" y="27720"/>
                  </a:lnTo>
                  <a:lnTo>
                    <a:pt x="8272" y="27720"/>
                  </a:lnTo>
                  <a:lnTo>
                    <a:pt x="8247" y="27545"/>
                  </a:lnTo>
                  <a:cubicBezTo>
                    <a:pt x="8221" y="25991"/>
                    <a:pt x="8196" y="24437"/>
                    <a:pt x="8171" y="22883"/>
                  </a:cubicBezTo>
                  <a:lnTo>
                    <a:pt x="8171" y="22607"/>
                  </a:lnTo>
                  <a:lnTo>
                    <a:pt x="8171" y="22382"/>
                  </a:lnTo>
                  <a:cubicBezTo>
                    <a:pt x="8121" y="21003"/>
                    <a:pt x="8096" y="19600"/>
                    <a:pt x="8071" y="18221"/>
                  </a:cubicBezTo>
                  <a:lnTo>
                    <a:pt x="8071" y="17921"/>
                  </a:lnTo>
                  <a:lnTo>
                    <a:pt x="8372" y="17921"/>
                  </a:lnTo>
                  <a:lnTo>
                    <a:pt x="10728" y="17921"/>
                  </a:lnTo>
                  <a:lnTo>
                    <a:pt x="11054" y="17921"/>
                  </a:lnTo>
                  <a:lnTo>
                    <a:pt x="13435" y="17921"/>
                  </a:lnTo>
                  <a:lnTo>
                    <a:pt x="13710" y="17921"/>
                  </a:lnTo>
                  <a:lnTo>
                    <a:pt x="13710" y="18221"/>
                  </a:lnTo>
                  <a:cubicBezTo>
                    <a:pt x="13735" y="19600"/>
                    <a:pt x="13735" y="20978"/>
                    <a:pt x="13735" y="22382"/>
                  </a:cubicBezTo>
                  <a:lnTo>
                    <a:pt x="13760" y="22683"/>
                  </a:lnTo>
                  <a:lnTo>
                    <a:pt x="13735" y="22683"/>
                  </a:lnTo>
                  <a:lnTo>
                    <a:pt x="13735" y="22883"/>
                  </a:lnTo>
                  <a:cubicBezTo>
                    <a:pt x="13760" y="24437"/>
                    <a:pt x="13760" y="25966"/>
                    <a:pt x="13785" y="27520"/>
                  </a:cubicBezTo>
                  <a:lnTo>
                    <a:pt x="13785" y="27821"/>
                  </a:lnTo>
                  <a:close/>
                  <a:moveTo>
                    <a:pt x="6567" y="27720"/>
                  </a:moveTo>
                  <a:lnTo>
                    <a:pt x="6567" y="27720"/>
                  </a:lnTo>
                  <a:lnTo>
                    <a:pt x="6567" y="28021"/>
                  </a:lnTo>
                  <a:cubicBezTo>
                    <a:pt x="6617" y="29399"/>
                    <a:pt x="6642" y="30803"/>
                    <a:pt x="6693" y="32181"/>
                  </a:cubicBezTo>
                  <a:lnTo>
                    <a:pt x="6693" y="32482"/>
                  </a:lnTo>
                  <a:lnTo>
                    <a:pt x="6392" y="32482"/>
                  </a:lnTo>
                  <a:lnTo>
                    <a:pt x="4111" y="32482"/>
                  </a:lnTo>
                  <a:lnTo>
                    <a:pt x="3785" y="32482"/>
                  </a:lnTo>
                  <a:lnTo>
                    <a:pt x="1505" y="32482"/>
                  </a:lnTo>
                  <a:lnTo>
                    <a:pt x="1229" y="32482"/>
                  </a:lnTo>
                  <a:lnTo>
                    <a:pt x="1229" y="32206"/>
                  </a:lnTo>
                  <a:cubicBezTo>
                    <a:pt x="1179" y="30803"/>
                    <a:pt x="1129" y="29425"/>
                    <a:pt x="1079" y="28046"/>
                  </a:cubicBezTo>
                  <a:lnTo>
                    <a:pt x="1053" y="27821"/>
                  </a:lnTo>
                  <a:lnTo>
                    <a:pt x="1053" y="27821"/>
                  </a:lnTo>
                  <a:lnTo>
                    <a:pt x="1053" y="27545"/>
                  </a:lnTo>
                  <a:cubicBezTo>
                    <a:pt x="978" y="25991"/>
                    <a:pt x="928" y="24437"/>
                    <a:pt x="878" y="22883"/>
                  </a:cubicBezTo>
                  <a:lnTo>
                    <a:pt x="853" y="22607"/>
                  </a:lnTo>
                  <a:lnTo>
                    <a:pt x="853" y="22382"/>
                  </a:lnTo>
                  <a:cubicBezTo>
                    <a:pt x="803" y="21003"/>
                    <a:pt x="753" y="19625"/>
                    <a:pt x="703" y="18221"/>
                  </a:cubicBezTo>
                  <a:lnTo>
                    <a:pt x="678" y="17921"/>
                  </a:lnTo>
                  <a:lnTo>
                    <a:pt x="978" y="17921"/>
                  </a:lnTo>
                  <a:lnTo>
                    <a:pt x="3334" y="17921"/>
                  </a:lnTo>
                  <a:lnTo>
                    <a:pt x="3660" y="17921"/>
                  </a:lnTo>
                  <a:lnTo>
                    <a:pt x="6041" y="17921"/>
                  </a:lnTo>
                  <a:lnTo>
                    <a:pt x="6317" y="17921"/>
                  </a:lnTo>
                  <a:lnTo>
                    <a:pt x="6342" y="18196"/>
                  </a:lnTo>
                  <a:cubicBezTo>
                    <a:pt x="6367" y="19600"/>
                    <a:pt x="6392" y="20978"/>
                    <a:pt x="6442" y="22382"/>
                  </a:cubicBezTo>
                  <a:lnTo>
                    <a:pt x="6442" y="22683"/>
                  </a:lnTo>
                  <a:lnTo>
                    <a:pt x="6442" y="22683"/>
                  </a:lnTo>
                  <a:lnTo>
                    <a:pt x="6442" y="22858"/>
                  </a:lnTo>
                  <a:cubicBezTo>
                    <a:pt x="6492" y="24412"/>
                    <a:pt x="6517" y="25966"/>
                    <a:pt x="6567" y="27520"/>
                  </a:cubicBezTo>
                  <a:close/>
                  <a:moveTo>
                    <a:pt x="5991" y="4763"/>
                  </a:moveTo>
                  <a:lnTo>
                    <a:pt x="6016" y="4963"/>
                  </a:lnTo>
                  <a:cubicBezTo>
                    <a:pt x="6041" y="6517"/>
                    <a:pt x="6091" y="8071"/>
                    <a:pt x="6116" y="9625"/>
                  </a:cubicBezTo>
                  <a:lnTo>
                    <a:pt x="6141" y="9926"/>
                  </a:lnTo>
                  <a:lnTo>
                    <a:pt x="6141" y="9926"/>
                  </a:lnTo>
                  <a:lnTo>
                    <a:pt x="6141" y="10101"/>
                  </a:lnTo>
                  <a:cubicBezTo>
                    <a:pt x="6166" y="11505"/>
                    <a:pt x="6191" y="12883"/>
                    <a:pt x="6241" y="14287"/>
                  </a:cubicBezTo>
                  <a:lnTo>
                    <a:pt x="6241" y="14587"/>
                  </a:lnTo>
                  <a:lnTo>
                    <a:pt x="5941" y="14587"/>
                  </a:lnTo>
                  <a:lnTo>
                    <a:pt x="3535" y="14587"/>
                  </a:lnTo>
                  <a:lnTo>
                    <a:pt x="3209" y="14587"/>
                  </a:lnTo>
                  <a:lnTo>
                    <a:pt x="828" y="14587"/>
                  </a:lnTo>
                  <a:lnTo>
                    <a:pt x="552" y="14587"/>
                  </a:lnTo>
                  <a:lnTo>
                    <a:pt x="552" y="14287"/>
                  </a:lnTo>
                  <a:cubicBezTo>
                    <a:pt x="502" y="12908"/>
                    <a:pt x="427" y="11505"/>
                    <a:pt x="377" y="10126"/>
                  </a:cubicBezTo>
                  <a:lnTo>
                    <a:pt x="377" y="9825"/>
                  </a:lnTo>
                  <a:lnTo>
                    <a:pt x="377" y="9825"/>
                  </a:lnTo>
                  <a:lnTo>
                    <a:pt x="377" y="9625"/>
                  </a:lnTo>
                  <a:cubicBezTo>
                    <a:pt x="327" y="8071"/>
                    <a:pt x="251" y="6517"/>
                    <a:pt x="176" y="4988"/>
                  </a:cubicBezTo>
                  <a:lnTo>
                    <a:pt x="176" y="4662"/>
                  </a:lnTo>
                  <a:lnTo>
                    <a:pt x="176" y="4662"/>
                  </a:lnTo>
                  <a:lnTo>
                    <a:pt x="176" y="4487"/>
                  </a:lnTo>
                  <a:cubicBezTo>
                    <a:pt x="126" y="3084"/>
                    <a:pt x="76" y="1705"/>
                    <a:pt x="26" y="327"/>
                  </a:cubicBezTo>
                  <a:lnTo>
                    <a:pt x="1" y="1"/>
                  </a:lnTo>
                  <a:lnTo>
                    <a:pt x="302" y="1"/>
                  </a:lnTo>
                  <a:lnTo>
                    <a:pt x="2783" y="1"/>
                  </a:lnTo>
                  <a:lnTo>
                    <a:pt x="3109" y="1"/>
                  </a:lnTo>
                  <a:lnTo>
                    <a:pt x="5590" y="1"/>
                  </a:lnTo>
                  <a:lnTo>
                    <a:pt x="5866" y="1"/>
                  </a:lnTo>
                  <a:lnTo>
                    <a:pt x="5891" y="302"/>
                  </a:lnTo>
                  <a:cubicBezTo>
                    <a:pt x="5941" y="1680"/>
                    <a:pt x="5966" y="3084"/>
                    <a:pt x="5991" y="4462"/>
                  </a:cubicBezTo>
                  <a:lnTo>
                    <a:pt x="5991" y="4763"/>
                  </a:lnTo>
                  <a:lnTo>
                    <a:pt x="5991" y="4763"/>
                  </a:lnTo>
                  <a:lnTo>
                    <a:pt x="5991" y="4763"/>
                  </a:lnTo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3"/>
            <p:cNvSpPr/>
            <p:nvPr/>
          </p:nvSpPr>
          <p:spPr>
            <a:xfrm>
              <a:off x="4434613" y="3938828"/>
              <a:ext cx="491851" cy="250507"/>
            </a:xfrm>
            <a:custGeom>
              <a:avLst/>
              <a:gdLst/>
              <a:ahLst/>
              <a:cxnLst/>
              <a:rect l="l" t="t" r="r" b="b"/>
              <a:pathLst>
                <a:path w="24262" h="12357" extrusionOk="0">
                  <a:moveTo>
                    <a:pt x="15389" y="8422"/>
                  </a:moveTo>
                  <a:lnTo>
                    <a:pt x="15389" y="8547"/>
                  </a:lnTo>
                  <a:cubicBezTo>
                    <a:pt x="15364" y="9725"/>
                    <a:pt x="15339" y="10903"/>
                    <a:pt x="15339" y="12056"/>
                  </a:cubicBezTo>
                  <a:lnTo>
                    <a:pt x="15314" y="12357"/>
                  </a:lnTo>
                  <a:lnTo>
                    <a:pt x="15038" y="12357"/>
                  </a:lnTo>
                  <a:lnTo>
                    <a:pt x="12206" y="12357"/>
                  </a:lnTo>
                  <a:lnTo>
                    <a:pt x="11830" y="12357"/>
                  </a:lnTo>
                  <a:lnTo>
                    <a:pt x="8998" y="12357"/>
                  </a:lnTo>
                  <a:lnTo>
                    <a:pt x="8697" y="12357"/>
                  </a:lnTo>
                  <a:lnTo>
                    <a:pt x="8697" y="12056"/>
                  </a:lnTo>
                  <a:lnTo>
                    <a:pt x="8697" y="8547"/>
                  </a:lnTo>
                  <a:lnTo>
                    <a:pt x="8697" y="8121"/>
                  </a:lnTo>
                  <a:lnTo>
                    <a:pt x="8697" y="4211"/>
                  </a:lnTo>
                  <a:lnTo>
                    <a:pt x="8697" y="3785"/>
                  </a:lnTo>
                  <a:cubicBezTo>
                    <a:pt x="8697" y="2633"/>
                    <a:pt x="8697" y="1455"/>
                    <a:pt x="8697" y="277"/>
                  </a:cubicBezTo>
                  <a:lnTo>
                    <a:pt x="8697" y="1"/>
                  </a:lnTo>
                  <a:lnTo>
                    <a:pt x="8973" y="1"/>
                  </a:lnTo>
                  <a:lnTo>
                    <a:pt x="11930" y="1"/>
                  </a:lnTo>
                  <a:lnTo>
                    <a:pt x="12306" y="1"/>
                  </a:lnTo>
                  <a:lnTo>
                    <a:pt x="15239" y="1"/>
                  </a:lnTo>
                  <a:lnTo>
                    <a:pt x="15539" y="1"/>
                  </a:lnTo>
                  <a:lnTo>
                    <a:pt x="15539" y="277"/>
                  </a:lnTo>
                  <a:cubicBezTo>
                    <a:pt x="15539" y="1455"/>
                    <a:pt x="15514" y="2633"/>
                    <a:pt x="15489" y="3810"/>
                  </a:cubicBezTo>
                  <a:lnTo>
                    <a:pt x="15489" y="4086"/>
                  </a:lnTo>
                  <a:lnTo>
                    <a:pt x="15464" y="4086"/>
                  </a:lnTo>
                  <a:lnTo>
                    <a:pt x="15464" y="4211"/>
                  </a:lnTo>
                  <a:cubicBezTo>
                    <a:pt x="15464" y="5515"/>
                    <a:pt x="15439" y="6818"/>
                    <a:pt x="15414" y="8146"/>
                  </a:cubicBezTo>
                  <a:lnTo>
                    <a:pt x="15414" y="8422"/>
                  </a:lnTo>
                  <a:close/>
                  <a:moveTo>
                    <a:pt x="24086" y="4086"/>
                  </a:moveTo>
                  <a:lnTo>
                    <a:pt x="24086" y="4211"/>
                  </a:lnTo>
                  <a:cubicBezTo>
                    <a:pt x="24011" y="5540"/>
                    <a:pt x="23985" y="6843"/>
                    <a:pt x="23910" y="8146"/>
                  </a:cubicBezTo>
                  <a:lnTo>
                    <a:pt x="23910" y="8247"/>
                  </a:lnTo>
                  <a:lnTo>
                    <a:pt x="23910" y="8247"/>
                  </a:lnTo>
                  <a:lnTo>
                    <a:pt x="23910" y="8572"/>
                  </a:lnTo>
                  <a:cubicBezTo>
                    <a:pt x="23835" y="9725"/>
                    <a:pt x="23785" y="10903"/>
                    <a:pt x="23735" y="12056"/>
                  </a:cubicBezTo>
                  <a:lnTo>
                    <a:pt x="23735" y="12357"/>
                  </a:lnTo>
                  <a:lnTo>
                    <a:pt x="23459" y="12357"/>
                  </a:lnTo>
                  <a:lnTo>
                    <a:pt x="20602" y="12357"/>
                  </a:lnTo>
                  <a:lnTo>
                    <a:pt x="20226" y="12357"/>
                  </a:lnTo>
                  <a:lnTo>
                    <a:pt x="17419" y="12357"/>
                  </a:lnTo>
                  <a:lnTo>
                    <a:pt x="17118" y="12357"/>
                  </a:lnTo>
                  <a:lnTo>
                    <a:pt x="17118" y="12056"/>
                  </a:lnTo>
                  <a:cubicBezTo>
                    <a:pt x="17143" y="10878"/>
                    <a:pt x="17193" y="9700"/>
                    <a:pt x="17218" y="8547"/>
                  </a:cubicBezTo>
                  <a:lnTo>
                    <a:pt x="17218" y="8347"/>
                  </a:lnTo>
                  <a:lnTo>
                    <a:pt x="17218" y="8121"/>
                  </a:lnTo>
                  <a:cubicBezTo>
                    <a:pt x="17269" y="6818"/>
                    <a:pt x="17294" y="5515"/>
                    <a:pt x="17319" y="4211"/>
                  </a:cubicBezTo>
                  <a:lnTo>
                    <a:pt x="17319" y="4086"/>
                  </a:lnTo>
                  <a:lnTo>
                    <a:pt x="17319" y="4086"/>
                  </a:lnTo>
                  <a:lnTo>
                    <a:pt x="17319" y="3961"/>
                  </a:lnTo>
                  <a:lnTo>
                    <a:pt x="17319" y="3911"/>
                  </a:lnTo>
                  <a:lnTo>
                    <a:pt x="17319" y="3911"/>
                  </a:lnTo>
                  <a:lnTo>
                    <a:pt x="17319" y="3785"/>
                  </a:lnTo>
                  <a:cubicBezTo>
                    <a:pt x="17369" y="2607"/>
                    <a:pt x="17394" y="1455"/>
                    <a:pt x="17419" y="277"/>
                  </a:cubicBezTo>
                  <a:lnTo>
                    <a:pt x="17419" y="1"/>
                  </a:lnTo>
                  <a:lnTo>
                    <a:pt x="17720" y="1"/>
                  </a:lnTo>
                  <a:lnTo>
                    <a:pt x="20627" y="1"/>
                  </a:lnTo>
                  <a:lnTo>
                    <a:pt x="21028" y="1"/>
                  </a:lnTo>
                  <a:lnTo>
                    <a:pt x="23960" y="1"/>
                  </a:lnTo>
                  <a:lnTo>
                    <a:pt x="24261" y="1"/>
                  </a:lnTo>
                  <a:lnTo>
                    <a:pt x="24261" y="302"/>
                  </a:lnTo>
                  <a:cubicBezTo>
                    <a:pt x="24211" y="1455"/>
                    <a:pt x="24161" y="2633"/>
                    <a:pt x="24111" y="3810"/>
                  </a:cubicBezTo>
                  <a:lnTo>
                    <a:pt x="24086" y="4086"/>
                  </a:lnTo>
                  <a:close/>
                  <a:moveTo>
                    <a:pt x="6868" y="4086"/>
                  </a:moveTo>
                  <a:lnTo>
                    <a:pt x="6868" y="4211"/>
                  </a:lnTo>
                  <a:cubicBezTo>
                    <a:pt x="6868" y="5515"/>
                    <a:pt x="6893" y="6818"/>
                    <a:pt x="6893" y="8121"/>
                  </a:cubicBezTo>
                  <a:lnTo>
                    <a:pt x="6918" y="8422"/>
                  </a:lnTo>
                  <a:lnTo>
                    <a:pt x="6893" y="8422"/>
                  </a:lnTo>
                  <a:lnTo>
                    <a:pt x="6893" y="8547"/>
                  </a:lnTo>
                  <a:cubicBezTo>
                    <a:pt x="6893" y="9725"/>
                    <a:pt x="6918" y="10878"/>
                    <a:pt x="6918" y="12056"/>
                  </a:cubicBezTo>
                  <a:lnTo>
                    <a:pt x="6918" y="12357"/>
                  </a:lnTo>
                  <a:lnTo>
                    <a:pt x="6642" y="12357"/>
                  </a:lnTo>
                  <a:lnTo>
                    <a:pt x="3810" y="12357"/>
                  </a:lnTo>
                  <a:lnTo>
                    <a:pt x="3409" y="12357"/>
                  </a:lnTo>
                  <a:lnTo>
                    <a:pt x="602" y="12357"/>
                  </a:lnTo>
                  <a:lnTo>
                    <a:pt x="301" y="12357"/>
                  </a:lnTo>
                  <a:lnTo>
                    <a:pt x="301" y="12056"/>
                  </a:lnTo>
                  <a:cubicBezTo>
                    <a:pt x="276" y="10903"/>
                    <a:pt x="251" y="9725"/>
                    <a:pt x="226" y="8547"/>
                  </a:cubicBezTo>
                  <a:lnTo>
                    <a:pt x="226" y="8422"/>
                  </a:lnTo>
                  <a:lnTo>
                    <a:pt x="226" y="8422"/>
                  </a:lnTo>
                  <a:lnTo>
                    <a:pt x="201" y="8146"/>
                  </a:lnTo>
                  <a:cubicBezTo>
                    <a:pt x="176" y="6843"/>
                    <a:pt x="126" y="5515"/>
                    <a:pt x="101" y="4211"/>
                  </a:cubicBezTo>
                  <a:lnTo>
                    <a:pt x="101" y="4086"/>
                  </a:lnTo>
                  <a:lnTo>
                    <a:pt x="101" y="4086"/>
                  </a:lnTo>
                  <a:lnTo>
                    <a:pt x="76" y="3810"/>
                  </a:lnTo>
                  <a:cubicBezTo>
                    <a:pt x="76" y="2633"/>
                    <a:pt x="25" y="1455"/>
                    <a:pt x="0" y="302"/>
                  </a:cubicBezTo>
                  <a:lnTo>
                    <a:pt x="0" y="1"/>
                  </a:lnTo>
                  <a:lnTo>
                    <a:pt x="301" y="1"/>
                  </a:lnTo>
                  <a:lnTo>
                    <a:pt x="3208" y="1"/>
                  </a:lnTo>
                  <a:lnTo>
                    <a:pt x="3609" y="1"/>
                  </a:lnTo>
                  <a:lnTo>
                    <a:pt x="6542" y="1"/>
                  </a:lnTo>
                  <a:lnTo>
                    <a:pt x="6842" y="1"/>
                  </a:lnTo>
                  <a:lnTo>
                    <a:pt x="6842" y="277"/>
                  </a:lnTo>
                  <a:cubicBezTo>
                    <a:pt x="6842" y="1455"/>
                    <a:pt x="6868" y="2633"/>
                    <a:pt x="6868" y="3785"/>
                  </a:cubicBezTo>
                  <a:lnTo>
                    <a:pt x="6868" y="4086"/>
                  </a:lnTo>
                  <a:lnTo>
                    <a:pt x="6868" y="4086"/>
                  </a:lnTo>
                  <a:lnTo>
                    <a:pt x="6868" y="4086"/>
                  </a:lnTo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3"/>
            <p:cNvSpPr/>
            <p:nvPr/>
          </p:nvSpPr>
          <p:spPr>
            <a:xfrm>
              <a:off x="4314188" y="4210170"/>
              <a:ext cx="731148" cy="45248"/>
            </a:xfrm>
            <a:custGeom>
              <a:avLst/>
              <a:gdLst/>
              <a:ahLst/>
              <a:cxnLst/>
              <a:rect l="l" t="t" r="r" b="b"/>
              <a:pathLst>
                <a:path w="36066" h="2232" extrusionOk="0">
                  <a:moveTo>
                    <a:pt x="36066" y="0"/>
                  </a:moveTo>
                  <a:lnTo>
                    <a:pt x="0" y="0"/>
                  </a:lnTo>
                  <a:lnTo>
                    <a:pt x="0" y="2231"/>
                  </a:lnTo>
                  <a:lnTo>
                    <a:pt x="36066" y="2231"/>
                  </a:lnTo>
                  <a:lnTo>
                    <a:pt x="36066" y="0"/>
                  </a:lnTo>
                  <a:close/>
                </a:path>
              </a:pathLst>
            </a:custGeom>
            <a:solidFill>
              <a:srgbClr val="3F36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3"/>
            <p:cNvSpPr/>
            <p:nvPr/>
          </p:nvSpPr>
          <p:spPr>
            <a:xfrm>
              <a:off x="4271512" y="4255400"/>
              <a:ext cx="816515" cy="45228"/>
            </a:xfrm>
            <a:custGeom>
              <a:avLst/>
              <a:gdLst/>
              <a:ahLst/>
              <a:cxnLst/>
              <a:rect l="l" t="t" r="r" b="b"/>
              <a:pathLst>
                <a:path w="40277" h="2231" extrusionOk="0">
                  <a:moveTo>
                    <a:pt x="40276" y="2231"/>
                  </a:moveTo>
                  <a:lnTo>
                    <a:pt x="0" y="2231"/>
                  </a:lnTo>
                  <a:lnTo>
                    <a:pt x="0" y="0"/>
                  </a:lnTo>
                  <a:lnTo>
                    <a:pt x="40276" y="0"/>
                  </a:lnTo>
                  <a:lnTo>
                    <a:pt x="40276" y="2231"/>
                  </a:lnTo>
                  <a:close/>
                </a:path>
              </a:pathLst>
            </a:custGeom>
            <a:solidFill>
              <a:srgbClr val="372A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3"/>
            <p:cNvSpPr/>
            <p:nvPr/>
          </p:nvSpPr>
          <p:spPr>
            <a:xfrm>
              <a:off x="4251684" y="3029820"/>
              <a:ext cx="859696" cy="44741"/>
            </a:xfrm>
            <a:custGeom>
              <a:avLst/>
              <a:gdLst/>
              <a:ahLst/>
              <a:cxnLst/>
              <a:rect l="l" t="t" r="r" b="b"/>
              <a:pathLst>
                <a:path w="42407" h="2207" extrusionOk="0">
                  <a:moveTo>
                    <a:pt x="1" y="2206"/>
                  </a:moveTo>
                  <a:lnTo>
                    <a:pt x="42407" y="2206"/>
                  </a:lnTo>
                  <a:lnTo>
                    <a:pt x="42407" y="1"/>
                  </a:lnTo>
                  <a:lnTo>
                    <a:pt x="1" y="1"/>
                  </a:lnTo>
                  <a:lnTo>
                    <a:pt x="1" y="22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3"/>
            <p:cNvSpPr/>
            <p:nvPr/>
          </p:nvSpPr>
          <p:spPr>
            <a:xfrm>
              <a:off x="4251684" y="3092831"/>
              <a:ext cx="859696" cy="22381"/>
            </a:xfrm>
            <a:custGeom>
              <a:avLst/>
              <a:gdLst/>
              <a:ahLst/>
              <a:cxnLst/>
              <a:rect l="l" t="t" r="r" b="b"/>
              <a:pathLst>
                <a:path w="42407" h="1104" extrusionOk="0">
                  <a:moveTo>
                    <a:pt x="1" y="1103"/>
                  </a:moveTo>
                  <a:lnTo>
                    <a:pt x="42407" y="1103"/>
                  </a:lnTo>
                  <a:lnTo>
                    <a:pt x="42407" y="0"/>
                  </a:lnTo>
                  <a:lnTo>
                    <a:pt x="1" y="0"/>
                  </a:lnTo>
                  <a:lnTo>
                    <a:pt x="1" y="1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3"/>
            <p:cNvSpPr/>
            <p:nvPr/>
          </p:nvSpPr>
          <p:spPr>
            <a:xfrm>
              <a:off x="4293853" y="3817389"/>
              <a:ext cx="766219" cy="17820"/>
            </a:xfrm>
            <a:custGeom>
              <a:avLst/>
              <a:gdLst/>
              <a:ahLst/>
              <a:cxnLst/>
              <a:rect l="l" t="t" r="r" b="b"/>
              <a:pathLst>
                <a:path w="37796" h="879" extrusionOk="0">
                  <a:moveTo>
                    <a:pt x="37796" y="1"/>
                  </a:moveTo>
                  <a:lnTo>
                    <a:pt x="18898" y="1"/>
                  </a:lnTo>
                  <a:lnTo>
                    <a:pt x="1" y="1"/>
                  </a:lnTo>
                  <a:cubicBezTo>
                    <a:pt x="26" y="302"/>
                    <a:pt x="76" y="577"/>
                    <a:pt x="101" y="878"/>
                  </a:cubicBezTo>
                  <a:lnTo>
                    <a:pt x="18898" y="878"/>
                  </a:lnTo>
                  <a:lnTo>
                    <a:pt x="37670" y="878"/>
                  </a:lnTo>
                  <a:cubicBezTo>
                    <a:pt x="37720" y="577"/>
                    <a:pt x="37771" y="302"/>
                    <a:pt x="37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3"/>
            <p:cNvSpPr/>
            <p:nvPr/>
          </p:nvSpPr>
          <p:spPr>
            <a:xfrm>
              <a:off x="4770972" y="2848939"/>
              <a:ext cx="104687" cy="109249"/>
            </a:xfrm>
            <a:custGeom>
              <a:avLst/>
              <a:gdLst/>
              <a:ahLst/>
              <a:cxnLst/>
              <a:rect l="l" t="t" r="r" b="b"/>
              <a:pathLst>
                <a:path w="5164" h="5389" extrusionOk="0">
                  <a:moveTo>
                    <a:pt x="1" y="5389"/>
                  </a:moveTo>
                  <a:lnTo>
                    <a:pt x="5164" y="2657"/>
                  </a:lnTo>
                  <a:lnTo>
                    <a:pt x="76" y="0"/>
                  </a:lnTo>
                  <a:cubicBezTo>
                    <a:pt x="26" y="1780"/>
                    <a:pt x="1" y="3584"/>
                    <a:pt x="1" y="5389"/>
                  </a:cubicBezTo>
                </a:path>
              </a:pathLst>
            </a:custGeom>
            <a:solidFill>
              <a:srgbClr val="E96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4683593" y="2799654"/>
              <a:ext cx="112289" cy="151415"/>
            </a:xfrm>
            <a:custGeom>
              <a:avLst/>
              <a:gdLst/>
              <a:ahLst/>
              <a:cxnLst/>
              <a:rect l="l" t="t" r="r" b="b"/>
              <a:pathLst>
                <a:path w="5539" h="7469" extrusionOk="0">
                  <a:moveTo>
                    <a:pt x="75" y="0"/>
                  </a:moveTo>
                  <a:lnTo>
                    <a:pt x="5539" y="1404"/>
                  </a:lnTo>
                  <a:lnTo>
                    <a:pt x="5539" y="6115"/>
                  </a:lnTo>
                  <a:lnTo>
                    <a:pt x="0" y="746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E96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4682052" y="2798640"/>
              <a:ext cx="7136" cy="231188"/>
            </a:xfrm>
            <a:custGeom>
              <a:avLst/>
              <a:gdLst/>
              <a:ahLst/>
              <a:cxnLst/>
              <a:rect l="l" t="t" r="r" b="b"/>
              <a:pathLst>
                <a:path w="352" h="11404" extrusionOk="0">
                  <a:moveTo>
                    <a:pt x="352" y="11228"/>
                  </a:moveTo>
                  <a:cubicBezTo>
                    <a:pt x="352" y="11328"/>
                    <a:pt x="277" y="11404"/>
                    <a:pt x="176" y="11404"/>
                  </a:cubicBezTo>
                  <a:cubicBezTo>
                    <a:pt x="76" y="11404"/>
                    <a:pt x="1" y="11328"/>
                    <a:pt x="1" y="11228"/>
                  </a:cubicBezTo>
                  <a:lnTo>
                    <a:pt x="1" y="201"/>
                  </a:lnTo>
                  <a:cubicBezTo>
                    <a:pt x="1" y="100"/>
                    <a:pt x="76" y="0"/>
                    <a:pt x="176" y="0"/>
                  </a:cubicBezTo>
                  <a:cubicBezTo>
                    <a:pt x="277" y="0"/>
                    <a:pt x="352" y="100"/>
                    <a:pt x="352" y="201"/>
                  </a:cubicBezTo>
                  <a:lnTo>
                    <a:pt x="352" y="11228"/>
                  </a:lnTo>
                  <a:close/>
                </a:path>
              </a:pathLst>
            </a:custGeom>
            <a:solidFill>
              <a:srgbClr val="3F36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4505246" y="3850435"/>
              <a:ext cx="39126" cy="53864"/>
            </a:xfrm>
            <a:custGeom>
              <a:avLst/>
              <a:gdLst/>
              <a:ahLst/>
              <a:cxnLst/>
              <a:rect l="l" t="t" r="r" b="b"/>
              <a:pathLst>
                <a:path w="1930" h="2657" extrusionOk="0">
                  <a:moveTo>
                    <a:pt x="952" y="0"/>
                  </a:moveTo>
                  <a:cubicBezTo>
                    <a:pt x="677" y="0"/>
                    <a:pt x="451" y="75"/>
                    <a:pt x="276" y="201"/>
                  </a:cubicBezTo>
                  <a:cubicBezTo>
                    <a:pt x="100" y="326"/>
                    <a:pt x="0" y="501"/>
                    <a:pt x="0" y="702"/>
                  </a:cubicBezTo>
                  <a:cubicBezTo>
                    <a:pt x="0" y="927"/>
                    <a:pt x="75" y="1078"/>
                    <a:pt x="251" y="1203"/>
                  </a:cubicBezTo>
                  <a:cubicBezTo>
                    <a:pt x="401" y="1328"/>
                    <a:pt x="627" y="1429"/>
                    <a:pt x="927" y="1529"/>
                  </a:cubicBezTo>
                  <a:cubicBezTo>
                    <a:pt x="1103" y="1579"/>
                    <a:pt x="1228" y="1629"/>
                    <a:pt x="1303" y="1704"/>
                  </a:cubicBezTo>
                  <a:cubicBezTo>
                    <a:pt x="1379" y="1754"/>
                    <a:pt x="1404" y="1830"/>
                    <a:pt x="1404" y="1930"/>
                  </a:cubicBezTo>
                  <a:cubicBezTo>
                    <a:pt x="1404" y="2030"/>
                    <a:pt x="1379" y="2105"/>
                    <a:pt x="1303" y="2155"/>
                  </a:cubicBezTo>
                  <a:cubicBezTo>
                    <a:pt x="1228" y="2231"/>
                    <a:pt x="1128" y="2256"/>
                    <a:pt x="978" y="2256"/>
                  </a:cubicBezTo>
                  <a:cubicBezTo>
                    <a:pt x="877" y="2256"/>
                    <a:pt x="777" y="2231"/>
                    <a:pt x="677" y="2206"/>
                  </a:cubicBezTo>
                  <a:cubicBezTo>
                    <a:pt x="602" y="2180"/>
                    <a:pt x="526" y="2155"/>
                    <a:pt x="476" y="2105"/>
                  </a:cubicBezTo>
                  <a:lnTo>
                    <a:pt x="401" y="1729"/>
                  </a:lnTo>
                  <a:lnTo>
                    <a:pt x="0" y="1729"/>
                  </a:lnTo>
                  <a:lnTo>
                    <a:pt x="0" y="2281"/>
                  </a:lnTo>
                  <a:cubicBezTo>
                    <a:pt x="125" y="2406"/>
                    <a:pt x="251" y="2481"/>
                    <a:pt x="426" y="2556"/>
                  </a:cubicBezTo>
                  <a:cubicBezTo>
                    <a:pt x="602" y="2607"/>
                    <a:pt x="777" y="2657"/>
                    <a:pt x="978" y="2657"/>
                  </a:cubicBezTo>
                  <a:cubicBezTo>
                    <a:pt x="1253" y="2657"/>
                    <a:pt x="1504" y="2581"/>
                    <a:pt x="1679" y="2456"/>
                  </a:cubicBezTo>
                  <a:cubicBezTo>
                    <a:pt x="1855" y="2331"/>
                    <a:pt x="1930" y="2155"/>
                    <a:pt x="1930" y="1930"/>
                  </a:cubicBezTo>
                  <a:cubicBezTo>
                    <a:pt x="1930" y="1729"/>
                    <a:pt x="1855" y="1554"/>
                    <a:pt x="1704" y="1429"/>
                  </a:cubicBezTo>
                  <a:cubicBezTo>
                    <a:pt x="1554" y="1278"/>
                    <a:pt x="1353" y="1178"/>
                    <a:pt x="1053" y="1103"/>
                  </a:cubicBezTo>
                  <a:cubicBezTo>
                    <a:pt x="877" y="1053"/>
                    <a:pt x="727" y="977"/>
                    <a:pt x="652" y="927"/>
                  </a:cubicBezTo>
                  <a:cubicBezTo>
                    <a:pt x="551" y="877"/>
                    <a:pt x="526" y="802"/>
                    <a:pt x="526" y="702"/>
                  </a:cubicBezTo>
                  <a:cubicBezTo>
                    <a:pt x="526" y="627"/>
                    <a:pt x="551" y="551"/>
                    <a:pt x="627" y="476"/>
                  </a:cubicBezTo>
                  <a:cubicBezTo>
                    <a:pt x="727" y="426"/>
                    <a:pt x="827" y="401"/>
                    <a:pt x="978" y="401"/>
                  </a:cubicBezTo>
                  <a:cubicBezTo>
                    <a:pt x="1053" y="401"/>
                    <a:pt x="1153" y="401"/>
                    <a:pt x="1253" y="426"/>
                  </a:cubicBezTo>
                  <a:cubicBezTo>
                    <a:pt x="1328" y="451"/>
                    <a:pt x="1404" y="476"/>
                    <a:pt x="1429" y="501"/>
                  </a:cubicBezTo>
                  <a:lnTo>
                    <a:pt x="1504" y="852"/>
                  </a:lnTo>
                  <a:lnTo>
                    <a:pt x="1905" y="852"/>
                  </a:lnTo>
                  <a:lnTo>
                    <a:pt x="1905" y="326"/>
                  </a:lnTo>
                  <a:cubicBezTo>
                    <a:pt x="1780" y="226"/>
                    <a:pt x="1654" y="150"/>
                    <a:pt x="1479" y="75"/>
                  </a:cubicBezTo>
                  <a:cubicBezTo>
                    <a:pt x="1328" y="25"/>
                    <a:pt x="1128" y="0"/>
                    <a:pt x="9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4561120" y="3850435"/>
              <a:ext cx="42714" cy="53864"/>
            </a:xfrm>
            <a:custGeom>
              <a:avLst/>
              <a:gdLst/>
              <a:ahLst/>
              <a:cxnLst/>
              <a:rect l="l" t="t" r="r" b="b"/>
              <a:pathLst>
                <a:path w="2107" h="2657" extrusionOk="0">
                  <a:moveTo>
                    <a:pt x="1179" y="0"/>
                  </a:moveTo>
                  <a:cubicBezTo>
                    <a:pt x="828" y="0"/>
                    <a:pt x="552" y="100"/>
                    <a:pt x="327" y="351"/>
                  </a:cubicBezTo>
                  <a:cubicBezTo>
                    <a:pt x="101" y="602"/>
                    <a:pt x="1" y="902"/>
                    <a:pt x="1" y="1278"/>
                  </a:cubicBezTo>
                  <a:lnTo>
                    <a:pt x="1" y="1353"/>
                  </a:lnTo>
                  <a:cubicBezTo>
                    <a:pt x="1" y="1729"/>
                    <a:pt x="101" y="2055"/>
                    <a:pt x="327" y="2281"/>
                  </a:cubicBezTo>
                  <a:cubicBezTo>
                    <a:pt x="552" y="2531"/>
                    <a:pt x="828" y="2657"/>
                    <a:pt x="1179" y="2657"/>
                  </a:cubicBezTo>
                  <a:cubicBezTo>
                    <a:pt x="1379" y="2657"/>
                    <a:pt x="1555" y="2607"/>
                    <a:pt x="1705" y="2531"/>
                  </a:cubicBezTo>
                  <a:cubicBezTo>
                    <a:pt x="1881" y="2456"/>
                    <a:pt x="2006" y="2381"/>
                    <a:pt x="2106" y="2256"/>
                  </a:cubicBezTo>
                  <a:lnTo>
                    <a:pt x="2106" y="1729"/>
                  </a:lnTo>
                  <a:lnTo>
                    <a:pt x="1730" y="1729"/>
                  </a:lnTo>
                  <a:lnTo>
                    <a:pt x="1680" y="2080"/>
                  </a:lnTo>
                  <a:cubicBezTo>
                    <a:pt x="1630" y="2130"/>
                    <a:pt x="1555" y="2180"/>
                    <a:pt x="1480" y="2206"/>
                  </a:cubicBezTo>
                  <a:cubicBezTo>
                    <a:pt x="1405" y="2231"/>
                    <a:pt x="1304" y="2256"/>
                    <a:pt x="1204" y="2256"/>
                  </a:cubicBezTo>
                  <a:cubicBezTo>
                    <a:pt x="978" y="2256"/>
                    <a:pt x="803" y="2155"/>
                    <a:pt x="703" y="2005"/>
                  </a:cubicBezTo>
                  <a:cubicBezTo>
                    <a:pt x="577" y="1830"/>
                    <a:pt x="502" y="1629"/>
                    <a:pt x="502" y="1353"/>
                  </a:cubicBezTo>
                  <a:lnTo>
                    <a:pt x="502" y="1278"/>
                  </a:lnTo>
                  <a:cubicBezTo>
                    <a:pt x="502" y="1003"/>
                    <a:pt x="577" y="802"/>
                    <a:pt x="703" y="627"/>
                  </a:cubicBezTo>
                  <a:cubicBezTo>
                    <a:pt x="803" y="476"/>
                    <a:pt x="978" y="401"/>
                    <a:pt x="1204" y="401"/>
                  </a:cubicBezTo>
                  <a:cubicBezTo>
                    <a:pt x="1304" y="401"/>
                    <a:pt x="1405" y="401"/>
                    <a:pt x="1480" y="426"/>
                  </a:cubicBezTo>
                  <a:cubicBezTo>
                    <a:pt x="1555" y="451"/>
                    <a:pt x="1630" y="501"/>
                    <a:pt x="1680" y="551"/>
                  </a:cubicBezTo>
                  <a:lnTo>
                    <a:pt x="1730" y="902"/>
                  </a:lnTo>
                  <a:lnTo>
                    <a:pt x="2106" y="902"/>
                  </a:lnTo>
                  <a:lnTo>
                    <a:pt x="2106" y="376"/>
                  </a:lnTo>
                  <a:cubicBezTo>
                    <a:pt x="2006" y="276"/>
                    <a:pt x="1881" y="175"/>
                    <a:pt x="1705" y="100"/>
                  </a:cubicBezTo>
                  <a:cubicBezTo>
                    <a:pt x="1555" y="25"/>
                    <a:pt x="1379" y="0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4621596" y="3850942"/>
              <a:ext cx="53377" cy="52344"/>
            </a:xfrm>
            <a:custGeom>
              <a:avLst/>
              <a:gdLst/>
              <a:ahLst/>
              <a:cxnLst/>
              <a:rect l="l" t="t" r="r" b="b"/>
              <a:pathLst>
                <a:path w="2633" h="2582" extrusionOk="0">
                  <a:moveTo>
                    <a:pt x="0" y="0"/>
                  </a:moveTo>
                  <a:lnTo>
                    <a:pt x="0" y="326"/>
                  </a:lnTo>
                  <a:lnTo>
                    <a:pt x="276" y="376"/>
                  </a:lnTo>
                  <a:lnTo>
                    <a:pt x="276" y="2231"/>
                  </a:lnTo>
                  <a:lnTo>
                    <a:pt x="0" y="2281"/>
                  </a:lnTo>
                  <a:lnTo>
                    <a:pt x="0" y="2582"/>
                  </a:lnTo>
                  <a:lnTo>
                    <a:pt x="1053" y="2582"/>
                  </a:lnTo>
                  <a:lnTo>
                    <a:pt x="1053" y="2281"/>
                  </a:lnTo>
                  <a:lnTo>
                    <a:pt x="777" y="2231"/>
                  </a:lnTo>
                  <a:lnTo>
                    <a:pt x="777" y="1504"/>
                  </a:lnTo>
                  <a:lnTo>
                    <a:pt x="1830" y="1504"/>
                  </a:lnTo>
                  <a:lnTo>
                    <a:pt x="1830" y="2231"/>
                  </a:lnTo>
                  <a:lnTo>
                    <a:pt x="1554" y="2281"/>
                  </a:lnTo>
                  <a:lnTo>
                    <a:pt x="1554" y="2582"/>
                  </a:lnTo>
                  <a:lnTo>
                    <a:pt x="2632" y="2582"/>
                  </a:lnTo>
                  <a:lnTo>
                    <a:pt x="2632" y="2281"/>
                  </a:lnTo>
                  <a:lnTo>
                    <a:pt x="2356" y="2231"/>
                  </a:lnTo>
                  <a:lnTo>
                    <a:pt x="2356" y="376"/>
                  </a:lnTo>
                  <a:lnTo>
                    <a:pt x="2632" y="326"/>
                  </a:lnTo>
                  <a:lnTo>
                    <a:pt x="2632" y="0"/>
                  </a:lnTo>
                  <a:lnTo>
                    <a:pt x="1554" y="0"/>
                  </a:lnTo>
                  <a:lnTo>
                    <a:pt x="1554" y="326"/>
                  </a:lnTo>
                  <a:lnTo>
                    <a:pt x="1830" y="376"/>
                  </a:lnTo>
                  <a:lnTo>
                    <a:pt x="1830" y="1103"/>
                  </a:lnTo>
                  <a:lnTo>
                    <a:pt x="777" y="1103"/>
                  </a:lnTo>
                  <a:lnTo>
                    <a:pt x="777" y="376"/>
                  </a:lnTo>
                  <a:lnTo>
                    <a:pt x="1053" y="326"/>
                  </a:lnTo>
                  <a:lnTo>
                    <a:pt x="10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4691723" y="3850435"/>
              <a:ext cx="47782" cy="53864"/>
            </a:xfrm>
            <a:custGeom>
              <a:avLst/>
              <a:gdLst/>
              <a:ahLst/>
              <a:cxnLst/>
              <a:rect l="l" t="t" r="r" b="b"/>
              <a:pathLst>
                <a:path w="2357" h="2657" extrusionOk="0">
                  <a:moveTo>
                    <a:pt x="1178" y="401"/>
                  </a:moveTo>
                  <a:cubicBezTo>
                    <a:pt x="1379" y="401"/>
                    <a:pt x="1554" y="476"/>
                    <a:pt x="1654" y="652"/>
                  </a:cubicBezTo>
                  <a:cubicBezTo>
                    <a:pt x="1780" y="802"/>
                    <a:pt x="1830" y="1028"/>
                    <a:pt x="1830" y="1303"/>
                  </a:cubicBezTo>
                  <a:lnTo>
                    <a:pt x="1830" y="1328"/>
                  </a:lnTo>
                  <a:cubicBezTo>
                    <a:pt x="1830" y="1604"/>
                    <a:pt x="1780" y="1830"/>
                    <a:pt x="1679" y="2005"/>
                  </a:cubicBezTo>
                  <a:cubicBezTo>
                    <a:pt x="1554" y="2155"/>
                    <a:pt x="1404" y="2256"/>
                    <a:pt x="1178" y="2256"/>
                  </a:cubicBezTo>
                  <a:cubicBezTo>
                    <a:pt x="953" y="2256"/>
                    <a:pt x="802" y="2155"/>
                    <a:pt x="677" y="2005"/>
                  </a:cubicBezTo>
                  <a:cubicBezTo>
                    <a:pt x="577" y="1830"/>
                    <a:pt x="526" y="1604"/>
                    <a:pt x="526" y="1328"/>
                  </a:cubicBezTo>
                  <a:lnTo>
                    <a:pt x="526" y="1303"/>
                  </a:lnTo>
                  <a:cubicBezTo>
                    <a:pt x="526" y="1028"/>
                    <a:pt x="577" y="802"/>
                    <a:pt x="677" y="652"/>
                  </a:cubicBezTo>
                  <a:cubicBezTo>
                    <a:pt x="802" y="476"/>
                    <a:pt x="953" y="401"/>
                    <a:pt x="1178" y="401"/>
                  </a:cubicBezTo>
                  <a:close/>
                  <a:moveTo>
                    <a:pt x="1178" y="0"/>
                  </a:moveTo>
                  <a:cubicBezTo>
                    <a:pt x="827" y="0"/>
                    <a:pt x="552" y="125"/>
                    <a:pt x="326" y="351"/>
                  </a:cubicBezTo>
                  <a:cubicBezTo>
                    <a:pt x="125" y="602"/>
                    <a:pt x="0" y="927"/>
                    <a:pt x="0" y="1303"/>
                  </a:cubicBezTo>
                  <a:lnTo>
                    <a:pt x="0" y="1328"/>
                  </a:lnTo>
                  <a:cubicBezTo>
                    <a:pt x="0" y="1704"/>
                    <a:pt x="125" y="2030"/>
                    <a:pt x="326" y="2281"/>
                  </a:cubicBezTo>
                  <a:cubicBezTo>
                    <a:pt x="552" y="2531"/>
                    <a:pt x="827" y="2657"/>
                    <a:pt x="1178" y="2657"/>
                  </a:cubicBezTo>
                  <a:cubicBezTo>
                    <a:pt x="1529" y="2657"/>
                    <a:pt x="1805" y="2531"/>
                    <a:pt x="2030" y="2281"/>
                  </a:cubicBezTo>
                  <a:cubicBezTo>
                    <a:pt x="2231" y="2030"/>
                    <a:pt x="2356" y="1704"/>
                    <a:pt x="2356" y="1328"/>
                  </a:cubicBezTo>
                  <a:lnTo>
                    <a:pt x="2356" y="1303"/>
                  </a:lnTo>
                  <a:cubicBezTo>
                    <a:pt x="2356" y="927"/>
                    <a:pt x="2231" y="602"/>
                    <a:pt x="2030" y="351"/>
                  </a:cubicBezTo>
                  <a:cubicBezTo>
                    <a:pt x="1805" y="125"/>
                    <a:pt x="1529" y="0"/>
                    <a:pt x="1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4756254" y="3850435"/>
              <a:ext cx="47762" cy="53864"/>
            </a:xfrm>
            <a:custGeom>
              <a:avLst/>
              <a:gdLst/>
              <a:ahLst/>
              <a:cxnLst/>
              <a:rect l="l" t="t" r="r" b="b"/>
              <a:pathLst>
                <a:path w="2356" h="2657" extrusionOk="0">
                  <a:moveTo>
                    <a:pt x="1178" y="401"/>
                  </a:moveTo>
                  <a:cubicBezTo>
                    <a:pt x="1404" y="401"/>
                    <a:pt x="1554" y="476"/>
                    <a:pt x="1679" y="652"/>
                  </a:cubicBezTo>
                  <a:cubicBezTo>
                    <a:pt x="1780" y="802"/>
                    <a:pt x="1830" y="1028"/>
                    <a:pt x="1830" y="1303"/>
                  </a:cubicBezTo>
                  <a:lnTo>
                    <a:pt x="1830" y="1328"/>
                  </a:lnTo>
                  <a:cubicBezTo>
                    <a:pt x="1830" y="1604"/>
                    <a:pt x="1780" y="1830"/>
                    <a:pt x="1679" y="2005"/>
                  </a:cubicBezTo>
                  <a:cubicBezTo>
                    <a:pt x="1554" y="2155"/>
                    <a:pt x="1404" y="2256"/>
                    <a:pt x="1178" y="2256"/>
                  </a:cubicBezTo>
                  <a:cubicBezTo>
                    <a:pt x="952" y="2256"/>
                    <a:pt x="802" y="2155"/>
                    <a:pt x="702" y="2005"/>
                  </a:cubicBezTo>
                  <a:cubicBezTo>
                    <a:pt x="577" y="1830"/>
                    <a:pt x="526" y="1604"/>
                    <a:pt x="526" y="1328"/>
                  </a:cubicBezTo>
                  <a:lnTo>
                    <a:pt x="526" y="1303"/>
                  </a:lnTo>
                  <a:cubicBezTo>
                    <a:pt x="526" y="1028"/>
                    <a:pt x="577" y="802"/>
                    <a:pt x="702" y="652"/>
                  </a:cubicBezTo>
                  <a:cubicBezTo>
                    <a:pt x="802" y="476"/>
                    <a:pt x="952" y="401"/>
                    <a:pt x="1178" y="401"/>
                  </a:cubicBezTo>
                  <a:close/>
                  <a:moveTo>
                    <a:pt x="1178" y="0"/>
                  </a:moveTo>
                  <a:cubicBezTo>
                    <a:pt x="827" y="0"/>
                    <a:pt x="551" y="125"/>
                    <a:pt x="326" y="351"/>
                  </a:cubicBezTo>
                  <a:cubicBezTo>
                    <a:pt x="125" y="602"/>
                    <a:pt x="0" y="927"/>
                    <a:pt x="0" y="1303"/>
                  </a:cubicBezTo>
                  <a:lnTo>
                    <a:pt x="0" y="1328"/>
                  </a:lnTo>
                  <a:cubicBezTo>
                    <a:pt x="0" y="1704"/>
                    <a:pt x="125" y="2030"/>
                    <a:pt x="326" y="2281"/>
                  </a:cubicBezTo>
                  <a:cubicBezTo>
                    <a:pt x="551" y="2531"/>
                    <a:pt x="827" y="2657"/>
                    <a:pt x="1178" y="2657"/>
                  </a:cubicBezTo>
                  <a:cubicBezTo>
                    <a:pt x="1529" y="2657"/>
                    <a:pt x="1805" y="2531"/>
                    <a:pt x="2030" y="2281"/>
                  </a:cubicBezTo>
                  <a:cubicBezTo>
                    <a:pt x="2256" y="2030"/>
                    <a:pt x="2356" y="1704"/>
                    <a:pt x="2356" y="1328"/>
                  </a:cubicBezTo>
                  <a:lnTo>
                    <a:pt x="2356" y="1303"/>
                  </a:lnTo>
                  <a:cubicBezTo>
                    <a:pt x="2356" y="927"/>
                    <a:pt x="2256" y="602"/>
                    <a:pt x="2030" y="351"/>
                  </a:cubicBezTo>
                  <a:cubicBezTo>
                    <a:pt x="1805" y="125"/>
                    <a:pt x="1529" y="0"/>
                    <a:pt x="1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4820785" y="3850942"/>
              <a:ext cx="39126" cy="52344"/>
            </a:xfrm>
            <a:custGeom>
              <a:avLst/>
              <a:gdLst/>
              <a:ahLst/>
              <a:cxnLst/>
              <a:rect l="l" t="t" r="r" b="b"/>
              <a:pathLst>
                <a:path w="1930" h="2582" extrusionOk="0">
                  <a:moveTo>
                    <a:pt x="0" y="0"/>
                  </a:moveTo>
                  <a:lnTo>
                    <a:pt x="0" y="326"/>
                  </a:lnTo>
                  <a:lnTo>
                    <a:pt x="276" y="376"/>
                  </a:lnTo>
                  <a:lnTo>
                    <a:pt x="276" y="2231"/>
                  </a:lnTo>
                  <a:lnTo>
                    <a:pt x="0" y="2281"/>
                  </a:lnTo>
                  <a:lnTo>
                    <a:pt x="0" y="2582"/>
                  </a:lnTo>
                  <a:lnTo>
                    <a:pt x="1930" y="2582"/>
                  </a:lnTo>
                  <a:lnTo>
                    <a:pt x="1930" y="1855"/>
                  </a:lnTo>
                  <a:lnTo>
                    <a:pt x="1554" y="1855"/>
                  </a:lnTo>
                  <a:lnTo>
                    <a:pt x="1529" y="2181"/>
                  </a:lnTo>
                  <a:lnTo>
                    <a:pt x="777" y="2181"/>
                  </a:lnTo>
                  <a:lnTo>
                    <a:pt x="777" y="376"/>
                  </a:lnTo>
                  <a:lnTo>
                    <a:pt x="1078" y="326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3" name="Google Shape;1193;p33"/>
          <p:cNvSpPr/>
          <p:nvPr/>
        </p:nvSpPr>
        <p:spPr>
          <a:xfrm flipH="1">
            <a:off x="1445188" y="157651"/>
            <a:ext cx="1249611" cy="395477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33"/>
          <p:cNvSpPr/>
          <p:nvPr/>
        </p:nvSpPr>
        <p:spPr>
          <a:xfrm>
            <a:off x="6664751" y="264221"/>
            <a:ext cx="1046287" cy="329236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33"/>
          <p:cNvSpPr/>
          <p:nvPr/>
        </p:nvSpPr>
        <p:spPr>
          <a:xfrm>
            <a:off x="1029302" y="2297289"/>
            <a:ext cx="642043" cy="267498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33"/>
          <p:cNvSpPr/>
          <p:nvPr/>
        </p:nvSpPr>
        <p:spPr>
          <a:xfrm>
            <a:off x="549501" y="1787746"/>
            <a:ext cx="1046287" cy="329236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33"/>
          <p:cNvSpPr/>
          <p:nvPr/>
        </p:nvSpPr>
        <p:spPr>
          <a:xfrm flipH="1">
            <a:off x="7503832" y="2702288"/>
            <a:ext cx="921669" cy="29168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7920092-5BC8-47E7-AC86-08292BBD2538}"/>
              </a:ext>
            </a:extLst>
          </p:cNvPr>
          <p:cNvSpPr txBox="1"/>
          <p:nvPr/>
        </p:nvSpPr>
        <p:spPr>
          <a:xfrm>
            <a:off x="1550194" y="1871664"/>
            <a:ext cx="6029324" cy="14260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ru-RU" sz="1100" dirty="0" smtClean="0">
                <a:solidFill>
                  <a:schemeClr val="tx1"/>
                </a:solidFill>
                <a:latin typeface="Comic Sans MS"/>
                <a:ea typeface="Segoe UI"/>
                <a:cs typeface="Segoe UI"/>
              </a:rPr>
              <a:t>Команда «</a:t>
            </a:r>
            <a:r>
              <a:rPr lang="ru-RU" sz="1100" dirty="0" err="1" smtClean="0">
                <a:solidFill>
                  <a:schemeClr val="tx1"/>
                </a:solidFill>
                <a:latin typeface="Comic Sans MS"/>
                <a:ea typeface="Segoe UI"/>
                <a:cs typeface="Segoe UI"/>
              </a:rPr>
              <a:t>Экодизайнеры</a:t>
            </a:r>
            <a:r>
              <a:rPr lang="ru-RU" sz="1100" dirty="0" smtClean="0">
                <a:solidFill>
                  <a:schemeClr val="tx1"/>
                </a:solidFill>
                <a:latin typeface="Comic Sans MS"/>
                <a:ea typeface="Segoe UI"/>
                <a:cs typeface="Segoe UI"/>
              </a:rPr>
              <a:t>»</a:t>
            </a:r>
            <a:r>
              <a:rPr lang="en-US" sz="1100" dirty="0" smtClean="0">
                <a:solidFill>
                  <a:schemeClr val="tx1"/>
                </a:solidFill>
                <a:latin typeface="Comic Sans MS"/>
                <a:ea typeface="Segoe UI"/>
                <a:cs typeface="Segoe UI"/>
              </a:rPr>
              <a:t>​</a:t>
            </a:r>
            <a:endParaRPr lang="ru-RU" sz="1100" dirty="0">
              <a:solidFill>
                <a:schemeClr val="tx1"/>
              </a:solidFill>
            </a:endParaRP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Comic Sans MS"/>
                <a:ea typeface="Segoe UI"/>
                <a:cs typeface="Segoe UI"/>
              </a:rPr>
              <a:t>МБОУ  «СОШ № </a:t>
            </a:r>
            <a:r>
              <a:rPr lang="ru-RU" sz="1100" dirty="0" smtClean="0">
                <a:solidFill>
                  <a:schemeClr val="tx1"/>
                </a:solidFill>
                <a:latin typeface="Comic Sans MS"/>
                <a:ea typeface="Segoe UI"/>
                <a:cs typeface="Segoe UI"/>
              </a:rPr>
              <a:t>3 им. Д.Е.Нехая» а. Пчегатлукай</a:t>
            </a:r>
          </a:p>
          <a:p>
            <a:pPr algn="ctr">
              <a:spcBef>
                <a:spcPts val="444"/>
              </a:spcBef>
            </a:pPr>
            <a:r>
              <a:rPr lang="ru-RU" sz="1100" dirty="0" smtClean="0">
                <a:latin typeface="Comic Sans MS"/>
                <a:ea typeface="Segoe UI"/>
                <a:cs typeface="Segoe UI"/>
              </a:rPr>
              <a:t>Руководитель</a:t>
            </a:r>
            <a:r>
              <a:rPr lang="ru-RU" sz="1100" dirty="0">
                <a:latin typeface="Comic Sans MS"/>
                <a:ea typeface="Segoe UI"/>
                <a:cs typeface="Segoe UI"/>
              </a:rPr>
              <a:t>:</a:t>
            </a:r>
            <a:endParaRPr lang="en-US" sz="1100" dirty="0">
              <a:ea typeface="Segoe UI"/>
            </a:endParaRPr>
          </a:p>
          <a:p>
            <a:pPr algn="ctr">
              <a:spcBef>
                <a:spcPts val="444"/>
              </a:spcBef>
            </a:pPr>
            <a:r>
              <a:rPr lang="ru-RU" sz="1100" dirty="0" err="1">
                <a:latin typeface="Comic Sans MS"/>
                <a:ea typeface="Segoe UI"/>
                <a:cs typeface="Segoe UI"/>
              </a:rPr>
              <a:t>Гакаме</a:t>
            </a:r>
            <a:r>
              <a:rPr lang="ru-RU" sz="1100" dirty="0">
                <a:latin typeface="Comic Sans MS"/>
                <a:ea typeface="Segoe UI"/>
                <a:cs typeface="Segoe UI"/>
              </a:rPr>
              <a:t> Мая </a:t>
            </a:r>
            <a:r>
              <a:rPr lang="ru-RU" sz="1100" dirty="0" err="1">
                <a:latin typeface="Comic Sans MS"/>
                <a:ea typeface="Segoe UI"/>
                <a:cs typeface="Segoe UI"/>
              </a:rPr>
              <a:t>Ерестемовна</a:t>
            </a:r>
            <a:r>
              <a:rPr lang="ru-RU" sz="1100" dirty="0">
                <a:latin typeface="Comic Sans MS"/>
                <a:ea typeface="Segoe UI"/>
                <a:cs typeface="Segoe UI"/>
              </a:rPr>
              <a:t>, учитель биологии МБОУ  «СОШ № 3 им. Д. Е. </a:t>
            </a:r>
            <a:r>
              <a:rPr lang="ru-RU" sz="1100" dirty="0" err="1">
                <a:latin typeface="Comic Sans MS"/>
                <a:ea typeface="Segoe UI"/>
                <a:cs typeface="Segoe UI"/>
              </a:rPr>
              <a:t>Нехая</a:t>
            </a:r>
            <a:r>
              <a:rPr lang="ru-RU" sz="1100" dirty="0">
                <a:latin typeface="Comic Sans MS"/>
                <a:ea typeface="Segoe UI"/>
                <a:cs typeface="Segoe UI"/>
              </a:rPr>
              <a:t>» </a:t>
            </a:r>
            <a:r>
              <a:rPr lang="ru-RU" sz="1100" dirty="0" err="1">
                <a:latin typeface="Comic Sans MS"/>
                <a:ea typeface="Segoe UI"/>
                <a:cs typeface="Segoe UI"/>
              </a:rPr>
              <a:t>а.Пчегатлукай</a:t>
            </a:r>
            <a:r>
              <a:rPr lang="ru-RU" sz="1100" dirty="0">
                <a:latin typeface="Comic Sans MS"/>
                <a:ea typeface="Segoe UI"/>
                <a:cs typeface="Segoe UI"/>
              </a:rPr>
              <a:t> </a:t>
            </a:r>
            <a:r>
              <a:rPr lang="ru-RU" sz="1100" dirty="0" err="1">
                <a:latin typeface="Comic Sans MS"/>
                <a:ea typeface="Segoe UI"/>
                <a:cs typeface="Segoe UI"/>
              </a:rPr>
              <a:t>Теучежского</a:t>
            </a:r>
            <a:r>
              <a:rPr lang="ru-RU" sz="1100" dirty="0">
                <a:latin typeface="Comic Sans MS"/>
                <a:ea typeface="Segoe UI"/>
                <a:cs typeface="Segoe UI"/>
              </a:rPr>
              <a:t> района Республики Адыгея</a:t>
            </a:r>
            <a:endParaRPr lang="ru-RU" sz="1100" dirty="0"/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omic Sans MS"/>
                <a:ea typeface="Segoe UI"/>
                <a:cs typeface="Segoe UI"/>
              </a:rPr>
              <a:t>​</a:t>
            </a:r>
            <a:endParaRPr lang="en-US" sz="1100" dirty="0">
              <a:solidFill>
                <a:schemeClr val="tx1"/>
              </a:solidFill>
            </a:endParaRPr>
          </a:p>
          <a:p>
            <a:pPr algn="ctr" rtl="0"/>
            <a:r>
              <a:rPr lang="en-US" dirty="0">
                <a:latin typeface="Comic Sans MS"/>
                <a:ea typeface="Segoe UI"/>
                <a:cs typeface="Segoe UI"/>
              </a:rPr>
              <a:t>​</a:t>
            </a:r>
            <a:endParaRPr lang="ru-RU" dirty="0">
              <a:latin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34"/>
          <p:cNvSpPr/>
          <p:nvPr/>
        </p:nvSpPr>
        <p:spPr>
          <a:xfrm flipH="1">
            <a:off x="121123" y="797279"/>
            <a:ext cx="820558" cy="25969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34"/>
          <p:cNvSpPr/>
          <p:nvPr/>
        </p:nvSpPr>
        <p:spPr>
          <a:xfrm flipH="1">
            <a:off x="672042" y="95113"/>
            <a:ext cx="1104514" cy="460180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34"/>
          <p:cNvSpPr/>
          <p:nvPr/>
        </p:nvSpPr>
        <p:spPr>
          <a:xfrm>
            <a:off x="6836926" y="160596"/>
            <a:ext cx="1046287" cy="329236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34"/>
          <p:cNvSpPr/>
          <p:nvPr/>
        </p:nvSpPr>
        <p:spPr>
          <a:xfrm>
            <a:off x="7819547" y="634850"/>
            <a:ext cx="1382854" cy="503838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34"/>
          <p:cNvSpPr txBox="1">
            <a:spLocks noGrp="1"/>
          </p:cNvSpPr>
          <p:nvPr>
            <p:ph type="title"/>
          </p:nvPr>
        </p:nvSpPr>
        <p:spPr>
          <a:xfrm>
            <a:off x="262800" y="5593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>
                <a:solidFill>
                  <a:srgbClr val="00B050"/>
                </a:solidFill>
                <a:latin typeface="Comic Sans MS"/>
              </a:rPr>
              <a:t>ЦЕЛИ И ЗАДАЧИ ПРОЕКТА</a:t>
            </a:r>
            <a:endParaRPr lang="en">
              <a:solidFill>
                <a:srgbClr val="00B050"/>
              </a:solidFill>
              <a:latin typeface="Comic Sans MS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"/>
          </a:p>
        </p:txBody>
      </p:sp>
      <p:sp>
        <p:nvSpPr>
          <p:cNvPr id="1207" name="Google Shape;1207;p34"/>
          <p:cNvSpPr txBox="1">
            <a:spLocks noGrp="1"/>
          </p:cNvSpPr>
          <p:nvPr>
            <p:ph type="body" idx="1"/>
          </p:nvPr>
        </p:nvSpPr>
        <p:spPr>
          <a:xfrm>
            <a:off x="571472" y="1071552"/>
            <a:ext cx="7468257" cy="3616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ru-RU" dirty="0"/>
          </a:p>
          <a:p>
            <a:pPr>
              <a:buNone/>
            </a:pPr>
            <a:r>
              <a:rPr lang="ru-RU" sz="2400" b="1" baseline="30000" dirty="0">
                <a:latin typeface="Comic Sans MS"/>
              </a:rPr>
              <a:t>Цель проекта:</a:t>
            </a:r>
            <a:r>
              <a:rPr lang="ru-RU" sz="2400" baseline="30000" dirty="0">
                <a:latin typeface="Comic Sans MS"/>
              </a:rPr>
              <a:t>  улучшение эстетического  вида школьного двора, экологическое воспитание  </a:t>
            </a:r>
            <a:r>
              <a:rPr lang="ru-RU" sz="2400" baseline="30000" dirty="0" smtClean="0">
                <a:latin typeface="Comic Sans MS"/>
              </a:rPr>
              <a:t>учащихся</a:t>
            </a:r>
            <a:r>
              <a:rPr lang="ru-RU" sz="2400" baseline="30000" dirty="0">
                <a:latin typeface="Comic Sans MS"/>
              </a:rPr>
              <a:t> </a:t>
            </a:r>
            <a:endParaRPr lang="en-US" sz="2400" dirty="0">
              <a:latin typeface="Comic Sans MS"/>
            </a:endParaRPr>
          </a:p>
          <a:p>
            <a:pPr>
              <a:buNone/>
            </a:pPr>
            <a:r>
              <a:rPr lang="ru-RU" sz="2400" b="1" baseline="30000" dirty="0">
                <a:latin typeface="Comic Sans MS"/>
              </a:rPr>
              <a:t>Задачи проекта: </a:t>
            </a:r>
            <a:endParaRPr lang="en-US" sz="2400" dirty="0">
              <a:latin typeface="Comic Sans MS"/>
            </a:endParaRPr>
          </a:p>
          <a:p>
            <a:pPr>
              <a:buNone/>
            </a:pPr>
            <a:r>
              <a:rPr lang="ru-RU" sz="2000" baseline="30000" dirty="0">
                <a:latin typeface="Comic Sans MS"/>
              </a:rPr>
              <a:t>- изучение литературы, связанной с ландшафтным дизайном;</a:t>
            </a:r>
            <a:endParaRPr lang="en-US" sz="2000" dirty="0">
              <a:latin typeface="Comic Sans MS"/>
            </a:endParaRPr>
          </a:p>
          <a:p>
            <a:pPr>
              <a:buNone/>
            </a:pPr>
            <a:r>
              <a:rPr lang="ru-RU" sz="2000" baseline="30000" dirty="0">
                <a:latin typeface="Comic Sans MS"/>
              </a:rPr>
              <a:t>- ознакомление с особенностями территории для разработки плана озеленения и благоустройства;</a:t>
            </a:r>
            <a:endParaRPr lang="en-US" sz="2000" dirty="0">
              <a:latin typeface="Comic Sans MS"/>
            </a:endParaRPr>
          </a:p>
          <a:p>
            <a:pPr>
              <a:buNone/>
            </a:pPr>
            <a:r>
              <a:rPr lang="ru-RU" sz="2000" baseline="30000" dirty="0">
                <a:latin typeface="Comic Sans MS"/>
              </a:rPr>
              <a:t>- распределение участков по классам и назначение ответственных за выполнение работы;</a:t>
            </a:r>
            <a:endParaRPr lang="en-US" sz="2000" dirty="0">
              <a:latin typeface="Comic Sans MS"/>
            </a:endParaRPr>
          </a:p>
          <a:p>
            <a:pPr>
              <a:buNone/>
            </a:pPr>
            <a:r>
              <a:rPr lang="ru-RU" sz="2000" baseline="30000" dirty="0">
                <a:latin typeface="Comic Sans MS"/>
              </a:rPr>
              <a:t>- прививание элементарного опыта практической природоохранной деятельности;</a:t>
            </a:r>
            <a:endParaRPr lang="en-US" sz="2000" dirty="0">
              <a:latin typeface="Comic Sans MS"/>
            </a:endParaRPr>
          </a:p>
          <a:p>
            <a:pPr>
              <a:buNone/>
            </a:pPr>
            <a:r>
              <a:rPr lang="ru-RU" sz="2000" baseline="30000" dirty="0">
                <a:latin typeface="Comic Sans MS"/>
              </a:rPr>
              <a:t>- воспитание ценностного отношения к природе, окружающей среде, бережного </a:t>
            </a:r>
            <a:r>
              <a:rPr lang="ru-RU" sz="2000" baseline="30000" dirty="0" smtClean="0">
                <a:latin typeface="Comic Sans MS"/>
              </a:rPr>
              <a:t>отношения</a:t>
            </a:r>
            <a:r>
              <a:rPr lang="ru-RU" sz="2000" dirty="0" smtClean="0">
                <a:latin typeface="Comic Sans MS"/>
              </a:rPr>
              <a:t> </a:t>
            </a:r>
            <a:r>
              <a:rPr lang="ru-RU" sz="2000" baseline="30000" dirty="0" smtClean="0">
                <a:latin typeface="Comic Sans MS"/>
              </a:rPr>
              <a:t>результатам </a:t>
            </a:r>
            <a:r>
              <a:rPr lang="ru-RU" sz="2000" baseline="30000" dirty="0">
                <a:latin typeface="Comic Sans MS"/>
              </a:rPr>
              <a:t>своего творчества</a:t>
            </a:r>
            <a:r>
              <a:rPr lang="ru-RU" sz="1600" baseline="30000" dirty="0" smtClean="0">
                <a:latin typeface="Comic Sans MS"/>
              </a:rPr>
              <a:t>.</a:t>
            </a:r>
            <a:r>
              <a:rPr lang="ru-RU" sz="1600" dirty="0" smtClean="0"/>
              <a:t> </a:t>
            </a:r>
          </a:p>
          <a:p>
            <a:pPr>
              <a:buNone/>
            </a:pPr>
            <a:endParaRPr lang="en-US" sz="1800" dirty="0">
              <a:latin typeface="Comic Sans MS"/>
            </a:endParaRPr>
          </a:p>
          <a:p>
            <a:pPr>
              <a:buNone/>
            </a:pPr>
            <a:endParaRPr lang="en" sz="1800" dirty="0">
              <a:latin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39"/>
          <p:cNvSpPr txBox="1">
            <a:spLocks noGrp="1"/>
          </p:cNvSpPr>
          <p:nvPr>
            <p:ph type="title"/>
          </p:nvPr>
        </p:nvSpPr>
        <p:spPr>
          <a:xfrm>
            <a:off x="1671641" y="818324"/>
            <a:ext cx="5440569" cy="6336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>
                <a:solidFill>
                  <a:schemeClr val="accent4"/>
                </a:solidFill>
                <a:latin typeface="Comic Sans MS"/>
              </a:rPr>
              <a:t>АКТУАЛЬНОСТЬ ПРОЕКТА:</a:t>
            </a:r>
            <a:endParaRPr lang="ru-RU">
              <a:solidFill>
                <a:schemeClr val="accent4"/>
              </a:solidFill>
              <a:latin typeface="Comic Sans MS"/>
            </a:endParaRPr>
          </a:p>
        </p:txBody>
      </p:sp>
      <p:sp>
        <p:nvSpPr>
          <p:cNvPr id="1336" name="Google Shape;1336;p39"/>
          <p:cNvSpPr txBox="1">
            <a:spLocks noGrp="1"/>
          </p:cNvSpPr>
          <p:nvPr>
            <p:ph type="subTitle" idx="1"/>
          </p:nvPr>
        </p:nvSpPr>
        <p:spPr>
          <a:xfrm>
            <a:off x="1390609" y="1508506"/>
            <a:ext cx="7521439" cy="26348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2400" indent="0" algn="l"/>
            <a:r>
              <a:rPr lang="ru-RU" sz="1800" dirty="0">
                <a:latin typeface="Comic Sans MS"/>
              </a:rPr>
              <a:t>Актуальность проекта в том, что  мы хотим сделать свою школу привлекательной для будущих учащихся не только деятельностью школы, но и внешним видом.  Также нужна зона отдыха для учащихся.  Эта зона должна иметь не только </a:t>
            </a:r>
            <a:r>
              <a:rPr lang="ru-RU" sz="1800" dirty="0" smtClean="0">
                <a:latin typeface="Comic Sans MS"/>
              </a:rPr>
              <a:t>экологическое, эстетическое,</a:t>
            </a:r>
            <a:r>
              <a:rPr lang="ru-RU" sz="1800" dirty="0">
                <a:latin typeface="Comic Sans MS"/>
              </a:rPr>
              <a:t> но и </a:t>
            </a:r>
            <a:r>
              <a:rPr lang="ru-RU" sz="1800" dirty="0" smtClean="0">
                <a:latin typeface="Comic Sans MS"/>
              </a:rPr>
              <a:t>воспитательное значение.</a:t>
            </a:r>
            <a:r>
              <a:rPr lang="ru-RU" sz="1800" dirty="0">
                <a:latin typeface="Comic Sans MS"/>
              </a:rPr>
              <a:t> </a:t>
            </a:r>
            <a:endParaRPr lang="ru-RU" sz="1800" dirty="0"/>
          </a:p>
          <a:p>
            <a:pPr marL="152400" indent="0" algn="l"/>
            <a:r>
              <a:rPr lang="ru-RU" sz="1800" b="1" dirty="0">
                <a:latin typeface="Comic Sans MS"/>
              </a:rPr>
              <a:t>Сроки реализации:</a:t>
            </a:r>
            <a:r>
              <a:rPr lang="ru-RU" sz="1800" dirty="0">
                <a:latin typeface="Comic Sans MS"/>
              </a:rPr>
              <a:t> </a:t>
            </a:r>
            <a:r>
              <a:rPr lang="ru-RU" sz="1800" dirty="0" smtClean="0">
                <a:latin typeface="Comic Sans MS"/>
              </a:rPr>
              <a:t>2024 </a:t>
            </a:r>
            <a:r>
              <a:rPr lang="ru-RU" sz="1800" dirty="0">
                <a:latin typeface="Comic Sans MS"/>
              </a:rPr>
              <a:t>-</a:t>
            </a:r>
            <a:r>
              <a:rPr lang="ru-RU" sz="1800" dirty="0" smtClean="0">
                <a:latin typeface="Comic Sans MS"/>
              </a:rPr>
              <a:t>2025 </a:t>
            </a:r>
            <a:r>
              <a:rPr lang="ru-RU" sz="1800" dirty="0">
                <a:latin typeface="Comic Sans MS"/>
              </a:rPr>
              <a:t>годы </a:t>
            </a:r>
            <a:endParaRPr lang="en-US" sz="1800" dirty="0"/>
          </a:p>
          <a:p>
            <a:pPr marL="152400" indent="0" algn="l"/>
            <a:r>
              <a:rPr lang="ru-RU" sz="1800" b="1" dirty="0">
                <a:latin typeface="Comic Sans MS"/>
              </a:rPr>
              <a:t>Участники проекта</a:t>
            </a:r>
            <a:r>
              <a:rPr lang="ru-RU" sz="1800" dirty="0">
                <a:latin typeface="Comic Sans MS"/>
              </a:rPr>
              <a:t>: Учащиеся школы, педагоги, родительская общественность</a:t>
            </a:r>
            <a:endParaRPr lang="en-US" sz="1800" dirty="0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" sz="1200" dirty="0"/>
          </a:p>
        </p:txBody>
      </p:sp>
      <p:sp>
        <p:nvSpPr>
          <p:cNvPr id="1337" name="Google Shape;1337;p39"/>
          <p:cNvSpPr/>
          <p:nvPr/>
        </p:nvSpPr>
        <p:spPr>
          <a:xfrm>
            <a:off x="3647675" y="5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39"/>
          <p:cNvSpPr/>
          <p:nvPr/>
        </p:nvSpPr>
        <p:spPr>
          <a:xfrm>
            <a:off x="7036250" y="568225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39"/>
          <p:cNvSpPr/>
          <p:nvPr/>
        </p:nvSpPr>
        <p:spPr>
          <a:xfrm>
            <a:off x="138700" y="471688"/>
            <a:ext cx="1389414" cy="907002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37"/>
          <p:cNvSpPr/>
          <p:nvPr/>
        </p:nvSpPr>
        <p:spPr>
          <a:xfrm>
            <a:off x="7867228" y="143607"/>
            <a:ext cx="1020900" cy="1020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7"/>
          <p:cNvSpPr txBox="1">
            <a:spLocks noGrp="1"/>
          </p:cNvSpPr>
          <p:nvPr>
            <p:ph type="title"/>
          </p:nvPr>
        </p:nvSpPr>
        <p:spPr>
          <a:xfrm>
            <a:off x="146738" y="1087297"/>
            <a:ext cx="5479443" cy="10671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1600" b="1" dirty="0">
                <a:solidFill>
                  <a:srgbClr val="00B050"/>
                </a:solidFill>
                <a:latin typeface="Comic Sans MS"/>
              </a:rPr>
              <a:t>КОМУ ПОЛЕЗЕН И ИНТЕРЕСЕН  ЭТОТ ПРОЕКТ?</a:t>
            </a:r>
            <a:r>
              <a:rPr lang="ru-RU" b="1" dirty="0">
                <a:latin typeface="Comic Sans MS"/>
              </a:rPr>
              <a:t/>
            </a:r>
            <a:br>
              <a:rPr lang="ru-RU" b="1" dirty="0">
                <a:latin typeface="Comic Sans MS"/>
              </a:rPr>
            </a:br>
            <a:r>
              <a:rPr lang="ru-RU" sz="1100" b="1" dirty="0">
                <a:latin typeface="Comic Sans MS"/>
              </a:rPr>
              <a:t>НАШ ПРОЕКТ ПОЛЕЗЕН И ИНТЕРЕСЕН УЧАЩИМСЯ И КОЛЛЕКТИВУ ШКОЛЫ, А ТАКЖЕ ВСЕМ ЖИТЕЛЯМ АУЛА, КТО НЕ РАВНОДУШЕН</a:t>
            </a:r>
            <a:r>
              <a:rPr lang="ru-RU" sz="1100" b="1" dirty="0"/>
              <a:t>  </a:t>
            </a:r>
            <a:br>
              <a:rPr lang="ru-RU" sz="1100" b="1" dirty="0"/>
            </a:br>
            <a:r>
              <a:rPr lang="ru-RU" sz="1100" b="1" dirty="0">
                <a:latin typeface="Comic Sans MS"/>
              </a:rPr>
              <a:t>К СВОИМ ДЕТЯМ</a:t>
            </a:r>
            <a:r>
              <a:rPr lang="ru-RU" sz="1100" b="1" dirty="0"/>
              <a:t>.</a:t>
            </a:r>
            <a:r>
              <a:rPr lang="ru-RU" sz="900" dirty="0"/>
              <a:t/>
            </a:r>
            <a:br>
              <a:rPr lang="ru-RU" sz="900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1263" name="Google Shape;1263;p37"/>
          <p:cNvSpPr txBox="1">
            <a:spLocks noGrp="1"/>
          </p:cNvSpPr>
          <p:nvPr>
            <p:ph type="subTitle" idx="1"/>
          </p:nvPr>
        </p:nvSpPr>
        <p:spPr>
          <a:xfrm>
            <a:off x="285720" y="1285866"/>
            <a:ext cx="6429420" cy="3143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ru-RU" sz="2000" b="1" baseline="30000" dirty="0">
                <a:solidFill>
                  <a:srgbClr val="00B050"/>
                </a:solidFill>
                <a:latin typeface="Comic Sans MS"/>
                <a:ea typeface="Segoe UI"/>
                <a:cs typeface="Segoe UI"/>
              </a:rPr>
              <a:t>Предполагаемые результаты: </a:t>
            </a:r>
            <a:r>
              <a:rPr lang="en-US" sz="2000" dirty="0">
                <a:latin typeface="Comic Sans MS"/>
                <a:ea typeface="Segoe UI"/>
                <a:cs typeface="Segoe UI"/>
              </a:rPr>
              <a:t> </a:t>
            </a:r>
          </a:p>
          <a:p>
            <a:pPr rtl="0"/>
            <a:r>
              <a:rPr lang="ru-RU" sz="2000" baseline="30000" dirty="0">
                <a:latin typeface="Comic Sans MS"/>
                <a:ea typeface="Segoe UI"/>
                <a:cs typeface="Segoe UI"/>
              </a:rPr>
              <a:t>1. Организация социально – значимой общественной деятельности школьников.</a:t>
            </a:r>
            <a:r>
              <a:rPr lang="en-US" sz="2000" dirty="0">
                <a:latin typeface="Comic Sans MS"/>
                <a:ea typeface="Segoe UI"/>
                <a:cs typeface="Segoe UI"/>
              </a:rPr>
              <a:t> </a:t>
            </a:r>
          </a:p>
          <a:p>
            <a:pPr rtl="0"/>
            <a:r>
              <a:rPr lang="ru-RU" sz="2000" baseline="30000" dirty="0">
                <a:latin typeface="Comic Sans MS"/>
                <a:ea typeface="Segoe UI"/>
                <a:cs typeface="Segoe UI"/>
              </a:rPr>
              <a:t>2. Создание условий для возможной организации процесса совместного отдыха детей и взрослых, способствующего их духовному сближению, рождению общих интересов и увлечений;</a:t>
            </a:r>
            <a:r>
              <a:rPr lang="en-US" sz="2000" dirty="0">
                <a:latin typeface="Comic Sans MS"/>
                <a:ea typeface="Segoe UI"/>
                <a:cs typeface="Segoe UI"/>
              </a:rPr>
              <a:t> </a:t>
            </a:r>
          </a:p>
          <a:p>
            <a:pPr rtl="0"/>
            <a:r>
              <a:rPr lang="ru-RU" sz="2000" baseline="30000" dirty="0">
                <a:latin typeface="Comic Sans MS"/>
                <a:ea typeface="Segoe UI"/>
                <a:cs typeface="Segoe UI"/>
              </a:rPr>
              <a:t>3. Приобщение к здоровому образу жизни как важной составляющей экологической культуры;</a:t>
            </a:r>
            <a:r>
              <a:rPr lang="en-US" sz="2000" dirty="0">
                <a:latin typeface="Comic Sans MS"/>
                <a:ea typeface="Segoe UI"/>
                <a:cs typeface="Segoe UI"/>
              </a:rPr>
              <a:t> </a:t>
            </a:r>
          </a:p>
          <a:p>
            <a:pPr rtl="0"/>
            <a:r>
              <a:rPr lang="ru-RU" sz="2000" baseline="30000" dirty="0">
                <a:latin typeface="Comic Sans MS"/>
                <a:ea typeface="Segoe UI"/>
                <a:cs typeface="Segoe UI"/>
              </a:rPr>
              <a:t>4. Улучшение эстетического вида школьного двора и территории находящейся за ее пределами, создание благоприятной экологической обстановки</a:t>
            </a:r>
            <a:r>
              <a:rPr lang="ru-RU" sz="2000" baseline="30000" dirty="0">
                <a:latin typeface="Trebuchet MS"/>
                <a:ea typeface="Segoe UI"/>
                <a:cs typeface="Segoe UI"/>
              </a:rPr>
              <a:t>.</a:t>
            </a:r>
            <a:r>
              <a:rPr lang="en-US" sz="2000" dirty="0">
                <a:latin typeface="Trebuchet MS"/>
                <a:ea typeface="Segoe UI"/>
                <a:cs typeface="Segoe UI"/>
              </a:rPr>
              <a:t> </a:t>
            </a:r>
            <a:endParaRPr lang="ru-RU" sz="2000" dirty="0" smtClean="0">
              <a:latin typeface="Trebuchet MS"/>
              <a:ea typeface="Segoe UI"/>
              <a:cs typeface="Segoe UI"/>
            </a:endParaRPr>
          </a:p>
          <a:p>
            <a:pPr rtl="0"/>
            <a:r>
              <a:rPr lang="ru-RU" dirty="0" smtClean="0">
                <a:latin typeface="Trebuchet MS"/>
                <a:ea typeface="Segoe UI"/>
                <a:cs typeface="Segoe UI"/>
              </a:rPr>
              <a:t>5. Развитие у учащихся интереса к экологической деятельности</a:t>
            </a:r>
          </a:p>
          <a:p>
            <a:pPr rtl="0"/>
            <a:r>
              <a:rPr lang="ru-RU" dirty="0" smtClean="0">
                <a:latin typeface="Trebuchet MS"/>
                <a:ea typeface="Segoe UI"/>
                <a:cs typeface="Segoe UI"/>
              </a:rPr>
              <a:t>66. Формирование интереса к профессии </a:t>
            </a:r>
            <a:r>
              <a:rPr lang="ru-RU" dirty="0" err="1" smtClean="0">
                <a:latin typeface="Trebuchet MS"/>
                <a:ea typeface="Segoe UI"/>
                <a:cs typeface="Segoe UI"/>
              </a:rPr>
              <a:t>экодизайнера</a:t>
            </a:r>
            <a:r>
              <a:rPr lang="ru-RU" dirty="0" smtClean="0">
                <a:latin typeface="Trebuchet MS"/>
                <a:ea typeface="Segoe UI"/>
                <a:cs typeface="Segoe UI"/>
              </a:rPr>
              <a:t>.</a:t>
            </a:r>
            <a:endParaRPr lang="en-US" dirty="0">
              <a:latin typeface="Trebuchet MS"/>
              <a:ea typeface="Segoe UI"/>
              <a:cs typeface="Segoe UI"/>
            </a:endParaRPr>
          </a:p>
          <a:p>
            <a:endParaRPr/>
          </a:p>
        </p:txBody>
      </p:sp>
      <p:sp>
        <p:nvSpPr>
          <p:cNvPr id="1264" name="Google Shape;1264;p37"/>
          <p:cNvSpPr/>
          <p:nvPr/>
        </p:nvSpPr>
        <p:spPr>
          <a:xfrm>
            <a:off x="2387743" y="4952399"/>
            <a:ext cx="289172" cy="62031"/>
          </a:xfrm>
          <a:custGeom>
            <a:avLst/>
            <a:gdLst/>
            <a:ahLst/>
            <a:cxnLst/>
            <a:rect l="l" t="t" r="r" b="b"/>
            <a:pathLst>
              <a:path w="6918" h="1484" extrusionOk="0">
                <a:moveTo>
                  <a:pt x="6413" y="0"/>
                </a:moveTo>
                <a:cubicBezTo>
                  <a:pt x="6398" y="0"/>
                  <a:pt x="6382" y="1"/>
                  <a:pt x="6366" y="3"/>
                </a:cubicBezTo>
                <a:cubicBezTo>
                  <a:pt x="4436" y="228"/>
                  <a:pt x="2481" y="429"/>
                  <a:pt x="527" y="629"/>
                </a:cubicBezTo>
                <a:cubicBezTo>
                  <a:pt x="16" y="702"/>
                  <a:pt x="1" y="1483"/>
                  <a:pt x="482" y="1483"/>
                </a:cubicBezTo>
                <a:cubicBezTo>
                  <a:pt x="496" y="1483"/>
                  <a:pt x="511" y="1483"/>
                  <a:pt x="527" y="1481"/>
                </a:cubicBezTo>
                <a:cubicBezTo>
                  <a:pt x="2481" y="1256"/>
                  <a:pt x="4436" y="1055"/>
                  <a:pt x="6366" y="855"/>
                </a:cubicBezTo>
                <a:cubicBezTo>
                  <a:pt x="6901" y="782"/>
                  <a:pt x="6917" y="0"/>
                  <a:pt x="641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37"/>
          <p:cNvSpPr/>
          <p:nvPr/>
        </p:nvSpPr>
        <p:spPr>
          <a:xfrm>
            <a:off x="4771904" y="2186481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6" name="Google Shape;1266;p37"/>
          <p:cNvSpPr/>
          <p:nvPr/>
        </p:nvSpPr>
        <p:spPr>
          <a:xfrm>
            <a:off x="5679148" y="1795854"/>
            <a:ext cx="820558" cy="25969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37"/>
          <p:cNvSpPr/>
          <p:nvPr/>
        </p:nvSpPr>
        <p:spPr>
          <a:xfrm>
            <a:off x="5623075" y="684165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8" name="Google Shape;1268;p37"/>
          <p:cNvGrpSpPr/>
          <p:nvPr/>
        </p:nvGrpSpPr>
        <p:grpSpPr>
          <a:xfrm>
            <a:off x="6410375" y="1025875"/>
            <a:ext cx="1554725" cy="3337250"/>
            <a:chOff x="6435050" y="1025875"/>
            <a:chExt cx="1554725" cy="3337250"/>
          </a:xfrm>
        </p:grpSpPr>
        <p:sp>
          <p:nvSpPr>
            <p:cNvPr id="1269" name="Google Shape;1269;p37"/>
            <p:cNvSpPr/>
            <p:nvPr/>
          </p:nvSpPr>
          <p:spPr>
            <a:xfrm>
              <a:off x="6601175" y="3198075"/>
              <a:ext cx="100975" cy="96350"/>
            </a:xfrm>
            <a:custGeom>
              <a:avLst/>
              <a:gdLst/>
              <a:ahLst/>
              <a:cxnLst/>
              <a:rect l="l" t="t" r="r" b="b"/>
              <a:pathLst>
                <a:path w="4039" h="3854" extrusionOk="0">
                  <a:moveTo>
                    <a:pt x="940" y="1"/>
                  </a:moveTo>
                  <a:cubicBezTo>
                    <a:pt x="837" y="1"/>
                    <a:pt x="750" y="29"/>
                    <a:pt x="687" y="96"/>
                  </a:cubicBezTo>
                  <a:cubicBezTo>
                    <a:pt x="294" y="541"/>
                    <a:pt x="1368" y="1746"/>
                    <a:pt x="1368" y="1746"/>
                  </a:cubicBezTo>
                  <a:cubicBezTo>
                    <a:pt x="1368" y="1746"/>
                    <a:pt x="812" y="1475"/>
                    <a:pt x="461" y="1475"/>
                  </a:cubicBezTo>
                  <a:cubicBezTo>
                    <a:pt x="149" y="1475"/>
                    <a:pt x="0" y="1690"/>
                    <a:pt x="556" y="2505"/>
                  </a:cubicBezTo>
                  <a:cubicBezTo>
                    <a:pt x="1362" y="3669"/>
                    <a:pt x="2695" y="3853"/>
                    <a:pt x="3457" y="3853"/>
                  </a:cubicBezTo>
                  <a:cubicBezTo>
                    <a:pt x="3809" y="3853"/>
                    <a:pt x="4038" y="3814"/>
                    <a:pt x="4038" y="3814"/>
                  </a:cubicBezTo>
                  <a:lnTo>
                    <a:pt x="2441" y="777"/>
                  </a:lnTo>
                  <a:cubicBezTo>
                    <a:pt x="2441" y="777"/>
                    <a:pt x="1480" y="1"/>
                    <a:pt x="940" y="1"/>
                  </a:cubicBez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7"/>
            <p:cNvSpPr/>
            <p:nvPr/>
          </p:nvSpPr>
          <p:spPr>
            <a:xfrm>
              <a:off x="6632725" y="3083250"/>
              <a:ext cx="216700" cy="211525"/>
            </a:xfrm>
            <a:custGeom>
              <a:avLst/>
              <a:gdLst/>
              <a:ahLst/>
              <a:cxnLst/>
              <a:rect l="l" t="t" r="r" b="b"/>
              <a:pathLst>
                <a:path w="8668" h="8461" extrusionOk="0">
                  <a:moveTo>
                    <a:pt x="5267" y="1"/>
                  </a:moveTo>
                  <a:cubicBezTo>
                    <a:pt x="3710" y="1"/>
                    <a:pt x="1" y="2557"/>
                    <a:pt x="1" y="2961"/>
                  </a:cubicBezTo>
                  <a:cubicBezTo>
                    <a:pt x="1" y="3406"/>
                    <a:pt x="1651" y="8171"/>
                    <a:pt x="2541" y="8433"/>
                  </a:cubicBezTo>
                  <a:cubicBezTo>
                    <a:pt x="2595" y="8451"/>
                    <a:pt x="2664" y="8460"/>
                    <a:pt x="2745" y="8460"/>
                  </a:cubicBezTo>
                  <a:cubicBezTo>
                    <a:pt x="3958" y="8460"/>
                    <a:pt x="7958" y="6526"/>
                    <a:pt x="8301" y="5029"/>
                  </a:cubicBezTo>
                  <a:cubicBezTo>
                    <a:pt x="8668" y="3432"/>
                    <a:pt x="5840" y="238"/>
                    <a:pt x="5840" y="238"/>
                  </a:cubicBezTo>
                  <a:cubicBezTo>
                    <a:pt x="5727" y="72"/>
                    <a:pt x="5527" y="1"/>
                    <a:pt x="5267" y="1"/>
                  </a:cubicBez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7"/>
            <p:cNvSpPr/>
            <p:nvPr/>
          </p:nvSpPr>
          <p:spPr>
            <a:xfrm>
              <a:off x="6649375" y="3211600"/>
              <a:ext cx="31700" cy="63675"/>
            </a:xfrm>
            <a:custGeom>
              <a:avLst/>
              <a:gdLst/>
              <a:ahLst/>
              <a:cxnLst/>
              <a:rect l="l" t="t" r="r" b="b"/>
              <a:pathLst>
                <a:path w="1268" h="2547" extrusionOk="0">
                  <a:moveTo>
                    <a:pt x="94" y="1"/>
                  </a:moveTo>
                  <a:cubicBezTo>
                    <a:pt x="47" y="1"/>
                    <a:pt x="1" y="44"/>
                    <a:pt x="16" y="105"/>
                  </a:cubicBezTo>
                  <a:cubicBezTo>
                    <a:pt x="94" y="576"/>
                    <a:pt x="225" y="995"/>
                    <a:pt x="435" y="1414"/>
                  </a:cubicBezTo>
                  <a:cubicBezTo>
                    <a:pt x="513" y="1623"/>
                    <a:pt x="618" y="1833"/>
                    <a:pt x="749" y="2016"/>
                  </a:cubicBezTo>
                  <a:cubicBezTo>
                    <a:pt x="801" y="2121"/>
                    <a:pt x="880" y="2200"/>
                    <a:pt x="958" y="2304"/>
                  </a:cubicBezTo>
                  <a:cubicBezTo>
                    <a:pt x="1011" y="2383"/>
                    <a:pt x="1063" y="2488"/>
                    <a:pt x="1168" y="2540"/>
                  </a:cubicBezTo>
                  <a:cubicBezTo>
                    <a:pt x="1177" y="2545"/>
                    <a:pt x="1187" y="2547"/>
                    <a:pt x="1196" y="2547"/>
                  </a:cubicBezTo>
                  <a:cubicBezTo>
                    <a:pt x="1237" y="2547"/>
                    <a:pt x="1268" y="2504"/>
                    <a:pt x="1246" y="2461"/>
                  </a:cubicBezTo>
                  <a:cubicBezTo>
                    <a:pt x="1220" y="2383"/>
                    <a:pt x="1168" y="2304"/>
                    <a:pt x="1115" y="2200"/>
                  </a:cubicBezTo>
                  <a:cubicBezTo>
                    <a:pt x="1037" y="2121"/>
                    <a:pt x="985" y="2042"/>
                    <a:pt x="932" y="1938"/>
                  </a:cubicBezTo>
                  <a:cubicBezTo>
                    <a:pt x="801" y="1754"/>
                    <a:pt x="696" y="1545"/>
                    <a:pt x="592" y="1335"/>
                  </a:cubicBezTo>
                  <a:cubicBezTo>
                    <a:pt x="408" y="943"/>
                    <a:pt x="251" y="498"/>
                    <a:pt x="173" y="79"/>
                  </a:cubicBezTo>
                  <a:cubicBezTo>
                    <a:pt x="162" y="24"/>
                    <a:pt x="128" y="1"/>
                    <a:pt x="94" y="1"/>
                  </a:cubicBezTo>
                  <a:close/>
                </a:path>
              </a:pathLst>
            </a:custGeom>
            <a:solidFill>
              <a:srgbClr val="C632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7"/>
            <p:cNvSpPr/>
            <p:nvPr/>
          </p:nvSpPr>
          <p:spPr>
            <a:xfrm>
              <a:off x="6435050" y="2274100"/>
              <a:ext cx="578025" cy="934900"/>
            </a:xfrm>
            <a:custGeom>
              <a:avLst/>
              <a:gdLst/>
              <a:ahLst/>
              <a:cxnLst/>
              <a:rect l="l" t="t" r="r" b="b"/>
              <a:pathLst>
                <a:path w="23121" h="37396" extrusionOk="0">
                  <a:moveTo>
                    <a:pt x="20423" y="0"/>
                  </a:moveTo>
                  <a:cubicBezTo>
                    <a:pt x="17322" y="0"/>
                    <a:pt x="7494" y="7410"/>
                    <a:pt x="3797" y="12992"/>
                  </a:cubicBezTo>
                  <a:cubicBezTo>
                    <a:pt x="0" y="18726"/>
                    <a:pt x="3011" y="26581"/>
                    <a:pt x="6311" y="35170"/>
                  </a:cubicBezTo>
                  <a:cubicBezTo>
                    <a:pt x="6337" y="35248"/>
                    <a:pt x="6363" y="35327"/>
                    <a:pt x="6389" y="35405"/>
                  </a:cubicBezTo>
                  <a:cubicBezTo>
                    <a:pt x="6651" y="36060"/>
                    <a:pt x="6913" y="36741"/>
                    <a:pt x="7175" y="37395"/>
                  </a:cubicBezTo>
                  <a:lnTo>
                    <a:pt x="14873" y="31975"/>
                  </a:lnTo>
                  <a:cubicBezTo>
                    <a:pt x="14873" y="31975"/>
                    <a:pt x="14506" y="31111"/>
                    <a:pt x="14009" y="29828"/>
                  </a:cubicBezTo>
                  <a:cubicBezTo>
                    <a:pt x="13983" y="29749"/>
                    <a:pt x="13930" y="29671"/>
                    <a:pt x="13904" y="29566"/>
                  </a:cubicBezTo>
                  <a:cubicBezTo>
                    <a:pt x="12778" y="26607"/>
                    <a:pt x="11102" y="21606"/>
                    <a:pt x="11495" y="18909"/>
                  </a:cubicBezTo>
                  <a:cubicBezTo>
                    <a:pt x="12097" y="14877"/>
                    <a:pt x="17282" y="12703"/>
                    <a:pt x="20215" y="11211"/>
                  </a:cubicBezTo>
                  <a:cubicBezTo>
                    <a:pt x="22571" y="10033"/>
                    <a:pt x="23121" y="1575"/>
                    <a:pt x="21052" y="161"/>
                  </a:cubicBezTo>
                  <a:cubicBezTo>
                    <a:pt x="20895" y="52"/>
                    <a:pt x="20682" y="0"/>
                    <a:pt x="20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7"/>
            <p:cNvSpPr/>
            <p:nvPr/>
          </p:nvSpPr>
          <p:spPr>
            <a:xfrm>
              <a:off x="6592800" y="3013250"/>
              <a:ext cx="192475" cy="146000"/>
            </a:xfrm>
            <a:custGeom>
              <a:avLst/>
              <a:gdLst/>
              <a:ahLst/>
              <a:cxnLst/>
              <a:rect l="l" t="t" r="r" b="b"/>
              <a:pathLst>
                <a:path w="7699" h="5840" extrusionOk="0">
                  <a:moveTo>
                    <a:pt x="7594" y="0"/>
                  </a:moveTo>
                  <a:cubicBezTo>
                    <a:pt x="7542" y="26"/>
                    <a:pt x="7516" y="53"/>
                    <a:pt x="7463" y="79"/>
                  </a:cubicBezTo>
                  <a:cubicBezTo>
                    <a:pt x="6730" y="524"/>
                    <a:pt x="5997" y="969"/>
                    <a:pt x="5264" y="1466"/>
                  </a:cubicBezTo>
                  <a:cubicBezTo>
                    <a:pt x="3850" y="2409"/>
                    <a:pt x="2514" y="3430"/>
                    <a:pt x="1205" y="4530"/>
                  </a:cubicBezTo>
                  <a:cubicBezTo>
                    <a:pt x="812" y="4897"/>
                    <a:pt x="393" y="5237"/>
                    <a:pt x="1" y="5604"/>
                  </a:cubicBezTo>
                  <a:cubicBezTo>
                    <a:pt x="27" y="5682"/>
                    <a:pt x="53" y="5761"/>
                    <a:pt x="79" y="5839"/>
                  </a:cubicBezTo>
                  <a:cubicBezTo>
                    <a:pt x="1415" y="4661"/>
                    <a:pt x="2776" y="3535"/>
                    <a:pt x="4243" y="2488"/>
                  </a:cubicBezTo>
                  <a:cubicBezTo>
                    <a:pt x="5133" y="1859"/>
                    <a:pt x="6023" y="1283"/>
                    <a:pt x="6940" y="707"/>
                  </a:cubicBezTo>
                  <a:cubicBezTo>
                    <a:pt x="7201" y="550"/>
                    <a:pt x="7437" y="419"/>
                    <a:pt x="7699" y="262"/>
                  </a:cubicBezTo>
                  <a:cubicBezTo>
                    <a:pt x="7673" y="183"/>
                    <a:pt x="7620" y="105"/>
                    <a:pt x="7594" y="0"/>
                  </a:cubicBez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7"/>
            <p:cNvSpPr/>
            <p:nvPr/>
          </p:nvSpPr>
          <p:spPr>
            <a:xfrm>
              <a:off x="7015675" y="2177300"/>
              <a:ext cx="857575" cy="1069875"/>
            </a:xfrm>
            <a:custGeom>
              <a:avLst/>
              <a:gdLst/>
              <a:ahLst/>
              <a:cxnLst/>
              <a:rect l="l" t="t" r="r" b="b"/>
              <a:pathLst>
                <a:path w="34303" h="42795" extrusionOk="0">
                  <a:moveTo>
                    <a:pt x="17536" y="1"/>
                  </a:moveTo>
                  <a:cubicBezTo>
                    <a:pt x="11261" y="1"/>
                    <a:pt x="5914" y="1081"/>
                    <a:pt x="5342" y="1938"/>
                  </a:cubicBezTo>
                  <a:cubicBezTo>
                    <a:pt x="1" y="10056"/>
                    <a:pt x="603" y="37968"/>
                    <a:pt x="3379" y="40901"/>
                  </a:cubicBezTo>
                  <a:cubicBezTo>
                    <a:pt x="4635" y="42229"/>
                    <a:pt x="10000" y="42794"/>
                    <a:pt x="15743" y="42794"/>
                  </a:cubicBezTo>
                  <a:cubicBezTo>
                    <a:pt x="22681" y="42794"/>
                    <a:pt x="30170" y="41969"/>
                    <a:pt x="31631" y="40665"/>
                  </a:cubicBezTo>
                  <a:cubicBezTo>
                    <a:pt x="34302" y="38282"/>
                    <a:pt x="33019" y="22676"/>
                    <a:pt x="33019" y="16026"/>
                  </a:cubicBezTo>
                  <a:cubicBezTo>
                    <a:pt x="33045" y="9401"/>
                    <a:pt x="31343" y="1205"/>
                    <a:pt x="22991" y="289"/>
                  </a:cubicBezTo>
                  <a:cubicBezTo>
                    <a:pt x="21156" y="87"/>
                    <a:pt x="19309" y="1"/>
                    <a:pt x="175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7"/>
            <p:cNvSpPr/>
            <p:nvPr/>
          </p:nvSpPr>
          <p:spPr>
            <a:xfrm>
              <a:off x="7767175" y="3051875"/>
              <a:ext cx="77275" cy="160400"/>
            </a:xfrm>
            <a:custGeom>
              <a:avLst/>
              <a:gdLst/>
              <a:ahLst/>
              <a:cxnLst/>
              <a:rect l="l" t="t" r="r" b="b"/>
              <a:pathLst>
                <a:path w="3091" h="6416" extrusionOk="0">
                  <a:moveTo>
                    <a:pt x="0" y="6415"/>
                  </a:moveTo>
                  <a:cubicBezTo>
                    <a:pt x="734" y="6180"/>
                    <a:pt x="1283" y="5944"/>
                    <a:pt x="1571" y="5682"/>
                  </a:cubicBezTo>
                  <a:cubicBezTo>
                    <a:pt x="2436" y="4923"/>
                    <a:pt x="2881" y="2776"/>
                    <a:pt x="3090" y="0"/>
                  </a:cubicBezTo>
                  <a:lnTo>
                    <a:pt x="3090" y="0"/>
                  </a:lnTo>
                  <a:cubicBezTo>
                    <a:pt x="2881" y="2776"/>
                    <a:pt x="2436" y="4923"/>
                    <a:pt x="1571" y="5682"/>
                  </a:cubicBezTo>
                  <a:cubicBezTo>
                    <a:pt x="1283" y="5944"/>
                    <a:pt x="734" y="6180"/>
                    <a:pt x="0" y="6415"/>
                  </a:cubicBezTo>
                  <a:close/>
                </a:path>
              </a:pathLst>
            </a:custGeom>
            <a:solidFill>
              <a:srgbClr val="A0DE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7"/>
            <p:cNvSpPr/>
            <p:nvPr/>
          </p:nvSpPr>
          <p:spPr>
            <a:xfrm>
              <a:off x="7608100" y="2220500"/>
              <a:ext cx="236350" cy="1008125"/>
            </a:xfrm>
            <a:custGeom>
              <a:avLst/>
              <a:gdLst/>
              <a:ahLst/>
              <a:cxnLst/>
              <a:rect l="l" t="t" r="r" b="b"/>
              <a:pathLst>
                <a:path w="9454" h="40325" extrusionOk="0">
                  <a:moveTo>
                    <a:pt x="3666" y="1"/>
                  </a:moveTo>
                  <a:cubicBezTo>
                    <a:pt x="3038" y="472"/>
                    <a:pt x="2488" y="1101"/>
                    <a:pt x="2069" y="1886"/>
                  </a:cubicBezTo>
                  <a:cubicBezTo>
                    <a:pt x="1598" y="2724"/>
                    <a:pt x="1257" y="3667"/>
                    <a:pt x="1048" y="4636"/>
                  </a:cubicBezTo>
                  <a:cubicBezTo>
                    <a:pt x="1991" y="5395"/>
                    <a:pt x="2907" y="6233"/>
                    <a:pt x="3797" y="7071"/>
                  </a:cubicBezTo>
                  <a:cubicBezTo>
                    <a:pt x="5761" y="8904"/>
                    <a:pt x="7646" y="10894"/>
                    <a:pt x="9322" y="13041"/>
                  </a:cubicBezTo>
                  <a:cubicBezTo>
                    <a:pt x="9139" y="8092"/>
                    <a:pt x="7908" y="2593"/>
                    <a:pt x="3666" y="1"/>
                  </a:cubicBezTo>
                  <a:close/>
                  <a:moveTo>
                    <a:pt x="53" y="16995"/>
                  </a:moveTo>
                  <a:cubicBezTo>
                    <a:pt x="27" y="17597"/>
                    <a:pt x="27" y="18199"/>
                    <a:pt x="1" y="18775"/>
                  </a:cubicBezTo>
                  <a:cubicBezTo>
                    <a:pt x="262" y="21865"/>
                    <a:pt x="524" y="25059"/>
                    <a:pt x="786" y="28097"/>
                  </a:cubicBezTo>
                  <a:cubicBezTo>
                    <a:pt x="1834" y="25845"/>
                    <a:pt x="2671" y="23462"/>
                    <a:pt x="2619" y="21786"/>
                  </a:cubicBezTo>
                  <a:cubicBezTo>
                    <a:pt x="2567" y="20294"/>
                    <a:pt x="1807" y="18932"/>
                    <a:pt x="865" y="17832"/>
                  </a:cubicBezTo>
                  <a:cubicBezTo>
                    <a:pt x="603" y="17544"/>
                    <a:pt x="341" y="17256"/>
                    <a:pt x="53" y="16995"/>
                  </a:cubicBezTo>
                  <a:close/>
                  <a:moveTo>
                    <a:pt x="9453" y="33255"/>
                  </a:moveTo>
                  <a:lnTo>
                    <a:pt x="9453" y="33255"/>
                  </a:lnTo>
                  <a:cubicBezTo>
                    <a:pt x="8484" y="35193"/>
                    <a:pt x="7358" y="37157"/>
                    <a:pt x="6232" y="39147"/>
                  </a:cubicBezTo>
                  <a:cubicBezTo>
                    <a:pt x="6180" y="39225"/>
                    <a:pt x="6154" y="39304"/>
                    <a:pt x="6102" y="39356"/>
                  </a:cubicBezTo>
                  <a:cubicBezTo>
                    <a:pt x="6023" y="39513"/>
                    <a:pt x="5944" y="39644"/>
                    <a:pt x="5866" y="39801"/>
                  </a:cubicBezTo>
                  <a:cubicBezTo>
                    <a:pt x="6023" y="39749"/>
                    <a:pt x="6206" y="39723"/>
                    <a:pt x="6363" y="39670"/>
                  </a:cubicBezTo>
                  <a:cubicBezTo>
                    <a:pt x="7097" y="39435"/>
                    <a:pt x="7646" y="39199"/>
                    <a:pt x="7934" y="38937"/>
                  </a:cubicBezTo>
                  <a:cubicBezTo>
                    <a:pt x="8799" y="38178"/>
                    <a:pt x="9244" y="36031"/>
                    <a:pt x="9453" y="33255"/>
                  </a:cubicBezTo>
                  <a:close/>
                  <a:moveTo>
                    <a:pt x="1807" y="38570"/>
                  </a:moveTo>
                  <a:cubicBezTo>
                    <a:pt x="1807" y="38675"/>
                    <a:pt x="1834" y="38806"/>
                    <a:pt x="1834" y="38911"/>
                  </a:cubicBezTo>
                  <a:cubicBezTo>
                    <a:pt x="2226" y="39513"/>
                    <a:pt x="2698" y="39984"/>
                    <a:pt x="3221" y="40325"/>
                  </a:cubicBezTo>
                  <a:cubicBezTo>
                    <a:pt x="3405" y="40299"/>
                    <a:pt x="3588" y="40272"/>
                    <a:pt x="3745" y="40246"/>
                  </a:cubicBezTo>
                  <a:lnTo>
                    <a:pt x="1807" y="385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7"/>
            <p:cNvSpPr/>
            <p:nvPr/>
          </p:nvSpPr>
          <p:spPr>
            <a:xfrm>
              <a:off x="6829125" y="3097675"/>
              <a:ext cx="864750" cy="1135775"/>
            </a:xfrm>
            <a:custGeom>
              <a:avLst/>
              <a:gdLst/>
              <a:ahLst/>
              <a:cxnLst/>
              <a:rect l="l" t="t" r="r" b="b"/>
              <a:pathLst>
                <a:path w="34590" h="45431" extrusionOk="0">
                  <a:moveTo>
                    <a:pt x="0" y="1"/>
                  </a:moveTo>
                  <a:cubicBezTo>
                    <a:pt x="79" y="7699"/>
                    <a:pt x="472" y="14638"/>
                    <a:pt x="943" y="17885"/>
                  </a:cubicBezTo>
                  <a:cubicBezTo>
                    <a:pt x="2174" y="26526"/>
                    <a:pt x="4137" y="45431"/>
                    <a:pt x="4137" y="45431"/>
                  </a:cubicBezTo>
                  <a:lnTo>
                    <a:pt x="14271" y="45431"/>
                  </a:lnTo>
                  <a:cubicBezTo>
                    <a:pt x="14218" y="37392"/>
                    <a:pt x="12804" y="6940"/>
                    <a:pt x="13459" y="6835"/>
                  </a:cubicBezTo>
                  <a:cubicBezTo>
                    <a:pt x="13631" y="6799"/>
                    <a:pt x="13818" y="6775"/>
                    <a:pt x="14029" y="6775"/>
                  </a:cubicBezTo>
                  <a:cubicBezTo>
                    <a:pt x="14589" y="6775"/>
                    <a:pt x="15312" y="6945"/>
                    <a:pt x="16339" y="7516"/>
                  </a:cubicBezTo>
                  <a:cubicBezTo>
                    <a:pt x="18198" y="8537"/>
                    <a:pt x="24561" y="45431"/>
                    <a:pt x="24561" y="45431"/>
                  </a:cubicBezTo>
                  <a:lnTo>
                    <a:pt x="34590" y="45431"/>
                  </a:lnTo>
                  <a:cubicBezTo>
                    <a:pt x="33673" y="36633"/>
                    <a:pt x="29772" y="9715"/>
                    <a:pt x="28646" y="891"/>
                  </a:cubicBezTo>
                  <a:cubicBezTo>
                    <a:pt x="28358" y="917"/>
                    <a:pt x="28096" y="970"/>
                    <a:pt x="27808" y="996"/>
                  </a:cubicBezTo>
                  <a:cubicBezTo>
                    <a:pt x="24174" y="1420"/>
                    <a:pt x="20520" y="1600"/>
                    <a:pt x="16864" y="1600"/>
                  </a:cubicBezTo>
                  <a:cubicBezTo>
                    <a:pt x="14646" y="1600"/>
                    <a:pt x="12427" y="1534"/>
                    <a:pt x="10212" y="1415"/>
                  </a:cubicBezTo>
                  <a:cubicBezTo>
                    <a:pt x="6808" y="1232"/>
                    <a:pt x="3326" y="865"/>
                    <a:pt x="0" y="1"/>
                  </a:cubicBez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7"/>
            <p:cNvSpPr/>
            <p:nvPr/>
          </p:nvSpPr>
          <p:spPr>
            <a:xfrm>
              <a:off x="7418925" y="4062575"/>
              <a:ext cx="274950" cy="170875"/>
            </a:xfrm>
            <a:custGeom>
              <a:avLst/>
              <a:gdLst/>
              <a:ahLst/>
              <a:cxnLst/>
              <a:rect l="l" t="t" r="r" b="b"/>
              <a:pathLst>
                <a:path w="10998" h="6835" extrusionOk="0">
                  <a:moveTo>
                    <a:pt x="10186" y="1"/>
                  </a:moveTo>
                  <a:cubicBezTo>
                    <a:pt x="9217" y="184"/>
                    <a:pt x="8248" y="341"/>
                    <a:pt x="7280" y="472"/>
                  </a:cubicBezTo>
                  <a:cubicBezTo>
                    <a:pt x="4871" y="812"/>
                    <a:pt x="2435" y="1074"/>
                    <a:pt x="0" y="1284"/>
                  </a:cubicBezTo>
                  <a:cubicBezTo>
                    <a:pt x="603" y="4635"/>
                    <a:pt x="969" y="6835"/>
                    <a:pt x="969" y="6835"/>
                  </a:cubicBezTo>
                  <a:lnTo>
                    <a:pt x="10998" y="6835"/>
                  </a:lnTo>
                  <a:cubicBezTo>
                    <a:pt x="10814" y="5133"/>
                    <a:pt x="10526" y="2776"/>
                    <a:pt x="101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37"/>
            <p:cNvSpPr/>
            <p:nvPr/>
          </p:nvSpPr>
          <p:spPr>
            <a:xfrm>
              <a:off x="6918150" y="4099900"/>
              <a:ext cx="267750" cy="133550"/>
            </a:xfrm>
            <a:custGeom>
              <a:avLst/>
              <a:gdLst/>
              <a:ahLst/>
              <a:cxnLst/>
              <a:rect l="l" t="t" r="r" b="b"/>
              <a:pathLst>
                <a:path w="10710" h="5342" extrusionOk="0">
                  <a:moveTo>
                    <a:pt x="0" y="0"/>
                  </a:moveTo>
                  <a:lnTo>
                    <a:pt x="0" y="0"/>
                  </a:lnTo>
                  <a:cubicBezTo>
                    <a:pt x="341" y="3195"/>
                    <a:pt x="576" y="5342"/>
                    <a:pt x="576" y="5342"/>
                  </a:cubicBezTo>
                  <a:lnTo>
                    <a:pt x="10710" y="5342"/>
                  </a:lnTo>
                  <a:cubicBezTo>
                    <a:pt x="10683" y="4111"/>
                    <a:pt x="10657" y="2331"/>
                    <a:pt x="10579" y="236"/>
                  </a:cubicBezTo>
                  <a:cubicBezTo>
                    <a:pt x="9809" y="247"/>
                    <a:pt x="9039" y="253"/>
                    <a:pt x="8269" y="253"/>
                  </a:cubicBezTo>
                  <a:cubicBezTo>
                    <a:pt x="7180" y="253"/>
                    <a:pt x="6091" y="240"/>
                    <a:pt x="5001" y="210"/>
                  </a:cubicBezTo>
                  <a:cubicBezTo>
                    <a:pt x="3326" y="157"/>
                    <a:pt x="1676" y="10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37"/>
            <p:cNvSpPr/>
            <p:nvPr/>
          </p:nvSpPr>
          <p:spPr>
            <a:xfrm>
              <a:off x="6829125" y="3097675"/>
              <a:ext cx="807150" cy="712250"/>
            </a:xfrm>
            <a:custGeom>
              <a:avLst/>
              <a:gdLst/>
              <a:ahLst/>
              <a:cxnLst/>
              <a:rect l="l" t="t" r="r" b="b"/>
              <a:pathLst>
                <a:path w="32286" h="28490" extrusionOk="0">
                  <a:moveTo>
                    <a:pt x="0" y="1"/>
                  </a:moveTo>
                  <a:cubicBezTo>
                    <a:pt x="79" y="7699"/>
                    <a:pt x="472" y="14638"/>
                    <a:pt x="943" y="17885"/>
                  </a:cubicBezTo>
                  <a:cubicBezTo>
                    <a:pt x="1283" y="20320"/>
                    <a:pt x="1676" y="23567"/>
                    <a:pt x="2095" y="26971"/>
                  </a:cubicBezTo>
                  <a:cubicBezTo>
                    <a:pt x="3011" y="27154"/>
                    <a:pt x="3928" y="27311"/>
                    <a:pt x="4870" y="27442"/>
                  </a:cubicBezTo>
                  <a:cubicBezTo>
                    <a:pt x="7410" y="27809"/>
                    <a:pt x="9950" y="28018"/>
                    <a:pt x="12516" y="28228"/>
                  </a:cubicBezTo>
                  <a:cubicBezTo>
                    <a:pt x="12935" y="28254"/>
                    <a:pt x="13354" y="28280"/>
                    <a:pt x="13773" y="28306"/>
                  </a:cubicBezTo>
                  <a:cubicBezTo>
                    <a:pt x="13407" y="17806"/>
                    <a:pt x="13066" y="6887"/>
                    <a:pt x="13459" y="6835"/>
                  </a:cubicBezTo>
                  <a:cubicBezTo>
                    <a:pt x="13631" y="6799"/>
                    <a:pt x="13818" y="6775"/>
                    <a:pt x="14029" y="6775"/>
                  </a:cubicBezTo>
                  <a:cubicBezTo>
                    <a:pt x="14589" y="6775"/>
                    <a:pt x="15312" y="6945"/>
                    <a:pt x="16339" y="7516"/>
                  </a:cubicBezTo>
                  <a:cubicBezTo>
                    <a:pt x="17334" y="8040"/>
                    <a:pt x="19586" y="18618"/>
                    <a:pt x="21471" y="28489"/>
                  </a:cubicBezTo>
                  <a:cubicBezTo>
                    <a:pt x="25085" y="28385"/>
                    <a:pt x="28698" y="28018"/>
                    <a:pt x="32286" y="27573"/>
                  </a:cubicBezTo>
                  <a:cubicBezTo>
                    <a:pt x="30898" y="17309"/>
                    <a:pt x="29301" y="6050"/>
                    <a:pt x="28646" y="891"/>
                  </a:cubicBezTo>
                  <a:cubicBezTo>
                    <a:pt x="28358" y="917"/>
                    <a:pt x="28096" y="970"/>
                    <a:pt x="27808" y="996"/>
                  </a:cubicBezTo>
                  <a:cubicBezTo>
                    <a:pt x="24174" y="1420"/>
                    <a:pt x="20520" y="1600"/>
                    <a:pt x="16864" y="1600"/>
                  </a:cubicBezTo>
                  <a:cubicBezTo>
                    <a:pt x="14646" y="1600"/>
                    <a:pt x="12427" y="1534"/>
                    <a:pt x="10212" y="1415"/>
                  </a:cubicBezTo>
                  <a:cubicBezTo>
                    <a:pt x="6808" y="1232"/>
                    <a:pt x="3326" y="865"/>
                    <a:pt x="0" y="1"/>
                  </a:cubicBezTo>
                  <a:close/>
                </a:path>
              </a:pathLst>
            </a:custGeom>
            <a:solidFill>
              <a:srgbClr val="B224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37"/>
            <p:cNvSpPr/>
            <p:nvPr/>
          </p:nvSpPr>
          <p:spPr>
            <a:xfrm>
              <a:off x="6766925" y="4219550"/>
              <a:ext cx="455625" cy="143575"/>
            </a:xfrm>
            <a:custGeom>
              <a:avLst/>
              <a:gdLst/>
              <a:ahLst/>
              <a:cxnLst/>
              <a:rect l="l" t="t" r="r" b="b"/>
              <a:pathLst>
                <a:path w="18225" h="5743" extrusionOk="0">
                  <a:moveTo>
                    <a:pt x="9100" y="1"/>
                  </a:moveTo>
                  <a:cubicBezTo>
                    <a:pt x="7660" y="1"/>
                    <a:pt x="6562" y="25"/>
                    <a:pt x="6442" y="84"/>
                  </a:cubicBezTo>
                  <a:cubicBezTo>
                    <a:pt x="6442" y="84"/>
                    <a:pt x="5578" y="137"/>
                    <a:pt x="2960" y="1865"/>
                  </a:cubicBezTo>
                  <a:cubicBezTo>
                    <a:pt x="1362" y="2912"/>
                    <a:pt x="524" y="3907"/>
                    <a:pt x="184" y="4588"/>
                  </a:cubicBezTo>
                  <a:cubicBezTo>
                    <a:pt x="1" y="4955"/>
                    <a:pt x="236" y="5347"/>
                    <a:pt x="629" y="5374"/>
                  </a:cubicBezTo>
                  <a:cubicBezTo>
                    <a:pt x="2685" y="5472"/>
                    <a:pt x="8637" y="5742"/>
                    <a:pt x="12944" y="5742"/>
                  </a:cubicBezTo>
                  <a:cubicBezTo>
                    <a:pt x="15547" y="5742"/>
                    <a:pt x="17550" y="5643"/>
                    <a:pt x="17728" y="5347"/>
                  </a:cubicBezTo>
                  <a:cubicBezTo>
                    <a:pt x="18225" y="4431"/>
                    <a:pt x="17256" y="320"/>
                    <a:pt x="16811" y="189"/>
                  </a:cubicBezTo>
                  <a:cubicBezTo>
                    <a:pt x="16494" y="101"/>
                    <a:pt x="12069" y="1"/>
                    <a:pt x="9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37"/>
            <p:cNvSpPr/>
            <p:nvPr/>
          </p:nvSpPr>
          <p:spPr>
            <a:xfrm>
              <a:off x="7278825" y="4219550"/>
              <a:ext cx="456300" cy="143575"/>
            </a:xfrm>
            <a:custGeom>
              <a:avLst/>
              <a:gdLst/>
              <a:ahLst/>
              <a:cxnLst/>
              <a:rect l="l" t="t" r="r" b="b"/>
              <a:pathLst>
                <a:path w="18252" h="5743" extrusionOk="0">
                  <a:moveTo>
                    <a:pt x="9109" y="1"/>
                  </a:moveTo>
                  <a:cubicBezTo>
                    <a:pt x="7672" y="1"/>
                    <a:pt x="6580" y="25"/>
                    <a:pt x="6468" y="84"/>
                  </a:cubicBezTo>
                  <a:cubicBezTo>
                    <a:pt x="6468" y="84"/>
                    <a:pt x="5604" y="137"/>
                    <a:pt x="2986" y="1865"/>
                  </a:cubicBezTo>
                  <a:cubicBezTo>
                    <a:pt x="1389" y="2912"/>
                    <a:pt x="525" y="3907"/>
                    <a:pt x="184" y="4588"/>
                  </a:cubicBezTo>
                  <a:cubicBezTo>
                    <a:pt x="1" y="4955"/>
                    <a:pt x="263" y="5347"/>
                    <a:pt x="629" y="5374"/>
                  </a:cubicBezTo>
                  <a:cubicBezTo>
                    <a:pt x="2702" y="5472"/>
                    <a:pt x="8660" y="5742"/>
                    <a:pt x="12963" y="5742"/>
                  </a:cubicBezTo>
                  <a:cubicBezTo>
                    <a:pt x="15564" y="5742"/>
                    <a:pt x="17560" y="5643"/>
                    <a:pt x="17728" y="5347"/>
                  </a:cubicBezTo>
                  <a:cubicBezTo>
                    <a:pt x="18251" y="4431"/>
                    <a:pt x="17283" y="320"/>
                    <a:pt x="16811" y="189"/>
                  </a:cubicBezTo>
                  <a:cubicBezTo>
                    <a:pt x="16494" y="101"/>
                    <a:pt x="12069" y="1"/>
                    <a:pt x="9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37"/>
            <p:cNvSpPr/>
            <p:nvPr/>
          </p:nvSpPr>
          <p:spPr>
            <a:xfrm>
              <a:off x="6750575" y="3088525"/>
              <a:ext cx="955100" cy="669275"/>
            </a:xfrm>
            <a:custGeom>
              <a:avLst/>
              <a:gdLst/>
              <a:ahLst/>
              <a:cxnLst/>
              <a:rect l="l" t="t" r="r" b="b"/>
              <a:pathLst>
                <a:path w="38204" h="26771" extrusionOk="0">
                  <a:moveTo>
                    <a:pt x="629" y="0"/>
                  </a:moveTo>
                  <a:cubicBezTo>
                    <a:pt x="629" y="0"/>
                    <a:pt x="471" y="2645"/>
                    <a:pt x="314" y="6023"/>
                  </a:cubicBezTo>
                  <a:cubicBezTo>
                    <a:pt x="314" y="6180"/>
                    <a:pt x="314" y="6311"/>
                    <a:pt x="314" y="6442"/>
                  </a:cubicBezTo>
                  <a:cubicBezTo>
                    <a:pt x="131" y="10238"/>
                    <a:pt x="0" y="14795"/>
                    <a:pt x="131" y="17675"/>
                  </a:cubicBezTo>
                  <a:cubicBezTo>
                    <a:pt x="419" y="23252"/>
                    <a:pt x="681" y="24745"/>
                    <a:pt x="681" y="24745"/>
                  </a:cubicBezTo>
                  <a:cubicBezTo>
                    <a:pt x="681" y="24745"/>
                    <a:pt x="6049" y="25713"/>
                    <a:pt x="10657" y="26106"/>
                  </a:cubicBezTo>
                  <a:cubicBezTo>
                    <a:pt x="11774" y="26208"/>
                    <a:pt x="12830" y="26246"/>
                    <a:pt x="13788" y="26246"/>
                  </a:cubicBezTo>
                  <a:cubicBezTo>
                    <a:pt x="16783" y="26246"/>
                    <a:pt x="18827" y="25870"/>
                    <a:pt x="18827" y="25870"/>
                  </a:cubicBezTo>
                  <a:cubicBezTo>
                    <a:pt x="18827" y="25870"/>
                    <a:pt x="16994" y="18198"/>
                    <a:pt x="17596" y="17518"/>
                  </a:cubicBezTo>
                  <a:lnTo>
                    <a:pt x="17675" y="17465"/>
                  </a:lnTo>
                  <a:cubicBezTo>
                    <a:pt x="17753" y="17465"/>
                    <a:pt x="17832" y="17518"/>
                    <a:pt x="17936" y="17649"/>
                  </a:cubicBezTo>
                  <a:cubicBezTo>
                    <a:pt x="18800" y="18853"/>
                    <a:pt x="20136" y="25713"/>
                    <a:pt x="20136" y="25713"/>
                  </a:cubicBezTo>
                  <a:cubicBezTo>
                    <a:pt x="20136" y="25713"/>
                    <a:pt x="23379" y="26771"/>
                    <a:pt x="29175" y="26771"/>
                  </a:cubicBezTo>
                  <a:cubicBezTo>
                    <a:pt x="29497" y="26771"/>
                    <a:pt x="29827" y="26768"/>
                    <a:pt x="30164" y="26761"/>
                  </a:cubicBezTo>
                  <a:cubicBezTo>
                    <a:pt x="32547" y="26708"/>
                    <a:pt x="34275" y="26316"/>
                    <a:pt x="35480" y="25818"/>
                  </a:cubicBezTo>
                  <a:cubicBezTo>
                    <a:pt x="35585" y="25792"/>
                    <a:pt x="35689" y="25740"/>
                    <a:pt x="35768" y="25687"/>
                  </a:cubicBezTo>
                  <a:cubicBezTo>
                    <a:pt x="37627" y="24875"/>
                    <a:pt x="38203" y="23907"/>
                    <a:pt x="38203" y="23907"/>
                  </a:cubicBezTo>
                  <a:cubicBezTo>
                    <a:pt x="38203" y="23907"/>
                    <a:pt x="34406" y="3483"/>
                    <a:pt x="33516" y="917"/>
                  </a:cubicBezTo>
                  <a:cubicBezTo>
                    <a:pt x="33516" y="917"/>
                    <a:pt x="33149" y="917"/>
                    <a:pt x="32443" y="891"/>
                  </a:cubicBezTo>
                  <a:lnTo>
                    <a:pt x="32050" y="891"/>
                  </a:lnTo>
                  <a:cubicBezTo>
                    <a:pt x="30531" y="838"/>
                    <a:pt x="27991" y="760"/>
                    <a:pt x="24980" y="681"/>
                  </a:cubicBezTo>
                  <a:cubicBezTo>
                    <a:pt x="24875" y="681"/>
                    <a:pt x="24744" y="681"/>
                    <a:pt x="24640" y="655"/>
                  </a:cubicBezTo>
                  <a:cubicBezTo>
                    <a:pt x="21681" y="576"/>
                    <a:pt x="18329" y="472"/>
                    <a:pt x="15082" y="393"/>
                  </a:cubicBezTo>
                  <a:lnTo>
                    <a:pt x="14794" y="393"/>
                  </a:lnTo>
                  <a:cubicBezTo>
                    <a:pt x="14428" y="367"/>
                    <a:pt x="14061" y="367"/>
                    <a:pt x="13695" y="341"/>
                  </a:cubicBezTo>
                  <a:lnTo>
                    <a:pt x="13459" y="341"/>
                  </a:lnTo>
                  <a:cubicBezTo>
                    <a:pt x="9557" y="236"/>
                    <a:pt x="5970" y="131"/>
                    <a:pt x="3692" y="53"/>
                  </a:cubicBezTo>
                  <a:lnTo>
                    <a:pt x="3378" y="53"/>
                  </a:lnTo>
                  <a:cubicBezTo>
                    <a:pt x="2069" y="27"/>
                    <a:pt x="1257" y="0"/>
                    <a:pt x="1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7"/>
            <p:cNvSpPr/>
            <p:nvPr/>
          </p:nvSpPr>
          <p:spPr>
            <a:xfrm>
              <a:off x="7366550" y="3104875"/>
              <a:ext cx="278225" cy="629125"/>
            </a:xfrm>
            <a:custGeom>
              <a:avLst/>
              <a:gdLst/>
              <a:ahLst/>
              <a:cxnLst/>
              <a:rect l="l" t="t" r="r" b="b"/>
              <a:pathLst>
                <a:path w="11129" h="25165" extrusionOk="0">
                  <a:moveTo>
                    <a:pt x="1" y="1"/>
                  </a:moveTo>
                  <a:cubicBezTo>
                    <a:pt x="550" y="3379"/>
                    <a:pt x="2410" y="6521"/>
                    <a:pt x="5185" y="8616"/>
                  </a:cubicBezTo>
                  <a:cubicBezTo>
                    <a:pt x="6232" y="9427"/>
                    <a:pt x="7411" y="10082"/>
                    <a:pt x="8668" y="10501"/>
                  </a:cubicBezTo>
                  <a:cubicBezTo>
                    <a:pt x="9113" y="13826"/>
                    <a:pt x="9584" y="17152"/>
                    <a:pt x="10108" y="20477"/>
                  </a:cubicBezTo>
                  <a:cubicBezTo>
                    <a:pt x="10265" y="21524"/>
                    <a:pt x="10448" y="22598"/>
                    <a:pt x="10605" y="23672"/>
                  </a:cubicBezTo>
                  <a:cubicBezTo>
                    <a:pt x="10684" y="24169"/>
                    <a:pt x="10762" y="24667"/>
                    <a:pt x="10841" y="25164"/>
                  </a:cubicBezTo>
                  <a:cubicBezTo>
                    <a:pt x="10946" y="25138"/>
                    <a:pt x="11050" y="25086"/>
                    <a:pt x="11129" y="25033"/>
                  </a:cubicBezTo>
                  <a:cubicBezTo>
                    <a:pt x="11077" y="24745"/>
                    <a:pt x="11024" y="24431"/>
                    <a:pt x="10998" y="24117"/>
                  </a:cubicBezTo>
                  <a:cubicBezTo>
                    <a:pt x="10841" y="23148"/>
                    <a:pt x="10684" y="22205"/>
                    <a:pt x="10553" y="21236"/>
                  </a:cubicBezTo>
                  <a:cubicBezTo>
                    <a:pt x="10265" y="19299"/>
                    <a:pt x="9977" y="17387"/>
                    <a:pt x="9715" y="15450"/>
                  </a:cubicBezTo>
                  <a:cubicBezTo>
                    <a:pt x="9165" y="11574"/>
                    <a:pt x="8668" y="7699"/>
                    <a:pt x="8222" y="3824"/>
                  </a:cubicBezTo>
                  <a:cubicBezTo>
                    <a:pt x="8092" y="2750"/>
                    <a:pt x="7961" y="1677"/>
                    <a:pt x="7856" y="603"/>
                  </a:cubicBezTo>
                  <a:lnTo>
                    <a:pt x="7804" y="237"/>
                  </a:lnTo>
                  <a:lnTo>
                    <a:pt x="7411" y="237"/>
                  </a:lnTo>
                  <a:lnTo>
                    <a:pt x="7411" y="289"/>
                  </a:lnTo>
                  <a:cubicBezTo>
                    <a:pt x="7542" y="1258"/>
                    <a:pt x="7646" y="2227"/>
                    <a:pt x="7751" y="3195"/>
                  </a:cubicBezTo>
                  <a:cubicBezTo>
                    <a:pt x="7987" y="5107"/>
                    <a:pt x="8222" y="7045"/>
                    <a:pt x="8458" y="8982"/>
                  </a:cubicBezTo>
                  <a:cubicBezTo>
                    <a:pt x="8537" y="9427"/>
                    <a:pt x="8589" y="9872"/>
                    <a:pt x="8668" y="10344"/>
                  </a:cubicBezTo>
                  <a:cubicBezTo>
                    <a:pt x="6547" y="9401"/>
                    <a:pt x="4661" y="8066"/>
                    <a:pt x="3169" y="6285"/>
                  </a:cubicBezTo>
                  <a:cubicBezTo>
                    <a:pt x="1703" y="4479"/>
                    <a:pt x="734" y="2305"/>
                    <a:pt x="341" y="27"/>
                  </a:cubicBezTo>
                  <a:cubicBezTo>
                    <a:pt x="236" y="27"/>
                    <a:pt x="105" y="27"/>
                    <a:pt x="1" y="1"/>
                  </a:cubicBezTo>
                  <a:close/>
                </a:path>
              </a:pathLst>
            </a:custGeom>
            <a:solidFill>
              <a:srgbClr val="3E3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7"/>
            <p:cNvSpPr/>
            <p:nvPr/>
          </p:nvSpPr>
          <p:spPr>
            <a:xfrm>
              <a:off x="7076550" y="3097025"/>
              <a:ext cx="51100" cy="267100"/>
            </a:xfrm>
            <a:custGeom>
              <a:avLst/>
              <a:gdLst/>
              <a:ahLst/>
              <a:cxnLst/>
              <a:rect l="l" t="t" r="r" b="b"/>
              <a:pathLst>
                <a:path w="2044" h="10684" extrusionOk="0">
                  <a:moveTo>
                    <a:pt x="420" y="1"/>
                  </a:moveTo>
                  <a:cubicBezTo>
                    <a:pt x="210" y="1441"/>
                    <a:pt x="106" y="2907"/>
                    <a:pt x="53" y="4374"/>
                  </a:cubicBezTo>
                  <a:cubicBezTo>
                    <a:pt x="1" y="6442"/>
                    <a:pt x="79" y="8511"/>
                    <a:pt x="315" y="10553"/>
                  </a:cubicBezTo>
                  <a:cubicBezTo>
                    <a:pt x="341" y="10605"/>
                    <a:pt x="367" y="10684"/>
                    <a:pt x="446" y="10684"/>
                  </a:cubicBezTo>
                  <a:cubicBezTo>
                    <a:pt x="891" y="10632"/>
                    <a:pt x="1310" y="10579"/>
                    <a:pt x="1729" y="10527"/>
                  </a:cubicBezTo>
                  <a:cubicBezTo>
                    <a:pt x="1781" y="10527"/>
                    <a:pt x="1860" y="10474"/>
                    <a:pt x="1860" y="10396"/>
                  </a:cubicBezTo>
                  <a:cubicBezTo>
                    <a:pt x="1441" y="6966"/>
                    <a:pt x="1520" y="3457"/>
                    <a:pt x="2043" y="53"/>
                  </a:cubicBezTo>
                  <a:lnTo>
                    <a:pt x="1755" y="53"/>
                  </a:lnTo>
                  <a:cubicBezTo>
                    <a:pt x="1703" y="446"/>
                    <a:pt x="1651" y="839"/>
                    <a:pt x="1598" y="1231"/>
                  </a:cubicBezTo>
                  <a:cubicBezTo>
                    <a:pt x="1362" y="3169"/>
                    <a:pt x="1284" y="5133"/>
                    <a:pt x="1336" y="7071"/>
                  </a:cubicBezTo>
                  <a:cubicBezTo>
                    <a:pt x="1389" y="8144"/>
                    <a:pt x="1467" y="9218"/>
                    <a:pt x="1598" y="10265"/>
                  </a:cubicBezTo>
                  <a:cubicBezTo>
                    <a:pt x="1258" y="10317"/>
                    <a:pt x="917" y="10370"/>
                    <a:pt x="577" y="10396"/>
                  </a:cubicBezTo>
                  <a:cubicBezTo>
                    <a:pt x="341" y="8432"/>
                    <a:pt x="237" y="6442"/>
                    <a:pt x="289" y="4478"/>
                  </a:cubicBezTo>
                  <a:cubicBezTo>
                    <a:pt x="341" y="2986"/>
                    <a:pt x="472" y="1493"/>
                    <a:pt x="656" y="1"/>
                  </a:cubicBezTo>
                  <a:close/>
                </a:path>
              </a:pathLst>
            </a:custGeom>
            <a:solidFill>
              <a:srgbClr val="3E3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7"/>
            <p:cNvSpPr/>
            <p:nvPr/>
          </p:nvSpPr>
          <p:spPr>
            <a:xfrm>
              <a:off x="6758425" y="3089825"/>
              <a:ext cx="84475" cy="159750"/>
            </a:xfrm>
            <a:custGeom>
              <a:avLst/>
              <a:gdLst/>
              <a:ahLst/>
              <a:cxnLst/>
              <a:rect l="l" t="t" r="r" b="b"/>
              <a:pathLst>
                <a:path w="3379" h="6390" extrusionOk="0">
                  <a:moveTo>
                    <a:pt x="3064" y="1"/>
                  </a:moveTo>
                  <a:cubicBezTo>
                    <a:pt x="3038" y="79"/>
                    <a:pt x="3038" y="158"/>
                    <a:pt x="3011" y="236"/>
                  </a:cubicBezTo>
                  <a:cubicBezTo>
                    <a:pt x="2514" y="2122"/>
                    <a:pt x="1650" y="3902"/>
                    <a:pt x="445" y="5447"/>
                  </a:cubicBezTo>
                  <a:cubicBezTo>
                    <a:pt x="315" y="5630"/>
                    <a:pt x="157" y="5814"/>
                    <a:pt x="0" y="5971"/>
                  </a:cubicBezTo>
                  <a:cubicBezTo>
                    <a:pt x="0" y="6128"/>
                    <a:pt x="0" y="6259"/>
                    <a:pt x="0" y="6390"/>
                  </a:cubicBezTo>
                  <a:cubicBezTo>
                    <a:pt x="1624" y="4609"/>
                    <a:pt x="2802" y="2384"/>
                    <a:pt x="3378" y="1"/>
                  </a:cubicBezTo>
                  <a:close/>
                </a:path>
              </a:pathLst>
            </a:custGeom>
            <a:solidFill>
              <a:srgbClr val="3E3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7"/>
            <p:cNvSpPr/>
            <p:nvPr/>
          </p:nvSpPr>
          <p:spPr>
            <a:xfrm>
              <a:off x="7054950" y="3481950"/>
              <a:ext cx="155450" cy="51350"/>
            </a:xfrm>
            <a:custGeom>
              <a:avLst/>
              <a:gdLst/>
              <a:ahLst/>
              <a:cxnLst/>
              <a:rect l="l" t="t" r="r" b="b"/>
              <a:pathLst>
                <a:path w="6218" h="2054" extrusionOk="0">
                  <a:moveTo>
                    <a:pt x="106" y="0"/>
                  </a:moveTo>
                  <a:cubicBezTo>
                    <a:pt x="27" y="0"/>
                    <a:pt x="1" y="131"/>
                    <a:pt x="79" y="157"/>
                  </a:cubicBezTo>
                  <a:cubicBezTo>
                    <a:pt x="2148" y="602"/>
                    <a:pt x="4138" y="1231"/>
                    <a:pt x="6076" y="2043"/>
                  </a:cubicBezTo>
                  <a:cubicBezTo>
                    <a:pt x="6087" y="2050"/>
                    <a:pt x="6098" y="2053"/>
                    <a:pt x="6108" y="2053"/>
                  </a:cubicBezTo>
                  <a:cubicBezTo>
                    <a:pt x="6173" y="2053"/>
                    <a:pt x="6218" y="1934"/>
                    <a:pt x="6128" y="1912"/>
                  </a:cubicBezTo>
                  <a:cubicBezTo>
                    <a:pt x="4269" y="943"/>
                    <a:pt x="2200" y="288"/>
                    <a:pt x="106" y="0"/>
                  </a:cubicBezTo>
                  <a:close/>
                </a:path>
              </a:pathLst>
            </a:custGeom>
            <a:solidFill>
              <a:srgbClr val="3E3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7"/>
            <p:cNvSpPr/>
            <p:nvPr/>
          </p:nvSpPr>
          <p:spPr>
            <a:xfrm>
              <a:off x="6854000" y="2219025"/>
              <a:ext cx="580650" cy="898100"/>
            </a:xfrm>
            <a:custGeom>
              <a:avLst/>
              <a:gdLst/>
              <a:ahLst/>
              <a:cxnLst/>
              <a:rect l="l" t="t" r="r" b="b"/>
              <a:pathLst>
                <a:path w="23226" h="35924" extrusionOk="0">
                  <a:moveTo>
                    <a:pt x="14428" y="0"/>
                  </a:moveTo>
                  <a:cubicBezTo>
                    <a:pt x="12402" y="0"/>
                    <a:pt x="9955" y="547"/>
                    <a:pt x="8039" y="1186"/>
                  </a:cubicBezTo>
                  <a:cubicBezTo>
                    <a:pt x="7986" y="1212"/>
                    <a:pt x="7934" y="1212"/>
                    <a:pt x="7856" y="1238"/>
                  </a:cubicBezTo>
                  <a:cubicBezTo>
                    <a:pt x="6284" y="1762"/>
                    <a:pt x="5106" y="2364"/>
                    <a:pt x="4844" y="2783"/>
                  </a:cubicBezTo>
                  <a:cubicBezTo>
                    <a:pt x="3090" y="5611"/>
                    <a:pt x="1336" y="19148"/>
                    <a:pt x="0" y="33916"/>
                  </a:cubicBezTo>
                  <a:cubicBezTo>
                    <a:pt x="864" y="34283"/>
                    <a:pt x="1755" y="34597"/>
                    <a:pt x="2671" y="34833"/>
                  </a:cubicBezTo>
                  <a:cubicBezTo>
                    <a:pt x="5775" y="35666"/>
                    <a:pt x="9003" y="35924"/>
                    <a:pt x="12234" y="35924"/>
                  </a:cubicBezTo>
                  <a:cubicBezTo>
                    <a:pt x="13473" y="35924"/>
                    <a:pt x="14713" y="35886"/>
                    <a:pt x="15946" y="35828"/>
                  </a:cubicBezTo>
                  <a:cubicBezTo>
                    <a:pt x="18382" y="35697"/>
                    <a:pt x="20817" y="35383"/>
                    <a:pt x="23226" y="34885"/>
                  </a:cubicBezTo>
                  <a:cubicBezTo>
                    <a:pt x="23147" y="34231"/>
                    <a:pt x="23069" y="33707"/>
                    <a:pt x="23016" y="33340"/>
                  </a:cubicBezTo>
                  <a:cubicBezTo>
                    <a:pt x="22388" y="27920"/>
                    <a:pt x="22152" y="4433"/>
                    <a:pt x="21733" y="3202"/>
                  </a:cubicBezTo>
                  <a:cubicBezTo>
                    <a:pt x="21419" y="2259"/>
                    <a:pt x="19717" y="924"/>
                    <a:pt x="17177" y="322"/>
                  </a:cubicBezTo>
                  <a:cubicBezTo>
                    <a:pt x="17099" y="296"/>
                    <a:pt x="17020" y="269"/>
                    <a:pt x="16941" y="269"/>
                  </a:cubicBezTo>
                  <a:cubicBezTo>
                    <a:pt x="16287" y="112"/>
                    <a:pt x="15580" y="34"/>
                    <a:pt x="14821" y="8"/>
                  </a:cubicBezTo>
                  <a:cubicBezTo>
                    <a:pt x="14692" y="3"/>
                    <a:pt x="14560" y="0"/>
                    <a:pt x="144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7"/>
            <p:cNvSpPr/>
            <p:nvPr/>
          </p:nvSpPr>
          <p:spPr>
            <a:xfrm>
              <a:off x="6698200" y="2212500"/>
              <a:ext cx="972775" cy="1116950"/>
            </a:xfrm>
            <a:custGeom>
              <a:avLst/>
              <a:gdLst/>
              <a:ahLst/>
              <a:cxnLst/>
              <a:rect l="l" t="t" r="r" b="b"/>
              <a:pathLst>
                <a:path w="38911" h="44678" extrusionOk="0">
                  <a:moveTo>
                    <a:pt x="23117" y="0"/>
                  </a:moveTo>
                  <a:cubicBezTo>
                    <a:pt x="19869" y="0"/>
                    <a:pt x="15945" y="600"/>
                    <a:pt x="12883" y="1316"/>
                  </a:cubicBezTo>
                  <a:cubicBezTo>
                    <a:pt x="12778" y="1342"/>
                    <a:pt x="12674" y="1368"/>
                    <a:pt x="12569" y="1395"/>
                  </a:cubicBezTo>
                  <a:cubicBezTo>
                    <a:pt x="10081" y="1997"/>
                    <a:pt x="8196" y="2678"/>
                    <a:pt x="7777" y="3123"/>
                  </a:cubicBezTo>
                  <a:cubicBezTo>
                    <a:pt x="4949" y="6291"/>
                    <a:pt x="2147" y="25851"/>
                    <a:pt x="0" y="42425"/>
                  </a:cubicBezTo>
                  <a:cubicBezTo>
                    <a:pt x="1414" y="42844"/>
                    <a:pt x="2828" y="43185"/>
                    <a:pt x="4295" y="43473"/>
                  </a:cubicBezTo>
                  <a:cubicBezTo>
                    <a:pt x="6677" y="43918"/>
                    <a:pt x="9112" y="44206"/>
                    <a:pt x="11574" y="44389"/>
                  </a:cubicBezTo>
                  <a:cubicBezTo>
                    <a:pt x="11469" y="42923"/>
                    <a:pt x="11364" y="41457"/>
                    <a:pt x="11260" y="39964"/>
                  </a:cubicBezTo>
                  <a:cubicBezTo>
                    <a:pt x="10945" y="35827"/>
                    <a:pt x="10684" y="27317"/>
                    <a:pt x="10553" y="23154"/>
                  </a:cubicBezTo>
                  <a:cubicBezTo>
                    <a:pt x="10422" y="19069"/>
                    <a:pt x="10396" y="14958"/>
                    <a:pt x="10867" y="10873"/>
                  </a:cubicBezTo>
                  <a:cubicBezTo>
                    <a:pt x="11155" y="8360"/>
                    <a:pt x="11600" y="5558"/>
                    <a:pt x="13669" y="3856"/>
                  </a:cubicBezTo>
                  <a:cubicBezTo>
                    <a:pt x="14585" y="3070"/>
                    <a:pt x="15685" y="2625"/>
                    <a:pt x="16837" y="2259"/>
                  </a:cubicBezTo>
                  <a:cubicBezTo>
                    <a:pt x="17989" y="1892"/>
                    <a:pt x="19141" y="1578"/>
                    <a:pt x="20319" y="1395"/>
                  </a:cubicBezTo>
                  <a:cubicBezTo>
                    <a:pt x="20818" y="1325"/>
                    <a:pt x="21338" y="1271"/>
                    <a:pt x="21853" y="1271"/>
                  </a:cubicBezTo>
                  <a:cubicBezTo>
                    <a:pt x="22500" y="1271"/>
                    <a:pt x="23140" y="1356"/>
                    <a:pt x="23723" y="1604"/>
                  </a:cubicBezTo>
                  <a:cubicBezTo>
                    <a:pt x="24195" y="1787"/>
                    <a:pt x="24614" y="2102"/>
                    <a:pt x="24928" y="2494"/>
                  </a:cubicBezTo>
                  <a:cubicBezTo>
                    <a:pt x="25321" y="3018"/>
                    <a:pt x="25425" y="3620"/>
                    <a:pt x="25321" y="4275"/>
                  </a:cubicBezTo>
                  <a:cubicBezTo>
                    <a:pt x="25216" y="4982"/>
                    <a:pt x="24954" y="5689"/>
                    <a:pt x="24666" y="6343"/>
                  </a:cubicBezTo>
                  <a:cubicBezTo>
                    <a:pt x="24378" y="7103"/>
                    <a:pt x="24142" y="7862"/>
                    <a:pt x="23907" y="8648"/>
                  </a:cubicBezTo>
                  <a:cubicBezTo>
                    <a:pt x="23304" y="10585"/>
                    <a:pt x="22728" y="12549"/>
                    <a:pt x="22205" y="14513"/>
                  </a:cubicBezTo>
                  <a:cubicBezTo>
                    <a:pt x="21707" y="16477"/>
                    <a:pt x="21262" y="18467"/>
                    <a:pt x="20843" y="20457"/>
                  </a:cubicBezTo>
                  <a:cubicBezTo>
                    <a:pt x="20424" y="22447"/>
                    <a:pt x="20058" y="24463"/>
                    <a:pt x="19770" y="26505"/>
                  </a:cubicBezTo>
                  <a:cubicBezTo>
                    <a:pt x="19481" y="28521"/>
                    <a:pt x="19298" y="30590"/>
                    <a:pt x="19193" y="32632"/>
                  </a:cubicBezTo>
                  <a:cubicBezTo>
                    <a:pt x="19115" y="34701"/>
                    <a:pt x="19246" y="41142"/>
                    <a:pt x="19377" y="43211"/>
                  </a:cubicBezTo>
                  <a:cubicBezTo>
                    <a:pt x="19403" y="43708"/>
                    <a:pt x="19455" y="44206"/>
                    <a:pt x="19429" y="44677"/>
                  </a:cubicBezTo>
                  <a:cubicBezTo>
                    <a:pt x="21472" y="44677"/>
                    <a:pt x="23488" y="44625"/>
                    <a:pt x="25478" y="44572"/>
                  </a:cubicBezTo>
                  <a:cubicBezTo>
                    <a:pt x="29405" y="44415"/>
                    <a:pt x="35061" y="44154"/>
                    <a:pt x="38910" y="43630"/>
                  </a:cubicBezTo>
                  <a:cubicBezTo>
                    <a:pt x="38753" y="42870"/>
                    <a:pt x="38648" y="42294"/>
                    <a:pt x="38570" y="41875"/>
                  </a:cubicBezTo>
                  <a:cubicBezTo>
                    <a:pt x="37549" y="35801"/>
                    <a:pt x="35454" y="4929"/>
                    <a:pt x="34799" y="3542"/>
                  </a:cubicBezTo>
                  <a:cubicBezTo>
                    <a:pt x="34302" y="2520"/>
                    <a:pt x="31526" y="1028"/>
                    <a:pt x="27468" y="373"/>
                  </a:cubicBezTo>
                  <a:cubicBezTo>
                    <a:pt x="27337" y="347"/>
                    <a:pt x="27206" y="321"/>
                    <a:pt x="27075" y="295"/>
                  </a:cubicBezTo>
                  <a:cubicBezTo>
                    <a:pt x="26028" y="138"/>
                    <a:pt x="24902" y="33"/>
                    <a:pt x="23697" y="7"/>
                  </a:cubicBezTo>
                  <a:cubicBezTo>
                    <a:pt x="23507" y="2"/>
                    <a:pt x="23313" y="0"/>
                    <a:pt x="23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7"/>
            <p:cNvSpPr/>
            <p:nvPr/>
          </p:nvSpPr>
          <p:spPr>
            <a:xfrm>
              <a:off x="7314175" y="2212650"/>
              <a:ext cx="349600" cy="845675"/>
            </a:xfrm>
            <a:custGeom>
              <a:avLst/>
              <a:gdLst/>
              <a:ahLst/>
              <a:cxnLst/>
              <a:rect l="l" t="t" r="r" b="b"/>
              <a:pathLst>
                <a:path w="13984" h="33827" extrusionOk="0">
                  <a:moveTo>
                    <a:pt x="2567" y="1"/>
                  </a:moveTo>
                  <a:cubicBezTo>
                    <a:pt x="2488" y="1"/>
                    <a:pt x="2384" y="53"/>
                    <a:pt x="2357" y="132"/>
                  </a:cubicBezTo>
                  <a:cubicBezTo>
                    <a:pt x="1" y="5395"/>
                    <a:pt x="79" y="12281"/>
                    <a:pt x="1729" y="18356"/>
                  </a:cubicBezTo>
                  <a:cubicBezTo>
                    <a:pt x="3405" y="24614"/>
                    <a:pt x="7254" y="30270"/>
                    <a:pt x="12124" y="33595"/>
                  </a:cubicBezTo>
                  <a:cubicBezTo>
                    <a:pt x="12337" y="33750"/>
                    <a:pt x="12572" y="33826"/>
                    <a:pt x="12796" y="33826"/>
                  </a:cubicBezTo>
                  <a:cubicBezTo>
                    <a:pt x="13178" y="33826"/>
                    <a:pt x="13530" y="33605"/>
                    <a:pt x="13695" y="33176"/>
                  </a:cubicBezTo>
                  <a:cubicBezTo>
                    <a:pt x="13983" y="32391"/>
                    <a:pt x="13460" y="31370"/>
                    <a:pt x="12936" y="30636"/>
                  </a:cubicBezTo>
                  <a:cubicBezTo>
                    <a:pt x="11496" y="28620"/>
                    <a:pt x="7725" y="23279"/>
                    <a:pt x="6023" y="16628"/>
                  </a:cubicBezTo>
                  <a:cubicBezTo>
                    <a:pt x="4321" y="10003"/>
                    <a:pt x="5814" y="4662"/>
                    <a:pt x="6887" y="1572"/>
                  </a:cubicBezTo>
                  <a:cubicBezTo>
                    <a:pt x="6940" y="1389"/>
                    <a:pt x="6913" y="1179"/>
                    <a:pt x="6730" y="1101"/>
                  </a:cubicBezTo>
                  <a:cubicBezTo>
                    <a:pt x="5683" y="577"/>
                    <a:pt x="3640" y="132"/>
                    <a:pt x="2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7"/>
            <p:cNvSpPr/>
            <p:nvPr/>
          </p:nvSpPr>
          <p:spPr>
            <a:xfrm>
              <a:off x="6690350" y="2237900"/>
              <a:ext cx="324700" cy="675800"/>
            </a:xfrm>
            <a:custGeom>
              <a:avLst/>
              <a:gdLst/>
              <a:ahLst/>
              <a:cxnLst/>
              <a:rect l="l" t="t" r="r" b="b"/>
              <a:pathLst>
                <a:path w="12988" h="27032" extrusionOk="0">
                  <a:moveTo>
                    <a:pt x="12596" y="1"/>
                  </a:moveTo>
                  <a:cubicBezTo>
                    <a:pt x="11951" y="1"/>
                    <a:pt x="10718" y="452"/>
                    <a:pt x="10526" y="509"/>
                  </a:cubicBezTo>
                  <a:cubicBezTo>
                    <a:pt x="10369" y="588"/>
                    <a:pt x="10212" y="667"/>
                    <a:pt x="10029" y="719"/>
                  </a:cubicBezTo>
                  <a:cubicBezTo>
                    <a:pt x="8405" y="1478"/>
                    <a:pt x="6965" y="2657"/>
                    <a:pt x="6023" y="4385"/>
                  </a:cubicBezTo>
                  <a:cubicBezTo>
                    <a:pt x="0" y="15435"/>
                    <a:pt x="1362" y="26458"/>
                    <a:pt x="1676" y="26903"/>
                  </a:cubicBezTo>
                  <a:cubicBezTo>
                    <a:pt x="1740" y="26993"/>
                    <a:pt x="1810" y="27031"/>
                    <a:pt x="1883" y="27031"/>
                  </a:cubicBezTo>
                  <a:cubicBezTo>
                    <a:pt x="2258" y="27031"/>
                    <a:pt x="2701" y="26027"/>
                    <a:pt x="2723" y="25830"/>
                  </a:cubicBezTo>
                  <a:cubicBezTo>
                    <a:pt x="4556" y="15094"/>
                    <a:pt x="6887" y="9229"/>
                    <a:pt x="8484" y="6349"/>
                  </a:cubicBezTo>
                  <a:cubicBezTo>
                    <a:pt x="9217" y="5039"/>
                    <a:pt x="10029" y="3835"/>
                    <a:pt x="10945" y="2709"/>
                  </a:cubicBezTo>
                  <a:cubicBezTo>
                    <a:pt x="11417" y="2133"/>
                    <a:pt x="11914" y="1583"/>
                    <a:pt x="12385" y="1033"/>
                  </a:cubicBezTo>
                  <a:cubicBezTo>
                    <a:pt x="12542" y="850"/>
                    <a:pt x="12988" y="483"/>
                    <a:pt x="12988" y="221"/>
                  </a:cubicBezTo>
                  <a:cubicBezTo>
                    <a:pt x="12988" y="61"/>
                    <a:pt x="12831" y="1"/>
                    <a:pt x="12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7"/>
            <p:cNvSpPr/>
            <p:nvPr/>
          </p:nvSpPr>
          <p:spPr>
            <a:xfrm>
              <a:off x="7017000" y="2118400"/>
              <a:ext cx="310300" cy="201100"/>
            </a:xfrm>
            <a:custGeom>
              <a:avLst/>
              <a:gdLst/>
              <a:ahLst/>
              <a:cxnLst/>
              <a:rect l="l" t="t" r="r" b="b"/>
              <a:pathLst>
                <a:path w="12412" h="8044" extrusionOk="0">
                  <a:moveTo>
                    <a:pt x="10788" y="0"/>
                  </a:moveTo>
                  <a:lnTo>
                    <a:pt x="0" y="2331"/>
                  </a:lnTo>
                  <a:lnTo>
                    <a:pt x="1336" y="7175"/>
                  </a:lnTo>
                  <a:cubicBezTo>
                    <a:pt x="1336" y="7175"/>
                    <a:pt x="1870" y="8043"/>
                    <a:pt x="4046" y="8043"/>
                  </a:cubicBezTo>
                  <a:cubicBezTo>
                    <a:pt x="4916" y="8043"/>
                    <a:pt x="6049" y="7904"/>
                    <a:pt x="7515" y="7515"/>
                  </a:cubicBezTo>
                  <a:cubicBezTo>
                    <a:pt x="12412" y="6206"/>
                    <a:pt x="11940" y="3849"/>
                    <a:pt x="11940" y="3849"/>
                  </a:cubicBezTo>
                  <a:lnTo>
                    <a:pt x="10788" y="0"/>
                  </a:ln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7"/>
            <p:cNvSpPr/>
            <p:nvPr/>
          </p:nvSpPr>
          <p:spPr>
            <a:xfrm>
              <a:off x="6988850" y="2072650"/>
              <a:ext cx="336475" cy="166975"/>
            </a:xfrm>
            <a:custGeom>
              <a:avLst/>
              <a:gdLst/>
              <a:ahLst/>
              <a:cxnLst/>
              <a:rect l="l" t="t" r="r" b="b"/>
              <a:pathLst>
                <a:path w="13459" h="6679" extrusionOk="0">
                  <a:moveTo>
                    <a:pt x="11180" y="0"/>
                  </a:moveTo>
                  <a:cubicBezTo>
                    <a:pt x="10619" y="0"/>
                    <a:pt x="10055" y="58"/>
                    <a:pt x="9479" y="128"/>
                  </a:cubicBezTo>
                  <a:cubicBezTo>
                    <a:pt x="6939" y="469"/>
                    <a:pt x="4452" y="1254"/>
                    <a:pt x="2043" y="2118"/>
                  </a:cubicBezTo>
                  <a:cubicBezTo>
                    <a:pt x="1440" y="2328"/>
                    <a:pt x="812" y="2590"/>
                    <a:pt x="498" y="3035"/>
                  </a:cubicBezTo>
                  <a:cubicBezTo>
                    <a:pt x="105" y="3637"/>
                    <a:pt x="0" y="4868"/>
                    <a:pt x="393" y="5444"/>
                  </a:cubicBezTo>
                  <a:cubicBezTo>
                    <a:pt x="917" y="6177"/>
                    <a:pt x="2252" y="6543"/>
                    <a:pt x="3221" y="6648"/>
                  </a:cubicBezTo>
                  <a:cubicBezTo>
                    <a:pt x="3452" y="6669"/>
                    <a:pt x="3684" y="6678"/>
                    <a:pt x="3918" y="6678"/>
                  </a:cubicBezTo>
                  <a:cubicBezTo>
                    <a:pt x="4878" y="6678"/>
                    <a:pt x="5855" y="6518"/>
                    <a:pt x="6782" y="6308"/>
                  </a:cubicBezTo>
                  <a:cubicBezTo>
                    <a:pt x="8222" y="5967"/>
                    <a:pt x="9636" y="5496"/>
                    <a:pt x="10841" y="4737"/>
                  </a:cubicBezTo>
                  <a:cubicBezTo>
                    <a:pt x="12045" y="3977"/>
                    <a:pt x="13014" y="2904"/>
                    <a:pt x="13328" y="1699"/>
                  </a:cubicBezTo>
                  <a:cubicBezTo>
                    <a:pt x="13433" y="1307"/>
                    <a:pt x="13459" y="861"/>
                    <a:pt x="13171" y="521"/>
                  </a:cubicBezTo>
                  <a:cubicBezTo>
                    <a:pt x="12909" y="233"/>
                    <a:pt x="12464" y="102"/>
                    <a:pt x="12019" y="50"/>
                  </a:cubicBezTo>
                  <a:cubicBezTo>
                    <a:pt x="11740" y="15"/>
                    <a:pt x="11460" y="0"/>
                    <a:pt x="11180" y="0"/>
                  </a:cubicBezTo>
                  <a:close/>
                </a:path>
              </a:pathLst>
            </a:custGeom>
            <a:solidFill>
              <a:srgbClr val="B224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7"/>
            <p:cNvSpPr/>
            <p:nvPr/>
          </p:nvSpPr>
          <p:spPr>
            <a:xfrm>
              <a:off x="6990150" y="2251275"/>
              <a:ext cx="357450" cy="104775"/>
            </a:xfrm>
            <a:custGeom>
              <a:avLst/>
              <a:gdLst/>
              <a:ahLst/>
              <a:cxnLst/>
              <a:rect l="l" t="t" r="r" b="b"/>
              <a:pathLst>
                <a:path w="14298" h="4191" extrusionOk="0">
                  <a:moveTo>
                    <a:pt x="14297" y="1"/>
                  </a:moveTo>
                  <a:cubicBezTo>
                    <a:pt x="14035" y="472"/>
                    <a:pt x="13774" y="917"/>
                    <a:pt x="13459" y="1310"/>
                  </a:cubicBezTo>
                  <a:cubicBezTo>
                    <a:pt x="13486" y="1362"/>
                    <a:pt x="13512" y="1415"/>
                    <a:pt x="13538" y="1467"/>
                  </a:cubicBezTo>
                  <a:cubicBezTo>
                    <a:pt x="13800" y="1048"/>
                    <a:pt x="14062" y="603"/>
                    <a:pt x="14297" y="105"/>
                  </a:cubicBezTo>
                  <a:cubicBezTo>
                    <a:pt x="14297" y="79"/>
                    <a:pt x="14297" y="53"/>
                    <a:pt x="14297" y="1"/>
                  </a:cubicBezTo>
                  <a:close/>
                  <a:moveTo>
                    <a:pt x="53" y="1703"/>
                  </a:moveTo>
                  <a:cubicBezTo>
                    <a:pt x="27" y="1781"/>
                    <a:pt x="1" y="1860"/>
                    <a:pt x="1" y="1912"/>
                  </a:cubicBezTo>
                  <a:cubicBezTo>
                    <a:pt x="1" y="2331"/>
                    <a:pt x="210" y="3378"/>
                    <a:pt x="472" y="4190"/>
                  </a:cubicBezTo>
                  <a:cubicBezTo>
                    <a:pt x="524" y="4112"/>
                    <a:pt x="577" y="4033"/>
                    <a:pt x="629" y="3928"/>
                  </a:cubicBezTo>
                  <a:cubicBezTo>
                    <a:pt x="367" y="3274"/>
                    <a:pt x="131" y="2331"/>
                    <a:pt x="53" y="1703"/>
                  </a:cubicBezTo>
                  <a:close/>
                </a:path>
              </a:pathLst>
            </a:custGeom>
            <a:solidFill>
              <a:srgbClr val="3C40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7"/>
            <p:cNvSpPr/>
            <p:nvPr/>
          </p:nvSpPr>
          <p:spPr>
            <a:xfrm>
              <a:off x="7067400" y="2299725"/>
              <a:ext cx="17050" cy="16375"/>
            </a:xfrm>
            <a:custGeom>
              <a:avLst/>
              <a:gdLst/>
              <a:ahLst/>
              <a:cxnLst/>
              <a:rect l="l" t="t" r="r" b="b"/>
              <a:pathLst>
                <a:path w="682" h="655" extrusionOk="0">
                  <a:moveTo>
                    <a:pt x="315" y="0"/>
                  </a:moveTo>
                  <a:cubicBezTo>
                    <a:pt x="315" y="0"/>
                    <a:pt x="184" y="184"/>
                    <a:pt x="0" y="445"/>
                  </a:cubicBezTo>
                  <a:cubicBezTo>
                    <a:pt x="184" y="524"/>
                    <a:pt x="393" y="603"/>
                    <a:pt x="681" y="655"/>
                  </a:cubicBezTo>
                  <a:cubicBezTo>
                    <a:pt x="445" y="288"/>
                    <a:pt x="315" y="0"/>
                    <a:pt x="315" y="0"/>
                  </a:cubicBezTo>
                  <a:close/>
                </a:path>
              </a:pathLst>
            </a:custGeom>
            <a:solidFill>
              <a:srgbClr val="A87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7"/>
            <p:cNvSpPr/>
            <p:nvPr/>
          </p:nvSpPr>
          <p:spPr>
            <a:xfrm>
              <a:off x="6990150" y="2160125"/>
              <a:ext cx="368000" cy="224225"/>
            </a:xfrm>
            <a:custGeom>
              <a:avLst/>
              <a:gdLst/>
              <a:ahLst/>
              <a:cxnLst/>
              <a:rect l="l" t="t" r="r" b="b"/>
              <a:pathLst>
                <a:path w="14720" h="8969" extrusionOk="0">
                  <a:moveTo>
                    <a:pt x="12544" y="1"/>
                  </a:moveTo>
                  <a:cubicBezTo>
                    <a:pt x="12411" y="1"/>
                    <a:pt x="12279" y="43"/>
                    <a:pt x="12150" y="138"/>
                  </a:cubicBezTo>
                  <a:cubicBezTo>
                    <a:pt x="11033" y="982"/>
                    <a:pt x="8459" y="3989"/>
                    <a:pt x="4047" y="3989"/>
                  </a:cubicBezTo>
                  <a:cubicBezTo>
                    <a:pt x="3803" y="3989"/>
                    <a:pt x="3554" y="3980"/>
                    <a:pt x="3300" y="3961"/>
                  </a:cubicBezTo>
                  <a:cubicBezTo>
                    <a:pt x="2148" y="3882"/>
                    <a:pt x="1703" y="2547"/>
                    <a:pt x="1493" y="1971"/>
                  </a:cubicBezTo>
                  <a:cubicBezTo>
                    <a:pt x="1464" y="1912"/>
                    <a:pt x="1401" y="1878"/>
                    <a:pt x="1343" y="1878"/>
                  </a:cubicBezTo>
                  <a:cubicBezTo>
                    <a:pt x="1297" y="1878"/>
                    <a:pt x="1254" y="1899"/>
                    <a:pt x="1231" y="1945"/>
                  </a:cubicBezTo>
                  <a:cubicBezTo>
                    <a:pt x="838" y="2652"/>
                    <a:pt x="27" y="4432"/>
                    <a:pt x="1" y="4877"/>
                  </a:cubicBezTo>
                  <a:cubicBezTo>
                    <a:pt x="1" y="5637"/>
                    <a:pt x="655" y="8229"/>
                    <a:pt x="1100" y="8307"/>
                  </a:cubicBezTo>
                  <a:cubicBezTo>
                    <a:pt x="1104" y="8308"/>
                    <a:pt x="1109" y="8308"/>
                    <a:pt x="1113" y="8308"/>
                  </a:cubicBezTo>
                  <a:cubicBezTo>
                    <a:pt x="1580" y="8308"/>
                    <a:pt x="3405" y="5584"/>
                    <a:pt x="3405" y="5584"/>
                  </a:cubicBezTo>
                  <a:cubicBezTo>
                    <a:pt x="3405" y="5584"/>
                    <a:pt x="5246" y="8969"/>
                    <a:pt x="5897" y="8969"/>
                  </a:cubicBezTo>
                  <a:cubicBezTo>
                    <a:pt x="5913" y="8969"/>
                    <a:pt x="5929" y="8967"/>
                    <a:pt x="5944" y="8962"/>
                  </a:cubicBezTo>
                  <a:cubicBezTo>
                    <a:pt x="6966" y="8674"/>
                    <a:pt x="11993" y="8569"/>
                    <a:pt x="14533" y="3175"/>
                  </a:cubicBezTo>
                  <a:cubicBezTo>
                    <a:pt x="14719" y="2802"/>
                    <a:pt x="13619" y="1"/>
                    <a:pt x="125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7"/>
            <p:cNvSpPr/>
            <p:nvPr/>
          </p:nvSpPr>
          <p:spPr>
            <a:xfrm>
              <a:off x="6975100" y="2369775"/>
              <a:ext cx="170225" cy="693300"/>
            </a:xfrm>
            <a:custGeom>
              <a:avLst/>
              <a:gdLst/>
              <a:ahLst/>
              <a:cxnLst/>
              <a:rect l="l" t="t" r="r" b="b"/>
              <a:pathLst>
                <a:path w="6809" h="27732" extrusionOk="0">
                  <a:moveTo>
                    <a:pt x="4007" y="0"/>
                  </a:moveTo>
                  <a:cubicBezTo>
                    <a:pt x="2750" y="52"/>
                    <a:pt x="53" y="22257"/>
                    <a:pt x="27" y="23121"/>
                  </a:cubicBezTo>
                  <a:cubicBezTo>
                    <a:pt x="1" y="23973"/>
                    <a:pt x="1861" y="27731"/>
                    <a:pt x="2816" y="27731"/>
                  </a:cubicBezTo>
                  <a:cubicBezTo>
                    <a:pt x="2829" y="27731"/>
                    <a:pt x="2842" y="27731"/>
                    <a:pt x="2854" y="27729"/>
                  </a:cubicBezTo>
                  <a:cubicBezTo>
                    <a:pt x="3771" y="27651"/>
                    <a:pt x="6049" y="24561"/>
                    <a:pt x="6442" y="23749"/>
                  </a:cubicBezTo>
                  <a:cubicBezTo>
                    <a:pt x="6808" y="22911"/>
                    <a:pt x="4530" y="0"/>
                    <a:pt x="40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7"/>
            <p:cNvSpPr/>
            <p:nvPr/>
          </p:nvSpPr>
          <p:spPr>
            <a:xfrm>
              <a:off x="7029425" y="2303625"/>
              <a:ext cx="102800" cy="105050"/>
            </a:xfrm>
            <a:custGeom>
              <a:avLst/>
              <a:gdLst/>
              <a:ahLst/>
              <a:cxnLst/>
              <a:rect l="l" t="t" r="r" b="b"/>
              <a:pathLst>
                <a:path w="4112" h="4202" extrusionOk="0">
                  <a:moveTo>
                    <a:pt x="2016" y="1"/>
                  </a:moveTo>
                  <a:cubicBezTo>
                    <a:pt x="1056" y="1"/>
                    <a:pt x="79" y="2753"/>
                    <a:pt x="27" y="3013"/>
                  </a:cubicBezTo>
                  <a:cubicBezTo>
                    <a:pt x="1" y="3301"/>
                    <a:pt x="655" y="4086"/>
                    <a:pt x="1624" y="4191"/>
                  </a:cubicBezTo>
                  <a:cubicBezTo>
                    <a:pt x="1688" y="4198"/>
                    <a:pt x="1752" y="4201"/>
                    <a:pt x="1816" y="4201"/>
                  </a:cubicBezTo>
                  <a:cubicBezTo>
                    <a:pt x="2730" y="4201"/>
                    <a:pt x="3680" y="3542"/>
                    <a:pt x="3876" y="3248"/>
                  </a:cubicBezTo>
                  <a:cubicBezTo>
                    <a:pt x="4112" y="2934"/>
                    <a:pt x="2567" y="54"/>
                    <a:pt x="2043" y="1"/>
                  </a:cubicBezTo>
                  <a:cubicBezTo>
                    <a:pt x="2034" y="1"/>
                    <a:pt x="2025" y="1"/>
                    <a:pt x="20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7"/>
            <p:cNvSpPr/>
            <p:nvPr/>
          </p:nvSpPr>
          <p:spPr>
            <a:xfrm>
              <a:off x="6674625" y="1196475"/>
              <a:ext cx="274975" cy="428475"/>
            </a:xfrm>
            <a:custGeom>
              <a:avLst/>
              <a:gdLst/>
              <a:ahLst/>
              <a:cxnLst/>
              <a:rect l="l" t="t" r="r" b="b"/>
              <a:pathLst>
                <a:path w="10999" h="17139" extrusionOk="0">
                  <a:moveTo>
                    <a:pt x="8598" y="1"/>
                  </a:moveTo>
                  <a:cubicBezTo>
                    <a:pt x="7518" y="1"/>
                    <a:pt x="6223" y="722"/>
                    <a:pt x="5526" y="1267"/>
                  </a:cubicBezTo>
                  <a:cubicBezTo>
                    <a:pt x="1729" y="4147"/>
                    <a:pt x="1" y="9488"/>
                    <a:pt x="1362" y="14071"/>
                  </a:cubicBezTo>
                  <a:cubicBezTo>
                    <a:pt x="1572" y="14830"/>
                    <a:pt x="1886" y="15589"/>
                    <a:pt x="2436" y="16192"/>
                  </a:cubicBezTo>
                  <a:cubicBezTo>
                    <a:pt x="2930" y="16735"/>
                    <a:pt x="3657" y="17139"/>
                    <a:pt x="4397" y="17139"/>
                  </a:cubicBezTo>
                  <a:cubicBezTo>
                    <a:pt x="4442" y="17139"/>
                    <a:pt x="4486" y="17137"/>
                    <a:pt x="4531" y="17134"/>
                  </a:cubicBezTo>
                  <a:cubicBezTo>
                    <a:pt x="5971" y="17003"/>
                    <a:pt x="6835" y="15537"/>
                    <a:pt x="7437" y="14228"/>
                  </a:cubicBezTo>
                  <a:cubicBezTo>
                    <a:pt x="8484" y="11976"/>
                    <a:pt x="9506" y="9698"/>
                    <a:pt x="10055" y="7289"/>
                  </a:cubicBezTo>
                  <a:cubicBezTo>
                    <a:pt x="10474" y="5508"/>
                    <a:pt x="10998" y="2471"/>
                    <a:pt x="10029" y="769"/>
                  </a:cubicBezTo>
                  <a:cubicBezTo>
                    <a:pt x="9699" y="210"/>
                    <a:pt x="9180" y="1"/>
                    <a:pt x="85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7"/>
            <p:cNvSpPr/>
            <p:nvPr/>
          </p:nvSpPr>
          <p:spPr>
            <a:xfrm>
              <a:off x="6685100" y="1187300"/>
              <a:ext cx="892250" cy="1016875"/>
            </a:xfrm>
            <a:custGeom>
              <a:avLst/>
              <a:gdLst/>
              <a:ahLst/>
              <a:cxnLst/>
              <a:rect l="l" t="t" r="r" b="b"/>
              <a:pathLst>
                <a:path w="35690" h="40675" extrusionOk="0">
                  <a:moveTo>
                    <a:pt x="17215" y="0"/>
                  </a:moveTo>
                  <a:cubicBezTo>
                    <a:pt x="7374" y="0"/>
                    <a:pt x="178" y="8179"/>
                    <a:pt x="27" y="21167"/>
                  </a:cubicBezTo>
                  <a:cubicBezTo>
                    <a:pt x="1" y="22817"/>
                    <a:pt x="79" y="24388"/>
                    <a:pt x="236" y="25906"/>
                  </a:cubicBezTo>
                  <a:lnTo>
                    <a:pt x="236" y="25985"/>
                  </a:lnTo>
                  <a:cubicBezTo>
                    <a:pt x="289" y="26456"/>
                    <a:pt x="341" y="26901"/>
                    <a:pt x="420" y="27347"/>
                  </a:cubicBezTo>
                  <a:cubicBezTo>
                    <a:pt x="996" y="31248"/>
                    <a:pt x="2357" y="34547"/>
                    <a:pt x="4949" y="36878"/>
                  </a:cubicBezTo>
                  <a:lnTo>
                    <a:pt x="5002" y="36930"/>
                  </a:lnTo>
                  <a:cubicBezTo>
                    <a:pt x="5447" y="37323"/>
                    <a:pt x="5944" y="37716"/>
                    <a:pt x="6468" y="38056"/>
                  </a:cubicBezTo>
                  <a:lnTo>
                    <a:pt x="6494" y="38056"/>
                  </a:lnTo>
                  <a:cubicBezTo>
                    <a:pt x="8720" y="39522"/>
                    <a:pt x="11679" y="40413"/>
                    <a:pt x="15580" y="40622"/>
                  </a:cubicBezTo>
                  <a:cubicBezTo>
                    <a:pt x="15764" y="40648"/>
                    <a:pt x="15921" y="40648"/>
                    <a:pt x="16104" y="40648"/>
                  </a:cubicBezTo>
                  <a:cubicBezTo>
                    <a:pt x="16314" y="40648"/>
                    <a:pt x="16497" y="40648"/>
                    <a:pt x="16706" y="40674"/>
                  </a:cubicBezTo>
                  <a:cubicBezTo>
                    <a:pt x="17151" y="40674"/>
                    <a:pt x="17597" y="40674"/>
                    <a:pt x="18042" y="40622"/>
                  </a:cubicBezTo>
                  <a:cubicBezTo>
                    <a:pt x="23567" y="40255"/>
                    <a:pt x="28515" y="36878"/>
                    <a:pt x="31527" y="31772"/>
                  </a:cubicBezTo>
                  <a:cubicBezTo>
                    <a:pt x="31553" y="31719"/>
                    <a:pt x="31579" y="31693"/>
                    <a:pt x="31605" y="31641"/>
                  </a:cubicBezTo>
                  <a:cubicBezTo>
                    <a:pt x="31841" y="31222"/>
                    <a:pt x="32076" y="30803"/>
                    <a:pt x="32286" y="30358"/>
                  </a:cubicBezTo>
                  <a:cubicBezTo>
                    <a:pt x="33386" y="28106"/>
                    <a:pt x="34145" y="25540"/>
                    <a:pt x="34433" y="22764"/>
                  </a:cubicBezTo>
                  <a:cubicBezTo>
                    <a:pt x="35690" y="11296"/>
                    <a:pt x="28594" y="691"/>
                    <a:pt x="18356" y="36"/>
                  </a:cubicBezTo>
                  <a:cubicBezTo>
                    <a:pt x="17972" y="12"/>
                    <a:pt x="17592" y="0"/>
                    <a:pt x="17215" y="0"/>
                  </a:cubicBez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7"/>
            <p:cNvSpPr/>
            <p:nvPr/>
          </p:nvSpPr>
          <p:spPr>
            <a:xfrm>
              <a:off x="6649750" y="1025875"/>
              <a:ext cx="1097150" cy="779300"/>
            </a:xfrm>
            <a:custGeom>
              <a:avLst/>
              <a:gdLst/>
              <a:ahLst/>
              <a:cxnLst/>
              <a:rect l="l" t="t" r="r" b="b"/>
              <a:pathLst>
                <a:path w="43886" h="31172" extrusionOk="0">
                  <a:moveTo>
                    <a:pt x="8694" y="1"/>
                  </a:moveTo>
                  <a:cubicBezTo>
                    <a:pt x="7664" y="1"/>
                    <a:pt x="6631" y="61"/>
                    <a:pt x="5604" y="183"/>
                  </a:cubicBezTo>
                  <a:cubicBezTo>
                    <a:pt x="4845" y="261"/>
                    <a:pt x="4085" y="392"/>
                    <a:pt x="3378" y="654"/>
                  </a:cubicBezTo>
                  <a:cubicBezTo>
                    <a:pt x="2881" y="838"/>
                    <a:pt x="2357" y="1152"/>
                    <a:pt x="2148" y="1649"/>
                  </a:cubicBezTo>
                  <a:cubicBezTo>
                    <a:pt x="1860" y="2382"/>
                    <a:pt x="2383" y="3168"/>
                    <a:pt x="2986" y="3613"/>
                  </a:cubicBezTo>
                  <a:cubicBezTo>
                    <a:pt x="3614" y="4084"/>
                    <a:pt x="4400" y="4320"/>
                    <a:pt x="5185" y="4372"/>
                  </a:cubicBezTo>
                  <a:cubicBezTo>
                    <a:pt x="3195" y="5184"/>
                    <a:pt x="1467" y="6781"/>
                    <a:pt x="551" y="8824"/>
                  </a:cubicBezTo>
                  <a:cubicBezTo>
                    <a:pt x="236" y="9505"/>
                    <a:pt x="1" y="10264"/>
                    <a:pt x="53" y="11023"/>
                  </a:cubicBezTo>
                  <a:cubicBezTo>
                    <a:pt x="105" y="11992"/>
                    <a:pt x="655" y="12856"/>
                    <a:pt x="1362" y="13406"/>
                  </a:cubicBezTo>
                  <a:cubicBezTo>
                    <a:pt x="2095" y="13982"/>
                    <a:pt x="2986" y="14270"/>
                    <a:pt x="3902" y="14375"/>
                  </a:cubicBezTo>
                  <a:cubicBezTo>
                    <a:pt x="4165" y="14406"/>
                    <a:pt x="4431" y="14421"/>
                    <a:pt x="4698" y="14421"/>
                  </a:cubicBezTo>
                  <a:cubicBezTo>
                    <a:pt x="6927" y="14421"/>
                    <a:pt x="9223" y="13360"/>
                    <a:pt x="10579" y="11442"/>
                  </a:cubicBezTo>
                  <a:lnTo>
                    <a:pt x="10579" y="11442"/>
                  </a:lnTo>
                  <a:cubicBezTo>
                    <a:pt x="10344" y="11809"/>
                    <a:pt x="10396" y="12280"/>
                    <a:pt x="10605" y="12620"/>
                  </a:cubicBezTo>
                  <a:cubicBezTo>
                    <a:pt x="10789" y="12961"/>
                    <a:pt x="11129" y="13197"/>
                    <a:pt x="11496" y="13354"/>
                  </a:cubicBezTo>
                  <a:cubicBezTo>
                    <a:pt x="12230" y="13685"/>
                    <a:pt x="13028" y="13803"/>
                    <a:pt x="13833" y="13803"/>
                  </a:cubicBezTo>
                  <a:cubicBezTo>
                    <a:pt x="13918" y="13803"/>
                    <a:pt x="14003" y="13801"/>
                    <a:pt x="14088" y="13799"/>
                  </a:cubicBezTo>
                  <a:cubicBezTo>
                    <a:pt x="16052" y="13746"/>
                    <a:pt x="17963" y="13144"/>
                    <a:pt x="19665" y="12097"/>
                  </a:cubicBezTo>
                  <a:lnTo>
                    <a:pt x="19665" y="12097"/>
                  </a:lnTo>
                  <a:cubicBezTo>
                    <a:pt x="19194" y="12778"/>
                    <a:pt x="18853" y="13563"/>
                    <a:pt x="19037" y="14349"/>
                  </a:cubicBezTo>
                  <a:cubicBezTo>
                    <a:pt x="19168" y="14846"/>
                    <a:pt x="19508" y="15265"/>
                    <a:pt x="19875" y="15605"/>
                  </a:cubicBezTo>
                  <a:cubicBezTo>
                    <a:pt x="20979" y="16661"/>
                    <a:pt x="22498" y="17210"/>
                    <a:pt x="24021" y="17210"/>
                  </a:cubicBezTo>
                  <a:cubicBezTo>
                    <a:pt x="24122" y="17210"/>
                    <a:pt x="24224" y="17208"/>
                    <a:pt x="24326" y="17203"/>
                  </a:cubicBezTo>
                  <a:cubicBezTo>
                    <a:pt x="25976" y="17150"/>
                    <a:pt x="27573" y="16496"/>
                    <a:pt x="28908" y="15448"/>
                  </a:cubicBezTo>
                  <a:lnTo>
                    <a:pt x="28908" y="15448"/>
                  </a:lnTo>
                  <a:cubicBezTo>
                    <a:pt x="28620" y="16653"/>
                    <a:pt x="27861" y="17726"/>
                    <a:pt x="27468" y="18905"/>
                  </a:cubicBezTo>
                  <a:cubicBezTo>
                    <a:pt x="27232" y="19612"/>
                    <a:pt x="27154" y="20345"/>
                    <a:pt x="27206" y="21078"/>
                  </a:cubicBezTo>
                  <a:cubicBezTo>
                    <a:pt x="27232" y="21733"/>
                    <a:pt x="27416" y="22387"/>
                    <a:pt x="27861" y="22806"/>
                  </a:cubicBezTo>
                  <a:cubicBezTo>
                    <a:pt x="28110" y="23028"/>
                    <a:pt x="28448" y="23154"/>
                    <a:pt x="28776" y="23154"/>
                  </a:cubicBezTo>
                  <a:cubicBezTo>
                    <a:pt x="29068" y="23154"/>
                    <a:pt x="29353" y="23054"/>
                    <a:pt x="29563" y="22832"/>
                  </a:cubicBezTo>
                  <a:lnTo>
                    <a:pt x="29563" y="22832"/>
                  </a:lnTo>
                  <a:cubicBezTo>
                    <a:pt x="29406" y="23435"/>
                    <a:pt x="29353" y="24037"/>
                    <a:pt x="29353" y="24639"/>
                  </a:cubicBezTo>
                  <a:cubicBezTo>
                    <a:pt x="29380" y="24979"/>
                    <a:pt x="29406" y="25346"/>
                    <a:pt x="29615" y="25582"/>
                  </a:cubicBezTo>
                  <a:cubicBezTo>
                    <a:pt x="29799" y="25782"/>
                    <a:pt x="30057" y="25865"/>
                    <a:pt x="30322" y="25865"/>
                  </a:cubicBezTo>
                  <a:cubicBezTo>
                    <a:pt x="30473" y="25865"/>
                    <a:pt x="30625" y="25839"/>
                    <a:pt x="30767" y="25791"/>
                  </a:cubicBezTo>
                  <a:cubicBezTo>
                    <a:pt x="31160" y="25660"/>
                    <a:pt x="31500" y="25372"/>
                    <a:pt x="31841" y="25084"/>
                  </a:cubicBezTo>
                  <a:lnTo>
                    <a:pt x="31841" y="25084"/>
                  </a:lnTo>
                  <a:cubicBezTo>
                    <a:pt x="31579" y="26132"/>
                    <a:pt x="30977" y="27100"/>
                    <a:pt x="30689" y="28148"/>
                  </a:cubicBezTo>
                  <a:cubicBezTo>
                    <a:pt x="30401" y="29195"/>
                    <a:pt x="30584" y="30531"/>
                    <a:pt x="31474" y="31002"/>
                  </a:cubicBezTo>
                  <a:cubicBezTo>
                    <a:pt x="31700" y="31119"/>
                    <a:pt x="31947" y="31172"/>
                    <a:pt x="32198" y="31172"/>
                  </a:cubicBezTo>
                  <a:cubicBezTo>
                    <a:pt x="32732" y="31172"/>
                    <a:pt x="33282" y="30931"/>
                    <a:pt x="33674" y="30557"/>
                  </a:cubicBezTo>
                  <a:cubicBezTo>
                    <a:pt x="34276" y="29981"/>
                    <a:pt x="34564" y="29143"/>
                    <a:pt x="34721" y="28331"/>
                  </a:cubicBezTo>
                  <a:cubicBezTo>
                    <a:pt x="35417" y="28397"/>
                    <a:pt x="36133" y="28464"/>
                    <a:pt x="36851" y="28464"/>
                  </a:cubicBezTo>
                  <a:cubicBezTo>
                    <a:pt x="37268" y="28464"/>
                    <a:pt x="37685" y="28441"/>
                    <a:pt x="38099" y="28383"/>
                  </a:cubicBezTo>
                  <a:cubicBezTo>
                    <a:pt x="38492" y="28331"/>
                    <a:pt x="38937" y="28252"/>
                    <a:pt x="39303" y="28069"/>
                  </a:cubicBezTo>
                  <a:cubicBezTo>
                    <a:pt x="40141" y="27650"/>
                    <a:pt x="40717" y="26760"/>
                    <a:pt x="41163" y="25896"/>
                  </a:cubicBezTo>
                  <a:cubicBezTo>
                    <a:pt x="42524" y="23304"/>
                    <a:pt x="43414" y="20450"/>
                    <a:pt x="43729" y="17543"/>
                  </a:cubicBezTo>
                  <a:cubicBezTo>
                    <a:pt x="43807" y="16836"/>
                    <a:pt x="43860" y="16155"/>
                    <a:pt x="43860" y="15448"/>
                  </a:cubicBezTo>
                  <a:cubicBezTo>
                    <a:pt x="43886" y="14165"/>
                    <a:pt x="43807" y="12856"/>
                    <a:pt x="43388" y="11652"/>
                  </a:cubicBezTo>
                  <a:cubicBezTo>
                    <a:pt x="43205" y="11128"/>
                    <a:pt x="42943" y="10630"/>
                    <a:pt x="42629" y="10185"/>
                  </a:cubicBezTo>
                  <a:cubicBezTo>
                    <a:pt x="42210" y="9609"/>
                    <a:pt x="41686" y="9138"/>
                    <a:pt x="41084" y="8824"/>
                  </a:cubicBezTo>
                  <a:cubicBezTo>
                    <a:pt x="40509" y="8545"/>
                    <a:pt x="39881" y="8425"/>
                    <a:pt x="39238" y="8425"/>
                  </a:cubicBezTo>
                  <a:cubicBezTo>
                    <a:pt x="38973" y="8425"/>
                    <a:pt x="38706" y="8445"/>
                    <a:pt x="38439" y="8483"/>
                  </a:cubicBezTo>
                  <a:cubicBezTo>
                    <a:pt x="38099" y="6781"/>
                    <a:pt x="37130" y="5341"/>
                    <a:pt x="35873" y="4215"/>
                  </a:cubicBezTo>
                  <a:cubicBezTo>
                    <a:pt x="35350" y="3718"/>
                    <a:pt x="34774" y="3299"/>
                    <a:pt x="34171" y="2958"/>
                  </a:cubicBezTo>
                  <a:cubicBezTo>
                    <a:pt x="32851" y="2201"/>
                    <a:pt x="31371" y="1694"/>
                    <a:pt x="29838" y="1694"/>
                  </a:cubicBezTo>
                  <a:cubicBezTo>
                    <a:pt x="29729" y="1694"/>
                    <a:pt x="29620" y="1696"/>
                    <a:pt x="29510" y="1702"/>
                  </a:cubicBezTo>
                  <a:cubicBezTo>
                    <a:pt x="29432" y="1702"/>
                    <a:pt x="29353" y="1702"/>
                    <a:pt x="29275" y="1728"/>
                  </a:cubicBezTo>
                  <a:cubicBezTo>
                    <a:pt x="28594" y="1780"/>
                    <a:pt x="27913" y="1990"/>
                    <a:pt x="27442" y="2513"/>
                  </a:cubicBezTo>
                  <a:cubicBezTo>
                    <a:pt x="27311" y="2670"/>
                    <a:pt x="27206" y="2854"/>
                    <a:pt x="27154" y="3063"/>
                  </a:cubicBezTo>
                  <a:cubicBezTo>
                    <a:pt x="25818" y="1728"/>
                    <a:pt x="24116" y="759"/>
                    <a:pt x="22284" y="314"/>
                  </a:cubicBezTo>
                  <a:cubicBezTo>
                    <a:pt x="21931" y="211"/>
                    <a:pt x="21554" y="141"/>
                    <a:pt x="21176" y="141"/>
                  </a:cubicBezTo>
                  <a:cubicBezTo>
                    <a:pt x="20879" y="141"/>
                    <a:pt x="20581" y="184"/>
                    <a:pt x="20294" y="288"/>
                  </a:cubicBezTo>
                  <a:cubicBezTo>
                    <a:pt x="19979" y="419"/>
                    <a:pt x="19639" y="654"/>
                    <a:pt x="19534" y="1021"/>
                  </a:cubicBezTo>
                  <a:cubicBezTo>
                    <a:pt x="19482" y="1256"/>
                    <a:pt x="19534" y="1492"/>
                    <a:pt x="19613" y="1702"/>
                  </a:cubicBezTo>
                  <a:cubicBezTo>
                    <a:pt x="19770" y="2121"/>
                    <a:pt x="19979" y="2539"/>
                    <a:pt x="20241" y="2854"/>
                  </a:cubicBezTo>
                  <a:cubicBezTo>
                    <a:pt x="19351" y="2278"/>
                    <a:pt x="18382" y="1859"/>
                    <a:pt x="17361" y="1492"/>
                  </a:cubicBezTo>
                  <a:cubicBezTo>
                    <a:pt x="14602" y="501"/>
                    <a:pt x="11656" y="1"/>
                    <a:pt x="86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7"/>
            <p:cNvSpPr/>
            <p:nvPr/>
          </p:nvSpPr>
          <p:spPr>
            <a:xfrm>
              <a:off x="7462125" y="1653400"/>
              <a:ext cx="272350" cy="327925"/>
            </a:xfrm>
            <a:custGeom>
              <a:avLst/>
              <a:gdLst/>
              <a:ahLst/>
              <a:cxnLst/>
              <a:rect l="l" t="t" r="r" b="b"/>
              <a:pathLst>
                <a:path w="10894" h="13117" extrusionOk="0">
                  <a:moveTo>
                    <a:pt x="6820" y="0"/>
                  </a:moveTo>
                  <a:cubicBezTo>
                    <a:pt x="2909" y="0"/>
                    <a:pt x="669" y="4544"/>
                    <a:pt x="184" y="7917"/>
                  </a:cubicBezTo>
                  <a:cubicBezTo>
                    <a:pt x="53" y="8781"/>
                    <a:pt x="0" y="9671"/>
                    <a:pt x="210" y="10509"/>
                  </a:cubicBezTo>
                  <a:cubicBezTo>
                    <a:pt x="577" y="12076"/>
                    <a:pt x="1815" y="13117"/>
                    <a:pt x="3408" y="13117"/>
                  </a:cubicBezTo>
                  <a:cubicBezTo>
                    <a:pt x="3519" y="13117"/>
                    <a:pt x="3631" y="13112"/>
                    <a:pt x="3745" y="13102"/>
                  </a:cubicBezTo>
                  <a:cubicBezTo>
                    <a:pt x="5316" y="12971"/>
                    <a:pt x="6782" y="12080"/>
                    <a:pt x="7908" y="11059"/>
                  </a:cubicBezTo>
                  <a:cubicBezTo>
                    <a:pt x="9741" y="9436"/>
                    <a:pt x="10867" y="7131"/>
                    <a:pt x="10867" y="4723"/>
                  </a:cubicBezTo>
                  <a:cubicBezTo>
                    <a:pt x="10893" y="3623"/>
                    <a:pt x="10658" y="2471"/>
                    <a:pt x="10003" y="1528"/>
                  </a:cubicBezTo>
                  <a:cubicBezTo>
                    <a:pt x="9401" y="690"/>
                    <a:pt x="8615" y="245"/>
                    <a:pt x="7777" y="88"/>
                  </a:cubicBezTo>
                  <a:cubicBezTo>
                    <a:pt x="7448" y="29"/>
                    <a:pt x="7129" y="0"/>
                    <a:pt x="6820" y="0"/>
                  </a:cubicBez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7"/>
            <p:cNvSpPr/>
            <p:nvPr/>
          </p:nvSpPr>
          <p:spPr>
            <a:xfrm>
              <a:off x="7548525" y="1740650"/>
              <a:ext cx="134875" cy="155125"/>
            </a:xfrm>
            <a:custGeom>
              <a:avLst/>
              <a:gdLst/>
              <a:ahLst/>
              <a:cxnLst/>
              <a:rect l="l" t="t" r="r" b="b"/>
              <a:pathLst>
                <a:path w="5395" h="6205" extrusionOk="0">
                  <a:moveTo>
                    <a:pt x="3713" y="1"/>
                  </a:moveTo>
                  <a:cubicBezTo>
                    <a:pt x="2925" y="1"/>
                    <a:pt x="2215" y="514"/>
                    <a:pt x="1729" y="1102"/>
                  </a:cubicBezTo>
                  <a:cubicBezTo>
                    <a:pt x="525" y="2463"/>
                    <a:pt x="1" y="4218"/>
                    <a:pt x="210" y="5998"/>
                  </a:cubicBezTo>
                  <a:cubicBezTo>
                    <a:pt x="224" y="6132"/>
                    <a:pt x="333" y="6204"/>
                    <a:pt x="433" y="6204"/>
                  </a:cubicBezTo>
                  <a:cubicBezTo>
                    <a:pt x="529" y="6204"/>
                    <a:pt x="616" y="6139"/>
                    <a:pt x="603" y="5998"/>
                  </a:cubicBezTo>
                  <a:cubicBezTo>
                    <a:pt x="525" y="4584"/>
                    <a:pt x="996" y="3092"/>
                    <a:pt x="1860" y="1966"/>
                  </a:cubicBezTo>
                  <a:cubicBezTo>
                    <a:pt x="2043" y="1704"/>
                    <a:pt x="2279" y="1442"/>
                    <a:pt x="2541" y="1233"/>
                  </a:cubicBezTo>
                  <a:cubicBezTo>
                    <a:pt x="2776" y="1521"/>
                    <a:pt x="2960" y="1861"/>
                    <a:pt x="3038" y="2254"/>
                  </a:cubicBezTo>
                  <a:cubicBezTo>
                    <a:pt x="3064" y="2463"/>
                    <a:pt x="3091" y="2646"/>
                    <a:pt x="3064" y="2908"/>
                  </a:cubicBezTo>
                  <a:cubicBezTo>
                    <a:pt x="3064" y="2961"/>
                    <a:pt x="3064" y="3013"/>
                    <a:pt x="3064" y="3065"/>
                  </a:cubicBezTo>
                  <a:cubicBezTo>
                    <a:pt x="3064" y="3062"/>
                    <a:pt x="3064" y="3060"/>
                    <a:pt x="3063" y="3060"/>
                  </a:cubicBezTo>
                  <a:cubicBezTo>
                    <a:pt x="3057" y="3060"/>
                    <a:pt x="3038" y="3118"/>
                    <a:pt x="3038" y="3118"/>
                  </a:cubicBezTo>
                  <a:lnTo>
                    <a:pt x="3038" y="3223"/>
                  </a:lnTo>
                  <a:cubicBezTo>
                    <a:pt x="3012" y="3353"/>
                    <a:pt x="2960" y="3458"/>
                    <a:pt x="2960" y="3615"/>
                  </a:cubicBezTo>
                  <a:cubicBezTo>
                    <a:pt x="2978" y="3760"/>
                    <a:pt x="3109" y="3868"/>
                    <a:pt x="3240" y="3868"/>
                  </a:cubicBezTo>
                  <a:cubicBezTo>
                    <a:pt x="3298" y="3868"/>
                    <a:pt x="3357" y="3847"/>
                    <a:pt x="3405" y="3799"/>
                  </a:cubicBezTo>
                  <a:cubicBezTo>
                    <a:pt x="3614" y="3563"/>
                    <a:pt x="3667" y="3223"/>
                    <a:pt x="3693" y="2935"/>
                  </a:cubicBezTo>
                  <a:cubicBezTo>
                    <a:pt x="3719" y="2646"/>
                    <a:pt x="3693" y="2358"/>
                    <a:pt x="3614" y="2097"/>
                  </a:cubicBezTo>
                  <a:cubicBezTo>
                    <a:pt x="3510" y="1651"/>
                    <a:pt x="3274" y="1259"/>
                    <a:pt x="2960" y="918"/>
                  </a:cubicBezTo>
                  <a:cubicBezTo>
                    <a:pt x="3091" y="840"/>
                    <a:pt x="3248" y="787"/>
                    <a:pt x="3379" y="761"/>
                  </a:cubicBezTo>
                  <a:cubicBezTo>
                    <a:pt x="3504" y="727"/>
                    <a:pt x="3630" y="708"/>
                    <a:pt x="3754" y="708"/>
                  </a:cubicBezTo>
                  <a:cubicBezTo>
                    <a:pt x="3913" y="708"/>
                    <a:pt x="4069" y="740"/>
                    <a:pt x="4217" y="814"/>
                  </a:cubicBezTo>
                  <a:cubicBezTo>
                    <a:pt x="4478" y="918"/>
                    <a:pt x="4609" y="1180"/>
                    <a:pt x="4845" y="1311"/>
                  </a:cubicBezTo>
                  <a:cubicBezTo>
                    <a:pt x="4892" y="1335"/>
                    <a:pt x="4944" y="1346"/>
                    <a:pt x="4994" y="1346"/>
                  </a:cubicBezTo>
                  <a:cubicBezTo>
                    <a:pt x="5111" y="1346"/>
                    <a:pt x="5219" y="1282"/>
                    <a:pt x="5238" y="1154"/>
                  </a:cubicBezTo>
                  <a:cubicBezTo>
                    <a:pt x="5395" y="421"/>
                    <a:pt x="4374" y="2"/>
                    <a:pt x="3771" y="2"/>
                  </a:cubicBezTo>
                  <a:cubicBezTo>
                    <a:pt x="3752" y="1"/>
                    <a:pt x="3732" y="1"/>
                    <a:pt x="3713" y="1"/>
                  </a:cubicBezTo>
                  <a:close/>
                </a:path>
              </a:pathLst>
            </a:custGeom>
            <a:solidFill>
              <a:srgbClr val="C5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7"/>
            <p:cNvSpPr/>
            <p:nvPr/>
          </p:nvSpPr>
          <p:spPr>
            <a:xfrm>
              <a:off x="7048400" y="1861775"/>
              <a:ext cx="439275" cy="342400"/>
            </a:xfrm>
            <a:custGeom>
              <a:avLst/>
              <a:gdLst/>
              <a:ahLst/>
              <a:cxnLst/>
              <a:rect l="l" t="t" r="r" b="b"/>
              <a:pathLst>
                <a:path w="17571" h="13696" extrusionOk="0">
                  <a:moveTo>
                    <a:pt x="11574" y="1"/>
                  </a:moveTo>
                  <a:cubicBezTo>
                    <a:pt x="11365" y="1"/>
                    <a:pt x="11156" y="1"/>
                    <a:pt x="10946" y="27"/>
                  </a:cubicBezTo>
                  <a:cubicBezTo>
                    <a:pt x="8877" y="184"/>
                    <a:pt x="6940" y="1022"/>
                    <a:pt x="5212" y="2174"/>
                  </a:cubicBezTo>
                  <a:cubicBezTo>
                    <a:pt x="3562" y="3274"/>
                    <a:pt x="2070" y="4714"/>
                    <a:pt x="1179" y="6469"/>
                  </a:cubicBezTo>
                  <a:cubicBezTo>
                    <a:pt x="289" y="8249"/>
                    <a:pt x="1" y="10396"/>
                    <a:pt x="734" y="12229"/>
                  </a:cubicBezTo>
                  <a:cubicBezTo>
                    <a:pt x="944" y="12753"/>
                    <a:pt x="1232" y="13250"/>
                    <a:pt x="1572" y="13669"/>
                  </a:cubicBezTo>
                  <a:cubicBezTo>
                    <a:pt x="1782" y="13669"/>
                    <a:pt x="1965" y="13669"/>
                    <a:pt x="2174" y="13695"/>
                  </a:cubicBezTo>
                  <a:lnTo>
                    <a:pt x="2488" y="13695"/>
                  </a:lnTo>
                  <a:cubicBezTo>
                    <a:pt x="2829" y="13695"/>
                    <a:pt x="3169" y="13669"/>
                    <a:pt x="3510" y="13643"/>
                  </a:cubicBezTo>
                  <a:cubicBezTo>
                    <a:pt x="9035" y="13276"/>
                    <a:pt x="13983" y="9899"/>
                    <a:pt x="16995" y="4793"/>
                  </a:cubicBezTo>
                  <a:cubicBezTo>
                    <a:pt x="17021" y="4740"/>
                    <a:pt x="17047" y="4714"/>
                    <a:pt x="17073" y="4662"/>
                  </a:cubicBezTo>
                  <a:cubicBezTo>
                    <a:pt x="17230" y="4374"/>
                    <a:pt x="17414" y="4060"/>
                    <a:pt x="17571" y="3745"/>
                  </a:cubicBezTo>
                  <a:cubicBezTo>
                    <a:pt x="17178" y="3326"/>
                    <a:pt x="16890" y="2803"/>
                    <a:pt x="16759" y="2174"/>
                  </a:cubicBezTo>
                  <a:cubicBezTo>
                    <a:pt x="16733" y="2096"/>
                    <a:pt x="16707" y="2017"/>
                    <a:pt x="16707" y="1939"/>
                  </a:cubicBezTo>
                  <a:cubicBezTo>
                    <a:pt x="16680" y="1939"/>
                    <a:pt x="16654" y="1912"/>
                    <a:pt x="16654" y="1886"/>
                  </a:cubicBezTo>
                  <a:cubicBezTo>
                    <a:pt x="15319" y="603"/>
                    <a:pt x="13434" y="1"/>
                    <a:pt x="11574" y="1"/>
                  </a:cubicBezTo>
                  <a:close/>
                </a:path>
              </a:pathLst>
            </a:custGeom>
            <a:solidFill>
              <a:srgbClr val="F57D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7"/>
            <p:cNvSpPr/>
            <p:nvPr/>
          </p:nvSpPr>
          <p:spPr>
            <a:xfrm>
              <a:off x="7466050" y="1910225"/>
              <a:ext cx="26200" cy="45200"/>
            </a:xfrm>
            <a:custGeom>
              <a:avLst/>
              <a:gdLst/>
              <a:ahLst/>
              <a:cxnLst/>
              <a:rect l="l" t="t" r="r" b="b"/>
              <a:pathLst>
                <a:path w="1048" h="1808" extrusionOk="0">
                  <a:moveTo>
                    <a:pt x="1" y="1"/>
                  </a:moveTo>
                  <a:cubicBezTo>
                    <a:pt x="1" y="79"/>
                    <a:pt x="27" y="158"/>
                    <a:pt x="53" y="236"/>
                  </a:cubicBezTo>
                  <a:cubicBezTo>
                    <a:pt x="184" y="865"/>
                    <a:pt x="472" y="1388"/>
                    <a:pt x="865" y="1807"/>
                  </a:cubicBezTo>
                  <a:cubicBezTo>
                    <a:pt x="917" y="1703"/>
                    <a:pt x="996" y="1572"/>
                    <a:pt x="1048" y="1441"/>
                  </a:cubicBezTo>
                  <a:cubicBezTo>
                    <a:pt x="786" y="917"/>
                    <a:pt x="420" y="420"/>
                    <a:pt x="1" y="1"/>
                  </a:cubicBezTo>
                  <a:close/>
                </a:path>
              </a:pathLst>
            </a:custGeom>
            <a:solidFill>
              <a:srgbClr val="F57D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7"/>
            <p:cNvSpPr/>
            <p:nvPr/>
          </p:nvSpPr>
          <p:spPr>
            <a:xfrm>
              <a:off x="6691000" y="1834950"/>
              <a:ext cx="119150" cy="275625"/>
            </a:xfrm>
            <a:custGeom>
              <a:avLst/>
              <a:gdLst/>
              <a:ahLst/>
              <a:cxnLst/>
              <a:rect l="l" t="t" r="r" b="b"/>
              <a:pathLst>
                <a:path w="4766" h="11025" extrusionOk="0">
                  <a:moveTo>
                    <a:pt x="0" y="0"/>
                  </a:moveTo>
                  <a:lnTo>
                    <a:pt x="0" y="79"/>
                  </a:lnTo>
                  <a:cubicBezTo>
                    <a:pt x="53" y="550"/>
                    <a:pt x="105" y="995"/>
                    <a:pt x="184" y="1441"/>
                  </a:cubicBezTo>
                  <a:cubicBezTo>
                    <a:pt x="760" y="5342"/>
                    <a:pt x="2121" y="8641"/>
                    <a:pt x="4713" y="10972"/>
                  </a:cubicBezTo>
                  <a:lnTo>
                    <a:pt x="4766" y="11024"/>
                  </a:lnTo>
                  <a:cubicBezTo>
                    <a:pt x="4583" y="9113"/>
                    <a:pt x="4295" y="7227"/>
                    <a:pt x="3692" y="5447"/>
                  </a:cubicBezTo>
                  <a:cubicBezTo>
                    <a:pt x="2985" y="3326"/>
                    <a:pt x="1781" y="1310"/>
                    <a:pt x="0" y="0"/>
                  </a:cubicBezTo>
                  <a:close/>
                </a:path>
              </a:pathLst>
            </a:custGeom>
            <a:solidFill>
              <a:srgbClr val="F57D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7"/>
            <p:cNvSpPr/>
            <p:nvPr/>
          </p:nvSpPr>
          <p:spPr>
            <a:xfrm>
              <a:off x="7026800" y="1522525"/>
              <a:ext cx="156575" cy="58700"/>
            </a:xfrm>
            <a:custGeom>
              <a:avLst/>
              <a:gdLst/>
              <a:ahLst/>
              <a:cxnLst/>
              <a:rect l="l" t="t" r="r" b="b"/>
              <a:pathLst>
                <a:path w="6263" h="2348" extrusionOk="0">
                  <a:moveTo>
                    <a:pt x="1506" y="0"/>
                  </a:moveTo>
                  <a:cubicBezTo>
                    <a:pt x="1423" y="0"/>
                    <a:pt x="1340" y="2"/>
                    <a:pt x="1258" y="8"/>
                  </a:cubicBezTo>
                  <a:cubicBezTo>
                    <a:pt x="813" y="34"/>
                    <a:pt x="367" y="217"/>
                    <a:pt x="158" y="610"/>
                  </a:cubicBezTo>
                  <a:cubicBezTo>
                    <a:pt x="1" y="924"/>
                    <a:pt x="79" y="1317"/>
                    <a:pt x="289" y="1631"/>
                  </a:cubicBezTo>
                  <a:cubicBezTo>
                    <a:pt x="686" y="2147"/>
                    <a:pt x="1339" y="2257"/>
                    <a:pt x="1986" y="2257"/>
                  </a:cubicBezTo>
                  <a:cubicBezTo>
                    <a:pt x="2192" y="2257"/>
                    <a:pt x="2397" y="2246"/>
                    <a:pt x="2593" y="2233"/>
                  </a:cubicBezTo>
                  <a:cubicBezTo>
                    <a:pt x="2754" y="2226"/>
                    <a:pt x="2913" y="2222"/>
                    <a:pt x="3071" y="2222"/>
                  </a:cubicBezTo>
                  <a:cubicBezTo>
                    <a:pt x="3452" y="2222"/>
                    <a:pt x="3828" y="2241"/>
                    <a:pt x="4217" y="2259"/>
                  </a:cubicBezTo>
                  <a:cubicBezTo>
                    <a:pt x="4358" y="2259"/>
                    <a:pt x="4904" y="2348"/>
                    <a:pt x="5373" y="2348"/>
                  </a:cubicBezTo>
                  <a:cubicBezTo>
                    <a:pt x="5859" y="2348"/>
                    <a:pt x="6263" y="2253"/>
                    <a:pt x="6049" y="1867"/>
                  </a:cubicBezTo>
                  <a:cubicBezTo>
                    <a:pt x="5997" y="1762"/>
                    <a:pt x="5892" y="1683"/>
                    <a:pt x="5788" y="1605"/>
                  </a:cubicBezTo>
                  <a:cubicBezTo>
                    <a:pt x="5552" y="1448"/>
                    <a:pt x="5290" y="1291"/>
                    <a:pt x="5028" y="1133"/>
                  </a:cubicBezTo>
                  <a:cubicBezTo>
                    <a:pt x="3975" y="521"/>
                    <a:pt x="2715" y="0"/>
                    <a:pt x="1506" y="0"/>
                  </a:cubicBezTo>
                  <a:close/>
                </a:path>
              </a:pathLst>
            </a:custGeom>
            <a:solidFill>
              <a:srgbClr val="5C1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7"/>
            <p:cNvSpPr/>
            <p:nvPr/>
          </p:nvSpPr>
          <p:spPr>
            <a:xfrm>
              <a:off x="6752375" y="1518700"/>
              <a:ext cx="120625" cy="56525"/>
            </a:xfrm>
            <a:custGeom>
              <a:avLst/>
              <a:gdLst/>
              <a:ahLst/>
              <a:cxnLst/>
              <a:rect l="l" t="t" r="r" b="b"/>
              <a:pathLst>
                <a:path w="4825" h="2261" extrusionOk="0">
                  <a:moveTo>
                    <a:pt x="3258" y="0"/>
                  </a:moveTo>
                  <a:cubicBezTo>
                    <a:pt x="2370" y="0"/>
                    <a:pt x="1508" y="446"/>
                    <a:pt x="845" y="972"/>
                  </a:cubicBezTo>
                  <a:cubicBezTo>
                    <a:pt x="635" y="1129"/>
                    <a:pt x="478" y="1260"/>
                    <a:pt x="321" y="1417"/>
                  </a:cubicBezTo>
                  <a:cubicBezTo>
                    <a:pt x="242" y="1496"/>
                    <a:pt x="164" y="1548"/>
                    <a:pt x="138" y="1653"/>
                  </a:cubicBezTo>
                  <a:cubicBezTo>
                    <a:pt x="0" y="2081"/>
                    <a:pt x="460" y="2170"/>
                    <a:pt x="918" y="2170"/>
                  </a:cubicBezTo>
                  <a:cubicBezTo>
                    <a:pt x="1246" y="2170"/>
                    <a:pt x="1573" y="2124"/>
                    <a:pt x="1682" y="2124"/>
                  </a:cubicBezTo>
                  <a:cubicBezTo>
                    <a:pt x="2101" y="2151"/>
                    <a:pt x="2520" y="2151"/>
                    <a:pt x="2965" y="2203"/>
                  </a:cubicBezTo>
                  <a:cubicBezTo>
                    <a:pt x="3191" y="2230"/>
                    <a:pt x="3433" y="2260"/>
                    <a:pt x="3664" y="2260"/>
                  </a:cubicBezTo>
                  <a:cubicBezTo>
                    <a:pt x="4103" y="2260"/>
                    <a:pt x="4505" y="2151"/>
                    <a:pt x="4694" y="1705"/>
                  </a:cubicBezTo>
                  <a:cubicBezTo>
                    <a:pt x="4825" y="1417"/>
                    <a:pt x="4825" y="1025"/>
                    <a:pt x="4641" y="684"/>
                  </a:cubicBezTo>
                  <a:cubicBezTo>
                    <a:pt x="4406" y="291"/>
                    <a:pt x="4013" y="108"/>
                    <a:pt x="3646" y="30"/>
                  </a:cubicBezTo>
                  <a:cubicBezTo>
                    <a:pt x="3517" y="10"/>
                    <a:pt x="3387" y="0"/>
                    <a:pt x="3258" y="0"/>
                  </a:cubicBezTo>
                  <a:close/>
                </a:path>
              </a:pathLst>
            </a:custGeom>
            <a:solidFill>
              <a:srgbClr val="5C1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7"/>
            <p:cNvSpPr/>
            <p:nvPr/>
          </p:nvSpPr>
          <p:spPr>
            <a:xfrm>
              <a:off x="6857275" y="1641375"/>
              <a:ext cx="73325" cy="192500"/>
            </a:xfrm>
            <a:custGeom>
              <a:avLst/>
              <a:gdLst/>
              <a:ahLst/>
              <a:cxnLst/>
              <a:rect l="l" t="t" r="r" b="b"/>
              <a:pathLst>
                <a:path w="2933" h="7700" extrusionOk="0">
                  <a:moveTo>
                    <a:pt x="2026" y="1"/>
                  </a:moveTo>
                  <a:cubicBezTo>
                    <a:pt x="1925" y="1"/>
                    <a:pt x="1828" y="79"/>
                    <a:pt x="1859" y="202"/>
                  </a:cubicBezTo>
                  <a:cubicBezTo>
                    <a:pt x="2121" y="1302"/>
                    <a:pt x="2304" y="2402"/>
                    <a:pt x="2357" y="3502"/>
                  </a:cubicBezTo>
                  <a:cubicBezTo>
                    <a:pt x="2383" y="3763"/>
                    <a:pt x="2409" y="4051"/>
                    <a:pt x="2383" y="4313"/>
                  </a:cubicBezTo>
                  <a:lnTo>
                    <a:pt x="2383" y="4392"/>
                  </a:lnTo>
                  <a:cubicBezTo>
                    <a:pt x="2304" y="4392"/>
                    <a:pt x="2226" y="4339"/>
                    <a:pt x="2147" y="4313"/>
                  </a:cubicBezTo>
                  <a:cubicBezTo>
                    <a:pt x="2003" y="4286"/>
                    <a:pt x="1855" y="4272"/>
                    <a:pt x="1708" y="4272"/>
                  </a:cubicBezTo>
                  <a:cubicBezTo>
                    <a:pt x="1430" y="4272"/>
                    <a:pt x="1157" y="4324"/>
                    <a:pt x="917" y="4444"/>
                  </a:cubicBezTo>
                  <a:cubicBezTo>
                    <a:pt x="131" y="4889"/>
                    <a:pt x="0" y="5937"/>
                    <a:pt x="341" y="6696"/>
                  </a:cubicBezTo>
                  <a:cubicBezTo>
                    <a:pt x="498" y="7115"/>
                    <a:pt x="812" y="7455"/>
                    <a:pt x="1231" y="7612"/>
                  </a:cubicBezTo>
                  <a:cubicBezTo>
                    <a:pt x="1375" y="7670"/>
                    <a:pt x="1529" y="7700"/>
                    <a:pt x="1683" y="7700"/>
                  </a:cubicBezTo>
                  <a:cubicBezTo>
                    <a:pt x="1948" y="7700"/>
                    <a:pt x="2210" y="7612"/>
                    <a:pt x="2409" y="7429"/>
                  </a:cubicBezTo>
                  <a:cubicBezTo>
                    <a:pt x="2514" y="7351"/>
                    <a:pt x="2435" y="7141"/>
                    <a:pt x="2278" y="7141"/>
                  </a:cubicBezTo>
                  <a:cubicBezTo>
                    <a:pt x="2190" y="7153"/>
                    <a:pt x="2102" y="7159"/>
                    <a:pt x="2014" y="7159"/>
                  </a:cubicBezTo>
                  <a:cubicBezTo>
                    <a:pt x="1713" y="7159"/>
                    <a:pt x="1422" y="7082"/>
                    <a:pt x="1178" y="6879"/>
                  </a:cubicBezTo>
                  <a:cubicBezTo>
                    <a:pt x="890" y="6617"/>
                    <a:pt x="759" y="6199"/>
                    <a:pt x="759" y="5806"/>
                  </a:cubicBezTo>
                  <a:cubicBezTo>
                    <a:pt x="786" y="5413"/>
                    <a:pt x="969" y="5020"/>
                    <a:pt x="1362" y="4889"/>
                  </a:cubicBezTo>
                  <a:cubicBezTo>
                    <a:pt x="1454" y="4859"/>
                    <a:pt x="1564" y="4846"/>
                    <a:pt x="1676" y="4846"/>
                  </a:cubicBezTo>
                  <a:cubicBezTo>
                    <a:pt x="1755" y="4846"/>
                    <a:pt x="1836" y="4852"/>
                    <a:pt x="1912" y="4863"/>
                  </a:cubicBezTo>
                  <a:cubicBezTo>
                    <a:pt x="2069" y="4889"/>
                    <a:pt x="2252" y="4994"/>
                    <a:pt x="2409" y="4994"/>
                  </a:cubicBezTo>
                  <a:cubicBezTo>
                    <a:pt x="2802" y="4994"/>
                    <a:pt x="2933" y="4654"/>
                    <a:pt x="2933" y="4313"/>
                  </a:cubicBezTo>
                  <a:cubicBezTo>
                    <a:pt x="2933" y="3842"/>
                    <a:pt x="2880" y="3371"/>
                    <a:pt x="2828" y="2899"/>
                  </a:cubicBezTo>
                  <a:cubicBezTo>
                    <a:pt x="2697" y="1957"/>
                    <a:pt x="2488" y="1014"/>
                    <a:pt x="2200" y="124"/>
                  </a:cubicBezTo>
                  <a:cubicBezTo>
                    <a:pt x="2167" y="38"/>
                    <a:pt x="2096" y="1"/>
                    <a:pt x="2026" y="1"/>
                  </a:cubicBezTo>
                  <a:close/>
                </a:path>
              </a:pathLst>
            </a:custGeom>
            <a:solidFill>
              <a:srgbClr val="C5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7"/>
            <p:cNvSpPr/>
            <p:nvPr/>
          </p:nvSpPr>
          <p:spPr>
            <a:xfrm>
              <a:off x="7030075" y="1704775"/>
              <a:ext cx="152325" cy="58450"/>
            </a:xfrm>
            <a:custGeom>
              <a:avLst/>
              <a:gdLst/>
              <a:ahLst/>
              <a:cxnLst/>
              <a:rect l="l" t="t" r="r" b="b"/>
              <a:pathLst>
                <a:path w="6093" h="2338" extrusionOk="0">
                  <a:moveTo>
                    <a:pt x="2994" y="0"/>
                  </a:moveTo>
                  <a:cubicBezTo>
                    <a:pt x="2868" y="0"/>
                    <a:pt x="2743" y="7"/>
                    <a:pt x="2619" y="23"/>
                  </a:cubicBezTo>
                  <a:cubicBezTo>
                    <a:pt x="1991" y="101"/>
                    <a:pt x="1415" y="337"/>
                    <a:pt x="943" y="730"/>
                  </a:cubicBezTo>
                  <a:cubicBezTo>
                    <a:pt x="708" y="913"/>
                    <a:pt x="498" y="1123"/>
                    <a:pt x="341" y="1358"/>
                  </a:cubicBezTo>
                  <a:cubicBezTo>
                    <a:pt x="184" y="1594"/>
                    <a:pt x="1" y="1908"/>
                    <a:pt x="27" y="2196"/>
                  </a:cubicBezTo>
                  <a:cubicBezTo>
                    <a:pt x="27" y="2285"/>
                    <a:pt x="100" y="2338"/>
                    <a:pt x="179" y="2338"/>
                  </a:cubicBezTo>
                  <a:cubicBezTo>
                    <a:pt x="216" y="2338"/>
                    <a:pt x="255" y="2326"/>
                    <a:pt x="289" y="2301"/>
                  </a:cubicBezTo>
                  <a:cubicBezTo>
                    <a:pt x="472" y="2118"/>
                    <a:pt x="577" y="1882"/>
                    <a:pt x="734" y="1699"/>
                  </a:cubicBezTo>
                  <a:cubicBezTo>
                    <a:pt x="891" y="1489"/>
                    <a:pt x="1101" y="1306"/>
                    <a:pt x="1310" y="1149"/>
                  </a:cubicBezTo>
                  <a:cubicBezTo>
                    <a:pt x="1729" y="861"/>
                    <a:pt x="2226" y="651"/>
                    <a:pt x="2724" y="599"/>
                  </a:cubicBezTo>
                  <a:cubicBezTo>
                    <a:pt x="2854" y="581"/>
                    <a:pt x="2982" y="573"/>
                    <a:pt x="3109" y="573"/>
                  </a:cubicBezTo>
                  <a:cubicBezTo>
                    <a:pt x="3546" y="573"/>
                    <a:pt x="3968" y="672"/>
                    <a:pt x="4374" y="835"/>
                  </a:cubicBezTo>
                  <a:cubicBezTo>
                    <a:pt x="4635" y="966"/>
                    <a:pt x="4897" y="1096"/>
                    <a:pt x="5159" y="1254"/>
                  </a:cubicBezTo>
                  <a:cubicBezTo>
                    <a:pt x="5395" y="1411"/>
                    <a:pt x="5604" y="1620"/>
                    <a:pt x="5840" y="1777"/>
                  </a:cubicBezTo>
                  <a:cubicBezTo>
                    <a:pt x="5864" y="1792"/>
                    <a:pt x="5889" y="1798"/>
                    <a:pt x="5912" y="1798"/>
                  </a:cubicBezTo>
                  <a:cubicBezTo>
                    <a:pt x="6013" y="1798"/>
                    <a:pt x="6092" y="1674"/>
                    <a:pt x="6049" y="1568"/>
                  </a:cubicBezTo>
                  <a:cubicBezTo>
                    <a:pt x="5918" y="1280"/>
                    <a:pt x="5630" y="1018"/>
                    <a:pt x="5369" y="835"/>
                  </a:cubicBezTo>
                  <a:cubicBezTo>
                    <a:pt x="5107" y="625"/>
                    <a:pt x="4819" y="442"/>
                    <a:pt x="4505" y="311"/>
                  </a:cubicBezTo>
                  <a:cubicBezTo>
                    <a:pt x="4021" y="122"/>
                    <a:pt x="3504" y="0"/>
                    <a:pt x="2994" y="0"/>
                  </a:cubicBez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7"/>
            <p:cNvSpPr/>
            <p:nvPr/>
          </p:nvSpPr>
          <p:spPr>
            <a:xfrm>
              <a:off x="6750025" y="1704775"/>
              <a:ext cx="98100" cy="58450"/>
            </a:xfrm>
            <a:custGeom>
              <a:avLst/>
              <a:gdLst/>
              <a:ahLst/>
              <a:cxnLst/>
              <a:rect l="l" t="t" r="r" b="b"/>
              <a:pathLst>
                <a:path w="3924" h="2338" extrusionOk="0">
                  <a:moveTo>
                    <a:pt x="2000" y="0"/>
                  </a:moveTo>
                  <a:cubicBezTo>
                    <a:pt x="1665" y="0"/>
                    <a:pt x="1332" y="122"/>
                    <a:pt x="1017" y="311"/>
                  </a:cubicBezTo>
                  <a:cubicBezTo>
                    <a:pt x="808" y="442"/>
                    <a:pt x="624" y="625"/>
                    <a:pt x="441" y="835"/>
                  </a:cubicBezTo>
                  <a:cubicBezTo>
                    <a:pt x="284" y="1018"/>
                    <a:pt x="101" y="1280"/>
                    <a:pt x="22" y="1568"/>
                  </a:cubicBezTo>
                  <a:cubicBezTo>
                    <a:pt x="1" y="1674"/>
                    <a:pt x="49" y="1798"/>
                    <a:pt x="110" y="1798"/>
                  </a:cubicBezTo>
                  <a:cubicBezTo>
                    <a:pt x="124" y="1798"/>
                    <a:pt x="138" y="1792"/>
                    <a:pt x="153" y="1777"/>
                  </a:cubicBezTo>
                  <a:cubicBezTo>
                    <a:pt x="310" y="1620"/>
                    <a:pt x="441" y="1411"/>
                    <a:pt x="598" y="1254"/>
                  </a:cubicBezTo>
                  <a:cubicBezTo>
                    <a:pt x="755" y="1096"/>
                    <a:pt x="939" y="966"/>
                    <a:pt x="1096" y="835"/>
                  </a:cubicBezTo>
                  <a:cubicBezTo>
                    <a:pt x="1359" y="672"/>
                    <a:pt x="1639" y="573"/>
                    <a:pt x="1922" y="573"/>
                  </a:cubicBezTo>
                  <a:cubicBezTo>
                    <a:pt x="2004" y="573"/>
                    <a:pt x="2087" y="581"/>
                    <a:pt x="2169" y="599"/>
                  </a:cubicBezTo>
                  <a:cubicBezTo>
                    <a:pt x="2483" y="651"/>
                    <a:pt x="2824" y="861"/>
                    <a:pt x="3086" y="1149"/>
                  </a:cubicBezTo>
                  <a:cubicBezTo>
                    <a:pt x="3217" y="1306"/>
                    <a:pt x="3347" y="1489"/>
                    <a:pt x="3452" y="1699"/>
                  </a:cubicBezTo>
                  <a:cubicBezTo>
                    <a:pt x="3557" y="1882"/>
                    <a:pt x="3636" y="2118"/>
                    <a:pt x="3740" y="2301"/>
                  </a:cubicBezTo>
                  <a:cubicBezTo>
                    <a:pt x="3765" y="2325"/>
                    <a:pt x="3791" y="2337"/>
                    <a:pt x="3817" y="2337"/>
                  </a:cubicBezTo>
                  <a:cubicBezTo>
                    <a:pt x="3874" y="2337"/>
                    <a:pt x="3924" y="2279"/>
                    <a:pt x="3924" y="2170"/>
                  </a:cubicBezTo>
                  <a:cubicBezTo>
                    <a:pt x="3924" y="1908"/>
                    <a:pt x="3819" y="1594"/>
                    <a:pt x="3714" y="1358"/>
                  </a:cubicBezTo>
                  <a:cubicBezTo>
                    <a:pt x="3609" y="1123"/>
                    <a:pt x="3478" y="913"/>
                    <a:pt x="3321" y="730"/>
                  </a:cubicBezTo>
                  <a:cubicBezTo>
                    <a:pt x="3007" y="337"/>
                    <a:pt x="2641" y="101"/>
                    <a:pt x="2248" y="23"/>
                  </a:cubicBezTo>
                  <a:cubicBezTo>
                    <a:pt x="2165" y="7"/>
                    <a:pt x="2082" y="0"/>
                    <a:pt x="2000" y="0"/>
                  </a:cubicBez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7"/>
            <p:cNvSpPr/>
            <p:nvPr/>
          </p:nvSpPr>
          <p:spPr>
            <a:xfrm>
              <a:off x="6839050" y="1829000"/>
              <a:ext cx="223425" cy="73225"/>
            </a:xfrm>
            <a:custGeom>
              <a:avLst/>
              <a:gdLst/>
              <a:ahLst/>
              <a:cxnLst/>
              <a:rect l="l" t="t" r="r" b="b"/>
              <a:pathLst>
                <a:path w="8937" h="2929" extrusionOk="0">
                  <a:moveTo>
                    <a:pt x="8700" y="1"/>
                  </a:moveTo>
                  <a:cubicBezTo>
                    <a:pt x="8670" y="1"/>
                    <a:pt x="8640" y="9"/>
                    <a:pt x="8611" y="29"/>
                  </a:cubicBezTo>
                  <a:cubicBezTo>
                    <a:pt x="8296" y="265"/>
                    <a:pt x="8008" y="526"/>
                    <a:pt x="7694" y="762"/>
                  </a:cubicBezTo>
                  <a:cubicBezTo>
                    <a:pt x="7406" y="972"/>
                    <a:pt x="7118" y="1181"/>
                    <a:pt x="6804" y="1338"/>
                  </a:cubicBezTo>
                  <a:cubicBezTo>
                    <a:pt x="6175" y="1705"/>
                    <a:pt x="5495" y="1993"/>
                    <a:pt x="4788" y="2150"/>
                  </a:cubicBezTo>
                  <a:cubicBezTo>
                    <a:pt x="4081" y="2333"/>
                    <a:pt x="3348" y="2412"/>
                    <a:pt x="2614" y="2412"/>
                  </a:cubicBezTo>
                  <a:cubicBezTo>
                    <a:pt x="2248" y="2412"/>
                    <a:pt x="1855" y="2359"/>
                    <a:pt x="1488" y="2307"/>
                  </a:cubicBezTo>
                  <a:cubicBezTo>
                    <a:pt x="1096" y="2228"/>
                    <a:pt x="651" y="2150"/>
                    <a:pt x="336" y="1888"/>
                  </a:cubicBezTo>
                  <a:cubicBezTo>
                    <a:pt x="300" y="1852"/>
                    <a:pt x="261" y="1836"/>
                    <a:pt x="223" y="1836"/>
                  </a:cubicBezTo>
                  <a:cubicBezTo>
                    <a:pt x="100" y="1836"/>
                    <a:pt x="0" y="2003"/>
                    <a:pt x="101" y="2124"/>
                  </a:cubicBezTo>
                  <a:cubicBezTo>
                    <a:pt x="651" y="2726"/>
                    <a:pt x="1619" y="2831"/>
                    <a:pt x="2379" y="2909"/>
                  </a:cubicBezTo>
                  <a:cubicBezTo>
                    <a:pt x="2569" y="2922"/>
                    <a:pt x="2761" y="2928"/>
                    <a:pt x="2954" y="2928"/>
                  </a:cubicBezTo>
                  <a:cubicBezTo>
                    <a:pt x="3557" y="2928"/>
                    <a:pt x="4167" y="2865"/>
                    <a:pt x="4762" y="2726"/>
                  </a:cubicBezTo>
                  <a:cubicBezTo>
                    <a:pt x="5547" y="2543"/>
                    <a:pt x="6306" y="2255"/>
                    <a:pt x="7013" y="1862"/>
                  </a:cubicBezTo>
                  <a:cubicBezTo>
                    <a:pt x="7668" y="1469"/>
                    <a:pt x="8427" y="972"/>
                    <a:pt x="8872" y="291"/>
                  </a:cubicBezTo>
                  <a:cubicBezTo>
                    <a:pt x="8936" y="163"/>
                    <a:pt x="8827" y="1"/>
                    <a:pt x="8700" y="1"/>
                  </a:cubicBezTo>
                  <a:close/>
                </a:path>
              </a:pathLst>
            </a:custGeom>
            <a:solidFill>
              <a:srgbClr val="C5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7"/>
            <p:cNvSpPr/>
            <p:nvPr/>
          </p:nvSpPr>
          <p:spPr>
            <a:xfrm>
              <a:off x="7625775" y="3240625"/>
              <a:ext cx="119775" cy="91050"/>
            </a:xfrm>
            <a:custGeom>
              <a:avLst/>
              <a:gdLst/>
              <a:ahLst/>
              <a:cxnLst/>
              <a:rect l="l" t="t" r="r" b="b"/>
              <a:pathLst>
                <a:path w="4791" h="3642" extrusionOk="0">
                  <a:moveTo>
                    <a:pt x="3782" y="0"/>
                  </a:moveTo>
                  <a:cubicBezTo>
                    <a:pt x="3168" y="0"/>
                    <a:pt x="2148" y="567"/>
                    <a:pt x="2148" y="567"/>
                  </a:cubicBezTo>
                  <a:lnTo>
                    <a:pt x="1" y="3474"/>
                  </a:lnTo>
                  <a:cubicBezTo>
                    <a:pt x="1" y="3474"/>
                    <a:pt x="570" y="3642"/>
                    <a:pt x="1331" y="3642"/>
                  </a:cubicBezTo>
                  <a:cubicBezTo>
                    <a:pt x="2160" y="3642"/>
                    <a:pt x="3215" y="3442"/>
                    <a:pt x="4007" y="2610"/>
                  </a:cubicBezTo>
                  <a:cubicBezTo>
                    <a:pt x="4791" y="1757"/>
                    <a:pt x="4527" y="1554"/>
                    <a:pt x="4100" y="1554"/>
                  </a:cubicBezTo>
                  <a:cubicBezTo>
                    <a:pt x="3714" y="1554"/>
                    <a:pt x="3195" y="1719"/>
                    <a:pt x="3195" y="1719"/>
                  </a:cubicBezTo>
                  <a:cubicBezTo>
                    <a:pt x="3195" y="1719"/>
                    <a:pt x="4557" y="620"/>
                    <a:pt x="4164" y="148"/>
                  </a:cubicBezTo>
                  <a:cubicBezTo>
                    <a:pt x="4086" y="42"/>
                    <a:pt x="3949" y="0"/>
                    <a:pt x="3782" y="0"/>
                  </a:cubicBez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7"/>
            <p:cNvSpPr/>
            <p:nvPr/>
          </p:nvSpPr>
          <p:spPr>
            <a:xfrm>
              <a:off x="7480450" y="3103300"/>
              <a:ext cx="240775" cy="226300"/>
            </a:xfrm>
            <a:custGeom>
              <a:avLst/>
              <a:gdLst/>
              <a:ahLst/>
              <a:cxnLst/>
              <a:rect l="l" t="t" r="r" b="b"/>
              <a:pathLst>
                <a:path w="9631" h="9052" extrusionOk="0">
                  <a:moveTo>
                    <a:pt x="3981" y="0"/>
                  </a:moveTo>
                  <a:cubicBezTo>
                    <a:pt x="3781" y="0"/>
                    <a:pt x="3620" y="52"/>
                    <a:pt x="3509" y="169"/>
                  </a:cubicBezTo>
                  <a:cubicBezTo>
                    <a:pt x="3509" y="169"/>
                    <a:pt x="1" y="3075"/>
                    <a:pt x="210" y="4751"/>
                  </a:cubicBezTo>
                  <a:cubicBezTo>
                    <a:pt x="388" y="6406"/>
                    <a:pt x="4826" y="9052"/>
                    <a:pt x="5985" y="9052"/>
                  </a:cubicBezTo>
                  <a:cubicBezTo>
                    <a:pt x="6018" y="9052"/>
                    <a:pt x="6048" y="9050"/>
                    <a:pt x="6075" y="9045"/>
                  </a:cubicBezTo>
                  <a:cubicBezTo>
                    <a:pt x="7070" y="8888"/>
                    <a:pt x="9506" y="4227"/>
                    <a:pt x="9584" y="3756"/>
                  </a:cubicBezTo>
                  <a:cubicBezTo>
                    <a:pt x="9631" y="3337"/>
                    <a:pt x="5580" y="0"/>
                    <a:pt x="3981" y="0"/>
                  </a:cubicBezTo>
                  <a:close/>
                </a:path>
              </a:pathLst>
            </a:custGeom>
            <a:solidFill>
              <a:srgbClr val="F79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7"/>
            <p:cNvSpPr/>
            <p:nvPr/>
          </p:nvSpPr>
          <p:spPr>
            <a:xfrm>
              <a:off x="7651425" y="3250775"/>
              <a:ext cx="42875" cy="61175"/>
            </a:xfrm>
            <a:custGeom>
              <a:avLst/>
              <a:gdLst/>
              <a:ahLst/>
              <a:cxnLst/>
              <a:rect l="l" t="t" r="r" b="b"/>
              <a:pathLst>
                <a:path w="1715" h="2447" extrusionOk="0">
                  <a:moveTo>
                    <a:pt x="1600" y="1"/>
                  </a:moveTo>
                  <a:cubicBezTo>
                    <a:pt x="1567" y="1"/>
                    <a:pt x="1534" y="18"/>
                    <a:pt x="1514" y="56"/>
                  </a:cubicBezTo>
                  <a:cubicBezTo>
                    <a:pt x="1357" y="502"/>
                    <a:pt x="1148" y="921"/>
                    <a:pt x="886" y="1313"/>
                  </a:cubicBezTo>
                  <a:cubicBezTo>
                    <a:pt x="755" y="1497"/>
                    <a:pt x="624" y="1680"/>
                    <a:pt x="467" y="1863"/>
                  </a:cubicBezTo>
                  <a:cubicBezTo>
                    <a:pt x="389" y="1942"/>
                    <a:pt x="310" y="2046"/>
                    <a:pt x="231" y="2125"/>
                  </a:cubicBezTo>
                  <a:cubicBezTo>
                    <a:pt x="153" y="2204"/>
                    <a:pt x="74" y="2282"/>
                    <a:pt x="22" y="2361"/>
                  </a:cubicBezTo>
                  <a:cubicBezTo>
                    <a:pt x="1" y="2403"/>
                    <a:pt x="32" y="2446"/>
                    <a:pt x="72" y="2446"/>
                  </a:cubicBezTo>
                  <a:cubicBezTo>
                    <a:pt x="81" y="2446"/>
                    <a:pt x="91" y="2444"/>
                    <a:pt x="101" y="2439"/>
                  </a:cubicBezTo>
                  <a:cubicBezTo>
                    <a:pt x="231" y="2413"/>
                    <a:pt x="310" y="2308"/>
                    <a:pt x="389" y="2230"/>
                  </a:cubicBezTo>
                  <a:cubicBezTo>
                    <a:pt x="467" y="2151"/>
                    <a:pt x="572" y="2073"/>
                    <a:pt x="650" y="1968"/>
                  </a:cubicBezTo>
                  <a:cubicBezTo>
                    <a:pt x="807" y="1785"/>
                    <a:pt x="938" y="1601"/>
                    <a:pt x="1069" y="1392"/>
                  </a:cubicBezTo>
                  <a:cubicBezTo>
                    <a:pt x="1331" y="999"/>
                    <a:pt x="1541" y="580"/>
                    <a:pt x="1698" y="135"/>
                  </a:cubicBezTo>
                  <a:cubicBezTo>
                    <a:pt x="1714" y="52"/>
                    <a:pt x="1657" y="1"/>
                    <a:pt x="1600" y="1"/>
                  </a:cubicBezTo>
                  <a:close/>
                </a:path>
              </a:pathLst>
            </a:custGeom>
            <a:solidFill>
              <a:srgbClr val="C632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7"/>
            <p:cNvSpPr/>
            <p:nvPr/>
          </p:nvSpPr>
          <p:spPr>
            <a:xfrm>
              <a:off x="7454300" y="2261475"/>
              <a:ext cx="535475" cy="992025"/>
            </a:xfrm>
            <a:custGeom>
              <a:avLst/>
              <a:gdLst/>
              <a:ahLst/>
              <a:cxnLst/>
              <a:rect l="l" t="t" r="r" b="b"/>
              <a:pathLst>
                <a:path w="21419" h="39681" extrusionOk="0">
                  <a:moveTo>
                    <a:pt x="2080" y="1"/>
                  </a:moveTo>
                  <a:cubicBezTo>
                    <a:pt x="1" y="1"/>
                    <a:pt x="480" y="4619"/>
                    <a:pt x="706" y="6427"/>
                  </a:cubicBezTo>
                  <a:cubicBezTo>
                    <a:pt x="994" y="8521"/>
                    <a:pt x="1727" y="10564"/>
                    <a:pt x="2932" y="12318"/>
                  </a:cubicBezTo>
                  <a:cubicBezTo>
                    <a:pt x="3587" y="13235"/>
                    <a:pt x="4398" y="13811"/>
                    <a:pt x="5262" y="14518"/>
                  </a:cubicBezTo>
                  <a:cubicBezTo>
                    <a:pt x="5891" y="15041"/>
                    <a:pt x="6493" y="15591"/>
                    <a:pt x="7017" y="16193"/>
                  </a:cubicBezTo>
                  <a:cubicBezTo>
                    <a:pt x="7959" y="17293"/>
                    <a:pt x="8719" y="18655"/>
                    <a:pt x="8771" y="20147"/>
                  </a:cubicBezTo>
                  <a:cubicBezTo>
                    <a:pt x="8850" y="22975"/>
                    <a:pt x="6388" y="27846"/>
                    <a:pt x="4765" y="30726"/>
                  </a:cubicBezTo>
                  <a:cubicBezTo>
                    <a:pt x="4712" y="30831"/>
                    <a:pt x="4660" y="30909"/>
                    <a:pt x="4608" y="30988"/>
                  </a:cubicBezTo>
                  <a:cubicBezTo>
                    <a:pt x="3901" y="32244"/>
                    <a:pt x="3377" y="33056"/>
                    <a:pt x="3377" y="33056"/>
                  </a:cubicBezTo>
                  <a:lnTo>
                    <a:pt x="11154" y="39681"/>
                  </a:lnTo>
                  <a:cubicBezTo>
                    <a:pt x="11520" y="39026"/>
                    <a:pt x="11887" y="38372"/>
                    <a:pt x="12254" y="37717"/>
                  </a:cubicBezTo>
                  <a:cubicBezTo>
                    <a:pt x="12306" y="37665"/>
                    <a:pt x="12332" y="37586"/>
                    <a:pt x="12384" y="37508"/>
                  </a:cubicBezTo>
                  <a:cubicBezTo>
                    <a:pt x="17098" y="29181"/>
                    <a:pt x="21418" y="21535"/>
                    <a:pt x="17962" y="15146"/>
                  </a:cubicBezTo>
                  <a:cubicBezTo>
                    <a:pt x="17648" y="14622"/>
                    <a:pt x="17360" y="14073"/>
                    <a:pt x="16993" y="13549"/>
                  </a:cubicBezTo>
                  <a:cubicBezTo>
                    <a:pt x="15029" y="10564"/>
                    <a:pt x="12542" y="7867"/>
                    <a:pt x="9949" y="5432"/>
                  </a:cubicBezTo>
                  <a:cubicBezTo>
                    <a:pt x="8692" y="4253"/>
                    <a:pt x="7383" y="3075"/>
                    <a:pt x="5995" y="2054"/>
                  </a:cubicBezTo>
                  <a:cubicBezTo>
                    <a:pt x="5289" y="1556"/>
                    <a:pt x="4032" y="797"/>
                    <a:pt x="3272" y="378"/>
                  </a:cubicBezTo>
                  <a:cubicBezTo>
                    <a:pt x="2803" y="117"/>
                    <a:pt x="2409" y="1"/>
                    <a:pt x="20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7"/>
            <p:cNvSpPr/>
            <p:nvPr/>
          </p:nvSpPr>
          <p:spPr>
            <a:xfrm>
              <a:off x="7569475" y="3029600"/>
              <a:ext cx="194450" cy="174800"/>
            </a:xfrm>
            <a:custGeom>
              <a:avLst/>
              <a:gdLst/>
              <a:ahLst/>
              <a:cxnLst/>
              <a:rect l="l" t="t" r="r" b="b"/>
              <a:pathLst>
                <a:path w="7778" h="6992" extrusionOk="0">
                  <a:moveTo>
                    <a:pt x="158" y="1"/>
                  </a:moveTo>
                  <a:cubicBezTo>
                    <a:pt x="105" y="106"/>
                    <a:pt x="53" y="184"/>
                    <a:pt x="1" y="263"/>
                  </a:cubicBezTo>
                  <a:cubicBezTo>
                    <a:pt x="263" y="446"/>
                    <a:pt x="524" y="629"/>
                    <a:pt x="760" y="812"/>
                  </a:cubicBezTo>
                  <a:cubicBezTo>
                    <a:pt x="1703" y="1519"/>
                    <a:pt x="2619" y="2253"/>
                    <a:pt x="3509" y="3012"/>
                  </a:cubicBezTo>
                  <a:cubicBezTo>
                    <a:pt x="4976" y="4269"/>
                    <a:pt x="6337" y="5630"/>
                    <a:pt x="7647" y="6992"/>
                  </a:cubicBezTo>
                  <a:cubicBezTo>
                    <a:pt x="7699" y="6940"/>
                    <a:pt x="7725" y="6861"/>
                    <a:pt x="7777" y="6783"/>
                  </a:cubicBezTo>
                  <a:cubicBezTo>
                    <a:pt x="7385" y="6364"/>
                    <a:pt x="6966" y="5945"/>
                    <a:pt x="6573" y="5526"/>
                  </a:cubicBezTo>
                  <a:cubicBezTo>
                    <a:pt x="5290" y="4216"/>
                    <a:pt x="3955" y="2986"/>
                    <a:pt x="2514" y="1808"/>
                  </a:cubicBezTo>
                  <a:cubicBezTo>
                    <a:pt x="1781" y="1231"/>
                    <a:pt x="1048" y="655"/>
                    <a:pt x="289" y="106"/>
                  </a:cubicBezTo>
                  <a:cubicBezTo>
                    <a:pt x="236" y="79"/>
                    <a:pt x="184" y="27"/>
                    <a:pt x="158" y="1"/>
                  </a:cubicBez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7"/>
            <p:cNvSpPr/>
            <p:nvPr/>
          </p:nvSpPr>
          <p:spPr>
            <a:xfrm>
              <a:off x="7509250" y="2579225"/>
              <a:ext cx="94300" cy="60925"/>
            </a:xfrm>
            <a:custGeom>
              <a:avLst/>
              <a:gdLst/>
              <a:ahLst/>
              <a:cxnLst/>
              <a:rect l="l" t="t" r="r" b="b"/>
              <a:pathLst>
                <a:path w="3772" h="2437" extrusionOk="0">
                  <a:moveTo>
                    <a:pt x="1" y="1"/>
                  </a:moveTo>
                  <a:cubicBezTo>
                    <a:pt x="551" y="551"/>
                    <a:pt x="1179" y="970"/>
                    <a:pt x="1807" y="1389"/>
                  </a:cubicBezTo>
                  <a:cubicBezTo>
                    <a:pt x="2043" y="1546"/>
                    <a:pt x="2305" y="1703"/>
                    <a:pt x="2567" y="1834"/>
                  </a:cubicBezTo>
                  <a:cubicBezTo>
                    <a:pt x="2541" y="1834"/>
                    <a:pt x="2488" y="1808"/>
                    <a:pt x="2462" y="1808"/>
                  </a:cubicBezTo>
                  <a:cubicBezTo>
                    <a:pt x="2253" y="1782"/>
                    <a:pt x="2069" y="1755"/>
                    <a:pt x="1886" y="1755"/>
                  </a:cubicBezTo>
                  <a:cubicBezTo>
                    <a:pt x="1834" y="1755"/>
                    <a:pt x="1781" y="1782"/>
                    <a:pt x="1729" y="1782"/>
                  </a:cubicBezTo>
                  <a:cubicBezTo>
                    <a:pt x="1467" y="1782"/>
                    <a:pt x="1231" y="1808"/>
                    <a:pt x="996" y="1912"/>
                  </a:cubicBezTo>
                  <a:cubicBezTo>
                    <a:pt x="1467" y="2096"/>
                    <a:pt x="1912" y="2174"/>
                    <a:pt x="2384" y="2253"/>
                  </a:cubicBezTo>
                  <a:cubicBezTo>
                    <a:pt x="2855" y="2305"/>
                    <a:pt x="3274" y="2358"/>
                    <a:pt x="3771" y="2436"/>
                  </a:cubicBezTo>
                  <a:cubicBezTo>
                    <a:pt x="3562" y="2227"/>
                    <a:pt x="3326" y="2017"/>
                    <a:pt x="3064" y="1808"/>
                  </a:cubicBezTo>
                  <a:cubicBezTo>
                    <a:pt x="2776" y="1572"/>
                    <a:pt x="2514" y="1363"/>
                    <a:pt x="2226" y="1127"/>
                  </a:cubicBezTo>
                  <a:cubicBezTo>
                    <a:pt x="2174" y="1101"/>
                    <a:pt x="2096" y="1048"/>
                    <a:pt x="2043" y="996"/>
                  </a:cubicBezTo>
                  <a:cubicBezTo>
                    <a:pt x="1389" y="603"/>
                    <a:pt x="734" y="263"/>
                    <a:pt x="1" y="1"/>
                  </a:cubicBezTo>
                  <a:close/>
                </a:path>
              </a:pathLst>
            </a:custGeom>
            <a:solidFill>
              <a:srgbClr val="363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7"/>
            <p:cNvSpPr/>
            <p:nvPr/>
          </p:nvSpPr>
          <p:spPr>
            <a:xfrm>
              <a:off x="7564900" y="2607375"/>
              <a:ext cx="38650" cy="32775"/>
            </a:xfrm>
            <a:custGeom>
              <a:avLst/>
              <a:gdLst/>
              <a:ahLst/>
              <a:cxnLst/>
              <a:rect l="l" t="t" r="r" b="b"/>
              <a:pathLst>
                <a:path w="1546" h="1311" extrusionOk="0">
                  <a:moveTo>
                    <a:pt x="0" y="1"/>
                  </a:moveTo>
                  <a:lnTo>
                    <a:pt x="0" y="1"/>
                  </a:lnTo>
                  <a:cubicBezTo>
                    <a:pt x="288" y="237"/>
                    <a:pt x="550" y="446"/>
                    <a:pt x="838" y="682"/>
                  </a:cubicBezTo>
                  <a:cubicBezTo>
                    <a:pt x="1100" y="891"/>
                    <a:pt x="1336" y="1101"/>
                    <a:pt x="1545" y="1310"/>
                  </a:cubicBezTo>
                  <a:cubicBezTo>
                    <a:pt x="1100" y="786"/>
                    <a:pt x="550" y="394"/>
                    <a:pt x="0" y="1"/>
                  </a:cubicBezTo>
                  <a:close/>
                </a:path>
              </a:pathLst>
            </a:custGeom>
            <a:solidFill>
              <a:srgbClr val="363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35"/>
          <p:cNvSpPr/>
          <p:nvPr/>
        </p:nvSpPr>
        <p:spPr>
          <a:xfrm>
            <a:off x="5099349" y="2355909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35"/>
          <p:cNvSpPr/>
          <p:nvPr/>
        </p:nvSpPr>
        <p:spPr>
          <a:xfrm>
            <a:off x="4525910" y="1022444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35"/>
          <p:cNvSpPr/>
          <p:nvPr/>
        </p:nvSpPr>
        <p:spPr>
          <a:xfrm>
            <a:off x="3884373" y="1899423"/>
            <a:ext cx="820558" cy="25969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35"/>
          <p:cNvSpPr/>
          <p:nvPr/>
        </p:nvSpPr>
        <p:spPr>
          <a:xfrm>
            <a:off x="4335962" y="194675"/>
            <a:ext cx="1601159" cy="503838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35"/>
          <p:cNvSpPr/>
          <p:nvPr/>
        </p:nvSpPr>
        <p:spPr>
          <a:xfrm>
            <a:off x="6527795" y="401208"/>
            <a:ext cx="2162455" cy="787882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35"/>
          <p:cNvSpPr/>
          <p:nvPr/>
        </p:nvSpPr>
        <p:spPr>
          <a:xfrm>
            <a:off x="-505427" y="2525288"/>
            <a:ext cx="1104514" cy="460180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0" name="Google Shape;1220;p35"/>
          <p:cNvGrpSpPr/>
          <p:nvPr/>
        </p:nvGrpSpPr>
        <p:grpSpPr>
          <a:xfrm>
            <a:off x="6769940" y="1591688"/>
            <a:ext cx="2312836" cy="2933967"/>
            <a:chOff x="6607309" y="1724000"/>
            <a:chExt cx="2252251" cy="2857110"/>
          </a:xfrm>
        </p:grpSpPr>
        <p:sp>
          <p:nvSpPr>
            <p:cNvPr id="1221" name="Google Shape;1221;p35"/>
            <p:cNvSpPr/>
            <p:nvPr/>
          </p:nvSpPr>
          <p:spPr>
            <a:xfrm>
              <a:off x="7758322" y="1752011"/>
              <a:ext cx="1087999" cy="742660"/>
            </a:xfrm>
            <a:custGeom>
              <a:avLst/>
              <a:gdLst/>
              <a:ahLst/>
              <a:cxnLst/>
              <a:rect l="l" t="t" r="r" b="b"/>
              <a:pathLst>
                <a:path w="24237" h="16544" extrusionOk="0">
                  <a:moveTo>
                    <a:pt x="18601" y="1"/>
                  </a:moveTo>
                  <a:cubicBezTo>
                    <a:pt x="16448" y="1"/>
                    <a:pt x="13724" y="669"/>
                    <a:pt x="10728" y="2208"/>
                  </a:cubicBezTo>
                  <a:cubicBezTo>
                    <a:pt x="4262" y="5541"/>
                    <a:pt x="1" y="12534"/>
                    <a:pt x="1" y="12534"/>
                  </a:cubicBezTo>
                  <a:lnTo>
                    <a:pt x="978" y="16544"/>
                  </a:lnTo>
                  <a:cubicBezTo>
                    <a:pt x="7670" y="15566"/>
                    <a:pt x="17144" y="12032"/>
                    <a:pt x="19500" y="10278"/>
                  </a:cubicBezTo>
                  <a:cubicBezTo>
                    <a:pt x="21881" y="8549"/>
                    <a:pt x="24237" y="5190"/>
                    <a:pt x="23334" y="2408"/>
                  </a:cubicBezTo>
                  <a:cubicBezTo>
                    <a:pt x="22849" y="910"/>
                    <a:pt x="21113" y="1"/>
                    <a:pt x="18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7792748" y="1957511"/>
              <a:ext cx="759449" cy="474802"/>
            </a:xfrm>
            <a:custGeom>
              <a:avLst/>
              <a:gdLst/>
              <a:ahLst/>
              <a:cxnLst/>
              <a:rect l="l" t="t" r="r" b="b"/>
              <a:pathLst>
                <a:path w="16918" h="10577" extrusionOk="0">
                  <a:moveTo>
                    <a:pt x="16918" y="0"/>
                  </a:moveTo>
                  <a:cubicBezTo>
                    <a:pt x="16918" y="0"/>
                    <a:pt x="16617" y="25"/>
                    <a:pt x="16066" y="126"/>
                  </a:cubicBezTo>
                  <a:cubicBezTo>
                    <a:pt x="15790" y="176"/>
                    <a:pt x="15439" y="226"/>
                    <a:pt x="15063" y="301"/>
                  </a:cubicBezTo>
                  <a:cubicBezTo>
                    <a:pt x="14687" y="376"/>
                    <a:pt x="14261" y="501"/>
                    <a:pt x="13810" y="627"/>
                  </a:cubicBezTo>
                  <a:cubicBezTo>
                    <a:pt x="13334" y="752"/>
                    <a:pt x="12833" y="928"/>
                    <a:pt x="12331" y="1128"/>
                  </a:cubicBezTo>
                  <a:cubicBezTo>
                    <a:pt x="12056" y="1228"/>
                    <a:pt x="11805" y="1329"/>
                    <a:pt x="11529" y="1429"/>
                  </a:cubicBezTo>
                  <a:cubicBezTo>
                    <a:pt x="11254" y="1529"/>
                    <a:pt x="11003" y="1679"/>
                    <a:pt x="10727" y="1805"/>
                  </a:cubicBezTo>
                  <a:cubicBezTo>
                    <a:pt x="10452" y="1930"/>
                    <a:pt x="10176" y="2055"/>
                    <a:pt x="9900" y="2181"/>
                  </a:cubicBezTo>
                  <a:cubicBezTo>
                    <a:pt x="9625" y="2331"/>
                    <a:pt x="9349" y="2481"/>
                    <a:pt x="9073" y="2632"/>
                  </a:cubicBezTo>
                  <a:cubicBezTo>
                    <a:pt x="8497" y="2933"/>
                    <a:pt x="7970" y="3258"/>
                    <a:pt x="7419" y="3609"/>
                  </a:cubicBezTo>
                  <a:cubicBezTo>
                    <a:pt x="6868" y="3960"/>
                    <a:pt x="6366" y="4336"/>
                    <a:pt x="5840" y="4712"/>
                  </a:cubicBezTo>
                  <a:cubicBezTo>
                    <a:pt x="5339" y="5063"/>
                    <a:pt x="4863" y="5464"/>
                    <a:pt x="4412" y="5840"/>
                  </a:cubicBezTo>
                  <a:cubicBezTo>
                    <a:pt x="3935" y="6241"/>
                    <a:pt x="3509" y="6617"/>
                    <a:pt x="3108" y="6993"/>
                  </a:cubicBezTo>
                  <a:cubicBezTo>
                    <a:pt x="2908" y="7193"/>
                    <a:pt x="2732" y="7369"/>
                    <a:pt x="2532" y="7569"/>
                  </a:cubicBezTo>
                  <a:cubicBezTo>
                    <a:pt x="2356" y="7745"/>
                    <a:pt x="2181" y="7920"/>
                    <a:pt x="2031" y="8096"/>
                  </a:cubicBezTo>
                  <a:cubicBezTo>
                    <a:pt x="1680" y="8446"/>
                    <a:pt x="1404" y="8772"/>
                    <a:pt x="1153" y="9073"/>
                  </a:cubicBezTo>
                  <a:cubicBezTo>
                    <a:pt x="903" y="9374"/>
                    <a:pt x="702" y="9649"/>
                    <a:pt x="527" y="9850"/>
                  </a:cubicBezTo>
                  <a:cubicBezTo>
                    <a:pt x="176" y="10301"/>
                    <a:pt x="1" y="10577"/>
                    <a:pt x="1" y="10577"/>
                  </a:cubicBezTo>
                  <a:cubicBezTo>
                    <a:pt x="1" y="10577"/>
                    <a:pt x="251" y="10376"/>
                    <a:pt x="702" y="10025"/>
                  </a:cubicBezTo>
                  <a:cubicBezTo>
                    <a:pt x="1128" y="9700"/>
                    <a:pt x="1755" y="9198"/>
                    <a:pt x="2507" y="8622"/>
                  </a:cubicBezTo>
                  <a:cubicBezTo>
                    <a:pt x="2883" y="8346"/>
                    <a:pt x="3284" y="8045"/>
                    <a:pt x="3710" y="7720"/>
                  </a:cubicBezTo>
                  <a:cubicBezTo>
                    <a:pt x="4136" y="7394"/>
                    <a:pt x="4612" y="7068"/>
                    <a:pt x="5088" y="6717"/>
                  </a:cubicBezTo>
                  <a:cubicBezTo>
                    <a:pt x="5564" y="6391"/>
                    <a:pt x="6041" y="6040"/>
                    <a:pt x="6542" y="5689"/>
                  </a:cubicBezTo>
                  <a:cubicBezTo>
                    <a:pt x="7068" y="5339"/>
                    <a:pt x="7569" y="4988"/>
                    <a:pt x="8096" y="4662"/>
                  </a:cubicBezTo>
                  <a:cubicBezTo>
                    <a:pt x="8622" y="4336"/>
                    <a:pt x="9148" y="3985"/>
                    <a:pt x="9675" y="3684"/>
                  </a:cubicBezTo>
                  <a:cubicBezTo>
                    <a:pt x="9950" y="3534"/>
                    <a:pt x="10201" y="3359"/>
                    <a:pt x="10452" y="3208"/>
                  </a:cubicBezTo>
                  <a:cubicBezTo>
                    <a:pt x="10702" y="3058"/>
                    <a:pt x="10978" y="2908"/>
                    <a:pt x="11229" y="2782"/>
                  </a:cubicBezTo>
                  <a:cubicBezTo>
                    <a:pt x="11479" y="2632"/>
                    <a:pt x="11730" y="2507"/>
                    <a:pt x="11981" y="2356"/>
                  </a:cubicBezTo>
                  <a:cubicBezTo>
                    <a:pt x="12231" y="2231"/>
                    <a:pt x="12457" y="2106"/>
                    <a:pt x="12707" y="1980"/>
                  </a:cubicBezTo>
                  <a:cubicBezTo>
                    <a:pt x="13184" y="1730"/>
                    <a:pt x="13635" y="1479"/>
                    <a:pt x="14061" y="1304"/>
                  </a:cubicBezTo>
                  <a:cubicBezTo>
                    <a:pt x="14487" y="1103"/>
                    <a:pt x="14863" y="928"/>
                    <a:pt x="15214" y="752"/>
                  </a:cubicBezTo>
                  <a:cubicBezTo>
                    <a:pt x="15565" y="602"/>
                    <a:pt x="15865" y="476"/>
                    <a:pt x="16141" y="351"/>
                  </a:cubicBezTo>
                  <a:cubicBezTo>
                    <a:pt x="16642" y="151"/>
                    <a:pt x="16918" y="0"/>
                    <a:pt x="169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6607309" y="1724000"/>
              <a:ext cx="1176971" cy="767305"/>
            </a:xfrm>
            <a:custGeom>
              <a:avLst/>
              <a:gdLst/>
              <a:ahLst/>
              <a:cxnLst/>
              <a:rect l="l" t="t" r="r" b="b"/>
              <a:pathLst>
                <a:path w="26219" h="17093" extrusionOk="0">
                  <a:moveTo>
                    <a:pt x="8250" y="0"/>
                  </a:moveTo>
                  <a:cubicBezTo>
                    <a:pt x="2663" y="0"/>
                    <a:pt x="1" y="4412"/>
                    <a:pt x="3386" y="8045"/>
                  </a:cubicBezTo>
                  <a:cubicBezTo>
                    <a:pt x="7822" y="12857"/>
                    <a:pt x="24339" y="15714"/>
                    <a:pt x="26218" y="17092"/>
                  </a:cubicBezTo>
                  <a:lnTo>
                    <a:pt x="25717" y="13559"/>
                  </a:lnTo>
                  <a:cubicBezTo>
                    <a:pt x="25717" y="13559"/>
                    <a:pt x="23762" y="5889"/>
                    <a:pt x="14364" y="1503"/>
                  </a:cubicBezTo>
                  <a:cubicBezTo>
                    <a:pt x="12097" y="446"/>
                    <a:pt x="10026" y="0"/>
                    <a:pt x="82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7027695" y="1982245"/>
              <a:ext cx="756127" cy="453434"/>
            </a:xfrm>
            <a:custGeom>
              <a:avLst/>
              <a:gdLst/>
              <a:ahLst/>
              <a:cxnLst/>
              <a:rect l="l" t="t" r="r" b="b"/>
              <a:pathLst>
                <a:path w="16844" h="10101" extrusionOk="0">
                  <a:moveTo>
                    <a:pt x="1" y="1"/>
                  </a:moveTo>
                  <a:cubicBezTo>
                    <a:pt x="1" y="1"/>
                    <a:pt x="302" y="126"/>
                    <a:pt x="828" y="301"/>
                  </a:cubicBezTo>
                  <a:cubicBezTo>
                    <a:pt x="1079" y="377"/>
                    <a:pt x="1404" y="502"/>
                    <a:pt x="1755" y="602"/>
                  </a:cubicBezTo>
                  <a:cubicBezTo>
                    <a:pt x="2106" y="753"/>
                    <a:pt x="2507" y="903"/>
                    <a:pt x="2933" y="1078"/>
                  </a:cubicBezTo>
                  <a:cubicBezTo>
                    <a:pt x="3359" y="1229"/>
                    <a:pt x="3810" y="1454"/>
                    <a:pt x="4312" y="1655"/>
                  </a:cubicBezTo>
                  <a:cubicBezTo>
                    <a:pt x="4537" y="1755"/>
                    <a:pt x="4788" y="1880"/>
                    <a:pt x="5038" y="1981"/>
                  </a:cubicBezTo>
                  <a:cubicBezTo>
                    <a:pt x="5289" y="2131"/>
                    <a:pt x="5540" y="2231"/>
                    <a:pt x="5790" y="2382"/>
                  </a:cubicBezTo>
                  <a:cubicBezTo>
                    <a:pt x="6066" y="2507"/>
                    <a:pt x="6317" y="2632"/>
                    <a:pt x="6592" y="2758"/>
                  </a:cubicBezTo>
                  <a:cubicBezTo>
                    <a:pt x="6843" y="2908"/>
                    <a:pt x="7094" y="3058"/>
                    <a:pt x="7369" y="3209"/>
                  </a:cubicBezTo>
                  <a:cubicBezTo>
                    <a:pt x="7896" y="3509"/>
                    <a:pt x="8422" y="3835"/>
                    <a:pt x="8923" y="4161"/>
                  </a:cubicBezTo>
                  <a:cubicBezTo>
                    <a:pt x="9475" y="4437"/>
                    <a:pt x="9951" y="4813"/>
                    <a:pt x="10477" y="5138"/>
                  </a:cubicBezTo>
                  <a:cubicBezTo>
                    <a:pt x="10953" y="5489"/>
                    <a:pt x="11455" y="5815"/>
                    <a:pt x="11931" y="6166"/>
                  </a:cubicBezTo>
                  <a:cubicBezTo>
                    <a:pt x="12382" y="6517"/>
                    <a:pt x="12858" y="6843"/>
                    <a:pt x="13259" y="7169"/>
                  </a:cubicBezTo>
                  <a:cubicBezTo>
                    <a:pt x="13685" y="7494"/>
                    <a:pt x="14086" y="7795"/>
                    <a:pt x="14437" y="8096"/>
                  </a:cubicBezTo>
                  <a:cubicBezTo>
                    <a:pt x="14813" y="8397"/>
                    <a:pt x="15139" y="8672"/>
                    <a:pt x="15440" y="8898"/>
                  </a:cubicBezTo>
                  <a:cubicBezTo>
                    <a:pt x="15715" y="9149"/>
                    <a:pt x="15966" y="9349"/>
                    <a:pt x="16191" y="9524"/>
                  </a:cubicBezTo>
                  <a:cubicBezTo>
                    <a:pt x="16617" y="9900"/>
                    <a:pt x="16843" y="10101"/>
                    <a:pt x="16843" y="10101"/>
                  </a:cubicBezTo>
                  <a:cubicBezTo>
                    <a:pt x="16843" y="10101"/>
                    <a:pt x="16693" y="9825"/>
                    <a:pt x="16367" y="9374"/>
                  </a:cubicBezTo>
                  <a:cubicBezTo>
                    <a:pt x="16216" y="9149"/>
                    <a:pt x="16016" y="8873"/>
                    <a:pt x="15765" y="8572"/>
                  </a:cubicBezTo>
                  <a:cubicBezTo>
                    <a:pt x="15515" y="8271"/>
                    <a:pt x="15264" y="7920"/>
                    <a:pt x="14938" y="7570"/>
                  </a:cubicBezTo>
                  <a:cubicBezTo>
                    <a:pt x="14763" y="7394"/>
                    <a:pt x="14612" y="7219"/>
                    <a:pt x="14437" y="7018"/>
                  </a:cubicBezTo>
                  <a:cubicBezTo>
                    <a:pt x="14262" y="6843"/>
                    <a:pt x="14061" y="6667"/>
                    <a:pt x="13861" y="6467"/>
                  </a:cubicBezTo>
                  <a:cubicBezTo>
                    <a:pt x="13485" y="6066"/>
                    <a:pt x="13059" y="5690"/>
                    <a:pt x="12607" y="5314"/>
                  </a:cubicBezTo>
                  <a:cubicBezTo>
                    <a:pt x="12156" y="4913"/>
                    <a:pt x="11680" y="4537"/>
                    <a:pt x="11179" y="4161"/>
                  </a:cubicBezTo>
                  <a:cubicBezTo>
                    <a:pt x="10653" y="3810"/>
                    <a:pt x="10151" y="3409"/>
                    <a:pt x="9600" y="3083"/>
                  </a:cubicBezTo>
                  <a:cubicBezTo>
                    <a:pt x="9048" y="2758"/>
                    <a:pt x="8497" y="2407"/>
                    <a:pt x="7946" y="2156"/>
                  </a:cubicBezTo>
                  <a:cubicBezTo>
                    <a:pt x="7670" y="2006"/>
                    <a:pt x="7369" y="1855"/>
                    <a:pt x="7094" y="1730"/>
                  </a:cubicBezTo>
                  <a:cubicBezTo>
                    <a:pt x="6818" y="1605"/>
                    <a:pt x="6542" y="1479"/>
                    <a:pt x="6267" y="1379"/>
                  </a:cubicBezTo>
                  <a:cubicBezTo>
                    <a:pt x="5991" y="1254"/>
                    <a:pt x="5715" y="1128"/>
                    <a:pt x="5439" y="1028"/>
                  </a:cubicBezTo>
                  <a:cubicBezTo>
                    <a:pt x="5164" y="953"/>
                    <a:pt x="4913" y="853"/>
                    <a:pt x="4637" y="778"/>
                  </a:cubicBezTo>
                  <a:cubicBezTo>
                    <a:pt x="4111" y="602"/>
                    <a:pt x="3610" y="452"/>
                    <a:pt x="3159" y="377"/>
                  </a:cubicBezTo>
                  <a:cubicBezTo>
                    <a:pt x="2683" y="276"/>
                    <a:pt x="2256" y="201"/>
                    <a:pt x="1881" y="126"/>
                  </a:cubicBezTo>
                  <a:cubicBezTo>
                    <a:pt x="1480" y="101"/>
                    <a:pt x="1154" y="76"/>
                    <a:pt x="878" y="51"/>
                  </a:cubicBezTo>
                  <a:cubicBezTo>
                    <a:pt x="302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7777162" y="2390810"/>
              <a:ext cx="192443" cy="1481774"/>
            </a:xfrm>
            <a:custGeom>
              <a:avLst/>
              <a:gdLst/>
              <a:ahLst/>
              <a:cxnLst/>
              <a:rect l="l" t="t" r="r" b="b"/>
              <a:pathLst>
                <a:path w="4287" h="33009" extrusionOk="0">
                  <a:moveTo>
                    <a:pt x="1" y="1"/>
                  </a:moveTo>
                  <a:cubicBezTo>
                    <a:pt x="1" y="2"/>
                    <a:pt x="1881" y="21430"/>
                    <a:pt x="953" y="32707"/>
                  </a:cubicBezTo>
                  <a:lnTo>
                    <a:pt x="4086" y="33008"/>
                  </a:lnTo>
                  <a:cubicBezTo>
                    <a:pt x="4086" y="33008"/>
                    <a:pt x="4287" y="9199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6840004" y="3758726"/>
              <a:ext cx="2019556" cy="822385"/>
            </a:xfrm>
            <a:custGeom>
              <a:avLst/>
              <a:gdLst/>
              <a:ahLst/>
              <a:cxnLst/>
              <a:rect l="l" t="t" r="r" b="b"/>
              <a:pathLst>
                <a:path w="44989" h="18320" extrusionOk="0">
                  <a:moveTo>
                    <a:pt x="22920" y="0"/>
                  </a:moveTo>
                  <a:cubicBezTo>
                    <a:pt x="22758" y="0"/>
                    <a:pt x="22596" y="1"/>
                    <a:pt x="22432" y="4"/>
                  </a:cubicBezTo>
                  <a:cubicBezTo>
                    <a:pt x="3910" y="280"/>
                    <a:pt x="1" y="15743"/>
                    <a:pt x="1" y="15743"/>
                  </a:cubicBezTo>
                  <a:cubicBezTo>
                    <a:pt x="7774" y="17661"/>
                    <a:pt x="15097" y="18319"/>
                    <a:pt x="21487" y="18319"/>
                  </a:cubicBezTo>
                  <a:cubicBezTo>
                    <a:pt x="35472" y="18319"/>
                    <a:pt x="44988" y="15167"/>
                    <a:pt x="44988" y="15167"/>
                  </a:cubicBezTo>
                  <a:cubicBezTo>
                    <a:pt x="44988" y="15167"/>
                    <a:pt x="41000" y="0"/>
                    <a:pt x="229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7545443" y="3848078"/>
              <a:ext cx="160886" cy="153030"/>
            </a:xfrm>
            <a:custGeom>
              <a:avLst/>
              <a:gdLst/>
              <a:ahLst/>
              <a:cxnLst/>
              <a:rect l="l" t="t" r="r" b="b"/>
              <a:pathLst>
                <a:path w="3584" h="3409" extrusionOk="0">
                  <a:moveTo>
                    <a:pt x="3459" y="0"/>
                  </a:moveTo>
                  <a:cubicBezTo>
                    <a:pt x="3459" y="0"/>
                    <a:pt x="3409" y="100"/>
                    <a:pt x="3358" y="301"/>
                  </a:cubicBezTo>
                  <a:cubicBezTo>
                    <a:pt x="3283" y="476"/>
                    <a:pt x="3208" y="752"/>
                    <a:pt x="3083" y="1028"/>
                  </a:cubicBezTo>
                  <a:cubicBezTo>
                    <a:pt x="3008" y="1178"/>
                    <a:pt x="2932" y="1328"/>
                    <a:pt x="2857" y="1504"/>
                  </a:cubicBezTo>
                  <a:cubicBezTo>
                    <a:pt x="2757" y="1654"/>
                    <a:pt x="2657" y="1805"/>
                    <a:pt x="2556" y="1955"/>
                  </a:cubicBezTo>
                  <a:cubicBezTo>
                    <a:pt x="2431" y="2080"/>
                    <a:pt x="2306" y="2206"/>
                    <a:pt x="2180" y="2331"/>
                  </a:cubicBezTo>
                  <a:cubicBezTo>
                    <a:pt x="2030" y="2431"/>
                    <a:pt x="1905" y="2506"/>
                    <a:pt x="1754" y="2531"/>
                  </a:cubicBezTo>
                  <a:cubicBezTo>
                    <a:pt x="1679" y="2557"/>
                    <a:pt x="1654" y="2557"/>
                    <a:pt x="1554" y="2582"/>
                  </a:cubicBezTo>
                  <a:lnTo>
                    <a:pt x="1404" y="2582"/>
                  </a:lnTo>
                  <a:lnTo>
                    <a:pt x="1353" y="2557"/>
                  </a:lnTo>
                  <a:lnTo>
                    <a:pt x="1303" y="2557"/>
                  </a:lnTo>
                  <a:cubicBezTo>
                    <a:pt x="1178" y="2531"/>
                    <a:pt x="1053" y="2481"/>
                    <a:pt x="952" y="2381"/>
                  </a:cubicBezTo>
                  <a:cubicBezTo>
                    <a:pt x="827" y="2281"/>
                    <a:pt x="752" y="2130"/>
                    <a:pt x="677" y="2005"/>
                  </a:cubicBezTo>
                  <a:cubicBezTo>
                    <a:pt x="602" y="1855"/>
                    <a:pt x="526" y="1704"/>
                    <a:pt x="476" y="1554"/>
                  </a:cubicBezTo>
                  <a:cubicBezTo>
                    <a:pt x="376" y="1253"/>
                    <a:pt x="326" y="978"/>
                    <a:pt x="276" y="777"/>
                  </a:cubicBezTo>
                  <a:cubicBezTo>
                    <a:pt x="226" y="577"/>
                    <a:pt x="226" y="476"/>
                    <a:pt x="226" y="476"/>
                  </a:cubicBezTo>
                  <a:cubicBezTo>
                    <a:pt x="226" y="476"/>
                    <a:pt x="175" y="577"/>
                    <a:pt x="125" y="777"/>
                  </a:cubicBezTo>
                  <a:cubicBezTo>
                    <a:pt x="75" y="978"/>
                    <a:pt x="0" y="1253"/>
                    <a:pt x="0" y="1604"/>
                  </a:cubicBezTo>
                  <a:cubicBezTo>
                    <a:pt x="0" y="1805"/>
                    <a:pt x="25" y="2005"/>
                    <a:pt x="75" y="2206"/>
                  </a:cubicBezTo>
                  <a:cubicBezTo>
                    <a:pt x="150" y="2406"/>
                    <a:pt x="226" y="2657"/>
                    <a:pt x="401" y="2857"/>
                  </a:cubicBezTo>
                  <a:cubicBezTo>
                    <a:pt x="551" y="3058"/>
                    <a:pt x="827" y="3283"/>
                    <a:pt x="1103" y="3333"/>
                  </a:cubicBezTo>
                  <a:lnTo>
                    <a:pt x="1228" y="3359"/>
                  </a:lnTo>
                  <a:lnTo>
                    <a:pt x="1253" y="3384"/>
                  </a:lnTo>
                  <a:lnTo>
                    <a:pt x="1353" y="3384"/>
                  </a:lnTo>
                  <a:lnTo>
                    <a:pt x="1504" y="3409"/>
                  </a:lnTo>
                  <a:cubicBezTo>
                    <a:pt x="1629" y="3409"/>
                    <a:pt x="1855" y="3384"/>
                    <a:pt x="1980" y="3359"/>
                  </a:cubicBezTo>
                  <a:cubicBezTo>
                    <a:pt x="2256" y="3283"/>
                    <a:pt x="2506" y="3108"/>
                    <a:pt x="2707" y="2932"/>
                  </a:cubicBezTo>
                  <a:cubicBezTo>
                    <a:pt x="2907" y="2757"/>
                    <a:pt x="3058" y="2557"/>
                    <a:pt x="3158" y="2331"/>
                  </a:cubicBezTo>
                  <a:cubicBezTo>
                    <a:pt x="3283" y="2130"/>
                    <a:pt x="3358" y="1930"/>
                    <a:pt x="3434" y="1729"/>
                  </a:cubicBezTo>
                  <a:cubicBezTo>
                    <a:pt x="3484" y="1529"/>
                    <a:pt x="3509" y="1328"/>
                    <a:pt x="3534" y="1153"/>
                  </a:cubicBezTo>
                  <a:cubicBezTo>
                    <a:pt x="3584" y="802"/>
                    <a:pt x="3559" y="501"/>
                    <a:pt x="3534" y="301"/>
                  </a:cubicBezTo>
                  <a:cubicBezTo>
                    <a:pt x="3484" y="100"/>
                    <a:pt x="3459" y="0"/>
                    <a:pt x="3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7990926" y="3819932"/>
              <a:ext cx="151953" cy="145174"/>
            </a:xfrm>
            <a:custGeom>
              <a:avLst/>
              <a:gdLst/>
              <a:ahLst/>
              <a:cxnLst/>
              <a:rect l="l" t="t" r="r" b="b"/>
              <a:pathLst>
                <a:path w="3385" h="3234" extrusionOk="0">
                  <a:moveTo>
                    <a:pt x="3234" y="1"/>
                  </a:moveTo>
                  <a:cubicBezTo>
                    <a:pt x="3234" y="1"/>
                    <a:pt x="3209" y="101"/>
                    <a:pt x="3134" y="276"/>
                  </a:cubicBezTo>
                  <a:cubicBezTo>
                    <a:pt x="3084" y="477"/>
                    <a:pt x="2983" y="727"/>
                    <a:pt x="2883" y="1003"/>
                  </a:cubicBezTo>
                  <a:cubicBezTo>
                    <a:pt x="2833" y="1153"/>
                    <a:pt x="2758" y="1304"/>
                    <a:pt x="2683" y="1454"/>
                  </a:cubicBezTo>
                  <a:cubicBezTo>
                    <a:pt x="2607" y="1605"/>
                    <a:pt x="2507" y="1755"/>
                    <a:pt x="2432" y="1880"/>
                  </a:cubicBezTo>
                  <a:cubicBezTo>
                    <a:pt x="2332" y="2031"/>
                    <a:pt x="2206" y="2131"/>
                    <a:pt x="2081" y="2231"/>
                  </a:cubicBezTo>
                  <a:cubicBezTo>
                    <a:pt x="2031" y="2256"/>
                    <a:pt x="1956" y="2306"/>
                    <a:pt x="1906" y="2331"/>
                  </a:cubicBezTo>
                  <a:cubicBezTo>
                    <a:pt x="1856" y="2331"/>
                    <a:pt x="1830" y="2382"/>
                    <a:pt x="1705" y="2382"/>
                  </a:cubicBezTo>
                  <a:lnTo>
                    <a:pt x="1555" y="2407"/>
                  </a:lnTo>
                  <a:lnTo>
                    <a:pt x="1354" y="2407"/>
                  </a:lnTo>
                  <a:lnTo>
                    <a:pt x="1254" y="2382"/>
                  </a:lnTo>
                  <a:cubicBezTo>
                    <a:pt x="1129" y="2356"/>
                    <a:pt x="1003" y="2281"/>
                    <a:pt x="903" y="2181"/>
                  </a:cubicBezTo>
                  <a:cubicBezTo>
                    <a:pt x="803" y="2081"/>
                    <a:pt x="703" y="1980"/>
                    <a:pt x="653" y="1830"/>
                  </a:cubicBezTo>
                  <a:cubicBezTo>
                    <a:pt x="577" y="1680"/>
                    <a:pt x="527" y="1529"/>
                    <a:pt x="477" y="1379"/>
                  </a:cubicBezTo>
                  <a:cubicBezTo>
                    <a:pt x="377" y="1103"/>
                    <a:pt x="327" y="853"/>
                    <a:pt x="277" y="652"/>
                  </a:cubicBezTo>
                  <a:cubicBezTo>
                    <a:pt x="226" y="477"/>
                    <a:pt x="201" y="376"/>
                    <a:pt x="201" y="376"/>
                  </a:cubicBezTo>
                  <a:cubicBezTo>
                    <a:pt x="201" y="376"/>
                    <a:pt x="151" y="477"/>
                    <a:pt x="101" y="652"/>
                  </a:cubicBezTo>
                  <a:cubicBezTo>
                    <a:pt x="51" y="853"/>
                    <a:pt x="1" y="1128"/>
                    <a:pt x="1" y="1454"/>
                  </a:cubicBezTo>
                  <a:cubicBezTo>
                    <a:pt x="1" y="1630"/>
                    <a:pt x="1" y="1830"/>
                    <a:pt x="51" y="2031"/>
                  </a:cubicBezTo>
                  <a:cubicBezTo>
                    <a:pt x="101" y="2231"/>
                    <a:pt x="201" y="2457"/>
                    <a:pt x="352" y="2657"/>
                  </a:cubicBezTo>
                  <a:cubicBezTo>
                    <a:pt x="502" y="2858"/>
                    <a:pt x="753" y="3058"/>
                    <a:pt x="1028" y="3133"/>
                  </a:cubicBezTo>
                  <a:cubicBezTo>
                    <a:pt x="1079" y="3158"/>
                    <a:pt x="1154" y="3184"/>
                    <a:pt x="1229" y="3209"/>
                  </a:cubicBezTo>
                  <a:cubicBezTo>
                    <a:pt x="1279" y="3209"/>
                    <a:pt x="1354" y="3209"/>
                    <a:pt x="1429" y="3234"/>
                  </a:cubicBezTo>
                  <a:lnTo>
                    <a:pt x="1655" y="3234"/>
                  </a:lnTo>
                  <a:lnTo>
                    <a:pt x="1830" y="3209"/>
                  </a:lnTo>
                  <a:cubicBezTo>
                    <a:pt x="1906" y="3209"/>
                    <a:pt x="2081" y="3133"/>
                    <a:pt x="2231" y="3083"/>
                  </a:cubicBezTo>
                  <a:cubicBezTo>
                    <a:pt x="2382" y="3033"/>
                    <a:pt x="2482" y="2933"/>
                    <a:pt x="2582" y="2858"/>
                  </a:cubicBezTo>
                  <a:cubicBezTo>
                    <a:pt x="2783" y="2682"/>
                    <a:pt x="2933" y="2482"/>
                    <a:pt x="3059" y="2256"/>
                  </a:cubicBezTo>
                  <a:cubicBezTo>
                    <a:pt x="3159" y="2056"/>
                    <a:pt x="3234" y="1855"/>
                    <a:pt x="3259" y="1655"/>
                  </a:cubicBezTo>
                  <a:cubicBezTo>
                    <a:pt x="3309" y="1454"/>
                    <a:pt x="3334" y="1279"/>
                    <a:pt x="3359" y="1103"/>
                  </a:cubicBezTo>
                  <a:cubicBezTo>
                    <a:pt x="3384" y="777"/>
                    <a:pt x="3334" y="502"/>
                    <a:pt x="3309" y="301"/>
                  </a:cubicBezTo>
                  <a:cubicBezTo>
                    <a:pt x="3284" y="101"/>
                    <a:pt x="3234" y="1"/>
                    <a:pt x="3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7786185" y="3926522"/>
              <a:ext cx="141808" cy="151908"/>
            </a:xfrm>
            <a:custGeom>
              <a:avLst/>
              <a:gdLst/>
              <a:ahLst/>
              <a:cxnLst/>
              <a:rect l="l" t="t" r="r" b="b"/>
              <a:pathLst>
                <a:path w="3159" h="3384" extrusionOk="0">
                  <a:moveTo>
                    <a:pt x="3008" y="0"/>
                  </a:moveTo>
                  <a:cubicBezTo>
                    <a:pt x="3008" y="0"/>
                    <a:pt x="2883" y="426"/>
                    <a:pt x="2682" y="1028"/>
                  </a:cubicBezTo>
                  <a:cubicBezTo>
                    <a:pt x="2632" y="1178"/>
                    <a:pt x="2582" y="1354"/>
                    <a:pt x="2532" y="1504"/>
                  </a:cubicBezTo>
                  <a:cubicBezTo>
                    <a:pt x="2457" y="1679"/>
                    <a:pt x="2381" y="1830"/>
                    <a:pt x="2306" y="2005"/>
                  </a:cubicBezTo>
                  <a:cubicBezTo>
                    <a:pt x="2231" y="2156"/>
                    <a:pt x="2131" y="2306"/>
                    <a:pt x="2031" y="2406"/>
                  </a:cubicBezTo>
                  <a:lnTo>
                    <a:pt x="1955" y="2456"/>
                  </a:lnTo>
                  <a:lnTo>
                    <a:pt x="1880" y="2507"/>
                  </a:lnTo>
                  <a:lnTo>
                    <a:pt x="1830" y="2532"/>
                  </a:lnTo>
                  <a:lnTo>
                    <a:pt x="1805" y="2557"/>
                  </a:lnTo>
                  <a:lnTo>
                    <a:pt x="1554" y="2557"/>
                  </a:lnTo>
                  <a:cubicBezTo>
                    <a:pt x="1479" y="2532"/>
                    <a:pt x="1404" y="2532"/>
                    <a:pt x="1329" y="2507"/>
                  </a:cubicBezTo>
                  <a:cubicBezTo>
                    <a:pt x="1203" y="2456"/>
                    <a:pt x="1078" y="2356"/>
                    <a:pt x="978" y="2256"/>
                  </a:cubicBezTo>
                  <a:cubicBezTo>
                    <a:pt x="878" y="2131"/>
                    <a:pt x="777" y="2030"/>
                    <a:pt x="702" y="1880"/>
                  </a:cubicBezTo>
                  <a:cubicBezTo>
                    <a:pt x="627" y="1730"/>
                    <a:pt x="552" y="1579"/>
                    <a:pt x="502" y="1429"/>
                  </a:cubicBezTo>
                  <a:cubicBezTo>
                    <a:pt x="376" y="1153"/>
                    <a:pt x="301" y="902"/>
                    <a:pt x="251" y="702"/>
                  </a:cubicBezTo>
                  <a:cubicBezTo>
                    <a:pt x="201" y="527"/>
                    <a:pt x="176" y="426"/>
                    <a:pt x="176" y="426"/>
                  </a:cubicBezTo>
                  <a:cubicBezTo>
                    <a:pt x="176" y="426"/>
                    <a:pt x="126" y="527"/>
                    <a:pt x="101" y="727"/>
                  </a:cubicBezTo>
                  <a:cubicBezTo>
                    <a:pt x="51" y="902"/>
                    <a:pt x="0" y="1178"/>
                    <a:pt x="26" y="1529"/>
                  </a:cubicBezTo>
                  <a:cubicBezTo>
                    <a:pt x="26" y="1705"/>
                    <a:pt x="51" y="1905"/>
                    <a:pt x="126" y="2106"/>
                  </a:cubicBezTo>
                  <a:cubicBezTo>
                    <a:pt x="176" y="2306"/>
                    <a:pt x="251" y="2507"/>
                    <a:pt x="401" y="2732"/>
                  </a:cubicBezTo>
                  <a:cubicBezTo>
                    <a:pt x="552" y="2908"/>
                    <a:pt x="752" y="3133"/>
                    <a:pt x="1003" y="3233"/>
                  </a:cubicBezTo>
                  <a:cubicBezTo>
                    <a:pt x="1128" y="3309"/>
                    <a:pt x="1254" y="3334"/>
                    <a:pt x="1404" y="3359"/>
                  </a:cubicBezTo>
                  <a:lnTo>
                    <a:pt x="1454" y="3384"/>
                  </a:lnTo>
                  <a:lnTo>
                    <a:pt x="1805" y="3384"/>
                  </a:lnTo>
                  <a:cubicBezTo>
                    <a:pt x="2181" y="3334"/>
                    <a:pt x="2482" y="3158"/>
                    <a:pt x="2632" y="2933"/>
                  </a:cubicBezTo>
                  <a:cubicBezTo>
                    <a:pt x="2833" y="2732"/>
                    <a:pt x="2908" y="2481"/>
                    <a:pt x="3008" y="2281"/>
                  </a:cubicBezTo>
                  <a:cubicBezTo>
                    <a:pt x="3083" y="2055"/>
                    <a:pt x="3108" y="1855"/>
                    <a:pt x="3133" y="1654"/>
                  </a:cubicBezTo>
                  <a:cubicBezTo>
                    <a:pt x="3158" y="1454"/>
                    <a:pt x="3158" y="1278"/>
                    <a:pt x="3158" y="1103"/>
                  </a:cubicBezTo>
                  <a:cubicBezTo>
                    <a:pt x="3158" y="426"/>
                    <a:pt x="3008" y="0"/>
                    <a:pt x="3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7538664" y="4097506"/>
              <a:ext cx="140685" cy="56292"/>
            </a:xfrm>
            <a:custGeom>
              <a:avLst/>
              <a:gdLst/>
              <a:ahLst/>
              <a:cxnLst/>
              <a:rect l="l" t="t" r="r" b="b"/>
              <a:pathLst>
                <a:path w="3134" h="1254" extrusionOk="0">
                  <a:moveTo>
                    <a:pt x="1555" y="1"/>
                  </a:moveTo>
                  <a:cubicBezTo>
                    <a:pt x="702" y="1"/>
                    <a:pt x="1" y="276"/>
                    <a:pt x="1" y="627"/>
                  </a:cubicBezTo>
                  <a:cubicBezTo>
                    <a:pt x="1" y="978"/>
                    <a:pt x="702" y="1254"/>
                    <a:pt x="1555" y="1254"/>
                  </a:cubicBezTo>
                  <a:cubicBezTo>
                    <a:pt x="2432" y="1254"/>
                    <a:pt x="3133" y="978"/>
                    <a:pt x="3133" y="627"/>
                  </a:cubicBezTo>
                  <a:cubicBezTo>
                    <a:pt x="3133" y="276"/>
                    <a:pt x="2432" y="1"/>
                    <a:pt x="15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8014583" y="4062627"/>
              <a:ext cx="140685" cy="56292"/>
            </a:xfrm>
            <a:custGeom>
              <a:avLst/>
              <a:gdLst/>
              <a:ahLst/>
              <a:cxnLst/>
              <a:rect l="l" t="t" r="r" b="b"/>
              <a:pathLst>
                <a:path w="3134" h="1254" extrusionOk="0">
                  <a:moveTo>
                    <a:pt x="1554" y="1"/>
                  </a:moveTo>
                  <a:cubicBezTo>
                    <a:pt x="702" y="1"/>
                    <a:pt x="0" y="277"/>
                    <a:pt x="0" y="627"/>
                  </a:cubicBezTo>
                  <a:cubicBezTo>
                    <a:pt x="0" y="978"/>
                    <a:pt x="702" y="1254"/>
                    <a:pt x="1554" y="1254"/>
                  </a:cubicBezTo>
                  <a:cubicBezTo>
                    <a:pt x="2431" y="1254"/>
                    <a:pt x="3133" y="978"/>
                    <a:pt x="3133" y="627"/>
                  </a:cubicBezTo>
                  <a:cubicBezTo>
                    <a:pt x="3133" y="277"/>
                    <a:pt x="2431" y="1"/>
                    <a:pt x="15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" name="Google Shape;1232;p35"/>
          <p:cNvGrpSpPr/>
          <p:nvPr/>
        </p:nvGrpSpPr>
        <p:grpSpPr>
          <a:xfrm>
            <a:off x="5150658" y="3893725"/>
            <a:ext cx="4026800" cy="1268113"/>
            <a:chOff x="5150658" y="3893725"/>
            <a:chExt cx="4026800" cy="1268113"/>
          </a:xfrm>
        </p:grpSpPr>
        <p:sp>
          <p:nvSpPr>
            <p:cNvPr id="1233" name="Google Shape;1233;p35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150658" y="4175780"/>
              <a:ext cx="4026800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6330871-FF2C-4EA0-A2FE-03378E9D1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68" y="500048"/>
            <a:ext cx="8659774" cy="4286280"/>
          </a:xfrm>
        </p:spPr>
        <p:txBody>
          <a:bodyPr/>
          <a:lstStyle/>
          <a:p>
            <a:endParaRPr lang="ru-RU" sz="2400" baseline="30000" dirty="0">
              <a:solidFill>
                <a:srgbClr val="00B050"/>
              </a:solidFill>
            </a:endParaRPr>
          </a:p>
          <a:p>
            <a:r>
              <a:rPr lang="ru-RU" sz="2400" baseline="30000" dirty="0">
                <a:solidFill>
                  <a:srgbClr val="00B050"/>
                </a:solidFill>
              </a:rPr>
              <a:t>ЭТАПЫ РЕАЛИЗАЦИИ ПРОЕКТА</a:t>
            </a:r>
            <a:endParaRPr lang="en-US" sz="2400" dirty="0">
              <a:solidFill>
                <a:srgbClr val="00B050"/>
              </a:solidFill>
              <a:latin typeface="Comic Sans MS"/>
            </a:endParaRPr>
          </a:p>
          <a:p>
            <a:r>
              <a:rPr lang="ru-RU" sz="2000" b="1" baseline="30000" dirty="0">
                <a:latin typeface="Comic Sans MS"/>
              </a:rPr>
              <a:t>Подготовительный этап: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-создание рабочей группы;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-проведение встреч с партнерами;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- подготовка необходимых материалов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</a:t>
            </a:r>
            <a:r>
              <a:rPr lang="ru-RU" sz="2000" b="1" baseline="30000" dirty="0">
                <a:latin typeface="Comic Sans MS"/>
              </a:rPr>
              <a:t>Реализация проекта: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 - подготовка территории, планировка;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   - подготовка грунта для растений;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   -агротехнические мероприятия;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   -зонирование территории;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   - хозяйственное обустройство;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  -размещение декоративной растительности, </a:t>
            </a:r>
            <a:r>
              <a:rPr lang="ru-RU" sz="2000" baseline="30000" dirty="0" err="1">
                <a:latin typeface="Comic Sans MS"/>
              </a:rPr>
              <a:t>фитодизайн</a:t>
            </a:r>
            <a:r>
              <a:rPr lang="ru-RU" sz="2000" baseline="30000" dirty="0">
                <a:latin typeface="Comic Sans MS"/>
              </a:rPr>
              <a:t>.</a:t>
            </a:r>
            <a:endParaRPr lang="en-US" sz="2000" dirty="0">
              <a:latin typeface="Comic Sans MS"/>
            </a:endParaRPr>
          </a:p>
          <a:p>
            <a:r>
              <a:rPr lang="ru-RU" sz="2000" b="1" baseline="30000" dirty="0">
                <a:latin typeface="Comic Sans MS"/>
              </a:rPr>
              <a:t>   Заключительный.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 -подведение итогов;</a:t>
            </a:r>
            <a:endParaRPr lang="en-US" sz="2000" dirty="0">
              <a:latin typeface="Comic Sans MS"/>
            </a:endParaRPr>
          </a:p>
          <a:p>
            <a:r>
              <a:rPr lang="ru-RU" sz="2000" baseline="30000" dirty="0">
                <a:latin typeface="Comic Sans MS"/>
              </a:rPr>
              <a:t>    </a:t>
            </a:r>
            <a:r>
              <a:rPr lang="ru-RU" sz="2000" baseline="30000" dirty="0">
                <a:solidFill>
                  <a:schemeClr val="bg1"/>
                </a:solidFill>
                <a:latin typeface="Comic Sans MS"/>
              </a:rPr>
              <a:t>  -планирование ухода за растительностью</a:t>
            </a:r>
            <a:endParaRPr lang="en-US" sz="2000" dirty="0">
              <a:solidFill>
                <a:schemeClr val="bg1"/>
              </a:solidFill>
              <a:latin typeface="Comic Sans MS"/>
            </a:endParaRPr>
          </a:p>
          <a:p>
            <a:endParaRPr lang="en-US" sz="1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38"/>
          <p:cNvSpPr txBox="1">
            <a:spLocks noGrp="1"/>
          </p:cNvSpPr>
          <p:nvPr>
            <p:ph type="title"/>
          </p:nvPr>
        </p:nvSpPr>
        <p:spPr>
          <a:xfrm>
            <a:off x="1948951" y="289018"/>
            <a:ext cx="4567368" cy="8846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400" b="1">
                <a:solidFill>
                  <a:srgbClr val="00B050"/>
                </a:solidFill>
                <a:latin typeface="Comic Sans MS"/>
              </a:rPr>
              <a:t>РЕАЛИЗАЦИЯ ПРОЕКТА</a:t>
            </a:r>
            <a:endParaRPr lang="en" sz="2400" b="1">
              <a:solidFill>
                <a:srgbClr val="00B050"/>
              </a:solidFill>
              <a:latin typeface="Comic Sans MS"/>
            </a:endParaRPr>
          </a:p>
        </p:txBody>
      </p:sp>
      <p:sp>
        <p:nvSpPr>
          <p:cNvPr id="1325" name="Google Shape;1325;p38"/>
          <p:cNvSpPr txBox="1">
            <a:spLocks noGrp="1"/>
          </p:cNvSpPr>
          <p:nvPr>
            <p:ph type="subTitle" idx="1"/>
          </p:nvPr>
        </p:nvSpPr>
        <p:spPr>
          <a:xfrm>
            <a:off x="1206026" y="999425"/>
            <a:ext cx="6053268" cy="349310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000" baseline="30000">
                <a:latin typeface="Comic Sans MS"/>
              </a:rPr>
              <a:t>На сегодняшний день мы подготовили презентацию нашего проекта, подготовили документацию, список материалов. По нашим прогнозам в реализации проекта будут участвовать все учащиеся и работники школы, а это около 100 человек. Также мы планируем привлечь спонсоров и партнеров в лице родителей, бывших выпускников школы, администрацию сельского поселения.</a:t>
            </a:r>
            <a:endParaRPr lang="en-US" sz="2000">
              <a:latin typeface="Comic Sans MS"/>
            </a:endParaRPr>
          </a:p>
          <a:p>
            <a:r>
              <a:rPr lang="ru-RU" sz="2000" baseline="30000">
                <a:latin typeface="Comic Sans MS"/>
              </a:rPr>
              <a:t>Практические работы проведены по подготовке цветочных клумб, очистке территории, уходу за уже растущими во дворе  растениями</a:t>
            </a:r>
            <a:endParaRPr lang="en-US" sz="2000">
              <a:latin typeface="Comic Sans MS"/>
            </a:endParaRPr>
          </a:p>
          <a:p>
            <a:endParaRPr lang="ru-RU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"/>
          </a:p>
        </p:txBody>
      </p:sp>
      <p:sp>
        <p:nvSpPr>
          <p:cNvPr id="1326" name="Google Shape;1326;p38"/>
          <p:cNvSpPr/>
          <p:nvPr/>
        </p:nvSpPr>
        <p:spPr>
          <a:xfrm>
            <a:off x="1001867" y="354300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38"/>
          <p:cNvSpPr/>
          <p:nvPr/>
        </p:nvSpPr>
        <p:spPr>
          <a:xfrm>
            <a:off x="7416748" y="2675904"/>
            <a:ext cx="820558" cy="259690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38"/>
          <p:cNvSpPr/>
          <p:nvPr/>
        </p:nvSpPr>
        <p:spPr>
          <a:xfrm>
            <a:off x="8814467" y="2825500"/>
            <a:ext cx="1410167" cy="573856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38"/>
          <p:cNvSpPr/>
          <p:nvPr/>
        </p:nvSpPr>
        <p:spPr>
          <a:xfrm>
            <a:off x="562918" y="1732422"/>
            <a:ext cx="1674219" cy="801006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38"/>
          <p:cNvSpPr/>
          <p:nvPr/>
        </p:nvSpPr>
        <p:spPr>
          <a:xfrm>
            <a:off x="6376337" y="354300"/>
            <a:ext cx="1601159" cy="503838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Центральная площадка для отдыха </a:t>
            </a:r>
            <a:br>
              <a:rPr lang="ru-RU" sz="2800" dirty="0" smtClean="0"/>
            </a:br>
            <a:r>
              <a:rPr lang="ru-RU" sz="2800" dirty="0" smtClean="0"/>
              <a:t>(каким мы хотим его видеть в будущем) </a:t>
            </a:r>
            <a:endParaRPr lang="ru-RU" sz="2800" dirty="0"/>
          </a:p>
        </p:txBody>
      </p:sp>
      <p:pic>
        <p:nvPicPr>
          <p:cNvPr id="150" name="Рисунок 149" descr="C:\Users\МБОУ СОШ №3 а.Пчегат\Desktop\проекты\грантовый\baf2fbe7-dd9e-534a-9e33-22e2f176584c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1428742"/>
            <a:ext cx="4500594" cy="3450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83268725-BFC7-4510-8694-8C5DD3EF1E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85912" y="381000"/>
            <a:ext cx="5516563" cy="573087"/>
          </a:xfrm>
        </p:spPr>
        <p:txBody>
          <a:bodyPr/>
          <a:lstStyle/>
          <a:p>
            <a:pPr algn="ctr"/>
            <a:r>
              <a:rPr lang="ru-RU" b="1">
                <a:solidFill>
                  <a:srgbClr val="00B050"/>
                </a:solidFill>
                <a:latin typeface="Comic Sans MS"/>
              </a:rPr>
              <a:t>ЭТАПЫ РАБОТЫ</a:t>
            </a:r>
            <a:endParaRPr lang="ru-RU" b="1"/>
          </a:p>
        </p:txBody>
      </p:sp>
      <p:pic>
        <p:nvPicPr>
          <p:cNvPr id="12" name="Рисунок 12" descr="Изображение выглядит как человек, мужчин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4E15E67A-4917-4D18-866A-321ED3C76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2" t="5442" r="16012" b="11338"/>
          <a:stretch/>
        </p:blipFill>
        <p:spPr>
          <a:xfrm>
            <a:off x="2571736" y="1500180"/>
            <a:ext cx="187001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3" descr="Изображение выглядит как трав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2024357D-C66D-4749-A9DC-006B9F749B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18" t="5308" r="14489" b="11040"/>
          <a:stretch/>
        </p:blipFill>
        <p:spPr>
          <a:xfrm>
            <a:off x="4500562" y="1500180"/>
            <a:ext cx="1893107" cy="277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4" descr="Изображение выглядит как текст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C9F2C361-1AB8-4068-AB64-C0BCDCE70F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50" t="7248" r="10938" b="14286"/>
          <a:stretch/>
        </p:blipFill>
        <p:spPr>
          <a:xfrm>
            <a:off x="214282" y="2071684"/>
            <a:ext cx="2143140" cy="1513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5" descr="Изображение выглядит как трава,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2B6596D5-082A-4854-87B9-F0A90FD740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92" t="7735" r="11979" b="14982"/>
          <a:stretch/>
        </p:blipFill>
        <p:spPr>
          <a:xfrm>
            <a:off x="6588586" y="1857370"/>
            <a:ext cx="2305403" cy="1663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53326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7" descr="Изображение выглядит как небо, человек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7692E2C6-872B-44B6-9F8C-BCCC07618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6" t="1062" r="4815" b="51504"/>
          <a:stretch/>
        </p:blipFill>
        <p:spPr>
          <a:xfrm>
            <a:off x="0" y="214296"/>
            <a:ext cx="3006235" cy="3357586"/>
          </a:xfrm>
          <a:prstGeom prst="ellipse">
            <a:avLst/>
          </a:prstGeom>
        </p:spPr>
      </p:pic>
      <p:pic>
        <p:nvPicPr>
          <p:cNvPr id="8" name="Рисунок 8" descr="Изображение выглядит как трава, внешний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7B844507-71B3-4EAB-82B2-148CE06EB9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7" t="1895" r="3098" b="51579"/>
          <a:stretch/>
        </p:blipFill>
        <p:spPr>
          <a:xfrm>
            <a:off x="3143240" y="714362"/>
            <a:ext cx="2781905" cy="3214710"/>
          </a:xfrm>
          <a:prstGeom prst="ellipse">
            <a:avLst/>
          </a:prstGeom>
        </p:spPr>
      </p:pic>
      <p:pic>
        <p:nvPicPr>
          <p:cNvPr id="9" name="Рисунок 9" descr="Изображение выглядит как трав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4DD7E2CB-950A-46E3-883D-75C9E1C70F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5" t="2835" r="4795" b="53608"/>
          <a:stretch/>
        </p:blipFill>
        <p:spPr>
          <a:xfrm>
            <a:off x="5857884" y="785800"/>
            <a:ext cx="3129107" cy="34290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40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44"/>
          <p:cNvSpPr txBox="1">
            <a:spLocks noGrp="1"/>
          </p:cNvSpPr>
          <p:nvPr>
            <p:ph type="title"/>
          </p:nvPr>
        </p:nvSpPr>
        <p:spPr>
          <a:xfrm>
            <a:off x="423525" y="1015175"/>
            <a:ext cx="8175505" cy="20935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4400" i="1">
                <a:solidFill>
                  <a:srgbClr val="00B050"/>
                </a:solidFill>
                <a:latin typeface="Comic Sans MS"/>
              </a:rPr>
              <a:t>СПАСИБО ЗА ВНИМАНИЕ</a:t>
            </a:r>
            <a:endParaRPr lang="en" sz="4400">
              <a:solidFill>
                <a:srgbClr val="00B050"/>
              </a:solidFill>
              <a:latin typeface="Comic Sans MS"/>
            </a:endParaRPr>
          </a:p>
        </p:txBody>
      </p:sp>
      <p:sp>
        <p:nvSpPr>
          <p:cNvPr id="1554" name="Google Shape;1554;p44"/>
          <p:cNvSpPr/>
          <p:nvPr/>
        </p:nvSpPr>
        <p:spPr>
          <a:xfrm>
            <a:off x="655300" y="137780"/>
            <a:ext cx="1322035" cy="632509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5" name="Google Shape;1555;p44"/>
          <p:cNvSpPr/>
          <p:nvPr/>
        </p:nvSpPr>
        <p:spPr>
          <a:xfrm>
            <a:off x="7036250" y="458025"/>
            <a:ext cx="2374888" cy="632525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-Friendly School Center by Slidesgo">
  <a:themeElements>
    <a:clrScheme name="Simple Light">
      <a:dk1>
        <a:srgbClr val="30353A"/>
      </a:dk1>
      <a:lt1>
        <a:srgbClr val="FFFFFF"/>
      </a:lt1>
      <a:dk2>
        <a:srgbClr val="CBF0F1"/>
      </a:dk2>
      <a:lt2>
        <a:srgbClr val="A8DC7F"/>
      </a:lt2>
      <a:accent1>
        <a:srgbClr val="027182"/>
      </a:accent1>
      <a:accent2>
        <a:srgbClr val="01C1CB"/>
      </a:accent2>
      <a:accent3>
        <a:srgbClr val="078309"/>
      </a:accent3>
      <a:accent4>
        <a:srgbClr val="FB9C05"/>
      </a:accent4>
      <a:accent5>
        <a:srgbClr val="FEC128"/>
      </a:accent5>
      <a:accent6>
        <a:srgbClr val="FFFFFF"/>
      </a:accent6>
      <a:hlink>
        <a:srgbClr val="3035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63</Words>
  <PresentationFormat>Экран (16:9)</PresentationFormat>
  <Paragraphs>50</Paragraphs>
  <Slides>10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Eco-Friendly School Center by Slidesgo</vt:lpstr>
      <vt:lpstr> ПРОЕКТ  «ШКОЛА –ТЕРРИТОРИЯ КРАСОТЫ»  </vt:lpstr>
      <vt:lpstr>ЦЕЛИ И ЗАДАЧИ ПРОЕКТА </vt:lpstr>
      <vt:lpstr>АКТУАЛЬНОСТЬ ПРОЕКТА:</vt:lpstr>
      <vt:lpstr>КОМУ ПОЛЕЗЕН И ИНТЕРЕСЕН  ЭТОТ ПРОЕКТ? НАШ ПРОЕКТ ПОЛЕЗЕН И ИНТЕРЕСЕН УЧАЩИМСЯ И КОЛЛЕКТИВУ ШКОЛЫ, А ТАКЖЕ ВСЕМ ЖИТЕЛЯМ АУЛА, КТО НЕ РАВНОДУШЕН   К СВОИМ ДЕТЯМ.   </vt:lpstr>
      <vt:lpstr>Слайд 5</vt:lpstr>
      <vt:lpstr>РЕАЛИЗАЦИЯ ПРОЕКТА</vt:lpstr>
      <vt:lpstr>Центральная площадка для отдыха  (каким мы хотим его видеть в будущем) </vt:lpstr>
      <vt:lpstr>ЭТАПЫ РАБОТЫ</vt:lpstr>
      <vt:lpstr>Слайд 9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ЭКОЛОГИЧЕСКИЙ ПРОЕКТ  «ШКОЛА –ТЕРРИТОРИЯ КРАСОТЫ»  </dc:title>
  <cp:lastModifiedBy>Сош № 3</cp:lastModifiedBy>
  <cp:revision>4</cp:revision>
  <dcterms:modified xsi:type="dcterms:W3CDTF">2025-01-29T11:11:06Z</dcterms:modified>
</cp:coreProperties>
</file>