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  <p:sldId id="259" r:id="rId5"/>
    <p:sldId id="260" r:id="rId6"/>
    <p:sldId id="265" r:id="rId7"/>
    <p:sldId id="266" r:id="rId8"/>
    <p:sldId id="261" r:id="rId9"/>
    <p:sldId id="262" r:id="rId10"/>
    <p:sldId id="264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47864" y="404664"/>
            <a:ext cx="5105400" cy="1383432"/>
          </a:xfrm>
        </p:spPr>
        <p:txBody>
          <a:bodyPr/>
          <a:lstStyle/>
          <a:p>
            <a:r>
              <a:rPr lang="ru-RU" dirty="0" err="1" smtClean="0"/>
              <a:t>Фудтрак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4797152"/>
            <a:ext cx="5114778" cy="110124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Работу выполнили:</a:t>
            </a:r>
          </a:p>
          <a:p>
            <a:r>
              <a:rPr lang="ru-RU" dirty="0" smtClean="0"/>
              <a:t>Пастухов Андрей, НМТ-1</a:t>
            </a:r>
          </a:p>
          <a:p>
            <a:r>
              <a:rPr lang="ru-RU" dirty="0" smtClean="0"/>
              <a:t>Белкин Максим, НМТ-1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84365"/>
            <a:ext cx="3744416" cy="2527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611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Ознакомиться </a:t>
            </a:r>
            <a:r>
              <a:rPr lang="ru-RU" dirty="0"/>
              <a:t>с </a:t>
            </a:r>
            <a:r>
              <a:rPr lang="ru-RU" dirty="0" smtClean="0"/>
              <a:t>данным </a:t>
            </a:r>
            <a:r>
              <a:rPr lang="ru-RU" dirty="0"/>
              <a:t>направлением.</a:t>
            </a:r>
          </a:p>
          <a:p>
            <a:r>
              <a:rPr lang="ru-RU" dirty="0" smtClean="0"/>
              <a:t>Сделать </a:t>
            </a:r>
            <a:r>
              <a:rPr lang="ru-RU" dirty="0"/>
              <a:t>финансовую модель проекта.</a:t>
            </a:r>
          </a:p>
          <a:p>
            <a:r>
              <a:rPr lang="ru-RU" dirty="0" smtClean="0"/>
              <a:t>Представить </a:t>
            </a:r>
            <a:r>
              <a:rPr lang="ru-RU" dirty="0"/>
              <a:t>проект аудитории.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58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Отсутствие вкусной и качественной еды на мероприятиях.</a:t>
            </a:r>
          </a:p>
          <a:p>
            <a:r>
              <a:rPr lang="ru-RU" dirty="0" smtClean="0"/>
              <a:t>Мало интересных заведений с интересной едой в городе.</a:t>
            </a:r>
          </a:p>
          <a:p>
            <a:r>
              <a:rPr lang="ru-RU" dirty="0" smtClean="0"/>
              <a:t>Отсутствие финансовых возможностей попробовать интересную еду в заведениях с высоким средним чеком.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96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 </a:t>
            </a:r>
            <a:r>
              <a:rPr lang="ru-RU" dirty="0" err="1" smtClean="0"/>
              <a:t>фудтрака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Мобильность.</a:t>
            </a:r>
          </a:p>
          <a:p>
            <a:r>
              <a:rPr lang="ru-RU" dirty="0" smtClean="0"/>
              <a:t>Привлекает внимание, интересно.</a:t>
            </a:r>
          </a:p>
          <a:p>
            <a:r>
              <a:rPr lang="ru-RU" dirty="0" err="1" smtClean="0"/>
              <a:t>Малозатратно</a:t>
            </a:r>
            <a:r>
              <a:rPr lang="ru-RU" dirty="0"/>
              <a:t> </a:t>
            </a:r>
            <a:r>
              <a:rPr lang="ru-RU" dirty="0" smtClean="0"/>
              <a:t>в производстве.</a:t>
            </a:r>
          </a:p>
          <a:p>
            <a:r>
              <a:rPr lang="ru-RU" dirty="0" smtClean="0"/>
              <a:t>Отсутствие арендной платы.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031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Возможные трудности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Оформление в ГИБДД.</a:t>
            </a:r>
          </a:p>
          <a:p>
            <a:r>
              <a:rPr lang="ru-RU" dirty="0" smtClean="0"/>
              <a:t>Внезапные поломки.</a:t>
            </a:r>
          </a:p>
          <a:p>
            <a:r>
              <a:rPr lang="ru-RU" dirty="0" smtClean="0"/>
              <a:t>Сезонность.</a:t>
            </a:r>
          </a:p>
          <a:p>
            <a:r>
              <a:rPr lang="ru-RU" dirty="0" smtClean="0"/>
              <a:t>Изменения в законодательстве.</a:t>
            </a:r>
          </a:p>
          <a:p>
            <a:r>
              <a:rPr lang="ru-RU" dirty="0" smtClean="0"/>
              <a:t>Нехватка клиентов.</a:t>
            </a:r>
          </a:p>
          <a:p>
            <a:r>
              <a:rPr lang="ru-RU" dirty="0" smtClean="0"/>
              <a:t>Неконкурентоспособность.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878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 одобрят изменения обустройства автомобиля в ГИБДД.</a:t>
            </a:r>
          </a:p>
          <a:p>
            <a:r>
              <a:rPr lang="ru-RU" dirty="0" smtClean="0"/>
              <a:t>Отсутствие клиентов в плохую погоду и холодное время года.</a:t>
            </a:r>
          </a:p>
          <a:p>
            <a:r>
              <a:rPr lang="ru-RU" dirty="0" smtClean="0"/>
              <a:t>Административные изменения.</a:t>
            </a:r>
          </a:p>
          <a:p>
            <a:r>
              <a:rPr lang="ru-RU" dirty="0" smtClean="0"/>
              <a:t>Изменение курса валют.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61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Креативное оформление самого </a:t>
            </a:r>
            <a:r>
              <a:rPr lang="ru-RU" dirty="0" err="1" smtClean="0"/>
              <a:t>фудтрака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Реклама в социальных сетях.</a:t>
            </a:r>
          </a:p>
          <a:p>
            <a:r>
              <a:rPr lang="ru-RU" dirty="0" smtClean="0"/>
              <a:t>Постоянные и праздничные акции.</a:t>
            </a:r>
          </a:p>
          <a:p>
            <a:r>
              <a:rPr lang="ru-RU" dirty="0" smtClean="0"/>
              <a:t>Активное ведение социальных сетей </a:t>
            </a:r>
            <a:r>
              <a:rPr lang="ru-RU" dirty="0" err="1" smtClean="0"/>
              <a:t>фудтрака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788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Затраты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ЗП – 110 000руб. (4 человека)</a:t>
            </a:r>
          </a:p>
          <a:p>
            <a:r>
              <a:rPr lang="ru-RU" dirty="0" smtClean="0"/>
              <a:t>Вода – 5 000руб.</a:t>
            </a:r>
          </a:p>
          <a:p>
            <a:r>
              <a:rPr lang="ru-RU" dirty="0" smtClean="0"/>
              <a:t>Хоз. </a:t>
            </a:r>
            <a:r>
              <a:rPr lang="ru-RU" dirty="0"/>
              <a:t>р</a:t>
            </a:r>
            <a:r>
              <a:rPr lang="ru-RU" dirty="0" smtClean="0"/>
              <a:t>асходы – 5 000руб.</a:t>
            </a:r>
          </a:p>
          <a:p>
            <a:r>
              <a:rPr lang="ru-RU" dirty="0" smtClean="0"/>
              <a:t>Непредвиденные расходы – 5 000руб.</a:t>
            </a:r>
          </a:p>
          <a:p>
            <a:r>
              <a:rPr lang="ru-RU" dirty="0" smtClean="0"/>
              <a:t>Закупка товара – 150 000руб.</a:t>
            </a:r>
          </a:p>
          <a:p>
            <a:r>
              <a:rPr lang="ru-RU" dirty="0" smtClean="0"/>
              <a:t>ТО – 5 000руб.</a:t>
            </a:r>
          </a:p>
          <a:p>
            <a:r>
              <a:rPr lang="ru-RU" dirty="0" smtClean="0"/>
              <a:t>Реклама – 20 000руб.</a:t>
            </a:r>
          </a:p>
          <a:p>
            <a:r>
              <a:rPr lang="ru-RU" dirty="0" smtClean="0"/>
              <a:t>Налоги – 55 000руб.</a:t>
            </a:r>
          </a:p>
          <a:p>
            <a:r>
              <a:rPr lang="ru-RU" dirty="0" smtClean="0"/>
              <a:t>Премии – 55 000руб.</a:t>
            </a:r>
          </a:p>
          <a:p>
            <a:r>
              <a:rPr lang="ru-RU" dirty="0" smtClean="0"/>
              <a:t>Итог: 410 000руб.</a:t>
            </a:r>
          </a:p>
          <a:p>
            <a:r>
              <a:rPr lang="ru-RU" dirty="0" smtClean="0"/>
              <a:t>Покупка и обустройство – 1 500 000руб.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822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Доходы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Средний чек - 250руб.</a:t>
            </a:r>
          </a:p>
          <a:p>
            <a:pPr marL="0" indent="0">
              <a:buNone/>
            </a:pPr>
            <a:r>
              <a:rPr lang="ru-RU" dirty="0" smtClean="0"/>
              <a:t>Точка без убытка:</a:t>
            </a:r>
          </a:p>
          <a:p>
            <a:r>
              <a:rPr lang="ru-RU" dirty="0" smtClean="0"/>
              <a:t>1640 чек/месяц.</a:t>
            </a:r>
          </a:p>
          <a:p>
            <a:r>
              <a:rPr lang="ru-RU" dirty="0" smtClean="0"/>
              <a:t>55 чек/день.</a:t>
            </a:r>
          </a:p>
          <a:p>
            <a:pPr marL="0" indent="0">
              <a:buNone/>
            </a:pPr>
            <a:r>
              <a:rPr lang="ru-RU" dirty="0" smtClean="0"/>
              <a:t>Ожидание:</a:t>
            </a:r>
          </a:p>
          <a:p>
            <a:r>
              <a:rPr lang="ru-RU" dirty="0" smtClean="0"/>
              <a:t>100 чек/день.</a:t>
            </a:r>
          </a:p>
          <a:p>
            <a:r>
              <a:rPr lang="ru-RU" dirty="0" smtClean="0"/>
              <a:t>3000 чек/месяц.</a:t>
            </a:r>
          </a:p>
          <a:p>
            <a:r>
              <a:rPr lang="ru-RU" dirty="0" smtClean="0"/>
              <a:t>750 000 </a:t>
            </a:r>
            <a:r>
              <a:rPr lang="ru-RU" dirty="0" err="1" smtClean="0"/>
              <a:t>руб</a:t>
            </a:r>
            <a:r>
              <a:rPr lang="ru-RU" dirty="0" smtClean="0"/>
              <a:t>/месяц.</a:t>
            </a:r>
          </a:p>
          <a:p>
            <a:r>
              <a:rPr lang="ru-RU" dirty="0" smtClean="0"/>
              <a:t>Окупаемость 5 месяцев.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04549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Финансовая модель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4056" y="1424634"/>
          <a:ext cx="7245289" cy="47793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1550"/>
                <a:gridCol w="508811"/>
                <a:gridCol w="458741"/>
                <a:gridCol w="458741"/>
                <a:gridCol w="458741"/>
                <a:gridCol w="458741"/>
                <a:gridCol w="458741"/>
                <a:gridCol w="458741"/>
                <a:gridCol w="458741"/>
                <a:gridCol w="458741"/>
                <a:gridCol w="458741"/>
                <a:gridCol w="458741"/>
                <a:gridCol w="460171"/>
                <a:gridCol w="128606"/>
                <a:gridCol w="458741"/>
              </a:tblGrid>
              <a:tr h="26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Месяцы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янв 2024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фев 2024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мар 2024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апр 2024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май 2024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июн 2024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июл 2024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авг 2024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сен 2024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окт 2024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ноя 2024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дек 2024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Итого за год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b"/>
                </a:tc>
              </a:tr>
              <a:tr h="1450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b"/>
                </a:tc>
                <a:tc grid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b"/>
                </a:tc>
              </a:tr>
              <a:tr h="26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Вложения владельца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1450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 grid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</a:tr>
              <a:tr h="26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Выручка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1 000 000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1 000 000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1 000 000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9 750 000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131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Число заказов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131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Число оплат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131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Средний чек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1450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</a:tr>
              <a:tr h="26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Расходы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455 000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455 000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455 000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470 000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470 000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470 000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455 000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455 000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455 000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5 340 000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26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Поставщики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1 800 000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26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Зарплата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1 815 000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131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Налоги на зарплату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780 450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131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Реклама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131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Офис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131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Прочие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26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Налог (УСН, 6% от доходов)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585 000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1450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</a:tr>
              <a:tr h="26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Прибыль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295 000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295 000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295 000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295 000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295 000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295 000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4 410 000 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131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Рентабельность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47%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47%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47%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1450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</a:endParaRPr>
                    </a:p>
                  </a:txBody>
                  <a:tcPr marL="51603" marR="51603" marT="0" marB="0" anchor="ctr"/>
                </a:tc>
              </a:tr>
              <a:tr h="1450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Остатки на счете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26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Начало месяца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995 000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1 290 000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1 585 000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2 115 000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2 645 000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3 175 000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3 470 000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3 765 000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4 060 000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  <a:tr h="26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Конец месяца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995 000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1 290 000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1 585 000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2 115 000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2 645 000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3 175 000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3 470 000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3 765 000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4 060 000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4 410 000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4 410 000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03" marR="5160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7955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Конец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229200"/>
            <a:ext cx="7239000" cy="14425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347686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86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60</TotalTime>
  <Words>796</Words>
  <Application>Microsoft Office PowerPoint</Application>
  <PresentationFormat>Экран (4:3)</PresentationFormat>
  <Paragraphs>325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Фудтрак</vt:lpstr>
      <vt:lpstr>Задачи проекта</vt:lpstr>
      <vt:lpstr>Проблемы</vt:lpstr>
      <vt:lpstr>Преимущества фудтрака</vt:lpstr>
      <vt:lpstr>Возможные трудности</vt:lpstr>
      <vt:lpstr>Риски</vt:lpstr>
      <vt:lpstr>Маркетинг</vt:lpstr>
      <vt:lpstr>Затраты</vt:lpstr>
      <vt:lpstr>Доходы</vt:lpstr>
      <vt:lpstr>Финансовая модель</vt:lpstr>
      <vt:lpstr>Конец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Фудтрак</dc:title>
  <dc:creator>hp</dc:creator>
  <cp:lastModifiedBy>hp</cp:lastModifiedBy>
  <cp:revision>9</cp:revision>
  <dcterms:created xsi:type="dcterms:W3CDTF">2023-12-04T16:11:24Z</dcterms:created>
  <dcterms:modified xsi:type="dcterms:W3CDTF">2023-12-06T12:58:01Z</dcterms:modified>
</cp:coreProperties>
</file>