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684" r:id="rId2"/>
  </p:sldMasterIdLst>
  <p:notesMasterIdLst>
    <p:notesMasterId r:id="rId9"/>
  </p:notesMasterIdLst>
  <p:sldIdLst>
    <p:sldId id="260" r:id="rId3"/>
    <p:sldId id="257" r:id="rId4"/>
    <p:sldId id="258" r:id="rId5"/>
    <p:sldId id="259" r:id="rId6"/>
    <p:sldId id="271" r:id="rId7"/>
    <p:sldId id="266" r:id="rId8"/>
  </p:sldIdLst>
  <p:sldSz cx="9144000" cy="5143500" type="screen16x9"/>
  <p:notesSz cx="6858000" cy="9144000"/>
  <p:embeddedFontLst>
    <p:embeddedFont>
      <p:font typeface="Amatic SC" pitchFamily="2" charset="-79"/>
      <p:regular r:id="rId10"/>
      <p:bold r:id="rId11"/>
    </p:embeddedFont>
    <p:embeddedFont>
      <p:font typeface="DM Sans" pitchFamily="2" charset="0"/>
      <p:regular r:id="rId12"/>
      <p:bold r:id="rId13"/>
      <p:italic r:id="rId14"/>
      <p:boldItalic r:id="rId15"/>
    </p:embeddedFont>
    <p:embeddedFont>
      <p:font typeface="Goblin One" panose="020A0902070400060704" pitchFamily="18" charset="0"/>
      <p:regular r:id="rId16"/>
    </p:embeddedFont>
    <p:embeddedFont>
      <p:font typeface="Palanquin Dark" panose="020B0004020203020204" pitchFamily="34" charset="0"/>
      <p:regular r:id="rId17"/>
      <p:bold r:id="rId18"/>
    </p:embeddedFont>
    <p:embeddedFont>
      <p:font typeface="Proxima Nova" panose="02000506030000020004" pitchFamily="2" charset="0"/>
      <p:regular r:id="rId19"/>
      <p:bold r:id="rId20"/>
      <p:italic r:id="rId21"/>
      <p:boldItalic r:id="rId22"/>
    </p:embeddedFont>
    <p:embeddedFont>
      <p:font typeface="Proxima Nova Semibold" panose="02000506030000020004" pitchFamily="2" charset="0"/>
      <p:regular r:id="rId23"/>
      <p:bold r:id="rId24"/>
      <p:boldItalic r:id="rId25"/>
    </p:embeddedFont>
    <p:embeddedFont>
      <p:font typeface="Roboto Medium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44F13F-A7F5-4CE1-866B-37DACCFBA6D6}">
  <a:tblStyle styleId="{6644F13F-A7F5-4CE1-866B-37DACCFBA6D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font" Target="fonts/font4.fntdata" /><Relationship Id="rId18" Type="http://schemas.openxmlformats.org/officeDocument/2006/relationships/font" Target="fonts/font9.fntdata" /><Relationship Id="rId26" Type="http://schemas.openxmlformats.org/officeDocument/2006/relationships/font" Target="fonts/font17.fntdata" /><Relationship Id="rId3" Type="http://schemas.openxmlformats.org/officeDocument/2006/relationships/slide" Target="slides/slide1.xml" /><Relationship Id="rId21" Type="http://schemas.openxmlformats.org/officeDocument/2006/relationships/font" Target="fonts/font12.fntdata" /><Relationship Id="rId7" Type="http://schemas.openxmlformats.org/officeDocument/2006/relationships/slide" Target="slides/slide5.xml" /><Relationship Id="rId12" Type="http://schemas.openxmlformats.org/officeDocument/2006/relationships/font" Target="fonts/font3.fntdata" /><Relationship Id="rId17" Type="http://schemas.openxmlformats.org/officeDocument/2006/relationships/font" Target="fonts/font8.fntdata" /><Relationship Id="rId25" Type="http://schemas.openxmlformats.org/officeDocument/2006/relationships/font" Target="fonts/font16.fntdata" /><Relationship Id="rId3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font" Target="fonts/font7.fntdata" /><Relationship Id="rId20" Type="http://schemas.openxmlformats.org/officeDocument/2006/relationships/font" Target="fonts/font11.fntdata" /><Relationship Id="rId29" Type="http://schemas.openxmlformats.org/officeDocument/2006/relationships/font" Target="fonts/font20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font" Target="fonts/font2.fntdata" /><Relationship Id="rId24" Type="http://schemas.openxmlformats.org/officeDocument/2006/relationships/font" Target="fonts/font15.fntdata" /><Relationship Id="rId32" Type="http://schemas.openxmlformats.org/officeDocument/2006/relationships/theme" Target="theme/theme1.xml" /><Relationship Id="rId5" Type="http://schemas.openxmlformats.org/officeDocument/2006/relationships/slide" Target="slides/slide3.xml" /><Relationship Id="rId15" Type="http://schemas.openxmlformats.org/officeDocument/2006/relationships/font" Target="fonts/font6.fntdata" /><Relationship Id="rId23" Type="http://schemas.openxmlformats.org/officeDocument/2006/relationships/font" Target="fonts/font14.fntdata" /><Relationship Id="rId28" Type="http://schemas.openxmlformats.org/officeDocument/2006/relationships/font" Target="fonts/font19.fntdata" /><Relationship Id="rId10" Type="http://schemas.openxmlformats.org/officeDocument/2006/relationships/font" Target="fonts/font1.fntdata" /><Relationship Id="rId19" Type="http://schemas.openxmlformats.org/officeDocument/2006/relationships/font" Target="fonts/font10.fntdata" /><Relationship Id="rId31" Type="http://schemas.openxmlformats.org/officeDocument/2006/relationships/viewProps" Target="viewProps.xml" /><Relationship Id="rId4" Type="http://schemas.openxmlformats.org/officeDocument/2006/relationships/slide" Target="slides/slide2.xml" /><Relationship Id="rId9" Type="http://schemas.openxmlformats.org/officeDocument/2006/relationships/notesMaster" Target="notesMasters/notesMaster1.xml" /><Relationship Id="rId14" Type="http://schemas.openxmlformats.org/officeDocument/2006/relationships/font" Target="fonts/font5.fntdata" /><Relationship Id="rId22" Type="http://schemas.openxmlformats.org/officeDocument/2006/relationships/font" Target="fonts/font13.fntdata" /><Relationship Id="rId27" Type="http://schemas.openxmlformats.org/officeDocument/2006/relationships/font" Target="fonts/font18.fntdata" /><Relationship Id="rId3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c6ac5e8787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c6ac5e8787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85cf8b5f36_0_6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85cf8b5f36_0_6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eff289a7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eff289a7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8794a74c9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8794a74c9d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112bcc7e178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112bcc7e178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112bcc7e178_0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112bcc7e178_0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 /><Relationship Id="rId2" Type="http://schemas.openxmlformats.org/officeDocument/2006/relationships/hyperlink" Target="http://bit.ly/2Tynxth" TargetMode="External" /><Relationship Id="rId1" Type="http://schemas.openxmlformats.org/officeDocument/2006/relationships/slideMaster" Target="../slideMasters/slideMaster1.xml" /><Relationship Id="rId4" Type="http://schemas.openxmlformats.org/officeDocument/2006/relationships/hyperlink" Target="http://bit.ly/2TtBDfr" TargetMode="Externa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8766150" y="174000"/>
            <a:ext cx="207000" cy="4795500"/>
            <a:chOff x="8766150" y="174000"/>
            <a:chExt cx="207000" cy="4795500"/>
          </a:xfrm>
        </p:grpSpPr>
        <p:sp>
          <p:nvSpPr>
            <p:cNvPr id="11" name="Google Shape;11;p2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779550" y="1410350"/>
            <a:ext cx="4641900" cy="237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5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779550" y="3849875"/>
            <a:ext cx="4641900" cy="4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 idx="2"/>
          </p:nvPr>
        </p:nvSpPr>
        <p:spPr>
          <a:xfrm>
            <a:off x="6501375" y="539500"/>
            <a:ext cx="1920300" cy="3117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640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714800" y="1840898"/>
            <a:ext cx="4641900" cy="15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714801" y="900473"/>
            <a:ext cx="2085900" cy="9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714798" y="3433434"/>
            <a:ext cx="3039300" cy="6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3"/>
          <p:cNvGrpSpPr/>
          <p:nvPr/>
        </p:nvGrpSpPr>
        <p:grpSpPr>
          <a:xfrm>
            <a:off x="170850" y="174000"/>
            <a:ext cx="207000" cy="4795500"/>
            <a:chOff x="8766150" y="174000"/>
            <a:chExt cx="207000" cy="4795500"/>
          </a:xfrm>
        </p:grpSpPr>
        <p:sp>
          <p:nvSpPr>
            <p:cNvPr id="22" name="Google Shape;22;p3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" name="Google Shape;26;p4"/>
          <p:cNvGrpSpPr/>
          <p:nvPr/>
        </p:nvGrpSpPr>
        <p:grpSpPr>
          <a:xfrm>
            <a:off x="8424062" y="277500"/>
            <a:ext cx="445779" cy="4588500"/>
            <a:chOff x="8306775" y="277500"/>
            <a:chExt cx="562995" cy="4588500"/>
          </a:xfrm>
        </p:grpSpPr>
        <p:sp>
          <p:nvSpPr>
            <p:cNvPr id="27" name="Google Shape;27;p4"/>
            <p:cNvSpPr/>
            <p:nvPr/>
          </p:nvSpPr>
          <p:spPr>
            <a:xfrm>
              <a:off x="8306775" y="277500"/>
              <a:ext cx="5628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" name="Google Shape;28;p4"/>
            <p:cNvGrpSpPr/>
            <p:nvPr/>
          </p:nvGrpSpPr>
          <p:grpSpPr>
            <a:xfrm>
              <a:off x="8306906" y="539538"/>
              <a:ext cx="562864" cy="4326453"/>
              <a:chOff x="6667750" y="1764025"/>
              <a:chExt cx="173125" cy="1330725"/>
            </a:xfrm>
          </p:grpSpPr>
          <p:sp>
            <p:nvSpPr>
              <p:cNvPr id="29" name="Google Shape;29;p4"/>
              <p:cNvSpPr/>
              <p:nvPr/>
            </p:nvSpPr>
            <p:spPr>
              <a:xfrm>
                <a:off x="6668375" y="1764025"/>
                <a:ext cx="172500" cy="145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5814" extrusionOk="0">
                    <a:moveTo>
                      <a:pt x="6892" y="1"/>
                    </a:moveTo>
                    <a:cubicBezTo>
                      <a:pt x="6669" y="58"/>
                      <a:pt x="6462" y="149"/>
                      <a:pt x="6272" y="265"/>
                    </a:cubicBezTo>
                    <a:cubicBezTo>
                      <a:pt x="5842" y="513"/>
                      <a:pt x="5446" y="794"/>
                      <a:pt x="5033" y="1058"/>
                    </a:cubicBezTo>
                    <a:cubicBezTo>
                      <a:pt x="4686" y="1281"/>
                      <a:pt x="4330" y="1488"/>
                      <a:pt x="3958" y="1661"/>
                    </a:cubicBezTo>
                    <a:cubicBezTo>
                      <a:pt x="3662" y="1802"/>
                      <a:pt x="3365" y="1866"/>
                      <a:pt x="3071" y="1866"/>
                    </a:cubicBezTo>
                    <a:cubicBezTo>
                      <a:pt x="2758" y="1866"/>
                      <a:pt x="2447" y="1793"/>
                      <a:pt x="2141" y="1661"/>
                    </a:cubicBezTo>
                    <a:cubicBezTo>
                      <a:pt x="1397" y="1339"/>
                      <a:pt x="678" y="951"/>
                      <a:pt x="1" y="496"/>
                    </a:cubicBezTo>
                    <a:lnTo>
                      <a:pt x="1" y="4636"/>
                    </a:lnTo>
                    <a:cubicBezTo>
                      <a:pt x="463" y="5016"/>
                      <a:pt x="959" y="5338"/>
                      <a:pt x="1488" y="5603"/>
                    </a:cubicBezTo>
                    <a:cubicBezTo>
                      <a:pt x="1752" y="5743"/>
                      <a:pt x="2041" y="5813"/>
                      <a:pt x="2331" y="5813"/>
                    </a:cubicBezTo>
                    <a:cubicBezTo>
                      <a:pt x="2620" y="5813"/>
                      <a:pt x="2909" y="5743"/>
                      <a:pt x="3173" y="5603"/>
                    </a:cubicBezTo>
                    <a:cubicBezTo>
                      <a:pt x="4024" y="5173"/>
                      <a:pt x="4834" y="4669"/>
                      <a:pt x="5594" y="4099"/>
                    </a:cubicBezTo>
                    <a:cubicBezTo>
                      <a:pt x="6041" y="3760"/>
                      <a:pt x="6470" y="3388"/>
                      <a:pt x="6900" y="3008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4"/>
              <p:cNvSpPr/>
              <p:nvPr/>
            </p:nvSpPr>
            <p:spPr>
              <a:xfrm>
                <a:off x="6668175" y="2199250"/>
                <a:ext cx="172500" cy="178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7134" extrusionOk="0">
                    <a:moveTo>
                      <a:pt x="6900" y="1"/>
                    </a:moveTo>
                    <a:cubicBezTo>
                      <a:pt x="6668" y="356"/>
                      <a:pt x="6445" y="720"/>
                      <a:pt x="6222" y="1075"/>
                    </a:cubicBezTo>
                    <a:cubicBezTo>
                      <a:pt x="5635" y="2001"/>
                      <a:pt x="5082" y="2959"/>
                      <a:pt x="4479" y="3884"/>
                    </a:cubicBezTo>
                    <a:cubicBezTo>
                      <a:pt x="3999" y="4628"/>
                      <a:pt x="3462" y="5339"/>
                      <a:pt x="2892" y="6016"/>
                    </a:cubicBezTo>
                    <a:cubicBezTo>
                      <a:pt x="2752" y="6181"/>
                      <a:pt x="2595" y="6330"/>
                      <a:pt x="2413" y="6446"/>
                    </a:cubicBezTo>
                    <a:cubicBezTo>
                      <a:pt x="2268" y="6534"/>
                      <a:pt x="2149" y="6580"/>
                      <a:pt x="2041" y="6580"/>
                    </a:cubicBezTo>
                    <a:cubicBezTo>
                      <a:pt x="1894" y="6580"/>
                      <a:pt x="1767" y="6497"/>
                      <a:pt x="1620" y="6322"/>
                    </a:cubicBezTo>
                    <a:cubicBezTo>
                      <a:pt x="1298" y="5942"/>
                      <a:pt x="1000" y="5529"/>
                      <a:pt x="744" y="5099"/>
                    </a:cubicBezTo>
                    <a:cubicBezTo>
                      <a:pt x="488" y="4686"/>
                      <a:pt x="248" y="4265"/>
                      <a:pt x="0" y="3843"/>
                    </a:cubicBezTo>
                    <a:lnTo>
                      <a:pt x="0" y="4545"/>
                    </a:lnTo>
                    <a:cubicBezTo>
                      <a:pt x="207" y="4901"/>
                      <a:pt x="405" y="5256"/>
                      <a:pt x="620" y="5603"/>
                    </a:cubicBezTo>
                    <a:cubicBezTo>
                      <a:pt x="901" y="6074"/>
                      <a:pt x="1182" y="6537"/>
                      <a:pt x="1570" y="6933"/>
                    </a:cubicBezTo>
                    <a:cubicBezTo>
                      <a:pt x="1695" y="7068"/>
                      <a:pt x="1810" y="7133"/>
                      <a:pt x="1944" y="7133"/>
                    </a:cubicBezTo>
                    <a:cubicBezTo>
                      <a:pt x="2032" y="7133"/>
                      <a:pt x="2128" y="7105"/>
                      <a:pt x="2239" y="7049"/>
                    </a:cubicBezTo>
                    <a:cubicBezTo>
                      <a:pt x="2545" y="6884"/>
                      <a:pt x="2818" y="6661"/>
                      <a:pt x="3033" y="6388"/>
                    </a:cubicBezTo>
                    <a:cubicBezTo>
                      <a:pt x="3545" y="5777"/>
                      <a:pt x="4024" y="5140"/>
                      <a:pt x="4470" y="4479"/>
                    </a:cubicBezTo>
                    <a:cubicBezTo>
                      <a:pt x="5140" y="3504"/>
                      <a:pt x="5735" y="2480"/>
                      <a:pt x="6379" y="1488"/>
                    </a:cubicBezTo>
                    <a:cubicBezTo>
                      <a:pt x="6544" y="1224"/>
                      <a:pt x="6726" y="968"/>
                      <a:pt x="6900" y="712"/>
                    </a:cubicBezTo>
                    <a:lnTo>
                      <a:pt x="690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4"/>
              <p:cNvSpPr/>
              <p:nvPr/>
            </p:nvSpPr>
            <p:spPr>
              <a:xfrm>
                <a:off x="6799950" y="2475749"/>
                <a:ext cx="40725" cy="216925"/>
              </a:xfrm>
              <a:custGeom>
                <a:avLst/>
                <a:gdLst/>
                <a:ahLst/>
                <a:cxnLst/>
                <a:rect l="l" t="t" r="r" b="b"/>
                <a:pathLst>
                  <a:path w="1629" h="8677" extrusionOk="0">
                    <a:moveTo>
                      <a:pt x="1629" y="1"/>
                    </a:moveTo>
                    <a:cubicBezTo>
                      <a:pt x="1149" y="786"/>
                      <a:pt x="720" y="1612"/>
                      <a:pt x="348" y="2455"/>
                    </a:cubicBezTo>
                    <a:cubicBezTo>
                      <a:pt x="216" y="2761"/>
                      <a:pt x="117" y="3075"/>
                      <a:pt x="67" y="3397"/>
                    </a:cubicBezTo>
                    <a:cubicBezTo>
                      <a:pt x="9" y="3769"/>
                      <a:pt x="1" y="4157"/>
                      <a:pt x="50" y="4537"/>
                    </a:cubicBezTo>
                    <a:cubicBezTo>
                      <a:pt x="75" y="4760"/>
                      <a:pt x="117" y="4983"/>
                      <a:pt x="158" y="5206"/>
                    </a:cubicBezTo>
                    <a:cubicBezTo>
                      <a:pt x="274" y="5752"/>
                      <a:pt x="439" y="6289"/>
                      <a:pt x="654" y="6801"/>
                    </a:cubicBezTo>
                    <a:cubicBezTo>
                      <a:pt x="786" y="7140"/>
                      <a:pt x="943" y="7462"/>
                      <a:pt x="1100" y="7784"/>
                    </a:cubicBezTo>
                    <a:cubicBezTo>
                      <a:pt x="1265" y="8098"/>
                      <a:pt x="1439" y="8387"/>
                      <a:pt x="1629" y="8677"/>
                    </a:cubicBezTo>
                    <a:lnTo>
                      <a:pt x="1629" y="7206"/>
                    </a:lnTo>
                    <a:cubicBezTo>
                      <a:pt x="1356" y="6512"/>
                      <a:pt x="1207" y="5768"/>
                      <a:pt x="1199" y="5025"/>
                    </a:cubicBezTo>
                    <a:cubicBezTo>
                      <a:pt x="1191" y="4678"/>
                      <a:pt x="1273" y="4339"/>
                      <a:pt x="1455" y="4050"/>
                    </a:cubicBezTo>
                    <a:cubicBezTo>
                      <a:pt x="1505" y="3959"/>
                      <a:pt x="1563" y="3876"/>
                      <a:pt x="1629" y="3802"/>
                    </a:cubicBez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4"/>
              <p:cNvSpPr/>
              <p:nvPr/>
            </p:nvSpPr>
            <p:spPr>
              <a:xfrm>
                <a:off x="6668375" y="2610024"/>
                <a:ext cx="172300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520" extrusionOk="0">
                    <a:moveTo>
                      <a:pt x="1" y="1"/>
                    </a:moveTo>
                    <a:lnTo>
                      <a:pt x="1" y="1050"/>
                    </a:lnTo>
                    <a:cubicBezTo>
                      <a:pt x="116" y="1133"/>
                      <a:pt x="232" y="1215"/>
                      <a:pt x="348" y="1306"/>
                    </a:cubicBezTo>
                    <a:cubicBezTo>
                      <a:pt x="2579" y="2983"/>
                      <a:pt x="4776" y="4702"/>
                      <a:pt x="6892" y="6520"/>
                    </a:cubicBezTo>
                    <a:lnTo>
                      <a:pt x="6892" y="5694"/>
                    </a:lnTo>
                    <a:cubicBezTo>
                      <a:pt x="6793" y="5627"/>
                      <a:pt x="6693" y="5553"/>
                      <a:pt x="6594" y="5487"/>
                    </a:cubicBezTo>
                    <a:cubicBezTo>
                      <a:pt x="5396" y="4619"/>
                      <a:pt x="4248" y="3694"/>
                      <a:pt x="3124" y="2736"/>
                    </a:cubicBezTo>
                    <a:cubicBezTo>
                      <a:pt x="2926" y="2570"/>
                      <a:pt x="2719" y="2397"/>
                      <a:pt x="2521" y="2223"/>
                    </a:cubicBezTo>
                    <a:lnTo>
                      <a:pt x="1992" y="1752"/>
                    </a:lnTo>
                    <a:cubicBezTo>
                      <a:pt x="1331" y="1174"/>
                      <a:pt x="662" y="58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4"/>
              <p:cNvSpPr/>
              <p:nvPr/>
            </p:nvSpPr>
            <p:spPr>
              <a:xfrm>
                <a:off x="6667750" y="2688138"/>
                <a:ext cx="172300" cy="173125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925" extrusionOk="0">
                    <a:moveTo>
                      <a:pt x="1" y="0"/>
                    </a:moveTo>
                    <a:lnTo>
                      <a:pt x="26" y="1198"/>
                    </a:lnTo>
                    <a:cubicBezTo>
                      <a:pt x="265" y="1347"/>
                      <a:pt x="505" y="1496"/>
                      <a:pt x="744" y="1644"/>
                    </a:cubicBezTo>
                    <a:cubicBezTo>
                      <a:pt x="1505" y="2115"/>
                      <a:pt x="2240" y="2628"/>
                      <a:pt x="2942" y="3181"/>
                    </a:cubicBezTo>
                    <a:cubicBezTo>
                      <a:pt x="3157" y="3355"/>
                      <a:pt x="3372" y="3528"/>
                      <a:pt x="3570" y="3718"/>
                    </a:cubicBezTo>
                    <a:cubicBezTo>
                      <a:pt x="3777" y="3908"/>
                      <a:pt x="3959" y="4115"/>
                      <a:pt x="4124" y="4338"/>
                    </a:cubicBezTo>
                    <a:cubicBezTo>
                      <a:pt x="4157" y="4379"/>
                      <a:pt x="4190" y="4429"/>
                      <a:pt x="4215" y="4470"/>
                    </a:cubicBezTo>
                    <a:cubicBezTo>
                      <a:pt x="4322" y="4702"/>
                      <a:pt x="4248" y="4908"/>
                      <a:pt x="4041" y="4966"/>
                    </a:cubicBezTo>
                    <a:cubicBezTo>
                      <a:pt x="4008" y="4974"/>
                      <a:pt x="3975" y="4982"/>
                      <a:pt x="3942" y="4982"/>
                    </a:cubicBezTo>
                    <a:lnTo>
                      <a:pt x="3802" y="4991"/>
                    </a:lnTo>
                    <a:cubicBezTo>
                      <a:pt x="3665" y="4999"/>
                      <a:pt x="3529" y="5003"/>
                      <a:pt x="3392" y="5003"/>
                    </a:cubicBezTo>
                    <a:cubicBezTo>
                      <a:pt x="3254" y="5003"/>
                      <a:pt x="3116" y="4999"/>
                      <a:pt x="2975" y="4991"/>
                    </a:cubicBezTo>
                    <a:cubicBezTo>
                      <a:pt x="2926" y="4991"/>
                      <a:pt x="2868" y="4982"/>
                      <a:pt x="2810" y="4974"/>
                    </a:cubicBezTo>
                    <a:cubicBezTo>
                      <a:pt x="2595" y="4949"/>
                      <a:pt x="2372" y="4933"/>
                      <a:pt x="2149" y="4900"/>
                    </a:cubicBezTo>
                    <a:cubicBezTo>
                      <a:pt x="1571" y="4809"/>
                      <a:pt x="984" y="4751"/>
                      <a:pt x="397" y="4685"/>
                    </a:cubicBezTo>
                    <a:cubicBezTo>
                      <a:pt x="323" y="4677"/>
                      <a:pt x="249" y="4668"/>
                      <a:pt x="183" y="4660"/>
                    </a:cubicBezTo>
                    <a:cubicBezTo>
                      <a:pt x="108" y="4652"/>
                      <a:pt x="59" y="4652"/>
                      <a:pt x="1" y="4644"/>
                    </a:cubicBezTo>
                    <a:lnTo>
                      <a:pt x="1" y="5867"/>
                    </a:lnTo>
                    <a:cubicBezTo>
                      <a:pt x="497" y="5891"/>
                      <a:pt x="984" y="5949"/>
                      <a:pt x="1480" y="6007"/>
                    </a:cubicBezTo>
                    <a:cubicBezTo>
                      <a:pt x="2174" y="6081"/>
                      <a:pt x="2876" y="6197"/>
                      <a:pt x="3570" y="6296"/>
                    </a:cubicBezTo>
                    <a:cubicBezTo>
                      <a:pt x="4149" y="6379"/>
                      <a:pt x="4727" y="6519"/>
                      <a:pt x="5305" y="6627"/>
                    </a:cubicBezTo>
                    <a:cubicBezTo>
                      <a:pt x="5818" y="6734"/>
                      <a:pt x="6338" y="6842"/>
                      <a:pt x="6851" y="6916"/>
                    </a:cubicBezTo>
                    <a:lnTo>
                      <a:pt x="6892" y="6924"/>
                    </a:lnTo>
                    <a:lnTo>
                      <a:pt x="6892" y="5363"/>
                    </a:lnTo>
                    <a:cubicBezTo>
                      <a:pt x="6669" y="5131"/>
                      <a:pt x="6437" y="4916"/>
                      <a:pt x="6198" y="4702"/>
                    </a:cubicBezTo>
                    <a:cubicBezTo>
                      <a:pt x="6090" y="4611"/>
                      <a:pt x="5983" y="4520"/>
                      <a:pt x="5867" y="4421"/>
                    </a:cubicBezTo>
                    <a:cubicBezTo>
                      <a:pt x="5677" y="4255"/>
                      <a:pt x="5479" y="4090"/>
                      <a:pt x="5289" y="3925"/>
                    </a:cubicBezTo>
                    <a:cubicBezTo>
                      <a:pt x="5091" y="3760"/>
                      <a:pt x="4917" y="3611"/>
                      <a:pt x="4727" y="3454"/>
                    </a:cubicBezTo>
                    <a:cubicBezTo>
                      <a:pt x="4363" y="3156"/>
                      <a:pt x="3992" y="2859"/>
                      <a:pt x="3612" y="2570"/>
                    </a:cubicBezTo>
                    <a:cubicBezTo>
                      <a:pt x="2926" y="2033"/>
                      <a:pt x="2223" y="1512"/>
                      <a:pt x="1505" y="1000"/>
                    </a:cubicBezTo>
                    <a:cubicBezTo>
                      <a:pt x="1207" y="777"/>
                      <a:pt x="901" y="570"/>
                      <a:pt x="587" y="364"/>
                    </a:cubicBezTo>
                    <a:cubicBezTo>
                      <a:pt x="389" y="240"/>
                      <a:pt x="199" y="116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4"/>
              <p:cNvSpPr/>
              <p:nvPr/>
            </p:nvSpPr>
            <p:spPr>
              <a:xfrm>
                <a:off x="6668175" y="2878675"/>
                <a:ext cx="172500" cy="6942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77" extrusionOk="0">
                    <a:moveTo>
                      <a:pt x="0" y="1"/>
                    </a:moveTo>
                    <a:lnTo>
                      <a:pt x="0" y="1083"/>
                    </a:lnTo>
                    <a:cubicBezTo>
                      <a:pt x="149" y="1108"/>
                      <a:pt x="298" y="1124"/>
                      <a:pt x="438" y="1149"/>
                    </a:cubicBezTo>
                    <a:cubicBezTo>
                      <a:pt x="661" y="1190"/>
                      <a:pt x="893" y="1232"/>
                      <a:pt x="1116" y="1273"/>
                    </a:cubicBezTo>
                    <a:cubicBezTo>
                      <a:pt x="1950" y="1438"/>
                      <a:pt x="2777" y="1628"/>
                      <a:pt x="3611" y="1810"/>
                    </a:cubicBezTo>
                    <a:cubicBezTo>
                      <a:pt x="4677" y="2050"/>
                      <a:pt x="5726" y="2355"/>
                      <a:pt x="6751" y="2727"/>
                    </a:cubicBezTo>
                    <a:cubicBezTo>
                      <a:pt x="6801" y="2744"/>
                      <a:pt x="6850" y="2760"/>
                      <a:pt x="6900" y="2777"/>
                    </a:cubicBezTo>
                    <a:lnTo>
                      <a:pt x="6900" y="1678"/>
                    </a:lnTo>
                    <a:lnTo>
                      <a:pt x="6644" y="1604"/>
                    </a:lnTo>
                    <a:cubicBezTo>
                      <a:pt x="5850" y="1356"/>
                      <a:pt x="5057" y="1124"/>
                      <a:pt x="4256" y="926"/>
                    </a:cubicBezTo>
                    <a:cubicBezTo>
                      <a:pt x="3958" y="852"/>
                      <a:pt x="3661" y="786"/>
                      <a:pt x="3363" y="711"/>
                    </a:cubicBezTo>
                    <a:cubicBezTo>
                      <a:pt x="2967" y="620"/>
                      <a:pt x="2570" y="529"/>
                      <a:pt x="2173" y="438"/>
                    </a:cubicBezTo>
                    <a:cubicBezTo>
                      <a:pt x="1992" y="397"/>
                      <a:pt x="1810" y="364"/>
                      <a:pt x="1628" y="323"/>
                    </a:cubicBezTo>
                    <a:cubicBezTo>
                      <a:pt x="1413" y="273"/>
                      <a:pt x="1198" y="232"/>
                      <a:pt x="984" y="191"/>
                    </a:cubicBezTo>
                    <a:cubicBezTo>
                      <a:pt x="661" y="124"/>
                      <a:pt x="331" y="58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4"/>
              <p:cNvSpPr/>
              <p:nvPr/>
            </p:nvSpPr>
            <p:spPr>
              <a:xfrm>
                <a:off x="6668175" y="2957275"/>
                <a:ext cx="172500" cy="5217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087" extrusionOk="0">
                    <a:moveTo>
                      <a:pt x="1124" y="0"/>
                    </a:moveTo>
                    <a:cubicBezTo>
                      <a:pt x="915" y="0"/>
                      <a:pt x="705" y="7"/>
                      <a:pt x="496" y="21"/>
                    </a:cubicBezTo>
                    <a:cubicBezTo>
                      <a:pt x="331" y="38"/>
                      <a:pt x="166" y="54"/>
                      <a:pt x="0" y="79"/>
                    </a:cubicBezTo>
                    <a:lnTo>
                      <a:pt x="0" y="914"/>
                    </a:lnTo>
                    <a:cubicBezTo>
                      <a:pt x="298" y="872"/>
                      <a:pt x="603" y="839"/>
                      <a:pt x="901" y="806"/>
                    </a:cubicBezTo>
                    <a:cubicBezTo>
                      <a:pt x="1145" y="774"/>
                      <a:pt x="1389" y="758"/>
                      <a:pt x="1633" y="758"/>
                    </a:cubicBezTo>
                    <a:cubicBezTo>
                      <a:pt x="2142" y="758"/>
                      <a:pt x="2649" y="826"/>
                      <a:pt x="3140" y="955"/>
                    </a:cubicBezTo>
                    <a:cubicBezTo>
                      <a:pt x="4404" y="1285"/>
                      <a:pt x="5660" y="1674"/>
                      <a:pt x="6900" y="2087"/>
                    </a:cubicBezTo>
                    <a:lnTo>
                      <a:pt x="6900" y="1401"/>
                    </a:lnTo>
                    <a:lnTo>
                      <a:pt x="6644" y="1310"/>
                    </a:lnTo>
                    <a:cubicBezTo>
                      <a:pt x="5594" y="897"/>
                      <a:pt x="4520" y="550"/>
                      <a:pt x="3421" y="277"/>
                    </a:cubicBezTo>
                    <a:cubicBezTo>
                      <a:pt x="2667" y="95"/>
                      <a:pt x="1897" y="0"/>
                      <a:pt x="1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4"/>
              <p:cNvSpPr/>
              <p:nvPr/>
            </p:nvSpPr>
            <p:spPr>
              <a:xfrm>
                <a:off x="6668175" y="3023100"/>
                <a:ext cx="172500" cy="716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866" extrusionOk="0">
                    <a:moveTo>
                      <a:pt x="1633" y="0"/>
                    </a:moveTo>
                    <a:cubicBezTo>
                      <a:pt x="1389" y="0"/>
                      <a:pt x="1145" y="16"/>
                      <a:pt x="901" y="48"/>
                    </a:cubicBezTo>
                    <a:cubicBezTo>
                      <a:pt x="603" y="81"/>
                      <a:pt x="306" y="114"/>
                      <a:pt x="0" y="156"/>
                    </a:cubicBezTo>
                    <a:lnTo>
                      <a:pt x="0" y="2866"/>
                    </a:lnTo>
                    <a:lnTo>
                      <a:pt x="6900" y="2866"/>
                    </a:lnTo>
                    <a:lnTo>
                      <a:pt x="6900" y="1329"/>
                    </a:lnTo>
                    <a:cubicBezTo>
                      <a:pt x="5660" y="916"/>
                      <a:pt x="4404" y="527"/>
                      <a:pt x="3140" y="197"/>
                    </a:cubicBezTo>
                    <a:cubicBezTo>
                      <a:pt x="2649" y="68"/>
                      <a:pt x="2142" y="0"/>
                      <a:pt x="163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" name="Google Shape;37;p4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38" name="Google Shape;38;p4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39" name="Google Shape;39;p4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4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41;p4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42" name="Google Shape;42;p4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720000" y="1383400"/>
            <a:ext cx="7465500" cy="32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050"/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5781300" cy="94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Google Shape;48;p5"/>
          <p:cNvGrpSpPr/>
          <p:nvPr/>
        </p:nvGrpSpPr>
        <p:grpSpPr>
          <a:xfrm>
            <a:off x="170850" y="174000"/>
            <a:ext cx="207000" cy="4795500"/>
            <a:chOff x="8766150" y="174000"/>
            <a:chExt cx="207000" cy="4795500"/>
          </a:xfrm>
        </p:grpSpPr>
        <p:sp>
          <p:nvSpPr>
            <p:cNvPr id="49" name="Google Shape;49;p5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Google Shape;51;p5"/>
          <p:cNvSpPr txBox="1">
            <a:spLocks noGrp="1"/>
          </p:cNvSpPr>
          <p:nvPr>
            <p:ph type="title" hasCustomPrompt="1"/>
          </p:nvPr>
        </p:nvSpPr>
        <p:spPr>
          <a:xfrm>
            <a:off x="720425" y="1819750"/>
            <a:ext cx="9585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1"/>
          </p:nvPr>
        </p:nvSpPr>
        <p:spPr>
          <a:xfrm>
            <a:off x="1834600" y="1897747"/>
            <a:ext cx="27375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subTitle" idx="2"/>
          </p:nvPr>
        </p:nvSpPr>
        <p:spPr>
          <a:xfrm>
            <a:off x="1834600" y="2302797"/>
            <a:ext cx="27375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title" idx="3" hasCustomPrompt="1"/>
          </p:nvPr>
        </p:nvSpPr>
        <p:spPr>
          <a:xfrm>
            <a:off x="720425" y="3228525"/>
            <a:ext cx="9585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5"/>
          <p:cNvSpPr txBox="1">
            <a:spLocks noGrp="1"/>
          </p:cNvSpPr>
          <p:nvPr>
            <p:ph type="subTitle" idx="4"/>
          </p:nvPr>
        </p:nvSpPr>
        <p:spPr>
          <a:xfrm>
            <a:off x="1834600" y="3306521"/>
            <a:ext cx="27375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ubTitle" idx="5"/>
          </p:nvPr>
        </p:nvSpPr>
        <p:spPr>
          <a:xfrm>
            <a:off x="1834600" y="3711547"/>
            <a:ext cx="27375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title" idx="6"/>
          </p:nvPr>
        </p:nvSpPr>
        <p:spPr>
          <a:xfrm>
            <a:off x="720000" y="387600"/>
            <a:ext cx="4386900" cy="94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" name="Google Shape;60;p6"/>
          <p:cNvGrpSpPr/>
          <p:nvPr/>
        </p:nvGrpSpPr>
        <p:grpSpPr>
          <a:xfrm>
            <a:off x="8424062" y="277500"/>
            <a:ext cx="445779" cy="4588500"/>
            <a:chOff x="8306775" y="277500"/>
            <a:chExt cx="562995" cy="4588500"/>
          </a:xfrm>
        </p:grpSpPr>
        <p:sp>
          <p:nvSpPr>
            <p:cNvPr id="61" name="Google Shape;61;p6"/>
            <p:cNvSpPr/>
            <p:nvPr/>
          </p:nvSpPr>
          <p:spPr>
            <a:xfrm>
              <a:off x="8306775" y="277500"/>
              <a:ext cx="5628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" name="Google Shape;62;p6"/>
            <p:cNvGrpSpPr/>
            <p:nvPr/>
          </p:nvGrpSpPr>
          <p:grpSpPr>
            <a:xfrm>
              <a:off x="8306906" y="539538"/>
              <a:ext cx="562864" cy="4326453"/>
              <a:chOff x="6667750" y="1764025"/>
              <a:chExt cx="173125" cy="1330725"/>
            </a:xfrm>
          </p:grpSpPr>
          <p:sp>
            <p:nvSpPr>
              <p:cNvPr id="63" name="Google Shape;63;p6"/>
              <p:cNvSpPr/>
              <p:nvPr/>
            </p:nvSpPr>
            <p:spPr>
              <a:xfrm>
                <a:off x="6668375" y="1764025"/>
                <a:ext cx="172500" cy="145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5814" extrusionOk="0">
                    <a:moveTo>
                      <a:pt x="6892" y="1"/>
                    </a:moveTo>
                    <a:cubicBezTo>
                      <a:pt x="6669" y="58"/>
                      <a:pt x="6462" y="149"/>
                      <a:pt x="6272" y="265"/>
                    </a:cubicBezTo>
                    <a:cubicBezTo>
                      <a:pt x="5842" y="513"/>
                      <a:pt x="5446" y="794"/>
                      <a:pt x="5033" y="1058"/>
                    </a:cubicBezTo>
                    <a:cubicBezTo>
                      <a:pt x="4686" y="1281"/>
                      <a:pt x="4330" y="1488"/>
                      <a:pt x="3958" y="1661"/>
                    </a:cubicBezTo>
                    <a:cubicBezTo>
                      <a:pt x="3662" y="1802"/>
                      <a:pt x="3365" y="1866"/>
                      <a:pt x="3071" y="1866"/>
                    </a:cubicBezTo>
                    <a:cubicBezTo>
                      <a:pt x="2758" y="1866"/>
                      <a:pt x="2447" y="1793"/>
                      <a:pt x="2141" y="1661"/>
                    </a:cubicBezTo>
                    <a:cubicBezTo>
                      <a:pt x="1397" y="1339"/>
                      <a:pt x="678" y="951"/>
                      <a:pt x="1" y="496"/>
                    </a:cubicBezTo>
                    <a:lnTo>
                      <a:pt x="1" y="4636"/>
                    </a:lnTo>
                    <a:cubicBezTo>
                      <a:pt x="463" y="5016"/>
                      <a:pt x="959" y="5338"/>
                      <a:pt x="1488" y="5603"/>
                    </a:cubicBezTo>
                    <a:cubicBezTo>
                      <a:pt x="1752" y="5743"/>
                      <a:pt x="2041" y="5813"/>
                      <a:pt x="2331" y="5813"/>
                    </a:cubicBezTo>
                    <a:cubicBezTo>
                      <a:pt x="2620" y="5813"/>
                      <a:pt x="2909" y="5743"/>
                      <a:pt x="3173" y="5603"/>
                    </a:cubicBezTo>
                    <a:cubicBezTo>
                      <a:pt x="4024" y="5173"/>
                      <a:pt x="4834" y="4669"/>
                      <a:pt x="5594" y="4099"/>
                    </a:cubicBezTo>
                    <a:cubicBezTo>
                      <a:pt x="6041" y="3760"/>
                      <a:pt x="6470" y="3388"/>
                      <a:pt x="6900" y="3008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6"/>
              <p:cNvSpPr/>
              <p:nvPr/>
            </p:nvSpPr>
            <p:spPr>
              <a:xfrm>
                <a:off x="6668175" y="2199250"/>
                <a:ext cx="172500" cy="178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7134" extrusionOk="0">
                    <a:moveTo>
                      <a:pt x="6900" y="1"/>
                    </a:moveTo>
                    <a:cubicBezTo>
                      <a:pt x="6668" y="356"/>
                      <a:pt x="6445" y="720"/>
                      <a:pt x="6222" y="1075"/>
                    </a:cubicBezTo>
                    <a:cubicBezTo>
                      <a:pt x="5635" y="2001"/>
                      <a:pt x="5082" y="2959"/>
                      <a:pt x="4479" y="3884"/>
                    </a:cubicBezTo>
                    <a:cubicBezTo>
                      <a:pt x="3999" y="4628"/>
                      <a:pt x="3462" y="5339"/>
                      <a:pt x="2892" y="6016"/>
                    </a:cubicBezTo>
                    <a:cubicBezTo>
                      <a:pt x="2752" y="6181"/>
                      <a:pt x="2595" y="6330"/>
                      <a:pt x="2413" y="6446"/>
                    </a:cubicBezTo>
                    <a:cubicBezTo>
                      <a:pt x="2268" y="6534"/>
                      <a:pt x="2149" y="6580"/>
                      <a:pt x="2041" y="6580"/>
                    </a:cubicBezTo>
                    <a:cubicBezTo>
                      <a:pt x="1894" y="6580"/>
                      <a:pt x="1767" y="6497"/>
                      <a:pt x="1620" y="6322"/>
                    </a:cubicBezTo>
                    <a:cubicBezTo>
                      <a:pt x="1298" y="5942"/>
                      <a:pt x="1000" y="5529"/>
                      <a:pt x="744" y="5099"/>
                    </a:cubicBezTo>
                    <a:cubicBezTo>
                      <a:pt x="488" y="4686"/>
                      <a:pt x="248" y="4265"/>
                      <a:pt x="0" y="3843"/>
                    </a:cubicBezTo>
                    <a:lnTo>
                      <a:pt x="0" y="4545"/>
                    </a:lnTo>
                    <a:cubicBezTo>
                      <a:pt x="207" y="4901"/>
                      <a:pt x="405" y="5256"/>
                      <a:pt x="620" y="5603"/>
                    </a:cubicBezTo>
                    <a:cubicBezTo>
                      <a:pt x="901" y="6074"/>
                      <a:pt x="1182" y="6537"/>
                      <a:pt x="1570" y="6933"/>
                    </a:cubicBezTo>
                    <a:cubicBezTo>
                      <a:pt x="1695" y="7068"/>
                      <a:pt x="1810" y="7133"/>
                      <a:pt x="1944" y="7133"/>
                    </a:cubicBezTo>
                    <a:cubicBezTo>
                      <a:pt x="2032" y="7133"/>
                      <a:pt x="2128" y="7105"/>
                      <a:pt x="2239" y="7049"/>
                    </a:cubicBezTo>
                    <a:cubicBezTo>
                      <a:pt x="2545" y="6884"/>
                      <a:pt x="2818" y="6661"/>
                      <a:pt x="3033" y="6388"/>
                    </a:cubicBezTo>
                    <a:cubicBezTo>
                      <a:pt x="3545" y="5777"/>
                      <a:pt x="4024" y="5140"/>
                      <a:pt x="4470" y="4479"/>
                    </a:cubicBezTo>
                    <a:cubicBezTo>
                      <a:pt x="5140" y="3504"/>
                      <a:pt x="5735" y="2480"/>
                      <a:pt x="6379" y="1488"/>
                    </a:cubicBezTo>
                    <a:cubicBezTo>
                      <a:pt x="6544" y="1224"/>
                      <a:pt x="6726" y="968"/>
                      <a:pt x="6900" y="712"/>
                    </a:cubicBezTo>
                    <a:lnTo>
                      <a:pt x="690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6"/>
              <p:cNvSpPr/>
              <p:nvPr/>
            </p:nvSpPr>
            <p:spPr>
              <a:xfrm>
                <a:off x="6799950" y="2475749"/>
                <a:ext cx="40725" cy="216925"/>
              </a:xfrm>
              <a:custGeom>
                <a:avLst/>
                <a:gdLst/>
                <a:ahLst/>
                <a:cxnLst/>
                <a:rect l="l" t="t" r="r" b="b"/>
                <a:pathLst>
                  <a:path w="1629" h="8677" extrusionOk="0">
                    <a:moveTo>
                      <a:pt x="1629" y="1"/>
                    </a:moveTo>
                    <a:cubicBezTo>
                      <a:pt x="1149" y="786"/>
                      <a:pt x="720" y="1612"/>
                      <a:pt x="348" y="2455"/>
                    </a:cubicBezTo>
                    <a:cubicBezTo>
                      <a:pt x="216" y="2761"/>
                      <a:pt x="117" y="3075"/>
                      <a:pt x="67" y="3397"/>
                    </a:cubicBezTo>
                    <a:cubicBezTo>
                      <a:pt x="9" y="3769"/>
                      <a:pt x="1" y="4157"/>
                      <a:pt x="50" y="4537"/>
                    </a:cubicBezTo>
                    <a:cubicBezTo>
                      <a:pt x="75" y="4760"/>
                      <a:pt x="117" y="4983"/>
                      <a:pt x="158" y="5206"/>
                    </a:cubicBezTo>
                    <a:cubicBezTo>
                      <a:pt x="274" y="5752"/>
                      <a:pt x="439" y="6289"/>
                      <a:pt x="654" y="6801"/>
                    </a:cubicBezTo>
                    <a:cubicBezTo>
                      <a:pt x="786" y="7140"/>
                      <a:pt x="943" y="7462"/>
                      <a:pt x="1100" y="7784"/>
                    </a:cubicBezTo>
                    <a:cubicBezTo>
                      <a:pt x="1265" y="8098"/>
                      <a:pt x="1439" y="8387"/>
                      <a:pt x="1629" y="8677"/>
                    </a:cubicBezTo>
                    <a:lnTo>
                      <a:pt x="1629" y="7206"/>
                    </a:lnTo>
                    <a:cubicBezTo>
                      <a:pt x="1356" y="6512"/>
                      <a:pt x="1207" y="5768"/>
                      <a:pt x="1199" y="5025"/>
                    </a:cubicBezTo>
                    <a:cubicBezTo>
                      <a:pt x="1191" y="4678"/>
                      <a:pt x="1273" y="4339"/>
                      <a:pt x="1455" y="4050"/>
                    </a:cubicBezTo>
                    <a:cubicBezTo>
                      <a:pt x="1505" y="3959"/>
                      <a:pt x="1563" y="3876"/>
                      <a:pt x="1629" y="3802"/>
                    </a:cubicBez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6"/>
              <p:cNvSpPr/>
              <p:nvPr/>
            </p:nvSpPr>
            <p:spPr>
              <a:xfrm>
                <a:off x="6668375" y="2610024"/>
                <a:ext cx="172300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520" extrusionOk="0">
                    <a:moveTo>
                      <a:pt x="1" y="1"/>
                    </a:moveTo>
                    <a:lnTo>
                      <a:pt x="1" y="1050"/>
                    </a:lnTo>
                    <a:cubicBezTo>
                      <a:pt x="116" y="1133"/>
                      <a:pt x="232" y="1215"/>
                      <a:pt x="348" y="1306"/>
                    </a:cubicBezTo>
                    <a:cubicBezTo>
                      <a:pt x="2579" y="2983"/>
                      <a:pt x="4776" y="4702"/>
                      <a:pt x="6892" y="6520"/>
                    </a:cubicBezTo>
                    <a:lnTo>
                      <a:pt x="6892" y="5694"/>
                    </a:lnTo>
                    <a:cubicBezTo>
                      <a:pt x="6793" y="5627"/>
                      <a:pt x="6693" y="5553"/>
                      <a:pt x="6594" y="5487"/>
                    </a:cubicBezTo>
                    <a:cubicBezTo>
                      <a:pt x="5396" y="4619"/>
                      <a:pt x="4248" y="3694"/>
                      <a:pt x="3124" y="2736"/>
                    </a:cubicBezTo>
                    <a:cubicBezTo>
                      <a:pt x="2926" y="2570"/>
                      <a:pt x="2719" y="2397"/>
                      <a:pt x="2521" y="2223"/>
                    </a:cubicBezTo>
                    <a:lnTo>
                      <a:pt x="1992" y="1752"/>
                    </a:lnTo>
                    <a:cubicBezTo>
                      <a:pt x="1331" y="1174"/>
                      <a:pt x="662" y="58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6"/>
              <p:cNvSpPr/>
              <p:nvPr/>
            </p:nvSpPr>
            <p:spPr>
              <a:xfrm>
                <a:off x="6667750" y="2688138"/>
                <a:ext cx="172300" cy="173125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925" extrusionOk="0">
                    <a:moveTo>
                      <a:pt x="1" y="0"/>
                    </a:moveTo>
                    <a:lnTo>
                      <a:pt x="26" y="1198"/>
                    </a:lnTo>
                    <a:cubicBezTo>
                      <a:pt x="265" y="1347"/>
                      <a:pt x="505" y="1496"/>
                      <a:pt x="744" y="1644"/>
                    </a:cubicBezTo>
                    <a:cubicBezTo>
                      <a:pt x="1505" y="2115"/>
                      <a:pt x="2240" y="2628"/>
                      <a:pt x="2942" y="3181"/>
                    </a:cubicBezTo>
                    <a:cubicBezTo>
                      <a:pt x="3157" y="3355"/>
                      <a:pt x="3372" y="3528"/>
                      <a:pt x="3570" y="3718"/>
                    </a:cubicBezTo>
                    <a:cubicBezTo>
                      <a:pt x="3777" y="3908"/>
                      <a:pt x="3959" y="4115"/>
                      <a:pt x="4124" y="4338"/>
                    </a:cubicBezTo>
                    <a:cubicBezTo>
                      <a:pt x="4157" y="4379"/>
                      <a:pt x="4190" y="4429"/>
                      <a:pt x="4215" y="4470"/>
                    </a:cubicBezTo>
                    <a:cubicBezTo>
                      <a:pt x="4322" y="4702"/>
                      <a:pt x="4248" y="4908"/>
                      <a:pt x="4041" y="4966"/>
                    </a:cubicBezTo>
                    <a:cubicBezTo>
                      <a:pt x="4008" y="4974"/>
                      <a:pt x="3975" y="4982"/>
                      <a:pt x="3942" y="4982"/>
                    </a:cubicBezTo>
                    <a:lnTo>
                      <a:pt x="3802" y="4991"/>
                    </a:lnTo>
                    <a:cubicBezTo>
                      <a:pt x="3665" y="4999"/>
                      <a:pt x="3529" y="5003"/>
                      <a:pt x="3392" y="5003"/>
                    </a:cubicBezTo>
                    <a:cubicBezTo>
                      <a:pt x="3254" y="5003"/>
                      <a:pt x="3116" y="4999"/>
                      <a:pt x="2975" y="4991"/>
                    </a:cubicBezTo>
                    <a:cubicBezTo>
                      <a:pt x="2926" y="4991"/>
                      <a:pt x="2868" y="4982"/>
                      <a:pt x="2810" y="4974"/>
                    </a:cubicBezTo>
                    <a:cubicBezTo>
                      <a:pt x="2595" y="4949"/>
                      <a:pt x="2372" y="4933"/>
                      <a:pt x="2149" y="4900"/>
                    </a:cubicBezTo>
                    <a:cubicBezTo>
                      <a:pt x="1571" y="4809"/>
                      <a:pt x="984" y="4751"/>
                      <a:pt x="397" y="4685"/>
                    </a:cubicBezTo>
                    <a:cubicBezTo>
                      <a:pt x="323" y="4677"/>
                      <a:pt x="249" y="4668"/>
                      <a:pt x="183" y="4660"/>
                    </a:cubicBezTo>
                    <a:cubicBezTo>
                      <a:pt x="108" y="4652"/>
                      <a:pt x="59" y="4652"/>
                      <a:pt x="1" y="4644"/>
                    </a:cubicBezTo>
                    <a:lnTo>
                      <a:pt x="1" y="5867"/>
                    </a:lnTo>
                    <a:cubicBezTo>
                      <a:pt x="497" y="5891"/>
                      <a:pt x="984" y="5949"/>
                      <a:pt x="1480" y="6007"/>
                    </a:cubicBezTo>
                    <a:cubicBezTo>
                      <a:pt x="2174" y="6081"/>
                      <a:pt x="2876" y="6197"/>
                      <a:pt x="3570" y="6296"/>
                    </a:cubicBezTo>
                    <a:cubicBezTo>
                      <a:pt x="4149" y="6379"/>
                      <a:pt x="4727" y="6519"/>
                      <a:pt x="5305" y="6627"/>
                    </a:cubicBezTo>
                    <a:cubicBezTo>
                      <a:pt x="5818" y="6734"/>
                      <a:pt x="6338" y="6842"/>
                      <a:pt x="6851" y="6916"/>
                    </a:cubicBezTo>
                    <a:lnTo>
                      <a:pt x="6892" y="6924"/>
                    </a:lnTo>
                    <a:lnTo>
                      <a:pt x="6892" y="5363"/>
                    </a:lnTo>
                    <a:cubicBezTo>
                      <a:pt x="6669" y="5131"/>
                      <a:pt x="6437" y="4916"/>
                      <a:pt x="6198" y="4702"/>
                    </a:cubicBezTo>
                    <a:cubicBezTo>
                      <a:pt x="6090" y="4611"/>
                      <a:pt x="5983" y="4520"/>
                      <a:pt x="5867" y="4421"/>
                    </a:cubicBezTo>
                    <a:cubicBezTo>
                      <a:pt x="5677" y="4255"/>
                      <a:pt x="5479" y="4090"/>
                      <a:pt x="5289" y="3925"/>
                    </a:cubicBezTo>
                    <a:cubicBezTo>
                      <a:pt x="5091" y="3760"/>
                      <a:pt x="4917" y="3611"/>
                      <a:pt x="4727" y="3454"/>
                    </a:cubicBezTo>
                    <a:cubicBezTo>
                      <a:pt x="4363" y="3156"/>
                      <a:pt x="3992" y="2859"/>
                      <a:pt x="3612" y="2570"/>
                    </a:cubicBezTo>
                    <a:cubicBezTo>
                      <a:pt x="2926" y="2033"/>
                      <a:pt x="2223" y="1512"/>
                      <a:pt x="1505" y="1000"/>
                    </a:cubicBezTo>
                    <a:cubicBezTo>
                      <a:pt x="1207" y="777"/>
                      <a:pt x="901" y="570"/>
                      <a:pt x="587" y="364"/>
                    </a:cubicBezTo>
                    <a:cubicBezTo>
                      <a:pt x="389" y="240"/>
                      <a:pt x="199" y="116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6"/>
              <p:cNvSpPr/>
              <p:nvPr/>
            </p:nvSpPr>
            <p:spPr>
              <a:xfrm>
                <a:off x="6668175" y="2878675"/>
                <a:ext cx="172500" cy="6942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77" extrusionOk="0">
                    <a:moveTo>
                      <a:pt x="0" y="1"/>
                    </a:moveTo>
                    <a:lnTo>
                      <a:pt x="0" y="1083"/>
                    </a:lnTo>
                    <a:cubicBezTo>
                      <a:pt x="149" y="1108"/>
                      <a:pt x="298" y="1124"/>
                      <a:pt x="438" y="1149"/>
                    </a:cubicBezTo>
                    <a:cubicBezTo>
                      <a:pt x="661" y="1190"/>
                      <a:pt x="893" y="1232"/>
                      <a:pt x="1116" y="1273"/>
                    </a:cubicBezTo>
                    <a:cubicBezTo>
                      <a:pt x="1950" y="1438"/>
                      <a:pt x="2777" y="1628"/>
                      <a:pt x="3611" y="1810"/>
                    </a:cubicBezTo>
                    <a:cubicBezTo>
                      <a:pt x="4677" y="2050"/>
                      <a:pt x="5726" y="2355"/>
                      <a:pt x="6751" y="2727"/>
                    </a:cubicBezTo>
                    <a:cubicBezTo>
                      <a:pt x="6801" y="2744"/>
                      <a:pt x="6850" y="2760"/>
                      <a:pt x="6900" y="2777"/>
                    </a:cubicBezTo>
                    <a:lnTo>
                      <a:pt x="6900" y="1678"/>
                    </a:lnTo>
                    <a:lnTo>
                      <a:pt x="6644" y="1604"/>
                    </a:lnTo>
                    <a:cubicBezTo>
                      <a:pt x="5850" y="1356"/>
                      <a:pt x="5057" y="1124"/>
                      <a:pt x="4256" y="926"/>
                    </a:cubicBezTo>
                    <a:cubicBezTo>
                      <a:pt x="3958" y="852"/>
                      <a:pt x="3661" y="786"/>
                      <a:pt x="3363" y="711"/>
                    </a:cubicBezTo>
                    <a:cubicBezTo>
                      <a:pt x="2967" y="620"/>
                      <a:pt x="2570" y="529"/>
                      <a:pt x="2173" y="438"/>
                    </a:cubicBezTo>
                    <a:cubicBezTo>
                      <a:pt x="1992" y="397"/>
                      <a:pt x="1810" y="364"/>
                      <a:pt x="1628" y="323"/>
                    </a:cubicBezTo>
                    <a:cubicBezTo>
                      <a:pt x="1413" y="273"/>
                      <a:pt x="1198" y="232"/>
                      <a:pt x="984" y="191"/>
                    </a:cubicBezTo>
                    <a:cubicBezTo>
                      <a:pt x="661" y="124"/>
                      <a:pt x="331" y="58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6"/>
              <p:cNvSpPr/>
              <p:nvPr/>
            </p:nvSpPr>
            <p:spPr>
              <a:xfrm>
                <a:off x="6668175" y="2957275"/>
                <a:ext cx="172500" cy="5217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087" extrusionOk="0">
                    <a:moveTo>
                      <a:pt x="1124" y="0"/>
                    </a:moveTo>
                    <a:cubicBezTo>
                      <a:pt x="915" y="0"/>
                      <a:pt x="705" y="7"/>
                      <a:pt x="496" y="21"/>
                    </a:cubicBezTo>
                    <a:cubicBezTo>
                      <a:pt x="331" y="38"/>
                      <a:pt x="166" y="54"/>
                      <a:pt x="0" y="79"/>
                    </a:cubicBezTo>
                    <a:lnTo>
                      <a:pt x="0" y="914"/>
                    </a:lnTo>
                    <a:cubicBezTo>
                      <a:pt x="298" y="872"/>
                      <a:pt x="603" y="839"/>
                      <a:pt x="901" y="806"/>
                    </a:cubicBezTo>
                    <a:cubicBezTo>
                      <a:pt x="1145" y="774"/>
                      <a:pt x="1389" y="758"/>
                      <a:pt x="1633" y="758"/>
                    </a:cubicBezTo>
                    <a:cubicBezTo>
                      <a:pt x="2142" y="758"/>
                      <a:pt x="2649" y="826"/>
                      <a:pt x="3140" y="955"/>
                    </a:cubicBezTo>
                    <a:cubicBezTo>
                      <a:pt x="4404" y="1285"/>
                      <a:pt x="5660" y="1674"/>
                      <a:pt x="6900" y="2087"/>
                    </a:cubicBezTo>
                    <a:lnTo>
                      <a:pt x="6900" y="1401"/>
                    </a:lnTo>
                    <a:lnTo>
                      <a:pt x="6644" y="1310"/>
                    </a:lnTo>
                    <a:cubicBezTo>
                      <a:pt x="5594" y="897"/>
                      <a:pt x="4520" y="550"/>
                      <a:pt x="3421" y="277"/>
                    </a:cubicBezTo>
                    <a:cubicBezTo>
                      <a:pt x="2667" y="95"/>
                      <a:pt x="1897" y="0"/>
                      <a:pt x="1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6"/>
              <p:cNvSpPr/>
              <p:nvPr/>
            </p:nvSpPr>
            <p:spPr>
              <a:xfrm>
                <a:off x="6668175" y="3023100"/>
                <a:ext cx="172500" cy="716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866" extrusionOk="0">
                    <a:moveTo>
                      <a:pt x="1633" y="0"/>
                    </a:moveTo>
                    <a:cubicBezTo>
                      <a:pt x="1389" y="0"/>
                      <a:pt x="1145" y="16"/>
                      <a:pt x="901" y="48"/>
                    </a:cubicBezTo>
                    <a:cubicBezTo>
                      <a:pt x="603" y="81"/>
                      <a:pt x="306" y="114"/>
                      <a:pt x="0" y="156"/>
                    </a:cubicBezTo>
                    <a:lnTo>
                      <a:pt x="0" y="2866"/>
                    </a:lnTo>
                    <a:lnTo>
                      <a:pt x="6900" y="2866"/>
                    </a:lnTo>
                    <a:lnTo>
                      <a:pt x="6900" y="1329"/>
                    </a:lnTo>
                    <a:cubicBezTo>
                      <a:pt x="5660" y="916"/>
                      <a:pt x="4404" y="527"/>
                      <a:pt x="3140" y="197"/>
                    </a:cubicBezTo>
                    <a:cubicBezTo>
                      <a:pt x="2649" y="68"/>
                      <a:pt x="2142" y="0"/>
                      <a:pt x="163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1" name="Google Shape;71;p6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72" name="Google Shape;72;p6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73" name="Google Shape;73;p6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6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6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76" name="Google Shape;76;p6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6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8" name="Google Shape;78;p6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4655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" name="Google Shape;81;p7"/>
          <p:cNvGrpSpPr/>
          <p:nvPr/>
        </p:nvGrpSpPr>
        <p:grpSpPr>
          <a:xfrm>
            <a:off x="274350" y="277500"/>
            <a:ext cx="445884" cy="4588500"/>
            <a:chOff x="274350" y="277500"/>
            <a:chExt cx="445884" cy="4588500"/>
          </a:xfrm>
        </p:grpSpPr>
        <p:grpSp>
          <p:nvGrpSpPr>
            <p:cNvPr id="82" name="Google Shape;82;p7"/>
            <p:cNvGrpSpPr/>
            <p:nvPr/>
          </p:nvGrpSpPr>
          <p:grpSpPr>
            <a:xfrm>
              <a:off x="274602" y="560220"/>
              <a:ext cx="445632" cy="4305780"/>
              <a:chOff x="274602" y="560220"/>
              <a:chExt cx="445632" cy="4305780"/>
            </a:xfrm>
          </p:grpSpPr>
          <p:sp>
            <p:nvSpPr>
              <p:cNvPr id="83" name="Google Shape;83;p7"/>
              <p:cNvSpPr/>
              <p:nvPr/>
            </p:nvSpPr>
            <p:spPr>
              <a:xfrm>
                <a:off x="275118" y="4078379"/>
                <a:ext cx="445115" cy="787621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2197" extrusionOk="0">
                    <a:moveTo>
                      <a:pt x="6892" y="1"/>
                    </a:moveTo>
                    <a:cubicBezTo>
                      <a:pt x="6008" y="232"/>
                      <a:pt x="5124" y="488"/>
                      <a:pt x="4256" y="786"/>
                    </a:cubicBezTo>
                    <a:cubicBezTo>
                      <a:pt x="2769" y="1298"/>
                      <a:pt x="1348" y="1967"/>
                      <a:pt x="1" y="2785"/>
                    </a:cubicBezTo>
                    <a:lnTo>
                      <a:pt x="1" y="11594"/>
                    </a:lnTo>
                    <a:cubicBezTo>
                      <a:pt x="158" y="11693"/>
                      <a:pt x="315" y="11800"/>
                      <a:pt x="472" y="11907"/>
                    </a:cubicBezTo>
                    <a:cubicBezTo>
                      <a:pt x="612" y="12015"/>
                      <a:pt x="753" y="12106"/>
                      <a:pt x="893" y="12197"/>
                    </a:cubicBezTo>
                    <a:lnTo>
                      <a:pt x="6892" y="12197"/>
                    </a:lnTo>
                    <a:lnTo>
                      <a:pt x="6892" y="11370"/>
                    </a:lnTo>
                    <a:cubicBezTo>
                      <a:pt x="6701" y="11379"/>
                      <a:pt x="6510" y="11383"/>
                      <a:pt x="6319" y="11383"/>
                    </a:cubicBezTo>
                    <a:cubicBezTo>
                      <a:pt x="5601" y="11383"/>
                      <a:pt x="4885" y="11323"/>
                      <a:pt x="4174" y="11205"/>
                    </a:cubicBezTo>
                    <a:cubicBezTo>
                      <a:pt x="3810" y="11147"/>
                      <a:pt x="3455" y="11081"/>
                      <a:pt x="3091" y="11015"/>
                    </a:cubicBezTo>
                    <a:cubicBezTo>
                      <a:pt x="3009" y="10999"/>
                      <a:pt x="2934" y="10974"/>
                      <a:pt x="2860" y="10957"/>
                    </a:cubicBezTo>
                    <a:cubicBezTo>
                      <a:pt x="2215" y="10800"/>
                      <a:pt x="1901" y="10371"/>
                      <a:pt x="1802" y="9743"/>
                    </a:cubicBezTo>
                    <a:cubicBezTo>
                      <a:pt x="1695" y="9040"/>
                      <a:pt x="1852" y="8388"/>
                      <a:pt x="2174" y="7768"/>
                    </a:cubicBezTo>
                    <a:cubicBezTo>
                      <a:pt x="2505" y="7156"/>
                      <a:pt x="2942" y="6619"/>
                      <a:pt x="3480" y="6173"/>
                    </a:cubicBezTo>
                    <a:cubicBezTo>
                      <a:pt x="4512" y="5264"/>
                      <a:pt x="5661" y="4488"/>
                      <a:pt x="6892" y="3860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7"/>
              <p:cNvSpPr/>
              <p:nvPr/>
            </p:nvSpPr>
            <p:spPr>
              <a:xfrm>
                <a:off x="473105" y="3457442"/>
                <a:ext cx="247129" cy="323714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5013" extrusionOk="0">
                    <a:moveTo>
                      <a:pt x="3826" y="1"/>
                    </a:moveTo>
                    <a:cubicBezTo>
                      <a:pt x="3008" y="422"/>
                      <a:pt x="2240" y="918"/>
                      <a:pt x="1513" y="1480"/>
                    </a:cubicBezTo>
                    <a:cubicBezTo>
                      <a:pt x="959" y="1910"/>
                      <a:pt x="463" y="2405"/>
                      <a:pt x="149" y="3050"/>
                    </a:cubicBezTo>
                    <a:cubicBezTo>
                      <a:pt x="50" y="3240"/>
                      <a:pt x="0" y="3455"/>
                      <a:pt x="9" y="3670"/>
                    </a:cubicBezTo>
                    <a:cubicBezTo>
                      <a:pt x="33" y="4033"/>
                      <a:pt x="265" y="4256"/>
                      <a:pt x="546" y="4430"/>
                    </a:cubicBezTo>
                    <a:cubicBezTo>
                      <a:pt x="992" y="4686"/>
                      <a:pt x="1496" y="4851"/>
                      <a:pt x="2008" y="4909"/>
                    </a:cubicBezTo>
                    <a:cubicBezTo>
                      <a:pt x="2437" y="4983"/>
                      <a:pt x="2871" y="5013"/>
                      <a:pt x="3306" y="5013"/>
                    </a:cubicBezTo>
                    <a:cubicBezTo>
                      <a:pt x="3408" y="5013"/>
                      <a:pt x="3510" y="5011"/>
                      <a:pt x="3611" y="5008"/>
                    </a:cubicBezTo>
                    <a:lnTo>
                      <a:pt x="3826" y="4992"/>
                    </a:lnTo>
                    <a:lnTo>
                      <a:pt x="3826" y="2852"/>
                    </a:lnTo>
                    <a:cubicBezTo>
                      <a:pt x="3719" y="2777"/>
                      <a:pt x="3661" y="2653"/>
                      <a:pt x="3661" y="2529"/>
                    </a:cubicBezTo>
                    <a:cubicBezTo>
                      <a:pt x="3661" y="2422"/>
                      <a:pt x="3686" y="2323"/>
                      <a:pt x="3735" y="2232"/>
                    </a:cubicBezTo>
                    <a:cubicBezTo>
                      <a:pt x="3760" y="2174"/>
                      <a:pt x="3793" y="2124"/>
                      <a:pt x="3826" y="2067"/>
                    </a:cubicBezTo>
                    <a:lnTo>
                      <a:pt x="38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7"/>
              <p:cNvSpPr/>
              <p:nvPr/>
            </p:nvSpPr>
            <p:spPr>
              <a:xfrm>
                <a:off x="275118" y="2196098"/>
                <a:ext cx="445115" cy="978118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147" extrusionOk="0">
                    <a:moveTo>
                      <a:pt x="6884" y="1"/>
                    </a:moveTo>
                    <a:cubicBezTo>
                      <a:pt x="6801" y="34"/>
                      <a:pt x="6735" y="100"/>
                      <a:pt x="6686" y="174"/>
                    </a:cubicBezTo>
                    <a:cubicBezTo>
                      <a:pt x="6661" y="208"/>
                      <a:pt x="6644" y="249"/>
                      <a:pt x="6619" y="282"/>
                    </a:cubicBezTo>
                    <a:cubicBezTo>
                      <a:pt x="6446" y="555"/>
                      <a:pt x="6289" y="844"/>
                      <a:pt x="6173" y="1141"/>
                    </a:cubicBezTo>
                    <a:cubicBezTo>
                      <a:pt x="5876" y="1835"/>
                      <a:pt x="5620" y="2538"/>
                      <a:pt x="5380" y="3240"/>
                    </a:cubicBezTo>
                    <a:cubicBezTo>
                      <a:pt x="5248" y="3628"/>
                      <a:pt x="5116" y="4017"/>
                      <a:pt x="4992" y="4405"/>
                    </a:cubicBezTo>
                    <a:cubicBezTo>
                      <a:pt x="4975" y="4446"/>
                      <a:pt x="4959" y="4496"/>
                      <a:pt x="4942" y="4537"/>
                    </a:cubicBezTo>
                    <a:cubicBezTo>
                      <a:pt x="4892" y="4694"/>
                      <a:pt x="4835" y="4851"/>
                      <a:pt x="4769" y="5008"/>
                    </a:cubicBezTo>
                    <a:cubicBezTo>
                      <a:pt x="4645" y="5297"/>
                      <a:pt x="4537" y="5603"/>
                      <a:pt x="4446" y="5909"/>
                    </a:cubicBezTo>
                    <a:cubicBezTo>
                      <a:pt x="4380" y="6132"/>
                      <a:pt x="4314" y="6363"/>
                      <a:pt x="4240" y="6586"/>
                    </a:cubicBezTo>
                    <a:cubicBezTo>
                      <a:pt x="4058" y="7156"/>
                      <a:pt x="3851" y="7718"/>
                      <a:pt x="3620" y="8272"/>
                    </a:cubicBezTo>
                    <a:cubicBezTo>
                      <a:pt x="3554" y="8421"/>
                      <a:pt x="3496" y="8569"/>
                      <a:pt x="3447" y="8726"/>
                    </a:cubicBezTo>
                    <a:cubicBezTo>
                      <a:pt x="3281" y="9189"/>
                      <a:pt x="3174" y="9668"/>
                      <a:pt x="3108" y="10156"/>
                    </a:cubicBezTo>
                    <a:cubicBezTo>
                      <a:pt x="3033" y="10660"/>
                      <a:pt x="2794" y="11065"/>
                      <a:pt x="2488" y="11445"/>
                    </a:cubicBezTo>
                    <a:cubicBezTo>
                      <a:pt x="2472" y="11453"/>
                      <a:pt x="2463" y="11470"/>
                      <a:pt x="2447" y="11486"/>
                    </a:cubicBezTo>
                    <a:cubicBezTo>
                      <a:pt x="2141" y="11841"/>
                      <a:pt x="1802" y="12164"/>
                      <a:pt x="1430" y="12453"/>
                    </a:cubicBezTo>
                    <a:lnTo>
                      <a:pt x="1017" y="12783"/>
                    </a:lnTo>
                    <a:lnTo>
                      <a:pt x="778" y="12990"/>
                    </a:lnTo>
                    <a:cubicBezTo>
                      <a:pt x="513" y="13213"/>
                      <a:pt x="249" y="13444"/>
                      <a:pt x="1" y="13684"/>
                    </a:cubicBezTo>
                    <a:lnTo>
                      <a:pt x="1" y="15146"/>
                    </a:lnTo>
                    <a:cubicBezTo>
                      <a:pt x="125" y="15047"/>
                      <a:pt x="257" y="14956"/>
                      <a:pt x="389" y="14866"/>
                    </a:cubicBezTo>
                    <a:cubicBezTo>
                      <a:pt x="1356" y="14171"/>
                      <a:pt x="2422" y="13626"/>
                      <a:pt x="3562" y="13254"/>
                    </a:cubicBezTo>
                    <a:cubicBezTo>
                      <a:pt x="4198" y="13048"/>
                      <a:pt x="4851" y="12907"/>
                      <a:pt x="5504" y="12759"/>
                    </a:cubicBezTo>
                    <a:cubicBezTo>
                      <a:pt x="5967" y="12643"/>
                      <a:pt x="6429" y="12535"/>
                      <a:pt x="6892" y="12436"/>
                    </a:cubicBezTo>
                    <a:lnTo>
                      <a:pt x="6892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7"/>
              <p:cNvSpPr/>
              <p:nvPr/>
            </p:nvSpPr>
            <p:spPr>
              <a:xfrm>
                <a:off x="274602" y="853455"/>
                <a:ext cx="445632" cy="1318299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0415" extrusionOk="0">
                    <a:moveTo>
                      <a:pt x="1419" y="1"/>
                    </a:moveTo>
                    <a:cubicBezTo>
                      <a:pt x="1400" y="1"/>
                      <a:pt x="1382" y="2"/>
                      <a:pt x="1364" y="4"/>
                    </a:cubicBezTo>
                    <a:lnTo>
                      <a:pt x="1339" y="4"/>
                    </a:lnTo>
                    <a:cubicBezTo>
                      <a:pt x="1232" y="21"/>
                      <a:pt x="1149" y="87"/>
                      <a:pt x="1108" y="186"/>
                    </a:cubicBezTo>
                    <a:cubicBezTo>
                      <a:pt x="1067" y="268"/>
                      <a:pt x="1058" y="359"/>
                      <a:pt x="1067" y="450"/>
                    </a:cubicBezTo>
                    <a:cubicBezTo>
                      <a:pt x="1075" y="541"/>
                      <a:pt x="1091" y="632"/>
                      <a:pt x="1116" y="715"/>
                    </a:cubicBezTo>
                    <a:cubicBezTo>
                      <a:pt x="1149" y="822"/>
                      <a:pt x="1182" y="921"/>
                      <a:pt x="1224" y="1012"/>
                    </a:cubicBezTo>
                    <a:cubicBezTo>
                      <a:pt x="1488" y="1632"/>
                      <a:pt x="1744" y="2252"/>
                      <a:pt x="2017" y="2863"/>
                    </a:cubicBezTo>
                    <a:cubicBezTo>
                      <a:pt x="2042" y="2921"/>
                      <a:pt x="2066" y="2979"/>
                      <a:pt x="2075" y="3036"/>
                    </a:cubicBezTo>
                    <a:cubicBezTo>
                      <a:pt x="2099" y="3127"/>
                      <a:pt x="2116" y="3210"/>
                      <a:pt x="2124" y="3301"/>
                    </a:cubicBezTo>
                    <a:cubicBezTo>
                      <a:pt x="2132" y="3433"/>
                      <a:pt x="2149" y="3557"/>
                      <a:pt x="2166" y="3689"/>
                    </a:cubicBezTo>
                    <a:cubicBezTo>
                      <a:pt x="2174" y="3780"/>
                      <a:pt x="2182" y="3863"/>
                      <a:pt x="2190" y="3954"/>
                    </a:cubicBezTo>
                    <a:lnTo>
                      <a:pt x="2190" y="4078"/>
                    </a:lnTo>
                    <a:cubicBezTo>
                      <a:pt x="2190" y="4953"/>
                      <a:pt x="2240" y="5829"/>
                      <a:pt x="2256" y="6705"/>
                    </a:cubicBezTo>
                    <a:cubicBezTo>
                      <a:pt x="2256" y="6945"/>
                      <a:pt x="2265" y="7184"/>
                      <a:pt x="2281" y="7416"/>
                    </a:cubicBezTo>
                    <a:cubicBezTo>
                      <a:pt x="2298" y="7763"/>
                      <a:pt x="2314" y="8102"/>
                      <a:pt x="2356" y="8449"/>
                    </a:cubicBezTo>
                    <a:cubicBezTo>
                      <a:pt x="2397" y="8829"/>
                      <a:pt x="2446" y="9200"/>
                      <a:pt x="2504" y="9581"/>
                    </a:cubicBezTo>
                    <a:cubicBezTo>
                      <a:pt x="2637" y="10432"/>
                      <a:pt x="2818" y="11274"/>
                      <a:pt x="3041" y="12101"/>
                    </a:cubicBezTo>
                    <a:cubicBezTo>
                      <a:pt x="3141" y="12448"/>
                      <a:pt x="3240" y="12786"/>
                      <a:pt x="3355" y="13125"/>
                    </a:cubicBezTo>
                    <a:cubicBezTo>
                      <a:pt x="3446" y="13406"/>
                      <a:pt x="3554" y="13695"/>
                      <a:pt x="3661" y="13968"/>
                    </a:cubicBezTo>
                    <a:cubicBezTo>
                      <a:pt x="3818" y="14365"/>
                      <a:pt x="3975" y="14761"/>
                      <a:pt x="4140" y="15150"/>
                    </a:cubicBezTo>
                    <a:cubicBezTo>
                      <a:pt x="4388" y="15720"/>
                      <a:pt x="4562" y="16315"/>
                      <a:pt x="4653" y="16918"/>
                    </a:cubicBezTo>
                    <a:cubicBezTo>
                      <a:pt x="4760" y="17719"/>
                      <a:pt x="4537" y="18380"/>
                      <a:pt x="3967" y="18917"/>
                    </a:cubicBezTo>
                    <a:cubicBezTo>
                      <a:pt x="3909" y="18975"/>
                      <a:pt x="3835" y="19033"/>
                      <a:pt x="3760" y="19091"/>
                    </a:cubicBezTo>
                    <a:cubicBezTo>
                      <a:pt x="3331" y="19430"/>
                      <a:pt x="2835" y="19669"/>
                      <a:pt x="2298" y="19785"/>
                    </a:cubicBezTo>
                    <a:cubicBezTo>
                      <a:pt x="2066" y="19835"/>
                      <a:pt x="1835" y="19868"/>
                      <a:pt x="1604" y="19876"/>
                    </a:cubicBezTo>
                    <a:cubicBezTo>
                      <a:pt x="1381" y="19876"/>
                      <a:pt x="1149" y="19892"/>
                      <a:pt x="926" y="19892"/>
                    </a:cubicBezTo>
                    <a:lnTo>
                      <a:pt x="777" y="19892"/>
                    </a:lnTo>
                    <a:cubicBezTo>
                      <a:pt x="596" y="19892"/>
                      <a:pt x="414" y="19892"/>
                      <a:pt x="232" y="19868"/>
                    </a:cubicBezTo>
                    <a:cubicBezTo>
                      <a:pt x="158" y="19859"/>
                      <a:pt x="83" y="19851"/>
                      <a:pt x="1" y="19835"/>
                    </a:cubicBezTo>
                    <a:lnTo>
                      <a:pt x="1" y="20388"/>
                    </a:lnTo>
                    <a:cubicBezTo>
                      <a:pt x="100" y="20396"/>
                      <a:pt x="191" y="20405"/>
                      <a:pt x="290" y="20413"/>
                    </a:cubicBezTo>
                    <a:cubicBezTo>
                      <a:pt x="340" y="20414"/>
                      <a:pt x="389" y="20415"/>
                      <a:pt x="439" y="20415"/>
                    </a:cubicBezTo>
                    <a:cubicBezTo>
                      <a:pt x="678" y="20415"/>
                      <a:pt x="918" y="20399"/>
                      <a:pt x="1157" y="20372"/>
                    </a:cubicBezTo>
                    <a:cubicBezTo>
                      <a:pt x="1298" y="20355"/>
                      <a:pt x="1438" y="20339"/>
                      <a:pt x="1571" y="20322"/>
                    </a:cubicBezTo>
                    <a:cubicBezTo>
                      <a:pt x="1695" y="20297"/>
                      <a:pt x="1810" y="20281"/>
                      <a:pt x="1934" y="20256"/>
                    </a:cubicBezTo>
                    <a:cubicBezTo>
                      <a:pt x="2050" y="20231"/>
                      <a:pt x="2190" y="20198"/>
                      <a:pt x="2314" y="20148"/>
                    </a:cubicBezTo>
                    <a:lnTo>
                      <a:pt x="2496" y="20091"/>
                    </a:lnTo>
                    <a:lnTo>
                      <a:pt x="2678" y="20016"/>
                    </a:lnTo>
                    <a:cubicBezTo>
                      <a:pt x="2926" y="19925"/>
                      <a:pt x="3157" y="19801"/>
                      <a:pt x="3372" y="19661"/>
                    </a:cubicBezTo>
                    <a:cubicBezTo>
                      <a:pt x="3595" y="19512"/>
                      <a:pt x="3793" y="19347"/>
                      <a:pt x="3975" y="19165"/>
                    </a:cubicBezTo>
                    <a:cubicBezTo>
                      <a:pt x="4066" y="19074"/>
                      <a:pt x="4157" y="18975"/>
                      <a:pt x="4239" y="18876"/>
                    </a:cubicBezTo>
                    <a:lnTo>
                      <a:pt x="4372" y="18719"/>
                    </a:lnTo>
                    <a:cubicBezTo>
                      <a:pt x="4396" y="18694"/>
                      <a:pt x="4421" y="18669"/>
                      <a:pt x="4438" y="18653"/>
                    </a:cubicBezTo>
                    <a:cubicBezTo>
                      <a:pt x="4454" y="18628"/>
                      <a:pt x="4471" y="18603"/>
                      <a:pt x="4487" y="18579"/>
                    </a:cubicBezTo>
                    <a:cubicBezTo>
                      <a:pt x="4562" y="18471"/>
                      <a:pt x="4611" y="18355"/>
                      <a:pt x="4653" y="18240"/>
                    </a:cubicBezTo>
                    <a:cubicBezTo>
                      <a:pt x="4669" y="18174"/>
                      <a:pt x="4686" y="18116"/>
                      <a:pt x="4702" y="18058"/>
                    </a:cubicBezTo>
                    <a:cubicBezTo>
                      <a:pt x="4719" y="17992"/>
                      <a:pt x="4735" y="17926"/>
                      <a:pt x="4744" y="17868"/>
                    </a:cubicBezTo>
                    <a:cubicBezTo>
                      <a:pt x="4810" y="17347"/>
                      <a:pt x="4777" y="16819"/>
                      <a:pt x="4653" y="16315"/>
                    </a:cubicBezTo>
                    <a:cubicBezTo>
                      <a:pt x="4520" y="15802"/>
                      <a:pt x="4355" y="15298"/>
                      <a:pt x="4149" y="14819"/>
                    </a:cubicBezTo>
                    <a:cubicBezTo>
                      <a:pt x="3950" y="14323"/>
                      <a:pt x="3727" y="13836"/>
                      <a:pt x="3529" y="13340"/>
                    </a:cubicBezTo>
                    <a:cubicBezTo>
                      <a:pt x="3339" y="12836"/>
                      <a:pt x="3174" y="12324"/>
                      <a:pt x="3050" y="11803"/>
                    </a:cubicBezTo>
                    <a:cubicBezTo>
                      <a:pt x="2926" y="11274"/>
                      <a:pt x="2843" y="10746"/>
                      <a:pt x="2752" y="10225"/>
                    </a:cubicBezTo>
                    <a:cubicBezTo>
                      <a:pt x="2670" y="9696"/>
                      <a:pt x="2595" y="9167"/>
                      <a:pt x="2537" y="8639"/>
                    </a:cubicBezTo>
                    <a:cubicBezTo>
                      <a:pt x="2422" y="7573"/>
                      <a:pt x="2372" y="6499"/>
                      <a:pt x="2389" y="5433"/>
                    </a:cubicBezTo>
                    <a:cubicBezTo>
                      <a:pt x="2389" y="4896"/>
                      <a:pt x="2405" y="4367"/>
                      <a:pt x="2389" y="3838"/>
                    </a:cubicBezTo>
                    <a:cubicBezTo>
                      <a:pt x="2380" y="3458"/>
                      <a:pt x="2364" y="3078"/>
                      <a:pt x="2323" y="2698"/>
                    </a:cubicBezTo>
                    <a:cubicBezTo>
                      <a:pt x="2306" y="2640"/>
                      <a:pt x="2298" y="2590"/>
                      <a:pt x="2281" y="2532"/>
                    </a:cubicBezTo>
                    <a:cubicBezTo>
                      <a:pt x="2248" y="2400"/>
                      <a:pt x="2207" y="2268"/>
                      <a:pt x="2166" y="2136"/>
                    </a:cubicBezTo>
                    <a:cubicBezTo>
                      <a:pt x="2116" y="1987"/>
                      <a:pt x="2083" y="1830"/>
                      <a:pt x="2066" y="1673"/>
                    </a:cubicBezTo>
                    <a:lnTo>
                      <a:pt x="2066" y="1533"/>
                    </a:lnTo>
                    <a:lnTo>
                      <a:pt x="2066" y="1475"/>
                    </a:lnTo>
                    <a:cubicBezTo>
                      <a:pt x="2066" y="1400"/>
                      <a:pt x="2083" y="1326"/>
                      <a:pt x="2124" y="1260"/>
                    </a:cubicBezTo>
                    <a:cubicBezTo>
                      <a:pt x="2166" y="1208"/>
                      <a:pt x="2220" y="1183"/>
                      <a:pt x="2291" y="1183"/>
                    </a:cubicBezTo>
                    <a:cubicBezTo>
                      <a:pt x="2334" y="1183"/>
                      <a:pt x="2382" y="1192"/>
                      <a:pt x="2438" y="1210"/>
                    </a:cubicBezTo>
                    <a:cubicBezTo>
                      <a:pt x="2984" y="1400"/>
                      <a:pt x="3314" y="1698"/>
                      <a:pt x="3372" y="2293"/>
                    </a:cubicBezTo>
                    <a:cubicBezTo>
                      <a:pt x="3405" y="2648"/>
                      <a:pt x="3413" y="3003"/>
                      <a:pt x="3413" y="3367"/>
                    </a:cubicBezTo>
                    <a:cubicBezTo>
                      <a:pt x="3413" y="4144"/>
                      <a:pt x="3488" y="4920"/>
                      <a:pt x="3562" y="5697"/>
                    </a:cubicBezTo>
                    <a:cubicBezTo>
                      <a:pt x="3686" y="6755"/>
                      <a:pt x="3843" y="7804"/>
                      <a:pt x="4016" y="8853"/>
                    </a:cubicBezTo>
                    <a:cubicBezTo>
                      <a:pt x="4124" y="9506"/>
                      <a:pt x="4239" y="10151"/>
                      <a:pt x="4380" y="10795"/>
                    </a:cubicBezTo>
                    <a:cubicBezTo>
                      <a:pt x="4512" y="11431"/>
                      <a:pt x="4669" y="12076"/>
                      <a:pt x="4859" y="12696"/>
                    </a:cubicBezTo>
                    <a:cubicBezTo>
                      <a:pt x="4967" y="13001"/>
                      <a:pt x="5066" y="13315"/>
                      <a:pt x="5206" y="13604"/>
                    </a:cubicBezTo>
                    <a:cubicBezTo>
                      <a:pt x="5264" y="13761"/>
                      <a:pt x="5347" y="13902"/>
                      <a:pt x="5413" y="14042"/>
                    </a:cubicBezTo>
                    <a:lnTo>
                      <a:pt x="5471" y="14158"/>
                    </a:lnTo>
                    <a:cubicBezTo>
                      <a:pt x="5545" y="14282"/>
                      <a:pt x="5619" y="14406"/>
                      <a:pt x="5702" y="14530"/>
                    </a:cubicBezTo>
                    <a:lnTo>
                      <a:pt x="5719" y="14555"/>
                    </a:lnTo>
                    <a:cubicBezTo>
                      <a:pt x="5735" y="14579"/>
                      <a:pt x="5760" y="14612"/>
                      <a:pt x="5776" y="14646"/>
                    </a:cubicBezTo>
                    <a:lnTo>
                      <a:pt x="5785" y="14670"/>
                    </a:lnTo>
                    <a:cubicBezTo>
                      <a:pt x="5925" y="14869"/>
                      <a:pt x="6074" y="15050"/>
                      <a:pt x="6247" y="15216"/>
                    </a:cubicBezTo>
                    <a:cubicBezTo>
                      <a:pt x="6429" y="15397"/>
                      <a:pt x="6652" y="15538"/>
                      <a:pt x="6892" y="15629"/>
                    </a:cubicBezTo>
                    <a:lnTo>
                      <a:pt x="6900" y="15274"/>
                    </a:lnTo>
                    <a:cubicBezTo>
                      <a:pt x="6826" y="15257"/>
                      <a:pt x="6743" y="15232"/>
                      <a:pt x="6669" y="15191"/>
                    </a:cubicBezTo>
                    <a:cubicBezTo>
                      <a:pt x="6503" y="15100"/>
                      <a:pt x="6355" y="14976"/>
                      <a:pt x="6231" y="14827"/>
                    </a:cubicBezTo>
                    <a:lnTo>
                      <a:pt x="6189" y="14778"/>
                    </a:lnTo>
                    <a:cubicBezTo>
                      <a:pt x="5537" y="13918"/>
                      <a:pt x="5082" y="12927"/>
                      <a:pt x="4867" y="11869"/>
                    </a:cubicBezTo>
                    <a:cubicBezTo>
                      <a:pt x="4859" y="11811"/>
                      <a:pt x="4843" y="11745"/>
                      <a:pt x="4826" y="11679"/>
                    </a:cubicBezTo>
                    <a:cubicBezTo>
                      <a:pt x="4686" y="11051"/>
                      <a:pt x="4537" y="10415"/>
                      <a:pt x="4405" y="9779"/>
                    </a:cubicBezTo>
                    <a:cubicBezTo>
                      <a:pt x="4355" y="9547"/>
                      <a:pt x="4314" y="9324"/>
                      <a:pt x="4264" y="9101"/>
                    </a:cubicBezTo>
                    <a:cubicBezTo>
                      <a:pt x="4215" y="8820"/>
                      <a:pt x="4173" y="8539"/>
                      <a:pt x="4132" y="8258"/>
                    </a:cubicBezTo>
                    <a:lnTo>
                      <a:pt x="4074" y="7854"/>
                    </a:lnTo>
                    <a:cubicBezTo>
                      <a:pt x="4049" y="7647"/>
                      <a:pt x="4016" y="7440"/>
                      <a:pt x="3992" y="7226"/>
                    </a:cubicBezTo>
                    <a:cubicBezTo>
                      <a:pt x="3967" y="7060"/>
                      <a:pt x="3942" y="6887"/>
                      <a:pt x="3925" y="6722"/>
                    </a:cubicBezTo>
                    <a:cubicBezTo>
                      <a:pt x="3917" y="6622"/>
                      <a:pt x="3901" y="6532"/>
                      <a:pt x="3892" y="6441"/>
                    </a:cubicBezTo>
                    <a:cubicBezTo>
                      <a:pt x="3884" y="6342"/>
                      <a:pt x="3876" y="6251"/>
                      <a:pt x="3868" y="6160"/>
                    </a:cubicBezTo>
                    <a:cubicBezTo>
                      <a:pt x="3859" y="6044"/>
                      <a:pt x="3851" y="5920"/>
                      <a:pt x="3843" y="5804"/>
                    </a:cubicBezTo>
                    <a:cubicBezTo>
                      <a:pt x="3810" y="5391"/>
                      <a:pt x="3760" y="4978"/>
                      <a:pt x="3744" y="4565"/>
                    </a:cubicBezTo>
                    <a:cubicBezTo>
                      <a:pt x="3744" y="4458"/>
                      <a:pt x="3727" y="4359"/>
                      <a:pt x="3719" y="4259"/>
                    </a:cubicBezTo>
                    <a:cubicBezTo>
                      <a:pt x="3694" y="4020"/>
                      <a:pt x="3694" y="3780"/>
                      <a:pt x="3711" y="3549"/>
                    </a:cubicBezTo>
                    <a:cubicBezTo>
                      <a:pt x="3744" y="3276"/>
                      <a:pt x="3752" y="3003"/>
                      <a:pt x="3752" y="2739"/>
                    </a:cubicBezTo>
                    <a:lnTo>
                      <a:pt x="3752" y="2045"/>
                    </a:lnTo>
                    <a:cubicBezTo>
                      <a:pt x="3768" y="1591"/>
                      <a:pt x="3554" y="1153"/>
                      <a:pt x="3190" y="888"/>
                    </a:cubicBezTo>
                    <a:cubicBezTo>
                      <a:pt x="2884" y="640"/>
                      <a:pt x="2554" y="425"/>
                      <a:pt x="2199" y="244"/>
                    </a:cubicBezTo>
                    <a:cubicBezTo>
                      <a:pt x="2141" y="211"/>
                      <a:pt x="2075" y="186"/>
                      <a:pt x="2009" y="161"/>
                    </a:cubicBezTo>
                    <a:cubicBezTo>
                      <a:pt x="1942" y="136"/>
                      <a:pt x="1868" y="111"/>
                      <a:pt x="1794" y="87"/>
                    </a:cubicBezTo>
                    <a:cubicBezTo>
                      <a:pt x="1719" y="62"/>
                      <a:pt x="1645" y="45"/>
                      <a:pt x="1571" y="21"/>
                    </a:cubicBezTo>
                    <a:cubicBezTo>
                      <a:pt x="1522" y="9"/>
                      <a:pt x="1469" y="1"/>
                      <a:pt x="1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7"/>
              <p:cNvSpPr/>
              <p:nvPr/>
            </p:nvSpPr>
            <p:spPr>
              <a:xfrm>
                <a:off x="275118" y="974791"/>
                <a:ext cx="240219" cy="1060515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16423" extrusionOk="0">
                    <a:moveTo>
                      <a:pt x="1" y="1"/>
                    </a:moveTo>
                    <a:lnTo>
                      <a:pt x="1" y="1488"/>
                    </a:lnTo>
                    <a:cubicBezTo>
                      <a:pt x="208" y="1885"/>
                      <a:pt x="389" y="2298"/>
                      <a:pt x="563" y="2727"/>
                    </a:cubicBezTo>
                    <a:cubicBezTo>
                      <a:pt x="670" y="3008"/>
                      <a:pt x="736" y="3306"/>
                      <a:pt x="769" y="3611"/>
                    </a:cubicBezTo>
                    <a:cubicBezTo>
                      <a:pt x="827" y="4074"/>
                      <a:pt x="860" y="4537"/>
                      <a:pt x="893" y="5000"/>
                    </a:cubicBezTo>
                    <a:cubicBezTo>
                      <a:pt x="1017" y="6966"/>
                      <a:pt x="1373" y="8916"/>
                      <a:pt x="1943" y="10800"/>
                    </a:cubicBezTo>
                    <a:cubicBezTo>
                      <a:pt x="2248" y="11792"/>
                      <a:pt x="2521" y="12791"/>
                      <a:pt x="2794" y="13791"/>
                    </a:cubicBezTo>
                    <a:cubicBezTo>
                      <a:pt x="2876" y="14022"/>
                      <a:pt x="2893" y="14270"/>
                      <a:pt x="2852" y="14510"/>
                    </a:cubicBezTo>
                    <a:cubicBezTo>
                      <a:pt x="2781" y="14798"/>
                      <a:pt x="2610" y="14954"/>
                      <a:pt x="2347" y="14954"/>
                    </a:cubicBezTo>
                    <a:cubicBezTo>
                      <a:pt x="2300" y="14954"/>
                      <a:pt x="2251" y="14950"/>
                      <a:pt x="2199" y="14940"/>
                    </a:cubicBezTo>
                    <a:cubicBezTo>
                      <a:pt x="1720" y="14840"/>
                      <a:pt x="1282" y="14601"/>
                      <a:pt x="951" y="14246"/>
                    </a:cubicBezTo>
                    <a:cubicBezTo>
                      <a:pt x="621" y="13915"/>
                      <a:pt x="307" y="13576"/>
                      <a:pt x="1" y="13229"/>
                    </a:cubicBezTo>
                    <a:lnTo>
                      <a:pt x="1" y="15708"/>
                    </a:lnTo>
                    <a:cubicBezTo>
                      <a:pt x="464" y="16072"/>
                      <a:pt x="1026" y="16286"/>
                      <a:pt x="1620" y="16336"/>
                    </a:cubicBezTo>
                    <a:cubicBezTo>
                      <a:pt x="1868" y="16361"/>
                      <a:pt x="2116" y="16394"/>
                      <a:pt x="2364" y="16410"/>
                    </a:cubicBezTo>
                    <a:cubicBezTo>
                      <a:pt x="2430" y="16419"/>
                      <a:pt x="2496" y="16423"/>
                      <a:pt x="2562" y="16423"/>
                    </a:cubicBezTo>
                    <a:cubicBezTo>
                      <a:pt x="2629" y="16423"/>
                      <a:pt x="2695" y="16419"/>
                      <a:pt x="2761" y="16410"/>
                    </a:cubicBezTo>
                    <a:cubicBezTo>
                      <a:pt x="2810" y="16361"/>
                      <a:pt x="2868" y="16328"/>
                      <a:pt x="2942" y="16319"/>
                    </a:cubicBezTo>
                    <a:cubicBezTo>
                      <a:pt x="3149" y="16278"/>
                      <a:pt x="3331" y="16171"/>
                      <a:pt x="3480" y="16030"/>
                    </a:cubicBezTo>
                    <a:cubicBezTo>
                      <a:pt x="3620" y="15873"/>
                      <a:pt x="3694" y="15683"/>
                      <a:pt x="3703" y="15477"/>
                    </a:cubicBezTo>
                    <a:cubicBezTo>
                      <a:pt x="3719" y="15262"/>
                      <a:pt x="3711" y="15047"/>
                      <a:pt x="3670" y="14832"/>
                    </a:cubicBezTo>
                    <a:cubicBezTo>
                      <a:pt x="3637" y="14609"/>
                      <a:pt x="3595" y="14386"/>
                      <a:pt x="3546" y="14171"/>
                    </a:cubicBezTo>
                    <a:cubicBezTo>
                      <a:pt x="3438" y="13733"/>
                      <a:pt x="3306" y="13304"/>
                      <a:pt x="3157" y="12882"/>
                    </a:cubicBezTo>
                    <a:cubicBezTo>
                      <a:pt x="3009" y="12453"/>
                      <a:pt x="2852" y="12023"/>
                      <a:pt x="2695" y="11593"/>
                    </a:cubicBezTo>
                    <a:cubicBezTo>
                      <a:pt x="2389" y="10726"/>
                      <a:pt x="2067" y="9875"/>
                      <a:pt x="1819" y="8974"/>
                    </a:cubicBezTo>
                    <a:cubicBezTo>
                      <a:pt x="1703" y="8520"/>
                      <a:pt x="1620" y="8057"/>
                      <a:pt x="1571" y="7594"/>
                    </a:cubicBezTo>
                    <a:cubicBezTo>
                      <a:pt x="1505" y="7140"/>
                      <a:pt x="1463" y="6677"/>
                      <a:pt x="1422" y="6223"/>
                    </a:cubicBezTo>
                    <a:cubicBezTo>
                      <a:pt x="1340" y="5305"/>
                      <a:pt x="1282" y="4396"/>
                      <a:pt x="1224" y="3488"/>
                    </a:cubicBezTo>
                    <a:lnTo>
                      <a:pt x="1199" y="3149"/>
                    </a:lnTo>
                    <a:lnTo>
                      <a:pt x="1183" y="2984"/>
                    </a:lnTo>
                    <a:lnTo>
                      <a:pt x="1149" y="2827"/>
                    </a:lnTo>
                    <a:lnTo>
                      <a:pt x="1125" y="2670"/>
                    </a:lnTo>
                    <a:lnTo>
                      <a:pt x="1083" y="2513"/>
                    </a:lnTo>
                    <a:cubicBezTo>
                      <a:pt x="1050" y="2413"/>
                      <a:pt x="1026" y="2306"/>
                      <a:pt x="984" y="2207"/>
                    </a:cubicBezTo>
                    <a:cubicBezTo>
                      <a:pt x="835" y="1785"/>
                      <a:pt x="670" y="1372"/>
                      <a:pt x="480" y="967"/>
                    </a:cubicBezTo>
                    <a:cubicBezTo>
                      <a:pt x="323" y="645"/>
                      <a:pt x="166" y="32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7"/>
              <p:cNvSpPr/>
              <p:nvPr/>
            </p:nvSpPr>
            <p:spPr>
              <a:xfrm>
                <a:off x="275118" y="633835"/>
                <a:ext cx="445115" cy="1031973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981" extrusionOk="0">
                    <a:moveTo>
                      <a:pt x="1" y="1"/>
                    </a:moveTo>
                    <a:lnTo>
                      <a:pt x="1" y="778"/>
                    </a:lnTo>
                    <a:cubicBezTo>
                      <a:pt x="571" y="1034"/>
                      <a:pt x="1174" y="1199"/>
                      <a:pt x="1761" y="1414"/>
                    </a:cubicBezTo>
                    <a:cubicBezTo>
                      <a:pt x="2472" y="1662"/>
                      <a:pt x="3166" y="1959"/>
                      <a:pt x="3835" y="2306"/>
                    </a:cubicBezTo>
                    <a:cubicBezTo>
                      <a:pt x="4198" y="2504"/>
                      <a:pt x="4545" y="2736"/>
                      <a:pt x="4859" y="2992"/>
                    </a:cubicBezTo>
                    <a:cubicBezTo>
                      <a:pt x="5206" y="3273"/>
                      <a:pt x="5339" y="3653"/>
                      <a:pt x="5355" y="4083"/>
                    </a:cubicBezTo>
                    <a:cubicBezTo>
                      <a:pt x="5355" y="4669"/>
                      <a:pt x="5306" y="5248"/>
                      <a:pt x="5223" y="5826"/>
                    </a:cubicBezTo>
                    <a:cubicBezTo>
                      <a:pt x="5099" y="6826"/>
                      <a:pt x="4967" y="7834"/>
                      <a:pt x="5049" y="8850"/>
                    </a:cubicBezTo>
                    <a:cubicBezTo>
                      <a:pt x="5107" y="9586"/>
                      <a:pt x="5198" y="10321"/>
                      <a:pt x="5314" y="11056"/>
                    </a:cubicBezTo>
                    <a:cubicBezTo>
                      <a:pt x="5463" y="12007"/>
                      <a:pt x="5620" y="12948"/>
                      <a:pt x="5843" y="13882"/>
                    </a:cubicBezTo>
                    <a:cubicBezTo>
                      <a:pt x="5934" y="14287"/>
                      <a:pt x="6058" y="14692"/>
                      <a:pt x="6206" y="15089"/>
                    </a:cubicBezTo>
                    <a:cubicBezTo>
                      <a:pt x="6223" y="15113"/>
                      <a:pt x="6231" y="15138"/>
                      <a:pt x="6239" y="15163"/>
                    </a:cubicBezTo>
                    <a:cubicBezTo>
                      <a:pt x="6388" y="15551"/>
                      <a:pt x="6611" y="15824"/>
                      <a:pt x="6892" y="15981"/>
                    </a:cubicBezTo>
                    <a:lnTo>
                      <a:pt x="6892" y="11783"/>
                    </a:lnTo>
                    <a:cubicBezTo>
                      <a:pt x="6842" y="11593"/>
                      <a:pt x="6809" y="11403"/>
                      <a:pt x="6768" y="11213"/>
                    </a:cubicBezTo>
                    <a:cubicBezTo>
                      <a:pt x="6628" y="10428"/>
                      <a:pt x="6553" y="9635"/>
                      <a:pt x="6479" y="8842"/>
                    </a:cubicBezTo>
                    <a:cubicBezTo>
                      <a:pt x="6405" y="8016"/>
                      <a:pt x="6520" y="7214"/>
                      <a:pt x="6586" y="6396"/>
                    </a:cubicBezTo>
                    <a:cubicBezTo>
                      <a:pt x="6661" y="5586"/>
                      <a:pt x="6677" y="4768"/>
                      <a:pt x="6644" y="3950"/>
                    </a:cubicBezTo>
                    <a:cubicBezTo>
                      <a:pt x="6619" y="3694"/>
                      <a:pt x="6586" y="3438"/>
                      <a:pt x="6537" y="3182"/>
                    </a:cubicBezTo>
                    <a:cubicBezTo>
                      <a:pt x="6454" y="2719"/>
                      <a:pt x="6173" y="2306"/>
                      <a:pt x="5752" y="2075"/>
                    </a:cubicBezTo>
                    <a:cubicBezTo>
                      <a:pt x="5256" y="1786"/>
                      <a:pt x="4727" y="1538"/>
                      <a:pt x="4174" y="1339"/>
                    </a:cubicBezTo>
                    <a:cubicBezTo>
                      <a:pt x="3108" y="943"/>
                      <a:pt x="2009" y="637"/>
                      <a:pt x="918" y="331"/>
                    </a:cubicBezTo>
                    <a:cubicBezTo>
                      <a:pt x="604" y="240"/>
                      <a:pt x="298" y="133"/>
                      <a:pt x="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7"/>
              <p:cNvSpPr/>
              <p:nvPr/>
            </p:nvSpPr>
            <p:spPr>
              <a:xfrm>
                <a:off x="275118" y="560220"/>
                <a:ext cx="445115" cy="169768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2629" extrusionOk="0">
                    <a:moveTo>
                      <a:pt x="1" y="1"/>
                    </a:moveTo>
                    <a:lnTo>
                      <a:pt x="1" y="538"/>
                    </a:lnTo>
                    <a:cubicBezTo>
                      <a:pt x="555" y="744"/>
                      <a:pt x="1116" y="910"/>
                      <a:pt x="1695" y="1033"/>
                    </a:cubicBezTo>
                    <a:cubicBezTo>
                      <a:pt x="2901" y="1298"/>
                      <a:pt x="4099" y="1604"/>
                      <a:pt x="5281" y="1959"/>
                    </a:cubicBezTo>
                    <a:cubicBezTo>
                      <a:pt x="5669" y="2083"/>
                      <a:pt x="6049" y="2207"/>
                      <a:pt x="6429" y="2355"/>
                    </a:cubicBezTo>
                    <a:cubicBezTo>
                      <a:pt x="6595" y="2422"/>
                      <a:pt x="6752" y="2512"/>
                      <a:pt x="6892" y="2628"/>
                    </a:cubicBezTo>
                    <a:lnTo>
                      <a:pt x="6892" y="1645"/>
                    </a:lnTo>
                    <a:lnTo>
                      <a:pt x="6859" y="1628"/>
                    </a:lnTo>
                    <a:cubicBezTo>
                      <a:pt x="6024" y="1389"/>
                      <a:pt x="5182" y="1190"/>
                      <a:pt x="4339" y="1000"/>
                    </a:cubicBezTo>
                    <a:cubicBezTo>
                      <a:pt x="3397" y="794"/>
                      <a:pt x="2455" y="571"/>
                      <a:pt x="1505" y="405"/>
                    </a:cubicBezTo>
                    <a:cubicBezTo>
                      <a:pt x="992" y="323"/>
                      <a:pt x="488" y="18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0" name="Google Shape;90;p7"/>
            <p:cNvSpPr/>
            <p:nvPr/>
          </p:nvSpPr>
          <p:spPr>
            <a:xfrm>
              <a:off x="274350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" name="Google Shape;91;p7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92" name="Google Shape;92;p7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93" name="Google Shape;93;p7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7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7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96" name="Google Shape;96;p7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7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7"/>
          <p:cNvSpPr txBox="1">
            <a:spLocks noGrp="1"/>
          </p:cNvSpPr>
          <p:nvPr>
            <p:ph type="subTitle" idx="1"/>
          </p:nvPr>
        </p:nvSpPr>
        <p:spPr>
          <a:xfrm>
            <a:off x="1418575" y="2559811"/>
            <a:ext cx="3169800" cy="105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title"/>
          </p:nvPr>
        </p:nvSpPr>
        <p:spPr>
          <a:xfrm>
            <a:off x="1418575" y="1416064"/>
            <a:ext cx="3169800" cy="11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" name="Google Shape;102;p8"/>
          <p:cNvGrpSpPr/>
          <p:nvPr/>
        </p:nvGrpSpPr>
        <p:grpSpPr>
          <a:xfrm>
            <a:off x="274350" y="277500"/>
            <a:ext cx="445649" cy="4588500"/>
            <a:chOff x="8423945" y="277500"/>
            <a:chExt cx="445649" cy="4588500"/>
          </a:xfrm>
        </p:grpSpPr>
        <p:sp>
          <p:nvSpPr>
            <p:cNvPr id="103" name="Google Shape;103;p8"/>
            <p:cNvSpPr/>
            <p:nvPr/>
          </p:nvSpPr>
          <p:spPr>
            <a:xfrm>
              <a:off x="84239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" name="Google Shape;104;p8"/>
            <p:cNvGrpSpPr/>
            <p:nvPr/>
          </p:nvGrpSpPr>
          <p:grpSpPr>
            <a:xfrm>
              <a:off x="8423945" y="543021"/>
              <a:ext cx="445649" cy="4322979"/>
              <a:chOff x="6135425" y="1421188"/>
              <a:chExt cx="172525" cy="1673562"/>
            </a:xfrm>
          </p:grpSpPr>
          <p:sp>
            <p:nvSpPr>
              <p:cNvPr id="105" name="Google Shape;105;p8"/>
              <p:cNvSpPr/>
              <p:nvPr/>
            </p:nvSpPr>
            <p:spPr>
              <a:xfrm>
                <a:off x="6135625" y="2789825"/>
                <a:ext cx="172325" cy="3049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2197" extrusionOk="0">
                    <a:moveTo>
                      <a:pt x="6892" y="1"/>
                    </a:moveTo>
                    <a:cubicBezTo>
                      <a:pt x="6008" y="232"/>
                      <a:pt x="5124" y="488"/>
                      <a:pt x="4256" y="786"/>
                    </a:cubicBezTo>
                    <a:cubicBezTo>
                      <a:pt x="2769" y="1298"/>
                      <a:pt x="1348" y="1967"/>
                      <a:pt x="1" y="2785"/>
                    </a:cubicBezTo>
                    <a:lnTo>
                      <a:pt x="1" y="11594"/>
                    </a:lnTo>
                    <a:cubicBezTo>
                      <a:pt x="158" y="11693"/>
                      <a:pt x="315" y="11800"/>
                      <a:pt x="472" y="11907"/>
                    </a:cubicBezTo>
                    <a:cubicBezTo>
                      <a:pt x="612" y="12015"/>
                      <a:pt x="753" y="12106"/>
                      <a:pt x="893" y="12197"/>
                    </a:cubicBezTo>
                    <a:lnTo>
                      <a:pt x="6892" y="12197"/>
                    </a:lnTo>
                    <a:lnTo>
                      <a:pt x="6892" y="11370"/>
                    </a:lnTo>
                    <a:cubicBezTo>
                      <a:pt x="6701" y="11379"/>
                      <a:pt x="6510" y="11383"/>
                      <a:pt x="6319" y="11383"/>
                    </a:cubicBezTo>
                    <a:cubicBezTo>
                      <a:pt x="5601" y="11383"/>
                      <a:pt x="4885" y="11323"/>
                      <a:pt x="4174" y="11205"/>
                    </a:cubicBezTo>
                    <a:cubicBezTo>
                      <a:pt x="3810" y="11147"/>
                      <a:pt x="3455" y="11081"/>
                      <a:pt x="3091" y="11015"/>
                    </a:cubicBezTo>
                    <a:cubicBezTo>
                      <a:pt x="3009" y="10999"/>
                      <a:pt x="2934" y="10974"/>
                      <a:pt x="2860" y="10957"/>
                    </a:cubicBezTo>
                    <a:cubicBezTo>
                      <a:pt x="2215" y="10800"/>
                      <a:pt x="1901" y="10371"/>
                      <a:pt x="1802" y="9743"/>
                    </a:cubicBezTo>
                    <a:cubicBezTo>
                      <a:pt x="1695" y="9040"/>
                      <a:pt x="1852" y="8388"/>
                      <a:pt x="2174" y="7768"/>
                    </a:cubicBezTo>
                    <a:cubicBezTo>
                      <a:pt x="2505" y="7156"/>
                      <a:pt x="2942" y="6619"/>
                      <a:pt x="3480" y="6173"/>
                    </a:cubicBezTo>
                    <a:cubicBezTo>
                      <a:pt x="4512" y="5264"/>
                      <a:pt x="5661" y="4488"/>
                      <a:pt x="6892" y="3860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>
                <a:off x="6212275" y="2542838"/>
                <a:ext cx="95675" cy="12532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5013" extrusionOk="0">
                    <a:moveTo>
                      <a:pt x="3826" y="1"/>
                    </a:moveTo>
                    <a:cubicBezTo>
                      <a:pt x="3008" y="422"/>
                      <a:pt x="2240" y="918"/>
                      <a:pt x="1513" y="1480"/>
                    </a:cubicBezTo>
                    <a:cubicBezTo>
                      <a:pt x="959" y="1910"/>
                      <a:pt x="463" y="2405"/>
                      <a:pt x="149" y="3050"/>
                    </a:cubicBezTo>
                    <a:cubicBezTo>
                      <a:pt x="50" y="3240"/>
                      <a:pt x="0" y="3455"/>
                      <a:pt x="9" y="3670"/>
                    </a:cubicBezTo>
                    <a:cubicBezTo>
                      <a:pt x="33" y="4033"/>
                      <a:pt x="265" y="4256"/>
                      <a:pt x="546" y="4430"/>
                    </a:cubicBezTo>
                    <a:cubicBezTo>
                      <a:pt x="992" y="4686"/>
                      <a:pt x="1496" y="4851"/>
                      <a:pt x="2008" y="4909"/>
                    </a:cubicBezTo>
                    <a:cubicBezTo>
                      <a:pt x="2437" y="4983"/>
                      <a:pt x="2871" y="5013"/>
                      <a:pt x="3306" y="5013"/>
                    </a:cubicBezTo>
                    <a:cubicBezTo>
                      <a:pt x="3408" y="5013"/>
                      <a:pt x="3510" y="5011"/>
                      <a:pt x="3611" y="5008"/>
                    </a:cubicBezTo>
                    <a:lnTo>
                      <a:pt x="3826" y="4992"/>
                    </a:lnTo>
                    <a:lnTo>
                      <a:pt x="3826" y="2852"/>
                    </a:lnTo>
                    <a:cubicBezTo>
                      <a:pt x="3719" y="2777"/>
                      <a:pt x="3661" y="2653"/>
                      <a:pt x="3661" y="2529"/>
                    </a:cubicBezTo>
                    <a:cubicBezTo>
                      <a:pt x="3661" y="2422"/>
                      <a:pt x="3686" y="2323"/>
                      <a:pt x="3735" y="2232"/>
                    </a:cubicBezTo>
                    <a:cubicBezTo>
                      <a:pt x="3760" y="2174"/>
                      <a:pt x="3793" y="2124"/>
                      <a:pt x="3826" y="2067"/>
                    </a:cubicBezTo>
                    <a:lnTo>
                      <a:pt x="3826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8"/>
              <p:cNvSpPr/>
              <p:nvPr/>
            </p:nvSpPr>
            <p:spPr>
              <a:xfrm>
                <a:off x="6135625" y="2084012"/>
                <a:ext cx="172325" cy="37867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147" extrusionOk="0">
                    <a:moveTo>
                      <a:pt x="6884" y="1"/>
                    </a:moveTo>
                    <a:cubicBezTo>
                      <a:pt x="6801" y="34"/>
                      <a:pt x="6735" y="100"/>
                      <a:pt x="6686" y="174"/>
                    </a:cubicBezTo>
                    <a:cubicBezTo>
                      <a:pt x="6661" y="208"/>
                      <a:pt x="6644" y="249"/>
                      <a:pt x="6619" y="282"/>
                    </a:cubicBezTo>
                    <a:cubicBezTo>
                      <a:pt x="6446" y="555"/>
                      <a:pt x="6289" y="844"/>
                      <a:pt x="6173" y="1141"/>
                    </a:cubicBezTo>
                    <a:cubicBezTo>
                      <a:pt x="5876" y="1835"/>
                      <a:pt x="5620" y="2538"/>
                      <a:pt x="5380" y="3240"/>
                    </a:cubicBezTo>
                    <a:cubicBezTo>
                      <a:pt x="5248" y="3628"/>
                      <a:pt x="5116" y="4017"/>
                      <a:pt x="4992" y="4405"/>
                    </a:cubicBezTo>
                    <a:cubicBezTo>
                      <a:pt x="4975" y="4446"/>
                      <a:pt x="4959" y="4496"/>
                      <a:pt x="4942" y="4537"/>
                    </a:cubicBezTo>
                    <a:cubicBezTo>
                      <a:pt x="4892" y="4694"/>
                      <a:pt x="4835" y="4851"/>
                      <a:pt x="4769" y="5008"/>
                    </a:cubicBezTo>
                    <a:cubicBezTo>
                      <a:pt x="4645" y="5297"/>
                      <a:pt x="4537" y="5603"/>
                      <a:pt x="4446" y="5909"/>
                    </a:cubicBezTo>
                    <a:cubicBezTo>
                      <a:pt x="4380" y="6132"/>
                      <a:pt x="4314" y="6363"/>
                      <a:pt x="4240" y="6586"/>
                    </a:cubicBezTo>
                    <a:cubicBezTo>
                      <a:pt x="4058" y="7156"/>
                      <a:pt x="3851" y="7718"/>
                      <a:pt x="3620" y="8272"/>
                    </a:cubicBezTo>
                    <a:cubicBezTo>
                      <a:pt x="3554" y="8421"/>
                      <a:pt x="3496" y="8569"/>
                      <a:pt x="3447" y="8726"/>
                    </a:cubicBezTo>
                    <a:cubicBezTo>
                      <a:pt x="3281" y="9189"/>
                      <a:pt x="3174" y="9668"/>
                      <a:pt x="3108" y="10156"/>
                    </a:cubicBezTo>
                    <a:cubicBezTo>
                      <a:pt x="3033" y="10660"/>
                      <a:pt x="2794" y="11065"/>
                      <a:pt x="2488" y="11445"/>
                    </a:cubicBezTo>
                    <a:cubicBezTo>
                      <a:pt x="2472" y="11453"/>
                      <a:pt x="2463" y="11470"/>
                      <a:pt x="2447" y="11486"/>
                    </a:cubicBezTo>
                    <a:cubicBezTo>
                      <a:pt x="2141" y="11841"/>
                      <a:pt x="1802" y="12164"/>
                      <a:pt x="1430" y="12453"/>
                    </a:cubicBezTo>
                    <a:lnTo>
                      <a:pt x="1017" y="12783"/>
                    </a:lnTo>
                    <a:lnTo>
                      <a:pt x="778" y="12990"/>
                    </a:lnTo>
                    <a:cubicBezTo>
                      <a:pt x="513" y="13213"/>
                      <a:pt x="249" y="13444"/>
                      <a:pt x="1" y="13684"/>
                    </a:cubicBezTo>
                    <a:lnTo>
                      <a:pt x="1" y="15146"/>
                    </a:lnTo>
                    <a:cubicBezTo>
                      <a:pt x="125" y="15047"/>
                      <a:pt x="257" y="14956"/>
                      <a:pt x="389" y="14866"/>
                    </a:cubicBezTo>
                    <a:cubicBezTo>
                      <a:pt x="1356" y="14171"/>
                      <a:pt x="2422" y="13626"/>
                      <a:pt x="3562" y="13254"/>
                    </a:cubicBezTo>
                    <a:cubicBezTo>
                      <a:pt x="4198" y="13048"/>
                      <a:pt x="4851" y="12907"/>
                      <a:pt x="5504" y="12759"/>
                    </a:cubicBezTo>
                    <a:cubicBezTo>
                      <a:pt x="5967" y="12643"/>
                      <a:pt x="6429" y="12535"/>
                      <a:pt x="6892" y="12436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8"/>
              <p:cNvSpPr/>
              <p:nvPr/>
            </p:nvSpPr>
            <p:spPr>
              <a:xfrm>
                <a:off x="6135425" y="1564212"/>
                <a:ext cx="172525" cy="51037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0415" extrusionOk="0">
                    <a:moveTo>
                      <a:pt x="1419" y="1"/>
                    </a:moveTo>
                    <a:cubicBezTo>
                      <a:pt x="1400" y="1"/>
                      <a:pt x="1382" y="2"/>
                      <a:pt x="1364" y="4"/>
                    </a:cubicBezTo>
                    <a:lnTo>
                      <a:pt x="1339" y="4"/>
                    </a:lnTo>
                    <a:cubicBezTo>
                      <a:pt x="1232" y="21"/>
                      <a:pt x="1149" y="87"/>
                      <a:pt x="1108" y="186"/>
                    </a:cubicBezTo>
                    <a:cubicBezTo>
                      <a:pt x="1067" y="268"/>
                      <a:pt x="1058" y="359"/>
                      <a:pt x="1067" y="450"/>
                    </a:cubicBezTo>
                    <a:cubicBezTo>
                      <a:pt x="1075" y="541"/>
                      <a:pt x="1091" y="632"/>
                      <a:pt x="1116" y="715"/>
                    </a:cubicBezTo>
                    <a:cubicBezTo>
                      <a:pt x="1149" y="822"/>
                      <a:pt x="1182" y="921"/>
                      <a:pt x="1224" y="1012"/>
                    </a:cubicBezTo>
                    <a:cubicBezTo>
                      <a:pt x="1488" y="1632"/>
                      <a:pt x="1744" y="2252"/>
                      <a:pt x="2017" y="2863"/>
                    </a:cubicBezTo>
                    <a:cubicBezTo>
                      <a:pt x="2042" y="2921"/>
                      <a:pt x="2066" y="2979"/>
                      <a:pt x="2075" y="3036"/>
                    </a:cubicBezTo>
                    <a:cubicBezTo>
                      <a:pt x="2099" y="3127"/>
                      <a:pt x="2116" y="3210"/>
                      <a:pt x="2124" y="3301"/>
                    </a:cubicBezTo>
                    <a:cubicBezTo>
                      <a:pt x="2132" y="3433"/>
                      <a:pt x="2149" y="3557"/>
                      <a:pt x="2166" y="3689"/>
                    </a:cubicBezTo>
                    <a:cubicBezTo>
                      <a:pt x="2174" y="3780"/>
                      <a:pt x="2182" y="3863"/>
                      <a:pt x="2190" y="3954"/>
                    </a:cubicBezTo>
                    <a:lnTo>
                      <a:pt x="2190" y="4078"/>
                    </a:lnTo>
                    <a:cubicBezTo>
                      <a:pt x="2190" y="4953"/>
                      <a:pt x="2240" y="5829"/>
                      <a:pt x="2256" y="6705"/>
                    </a:cubicBezTo>
                    <a:cubicBezTo>
                      <a:pt x="2256" y="6945"/>
                      <a:pt x="2265" y="7184"/>
                      <a:pt x="2281" y="7416"/>
                    </a:cubicBezTo>
                    <a:cubicBezTo>
                      <a:pt x="2298" y="7763"/>
                      <a:pt x="2314" y="8102"/>
                      <a:pt x="2356" y="8449"/>
                    </a:cubicBezTo>
                    <a:cubicBezTo>
                      <a:pt x="2397" y="8829"/>
                      <a:pt x="2446" y="9200"/>
                      <a:pt x="2504" y="9581"/>
                    </a:cubicBezTo>
                    <a:cubicBezTo>
                      <a:pt x="2637" y="10432"/>
                      <a:pt x="2818" y="11274"/>
                      <a:pt x="3041" y="12101"/>
                    </a:cubicBezTo>
                    <a:cubicBezTo>
                      <a:pt x="3141" y="12448"/>
                      <a:pt x="3240" y="12786"/>
                      <a:pt x="3355" y="13125"/>
                    </a:cubicBezTo>
                    <a:cubicBezTo>
                      <a:pt x="3446" y="13406"/>
                      <a:pt x="3554" y="13695"/>
                      <a:pt x="3661" y="13968"/>
                    </a:cubicBezTo>
                    <a:cubicBezTo>
                      <a:pt x="3818" y="14365"/>
                      <a:pt x="3975" y="14761"/>
                      <a:pt x="4140" y="15150"/>
                    </a:cubicBezTo>
                    <a:cubicBezTo>
                      <a:pt x="4388" y="15720"/>
                      <a:pt x="4562" y="16315"/>
                      <a:pt x="4653" y="16918"/>
                    </a:cubicBezTo>
                    <a:cubicBezTo>
                      <a:pt x="4760" y="17719"/>
                      <a:pt x="4537" y="18380"/>
                      <a:pt x="3967" y="18917"/>
                    </a:cubicBezTo>
                    <a:cubicBezTo>
                      <a:pt x="3909" y="18975"/>
                      <a:pt x="3835" y="19033"/>
                      <a:pt x="3760" y="19091"/>
                    </a:cubicBezTo>
                    <a:cubicBezTo>
                      <a:pt x="3331" y="19430"/>
                      <a:pt x="2835" y="19669"/>
                      <a:pt x="2298" y="19785"/>
                    </a:cubicBezTo>
                    <a:cubicBezTo>
                      <a:pt x="2066" y="19835"/>
                      <a:pt x="1835" y="19868"/>
                      <a:pt x="1604" y="19876"/>
                    </a:cubicBezTo>
                    <a:cubicBezTo>
                      <a:pt x="1381" y="19876"/>
                      <a:pt x="1149" y="19892"/>
                      <a:pt x="926" y="19892"/>
                    </a:cubicBezTo>
                    <a:lnTo>
                      <a:pt x="777" y="19892"/>
                    </a:lnTo>
                    <a:cubicBezTo>
                      <a:pt x="596" y="19892"/>
                      <a:pt x="414" y="19892"/>
                      <a:pt x="232" y="19868"/>
                    </a:cubicBezTo>
                    <a:cubicBezTo>
                      <a:pt x="158" y="19859"/>
                      <a:pt x="83" y="19851"/>
                      <a:pt x="1" y="19835"/>
                    </a:cubicBezTo>
                    <a:lnTo>
                      <a:pt x="1" y="20388"/>
                    </a:lnTo>
                    <a:cubicBezTo>
                      <a:pt x="100" y="20396"/>
                      <a:pt x="191" y="20405"/>
                      <a:pt x="290" y="20413"/>
                    </a:cubicBezTo>
                    <a:cubicBezTo>
                      <a:pt x="340" y="20414"/>
                      <a:pt x="389" y="20415"/>
                      <a:pt x="439" y="20415"/>
                    </a:cubicBezTo>
                    <a:cubicBezTo>
                      <a:pt x="678" y="20415"/>
                      <a:pt x="918" y="20399"/>
                      <a:pt x="1157" y="20372"/>
                    </a:cubicBezTo>
                    <a:cubicBezTo>
                      <a:pt x="1298" y="20355"/>
                      <a:pt x="1438" y="20339"/>
                      <a:pt x="1571" y="20322"/>
                    </a:cubicBezTo>
                    <a:cubicBezTo>
                      <a:pt x="1695" y="20297"/>
                      <a:pt x="1810" y="20281"/>
                      <a:pt x="1934" y="20256"/>
                    </a:cubicBezTo>
                    <a:cubicBezTo>
                      <a:pt x="2050" y="20231"/>
                      <a:pt x="2190" y="20198"/>
                      <a:pt x="2314" y="20148"/>
                    </a:cubicBezTo>
                    <a:lnTo>
                      <a:pt x="2496" y="20091"/>
                    </a:lnTo>
                    <a:lnTo>
                      <a:pt x="2678" y="20016"/>
                    </a:lnTo>
                    <a:cubicBezTo>
                      <a:pt x="2926" y="19925"/>
                      <a:pt x="3157" y="19801"/>
                      <a:pt x="3372" y="19661"/>
                    </a:cubicBezTo>
                    <a:cubicBezTo>
                      <a:pt x="3595" y="19512"/>
                      <a:pt x="3793" y="19347"/>
                      <a:pt x="3975" y="19165"/>
                    </a:cubicBezTo>
                    <a:cubicBezTo>
                      <a:pt x="4066" y="19074"/>
                      <a:pt x="4157" y="18975"/>
                      <a:pt x="4239" y="18876"/>
                    </a:cubicBezTo>
                    <a:lnTo>
                      <a:pt x="4372" y="18719"/>
                    </a:lnTo>
                    <a:cubicBezTo>
                      <a:pt x="4396" y="18694"/>
                      <a:pt x="4421" y="18669"/>
                      <a:pt x="4438" y="18653"/>
                    </a:cubicBezTo>
                    <a:cubicBezTo>
                      <a:pt x="4454" y="18628"/>
                      <a:pt x="4471" y="18603"/>
                      <a:pt x="4487" y="18579"/>
                    </a:cubicBezTo>
                    <a:cubicBezTo>
                      <a:pt x="4562" y="18471"/>
                      <a:pt x="4611" y="18355"/>
                      <a:pt x="4653" y="18240"/>
                    </a:cubicBezTo>
                    <a:cubicBezTo>
                      <a:pt x="4669" y="18174"/>
                      <a:pt x="4686" y="18116"/>
                      <a:pt x="4702" y="18058"/>
                    </a:cubicBezTo>
                    <a:cubicBezTo>
                      <a:pt x="4719" y="17992"/>
                      <a:pt x="4735" y="17926"/>
                      <a:pt x="4744" y="17868"/>
                    </a:cubicBezTo>
                    <a:cubicBezTo>
                      <a:pt x="4810" y="17347"/>
                      <a:pt x="4777" y="16819"/>
                      <a:pt x="4653" y="16315"/>
                    </a:cubicBezTo>
                    <a:cubicBezTo>
                      <a:pt x="4520" y="15802"/>
                      <a:pt x="4355" y="15298"/>
                      <a:pt x="4149" y="14819"/>
                    </a:cubicBezTo>
                    <a:cubicBezTo>
                      <a:pt x="3950" y="14323"/>
                      <a:pt x="3727" y="13836"/>
                      <a:pt x="3529" y="13340"/>
                    </a:cubicBezTo>
                    <a:cubicBezTo>
                      <a:pt x="3339" y="12836"/>
                      <a:pt x="3174" y="12324"/>
                      <a:pt x="3050" y="11803"/>
                    </a:cubicBezTo>
                    <a:cubicBezTo>
                      <a:pt x="2926" y="11274"/>
                      <a:pt x="2843" y="10746"/>
                      <a:pt x="2752" y="10225"/>
                    </a:cubicBezTo>
                    <a:cubicBezTo>
                      <a:pt x="2670" y="9696"/>
                      <a:pt x="2595" y="9167"/>
                      <a:pt x="2537" y="8639"/>
                    </a:cubicBezTo>
                    <a:cubicBezTo>
                      <a:pt x="2422" y="7573"/>
                      <a:pt x="2372" y="6499"/>
                      <a:pt x="2389" y="5433"/>
                    </a:cubicBezTo>
                    <a:cubicBezTo>
                      <a:pt x="2389" y="4896"/>
                      <a:pt x="2405" y="4367"/>
                      <a:pt x="2389" y="3838"/>
                    </a:cubicBezTo>
                    <a:cubicBezTo>
                      <a:pt x="2380" y="3458"/>
                      <a:pt x="2364" y="3078"/>
                      <a:pt x="2323" y="2698"/>
                    </a:cubicBezTo>
                    <a:cubicBezTo>
                      <a:pt x="2306" y="2640"/>
                      <a:pt x="2298" y="2590"/>
                      <a:pt x="2281" y="2532"/>
                    </a:cubicBezTo>
                    <a:cubicBezTo>
                      <a:pt x="2248" y="2400"/>
                      <a:pt x="2207" y="2268"/>
                      <a:pt x="2166" y="2136"/>
                    </a:cubicBezTo>
                    <a:cubicBezTo>
                      <a:pt x="2116" y="1987"/>
                      <a:pt x="2083" y="1830"/>
                      <a:pt x="2066" y="1673"/>
                    </a:cubicBezTo>
                    <a:lnTo>
                      <a:pt x="2066" y="1533"/>
                    </a:lnTo>
                    <a:lnTo>
                      <a:pt x="2066" y="1475"/>
                    </a:lnTo>
                    <a:cubicBezTo>
                      <a:pt x="2066" y="1400"/>
                      <a:pt x="2083" y="1326"/>
                      <a:pt x="2124" y="1260"/>
                    </a:cubicBezTo>
                    <a:cubicBezTo>
                      <a:pt x="2166" y="1208"/>
                      <a:pt x="2220" y="1183"/>
                      <a:pt x="2291" y="1183"/>
                    </a:cubicBezTo>
                    <a:cubicBezTo>
                      <a:pt x="2334" y="1183"/>
                      <a:pt x="2382" y="1192"/>
                      <a:pt x="2438" y="1210"/>
                    </a:cubicBezTo>
                    <a:cubicBezTo>
                      <a:pt x="2984" y="1400"/>
                      <a:pt x="3314" y="1698"/>
                      <a:pt x="3372" y="2293"/>
                    </a:cubicBezTo>
                    <a:cubicBezTo>
                      <a:pt x="3405" y="2648"/>
                      <a:pt x="3413" y="3003"/>
                      <a:pt x="3413" y="3367"/>
                    </a:cubicBezTo>
                    <a:cubicBezTo>
                      <a:pt x="3413" y="4144"/>
                      <a:pt x="3488" y="4920"/>
                      <a:pt x="3562" y="5697"/>
                    </a:cubicBezTo>
                    <a:cubicBezTo>
                      <a:pt x="3686" y="6755"/>
                      <a:pt x="3843" y="7804"/>
                      <a:pt x="4016" y="8853"/>
                    </a:cubicBezTo>
                    <a:cubicBezTo>
                      <a:pt x="4124" y="9506"/>
                      <a:pt x="4239" y="10151"/>
                      <a:pt x="4380" y="10795"/>
                    </a:cubicBezTo>
                    <a:cubicBezTo>
                      <a:pt x="4512" y="11431"/>
                      <a:pt x="4669" y="12076"/>
                      <a:pt x="4859" y="12696"/>
                    </a:cubicBezTo>
                    <a:cubicBezTo>
                      <a:pt x="4967" y="13001"/>
                      <a:pt x="5066" y="13315"/>
                      <a:pt x="5206" y="13604"/>
                    </a:cubicBezTo>
                    <a:cubicBezTo>
                      <a:pt x="5264" y="13761"/>
                      <a:pt x="5347" y="13902"/>
                      <a:pt x="5413" y="14042"/>
                    </a:cubicBezTo>
                    <a:lnTo>
                      <a:pt x="5471" y="14158"/>
                    </a:lnTo>
                    <a:cubicBezTo>
                      <a:pt x="5545" y="14282"/>
                      <a:pt x="5619" y="14406"/>
                      <a:pt x="5702" y="14530"/>
                    </a:cubicBezTo>
                    <a:lnTo>
                      <a:pt x="5719" y="14555"/>
                    </a:lnTo>
                    <a:cubicBezTo>
                      <a:pt x="5735" y="14579"/>
                      <a:pt x="5760" y="14612"/>
                      <a:pt x="5776" y="14646"/>
                    </a:cubicBezTo>
                    <a:lnTo>
                      <a:pt x="5785" y="14670"/>
                    </a:lnTo>
                    <a:cubicBezTo>
                      <a:pt x="5925" y="14869"/>
                      <a:pt x="6074" y="15050"/>
                      <a:pt x="6247" y="15216"/>
                    </a:cubicBezTo>
                    <a:cubicBezTo>
                      <a:pt x="6429" y="15397"/>
                      <a:pt x="6652" y="15538"/>
                      <a:pt x="6892" y="15629"/>
                    </a:cubicBezTo>
                    <a:lnTo>
                      <a:pt x="6900" y="15274"/>
                    </a:lnTo>
                    <a:cubicBezTo>
                      <a:pt x="6826" y="15257"/>
                      <a:pt x="6743" y="15232"/>
                      <a:pt x="6669" y="15191"/>
                    </a:cubicBezTo>
                    <a:cubicBezTo>
                      <a:pt x="6503" y="15100"/>
                      <a:pt x="6355" y="14976"/>
                      <a:pt x="6231" y="14827"/>
                    </a:cubicBezTo>
                    <a:lnTo>
                      <a:pt x="6189" y="14778"/>
                    </a:lnTo>
                    <a:cubicBezTo>
                      <a:pt x="5537" y="13918"/>
                      <a:pt x="5082" y="12927"/>
                      <a:pt x="4867" y="11869"/>
                    </a:cubicBezTo>
                    <a:cubicBezTo>
                      <a:pt x="4859" y="11811"/>
                      <a:pt x="4843" y="11745"/>
                      <a:pt x="4826" y="11679"/>
                    </a:cubicBezTo>
                    <a:cubicBezTo>
                      <a:pt x="4686" y="11051"/>
                      <a:pt x="4537" y="10415"/>
                      <a:pt x="4405" y="9779"/>
                    </a:cubicBezTo>
                    <a:cubicBezTo>
                      <a:pt x="4355" y="9547"/>
                      <a:pt x="4314" y="9324"/>
                      <a:pt x="4264" y="9101"/>
                    </a:cubicBezTo>
                    <a:cubicBezTo>
                      <a:pt x="4215" y="8820"/>
                      <a:pt x="4173" y="8539"/>
                      <a:pt x="4132" y="8258"/>
                    </a:cubicBezTo>
                    <a:lnTo>
                      <a:pt x="4074" y="7854"/>
                    </a:lnTo>
                    <a:cubicBezTo>
                      <a:pt x="4049" y="7647"/>
                      <a:pt x="4016" y="7440"/>
                      <a:pt x="3992" y="7226"/>
                    </a:cubicBezTo>
                    <a:cubicBezTo>
                      <a:pt x="3967" y="7060"/>
                      <a:pt x="3942" y="6887"/>
                      <a:pt x="3925" y="6722"/>
                    </a:cubicBezTo>
                    <a:cubicBezTo>
                      <a:pt x="3917" y="6622"/>
                      <a:pt x="3901" y="6532"/>
                      <a:pt x="3892" y="6441"/>
                    </a:cubicBezTo>
                    <a:cubicBezTo>
                      <a:pt x="3884" y="6342"/>
                      <a:pt x="3876" y="6251"/>
                      <a:pt x="3868" y="6160"/>
                    </a:cubicBezTo>
                    <a:cubicBezTo>
                      <a:pt x="3859" y="6044"/>
                      <a:pt x="3851" y="5920"/>
                      <a:pt x="3843" y="5804"/>
                    </a:cubicBezTo>
                    <a:cubicBezTo>
                      <a:pt x="3810" y="5391"/>
                      <a:pt x="3760" y="4978"/>
                      <a:pt x="3744" y="4565"/>
                    </a:cubicBezTo>
                    <a:cubicBezTo>
                      <a:pt x="3744" y="4458"/>
                      <a:pt x="3727" y="4359"/>
                      <a:pt x="3719" y="4259"/>
                    </a:cubicBezTo>
                    <a:cubicBezTo>
                      <a:pt x="3694" y="4020"/>
                      <a:pt x="3694" y="3780"/>
                      <a:pt x="3711" y="3549"/>
                    </a:cubicBezTo>
                    <a:cubicBezTo>
                      <a:pt x="3744" y="3276"/>
                      <a:pt x="3752" y="3003"/>
                      <a:pt x="3752" y="2739"/>
                    </a:cubicBezTo>
                    <a:lnTo>
                      <a:pt x="3752" y="2045"/>
                    </a:lnTo>
                    <a:cubicBezTo>
                      <a:pt x="3768" y="1591"/>
                      <a:pt x="3554" y="1153"/>
                      <a:pt x="3190" y="888"/>
                    </a:cubicBezTo>
                    <a:cubicBezTo>
                      <a:pt x="2884" y="640"/>
                      <a:pt x="2554" y="425"/>
                      <a:pt x="2199" y="244"/>
                    </a:cubicBezTo>
                    <a:cubicBezTo>
                      <a:pt x="2141" y="211"/>
                      <a:pt x="2075" y="186"/>
                      <a:pt x="2009" y="161"/>
                    </a:cubicBezTo>
                    <a:cubicBezTo>
                      <a:pt x="1942" y="136"/>
                      <a:pt x="1868" y="111"/>
                      <a:pt x="1794" y="87"/>
                    </a:cubicBezTo>
                    <a:cubicBezTo>
                      <a:pt x="1719" y="62"/>
                      <a:pt x="1645" y="45"/>
                      <a:pt x="1571" y="21"/>
                    </a:cubicBezTo>
                    <a:cubicBezTo>
                      <a:pt x="1522" y="9"/>
                      <a:pt x="1469" y="1"/>
                      <a:pt x="1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>
                <a:off x="6135625" y="1611187"/>
                <a:ext cx="93000" cy="410575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16423" extrusionOk="0">
                    <a:moveTo>
                      <a:pt x="1" y="1"/>
                    </a:moveTo>
                    <a:lnTo>
                      <a:pt x="1" y="1488"/>
                    </a:lnTo>
                    <a:cubicBezTo>
                      <a:pt x="208" y="1885"/>
                      <a:pt x="389" y="2298"/>
                      <a:pt x="563" y="2727"/>
                    </a:cubicBezTo>
                    <a:cubicBezTo>
                      <a:pt x="670" y="3008"/>
                      <a:pt x="736" y="3306"/>
                      <a:pt x="769" y="3611"/>
                    </a:cubicBezTo>
                    <a:cubicBezTo>
                      <a:pt x="827" y="4074"/>
                      <a:pt x="860" y="4537"/>
                      <a:pt x="893" y="5000"/>
                    </a:cubicBezTo>
                    <a:cubicBezTo>
                      <a:pt x="1017" y="6966"/>
                      <a:pt x="1373" y="8916"/>
                      <a:pt x="1943" y="10800"/>
                    </a:cubicBezTo>
                    <a:cubicBezTo>
                      <a:pt x="2248" y="11792"/>
                      <a:pt x="2521" y="12791"/>
                      <a:pt x="2794" y="13791"/>
                    </a:cubicBezTo>
                    <a:cubicBezTo>
                      <a:pt x="2876" y="14022"/>
                      <a:pt x="2893" y="14270"/>
                      <a:pt x="2852" y="14510"/>
                    </a:cubicBezTo>
                    <a:cubicBezTo>
                      <a:pt x="2781" y="14798"/>
                      <a:pt x="2610" y="14954"/>
                      <a:pt x="2347" y="14954"/>
                    </a:cubicBezTo>
                    <a:cubicBezTo>
                      <a:pt x="2300" y="14954"/>
                      <a:pt x="2251" y="14950"/>
                      <a:pt x="2199" y="14940"/>
                    </a:cubicBezTo>
                    <a:cubicBezTo>
                      <a:pt x="1720" y="14840"/>
                      <a:pt x="1282" y="14601"/>
                      <a:pt x="951" y="14246"/>
                    </a:cubicBezTo>
                    <a:cubicBezTo>
                      <a:pt x="621" y="13915"/>
                      <a:pt x="307" y="13576"/>
                      <a:pt x="1" y="13229"/>
                    </a:cubicBezTo>
                    <a:lnTo>
                      <a:pt x="1" y="15708"/>
                    </a:lnTo>
                    <a:cubicBezTo>
                      <a:pt x="464" y="16072"/>
                      <a:pt x="1026" y="16286"/>
                      <a:pt x="1620" y="16336"/>
                    </a:cubicBezTo>
                    <a:cubicBezTo>
                      <a:pt x="1868" y="16361"/>
                      <a:pt x="2116" y="16394"/>
                      <a:pt x="2364" y="16410"/>
                    </a:cubicBezTo>
                    <a:cubicBezTo>
                      <a:pt x="2430" y="16419"/>
                      <a:pt x="2496" y="16423"/>
                      <a:pt x="2562" y="16423"/>
                    </a:cubicBezTo>
                    <a:cubicBezTo>
                      <a:pt x="2629" y="16423"/>
                      <a:pt x="2695" y="16419"/>
                      <a:pt x="2761" y="16410"/>
                    </a:cubicBezTo>
                    <a:cubicBezTo>
                      <a:pt x="2810" y="16361"/>
                      <a:pt x="2868" y="16328"/>
                      <a:pt x="2942" y="16319"/>
                    </a:cubicBezTo>
                    <a:cubicBezTo>
                      <a:pt x="3149" y="16278"/>
                      <a:pt x="3331" y="16171"/>
                      <a:pt x="3480" y="16030"/>
                    </a:cubicBezTo>
                    <a:cubicBezTo>
                      <a:pt x="3620" y="15873"/>
                      <a:pt x="3694" y="15683"/>
                      <a:pt x="3703" y="15477"/>
                    </a:cubicBezTo>
                    <a:cubicBezTo>
                      <a:pt x="3719" y="15262"/>
                      <a:pt x="3711" y="15047"/>
                      <a:pt x="3670" y="14832"/>
                    </a:cubicBezTo>
                    <a:cubicBezTo>
                      <a:pt x="3637" y="14609"/>
                      <a:pt x="3595" y="14386"/>
                      <a:pt x="3546" y="14171"/>
                    </a:cubicBezTo>
                    <a:cubicBezTo>
                      <a:pt x="3438" y="13733"/>
                      <a:pt x="3306" y="13304"/>
                      <a:pt x="3157" y="12882"/>
                    </a:cubicBezTo>
                    <a:cubicBezTo>
                      <a:pt x="3009" y="12453"/>
                      <a:pt x="2852" y="12023"/>
                      <a:pt x="2695" y="11593"/>
                    </a:cubicBezTo>
                    <a:cubicBezTo>
                      <a:pt x="2389" y="10726"/>
                      <a:pt x="2067" y="9875"/>
                      <a:pt x="1819" y="8974"/>
                    </a:cubicBezTo>
                    <a:cubicBezTo>
                      <a:pt x="1703" y="8520"/>
                      <a:pt x="1620" y="8057"/>
                      <a:pt x="1571" y="7594"/>
                    </a:cubicBezTo>
                    <a:cubicBezTo>
                      <a:pt x="1505" y="7140"/>
                      <a:pt x="1463" y="6677"/>
                      <a:pt x="1422" y="6223"/>
                    </a:cubicBezTo>
                    <a:cubicBezTo>
                      <a:pt x="1340" y="5305"/>
                      <a:pt x="1282" y="4396"/>
                      <a:pt x="1224" y="3488"/>
                    </a:cubicBezTo>
                    <a:lnTo>
                      <a:pt x="1199" y="3149"/>
                    </a:lnTo>
                    <a:lnTo>
                      <a:pt x="1183" y="2984"/>
                    </a:lnTo>
                    <a:lnTo>
                      <a:pt x="1149" y="2827"/>
                    </a:lnTo>
                    <a:lnTo>
                      <a:pt x="1125" y="2670"/>
                    </a:lnTo>
                    <a:lnTo>
                      <a:pt x="1083" y="2513"/>
                    </a:lnTo>
                    <a:cubicBezTo>
                      <a:pt x="1050" y="2413"/>
                      <a:pt x="1026" y="2306"/>
                      <a:pt x="984" y="2207"/>
                    </a:cubicBezTo>
                    <a:cubicBezTo>
                      <a:pt x="835" y="1785"/>
                      <a:pt x="670" y="1372"/>
                      <a:pt x="480" y="967"/>
                    </a:cubicBezTo>
                    <a:cubicBezTo>
                      <a:pt x="323" y="645"/>
                      <a:pt x="166" y="32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8"/>
              <p:cNvSpPr/>
              <p:nvPr/>
            </p:nvSpPr>
            <p:spPr>
              <a:xfrm>
                <a:off x="6135625" y="1449688"/>
                <a:ext cx="172325" cy="3995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981" extrusionOk="0">
                    <a:moveTo>
                      <a:pt x="1" y="1"/>
                    </a:moveTo>
                    <a:lnTo>
                      <a:pt x="1" y="778"/>
                    </a:lnTo>
                    <a:cubicBezTo>
                      <a:pt x="571" y="1034"/>
                      <a:pt x="1174" y="1199"/>
                      <a:pt x="1761" y="1414"/>
                    </a:cubicBezTo>
                    <a:cubicBezTo>
                      <a:pt x="2472" y="1662"/>
                      <a:pt x="3166" y="1959"/>
                      <a:pt x="3835" y="2306"/>
                    </a:cubicBezTo>
                    <a:cubicBezTo>
                      <a:pt x="4198" y="2504"/>
                      <a:pt x="4545" y="2736"/>
                      <a:pt x="4859" y="2992"/>
                    </a:cubicBezTo>
                    <a:cubicBezTo>
                      <a:pt x="5206" y="3273"/>
                      <a:pt x="5339" y="3653"/>
                      <a:pt x="5355" y="4083"/>
                    </a:cubicBezTo>
                    <a:cubicBezTo>
                      <a:pt x="5355" y="4669"/>
                      <a:pt x="5306" y="5248"/>
                      <a:pt x="5223" y="5826"/>
                    </a:cubicBezTo>
                    <a:cubicBezTo>
                      <a:pt x="5099" y="6826"/>
                      <a:pt x="4967" y="7834"/>
                      <a:pt x="5049" y="8850"/>
                    </a:cubicBezTo>
                    <a:cubicBezTo>
                      <a:pt x="5107" y="9586"/>
                      <a:pt x="5198" y="10321"/>
                      <a:pt x="5314" y="11056"/>
                    </a:cubicBezTo>
                    <a:cubicBezTo>
                      <a:pt x="5463" y="12007"/>
                      <a:pt x="5620" y="12948"/>
                      <a:pt x="5843" y="13882"/>
                    </a:cubicBezTo>
                    <a:cubicBezTo>
                      <a:pt x="5934" y="14287"/>
                      <a:pt x="6058" y="14692"/>
                      <a:pt x="6206" y="15089"/>
                    </a:cubicBezTo>
                    <a:cubicBezTo>
                      <a:pt x="6223" y="15113"/>
                      <a:pt x="6231" y="15138"/>
                      <a:pt x="6239" y="15163"/>
                    </a:cubicBezTo>
                    <a:cubicBezTo>
                      <a:pt x="6388" y="15551"/>
                      <a:pt x="6611" y="15824"/>
                      <a:pt x="6892" y="15981"/>
                    </a:cubicBezTo>
                    <a:lnTo>
                      <a:pt x="6892" y="11783"/>
                    </a:lnTo>
                    <a:cubicBezTo>
                      <a:pt x="6842" y="11593"/>
                      <a:pt x="6809" y="11403"/>
                      <a:pt x="6768" y="11213"/>
                    </a:cubicBezTo>
                    <a:cubicBezTo>
                      <a:pt x="6628" y="10428"/>
                      <a:pt x="6553" y="9635"/>
                      <a:pt x="6479" y="8842"/>
                    </a:cubicBezTo>
                    <a:cubicBezTo>
                      <a:pt x="6405" y="8016"/>
                      <a:pt x="6520" y="7214"/>
                      <a:pt x="6586" y="6396"/>
                    </a:cubicBezTo>
                    <a:cubicBezTo>
                      <a:pt x="6661" y="5586"/>
                      <a:pt x="6677" y="4768"/>
                      <a:pt x="6644" y="3950"/>
                    </a:cubicBezTo>
                    <a:cubicBezTo>
                      <a:pt x="6619" y="3694"/>
                      <a:pt x="6586" y="3438"/>
                      <a:pt x="6537" y="3182"/>
                    </a:cubicBezTo>
                    <a:cubicBezTo>
                      <a:pt x="6454" y="2719"/>
                      <a:pt x="6173" y="2306"/>
                      <a:pt x="5752" y="2075"/>
                    </a:cubicBezTo>
                    <a:cubicBezTo>
                      <a:pt x="5256" y="1786"/>
                      <a:pt x="4727" y="1538"/>
                      <a:pt x="4174" y="1339"/>
                    </a:cubicBezTo>
                    <a:cubicBezTo>
                      <a:pt x="3108" y="943"/>
                      <a:pt x="2009" y="637"/>
                      <a:pt x="918" y="331"/>
                    </a:cubicBezTo>
                    <a:cubicBezTo>
                      <a:pt x="604" y="240"/>
                      <a:pt x="298" y="133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8"/>
              <p:cNvSpPr/>
              <p:nvPr/>
            </p:nvSpPr>
            <p:spPr>
              <a:xfrm>
                <a:off x="6135625" y="1421188"/>
                <a:ext cx="172325" cy="657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2629" extrusionOk="0">
                    <a:moveTo>
                      <a:pt x="1" y="1"/>
                    </a:moveTo>
                    <a:lnTo>
                      <a:pt x="1" y="538"/>
                    </a:lnTo>
                    <a:cubicBezTo>
                      <a:pt x="555" y="744"/>
                      <a:pt x="1116" y="910"/>
                      <a:pt x="1695" y="1033"/>
                    </a:cubicBezTo>
                    <a:cubicBezTo>
                      <a:pt x="2901" y="1298"/>
                      <a:pt x="4099" y="1604"/>
                      <a:pt x="5281" y="1959"/>
                    </a:cubicBezTo>
                    <a:cubicBezTo>
                      <a:pt x="5669" y="2083"/>
                      <a:pt x="6049" y="2207"/>
                      <a:pt x="6429" y="2355"/>
                    </a:cubicBezTo>
                    <a:cubicBezTo>
                      <a:pt x="6595" y="2422"/>
                      <a:pt x="6752" y="2512"/>
                      <a:pt x="6892" y="2628"/>
                    </a:cubicBezTo>
                    <a:lnTo>
                      <a:pt x="6892" y="1645"/>
                    </a:lnTo>
                    <a:lnTo>
                      <a:pt x="6859" y="1628"/>
                    </a:lnTo>
                    <a:cubicBezTo>
                      <a:pt x="6024" y="1389"/>
                      <a:pt x="5182" y="1190"/>
                      <a:pt x="4339" y="1000"/>
                    </a:cubicBezTo>
                    <a:cubicBezTo>
                      <a:pt x="3397" y="794"/>
                      <a:pt x="2455" y="571"/>
                      <a:pt x="1505" y="405"/>
                    </a:cubicBezTo>
                    <a:cubicBezTo>
                      <a:pt x="992" y="323"/>
                      <a:pt x="488" y="182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8"/>
              <p:cNvSpPr/>
              <p:nvPr/>
            </p:nvSpPr>
            <p:spPr>
              <a:xfrm>
                <a:off x="6135625" y="2072425"/>
                <a:ext cx="395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158" h="3843" extrusionOk="0">
                    <a:moveTo>
                      <a:pt x="1" y="1"/>
                    </a:moveTo>
                    <a:lnTo>
                      <a:pt x="1" y="3843"/>
                    </a:lnTo>
                    <a:cubicBezTo>
                      <a:pt x="42" y="3785"/>
                      <a:pt x="75" y="3719"/>
                      <a:pt x="84" y="3653"/>
                    </a:cubicBezTo>
                    <a:cubicBezTo>
                      <a:pt x="150" y="3264"/>
                      <a:pt x="158" y="2868"/>
                      <a:pt x="108" y="2471"/>
                    </a:cubicBezTo>
                    <a:cubicBezTo>
                      <a:pt x="92" y="2372"/>
                      <a:pt x="92" y="2273"/>
                      <a:pt x="92" y="2174"/>
                    </a:cubicBezTo>
                    <a:cubicBezTo>
                      <a:pt x="108" y="1538"/>
                      <a:pt x="59" y="885"/>
                      <a:pt x="17" y="249"/>
                    </a:cubicBezTo>
                    <a:cubicBezTo>
                      <a:pt x="17" y="166"/>
                      <a:pt x="9" y="83"/>
                      <a:pt x="1" y="1"/>
                    </a:cubicBezTo>
                    <a:close/>
                  </a:path>
                </a:pathLst>
              </a:custGeom>
              <a:solidFill>
                <a:srgbClr val="AF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3" name="Google Shape;113;p8"/>
          <p:cNvGrpSpPr/>
          <p:nvPr/>
        </p:nvGrpSpPr>
        <p:grpSpPr>
          <a:xfrm rot="10800000">
            <a:off x="8423872" y="277500"/>
            <a:ext cx="445778" cy="4588500"/>
            <a:chOff x="4126225" y="20075"/>
            <a:chExt cx="445778" cy="4588500"/>
          </a:xfrm>
        </p:grpSpPr>
        <p:sp>
          <p:nvSpPr>
            <p:cNvPr id="114" name="Google Shape;114;p8"/>
            <p:cNvSpPr/>
            <p:nvPr/>
          </p:nvSpPr>
          <p:spPr>
            <a:xfrm rot="10800000" flipH="1">
              <a:off x="4126225" y="20075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" name="Google Shape;115;p8"/>
            <p:cNvGrpSpPr/>
            <p:nvPr/>
          </p:nvGrpSpPr>
          <p:grpSpPr>
            <a:xfrm rot="10800000" flipH="1">
              <a:off x="4126328" y="20084"/>
              <a:ext cx="445676" cy="4326453"/>
              <a:chOff x="6667750" y="1764025"/>
              <a:chExt cx="173125" cy="1330725"/>
            </a:xfrm>
          </p:grpSpPr>
          <p:sp>
            <p:nvSpPr>
              <p:cNvPr id="116" name="Google Shape;116;p8"/>
              <p:cNvSpPr/>
              <p:nvPr/>
            </p:nvSpPr>
            <p:spPr>
              <a:xfrm>
                <a:off x="6668375" y="1764025"/>
                <a:ext cx="172500" cy="145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5814" extrusionOk="0">
                    <a:moveTo>
                      <a:pt x="6892" y="1"/>
                    </a:moveTo>
                    <a:cubicBezTo>
                      <a:pt x="6669" y="58"/>
                      <a:pt x="6462" y="149"/>
                      <a:pt x="6272" y="265"/>
                    </a:cubicBezTo>
                    <a:cubicBezTo>
                      <a:pt x="5842" y="513"/>
                      <a:pt x="5446" y="794"/>
                      <a:pt x="5033" y="1058"/>
                    </a:cubicBezTo>
                    <a:cubicBezTo>
                      <a:pt x="4686" y="1281"/>
                      <a:pt x="4330" y="1488"/>
                      <a:pt x="3958" y="1661"/>
                    </a:cubicBezTo>
                    <a:cubicBezTo>
                      <a:pt x="3662" y="1802"/>
                      <a:pt x="3365" y="1866"/>
                      <a:pt x="3071" y="1866"/>
                    </a:cubicBezTo>
                    <a:cubicBezTo>
                      <a:pt x="2758" y="1866"/>
                      <a:pt x="2447" y="1793"/>
                      <a:pt x="2141" y="1661"/>
                    </a:cubicBezTo>
                    <a:cubicBezTo>
                      <a:pt x="1397" y="1339"/>
                      <a:pt x="678" y="951"/>
                      <a:pt x="1" y="496"/>
                    </a:cubicBezTo>
                    <a:lnTo>
                      <a:pt x="1" y="4636"/>
                    </a:lnTo>
                    <a:cubicBezTo>
                      <a:pt x="463" y="5016"/>
                      <a:pt x="959" y="5338"/>
                      <a:pt x="1488" y="5603"/>
                    </a:cubicBezTo>
                    <a:cubicBezTo>
                      <a:pt x="1752" y="5743"/>
                      <a:pt x="2041" y="5813"/>
                      <a:pt x="2331" y="5813"/>
                    </a:cubicBezTo>
                    <a:cubicBezTo>
                      <a:pt x="2620" y="5813"/>
                      <a:pt x="2909" y="5743"/>
                      <a:pt x="3173" y="5603"/>
                    </a:cubicBezTo>
                    <a:cubicBezTo>
                      <a:pt x="4024" y="5173"/>
                      <a:pt x="4834" y="4669"/>
                      <a:pt x="5594" y="4099"/>
                    </a:cubicBezTo>
                    <a:cubicBezTo>
                      <a:pt x="6041" y="3760"/>
                      <a:pt x="6470" y="3388"/>
                      <a:pt x="6900" y="3008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>
                <a:off x="6668175" y="2199250"/>
                <a:ext cx="172500" cy="178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7134" extrusionOk="0">
                    <a:moveTo>
                      <a:pt x="6900" y="1"/>
                    </a:moveTo>
                    <a:cubicBezTo>
                      <a:pt x="6668" y="356"/>
                      <a:pt x="6445" y="720"/>
                      <a:pt x="6222" y="1075"/>
                    </a:cubicBezTo>
                    <a:cubicBezTo>
                      <a:pt x="5635" y="2001"/>
                      <a:pt x="5082" y="2959"/>
                      <a:pt x="4479" y="3884"/>
                    </a:cubicBezTo>
                    <a:cubicBezTo>
                      <a:pt x="3999" y="4628"/>
                      <a:pt x="3462" y="5339"/>
                      <a:pt x="2892" y="6016"/>
                    </a:cubicBezTo>
                    <a:cubicBezTo>
                      <a:pt x="2752" y="6181"/>
                      <a:pt x="2595" y="6330"/>
                      <a:pt x="2413" y="6446"/>
                    </a:cubicBezTo>
                    <a:cubicBezTo>
                      <a:pt x="2268" y="6534"/>
                      <a:pt x="2149" y="6580"/>
                      <a:pt x="2041" y="6580"/>
                    </a:cubicBezTo>
                    <a:cubicBezTo>
                      <a:pt x="1894" y="6580"/>
                      <a:pt x="1767" y="6497"/>
                      <a:pt x="1620" y="6322"/>
                    </a:cubicBezTo>
                    <a:cubicBezTo>
                      <a:pt x="1298" y="5942"/>
                      <a:pt x="1000" y="5529"/>
                      <a:pt x="744" y="5099"/>
                    </a:cubicBezTo>
                    <a:cubicBezTo>
                      <a:pt x="488" y="4686"/>
                      <a:pt x="248" y="4265"/>
                      <a:pt x="0" y="3843"/>
                    </a:cubicBezTo>
                    <a:lnTo>
                      <a:pt x="0" y="4545"/>
                    </a:lnTo>
                    <a:cubicBezTo>
                      <a:pt x="207" y="4901"/>
                      <a:pt x="405" y="5256"/>
                      <a:pt x="620" y="5603"/>
                    </a:cubicBezTo>
                    <a:cubicBezTo>
                      <a:pt x="901" y="6074"/>
                      <a:pt x="1182" y="6537"/>
                      <a:pt x="1570" y="6933"/>
                    </a:cubicBezTo>
                    <a:cubicBezTo>
                      <a:pt x="1695" y="7068"/>
                      <a:pt x="1810" y="7133"/>
                      <a:pt x="1944" y="7133"/>
                    </a:cubicBezTo>
                    <a:cubicBezTo>
                      <a:pt x="2032" y="7133"/>
                      <a:pt x="2128" y="7105"/>
                      <a:pt x="2239" y="7049"/>
                    </a:cubicBezTo>
                    <a:cubicBezTo>
                      <a:pt x="2545" y="6884"/>
                      <a:pt x="2818" y="6661"/>
                      <a:pt x="3033" y="6388"/>
                    </a:cubicBezTo>
                    <a:cubicBezTo>
                      <a:pt x="3545" y="5777"/>
                      <a:pt x="4024" y="5140"/>
                      <a:pt x="4470" y="4479"/>
                    </a:cubicBezTo>
                    <a:cubicBezTo>
                      <a:pt x="5140" y="3504"/>
                      <a:pt x="5735" y="2480"/>
                      <a:pt x="6379" y="1488"/>
                    </a:cubicBezTo>
                    <a:cubicBezTo>
                      <a:pt x="6544" y="1224"/>
                      <a:pt x="6726" y="968"/>
                      <a:pt x="6900" y="712"/>
                    </a:cubicBezTo>
                    <a:lnTo>
                      <a:pt x="690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8"/>
              <p:cNvSpPr/>
              <p:nvPr/>
            </p:nvSpPr>
            <p:spPr>
              <a:xfrm>
                <a:off x="6799950" y="2475749"/>
                <a:ext cx="40725" cy="216925"/>
              </a:xfrm>
              <a:custGeom>
                <a:avLst/>
                <a:gdLst/>
                <a:ahLst/>
                <a:cxnLst/>
                <a:rect l="l" t="t" r="r" b="b"/>
                <a:pathLst>
                  <a:path w="1629" h="8677" extrusionOk="0">
                    <a:moveTo>
                      <a:pt x="1629" y="1"/>
                    </a:moveTo>
                    <a:cubicBezTo>
                      <a:pt x="1149" y="786"/>
                      <a:pt x="720" y="1612"/>
                      <a:pt x="348" y="2455"/>
                    </a:cubicBezTo>
                    <a:cubicBezTo>
                      <a:pt x="216" y="2761"/>
                      <a:pt x="117" y="3075"/>
                      <a:pt x="67" y="3397"/>
                    </a:cubicBezTo>
                    <a:cubicBezTo>
                      <a:pt x="9" y="3769"/>
                      <a:pt x="1" y="4157"/>
                      <a:pt x="50" y="4537"/>
                    </a:cubicBezTo>
                    <a:cubicBezTo>
                      <a:pt x="75" y="4760"/>
                      <a:pt x="117" y="4983"/>
                      <a:pt x="158" y="5206"/>
                    </a:cubicBezTo>
                    <a:cubicBezTo>
                      <a:pt x="274" y="5752"/>
                      <a:pt x="439" y="6289"/>
                      <a:pt x="654" y="6801"/>
                    </a:cubicBezTo>
                    <a:cubicBezTo>
                      <a:pt x="786" y="7140"/>
                      <a:pt x="943" y="7462"/>
                      <a:pt x="1100" y="7784"/>
                    </a:cubicBezTo>
                    <a:cubicBezTo>
                      <a:pt x="1265" y="8098"/>
                      <a:pt x="1439" y="8387"/>
                      <a:pt x="1629" y="8677"/>
                    </a:cubicBezTo>
                    <a:lnTo>
                      <a:pt x="1629" y="7206"/>
                    </a:lnTo>
                    <a:cubicBezTo>
                      <a:pt x="1356" y="6512"/>
                      <a:pt x="1207" y="5768"/>
                      <a:pt x="1199" y="5025"/>
                    </a:cubicBezTo>
                    <a:cubicBezTo>
                      <a:pt x="1191" y="4678"/>
                      <a:pt x="1273" y="4339"/>
                      <a:pt x="1455" y="4050"/>
                    </a:cubicBezTo>
                    <a:cubicBezTo>
                      <a:pt x="1505" y="3959"/>
                      <a:pt x="1563" y="3876"/>
                      <a:pt x="1629" y="3802"/>
                    </a:cubicBez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8"/>
              <p:cNvSpPr/>
              <p:nvPr/>
            </p:nvSpPr>
            <p:spPr>
              <a:xfrm>
                <a:off x="6668375" y="2610024"/>
                <a:ext cx="172300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520" extrusionOk="0">
                    <a:moveTo>
                      <a:pt x="1" y="1"/>
                    </a:moveTo>
                    <a:lnTo>
                      <a:pt x="1" y="1050"/>
                    </a:lnTo>
                    <a:cubicBezTo>
                      <a:pt x="116" y="1133"/>
                      <a:pt x="232" y="1215"/>
                      <a:pt x="348" y="1306"/>
                    </a:cubicBezTo>
                    <a:cubicBezTo>
                      <a:pt x="2579" y="2983"/>
                      <a:pt x="4776" y="4702"/>
                      <a:pt x="6892" y="6520"/>
                    </a:cubicBezTo>
                    <a:lnTo>
                      <a:pt x="6892" y="5694"/>
                    </a:lnTo>
                    <a:cubicBezTo>
                      <a:pt x="6793" y="5627"/>
                      <a:pt x="6693" y="5553"/>
                      <a:pt x="6594" y="5487"/>
                    </a:cubicBezTo>
                    <a:cubicBezTo>
                      <a:pt x="5396" y="4619"/>
                      <a:pt x="4248" y="3694"/>
                      <a:pt x="3124" y="2736"/>
                    </a:cubicBezTo>
                    <a:cubicBezTo>
                      <a:pt x="2926" y="2570"/>
                      <a:pt x="2719" y="2397"/>
                      <a:pt x="2521" y="2223"/>
                    </a:cubicBezTo>
                    <a:lnTo>
                      <a:pt x="1992" y="1752"/>
                    </a:lnTo>
                    <a:cubicBezTo>
                      <a:pt x="1331" y="1174"/>
                      <a:pt x="662" y="587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>
                <a:off x="6667750" y="2688138"/>
                <a:ext cx="172300" cy="173125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925" extrusionOk="0">
                    <a:moveTo>
                      <a:pt x="1" y="0"/>
                    </a:moveTo>
                    <a:lnTo>
                      <a:pt x="26" y="1198"/>
                    </a:lnTo>
                    <a:cubicBezTo>
                      <a:pt x="265" y="1347"/>
                      <a:pt x="505" y="1496"/>
                      <a:pt x="744" y="1644"/>
                    </a:cubicBezTo>
                    <a:cubicBezTo>
                      <a:pt x="1505" y="2115"/>
                      <a:pt x="2240" y="2628"/>
                      <a:pt x="2942" y="3181"/>
                    </a:cubicBezTo>
                    <a:cubicBezTo>
                      <a:pt x="3157" y="3355"/>
                      <a:pt x="3372" y="3528"/>
                      <a:pt x="3570" y="3718"/>
                    </a:cubicBezTo>
                    <a:cubicBezTo>
                      <a:pt x="3777" y="3908"/>
                      <a:pt x="3959" y="4115"/>
                      <a:pt x="4124" y="4338"/>
                    </a:cubicBezTo>
                    <a:cubicBezTo>
                      <a:pt x="4157" y="4379"/>
                      <a:pt x="4190" y="4429"/>
                      <a:pt x="4215" y="4470"/>
                    </a:cubicBezTo>
                    <a:cubicBezTo>
                      <a:pt x="4322" y="4702"/>
                      <a:pt x="4248" y="4908"/>
                      <a:pt x="4041" y="4966"/>
                    </a:cubicBezTo>
                    <a:cubicBezTo>
                      <a:pt x="4008" y="4974"/>
                      <a:pt x="3975" y="4982"/>
                      <a:pt x="3942" y="4982"/>
                    </a:cubicBezTo>
                    <a:lnTo>
                      <a:pt x="3802" y="4991"/>
                    </a:lnTo>
                    <a:cubicBezTo>
                      <a:pt x="3665" y="4999"/>
                      <a:pt x="3529" y="5003"/>
                      <a:pt x="3392" y="5003"/>
                    </a:cubicBezTo>
                    <a:cubicBezTo>
                      <a:pt x="3254" y="5003"/>
                      <a:pt x="3116" y="4999"/>
                      <a:pt x="2975" y="4991"/>
                    </a:cubicBezTo>
                    <a:cubicBezTo>
                      <a:pt x="2926" y="4991"/>
                      <a:pt x="2868" y="4982"/>
                      <a:pt x="2810" y="4974"/>
                    </a:cubicBezTo>
                    <a:cubicBezTo>
                      <a:pt x="2595" y="4949"/>
                      <a:pt x="2372" y="4933"/>
                      <a:pt x="2149" y="4900"/>
                    </a:cubicBezTo>
                    <a:cubicBezTo>
                      <a:pt x="1571" y="4809"/>
                      <a:pt x="984" y="4751"/>
                      <a:pt x="397" y="4685"/>
                    </a:cubicBezTo>
                    <a:cubicBezTo>
                      <a:pt x="323" y="4677"/>
                      <a:pt x="249" y="4668"/>
                      <a:pt x="183" y="4660"/>
                    </a:cubicBezTo>
                    <a:cubicBezTo>
                      <a:pt x="108" y="4652"/>
                      <a:pt x="59" y="4652"/>
                      <a:pt x="1" y="4644"/>
                    </a:cubicBezTo>
                    <a:lnTo>
                      <a:pt x="1" y="5867"/>
                    </a:lnTo>
                    <a:cubicBezTo>
                      <a:pt x="497" y="5891"/>
                      <a:pt x="984" y="5949"/>
                      <a:pt x="1480" y="6007"/>
                    </a:cubicBezTo>
                    <a:cubicBezTo>
                      <a:pt x="2174" y="6081"/>
                      <a:pt x="2876" y="6197"/>
                      <a:pt x="3570" y="6296"/>
                    </a:cubicBezTo>
                    <a:cubicBezTo>
                      <a:pt x="4149" y="6379"/>
                      <a:pt x="4727" y="6519"/>
                      <a:pt x="5305" y="6627"/>
                    </a:cubicBezTo>
                    <a:cubicBezTo>
                      <a:pt x="5818" y="6734"/>
                      <a:pt x="6338" y="6842"/>
                      <a:pt x="6851" y="6916"/>
                    </a:cubicBezTo>
                    <a:lnTo>
                      <a:pt x="6892" y="6924"/>
                    </a:lnTo>
                    <a:lnTo>
                      <a:pt x="6892" y="5363"/>
                    </a:lnTo>
                    <a:cubicBezTo>
                      <a:pt x="6669" y="5131"/>
                      <a:pt x="6437" y="4916"/>
                      <a:pt x="6198" y="4702"/>
                    </a:cubicBezTo>
                    <a:cubicBezTo>
                      <a:pt x="6090" y="4611"/>
                      <a:pt x="5983" y="4520"/>
                      <a:pt x="5867" y="4421"/>
                    </a:cubicBezTo>
                    <a:cubicBezTo>
                      <a:pt x="5677" y="4255"/>
                      <a:pt x="5479" y="4090"/>
                      <a:pt x="5289" y="3925"/>
                    </a:cubicBezTo>
                    <a:cubicBezTo>
                      <a:pt x="5091" y="3760"/>
                      <a:pt x="4917" y="3611"/>
                      <a:pt x="4727" y="3454"/>
                    </a:cubicBezTo>
                    <a:cubicBezTo>
                      <a:pt x="4363" y="3156"/>
                      <a:pt x="3992" y="2859"/>
                      <a:pt x="3612" y="2570"/>
                    </a:cubicBezTo>
                    <a:cubicBezTo>
                      <a:pt x="2926" y="2033"/>
                      <a:pt x="2223" y="1512"/>
                      <a:pt x="1505" y="1000"/>
                    </a:cubicBezTo>
                    <a:cubicBezTo>
                      <a:pt x="1207" y="777"/>
                      <a:pt x="901" y="570"/>
                      <a:pt x="587" y="364"/>
                    </a:cubicBezTo>
                    <a:cubicBezTo>
                      <a:pt x="389" y="240"/>
                      <a:pt x="199" y="11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>
                <a:off x="6668175" y="2878675"/>
                <a:ext cx="172500" cy="6942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77" extrusionOk="0">
                    <a:moveTo>
                      <a:pt x="0" y="1"/>
                    </a:moveTo>
                    <a:lnTo>
                      <a:pt x="0" y="1083"/>
                    </a:lnTo>
                    <a:cubicBezTo>
                      <a:pt x="149" y="1108"/>
                      <a:pt x="298" y="1124"/>
                      <a:pt x="438" y="1149"/>
                    </a:cubicBezTo>
                    <a:cubicBezTo>
                      <a:pt x="661" y="1190"/>
                      <a:pt x="893" y="1232"/>
                      <a:pt x="1116" y="1273"/>
                    </a:cubicBezTo>
                    <a:cubicBezTo>
                      <a:pt x="1950" y="1438"/>
                      <a:pt x="2777" y="1628"/>
                      <a:pt x="3611" y="1810"/>
                    </a:cubicBezTo>
                    <a:cubicBezTo>
                      <a:pt x="4677" y="2050"/>
                      <a:pt x="5726" y="2355"/>
                      <a:pt x="6751" y="2727"/>
                    </a:cubicBezTo>
                    <a:cubicBezTo>
                      <a:pt x="6801" y="2744"/>
                      <a:pt x="6850" y="2760"/>
                      <a:pt x="6900" y="2777"/>
                    </a:cubicBezTo>
                    <a:lnTo>
                      <a:pt x="6900" y="1678"/>
                    </a:lnTo>
                    <a:lnTo>
                      <a:pt x="6644" y="1604"/>
                    </a:lnTo>
                    <a:cubicBezTo>
                      <a:pt x="5850" y="1356"/>
                      <a:pt x="5057" y="1124"/>
                      <a:pt x="4256" y="926"/>
                    </a:cubicBezTo>
                    <a:cubicBezTo>
                      <a:pt x="3958" y="852"/>
                      <a:pt x="3661" y="786"/>
                      <a:pt x="3363" y="711"/>
                    </a:cubicBezTo>
                    <a:cubicBezTo>
                      <a:pt x="2967" y="620"/>
                      <a:pt x="2570" y="529"/>
                      <a:pt x="2173" y="438"/>
                    </a:cubicBezTo>
                    <a:cubicBezTo>
                      <a:pt x="1992" y="397"/>
                      <a:pt x="1810" y="364"/>
                      <a:pt x="1628" y="323"/>
                    </a:cubicBezTo>
                    <a:cubicBezTo>
                      <a:pt x="1413" y="273"/>
                      <a:pt x="1198" y="232"/>
                      <a:pt x="984" y="191"/>
                    </a:cubicBezTo>
                    <a:cubicBezTo>
                      <a:pt x="661" y="124"/>
                      <a:pt x="331" y="58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8"/>
              <p:cNvSpPr/>
              <p:nvPr/>
            </p:nvSpPr>
            <p:spPr>
              <a:xfrm>
                <a:off x="6668175" y="2957275"/>
                <a:ext cx="172500" cy="5217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087" extrusionOk="0">
                    <a:moveTo>
                      <a:pt x="1124" y="0"/>
                    </a:moveTo>
                    <a:cubicBezTo>
                      <a:pt x="915" y="0"/>
                      <a:pt x="705" y="7"/>
                      <a:pt x="496" y="21"/>
                    </a:cubicBezTo>
                    <a:cubicBezTo>
                      <a:pt x="331" y="38"/>
                      <a:pt x="166" y="54"/>
                      <a:pt x="0" y="79"/>
                    </a:cubicBezTo>
                    <a:lnTo>
                      <a:pt x="0" y="914"/>
                    </a:lnTo>
                    <a:cubicBezTo>
                      <a:pt x="298" y="872"/>
                      <a:pt x="603" y="839"/>
                      <a:pt x="901" y="806"/>
                    </a:cubicBezTo>
                    <a:cubicBezTo>
                      <a:pt x="1145" y="774"/>
                      <a:pt x="1389" y="758"/>
                      <a:pt x="1633" y="758"/>
                    </a:cubicBezTo>
                    <a:cubicBezTo>
                      <a:pt x="2142" y="758"/>
                      <a:pt x="2649" y="826"/>
                      <a:pt x="3140" y="955"/>
                    </a:cubicBezTo>
                    <a:cubicBezTo>
                      <a:pt x="4404" y="1285"/>
                      <a:pt x="5660" y="1674"/>
                      <a:pt x="6900" y="2087"/>
                    </a:cubicBezTo>
                    <a:lnTo>
                      <a:pt x="6900" y="1401"/>
                    </a:lnTo>
                    <a:lnTo>
                      <a:pt x="6644" y="1310"/>
                    </a:lnTo>
                    <a:cubicBezTo>
                      <a:pt x="5594" y="897"/>
                      <a:pt x="4520" y="550"/>
                      <a:pt x="3421" y="277"/>
                    </a:cubicBezTo>
                    <a:cubicBezTo>
                      <a:pt x="2667" y="95"/>
                      <a:pt x="1897" y="0"/>
                      <a:pt x="1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8"/>
              <p:cNvSpPr/>
              <p:nvPr/>
            </p:nvSpPr>
            <p:spPr>
              <a:xfrm>
                <a:off x="6668175" y="3023100"/>
                <a:ext cx="172500" cy="716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866" extrusionOk="0">
                    <a:moveTo>
                      <a:pt x="1633" y="0"/>
                    </a:moveTo>
                    <a:cubicBezTo>
                      <a:pt x="1389" y="0"/>
                      <a:pt x="1145" y="16"/>
                      <a:pt x="901" y="48"/>
                    </a:cubicBezTo>
                    <a:cubicBezTo>
                      <a:pt x="603" y="81"/>
                      <a:pt x="306" y="114"/>
                      <a:pt x="0" y="156"/>
                    </a:cubicBezTo>
                    <a:lnTo>
                      <a:pt x="0" y="2866"/>
                    </a:lnTo>
                    <a:lnTo>
                      <a:pt x="6900" y="2866"/>
                    </a:lnTo>
                    <a:lnTo>
                      <a:pt x="6900" y="1329"/>
                    </a:lnTo>
                    <a:cubicBezTo>
                      <a:pt x="5660" y="916"/>
                      <a:pt x="4404" y="527"/>
                      <a:pt x="3140" y="197"/>
                    </a:cubicBezTo>
                    <a:cubicBezTo>
                      <a:pt x="2649" y="68"/>
                      <a:pt x="2142" y="0"/>
                      <a:pt x="16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4" name="Google Shape;124;p8"/>
          <p:cNvSpPr txBox="1">
            <a:spLocks noGrp="1"/>
          </p:cNvSpPr>
          <p:nvPr>
            <p:ph type="title"/>
          </p:nvPr>
        </p:nvSpPr>
        <p:spPr>
          <a:xfrm>
            <a:off x="958500" y="1460850"/>
            <a:ext cx="7227000" cy="22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6500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25" name="Google Shape;125;p8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126" name="Google Shape;126;p8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127" name="Google Shape;127;p8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8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" name="Google Shape;129;p8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130" name="Google Shape;130;p8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8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" name="Google Shape;134;p9"/>
          <p:cNvGrpSpPr/>
          <p:nvPr/>
        </p:nvGrpSpPr>
        <p:grpSpPr>
          <a:xfrm>
            <a:off x="274345" y="277500"/>
            <a:ext cx="445649" cy="4588500"/>
            <a:chOff x="8423945" y="277500"/>
            <a:chExt cx="445649" cy="4588500"/>
          </a:xfrm>
        </p:grpSpPr>
        <p:sp>
          <p:nvSpPr>
            <p:cNvPr id="135" name="Google Shape;135;p9"/>
            <p:cNvSpPr/>
            <p:nvPr/>
          </p:nvSpPr>
          <p:spPr>
            <a:xfrm>
              <a:off x="84239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6" name="Google Shape;136;p9"/>
            <p:cNvGrpSpPr/>
            <p:nvPr/>
          </p:nvGrpSpPr>
          <p:grpSpPr>
            <a:xfrm>
              <a:off x="8423945" y="543021"/>
              <a:ext cx="445649" cy="4322979"/>
              <a:chOff x="6135425" y="1421188"/>
              <a:chExt cx="172525" cy="1673562"/>
            </a:xfrm>
          </p:grpSpPr>
          <p:sp>
            <p:nvSpPr>
              <p:cNvPr id="137" name="Google Shape;137;p9"/>
              <p:cNvSpPr/>
              <p:nvPr/>
            </p:nvSpPr>
            <p:spPr>
              <a:xfrm>
                <a:off x="6135625" y="2789825"/>
                <a:ext cx="172325" cy="3049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2197" extrusionOk="0">
                    <a:moveTo>
                      <a:pt x="6892" y="1"/>
                    </a:moveTo>
                    <a:cubicBezTo>
                      <a:pt x="6008" y="232"/>
                      <a:pt x="5124" y="488"/>
                      <a:pt x="4256" y="786"/>
                    </a:cubicBezTo>
                    <a:cubicBezTo>
                      <a:pt x="2769" y="1298"/>
                      <a:pt x="1348" y="1967"/>
                      <a:pt x="1" y="2785"/>
                    </a:cubicBezTo>
                    <a:lnTo>
                      <a:pt x="1" y="11594"/>
                    </a:lnTo>
                    <a:cubicBezTo>
                      <a:pt x="158" y="11693"/>
                      <a:pt x="315" y="11800"/>
                      <a:pt x="472" y="11907"/>
                    </a:cubicBezTo>
                    <a:cubicBezTo>
                      <a:pt x="612" y="12015"/>
                      <a:pt x="753" y="12106"/>
                      <a:pt x="893" y="12197"/>
                    </a:cubicBezTo>
                    <a:lnTo>
                      <a:pt x="6892" y="12197"/>
                    </a:lnTo>
                    <a:lnTo>
                      <a:pt x="6892" y="11370"/>
                    </a:lnTo>
                    <a:cubicBezTo>
                      <a:pt x="6701" y="11379"/>
                      <a:pt x="6510" y="11383"/>
                      <a:pt x="6319" y="11383"/>
                    </a:cubicBezTo>
                    <a:cubicBezTo>
                      <a:pt x="5601" y="11383"/>
                      <a:pt x="4885" y="11323"/>
                      <a:pt x="4174" y="11205"/>
                    </a:cubicBezTo>
                    <a:cubicBezTo>
                      <a:pt x="3810" y="11147"/>
                      <a:pt x="3455" y="11081"/>
                      <a:pt x="3091" y="11015"/>
                    </a:cubicBezTo>
                    <a:cubicBezTo>
                      <a:pt x="3009" y="10999"/>
                      <a:pt x="2934" y="10974"/>
                      <a:pt x="2860" y="10957"/>
                    </a:cubicBezTo>
                    <a:cubicBezTo>
                      <a:pt x="2215" y="10800"/>
                      <a:pt x="1901" y="10371"/>
                      <a:pt x="1802" y="9743"/>
                    </a:cubicBezTo>
                    <a:cubicBezTo>
                      <a:pt x="1695" y="9040"/>
                      <a:pt x="1852" y="8388"/>
                      <a:pt x="2174" y="7768"/>
                    </a:cubicBezTo>
                    <a:cubicBezTo>
                      <a:pt x="2505" y="7156"/>
                      <a:pt x="2942" y="6619"/>
                      <a:pt x="3480" y="6173"/>
                    </a:cubicBezTo>
                    <a:cubicBezTo>
                      <a:pt x="4512" y="5264"/>
                      <a:pt x="5661" y="4488"/>
                      <a:pt x="6892" y="3860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9"/>
              <p:cNvSpPr/>
              <p:nvPr/>
            </p:nvSpPr>
            <p:spPr>
              <a:xfrm>
                <a:off x="6212275" y="2542838"/>
                <a:ext cx="95675" cy="12532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5013" extrusionOk="0">
                    <a:moveTo>
                      <a:pt x="3826" y="1"/>
                    </a:moveTo>
                    <a:cubicBezTo>
                      <a:pt x="3008" y="422"/>
                      <a:pt x="2240" y="918"/>
                      <a:pt x="1513" y="1480"/>
                    </a:cubicBezTo>
                    <a:cubicBezTo>
                      <a:pt x="959" y="1910"/>
                      <a:pt x="463" y="2405"/>
                      <a:pt x="149" y="3050"/>
                    </a:cubicBezTo>
                    <a:cubicBezTo>
                      <a:pt x="50" y="3240"/>
                      <a:pt x="0" y="3455"/>
                      <a:pt x="9" y="3670"/>
                    </a:cubicBezTo>
                    <a:cubicBezTo>
                      <a:pt x="33" y="4033"/>
                      <a:pt x="265" y="4256"/>
                      <a:pt x="546" y="4430"/>
                    </a:cubicBezTo>
                    <a:cubicBezTo>
                      <a:pt x="992" y="4686"/>
                      <a:pt x="1496" y="4851"/>
                      <a:pt x="2008" y="4909"/>
                    </a:cubicBezTo>
                    <a:cubicBezTo>
                      <a:pt x="2437" y="4983"/>
                      <a:pt x="2871" y="5013"/>
                      <a:pt x="3306" y="5013"/>
                    </a:cubicBezTo>
                    <a:cubicBezTo>
                      <a:pt x="3408" y="5013"/>
                      <a:pt x="3510" y="5011"/>
                      <a:pt x="3611" y="5008"/>
                    </a:cubicBezTo>
                    <a:lnTo>
                      <a:pt x="3826" y="4992"/>
                    </a:lnTo>
                    <a:lnTo>
                      <a:pt x="3826" y="2852"/>
                    </a:lnTo>
                    <a:cubicBezTo>
                      <a:pt x="3719" y="2777"/>
                      <a:pt x="3661" y="2653"/>
                      <a:pt x="3661" y="2529"/>
                    </a:cubicBezTo>
                    <a:cubicBezTo>
                      <a:pt x="3661" y="2422"/>
                      <a:pt x="3686" y="2323"/>
                      <a:pt x="3735" y="2232"/>
                    </a:cubicBezTo>
                    <a:cubicBezTo>
                      <a:pt x="3760" y="2174"/>
                      <a:pt x="3793" y="2124"/>
                      <a:pt x="3826" y="2067"/>
                    </a:cubicBezTo>
                    <a:lnTo>
                      <a:pt x="3826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9"/>
              <p:cNvSpPr/>
              <p:nvPr/>
            </p:nvSpPr>
            <p:spPr>
              <a:xfrm>
                <a:off x="6135625" y="2084012"/>
                <a:ext cx="172325" cy="37867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147" extrusionOk="0">
                    <a:moveTo>
                      <a:pt x="6884" y="1"/>
                    </a:moveTo>
                    <a:cubicBezTo>
                      <a:pt x="6801" y="34"/>
                      <a:pt x="6735" y="100"/>
                      <a:pt x="6686" y="174"/>
                    </a:cubicBezTo>
                    <a:cubicBezTo>
                      <a:pt x="6661" y="208"/>
                      <a:pt x="6644" y="249"/>
                      <a:pt x="6619" y="282"/>
                    </a:cubicBezTo>
                    <a:cubicBezTo>
                      <a:pt x="6446" y="555"/>
                      <a:pt x="6289" y="844"/>
                      <a:pt x="6173" y="1141"/>
                    </a:cubicBezTo>
                    <a:cubicBezTo>
                      <a:pt x="5876" y="1835"/>
                      <a:pt x="5620" y="2538"/>
                      <a:pt x="5380" y="3240"/>
                    </a:cubicBezTo>
                    <a:cubicBezTo>
                      <a:pt x="5248" y="3628"/>
                      <a:pt x="5116" y="4017"/>
                      <a:pt x="4992" y="4405"/>
                    </a:cubicBezTo>
                    <a:cubicBezTo>
                      <a:pt x="4975" y="4446"/>
                      <a:pt x="4959" y="4496"/>
                      <a:pt x="4942" y="4537"/>
                    </a:cubicBezTo>
                    <a:cubicBezTo>
                      <a:pt x="4892" y="4694"/>
                      <a:pt x="4835" y="4851"/>
                      <a:pt x="4769" y="5008"/>
                    </a:cubicBezTo>
                    <a:cubicBezTo>
                      <a:pt x="4645" y="5297"/>
                      <a:pt x="4537" y="5603"/>
                      <a:pt x="4446" y="5909"/>
                    </a:cubicBezTo>
                    <a:cubicBezTo>
                      <a:pt x="4380" y="6132"/>
                      <a:pt x="4314" y="6363"/>
                      <a:pt x="4240" y="6586"/>
                    </a:cubicBezTo>
                    <a:cubicBezTo>
                      <a:pt x="4058" y="7156"/>
                      <a:pt x="3851" y="7718"/>
                      <a:pt x="3620" y="8272"/>
                    </a:cubicBezTo>
                    <a:cubicBezTo>
                      <a:pt x="3554" y="8421"/>
                      <a:pt x="3496" y="8569"/>
                      <a:pt x="3447" y="8726"/>
                    </a:cubicBezTo>
                    <a:cubicBezTo>
                      <a:pt x="3281" y="9189"/>
                      <a:pt x="3174" y="9668"/>
                      <a:pt x="3108" y="10156"/>
                    </a:cubicBezTo>
                    <a:cubicBezTo>
                      <a:pt x="3033" y="10660"/>
                      <a:pt x="2794" y="11065"/>
                      <a:pt x="2488" y="11445"/>
                    </a:cubicBezTo>
                    <a:cubicBezTo>
                      <a:pt x="2472" y="11453"/>
                      <a:pt x="2463" y="11470"/>
                      <a:pt x="2447" y="11486"/>
                    </a:cubicBezTo>
                    <a:cubicBezTo>
                      <a:pt x="2141" y="11841"/>
                      <a:pt x="1802" y="12164"/>
                      <a:pt x="1430" y="12453"/>
                    </a:cubicBezTo>
                    <a:lnTo>
                      <a:pt x="1017" y="12783"/>
                    </a:lnTo>
                    <a:lnTo>
                      <a:pt x="778" y="12990"/>
                    </a:lnTo>
                    <a:cubicBezTo>
                      <a:pt x="513" y="13213"/>
                      <a:pt x="249" y="13444"/>
                      <a:pt x="1" y="13684"/>
                    </a:cubicBezTo>
                    <a:lnTo>
                      <a:pt x="1" y="15146"/>
                    </a:lnTo>
                    <a:cubicBezTo>
                      <a:pt x="125" y="15047"/>
                      <a:pt x="257" y="14956"/>
                      <a:pt x="389" y="14866"/>
                    </a:cubicBezTo>
                    <a:cubicBezTo>
                      <a:pt x="1356" y="14171"/>
                      <a:pt x="2422" y="13626"/>
                      <a:pt x="3562" y="13254"/>
                    </a:cubicBezTo>
                    <a:cubicBezTo>
                      <a:pt x="4198" y="13048"/>
                      <a:pt x="4851" y="12907"/>
                      <a:pt x="5504" y="12759"/>
                    </a:cubicBezTo>
                    <a:cubicBezTo>
                      <a:pt x="5967" y="12643"/>
                      <a:pt x="6429" y="12535"/>
                      <a:pt x="6892" y="12436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9"/>
              <p:cNvSpPr/>
              <p:nvPr/>
            </p:nvSpPr>
            <p:spPr>
              <a:xfrm>
                <a:off x="6135425" y="1564212"/>
                <a:ext cx="172525" cy="51037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0415" extrusionOk="0">
                    <a:moveTo>
                      <a:pt x="1419" y="1"/>
                    </a:moveTo>
                    <a:cubicBezTo>
                      <a:pt x="1400" y="1"/>
                      <a:pt x="1382" y="2"/>
                      <a:pt x="1364" y="4"/>
                    </a:cubicBezTo>
                    <a:lnTo>
                      <a:pt x="1339" y="4"/>
                    </a:lnTo>
                    <a:cubicBezTo>
                      <a:pt x="1232" y="21"/>
                      <a:pt x="1149" y="87"/>
                      <a:pt x="1108" y="186"/>
                    </a:cubicBezTo>
                    <a:cubicBezTo>
                      <a:pt x="1067" y="268"/>
                      <a:pt x="1058" y="359"/>
                      <a:pt x="1067" y="450"/>
                    </a:cubicBezTo>
                    <a:cubicBezTo>
                      <a:pt x="1075" y="541"/>
                      <a:pt x="1091" y="632"/>
                      <a:pt x="1116" y="715"/>
                    </a:cubicBezTo>
                    <a:cubicBezTo>
                      <a:pt x="1149" y="822"/>
                      <a:pt x="1182" y="921"/>
                      <a:pt x="1224" y="1012"/>
                    </a:cubicBezTo>
                    <a:cubicBezTo>
                      <a:pt x="1488" y="1632"/>
                      <a:pt x="1744" y="2252"/>
                      <a:pt x="2017" y="2863"/>
                    </a:cubicBezTo>
                    <a:cubicBezTo>
                      <a:pt x="2042" y="2921"/>
                      <a:pt x="2066" y="2979"/>
                      <a:pt x="2075" y="3036"/>
                    </a:cubicBezTo>
                    <a:cubicBezTo>
                      <a:pt x="2099" y="3127"/>
                      <a:pt x="2116" y="3210"/>
                      <a:pt x="2124" y="3301"/>
                    </a:cubicBezTo>
                    <a:cubicBezTo>
                      <a:pt x="2132" y="3433"/>
                      <a:pt x="2149" y="3557"/>
                      <a:pt x="2166" y="3689"/>
                    </a:cubicBezTo>
                    <a:cubicBezTo>
                      <a:pt x="2174" y="3780"/>
                      <a:pt x="2182" y="3863"/>
                      <a:pt x="2190" y="3954"/>
                    </a:cubicBezTo>
                    <a:lnTo>
                      <a:pt x="2190" y="4078"/>
                    </a:lnTo>
                    <a:cubicBezTo>
                      <a:pt x="2190" y="4953"/>
                      <a:pt x="2240" y="5829"/>
                      <a:pt x="2256" y="6705"/>
                    </a:cubicBezTo>
                    <a:cubicBezTo>
                      <a:pt x="2256" y="6945"/>
                      <a:pt x="2265" y="7184"/>
                      <a:pt x="2281" y="7416"/>
                    </a:cubicBezTo>
                    <a:cubicBezTo>
                      <a:pt x="2298" y="7763"/>
                      <a:pt x="2314" y="8102"/>
                      <a:pt x="2356" y="8449"/>
                    </a:cubicBezTo>
                    <a:cubicBezTo>
                      <a:pt x="2397" y="8829"/>
                      <a:pt x="2446" y="9200"/>
                      <a:pt x="2504" y="9581"/>
                    </a:cubicBezTo>
                    <a:cubicBezTo>
                      <a:pt x="2637" y="10432"/>
                      <a:pt x="2818" y="11274"/>
                      <a:pt x="3041" y="12101"/>
                    </a:cubicBezTo>
                    <a:cubicBezTo>
                      <a:pt x="3141" y="12448"/>
                      <a:pt x="3240" y="12786"/>
                      <a:pt x="3355" y="13125"/>
                    </a:cubicBezTo>
                    <a:cubicBezTo>
                      <a:pt x="3446" y="13406"/>
                      <a:pt x="3554" y="13695"/>
                      <a:pt x="3661" y="13968"/>
                    </a:cubicBezTo>
                    <a:cubicBezTo>
                      <a:pt x="3818" y="14365"/>
                      <a:pt x="3975" y="14761"/>
                      <a:pt x="4140" y="15150"/>
                    </a:cubicBezTo>
                    <a:cubicBezTo>
                      <a:pt x="4388" y="15720"/>
                      <a:pt x="4562" y="16315"/>
                      <a:pt x="4653" y="16918"/>
                    </a:cubicBezTo>
                    <a:cubicBezTo>
                      <a:pt x="4760" y="17719"/>
                      <a:pt x="4537" y="18380"/>
                      <a:pt x="3967" y="18917"/>
                    </a:cubicBezTo>
                    <a:cubicBezTo>
                      <a:pt x="3909" y="18975"/>
                      <a:pt x="3835" y="19033"/>
                      <a:pt x="3760" y="19091"/>
                    </a:cubicBezTo>
                    <a:cubicBezTo>
                      <a:pt x="3331" y="19430"/>
                      <a:pt x="2835" y="19669"/>
                      <a:pt x="2298" y="19785"/>
                    </a:cubicBezTo>
                    <a:cubicBezTo>
                      <a:pt x="2066" y="19835"/>
                      <a:pt x="1835" y="19868"/>
                      <a:pt x="1604" y="19876"/>
                    </a:cubicBezTo>
                    <a:cubicBezTo>
                      <a:pt x="1381" y="19876"/>
                      <a:pt x="1149" y="19892"/>
                      <a:pt x="926" y="19892"/>
                    </a:cubicBezTo>
                    <a:lnTo>
                      <a:pt x="777" y="19892"/>
                    </a:lnTo>
                    <a:cubicBezTo>
                      <a:pt x="596" y="19892"/>
                      <a:pt x="414" y="19892"/>
                      <a:pt x="232" y="19868"/>
                    </a:cubicBezTo>
                    <a:cubicBezTo>
                      <a:pt x="158" y="19859"/>
                      <a:pt x="83" y="19851"/>
                      <a:pt x="1" y="19835"/>
                    </a:cubicBezTo>
                    <a:lnTo>
                      <a:pt x="1" y="20388"/>
                    </a:lnTo>
                    <a:cubicBezTo>
                      <a:pt x="100" y="20396"/>
                      <a:pt x="191" y="20405"/>
                      <a:pt x="290" y="20413"/>
                    </a:cubicBezTo>
                    <a:cubicBezTo>
                      <a:pt x="340" y="20414"/>
                      <a:pt x="389" y="20415"/>
                      <a:pt x="439" y="20415"/>
                    </a:cubicBezTo>
                    <a:cubicBezTo>
                      <a:pt x="678" y="20415"/>
                      <a:pt x="918" y="20399"/>
                      <a:pt x="1157" y="20372"/>
                    </a:cubicBezTo>
                    <a:cubicBezTo>
                      <a:pt x="1298" y="20355"/>
                      <a:pt x="1438" y="20339"/>
                      <a:pt x="1571" y="20322"/>
                    </a:cubicBezTo>
                    <a:cubicBezTo>
                      <a:pt x="1695" y="20297"/>
                      <a:pt x="1810" y="20281"/>
                      <a:pt x="1934" y="20256"/>
                    </a:cubicBezTo>
                    <a:cubicBezTo>
                      <a:pt x="2050" y="20231"/>
                      <a:pt x="2190" y="20198"/>
                      <a:pt x="2314" y="20148"/>
                    </a:cubicBezTo>
                    <a:lnTo>
                      <a:pt x="2496" y="20091"/>
                    </a:lnTo>
                    <a:lnTo>
                      <a:pt x="2678" y="20016"/>
                    </a:lnTo>
                    <a:cubicBezTo>
                      <a:pt x="2926" y="19925"/>
                      <a:pt x="3157" y="19801"/>
                      <a:pt x="3372" y="19661"/>
                    </a:cubicBezTo>
                    <a:cubicBezTo>
                      <a:pt x="3595" y="19512"/>
                      <a:pt x="3793" y="19347"/>
                      <a:pt x="3975" y="19165"/>
                    </a:cubicBezTo>
                    <a:cubicBezTo>
                      <a:pt x="4066" y="19074"/>
                      <a:pt x="4157" y="18975"/>
                      <a:pt x="4239" y="18876"/>
                    </a:cubicBezTo>
                    <a:lnTo>
                      <a:pt x="4372" y="18719"/>
                    </a:lnTo>
                    <a:cubicBezTo>
                      <a:pt x="4396" y="18694"/>
                      <a:pt x="4421" y="18669"/>
                      <a:pt x="4438" y="18653"/>
                    </a:cubicBezTo>
                    <a:cubicBezTo>
                      <a:pt x="4454" y="18628"/>
                      <a:pt x="4471" y="18603"/>
                      <a:pt x="4487" y="18579"/>
                    </a:cubicBezTo>
                    <a:cubicBezTo>
                      <a:pt x="4562" y="18471"/>
                      <a:pt x="4611" y="18355"/>
                      <a:pt x="4653" y="18240"/>
                    </a:cubicBezTo>
                    <a:cubicBezTo>
                      <a:pt x="4669" y="18174"/>
                      <a:pt x="4686" y="18116"/>
                      <a:pt x="4702" y="18058"/>
                    </a:cubicBezTo>
                    <a:cubicBezTo>
                      <a:pt x="4719" y="17992"/>
                      <a:pt x="4735" y="17926"/>
                      <a:pt x="4744" y="17868"/>
                    </a:cubicBezTo>
                    <a:cubicBezTo>
                      <a:pt x="4810" y="17347"/>
                      <a:pt x="4777" y="16819"/>
                      <a:pt x="4653" y="16315"/>
                    </a:cubicBezTo>
                    <a:cubicBezTo>
                      <a:pt x="4520" y="15802"/>
                      <a:pt x="4355" y="15298"/>
                      <a:pt x="4149" y="14819"/>
                    </a:cubicBezTo>
                    <a:cubicBezTo>
                      <a:pt x="3950" y="14323"/>
                      <a:pt x="3727" y="13836"/>
                      <a:pt x="3529" y="13340"/>
                    </a:cubicBezTo>
                    <a:cubicBezTo>
                      <a:pt x="3339" y="12836"/>
                      <a:pt x="3174" y="12324"/>
                      <a:pt x="3050" y="11803"/>
                    </a:cubicBezTo>
                    <a:cubicBezTo>
                      <a:pt x="2926" y="11274"/>
                      <a:pt x="2843" y="10746"/>
                      <a:pt x="2752" y="10225"/>
                    </a:cubicBezTo>
                    <a:cubicBezTo>
                      <a:pt x="2670" y="9696"/>
                      <a:pt x="2595" y="9167"/>
                      <a:pt x="2537" y="8639"/>
                    </a:cubicBezTo>
                    <a:cubicBezTo>
                      <a:pt x="2422" y="7573"/>
                      <a:pt x="2372" y="6499"/>
                      <a:pt x="2389" y="5433"/>
                    </a:cubicBezTo>
                    <a:cubicBezTo>
                      <a:pt x="2389" y="4896"/>
                      <a:pt x="2405" y="4367"/>
                      <a:pt x="2389" y="3838"/>
                    </a:cubicBezTo>
                    <a:cubicBezTo>
                      <a:pt x="2380" y="3458"/>
                      <a:pt x="2364" y="3078"/>
                      <a:pt x="2323" y="2698"/>
                    </a:cubicBezTo>
                    <a:cubicBezTo>
                      <a:pt x="2306" y="2640"/>
                      <a:pt x="2298" y="2590"/>
                      <a:pt x="2281" y="2532"/>
                    </a:cubicBezTo>
                    <a:cubicBezTo>
                      <a:pt x="2248" y="2400"/>
                      <a:pt x="2207" y="2268"/>
                      <a:pt x="2166" y="2136"/>
                    </a:cubicBezTo>
                    <a:cubicBezTo>
                      <a:pt x="2116" y="1987"/>
                      <a:pt x="2083" y="1830"/>
                      <a:pt x="2066" y="1673"/>
                    </a:cubicBezTo>
                    <a:lnTo>
                      <a:pt x="2066" y="1533"/>
                    </a:lnTo>
                    <a:lnTo>
                      <a:pt x="2066" y="1475"/>
                    </a:lnTo>
                    <a:cubicBezTo>
                      <a:pt x="2066" y="1400"/>
                      <a:pt x="2083" y="1326"/>
                      <a:pt x="2124" y="1260"/>
                    </a:cubicBezTo>
                    <a:cubicBezTo>
                      <a:pt x="2166" y="1208"/>
                      <a:pt x="2220" y="1183"/>
                      <a:pt x="2291" y="1183"/>
                    </a:cubicBezTo>
                    <a:cubicBezTo>
                      <a:pt x="2334" y="1183"/>
                      <a:pt x="2382" y="1192"/>
                      <a:pt x="2438" y="1210"/>
                    </a:cubicBezTo>
                    <a:cubicBezTo>
                      <a:pt x="2984" y="1400"/>
                      <a:pt x="3314" y="1698"/>
                      <a:pt x="3372" y="2293"/>
                    </a:cubicBezTo>
                    <a:cubicBezTo>
                      <a:pt x="3405" y="2648"/>
                      <a:pt x="3413" y="3003"/>
                      <a:pt x="3413" y="3367"/>
                    </a:cubicBezTo>
                    <a:cubicBezTo>
                      <a:pt x="3413" y="4144"/>
                      <a:pt x="3488" y="4920"/>
                      <a:pt x="3562" y="5697"/>
                    </a:cubicBezTo>
                    <a:cubicBezTo>
                      <a:pt x="3686" y="6755"/>
                      <a:pt x="3843" y="7804"/>
                      <a:pt x="4016" y="8853"/>
                    </a:cubicBezTo>
                    <a:cubicBezTo>
                      <a:pt x="4124" y="9506"/>
                      <a:pt x="4239" y="10151"/>
                      <a:pt x="4380" y="10795"/>
                    </a:cubicBezTo>
                    <a:cubicBezTo>
                      <a:pt x="4512" y="11431"/>
                      <a:pt x="4669" y="12076"/>
                      <a:pt x="4859" y="12696"/>
                    </a:cubicBezTo>
                    <a:cubicBezTo>
                      <a:pt x="4967" y="13001"/>
                      <a:pt x="5066" y="13315"/>
                      <a:pt x="5206" y="13604"/>
                    </a:cubicBezTo>
                    <a:cubicBezTo>
                      <a:pt x="5264" y="13761"/>
                      <a:pt x="5347" y="13902"/>
                      <a:pt x="5413" y="14042"/>
                    </a:cubicBezTo>
                    <a:lnTo>
                      <a:pt x="5471" y="14158"/>
                    </a:lnTo>
                    <a:cubicBezTo>
                      <a:pt x="5545" y="14282"/>
                      <a:pt x="5619" y="14406"/>
                      <a:pt x="5702" y="14530"/>
                    </a:cubicBezTo>
                    <a:lnTo>
                      <a:pt x="5719" y="14555"/>
                    </a:lnTo>
                    <a:cubicBezTo>
                      <a:pt x="5735" y="14579"/>
                      <a:pt x="5760" y="14612"/>
                      <a:pt x="5776" y="14646"/>
                    </a:cubicBezTo>
                    <a:lnTo>
                      <a:pt x="5785" y="14670"/>
                    </a:lnTo>
                    <a:cubicBezTo>
                      <a:pt x="5925" y="14869"/>
                      <a:pt x="6074" y="15050"/>
                      <a:pt x="6247" y="15216"/>
                    </a:cubicBezTo>
                    <a:cubicBezTo>
                      <a:pt x="6429" y="15397"/>
                      <a:pt x="6652" y="15538"/>
                      <a:pt x="6892" y="15629"/>
                    </a:cubicBezTo>
                    <a:lnTo>
                      <a:pt x="6900" y="15274"/>
                    </a:lnTo>
                    <a:cubicBezTo>
                      <a:pt x="6826" y="15257"/>
                      <a:pt x="6743" y="15232"/>
                      <a:pt x="6669" y="15191"/>
                    </a:cubicBezTo>
                    <a:cubicBezTo>
                      <a:pt x="6503" y="15100"/>
                      <a:pt x="6355" y="14976"/>
                      <a:pt x="6231" y="14827"/>
                    </a:cubicBezTo>
                    <a:lnTo>
                      <a:pt x="6189" y="14778"/>
                    </a:lnTo>
                    <a:cubicBezTo>
                      <a:pt x="5537" y="13918"/>
                      <a:pt x="5082" y="12927"/>
                      <a:pt x="4867" y="11869"/>
                    </a:cubicBezTo>
                    <a:cubicBezTo>
                      <a:pt x="4859" y="11811"/>
                      <a:pt x="4843" y="11745"/>
                      <a:pt x="4826" y="11679"/>
                    </a:cubicBezTo>
                    <a:cubicBezTo>
                      <a:pt x="4686" y="11051"/>
                      <a:pt x="4537" y="10415"/>
                      <a:pt x="4405" y="9779"/>
                    </a:cubicBezTo>
                    <a:cubicBezTo>
                      <a:pt x="4355" y="9547"/>
                      <a:pt x="4314" y="9324"/>
                      <a:pt x="4264" y="9101"/>
                    </a:cubicBezTo>
                    <a:cubicBezTo>
                      <a:pt x="4215" y="8820"/>
                      <a:pt x="4173" y="8539"/>
                      <a:pt x="4132" y="8258"/>
                    </a:cubicBezTo>
                    <a:lnTo>
                      <a:pt x="4074" y="7854"/>
                    </a:lnTo>
                    <a:cubicBezTo>
                      <a:pt x="4049" y="7647"/>
                      <a:pt x="4016" y="7440"/>
                      <a:pt x="3992" y="7226"/>
                    </a:cubicBezTo>
                    <a:cubicBezTo>
                      <a:pt x="3967" y="7060"/>
                      <a:pt x="3942" y="6887"/>
                      <a:pt x="3925" y="6722"/>
                    </a:cubicBezTo>
                    <a:cubicBezTo>
                      <a:pt x="3917" y="6622"/>
                      <a:pt x="3901" y="6532"/>
                      <a:pt x="3892" y="6441"/>
                    </a:cubicBezTo>
                    <a:cubicBezTo>
                      <a:pt x="3884" y="6342"/>
                      <a:pt x="3876" y="6251"/>
                      <a:pt x="3868" y="6160"/>
                    </a:cubicBezTo>
                    <a:cubicBezTo>
                      <a:pt x="3859" y="6044"/>
                      <a:pt x="3851" y="5920"/>
                      <a:pt x="3843" y="5804"/>
                    </a:cubicBezTo>
                    <a:cubicBezTo>
                      <a:pt x="3810" y="5391"/>
                      <a:pt x="3760" y="4978"/>
                      <a:pt x="3744" y="4565"/>
                    </a:cubicBezTo>
                    <a:cubicBezTo>
                      <a:pt x="3744" y="4458"/>
                      <a:pt x="3727" y="4359"/>
                      <a:pt x="3719" y="4259"/>
                    </a:cubicBezTo>
                    <a:cubicBezTo>
                      <a:pt x="3694" y="4020"/>
                      <a:pt x="3694" y="3780"/>
                      <a:pt x="3711" y="3549"/>
                    </a:cubicBezTo>
                    <a:cubicBezTo>
                      <a:pt x="3744" y="3276"/>
                      <a:pt x="3752" y="3003"/>
                      <a:pt x="3752" y="2739"/>
                    </a:cubicBezTo>
                    <a:lnTo>
                      <a:pt x="3752" y="2045"/>
                    </a:lnTo>
                    <a:cubicBezTo>
                      <a:pt x="3768" y="1591"/>
                      <a:pt x="3554" y="1153"/>
                      <a:pt x="3190" y="888"/>
                    </a:cubicBezTo>
                    <a:cubicBezTo>
                      <a:pt x="2884" y="640"/>
                      <a:pt x="2554" y="425"/>
                      <a:pt x="2199" y="244"/>
                    </a:cubicBezTo>
                    <a:cubicBezTo>
                      <a:pt x="2141" y="211"/>
                      <a:pt x="2075" y="186"/>
                      <a:pt x="2009" y="161"/>
                    </a:cubicBezTo>
                    <a:cubicBezTo>
                      <a:pt x="1942" y="136"/>
                      <a:pt x="1868" y="111"/>
                      <a:pt x="1794" y="87"/>
                    </a:cubicBezTo>
                    <a:cubicBezTo>
                      <a:pt x="1719" y="62"/>
                      <a:pt x="1645" y="45"/>
                      <a:pt x="1571" y="21"/>
                    </a:cubicBezTo>
                    <a:cubicBezTo>
                      <a:pt x="1522" y="9"/>
                      <a:pt x="1469" y="1"/>
                      <a:pt x="1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9"/>
              <p:cNvSpPr/>
              <p:nvPr/>
            </p:nvSpPr>
            <p:spPr>
              <a:xfrm>
                <a:off x="6135625" y="1611187"/>
                <a:ext cx="93000" cy="410575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16423" extrusionOk="0">
                    <a:moveTo>
                      <a:pt x="1" y="1"/>
                    </a:moveTo>
                    <a:lnTo>
                      <a:pt x="1" y="1488"/>
                    </a:lnTo>
                    <a:cubicBezTo>
                      <a:pt x="208" y="1885"/>
                      <a:pt x="389" y="2298"/>
                      <a:pt x="563" y="2727"/>
                    </a:cubicBezTo>
                    <a:cubicBezTo>
                      <a:pt x="670" y="3008"/>
                      <a:pt x="736" y="3306"/>
                      <a:pt x="769" y="3611"/>
                    </a:cubicBezTo>
                    <a:cubicBezTo>
                      <a:pt x="827" y="4074"/>
                      <a:pt x="860" y="4537"/>
                      <a:pt x="893" y="5000"/>
                    </a:cubicBezTo>
                    <a:cubicBezTo>
                      <a:pt x="1017" y="6966"/>
                      <a:pt x="1373" y="8916"/>
                      <a:pt x="1943" y="10800"/>
                    </a:cubicBezTo>
                    <a:cubicBezTo>
                      <a:pt x="2248" y="11792"/>
                      <a:pt x="2521" y="12791"/>
                      <a:pt x="2794" y="13791"/>
                    </a:cubicBezTo>
                    <a:cubicBezTo>
                      <a:pt x="2876" y="14022"/>
                      <a:pt x="2893" y="14270"/>
                      <a:pt x="2852" y="14510"/>
                    </a:cubicBezTo>
                    <a:cubicBezTo>
                      <a:pt x="2781" y="14798"/>
                      <a:pt x="2610" y="14954"/>
                      <a:pt x="2347" y="14954"/>
                    </a:cubicBezTo>
                    <a:cubicBezTo>
                      <a:pt x="2300" y="14954"/>
                      <a:pt x="2251" y="14950"/>
                      <a:pt x="2199" y="14940"/>
                    </a:cubicBezTo>
                    <a:cubicBezTo>
                      <a:pt x="1720" y="14840"/>
                      <a:pt x="1282" y="14601"/>
                      <a:pt x="951" y="14246"/>
                    </a:cubicBezTo>
                    <a:cubicBezTo>
                      <a:pt x="621" y="13915"/>
                      <a:pt x="307" y="13576"/>
                      <a:pt x="1" y="13229"/>
                    </a:cubicBezTo>
                    <a:lnTo>
                      <a:pt x="1" y="15708"/>
                    </a:lnTo>
                    <a:cubicBezTo>
                      <a:pt x="464" y="16072"/>
                      <a:pt x="1026" y="16286"/>
                      <a:pt x="1620" y="16336"/>
                    </a:cubicBezTo>
                    <a:cubicBezTo>
                      <a:pt x="1868" y="16361"/>
                      <a:pt x="2116" y="16394"/>
                      <a:pt x="2364" y="16410"/>
                    </a:cubicBezTo>
                    <a:cubicBezTo>
                      <a:pt x="2430" y="16419"/>
                      <a:pt x="2496" y="16423"/>
                      <a:pt x="2562" y="16423"/>
                    </a:cubicBezTo>
                    <a:cubicBezTo>
                      <a:pt x="2629" y="16423"/>
                      <a:pt x="2695" y="16419"/>
                      <a:pt x="2761" y="16410"/>
                    </a:cubicBezTo>
                    <a:cubicBezTo>
                      <a:pt x="2810" y="16361"/>
                      <a:pt x="2868" y="16328"/>
                      <a:pt x="2942" y="16319"/>
                    </a:cubicBezTo>
                    <a:cubicBezTo>
                      <a:pt x="3149" y="16278"/>
                      <a:pt x="3331" y="16171"/>
                      <a:pt x="3480" y="16030"/>
                    </a:cubicBezTo>
                    <a:cubicBezTo>
                      <a:pt x="3620" y="15873"/>
                      <a:pt x="3694" y="15683"/>
                      <a:pt x="3703" y="15477"/>
                    </a:cubicBezTo>
                    <a:cubicBezTo>
                      <a:pt x="3719" y="15262"/>
                      <a:pt x="3711" y="15047"/>
                      <a:pt x="3670" y="14832"/>
                    </a:cubicBezTo>
                    <a:cubicBezTo>
                      <a:pt x="3637" y="14609"/>
                      <a:pt x="3595" y="14386"/>
                      <a:pt x="3546" y="14171"/>
                    </a:cubicBezTo>
                    <a:cubicBezTo>
                      <a:pt x="3438" y="13733"/>
                      <a:pt x="3306" y="13304"/>
                      <a:pt x="3157" y="12882"/>
                    </a:cubicBezTo>
                    <a:cubicBezTo>
                      <a:pt x="3009" y="12453"/>
                      <a:pt x="2852" y="12023"/>
                      <a:pt x="2695" y="11593"/>
                    </a:cubicBezTo>
                    <a:cubicBezTo>
                      <a:pt x="2389" y="10726"/>
                      <a:pt x="2067" y="9875"/>
                      <a:pt x="1819" y="8974"/>
                    </a:cubicBezTo>
                    <a:cubicBezTo>
                      <a:pt x="1703" y="8520"/>
                      <a:pt x="1620" y="8057"/>
                      <a:pt x="1571" y="7594"/>
                    </a:cubicBezTo>
                    <a:cubicBezTo>
                      <a:pt x="1505" y="7140"/>
                      <a:pt x="1463" y="6677"/>
                      <a:pt x="1422" y="6223"/>
                    </a:cubicBezTo>
                    <a:cubicBezTo>
                      <a:pt x="1340" y="5305"/>
                      <a:pt x="1282" y="4396"/>
                      <a:pt x="1224" y="3488"/>
                    </a:cubicBezTo>
                    <a:lnTo>
                      <a:pt x="1199" y="3149"/>
                    </a:lnTo>
                    <a:lnTo>
                      <a:pt x="1183" y="2984"/>
                    </a:lnTo>
                    <a:lnTo>
                      <a:pt x="1149" y="2827"/>
                    </a:lnTo>
                    <a:lnTo>
                      <a:pt x="1125" y="2670"/>
                    </a:lnTo>
                    <a:lnTo>
                      <a:pt x="1083" y="2513"/>
                    </a:lnTo>
                    <a:cubicBezTo>
                      <a:pt x="1050" y="2413"/>
                      <a:pt x="1026" y="2306"/>
                      <a:pt x="984" y="2207"/>
                    </a:cubicBezTo>
                    <a:cubicBezTo>
                      <a:pt x="835" y="1785"/>
                      <a:pt x="670" y="1372"/>
                      <a:pt x="480" y="967"/>
                    </a:cubicBezTo>
                    <a:cubicBezTo>
                      <a:pt x="323" y="645"/>
                      <a:pt x="166" y="32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9"/>
              <p:cNvSpPr/>
              <p:nvPr/>
            </p:nvSpPr>
            <p:spPr>
              <a:xfrm>
                <a:off x="6135625" y="1449688"/>
                <a:ext cx="172325" cy="3995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981" extrusionOk="0">
                    <a:moveTo>
                      <a:pt x="1" y="1"/>
                    </a:moveTo>
                    <a:lnTo>
                      <a:pt x="1" y="778"/>
                    </a:lnTo>
                    <a:cubicBezTo>
                      <a:pt x="571" y="1034"/>
                      <a:pt x="1174" y="1199"/>
                      <a:pt x="1761" y="1414"/>
                    </a:cubicBezTo>
                    <a:cubicBezTo>
                      <a:pt x="2472" y="1662"/>
                      <a:pt x="3166" y="1959"/>
                      <a:pt x="3835" y="2306"/>
                    </a:cubicBezTo>
                    <a:cubicBezTo>
                      <a:pt x="4198" y="2504"/>
                      <a:pt x="4545" y="2736"/>
                      <a:pt x="4859" y="2992"/>
                    </a:cubicBezTo>
                    <a:cubicBezTo>
                      <a:pt x="5206" y="3273"/>
                      <a:pt x="5339" y="3653"/>
                      <a:pt x="5355" y="4083"/>
                    </a:cubicBezTo>
                    <a:cubicBezTo>
                      <a:pt x="5355" y="4669"/>
                      <a:pt x="5306" y="5248"/>
                      <a:pt x="5223" y="5826"/>
                    </a:cubicBezTo>
                    <a:cubicBezTo>
                      <a:pt x="5099" y="6826"/>
                      <a:pt x="4967" y="7834"/>
                      <a:pt x="5049" y="8850"/>
                    </a:cubicBezTo>
                    <a:cubicBezTo>
                      <a:pt x="5107" y="9586"/>
                      <a:pt x="5198" y="10321"/>
                      <a:pt x="5314" y="11056"/>
                    </a:cubicBezTo>
                    <a:cubicBezTo>
                      <a:pt x="5463" y="12007"/>
                      <a:pt x="5620" y="12948"/>
                      <a:pt x="5843" y="13882"/>
                    </a:cubicBezTo>
                    <a:cubicBezTo>
                      <a:pt x="5934" y="14287"/>
                      <a:pt x="6058" y="14692"/>
                      <a:pt x="6206" y="15089"/>
                    </a:cubicBezTo>
                    <a:cubicBezTo>
                      <a:pt x="6223" y="15113"/>
                      <a:pt x="6231" y="15138"/>
                      <a:pt x="6239" y="15163"/>
                    </a:cubicBezTo>
                    <a:cubicBezTo>
                      <a:pt x="6388" y="15551"/>
                      <a:pt x="6611" y="15824"/>
                      <a:pt x="6892" y="15981"/>
                    </a:cubicBezTo>
                    <a:lnTo>
                      <a:pt x="6892" y="11783"/>
                    </a:lnTo>
                    <a:cubicBezTo>
                      <a:pt x="6842" y="11593"/>
                      <a:pt x="6809" y="11403"/>
                      <a:pt x="6768" y="11213"/>
                    </a:cubicBezTo>
                    <a:cubicBezTo>
                      <a:pt x="6628" y="10428"/>
                      <a:pt x="6553" y="9635"/>
                      <a:pt x="6479" y="8842"/>
                    </a:cubicBezTo>
                    <a:cubicBezTo>
                      <a:pt x="6405" y="8016"/>
                      <a:pt x="6520" y="7214"/>
                      <a:pt x="6586" y="6396"/>
                    </a:cubicBezTo>
                    <a:cubicBezTo>
                      <a:pt x="6661" y="5586"/>
                      <a:pt x="6677" y="4768"/>
                      <a:pt x="6644" y="3950"/>
                    </a:cubicBezTo>
                    <a:cubicBezTo>
                      <a:pt x="6619" y="3694"/>
                      <a:pt x="6586" y="3438"/>
                      <a:pt x="6537" y="3182"/>
                    </a:cubicBezTo>
                    <a:cubicBezTo>
                      <a:pt x="6454" y="2719"/>
                      <a:pt x="6173" y="2306"/>
                      <a:pt x="5752" y="2075"/>
                    </a:cubicBezTo>
                    <a:cubicBezTo>
                      <a:pt x="5256" y="1786"/>
                      <a:pt x="4727" y="1538"/>
                      <a:pt x="4174" y="1339"/>
                    </a:cubicBezTo>
                    <a:cubicBezTo>
                      <a:pt x="3108" y="943"/>
                      <a:pt x="2009" y="637"/>
                      <a:pt x="918" y="331"/>
                    </a:cubicBezTo>
                    <a:cubicBezTo>
                      <a:pt x="604" y="240"/>
                      <a:pt x="298" y="133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9"/>
              <p:cNvSpPr/>
              <p:nvPr/>
            </p:nvSpPr>
            <p:spPr>
              <a:xfrm>
                <a:off x="6135625" y="1421188"/>
                <a:ext cx="172325" cy="657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2629" extrusionOk="0">
                    <a:moveTo>
                      <a:pt x="1" y="1"/>
                    </a:moveTo>
                    <a:lnTo>
                      <a:pt x="1" y="538"/>
                    </a:lnTo>
                    <a:cubicBezTo>
                      <a:pt x="555" y="744"/>
                      <a:pt x="1116" y="910"/>
                      <a:pt x="1695" y="1033"/>
                    </a:cubicBezTo>
                    <a:cubicBezTo>
                      <a:pt x="2901" y="1298"/>
                      <a:pt x="4099" y="1604"/>
                      <a:pt x="5281" y="1959"/>
                    </a:cubicBezTo>
                    <a:cubicBezTo>
                      <a:pt x="5669" y="2083"/>
                      <a:pt x="6049" y="2207"/>
                      <a:pt x="6429" y="2355"/>
                    </a:cubicBezTo>
                    <a:cubicBezTo>
                      <a:pt x="6595" y="2422"/>
                      <a:pt x="6752" y="2512"/>
                      <a:pt x="6892" y="2628"/>
                    </a:cubicBezTo>
                    <a:lnTo>
                      <a:pt x="6892" y="1645"/>
                    </a:lnTo>
                    <a:lnTo>
                      <a:pt x="6859" y="1628"/>
                    </a:lnTo>
                    <a:cubicBezTo>
                      <a:pt x="6024" y="1389"/>
                      <a:pt x="5182" y="1190"/>
                      <a:pt x="4339" y="1000"/>
                    </a:cubicBezTo>
                    <a:cubicBezTo>
                      <a:pt x="3397" y="794"/>
                      <a:pt x="2455" y="571"/>
                      <a:pt x="1505" y="405"/>
                    </a:cubicBezTo>
                    <a:cubicBezTo>
                      <a:pt x="992" y="323"/>
                      <a:pt x="488" y="182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9"/>
              <p:cNvSpPr/>
              <p:nvPr/>
            </p:nvSpPr>
            <p:spPr>
              <a:xfrm>
                <a:off x="6135625" y="2072425"/>
                <a:ext cx="395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158" h="3843" extrusionOk="0">
                    <a:moveTo>
                      <a:pt x="1" y="1"/>
                    </a:moveTo>
                    <a:lnTo>
                      <a:pt x="1" y="3843"/>
                    </a:lnTo>
                    <a:cubicBezTo>
                      <a:pt x="42" y="3785"/>
                      <a:pt x="75" y="3719"/>
                      <a:pt x="84" y="3653"/>
                    </a:cubicBezTo>
                    <a:cubicBezTo>
                      <a:pt x="150" y="3264"/>
                      <a:pt x="158" y="2868"/>
                      <a:pt x="108" y="2471"/>
                    </a:cubicBezTo>
                    <a:cubicBezTo>
                      <a:pt x="92" y="2372"/>
                      <a:pt x="92" y="2273"/>
                      <a:pt x="92" y="2174"/>
                    </a:cubicBezTo>
                    <a:cubicBezTo>
                      <a:pt x="108" y="1538"/>
                      <a:pt x="59" y="885"/>
                      <a:pt x="17" y="249"/>
                    </a:cubicBezTo>
                    <a:cubicBezTo>
                      <a:pt x="17" y="166"/>
                      <a:pt x="9" y="83"/>
                      <a:pt x="1" y="1"/>
                    </a:cubicBezTo>
                    <a:close/>
                  </a:path>
                </a:pathLst>
              </a:custGeom>
              <a:solidFill>
                <a:srgbClr val="AF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5" name="Google Shape;145;p9"/>
          <p:cNvGrpSpPr/>
          <p:nvPr/>
        </p:nvGrpSpPr>
        <p:grpSpPr>
          <a:xfrm>
            <a:off x="8423940" y="277500"/>
            <a:ext cx="445573" cy="4588500"/>
            <a:chOff x="8423940" y="277500"/>
            <a:chExt cx="445573" cy="4588500"/>
          </a:xfrm>
        </p:grpSpPr>
        <p:grpSp>
          <p:nvGrpSpPr>
            <p:cNvPr id="146" name="Google Shape;146;p9"/>
            <p:cNvGrpSpPr/>
            <p:nvPr/>
          </p:nvGrpSpPr>
          <p:grpSpPr>
            <a:xfrm>
              <a:off x="8423940" y="277500"/>
              <a:ext cx="445512" cy="4588500"/>
              <a:chOff x="8423940" y="277500"/>
              <a:chExt cx="445512" cy="4588500"/>
            </a:xfrm>
          </p:grpSpPr>
          <p:sp>
            <p:nvSpPr>
              <p:cNvPr id="147" name="Google Shape;147;p9"/>
              <p:cNvSpPr/>
              <p:nvPr/>
            </p:nvSpPr>
            <p:spPr>
              <a:xfrm>
                <a:off x="8423950" y="277500"/>
                <a:ext cx="414221" cy="363875"/>
              </a:xfrm>
              <a:custGeom>
                <a:avLst/>
                <a:gdLst/>
                <a:ahLst/>
                <a:cxnLst/>
                <a:rect l="l" t="t" r="r" b="b"/>
                <a:pathLst>
                  <a:path w="5520" h="1058" extrusionOk="0">
                    <a:moveTo>
                      <a:pt x="0" y="0"/>
                    </a:moveTo>
                    <a:lnTo>
                      <a:pt x="0" y="1058"/>
                    </a:lnTo>
                    <a:cubicBezTo>
                      <a:pt x="1198" y="727"/>
                      <a:pt x="2413" y="521"/>
                      <a:pt x="3628" y="314"/>
                    </a:cubicBezTo>
                    <a:cubicBezTo>
                      <a:pt x="4256" y="207"/>
                      <a:pt x="4883" y="99"/>
                      <a:pt x="5511" y="8"/>
                    </a:cubicBezTo>
                    <a:lnTo>
                      <a:pt x="552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9"/>
              <p:cNvSpPr/>
              <p:nvPr/>
            </p:nvSpPr>
            <p:spPr>
              <a:xfrm>
                <a:off x="8424450" y="1072244"/>
                <a:ext cx="444999" cy="511274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1397" extrusionOk="0">
                    <a:moveTo>
                      <a:pt x="2051" y="1"/>
                    </a:moveTo>
                    <a:cubicBezTo>
                      <a:pt x="1899" y="1"/>
                      <a:pt x="1747" y="3"/>
                      <a:pt x="1595" y="9"/>
                    </a:cubicBezTo>
                    <a:cubicBezTo>
                      <a:pt x="1215" y="17"/>
                      <a:pt x="843" y="67"/>
                      <a:pt x="480" y="174"/>
                    </a:cubicBezTo>
                    <a:cubicBezTo>
                      <a:pt x="306" y="224"/>
                      <a:pt x="141" y="306"/>
                      <a:pt x="0" y="422"/>
                    </a:cubicBezTo>
                    <a:lnTo>
                      <a:pt x="0" y="1397"/>
                    </a:lnTo>
                    <a:cubicBezTo>
                      <a:pt x="67" y="843"/>
                      <a:pt x="381" y="488"/>
                      <a:pt x="934" y="347"/>
                    </a:cubicBezTo>
                    <a:cubicBezTo>
                      <a:pt x="1248" y="273"/>
                      <a:pt x="1562" y="232"/>
                      <a:pt x="1884" y="224"/>
                    </a:cubicBezTo>
                    <a:cubicBezTo>
                      <a:pt x="1982" y="221"/>
                      <a:pt x="2080" y="219"/>
                      <a:pt x="2178" y="219"/>
                    </a:cubicBezTo>
                    <a:cubicBezTo>
                      <a:pt x="2661" y="219"/>
                      <a:pt x="3146" y="253"/>
                      <a:pt x="3620" y="314"/>
                    </a:cubicBezTo>
                    <a:cubicBezTo>
                      <a:pt x="3983" y="364"/>
                      <a:pt x="4347" y="405"/>
                      <a:pt x="4710" y="471"/>
                    </a:cubicBezTo>
                    <a:cubicBezTo>
                      <a:pt x="5446" y="604"/>
                      <a:pt x="6173" y="777"/>
                      <a:pt x="6892" y="967"/>
                    </a:cubicBezTo>
                    <a:lnTo>
                      <a:pt x="6883" y="728"/>
                    </a:lnTo>
                    <a:cubicBezTo>
                      <a:pt x="6140" y="537"/>
                      <a:pt x="5388" y="372"/>
                      <a:pt x="4636" y="232"/>
                    </a:cubicBezTo>
                    <a:cubicBezTo>
                      <a:pt x="4107" y="141"/>
                      <a:pt x="3570" y="75"/>
                      <a:pt x="3041" y="42"/>
                    </a:cubicBezTo>
                    <a:cubicBezTo>
                      <a:pt x="2708" y="14"/>
                      <a:pt x="2379" y="1"/>
                      <a:pt x="20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9"/>
              <p:cNvSpPr/>
              <p:nvPr/>
            </p:nvSpPr>
            <p:spPr>
              <a:xfrm>
                <a:off x="8423950" y="3272725"/>
                <a:ext cx="357948" cy="617229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3304" extrusionOk="0">
                    <a:moveTo>
                      <a:pt x="0" y="1"/>
                    </a:moveTo>
                    <a:lnTo>
                      <a:pt x="0" y="3041"/>
                    </a:lnTo>
                    <a:cubicBezTo>
                      <a:pt x="347" y="3182"/>
                      <a:pt x="719" y="3264"/>
                      <a:pt x="1091" y="3297"/>
                    </a:cubicBezTo>
                    <a:cubicBezTo>
                      <a:pt x="1124" y="3301"/>
                      <a:pt x="1155" y="3303"/>
                      <a:pt x="1185" y="3303"/>
                    </a:cubicBezTo>
                    <a:cubicBezTo>
                      <a:pt x="1469" y="3303"/>
                      <a:pt x="1571" y="3124"/>
                      <a:pt x="1504" y="2802"/>
                    </a:cubicBezTo>
                    <a:cubicBezTo>
                      <a:pt x="1438" y="2529"/>
                      <a:pt x="1331" y="2273"/>
                      <a:pt x="1207" y="2025"/>
                    </a:cubicBezTo>
                    <a:cubicBezTo>
                      <a:pt x="868" y="1314"/>
                      <a:pt x="463" y="6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9"/>
              <p:cNvSpPr/>
              <p:nvPr/>
            </p:nvSpPr>
            <p:spPr>
              <a:xfrm>
                <a:off x="8423950" y="2014388"/>
                <a:ext cx="444982" cy="827468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8840" extrusionOk="0">
                    <a:moveTo>
                      <a:pt x="6891" y="1"/>
                    </a:moveTo>
                    <a:cubicBezTo>
                      <a:pt x="6354" y="621"/>
                      <a:pt x="5776" y="1215"/>
                      <a:pt x="5164" y="1777"/>
                    </a:cubicBezTo>
                    <a:cubicBezTo>
                      <a:pt x="4917" y="2009"/>
                      <a:pt x="4652" y="2232"/>
                      <a:pt x="4388" y="2447"/>
                    </a:cubicBezTo>
                    <a:cubicBezTo>
                      <a:pt x="3785" y="2942"/>
                      <a:pt x="3148" y="3389"/>
                      <a:pt x="2487" y="3802"/>
                    </a:cubicBezTo>
                    <a:cubicBezTo>
                      <a:pt x="2289" y="3917"/>
                      <a:pt x="2132" y="4099"/>
                      <a:pt x="2041" y="4314"/>
                    </a:cubicBezTo>
                    <a:cubicBezTo>
                      <a:pt x="1950" y="4554"/>
                      <a:pt x="1884" y="4793"/>
                      <a:pt x="1835" y="5041"/>
                    </a:cubicBezTo>
                    <a:cubicBezTo>
                      <a:pt x="1801" y="5206"/>
                      <a:pt x="1752" y="5372"/>
                      <a:pt x="1686" y="5529"/>
                    </a:cubicBezTo>
                    <a:cubicBezTo>
                      <a:pt x="1614" y="5680"/>
                      <a:pt x="1529" y="5756"/>
                      <a:pt x="1414" y="5756"/>
                    </a:cubicBezTo>
                    <a:cubicBezTo>
                      <a:pt x="1398" y="5756"/>
                      <a:pt x="1381" y="5755"/>
                      <a:pt x="1364" y="5752"/>
                    </a:cubicBezTo>
                    <a:cubicBezTo>
                      <a:pt x="1314" y="5743"/>
                      <a:pt x="1256" y="5727"/>
                      <a:pt x="1207" y="5702"/>
                    </a:cubicBezTo>
                    <a:cubicBezTo>
                      <a:pt x="1091" y="5644"/>
                      <a:pt x="983" y="5570"/>
                      <a:pt x="884" y="5487"/>
                    </a:cubicBezTo>
                    <a:cubicBezTo>
                      <a:pt x="835" y="5446"/>
                      <a:pt x="777" y="5396"/>
                      <a:pt x="736" y="5355"/>
                    </a:cubicBezTo>
                    <a:cubicBezTo>
                      <a:pt x="562" y="5182"/>
                      <a:pt x="397" y="5008"/>
                      <a:pt x="240" y="4826"/>
                    </a:cubicBezTo>
                    <a:cubicBezTo>
                      <a:pt x="157" y="4735"/>
                      <a:pt x="75" y="4636"/>
                      <a:pt x="0" y="4545"/>
                    </a:cubicBezTo>
                    <a:lnTo>
                      <a:pt x="0" y="6008"/>
                    </a:lnTo>
                    <a:cubicBezTo>
                      <a:pt x="339" y="6462"/>
                      <a:pt x="694" y="6917"/>
                      <a:pt x="1058" y="7355"/>
                    </a:cubicBezTo>
                    <a:cubicBezTo>
                      <a:pt x="1405" y="7784"/>
                      <a:pt x="1793" y="8173"/>
                      <a:pt x="2231" y="8511"/>
                    </a:cubicBezTo>
                    <a:cubicBezTo>
                      <a:pt x="2372" y="8635"/>
                      <a:pt x="2537" y="8734"/>
                      <a:pt x="2710" y="8801"/>
                    </a:cubicBezTo>
                    <a:cubicBezTo>
                      <a:pt x="2784" y="8826"/>
                      <a:pt x="2848" y="8839"/>
                      <a:pt x="2904" y="8839"/>
                    </a:cubicBezTo>
                    <a:cubicBezTo>
                      <a:pt x="3063" y="8839"/>
                      <a:pt x="3155" y="8736"/>
                      <a:pt x="3198" y="8528"/>
                    </a:cubicBezTo>
                    <a:cubicBezTo>
                      <a:pt x="3256" y="8263"/>
                      <a:pt x="3198" y="8007"/>
                      <a:pt x="3165" y="7751"/>
                    </a:cubicBezTo>
                    <a:cubicBezTo>
                      <a:pt x="3099" y="7264"/>
                      <a:pt x="2991" y="6784"/>
                      <a:pt x="2942" y="6289"/>
                    </a:cubicBezTo>
                    <a:cubicBezTo>
                      <a:pt x="2892" y="5925"/>
                      <a:pt x="2900" y="5553"/>
                      <a:pt x="2967" y="5190"/>
                    </a:cubicBezTo>
                    <a:cubicBezTo>
                      <a:pt x="3024" y="4868"/>
                      <a:pt x="3214" y="4587"/>
                      <a:pt x="3495" y="4421"/>
                    </a:cubicBezTo>
                    <a:cubicBezTo>
                      <a:pt x="4710" y="3669"/>
                      <a:pt x="5850" y="2802"/>
                      <a:pt x="6891" y="1827"/>
                    </a:cubicBezTo>
                    <a:lnTo>
                      <a:pt x="689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51" name="Google Shape;151;p9"/>
              <p:cNvGrpSpPr/>
              <p:nvPr/>
            </p:nvGrpSpPr>
            <p:grpSpPr>
              <a:xfrm>
                <a:off x="8423940" y="4038535"/>
                <a:ext cx="444982" cy="827465"/>
                <a:chOff x="8423940" y="3551036"/>
                <a:chExt cx="444982" cy="827465"/>
              </a:xfrm>
            </p:grpSpPr>
            <p:sp>
              <p:nvSpPr>
                <p:cNvPr id="152" name="Google Shape;152;p9"/>
                <p:cNvSpPr/>
                <p:nvPr/>
              </p:nvSpPr>
              <p:spPr>
                <a:xfrm>
                  <a:off x="8423940" y="3551036"/>
                  <a:ext cx="444982" cy="8274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2" h="12816" extrusionOk="0">
                      <a:moveTo>
                        <a:pt x="6891" y="1"/>
                      </a:moveTo>
                      <a:cubicBezTo>
                        <a:pt x="6734" y="133"/>
                        <a:pt x="6577" y="257"/>
                        <a:pt x="6412" y="389"/>
                      </a:cubicBezTo>
                      <a:cubicBezTo>
                        <a:pt x="5635" y="1000"/>
                        <a:pt x="4817" y="1570"/>
                        <a:pt x="3958" y="2074"/>
                      </a:cubicBezTo>
                      <a:cubicBezTo>
                        <a:pt x="3875" y="2124"/>
                        <a:pt x="3801" y="2182"/>
                        <a:pt x="3743" y="2256"/>
                      </a:cubicBezTo>
                      <a:cubicBezTo>
                        <a:pt x="3677" y="2331"/>
                        <a:pt x="3628" y="2413"/>
                        <a:pt x="3594" y="2504"/>
                      </a:cubicBezTo>
                      <a:cubicBezTo>
                        <a:pt x="3578" y="2537"/>
                        <a:pt x="3570" y="2562"/>
                        <a:pt x="3561" y="2595"/>
                      </a:cubicBezTo>
                      <a:cubicBezTo>
                        <a:pt x="3528" y="2711"/>
                        <a:pt x="3495" y="2826"/>
                        <a:pt x="3479" y="2942"/>
                      </a:cubicBezTo>
                      <a:cubicBezTo>
                        <a:pt x="3462" y="3058"/>
                        <a:pt x="3454" y="3182"/>
                        <a:pt x="3454" y="3297"/>
                      </a:cubicBezTo>
                      <a:lnTo>
                        <a:pt x="3454" y="3339"/>
                      </a:lnTo>
                      <a:lnTo>
                        <a:pt x="3454" y="3446"/>
                      </a:lnTo>
                      <a:cubicBezTo>
                        <a:pt x="3454" y="3545"/>
                        <a:pt x="3471" y="3636"/>
                        <a:pt x="3479" y="3735"/>
                      </a:cubicBezTo>
                      <a:cubicBezTo>
                        <a:pt x="3570" y="4388"/>
                        <a:pt x="3718" y="5033"/>
                        <a:pt x="3917" y="5660"/>
                      </a:cubicBezTo>
                      <a:cubicBezTo>
                        <a:pt x="3966" y="5817"/>
                        <a:pt x="4008" y="5974"/>
                        <a:pt x="4049" y="6131"/>
                      </a:cubicBezTo>
                      <a:cubicBezTo>
                        <a:pt x="4090" y="6264"/>
                        <a:pt x="4123" y="6404"/>
                        <a:pt x="4165" y="6545"/>
                      </a:cubicBezTo>
                      <a:cubicBezTo>
                        <a:pt x="4264" y="6916"/>
                        <a:pt x="4338" y="7296"/>
                        <a:pt x="4396" y="7677"/>
                      </a:cubicBezTo>
                      <a:cubicBezTo>
                        <a:pt x="4404" y="7743"/>
                        <a:pt x="4413" y="7801"/>
                        <a:pt x="4421" y="7858"/>
                      </a:cubicBezTo>
                      <a:cubicBezTo>
                        <a:pt x="4446" y="8032"/>
                        <a:pt x="4462" y="8205"/>
                        <a:pt x="4487" y="8379"/>
                      </a:cubicBezTo>
                      <a:cubicBezTo>
                        <a:pt x="4528" y="8652"/>
                        <a:pt x="4561" y="8916"/>
                        <a:pt x="4611" y="9180"/>
                      </a:cubicBezTo>
                      <a:cubicBezTo>
                        <a:pt x="4636" y="9321"/>
                        <a:pt x="4660" y="9461"/>
                        <a:pt x="4677" y="9602"/>
                      </a:cubicBezTo>
                      <a:cubicBezTo>
                        <a:pt x="4685" y="9684"/>
                        <a:pt x="4685" y="9767"/>
                        <a:pt x="4685" y="9841"/>
                      </a:cubicBezTo>
                      <a:cubicBezTo>
                        <a:pt x="4685" y="9941"/>
                        <a:pt x="4669" y="10031"/>
                        <a:pt x="4627" y="10114"/>
                      </a:cubicBezTo>
                      <a:cubicBezTo>
                        <a:pt x="4569" y="10213"/>
                        <a:pt x="4454" y="10263"/>
                        <a:pt x="4264" y="10279"/>
                      </a:cubicBezTo>
                      <a:cubicBezTo>
                        <a:pt x="4225" y="10282"/>
                        <a:pt x="4187" y="10283"/>
                        <a:pt x="4149" y="10283"/>
                      </a:cubicBezTo>
                      <a:cubicBezTo>
                        <a:pt x="3780" y="10283"/>
                        <a:pt x="3434" y="10179"/>
                        <a:pt x="3082" y="10089"/>
                      </a:cubicBezTo>
                      <a:cubicBezTo>
                        <a:pt x="2066" y="9808"/>
                        <a:pt x="1091" y="9453"/>
                        <a:pt x="108" y="9089"/>
                      </a:cubicBezTo>
                      <a:lnTo>
                        <a:pt x="0" y="9048"/>
                      </a:lnTo>
                      <a:lnTo>
                        <a:pt x="0" y="10288"/>
                      </a:lnTo>
                      <a:lnTo>
                        <a:pt x="91" y="10321"/>
                      </a:lnTo>
                      <a:cubicBezTo>
                        <a:pt x="339" y="10420"/>
                        <a:pt x="587" y="10511"/>
                        <a:pt x="835" y="10610"/>
                      </a:cubicBezTo>
                      <a:cubicBezTo>
                        <a:pt x="1091" y="10701"/>
                        <a:pt x="1347" y="10800"/>
                        <a:pt x="1603" y="10899"/>
                      </a:cubicBezTo>
                      <a:cubicBezTo>
                        <a:pt x="2462" y="11213"/>
                        <a:pt x="3314" y="11535"/>
                        <a:pt x="4156" y="11891"/>
                      </a:cubicBezTo>
                      <a:cubicBezTo>
                        <a:pt x="4636" y="12097"/>
                        <a:pt x="5131" y="12287"/>
                        <a:pt x="5619" y="12485"/>
                      </a:cubicBezTo>
                      <a:cubicBezTo>
                        <a:pt x="5892" y="12601"/>
                        <a:pt x="6156" y="12709"/>
                        <a:pt x="6429" y="12816"/>
                      </a:cubicBezTo>
                      <a:lnTo>
                        <a:pt x="6891" y="12816"/>
                      </a:lnTo>
                      <a:lnTo>
                        <a:pt x="6891" y="9238"/>
                      </a:lnTo>
                      <a:cubicBezTo>
                        <a:pt x="6387" y="8280"/>
                        <a:pt x="5949" y="7280"/>
                        <a:pt x="5594" y="6264"/>
                      </a:cubicBezTo>
                      <a:cubicBezTo>
                        <a:pt x="5495" y="5999"/>
                        <a:pt x="5421" y="5727"/>
                        <a:pt x="5363" y="5446"/>
                      </a:cubicBezTo>
                      <a:cubicBezTo>
                        <a:pt x="5288" y="5066"/>
                        <a:pt x="5255" y="4677"/>
                        <a:pt x="5280" y="4289"/>
                      </a:cubicBezTo>
                      <a:cubicBezTo>
                        <a:pt x="5313" y="3925"/>
                        <a:pt x="5412" y="3620"/>
                        <a:pt x="5710" y="3413"/>
                      </a:cubicBezTo>
                      <a:cubicBezTo>
                        <a:pt x="5768" y="3372"/>
                        <a:pt x="5825" y="3339"/>
                        <a:pt x="5892" y="3306"/>
                      </a:cubicBezTo>
                      <a:cubicBezTo>
                        <a:pt x="6239" y="3149"/>
                        <a:pt x="6569" y="2967"/>
                        <a:pt x="6891" y="2785"/>
                      </a:cubicBezTo>
                      <a:lnTo>
                        <a:pt x="689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153;p9"/>
                <p:cNvSpPr/>
                <p:nvPr/>
              </p:nvSpPr>
              <p:spPr>
                <a:xfrm>
                  <a:off x="8423940" y="4225353"/>
                  <a:ext cx="390554" cy="153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49" h="2372" extrusionOk="0">
                      <a:moveTo>
                        <a:pt x="0" y="1"/>
                      </a:moveTo>
                      <a:lnTo>
                        <a:pt x="0" y="1033"/>
                      </a:lnTo>
                      <a:cubicBezTo>
                        <a:pt x="422" y="1190"/>
                        <a:pt x="843" y="1356"/>
                        <a:pt x="1264" y="1504"/>
                      </a:cubicBezTo>
                      <a:cubicBezTo>
                        <a:pt x="1992" y="1769"/>
                        <a:pt x="2727" y="2000"/>
                        <a:pt x="3454" y="2248"/>
                      </a:cubicBezTo>
                      <a:cubicBezTo>
                        <a:pt x="3561" y="2289"/>
                        <a:pt x="3669" y="2331"/>
                        <a:pt x="3776" y="2372"/>
                      </a:cubicBezTo>
                      <a:lnTo>
                        <a:pt x="6049" y="2372"/>
                      </a:lnTo>
                      <a:cubicBezTo>
                        <a:pt x="5057" y="1959"/>
                        <a:pt x="4065" y="1554"/>
                        <a:pt x="3074" y="1149"/>
                      </a:cubicBezTo>
                      <a:cubicBezTo>
                        <a:pt x="2487" y="918"/>
                        <a:pt x="1901" y="703"/>
                        <a:pt x="1306" y="488"/>
                      </a:cubicBezTo>
                      <a:lnTo>
                        <a:pt x="860" y="323"/>
                      </a:lnTo>
                      <a:cubicBezTo>
                        <a:pt x="570" y="224"/>
                        <a:pt x="281" y="108"/>
                        <a:pt x="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54" name="Google Shape;154;p9"/>
              <p:cNvSpPr/>
              <p:nvPr/>
            </p:nvSpPr>
            <p:spPr>
              <a:xfrm>
                <a:off x="8729475" y="2784401"/>
                <a:ext cx="139976" cy="1031106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5636" extrusionOk="0">
                    <a:moveTo>
                      <a:pt x="1356" y="1"/>
                    </a:moveTo>
                    <a:lnTo>
                      <a:pt x="868" y="232"/>
                    </a:lnTo>
                    <a:lnTo>
                      <a:pt x="587" y="364"/>
                    </a:lnTo>
                    <a:cubicBezTo>
                      <a:pt x="571" y="372"/>
                      <a:pt x="554" y="381"/>
                      <a:pt x="538" y="397"/>
                    </a:cubicBezTo>
                    <a:cubicBezTo>
                      <a:pt x="281" y="529"/>
                      <a:pt x="108" y="777"/>
                      <a:pt x="58" y="1067"/>
                    </a:cubicBezTo>
                    <a:cubicBezTo>
                      <a:pt x="34" y="1207"/>
                      <a:pt x="9" y="1347"/>
                      <a:pt x="9" y="1488"/>
                    </a:cubicBezTo>
                    <a:cubicBezTo>
                      <a:pt x="0" y="1818"/>
                      <a:pt x="34" y="2149"/>
                      <a:pt x="108" y="2471"/>
                    </a:cubicBezTo>
                    <a:cubicBezTo>
                      <a:pt x="149" y="2645"/>
                      <a:pt x="199" y="2818"/>
                      <a:pt x="248" y="2992"/>
                    </a:cubicBezTo>
                    <a:cubicBezTo>
                      <a:pt x="496" y="3777"/>
                      <a:pt x="810" y="4545"/>
                      <a:pt x="1182" y="5281"/>
                    </a:cubicBezTo>
                    <a:cubicBezTo>
                      <a:pt x="1190" y="5314"/>
                      <a:pt x="1207" y="5347"/>
                      <a:pt x="1223" y="5380"/>
                    </a:cubicBezTo>
                    <a:cubicBezTo>
                      <a:pt x="1265" y="5471"/>
                      <a:pt x="1314" y="5553"/>
                      <a:pt x="1356" y="5636"/>
                    </a:cubicBezTo>
                    <a:lnTo>
                      <a:pt x="13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5" name="Google Shape;155;p9"/>
            <p:cNvSpPr/>
            <p:nvPr/>
          </p:nvSpPr>
          <p:spPr>
            <a:xfrm>
              <a:off x="8424013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9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157" name="Google Shape;157;p9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158" name="Google Shape;158;p9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9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" name="Google Shape;160;p9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161" name="Google Shape;161;p9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9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3" name="Google Shape;163;p9"/>
          <p:cNvSpPr txBox="1">
            <a:spLocks noGrp="1"/>
          </p:cNvSpPr>
          <p:nvPr>
            <p:ph type="subTitle" idx="1"/>
          </p:nvPr>
        </p:nvSpPr>
        <p:spPr>
          <a:xfrm>
            <a:off x="1739850" y="2363325"/>
            <a:ext cx="5664300" cy="114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64" name="Google Shape;164;p9"/>
          <p:cNvSpPr txBox="1">
            <a:spLocks noGrp="1"/>
          </p:cNvSpPr>
          <p:nvPr>
            <p:ph type="title"/>
          </p:nvPr>
        </p:nvSpPr>
        <p:spPr>
          <a:xfrm>
            <a:off x="1739850" y="1551100"/>
            <a:ext cx="5664300" cy="7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10"/>
          <p:cNvGrpSpPr/>
          <p:nvPr/>
        </p:nvGrpSpPr>
        <p:grpSpPr>
          <a:xfrm>
            <a:off x="170850" y="174000"/>
            <a:ext cx="8802300" cy="1470525"/>
            <a:chOff x="170850" y="174000"/>
            <a:chExt cx="8802300" cy="1470525"/>
          </a:xfrm>
        </p:grpSpPr>
        <p:sp>
          <p:nvSpPr>
            <p:cNvPr id="167" name="Google Shape;167;p10"/>
            <p:cNvSpPr/>
            <p:nvPr/>
          </p:nvSpPr>
          <p:spPr>
            <a:xfrm>
              <a:off x="274350" y="277500"/>
              <a:ext cx="8595300" cy="1263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8" name="Google Shape;168;p10"/>
            <p:cNvGrpSpPr/>
            <p:nvPr/>
          </p:nvGrpSpPr>
          <p:grpSpPr>
            <a:xfrm>
              <a:off x="170850" y="174000"/>
              <a:ext cx="8802300" cy="207000"/>
              <a:chOff x="170850" y="174000"/>
              <a:chExt cx="8802300" cy="207000"/>
            </a:xfrm>
          </p:grpSpPr>
          <p:sp>
            <p:nvSpPr>
              <p:cNvPr id="169" name="Google Shape;169;p10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0"/>
              <p:cNvSpPr/>
              <p:nvPr/>
            </p:nvSpPr>
            <p:spPr>
              <a:xfrm>
                <a:off x="1708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" name="Google Shape;171;p10"/>
            <p:cNvGrpSpPr/>
            <p:nvPr/>
          </p:nvGrpSpPr>
          <p:grpSpPr>
            <a:xfrm>
              <a:off x="170850" y="1437525"/>
              <a:ext cx="8802300" cy="207000"/>
              <a:chOff x="170850" y="174000"/>
              <a:chExt cx="8802300" cy="207000"/>
            </a:xfrm>
          </p:grpSpPr>
          <p:sp>
            <p:nvSpPr>
              <p:cNvPr id="172" name="Google Shape;172;p10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0"/>
              <p:cNvSpPr/>
              <p:nvPr/>
            </p:nvSpPr>
            <p:spPr>
              <a:xfrm>
                <a:off x="1708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4" name="Google Shape;174;p10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465500" cy="94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7" name="Google Shape;177;p11"/>
          <p:cNvGrpSpPr/>
          <p:nvPr/>
        </p:nvGrpSpPr>
        <p:grpSpPr>
          <a:xfrm>
            <a:off x="274245" y="277500"/>
            <a:ext cx="445605" cy="4588500"/>
            <a:chOff x="274245" y="277500"/>
            <a:chExt cx="445605" cy="4588500"/>
          </a:xfrm>
        </p:grpSpPr>
        <p:sp>
          <p:nvSpPr>
            <p:cNvPr id="178" name="Google Shape;178;p11"/>
            <p:cNvSpPr/>
            <p:nvPr/>
          </p:nvSpPr>
          <p:spPr>
            <a:xfrm rot="10800000" flipH="1">
              <a:off x="274350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" name="Google Shape;179;p11"/>
            <p:cNvGrpSpPr/>
            <p:nvPr/>
          </p:nvGrpSpPr>
          <p:grpSpPr>
            <a:xfrm>
              <a:off x="274245" y="662648"/>
              <a:ext cx="445497" cy="3818204"/>
              <a:chOff x="274245" y="882305"/>
              <a:chExt cx="445497" cy="3818204"/>
            </a:xfrm>
          </p:grpSpPr>
          <p:sp>
            <p:nvSpPr>
              <p:cNvPr id="180" name="Google Shape;180;p11"/>
              <p:cNvSpPr/>
              <p:nvPr/>
            </p:nvSpPr>
            <p:spPr>
              <a:xfrm>
                <a:off x="274761" y="1513211"/>
                <a:ext cx="444465" cy="183861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2851" extrusionOk="0">
                    <a:moveTo>
                      <a:pt x="2884" y="0"/>
                    </a:moveTo>
                    <a:cubicBezTo>
                      <a:pt x="2405" y="0"/>
                      <a:pt x="1934" y="33"/>
                      <a:pt x="1463" y="107"/>
                    </a:cubicBezTo>
                    <a:cubicBezTo>
                      <a:pt x="967" y="165"/>
                      <a:pt x="480" y="256"/>
                      <a:pt x="0" y="372"/>
                    </a:cubicBezTo>
                    <a:lnTo>
                      <a:pt x="0" y="2264"/>
                    </a:lnTo>
                    <a:cubicBezTo>
                      <a:pt x="75" y="2165"/>
                      <a:pt x="157" y="2066"/>
                      <a:pt x="256" y="1983"/>
                    </a:cubicBezTo>
                    <a:cubicBezTo>
                      <a:pt x="686" y="1595"/>
                      <a:pt x="1215" y="1339"/>
                      <a:pt x="1785" y="1239"/>
                    </a:cubicBezTo>
                    <a:cubicBezTo>
                      <a:pt x="1997" y="1198"/>
                      <a:pt x="2208" y="1180"/>
                      <a:pt x="2419" y="1180"/>
                    </a:cubicBezTo>
                    <a:cubicBezTo>
                      <a:pt x="2839" y="1180"/>
                      <a:pt x="3256" y="1253"/>
                      <a:pt x="3669" y="1363"/>
                    </a:cubicBezTo>
                    <a:cubicBezTo>
                      <a:pt x="4380" y="1562"/>
                      <a:pt x="5082" y="1826"/>
                      <a:pt x="5751" y="2148"/>
                    </a:cubicBezTo>
                    <a:cubicBezTo>
                      <a:pt x="6156" y="2338"/>
                      <a:pt x="6536" y="2570"/>
                      <a:pt x="6891" y="2851"/>
                    </a:cubicBezTo>
                    <a:lnTo>
                      <a:pt x="6891" y="562"/>
                    </a:lnTo>
                    <a:cubicBezTo>
                      <a:pt x="6437" y="479"/>
                      <a:pt x="5991" y="405"/>
                      <a:pt x="5536" y="331"/>
                    </a:cubicBezTo>
                    <a:cubicBezTo>
                      <a:pt x="5082" y="248"/>
                      <a:pt x="4652" y="182"/>
                      <a:pt x="4214" y="124"/>
                    </a:cubicBezTo>
                    <a:cubicBezTo>
                      <a:pt x="3768" y="50"/>
                      <a:pt x="3330" y="8"/>
                      <a:pt x="2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>
                <a:off x="531560" y="882305"/>
                <a:ext cx="188182" cy="377847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5859" extrusionOk="0">
                    <a:moveTo>
                      <a:pt x="67" y="0"/>
                    </a:moveTo>
                    <a:cubicBezTo>
                      <a:pt x="34" y="58"/>
                      <a:pt x="26" y="124"/>
                      <a:pt x="26" y="190"/>
                    </a:cubicBezTo>
                    <a:cubicBezTo>
                      <a:pt x="1" y="413"/>
                      <a:pt x="26" y="636"/>
                      <a:pt x="100" y="851"/>
                    </a:cubicBezTo>
                    <a:cubicBezTo>
                      <a:pt x="232" y="1198"/>
                      <a:pt x="406" y="1537"/>
                      <a:pt x="612" y="1851"/>
                    </a:cubicBezTo>
                    <a:cubicBezTo>
                      <a:pt x="1406" y="3032"/>
                      <a:pt x="2058" y="4297"/>
                      <a:pt x="2744" y="5553"/>
                    </a:cubicBezTo>
                    <a:lnTo>
                      <a:pt x="2901" y="5858"/>
                    </a:lnTo>
                    <a:lnTo>
                      <a:pt x="2901" y="4412"/>
                    </a:lnTo>
                    <a:cubicBezTo>
                      <a:pt x="2835" y="4288"/>
                      <a:pt x="2761" y="4164"/>
                      <a:pt x="2686" y="4040"/>
                    </a:cubicBezTo>
                    <a:cubicBezTo>
                      <a:pt x="2290" y="3346"/>
                      <a:pt x="1893" y="2652"/>
                      <a:pt x="1505" y="1967"/>
                    </a:cubicBezTo>
                    <a:cubicBezTo>
                      <a:pt x="1373" y="1743"/>
                      <a:pt x="1257" y="1504"/>
                      <a:pt x="1174" y="1256"/>
                    </a:cubicBezTo>
                    <a:cubicBezTo>
                      <a:pt x="1158" y="1215"/>
                      <a:pt x="1141" y="1173"/>
                      <a:pt x="1133" y="1132"/>
                    </a:cubicBezTo>
                    <a:cubicBezTo>
                      <a:pt x="1001" y="669"/>
                      <a:pt x="1166" y="446"/>
                      <a:pt x="1645" y="421"/>
                    </a:cubicBezTo>
                    <a:cubicBezTo>
                      <a:pt x="1737" y="416"/>
                      <a:pt x="1829" y="413"/>
                      <a:pt x="1921" y="413"/>
                    </a:cubicBezTo>
                    <a:cubicBezTo>
                      <a:pt x="2258" y="413"/>
                      <a:pt x="2593" y="449"/>
                      <a:pt x="2918" y="521"/>
                    </a:cubicBezTo>
                    <a:lnTo>
                      <a:pt x="2918" y="17"/>
                    </a:lnTo>
                    <a:lnTo>
                      <a:pt x="28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>
                <a:off x="274245" y="1709519"/>
                <a:ext cx="444981" cy="69623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10796" extrusionOk="0">
                    <a:moveTo>
                      <a:pt x="2837" y="0"/>
                    </a:moveTo>
                    <a:cubicBezTo>
                      <a:pt x="2228" y="0"/>
                      <a:pt x="1700" y="336"/>
                      <a:pt x="1347" y="939"/>
                    </a:cubicBezTo>
                    <a:cubicBezTo>
                      <a:pt x="1239" y="1120"/>
                      <a:pt x="1157" y="1310"/>
                      <a:pt x="1099" y="1500"/>
                    </a:cubicBezTo>
                    <a:cubicBezTo>
                      <a:pt x="711" y="2657"/>
                      <a:pt x="388" y="3839"/>
                      <a:pt x="25" y="5004"/>
                    </a:cubicBezTo>
                    <a:cubicBezTo>
                      <a:pt x="17" y="5020"/>
                      <a:pt x="8" y="5045"/>
                      <a:pt x="0" y="5070"/>
                    </a:cubicBezTo>
                    <a:lnTo>
                      <a:pt x="0" y="10796"/>
                    </a:lnTo>
                    <a:cubicBezTo>
                      <a:pt x="174" y="10424"/>
                      <a:pt x="322" y="10044"/>
                      <a:pt x="463" y="9656"/>
                    </a:cubicBezTo>
                    <a:cubicBezTo>
                      <a:pt x="942" y="8392"/>
                      <a:pt x="1297" y="7086"/>
                      <a:pt x="1694" y="5797"/>
                    </a:cubicBezTo>
                    <a:cubicBezTo>
                      <a:pt x="1967" y="4929"/>
                      <a:pt x="2256" y="4070"/>
                      <a:pt x="2702" y="3277"/>
                    </a:cubicBezTo>
                    <a:cubicBezTo>
                      <a:pt x="2923" y="2903"/>
                      <a:pt x="3130" y="2742"/>
                      <a:pt x="3456" y="2742"/>
                    </a:cubicBezTo>
                    <a:cubicBezTo>
                      <a:pt x="3569" y="2742"/>
                      <a:pt x="3696" y="2762"/>
                      <a:pt x="3842" y="2798"/>
                    </a:cubicBezTo>
                    <a:cubicBezTo>
                      <a:pt x="4049" y="2856"/>
                      <a:pt x="4247" y="2938"/>
                      <a:pt x="4429" y="3054"/>
                    </a:cubicBezTo>
                    <a:cubicBezTo>
                      <a:pt x="4908" y="3376"/>
                      <a:pt x="5321" y="3781"/>
                      <a:pt x="5643" y="4260"/>
                    </a:cubicBezTo>
                    <a:cubicBezTo>
                      <a:pt x="6073" y="4863"/>
                      <a:pt x="6486" y="5483"/>
                      <a:pt x="6899" y="6095"/>
                    </a:cubicBezTo>
                    <a:lnTo>
                      <a:pt x="6899" y="2864"/>
                    </a:lnTo>
                    <a:lnTo>
                      <a:pt x="6833" y="2756"/>
                    </a:lnTo>
                    <a:cubicBezTo>
                      <a:pt x="6379" y="2054"/>
                      <a:pt x="5883" y="1385"/>
                      <a:pt x="5181" y="897"/>
                    </a:cubicBezTo>
                    <a:cubicBezTo>
                      <a:pt x="4586" y="476"/>
                      <a:pt x="3908" y="187"/>
                      <a:pt x="3198" y="38"/>
                    </a:cubicBezTo>
                    <a:cubicBezTo>
                      <a:pt x="3075" y="13"/>
                      <a:pt x="2955" y="0"/>
                      <a:pt x="2837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>
                <a:off x="686143" y="965949"/>
                <a:ext cx="33083" cy="103442"/>
              </a:xfrm>
              <a:custGeom>
                <a:avLst/>
                <a:gdLst/>
                <a:ahLst/>
                <a:cxnLst/>
                <a:rect l="l" t="t" r="r" b="b"/>
                <a:pathLst>
                  <a:path w="513" h="1604" extrusionOk="0">
                    <a:moveTo>
                      <a:pt x="512" y="0"/>
                    </a:moveTo>
                    <a:cubicBezTo>
                      <a:pt x="116" y="58"/>
                      <a:pt x="0" y="306"/>
                      <a:pt x="157" y="777"/>
                    </a:cubicBezTo>
                    <a:cubicBezTo>
                      <a:pt x="256" y="1058"/>
                      <a:pt x="380" y="1331"/>
                      <a:pt x="512" y="1603"/>
                    </a:cubicBezTo>
                    <a:lnTo>
                      <a:pt x="5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11"/>
              <p:cNvSpPr/>
              <p:nvPr/>
            </p:nvSpPr>
            <p:spPr>
              <a:xfrm>
                <a:off x="274761" y="2338877"/>
                <a:ext cx="444465" cy="775299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12022" extrusionOk="0">
                    <a:moveTo>
                      <a:pt x="5275" y="0"/>
                    </a:moveTo>
                    <a:cubicBezTo>
                      <a:pt x="5164" y="0"/>
                      <a:pt x="5052" y="15"/>
                      <a:pt x="4941" y="45"/>
                    </a:cubicBezTo>
                    <a:cubicBezTo>
                      <a:pt x="4867" y="54"/>
                      <a:pt x="4793" y="79"/>
                      <a:pt x="4718" y="95"/>
                    </a:cubicBezTo>
                    <a:cubicBezTo>
                      <a:pt x="4322" y="202"/>
                      <a:pt x="3966" y="417"/>
                      <a:pt x="3694" y="715"/>
                    </a:cubicBezTo>
                    <a:cubicBezTo>
                      <a:pt x="3562" y="880"/>
                      <a:pt x="3446" y="1062"/>
                      <a:pt x="3363" y="1260"/>
                    </a:cubicBezTo>
                    <a:cubicBezTo>
                      <a:pt x="2876" y="2376"/>
                      <a:pt x="2553" y="3549"/>
                      <a:pt x="2281" y="4739"/>
                    </a:cubicBezTo>
                    <a:cubicBezTo>
                      <a:pt x="2025" y="5821"/>
                      <a:pt x="1760" y="6912"/>
                      <a:pt x="1413" y="7969"/>
                    </a:cubicBezTo>
                    <a:cubicBezTo>
                      <a:pt x="1413" y="7969"/>
                      <a:pt x="1413" y="7986"/>
                      <a:pt x="1405" y="7986"/>
                    </a:cubicBezTo>
                    <a:cubicBezTo>
                      <a:pt x="1289" y="8391"/>
                      <a:pt x="1116" y="8763"/>
                      <a:pt x="884" y="9110"/>
                    </a:cubicBezTo>
                    <a:cubicBezTo>
                      <a:pt x="756" y="9290"/>
                      <a:pt x="627" y="9380"/>
                      <a:pt x="491" y="9380"/>
                    </a:cubicBezTo>
                    <a:cubicBezTo>
                      <a:pt x="452" y="9380"/>
                      <a:pt x="413" y="9372"/>
                      <a:pt x="372" y="9358"/>
                    </a:cubicBezTo>
                    <a:cubicBezTo>
                      <a:pt x="331" y="9341"/>
                      <a:pt x="289" y="9324"/>
                      <a:pt x="248" y="9291"/>
                    </a:cubicBezTo>
                    <a:cubicBezTo>
                      <a:pt x="199" y="9258"/>
                      <a:pt x="149" y="9225"/>
                      <a:pt x="108" y="9184"/>
                    </a:cubicBezTo>
                    <a:cubicBezTo>
                      <a:pt x="66" y="9143"/>
                      <a:pt x="33" y="9110"/>
                      <a:pt x="0" y="9068"/>
                    </a:cubicBezTo>
                    <a:lnTo>
                      <a:pt x="0" y="11233"/>
                    </a:lnTo>
                    <a:cubicBezTo>
                      <a:pt x="17" y="11266"/>
                      <a:pt x="25" y="11291"/>
                      <a:pt x="42" y="11324"/>
                    </a:cubicBezTo>
                    <a:cubicBezTo>
                      <a:pt x="58" y="11349"/>
                      <a:pt x="83" y="11390"/>
                      <a:pt x="99" y="11423"/>
                    </a:cubicBezTo>
                    <a:cubicBezTo>
                      <a:pt x="116" y="11448"/>
                      <a:pt x="133" y="11481"/>
                      <a:pt x="157" y="11506"/>
                    </a:cubicBezTo>
                    <a:cubicBezTo>
                      <a:pt x="248" y="11638"/>
                      <a:pt x="356" y="11762"/>
                      <a:pt x="471" y="11869"/>
                    </a:cubicBezTo>
                    <a:cubicBezTo>
                      <a:pt x="546" y="11944"/>
                      <a:pt x="645" y="12002"/>
                      <a:pt x="752" y="12018"/>
                    </a:cubicBezTo>
                    <a:cubicBezTo>
                      <a:pt x="767" y="12021"/>
                      <a:pt x="781" y="12022"/>
                      <a:pt x="796" y="12022"/>
                    </a:cubicBezTo>
                    <a:cubicBezTo>
                      <a:pt x="831" y="12022"/>
                      <a:pt x="866" y="12016"/>
                      <a:pt x="901" y="12010"/>
                    </a:cubicBezTo>
                    <a:cubicBezTo>
                      <a:pt x="951" y="11993"/>
                      <a:pt x="1008" y="11969"/>
                      <a:pt x="1058" y="11944"/>
                    </a:cubicBezTo>
                    <a:cubicBezTo>
                      <a:pt x="1198" y="11853"/>
                      <a:pt x="1322" y="11745"/>
                      <a:pt x="1421" y="11613"/>
                    </a:cubicBezTo>
                    <a:lnTo>
                      <a:pt x="1479" y="11531"/>
                    </a:lnTo>
                    <a:cubicBezTo>
                      <a:pt x="1537" y="11456"/>
                      <a:pt x="1587" y="11382"/>
                      <a:pt x="1636" y="11299"/>
                    </a:cubicBezTo>
                    <a:cubicBezTo>
                      <a:pt x="1760" y="11093"/>
                      <a:pt x="1859" y="10870"/>
                      <a:pt x="1950" y="10646"/>
                    </a:cubicBezTo>
                    <a:cubicBezTo>
                      <a:pt x="1975" y="10589"/>
                      <a:pt x="2000" y="10523"/>
                      <a:pt x="2025" y="10456"/>
                    </a:cubicBezTo>
                    <a:cubicBezTo>
                      <a:pt x="2297" y="9688"/>
                      <a:pt x="2504" y="8895"/>
                      <a:pt x="2661" y="8102"/>
                    </a:cubicBezTo>
                    <a:cubicBezTo>
                      <a:pt x="2677" y="8019"/>
                      <a:pt x="2694" y="7945"/>
                      <a:pt x="2710" y="7862"/>
                    </a:cubicBezTo>
                    <a:cubicBezTo>
                      <a:pt x="2867" y="7060"/>
                      <a:pt x="3024" y="6251"/>
                      <a:pt x="3198" y="5441"/>
                    </a:cubicBezTo>
                    <a:cubicBezTo>
                      <a:pt x="3413" y="4458"/>
                      <a:pt x="3644" y="3466"/>
                      <a:pt x="4008" y="2524"/>
                    </a:cubicBezTo>
                    <a:cubicBezTo>
                      <a:pt x="4016" y="2483"/>
                      <a:pt x="4033" y="2450"/>
                      <a:pt x="4049" y="2417"/>
                    </a:cubicBezTo>
                    <a:cubicBezTo>
                      <a:pt x="4049" y="2417"/>
                      <a:pt x="4049" y="2409"/>
                      <a:pt x="4049" y="2409"/>
                    </a:cubicBezTo>
                    <a:cubicBezTo>
                      <a:pt x="4190" y="2086"/>
                      <a:pt x="4437" y="1830"/>
                      <a:pt x="4751" y="1681"/>
                    </a:cubicBezTo>
                    <a:cubicBezTo>
                      <a:pt x="4908" y="1607"/>
                      <a:pt x="5082" y="1549"/>
                      <a:pt x="5255" y="1516"/>
                    </a:cubicBezTo>
                    <a:cubicBezTo>
                      <a:pt x="5359" y="1495"/>
                      <a:pt x="5459" y="1486"/>
                      <a:pt x="5555" y="1486"/>
                    </a:cubicBezTo>
                    <a:cubicBezTo>
                      <a:pt x="5873" y="1486"/>
                      <a:pt x="6156" y="1590"/>
                      <a:pt x="6429" y="1723"/>
                    </a:cubicBezTo>
                    <a:cubicBezTo>
                      <a:pt x="6536" y="1781"/>
                      <a:pt x="6644" y="1838"/>
                      <a:pt x="6751" y="1896"/>
                    </a:cubicBezTo>
                    <a:lnTo>
                      <a:pt x="6891" y="1971"/>
                    </a:lnTo>
                    <a:lnTo>
                      <a:pt x="6891" y="839"/>
                    </a:lnTo>
                    <a:lnTo>
                      <a:pt x="6801" y="773"/>
                    </a:lnTo>
                    <a:cubicBezTo>
                      <a:pt x="6520" y="550"/>
                      <a:pt x="6222" y="351"/>
                      <a:pt x="5916" y="169"/>
                    </a:cubicBezTo>
                    <a:cubicBezTo>
                      <a:pt x="5718" y="59"/>
                      <a:pt x="5498" y="0"/>
                      <a:pt x="5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1"/>
              <p:cNvSpPr/>
              <p:nvPr/>
            </p:nvSpPr>
            <p:spPr>
              <a:xfrm>
                <a:off x="274761" y="3769329"/>
                <a:ext cx="444465" cy="491865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7627" extrusionOk="0">
                    <a:moveTo>
                      <a:pt x="6891" y="0"/>
                    </a:moveTo>
                    <a:cubicBezTo>
                      <a:pt x="6305" y="579"/>
                      <a:pt x="5702" y="1140"/>
                      <a:pt x="5098" y="1702"/>
                    </a:cubicBezTo>
                    <a:cubicBezTo>
                      <a:pt x="4214" y="2529"/>
                      <a:pt x="3413" y="3437"/>
                      <a:pt x="2479" y="4214"/>
                    </a:cubicBezTo>
                    <a:cubicBezTo>
                      <a:pt x="1942" y="4652"/>
                      <a:pt x="1413" y="5098"/>
                      <a:pt x="868" y="5511"/>
                    </a:cubicBezTo>
                    <a:cubicBezTo>
                      <a:pt x="579" y="5726"/>
                      <a:pt x="289" y="5941"/>
                      <a:pt x="0" y="6148"/>
                    </a:cubicBezTo>
                    <a:lnTo>
                      <a:pt x="0" y="7627"/>
                    </a:lnTo>
                    <a:cubicBezTo>
                      <a:pt x="488" y="7255"/>
                      <a:pt x="975" y="6875"/>
                      <a:pt x="1455" y="6478"/>
                    </a:cubicBezTo>
                    <a:cubicBezTo>
                      <a:pt x="2000" y="6015"/>
                      <a:pt x="2545" y="5553"/>
                      <a:pt x="3074" y="5073"/>
                    </a:cubicBezTo>
                    <a:cubicBezTo>
                      <a:pt x="3719" y="4503"/>
                      <a:pt x="4330" y="3892"/>
                      <a:pt x="4917" y="3264"/>
                    </a:cubicBezTo>
                    <a:cubicBezTo>
                      <a:pt x="5569" y="2570"/>
                      <a:pt x="6230" y="1876"/>
                      <a:pt x="6891" y="1182"/>
                    </a:cubicBezTo>
                    <a:lnTo>
                      <a:pt x="6891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rot="10800000">
                <a:off x="274936" y="4516649"/>
                <a:ext cx="444465" cy="183861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2851" extrusionOk="0">
                    <a:moveTo>
                      <a:pt x="2884" y="0"/>
                    </a:moveTo>
                    <a:cubicBezTo>
                      <a:pt x="2405" y="0"/>
                      <a:pt x="1934" y="33"/>
                      <a:pt x="1463" y="107"/>
                    </a:cubicBezTo>
                    <a:cubicBezTo>
                      <a:pt x="967" y="165"/>
                      <a:pt x="480" y="256"/>
                      <a:pt x="0" y="372"/>
                    </a:cubicBezTo>
                    <a:lnTo>
                      <a:pt x="0" y="2264"/>
                    </a:lnTo>
                    <a:cubicBezTo>
                      <a:pt x="75" y="2165"/>
                      <a:pt x="157" y="2066"/>
                      <a:pt x="256" y="1983"/>
                    </a:cubicBezTo>
                    <a:cubicBezTo>
                      <a:pt x="686" y="1595"/>
                      <a:pt x="1215" y="1339"/>
                      <a:pt x="1785" y="1239"/>
                    </a:cubicBezTo>
                    <a:cubicBezTo>
                      <a:pt x="1997" y="1198"/>
                      <a:pt x="2208" y="1180"/>
                      <a:pt x="2419" y="1180"/>
                    </a:cubicBezTo>
                    <a:cubicBezTo>
                      <a:pt x="2839" y="1180"/>
                      <a:pt x="3256" y="1253"/>
                      <a:pt x="3669" y="1363"/>
                    </a:cubicBezTo>
                    <a:cubicBezTo>
                      <a:pt x="4380" y="1562"/>
                      <a:pt x="5082" y="1826"/>
                      <a:pt x="5751" y="2148"/>
                    </a:cubicBezTo>
                    <a:cubicBezTo>
                      <a:pt x="6156" y="2338"/>
                      <a:pt x="6536" y="2570"/>
                      <a:pt x="6891" y="2851"/>
                    </a:cubicBezTo>
                    <a:lnTo>
                      <a:pt x="6891" y="562"/>
                    </a:lnTo>
                    <a:cubicBezTo>
                      <a:pt x="6437" y="479"/>
                      <a:pt x="5991" y="405"/>
                      <a:pt x="5536" y="331"/>
                    </a:cubicBezTo>
                    <a:cubicBezTo>
                      <a:pt x="5082" y="248"/>
                      <a:pt x="4652" y="182"/>
                      <a:pt x="4214" y="124"/>
                    </a:cubicBezTo>
                    <a:cubicBezTo>
                      <a:pt x="3768" y="50"/>
                      <a:pt x="3330" y="8"/>
                      <a:pt x="2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7" name="Google Shape;187;p11"/>
          <p:cNvGrpSpPr/>
          <p:nvPr/>
        </p:nvGrpSpPr>
        <p:grpSpPr>
          <a:xfrm>
            <a:off x="8423957" y="277500"/>
            <a:ext cx="445996" cy="4588500"/>
            <a:chOff x="8423957" y="277500"/>
            <a:chExt cx="445996" cy="4588500"/>
          </a:xfrm>
        </p:grpSpPr>
        <p:grpSp>
          <p:nvGrpSpPr>
            <p:cNvPr id="188" name="Google Shape;188;p11"/>
            <p:cNvGrpSpPr/>
            <p:nvPr/>
          </p:nvGrpSpPr>
          <p:grpSpPr>
            <a:xfrm>
              <a:off x="8424320" y="946074"/>
              <a:ext cx="445632" cy="3919926"/>
              <a:chOff x="8424320" y="946074"/>
              <a:chExt cx="445632" cy="3919926"/>
            </a:xfrm>
          </p:grpSpPr>
          <p:sp>
            <p:nvSpPr>
              <p:cNvPr id="189" name="Google Shape;189;p11"/>
              <p:cNvSpPr/>
              <p:nvPr/>
            </p:nvSpPr>
            <p:spPr>
              <a:xfrm>
                <a:off x="8424320" y="946074"/>
                <a:ext cx="445632" cy="679329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10520" extrusionOk="0">
                    <a:moveTo>
                      <a:pt x="2352" y="1"/>
                    </a:moveTo>
                    <a:cubicBezTo>
                      <a:pt x="2183" y="1"/>
                      <a:pt x="2026" y="121"/>
                      <a:pt x="1992" y="294"/>
                    </a:cubicBezTo>
                    <a:cubicBezTo>
                      <a:pt x="1926" y="567"/>
                      <a:pt x="1918" y="848"/>
                      <a:pt x="1984" y="1121"/>
                    </a:cubicBezTo>
                    <a:cubicBezTo>
                      <a:pt x="2067" y="1641"/>
                      <a:pt x="2248" y="2120"/>
                      <a:pt x="2397" y="2624"/>
                    </a:cubicBezTo>
                    <a:cubicBezTo>
                      <a:pt x="2645" y="3492"/>
                      <a:pt x="2876" y="4368"/>
                      <a:pt x="2959" y="5269"/>
                    </a:cubicBezTo>
                    <a:cubicBezTo>
                      <a:pt x="3017" y="5971"/>
                      <a:pt x="3017" y="6681"/>
                      <a:pt x="2959" y="7392"/>
                    </a:cubicBezTo>
                    <a:cubicBezTo>
                      <a:pt x="2926" y="7946"/>
                      <a:pt x="2860" y="8516"/>
                      <a:pt x="2661" y="9045"/>
                    </a:cubicBezTo>
                    <a:cubicBezTo>
                      <a:pt x="2562" y="9317"/>
                      <a:pt x="2405" y="9573"/>
                      <a:pt x="2207" y="9796"/>
                    </a:cubicBezTo>
                    <a:cubicBezTo>
                      <a:pt x="1986" y="10034"/>
                      <a:pt x="1737" y="10141"/>
                      <a:pt x="1471" y="10141"/>
                    </a:cubicBezTo>
                    <a:cubicBezTo>
                      <a:pt x="1330" y="10141"/>
                      <a:pt x="1183" y="10110"/>
                      <a:pt x="1034" y="10053"/>
                    </a:cubicBezTo>
                    <a:cubicBezTo>
                      <a:pt x="687" y="9920"/>
                      <a:pt x="348" y="9796"/>
                      <a:pt x="1" y="9673"/>
                    </a:cubicBezTo>
                    <a:lnTo>
                      <a:pt x="1" y="9962"/>
                    </a:lnTo>
                    <a:cubicBezTo>
                      <a:pt x="431" y="10119"/>
                      <a:pt x="860" y="10284"/>
                      <a:pt x="1290" y="10449"/>
                    </a:cubicBezTo>
                    <a:cubicBezTo>
                      <a:pt x="1406" y="10496"/>
                      <a:pt x="1527" y="10519"/>
                      <a:pt x="1648" y="10519"/>
                    </a:cubicBezTo>
                    <a:cubicBezTo>
                      <a:pt x="1846" y="10519"/>
                      <a:pt x="2043" y="10457"/>
                      <a:pt x="2207" y="10334"/>
                    </a:cubicBezTo>
                    <a:cubicBezTo>
                      <a:pt x="2389" y="10201"/>
                      <a:pt x="2538" y="10028"/>
                      <a:pt x="2637" y="9830"/>
                    </a:cubicBezTo>
                    <a:cubicBezTo>
                      <a:pt x="2967" y="9226"/>
                      <a:pt x="3058" y="8557"/>
                      <a:pt x="3132" y="7896"/>
                    </a:cubicBezTo>
                    <a:cubicBezTo>
                      <a:pt x="3190" y="7177"/>
                      <a:pt x="3207" y="6467"/>
                      <a:pt x="3190" y="5748"/>
                    </a:cubicBezTo>
                    <a:cubicBezTo>
                      <a:pt x="3182" y="5467"/>
                      <a:pt x="3157" y="5194"/>
                      <a:pt x="3116" y="4921"/>
                    </a:cubicBezTo>
                    <a:cubicBezTo>
                      <a:pt x="3025" y="4277"/>
                      <a:pt x="2901" y="3641"/>
                      <a:pt x="2736" y="3013"/>
                    </a:cubicBezTo>
                    <a:cubicBezTo>
                      <a:pt x="2620" y="2550"/>
                      <a:pt x="2480" y="2096"/>
                      <a:pt x="2372" y="1633"/>
                    </a:cubicBezTo>
                    <a:cubicBezTo>
                      <a:pt x="2306" y="1369"/>
                      <a:pt x="2232" y="1096"/>
                      <a:pt x="2306" y="815"/>
                    </a:cubicBezTo>
                    <a:cubicBezTo>
                      <a:pt x="2363" y="600"/>
                      <a:pt x="2483" y="496"/>
                      <a:pt x="2658" y="496"/>
                    </a:cubicBezTo>
                    <a:cubicBezTo>
                      <a:pt x="2712" y="496"/>
                      <a:pt x="2771" y="506"/>
                      <a:pt x="2835" y="526"/>
                    </a:cubicBezTo>
                    <a:cubicBezTo>
                      <a:pt x="3116" y="608"/>
                      <a:pt x="3389" y="741"/>
                      <a:pt x="3636" y="906"/>
                    </a:cubicBezTo>
                    <a:cubicBezTo>
                      <a:pt x="4421" y="1418"/>
                      <a:pt x="5157" y="2005"/>
                      <a:pt x="5826" y="2666"/>
                    </a:cubicBezTo>
                    <a:cubicBezTo>
                      <a:pt x="6173" y="2980"/>
                      <a:pt x="6495" y="3310"/>
                      <a:pt x="6793" y="3674"/>
                    </a:cubicBezTo>
                    <a:lnTo>
                      <a:pt x="6900" y="3798"/>
                    </a:lnTo>
                    <a:lnTo>
                      <a:pt x="6900" y="3484"/>
                    </a:lnTo>
                    <a:cubicBezTo>
                      <a:pt x="6528" y="3079"/>
                      <a:pt x="6148" y="2691"/>
                      <a:pt x="5752" y="2327"/>
                    </a:cubicBezTo>
                    <a:cubicBezTo>
                      <a:pt x="4901" y="1550"/>
                      <a:pt x="4025" y="807"/>
                      <a:pt x="3017" y="245"/>
                    </a:cubicBezTo>
                    <a:cubicBezTo>
                      <a:pt x="2843" y="146"/>
                      <a:pt x="2661" y="71"/>
                      <a:pt x="2471" y="22"/>
                    </a:cubicBezTo>
                    <a:cubicBezTo>
                      <a:pt x="2432" y="8"/>
                      <a:pt x="2392" y="1"/>
                      <a:pt x="23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11"/>
              <p:cNvSpPr/>
              <p:nvPr/>
            </p:nvSpPr>
            <p:spPr>
              <a:xfrm>
                <a:off x="8424320" y="2261015"/>
                <a:ext cx="445632" cy="827141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12809" extrusionOk="0">
                    <a:moveTo>
                      <a:pt x="2600" y="1"/>
                    </a:moveTo>
                    <a:cubicBezTo>
                      <a:pt x="2510" y="1"/>
                      <a:pt x="2440" y="64"/>
                      <a:pt x="2389" y="191"/>
                    </a:cubicBezTo>
                    <a:cubicBezTo>
                      <a:pt x="2364" y="266"/>
                      <a:pt x="2347" y="340"/>
                      <a:pt x="2331" y="423"/>
                    </a:cubicBezTo>
                    <a:cubicBezTo>
                      <a:pt x="2331" y="439"/>
                      <a:pt x="2331" y="456"/>
                      <a:pt x="2331" y="472"/>
                    </a:cubicBezTo>
                    <a:cubicBezTo>
                      <a:pt x="2298" y="671"/>
                      <a:pt x="2273" y="877"/>
                      <a:pt x="2273" y="1076"/>
                    </a:cubicBezTo>
                    <a:cubicBezTo>
                      <a:pt x="2257" y="1332"/>
                      <a:pt x="2257" y="1588"/>
                      <a:pt x="2240" y="1844"/>
                    </a:cubicBezTo>
                    <a:cubicBezTo>
                      <a:pt x="2215" y="2241"/>
                      <a:pt x="2207" y="2629"/>
                      <a:pt x="2157" y="3026"/>
                    </a:cubicBezTo>
                    <a:cubicBezTo>
                      <a:pt x="2149" y="3116"/>
                      <a:pt x="2141" y="3216"/>
                      <a:pt x="2124" y="3315"/>
                    </a:cubicBezTo>
                    <a:cubicBezTo>
                      <a:pt x="1984" y="4422"/>
                      <a:pt x="1711" y="5521"/>
                      <a:pt x="1306" y="6570"/>
                    </a:cubicBezTo>
                    <a:cubicBezTo>
                      <a:pt x="968" y="7463"/>
                      <a:pt x="538" y="8322"/>
                      <a:pt x="1" y="9115"/>
                    </a:cubicBezTo>
                    <a:lnTo>
                      <a:pt x="1" y="12809"/>
                    </a:lnTo>
                    <a:cubicBezTo>
                      <a:pt x="472" y="12470"/>
                      <a:pt x="910" y="12098"/>
                      <a:pt x="1331" y="11701"/>
                    </a:cubicBezTo>
                    <a:cubicBezTo>
                      <a:pt x="1777" y="11288"/>
                      <a:pt x="2224" y="10867"/>
                      <a:pt x="2670" y="10454"/>
                    </a:cubicBezTo>
                    <a:cubicBezTo>
                      <a:pt x="2852" y="10280"/>
                      <a:pt x="3058" y="10140"/>
                      <a:pt x="3281" y="10016"/>
                    </a:cubicBezTo>
                    <a:cubicBezTo>
                      <a:pt x="3437" y="9928"/>
                      <a:pt x="3610" y="9884"/>
                      <a:pt x="3783" y="9884"/>
                    </a:cubicBezTo>
                    <a:cubicBezTo>
                      <a:pt x="3968" y="9884"/>
                      <a:pt x="4152" y="9934"/>
                      <a:pt x="4314" y="10032"/>
                    </a:cubicBezTo>
                    <a:cubicBezTo>
                      <a:pt x="4587" y="10181"/>
                      <a:pt x="4826" y="10371"/>
                      <a:pt x="5041" y="10586"/>
                    </a:cubicBezTo>
                    <a:cubicBezTo>
                      <a:pt x="5438" y="10974"/>
                      <a:pt x="5826" y="11379"/>
                      <a:pt x="6214" y="11776"/>
                    </a:cubicBezTo>
                    <a:cubicBezTo>
                      <a:pt x="6438" y="12007"/>
                      <a:pt x="6669" y="12230"/>
                      <a:pt x="6900" y="12453"/>
                    </a:cubicBezTo>
                    <a:lnTo>
                      <a:pt x="6900" y="7884"/>
                    </a:lnTo>
                    <a:cubicBezTo>
                      <a:pt x="6760" y="7603"/>
                      <a:pt x="6619" y="7330"/>
                      <a:pt x="6479" y="7058"/>
                    </a:cubicBezTo>
                    <a:cubicBezTo>
                      <a:pt x="6297" y="6686"/>
                      <a:pt x="6124" y="6314"/>
                      <a:pt x="5958" y="5942"/>
                    </a:cubicBezTo>
                    <a:cubicBezTo>
                      <a:pt x="5653" y="5273"/>
                      <a:pt x="5355" y="4604"/>
                      <a:pt x="5041" y="3943"/>
                    </a:cubicBezTo>
                    <a:cubicBezTo>
                      <a:pt x="4785" y="3389"/>
                      <a:pt x="4521" y="2836"/>
                      <a:pt x="4248" y="2290"/>
                    </a:cubicBezTo>
                    <a:cubicBezTo>
                      <a:pt x="4149" y="2084"/>
                      <a:pt x="4050" y="1885"/>
                      <a:pt x="3950" y="1687"/>
                    </a:cubicBezTo>
                    <a:cubicBezTo>
                      <a:pt x="3744" y="1282"/>
                      <a:pt x="3513" y="902"/>
                      <a:pt x="3248" y="539"/>
                    </a:cubicBezTo>
                    <a:cubicBezTo>
                      <a:pt x="3116" y="357"/>
                      <a:pt x="2959" y="191"/>
                      <a:pt x="2777" y="68"/>
                    </a:cubicBezTo>
                    <a:cubicBezTo>
                      <a:pt x="2744" y="51"/>
                      <a:pt x="2711" y="34"/>
                      <a:pt x="2686" y="18"/>
                    </a:cubicBezTo>
                    <a:cubicBezTo>
                      <a:pt x="2656" y="7"/>
                      <a:pt x="2627" y="1"/>
                      <a:pt x="260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>
                <a:off x="8545980" y="4652386"/>
                <a:ext cx="323973" cy="213614"/>
              </a:xfrm>
              <a:custGeom>
                <a:avLst/>
                <a:gdLst/>
                <a:ahLst/>
                <a:cxnLst/>
                <a:rect l="l" t="t" r="r" b="b"/>
                <a:pathLst>
                  <a:path w="5017" h="3308" extrusionOk="0">
                    <a:moveTo>
                      <a:pt x="1811" y="1"/>
                    </a:moveTo>
                    <a:cubicBezTo>
                      <a:pt x="1661" y="1"/>
                      <a:pt x="1516" y="18"/>
                      <a:pt x="1364" y="52"/>
                    </a:cubicBezTo>
                    <a:cubicBezTo>
                      <a:pt x="554" y="250"/>
                      <a:pt x="59" y="870"/>
                      <a:pt x="17" y="1746"/>
                    </a:cubicBezTo>
                    <a:cubicBezTo>
                      <a:pt x="1" y="2209"/>
                      <a:pt x="67" y="2680"/>
                      <a:pt x="216" y="3126"/>
                    </a:cubicBezTo>
                    <a:cubicBezTo>
                      <a:pt x="232" y="3184"/>
                      <a:pt x="257" y="3250"/>
                      <a:pt x="273" y="3308"/>
                    </a:cubicBezTo>
                    <a:lnTo>
                      <a:pt x="5016" y="3308"/>
                    </a:lnTo>
                    <a:lnTo>
                      <a:pt x="5016" y="3"/>
                    </a:lnTo>
                    <a:lnTo>
                      <a:pt x="1901" y="3"/>
                    </a:lnTo>
                    <a:cubicBezTo>
                      <a:pt x="1871" y="1"/>
                      <a:pt x="1841" y="1"/>
                      <a:pt x="18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rot="10800000">
                <a:off x="8424465" y="3379696"/>
                <a:ext cx="444465" cy="775299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12022" extrusionOk="0">
                    <a:moveTo>
                      <a:pt x="5275" y="0"/>
                    </a:moveTo>
                    <a:cubicBezTo>
                      <a:pt x="5164" y="0"/>
                      <a:pt x="5052" y="15"/>
                      <a:pt x="4941" y="45"/>
                    </a:cubicBezTo>
                    <a:cubicBezTo>
                      <a:pt x="4867" y="54"/>
                      <a:pt x="4793" y="79"/>
                      <a:pt x="4718" y="95"/>
                    </a:cubicBezTo>
                    <a:cubicBezTo>
                      <a:pt x="4322" y="202"/>
                      <a:pt x="3966" y="417"/>
                      <a:pt x="3694" y="715"/>
                    </a:cubicBezTo>
                    <a:cubicBezTo>
                      <a:pt x="3562" y="880"/>
                      <a:pt x="3446" y="1062"/>
                      <a:pt x="3363" y="1260"/>
                    </a:cubicBezTo>
                    <a:cubicBezTo>
                      <a:pt x="2876" y="2376"/>
                      <a:pt x="2553" y="3549"/>
                      <a:pt x="2281" y="4739"/>
                    </a:cubicBezTo>
                    <a:cubicBezTo>
                      <a:pt x="2025" y="5821"/>
                      <a:pt x="1760" y="6912"/>
                      <a:pt x="1413" y="7969"/>
                    </a:cubicBezTo>
                    <a:cubicBezTo>
                      <a:pt x="1413" y="7969"/>
                      <a:pt x="1413" y="7986"/>
                      <a:pt x="1405" y="7986"/>
                    </a:cubicBezTo>
                    <a:cubicBezTo>
                      <a:pt x="1289" y="8391"/>
                      <a:pt x="1116" y="8763"/>
                      <a:pt x="884" y="9110"/>
                    </a:cubicBezTo>
                    <a:cubicBezTo>
                      <a:pt x="756" y="9290"/>
                      <a:pt x="627" y="9380"/>
                      <a:pt x="491" y="9380"/>
                    </a:cubicBezTo>
                    <a:cubicBezTo>
                      <a:pt x="452" y="9380"/>
                      <a:pt x="413" y="9372"/>
                      <a:pt x="372" y="9358"/>
                    </a:cubicBezTo>
                    <a:cubicBezTo>
                      <a:pt x="331" y="9341"/>
                      <a:pt x="289" y="9324"/>
                      <a:pt x="248" y="9291"/>
                    </a:cubicBezTo>
                    <a:cubicBezTo>
                      <a:pt x="199" y="9258"/>
                      <a:pt x="149" y="9225"/>
                      <a:pt x="108" y="9184"/>
                    </a:cubicBezTo>
                    <a:cubicBezTo>
                      <a:pt x="66" y="9143"/>
                      <a:pt x="33" y="9110"/>
                      <a:pt x="0" y="9068"/>
                    </a:cubicBezTo>
                    <a:lnTo>
                      <a:pt x="0" y="11233"/>
                    </a:lnTo>
                    <a:cubicBezTo>
                      <a:pt x="17" y="11266"/>
                      <a:pt x="25" y="11291"/>
                      <a:pt x="42" y="11324"/>
                    </a:cubicBezTo>
                    <a:cubicBezTo>
                      <a:pt x="58" y="11349"/>
                      <a:pt x="83" y="11390"/>
                      <a:pt x="99" y="11423"/>
                    </a:cubicBezTo>
                    <a:cubicBezTo>
                      <a:pt x="116" y="11448"/>
                      <a:pt x="133" y="11481"/>
                      <a:pt x="157" y="11506"/>
                    </a:cubicBezTo>
                    <a:cubicBezTo>
                      <a:pt x="248" y="11638"/>
                      <a:pt x="356" y="11762"/>
                      <a:pt x="471" y="11869"/>
                    </a:cubicBezTo>
                    <a:cubicBezTo>
                      <a:pt x="546" y="11944"/>
                      <a:pt x="645" y="12002"/>
                      <a:pt x="752" y="12018"/>
                    </a:cubicBezTo>
                    <a:cubicBezTo>
                      <a:pt x="767" y="12021"/>
                      <a:pt x="781" y="12022"/>
                      <a:pt x="796" y="12022"/>
                    </a:cubicBezTo>
                    <a:cubicBezTo>
                      <a:pt x="831" y="12022"/>
                      <a:pt x="866" y="12016"/>
                      <a:pt x="901" y="12010"/>
                    </a:cubicBezTo>
                    <a:cubicBezTo>
                      <a:pt x="951" y="11993"/>
                      <a:pt x="1008" y="11969"/>
                      <a:pt x="1058" y="11944"/>
                    </a:cubicBezTo>
                    <a:cubicBezTo>
                      <a:pt x="1198" y="11853"/>
                      <a:pt x="1322" y="11745"/>
                      <a:pt x="1421" y="11613"/>
                    </a:cubicBezTo>
                    <a:lnTo>
                      <a:pt x="1479" y="11531"/>
                    </a:lnTo>
                    <a:cubicBezTo>
                      <a:pt x="1537" y="11456"/>
                      <a:pt x="1587" y="11382"/>
                      <a:pt x="1636" y="11299"/>
                    </a:cubicBezTo>
                    <a:cubicBezTo>
                      <a:pt x="1760" y="11093"/>
                      <a:pt x="1859" y="10870"/>
                      <a:pt x="1950" y="10646"/>
                    </a:cubicBezTo>
                    <a:cubicBezTo>
                      <a:pt x="1975" y="10589"/>
                      <a:pt x="2000" y="10523"/>
                      <a:pt x="2025" y="10456"/>
                    </a:cubicBezTo>
                    <a:cubicBezTo>
                      <a:pt x="2297" y="9688"/>
                      <a:pt x="2504" y="8895"/>
                      <a:pt x="2661" y="8102"/>
                    </a:cubicBezTo>
                    <a:cubicBezTo>
                      <a:pt x="2677" y="8019"/>
                      <a:pt x="2694" y="7945"/>
                      <a:pt x="2710" y="7862"/>
                    </a:cubicBezTo>
                    <a:cubicBezTo>
                      <a:pt x="2867" y="7060"/>
                      <a:pt x="3024" y="6251"/>
                      <a:pt x="3198" y="5441"/>
                    </a:cubicBezTo>
                    <a:cubicBezTo>
                      <a:pt x="3413" y="4458"/>
                      <a:pt x="3644" y="3466"/>
                      <a:pt x="4008" y="2524"/>
                    </a:cubicBezTo>
                    <a:cubicBezTo>
                      <a:pt x="4016" y="2483"/>
                      <a:pt x="4033" y="2450"/>
                      <a:pt x="4049" y="2417"/>
                    </a:cubicBezTo>
                    <a:cubicBezTo>
                      <a:pt x="4049" y="2417"/>
                      <a:pt x="4049" y="2409"/>
                      <a:pt x="4049" y="2409"/>
                    </a:cubicBezTo>
                    <a:cubicBezTo>
                      <a:pt x="4190" y="2086"/>
                      <a:pt x="4437" y="1830"/>
                      <a:pt x="4751" y="1681"/>
                    </a:cubicBezTo>
                    <a:cubicBezTo>
                      <a:pt x="4908" y="1607"/>
                      <a:pt x="5082" y="1549"/>
                      <a:pt x="5255" y="1516"/>
                    </a:cubicBezTo>
                    <a:cubicBezTo>
                      <a:pt x="5359" y="1495"/>
                      <a:pt x="5459" y="1486"/>
                      <a:pt x="5555" y="1486"/>
                    </a:cubicBezTo>
                    <a:cubicBezTo>
                      <a:pt x="5873" y="1486"/>
                      <a:pt x="6156" y="1590"/>
                      <a:pt x="6429" y="1723"/>
                    </a:cubicBezTo>
                    <a:cubicBezTo>
                      <a:pt x="6536" y="1781"/>
                      <a:pt x="6644" y="1838"/>
                      <a:pt x="6751" y="1896"/>
                    </a:cubicBezTo>
                    <a:lnTo>
                      <a:pt x="6891" y="1971"/>
                    </a:lnTo>
                    <a:lnTo>
                      <a:pt x="6891" y="839"/>
                    </a:lnTo>
                    <a:lnTo>
                      <a:pt x="6801" y="773"/>
                    </a:lnTo>
                    <a:cubicBezTo>
                      <a:pt x="6520" y="550"/>
                      <a:pt x="6222" y="351"/>
                      <a:pt x="5916" y="169"/>
                    </a:cubicBezTo>
                    <a:cubicBezTo>
                      <a:pt x="5718" y="59"/>
                      <a:pt x="5498" y="0"/>
                      <a:pt x="5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3" name="Google Shape;193;p11"/>
            <p:cNvSpPr/>
            <p:nvPr/>
          </p:nvSpPr>
          <p:spPr>
            <a:xfrm>
              <a:off x="84239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194;p11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195" name="Google Shape;195;p11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196" name="Google Shape;196;p11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199" name="Google Shape;199;p11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1" name="Google Shape;201;p11"/>
          <p:cNvSpPr txBox="1">
            <a:spLocks noGrp="1"/>
          </p:cNvSpPr>
          <p:nvPr>
            <p:ph type="title" hasCustomPrompt="1"/>
          </p:nvPr>
        </p:nvSpPr>
        <p:spPr>
          <a:xfrm>
            <a:off x="958500" y="1866932"/>
            <a:ext cx="7227000" cy="89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65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02" name="Google Shape;202;p11"/>
          <p:cNvSpPr txBox="1">
            <a:spLocks noGrp="1"/>
          </p:cNvSpPr>
          <p:nvPr>
            <p:ph type="subTitle" idx="1"/>
          </p:nvPr>
        </p:nvSpPr>
        <p:spPr>
          <a:xfrm flipH="1">
            <a:off x="958639" y="2839018"/>
            <a:ext cx="7226700" cy="39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6_1_2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" name="Google Shape;206;p13"/>
          <p:cNvGrpSpPr/>
          <p:nvPr/>
        </p:nvGrpSpPr>
        <p:grpSpPr>
          <a:xfrm>
            <a:off x="274257" y="277500"/>
            <a:ext cx="445622" cy="4588500"/>
            <a:chOff x="274257" y="277500"/>
            <a:chExt cx="445622" cy="4588500"/>
          </a:xfrm>
        </p:grpSpPr>
        <p:sp>
          <p:nvSpPr>
            <p:cNvPr id="207" name="Google Shape;207;p13"/>
            <p:cNvSpPr/>
            <p:nvPr/>
          </p:nvSpPr>
          <p:spPr>
            <a:xfrm>
              <a:off x="2742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8" name="Google Shape;208;p13"/>
            <p:cNvGrpSpPr/>
            <p:nvPr/>
          </p:nvGrpSpPr>
          <p:grpSpPr>
            <a:xfrm>
              <a:off x="274260" y="539441"/>
              <a:ext cx="445619" cy="4326559"/>
              <a:chOff x="274260" y="539441"/>
              <a:chExt cx="445619" cy="4326559"/>
            </a:xfrm>
          </p:grpSpPr>
          <p:sp>
            <p:nvSpPr>
              <p:cNvPr id="209" name="Google Shape;209;p13"/>
              <p:cNvSpPr/>
              <p:nvPr/>
            </p:nvSpPr>
            <p:spPr>
              <a:xfrm>
                <a:off x="274260" y="539441"/>
                <a:ext cx="445619" cy="236437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3"/>
              <p:cNvSpPr/>
              <p:nvPr/>
            </p:nvSpPr>
            <p:spPr>
              <a:xfrm>
                <a:off x="274776" y="694698"/>
                <a:ext cx="445103" cy="29727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3"/>
              <p:cNvSpPr/>
              <p:nvPr/>
            </p:nvSpPr>
            <p:spPr>
              <a:xfrm>
                <a:off x="274260" y="1268901"/>
                <a:ext cx="445619" cy="43438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3"/>
              <p:cNvSpPr/>
              <p:nvPr/>
            </p:nvSpPr>
            <p:spPr>
              <a:xfrm>
                <a:off x="274260" y="1546864"/>
                <a:ext cx="445619" cy="41526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3"/>
              <p:cNvSpPr/>
              <p:nvPr/>
            </p:nvSpPr>
            <p:spPr>
              <a:xfrm>
                <a:off x="274260" y="2490241"/>
                <a:ext cx="445619" cy="59874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271" extrusionOk="0">
                    <a:moveTo>
                      <a:pt x="0" y="0"/>
                    </a:moveTo>
                    <a:lnTo>
                      <a:pt x="0" y="58"/>
                    </a:lnTo>
                    <a:cubicBezTo>
                      <a:pt x="42" y="75"/>
                      <a:pt x="91" y="83"/>
                      <a:pt x="133" y="99"/>
                    </a:cubicBezTo>
                    <a:cubicBezTo>
                      <a:pt x="1157" y="504"/>
                      <a:pt x="2083" y="1140"/>
                      <a:pt x="2834" y="1958"/>
                    </a:cubicBezTo>
                    <a:cubicBezTo>
                      <a:pt x="3438" y="2636"/>
                      <a:pt x="3975" y="3371"/>
                      <a:pt x="4421" y="4156"/>
                    </a:cubicBezTo>
                    <a:cubicBezTo>
                      <a:pt x="4991" y="5131"/>
                      <a:pt x="5545" y="6115"/>
                      <a:pt x="6024" y="7139"/>
                    </a:cubicBezTo>
                    <a:cubicBezTo>
                      <a:pt x="6354" y="7833"/>
                      <a:pt x="6627" y="8552"/>
                      <a:pt x="6900" y="9271"/>
                    </a:cubicBezTo>
                    <a:lnTo>
                      <a:pt x="6900" y="8610"/>
                    </a:lnTo>
                    <a:cubicBezTo>
                      <a:pt x="6842" y="8469"/>
                      <a:pt x="6792" y="8337"/>
                      <a:pt x="6735" y="8205"/>
                    </a:cubicBezTo>
                    <a:cubicBezTo>
                      <a:pt x="6478" y="7544"/>
                      <a:pt x="6181" y="6900"/>
                      <a:pt x="5859" y="6272"/>
                    </a:cubicBezTo>
                    <a:cubicBezTo>
                      <a:pt x="5759" y="6082"/>
                      <a:pt x="5652" y="5883"/>
                      <a:pt x="5545" y="5701"/>
                    </a:cubicBezTo>
                    <a:lnTo>
                      <a:pt x="5421" y="5470"/>
                    </a:lnTo>
                    <a:lnTo>
                      <a:pt x="5313" y="5297"/>
                    </a:lnTo>
                    <a:cubicBezTo>
                      <a:pt x="5214" y="5107"/>
                      <a:pt x="5098" y="4917"/>
                      <a:pt x="4983" y="4726"/>
                    </a:cubicBezTo>
                    <a:cubicBezTo>
                      <a:pt x="4727" y="4297"/>
                      <a:pt x="4471" y="3859"/>
                      <a:pt x="4198" y="3438"/>
                    </a:cubicBezTo>
                    <a:cubicBezTo>
                      <a:pt x="4049" y="3214"/>
                      <a:pt x="3892" y="2991"/>
                      <a:pt x="3727" y="2768"/>
                    </a:cubicBezTo>
                    <a:cubicBezTo>
                      <a:pt x="3661" y="2677"/>
                      <a:pt x="3586" y="2586"/>
                      <a:pt x="3512" y="2496"/>
                    </a:cubicBezTo>
                    <a:cubicBezTo>
                      <a:pt x="3281" y="2215"/>
                      <a:pt x="3025" y="1942"/>
                      <a:pt x="2768" y="1686"/>
                    </a:cubicBezTo>
                    <a:cubicBezTo>
                      <a:pt x="2000" y="942"/>
                      <a:pt x="1066" y="331"/>
                      <a:pt x="42" y="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3"/>
              <p:cNvSpPr/>
              <p:nvPr/>
            </p:nvSpPr>
            <p:spPr>
              <a:xfrm>
                <a:off x="274260" y="2097932"/>
                <a:ext cx="445619" cy="61747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3"/>
              <p:cNvSpPr/>
              <p:nvPr/>
            </p:nvSpPr>
            <p:spPr>
              <a:xfrm>
                <a:off x="274260" y="3096440"/>
                <a:ext cx="445619" cy="176956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3"/>
              <p:cNvSpPr/>
              <p:nvPr/>
            </p:nvSpPr>
            <p:spPr>
              <a:xfrm>
                <a:off x="274260" y="3794147"/>
                <a:ext cx="199108" cy="691679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7" name="Google Shape;217;p13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218" name="Google Shape;218;p13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219" name="Google Shape;219;p13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3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1" name="Google Shape;221;p13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222" name="Google Shape;222;p13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13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4" name="Google Shape;224;p13"/>
          <p:cNvSpPr txBox="1">
            <a:spLocks noGrp="1"/>
          </p:cNvSpPr>
          <p:nvPr>
            <p:ph type="title" hasCustomPrompt="1"/>
          </p:nvPr>
        </p:nvSpPr>
        <p:spPr>
          <a:xfrm>
            <a:off x="958500" y="1332860"/>
            <a:ext cx="1032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5" name="Google Shape;225;p13"/>
          <p:cNvSpPr txBox="1">
            <a:spLocks noGrp="1"/>
          </p:cNvSpPr>
          <p:nvPr>
            <p:ph type="subTitle" idx="1"/>
          </p:nvPr>
        </p:nvSpPr>
        <p:spPr>
          <a:xfrm>
            <a:off x="2068025" y="1410850"/>
            <a:ext cx="3506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226" name="Google Shape;226;p13"/>
          <p:cNvSpPr txBox="1">
            <a:spLocks noGrp="1"/>
          </p:cNvSpPr>
          <p:nvPr>
            <p:ph type="subTitle" idx="2"/>
          </p:nvPr>
        </p:nvSpPr>
        <p:spPr>
          <a:xfrm>
            <a:off x="5650750" y="1246910"/>
            <a:ext cx="27711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27" name="Google Shape;227;p13"/>
          <p:cNvSpPr txBox="1">
            <a:spLocks noGrp="1"/>
          </p:cNvSpPr>
          <p:nvPr>
            <p:ph type="title" idx="3" hasCustomPrompt="1"/>
          </p:nvPr>
        </p:nvSpPr>
        <p:spPr>
          <a:xfrm>
            <a:off x="958500" y="2170252"/>
            <a:ext cx="1032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8" name="Google Shape;228;p13"/>
          <p:cNvSpPr txBox="1">
            <a:spLocks noGrp="1"/>
          </p:cNvSpPr>
          <p:nvPr>
            <p:ph type="subTitle" idx="4"/>
          </p:nvPr>
        </p:nvSpPr>
        <p:spPr>
          <a:xfrm>
            <a:off x="2068025" y="2248242"/>
            <a:ext cx="3506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229" name="Google Shape;229;p13"/>
          <p:cNvSpPr txBox="1">
            <a:spLocks noGrp="1"/>
          </p:cNvSpPr>
          <p:nvPr>
            <p:ph type="subTitle" idx="5"/>
          </p:nvPr>
        </p:nvSpPr>
        <p:spPr>
          <a:xfrm>
            <a:off x="5650750" y="2921694"/>
            <a:ext cx="27711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30" name="Google Shape;230;p13"/>
          <p:cNvSpPr txBox="1">
            <a:spLocks noGrp="1"/>
          </p:cNvSpPr>
          <p:nvPr>
            <p:ph type="title" idx="6" hasCustomPrompt="1"/>
          </p:nvPr>
        </p:nvSpPr>
        <p:spPr>
          <a:xfrm>
            <a:off x="958500" y="3007644"/>
            <a:ext cx="1032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1" name="Google Shape;231;p13"/>
          <p:cNvSpPr txBox="1">
            <a:spLocks noGrp="1"/>
          </p:cNvSpPr>
          <p:nvPr>
            <p:ph type="subTitle" idx="7"/>
          </p:nvPr>
        </p:nvSpPr>
        <p:spPr>
          <a:xfrm>
            <a:off x="2068025" y="3085633"/>
            <a:ext cx="3506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232" name="Google Shape;232;p13"/>
          <p:cNvSpPr txBox="1">
            <a:spLocks noGrp="1"/>
          </p:cNvSpPr>
          <p:nvPr>
            <p:ph type="subTitle" idx="8"/>
          </p:nvPr>
        </p:nvSpPr>
        <p:spPr>
          <a:xfrm>
            <a:off x="5650750" y="2084302"/>
            <a:ext cx="27711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33" name="Google Shape;233;p13"/>
          <p:cNvSpPr txBox="1">
            <a:spLocks noGrp="1"/>
          </p:cNvSpPr>
          <p:nvPr>
            <p:ph type="title" idx="9"/>
          </p:nvPr>
        </p:nvSpPr>
        <p:spPr>
          <a:xfrm>
            <a:off x="958500" y="387600"/>
            <a:ext cx="74655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234" name="Google Shape;234;p13"/>
          <p:cNvSpPr txBox="1">
            <a:spLocks noGrp="1"/>
          </p:cNvSpPr>
          <p:nvPr>
            <p:ph type="title" idx="13" hasCustomPrompt="1"/>
          </p:nvPr>
        </p:nvSpPr>
        <p:spPr>
          <a:xfrm>
            <a:off x="958500" y="3845035"/>
            <a:ext cx="1032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5" name="Google Shape;235;p13"/>
          <p:cNvSpPr txBox="1">
            <a:spLocks noGrp="1"/>
          </p:cNvSpPr>
          <p:nvPr>
            <p:ph type="subTitle" idx="14"/>
          </p:nvPr>
        </p:nvSpPr>
        <p:spPr>
          <a:xfrm>
            <a:off x="2068025" y="3923025"/>
            <a:ext cx="3506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236" name="Google Shape;236;p13"/>
          <p:cNvSpPr txBox="1">
            <a:spLocks noGrp="1"/>
          </p:cNvSpPr>
          <p:nvPr>
            <p:ph type="subTitle" idx="15"/>
          </p:nvPr>
        </p:nvSpPr>
        <p:spPr>
          <a:xfrm>
            <a:off x="5650750" y="3759085"/>
            <a:ext cx="27711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8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9" name="Google Shape;239;p14"/>
          <p:cNvGrpSpPr/>
          <p:nvPr/>
        </p:nvGrpSpPr>
        <p:grpSpPr>
          <a:xfrm flipH="1">
            <a:off x="274257" y="277500"/>
            <a:ext cx="445622" cy="4588500"/>
            <a:chOff x="274257" y="277500"/>
            <a:chExt cx="445622" cy="4588500"/>
          </a:xfrm>
        </p:grpSpPr>
        <p:sp>
          <p:nvSpPr>
            <p:cNvPr id="240" name="Google Shape;240;p14"/>
            <p:cNvSpPr/>
            <p:nvPr/>
          </p:nvSpPr>
          <p:spPr>
            <a:xfrm>
              <a:off x="2742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1" name="Google Shape;241;p14"/>
            <p:cNvGrpSpPr/>
            <p:nvPr/>
          </p:nvGrpSpPr>
          <p:grpSpPr>
            <a:xfrm>
              <a:off x="274260" y="539441"/>
              <a:ext cx="445619" cy="4326559"/>
              <a:chOff x="274260" y="539441"/>
              <a:chExt cx="445619" cy="4326559"/>
            </a:xfrm>
          </p:grpSpPr>
          <p:sp>
            <p:nvSpPr>
              <p:cNvPr id="242" name="Google Shape;242;p14"/>
              <p:cNvSpPr/>
              <p:nvPr/>
            </p:nvSpPr>
            <p:spPr>
              <a:xfrm>
                <a:off x="274260" y="539441"/>
                <a:ext cx="445619" cy="236437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14"/>
              <p:cNvSpPr/>
              <p:nvPr/>
            </p:nvSpPr>
            <p:spPr>
              <a:xfrm>
                <a:off x="274776" y="694698"/>
                <a:ext cx="445103" cy="29727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14"/>
              <p:cNvSpPr/>
              <p:nvPr/>
            </p:nvSpPr>
            <p:spPr>
              <a:xfrm>
                <a:off x="274260" y="1268901"/>
                <a:ext cx="445619" cy="43438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4"/>
              <p:cNvSpPr/>
              <p:nvPr/>
            </p:nvSpPr>
            <p:spPr>
              <a:xfrm>
                <a:off x="274260" y="1546864"/>
                <a:ext cx="445619" cy="41526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4"/>
              <p:cNvSpPr/>
              <p:nvPr/>
            </p:nvSpPr>
            <p:spPr>
              <a:xfrm>
                <a:off x="274260" y="2490241"/>
                <a:ext cx="445619" cy="59874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271" extrusionOk="0">
                    <a:moveTo>
                      <a:pt x="0" y="0"/>
                    </a:moveTo>
                    <a:lnTo>
                      <a:pt x="0" y="58"/>
                    </a:lnTo>
                    <a:cubicBezTo>
                      <a:pt x="42" y="75"/>
                      <a:pt x="91" y="83"/>
                      <a:pt x="133" y="99"/>
                    </a:cubicBezTo>
                    <a:cubicBezTo>
                      <a:pt x="1157" y="504"/>
                      <a:pt x="2083" y="1140"/>
                      <a:pt x="2834" y="1958"/>
                    </a:cubicBezTo>
                    <a:cubicBezTo>
                      <a:pt x="3438" y="2636"/>
                      <a:pt x="3975" y="3371"/>
                      <a:pt x="4421" y="4156"/>
                    </a:cubicBezTo>
                    <a:cubicBezTo>
                      <a:pt x="4991" y="5131"/>
                      <a:pt x="5545" y="6115"/>
                      <a:pt x="6024" y="7139"/>
                    </a:cubicBezTo>
                    <a:cubicBezTo>
                      <a:pt x="6354" y="7833"/>
                      <a:pt x="6627" y="8552"/>
                      <a:pt x="6900" y="9271"/>
                    </a:cubicBezTo>
                    <a:lnTo>
                      <a:pt x="6900" y="8610"/>
                    </a:lnTo>
                    <a:cubicBezTo>
                      <a:pt x="6842" y="8469"/>
                      <a:pt x="6792" y="8337"/>
                      <a:pt x="6735" y="8205"/>
                    </a:cubicBezTo>
                    <a:cubicBezTo>
                      <a:pt x="6478" y="7544"/>
                      <a:pt x="6181" y="6900"/>
                      <a:pt x="5859" y="6272"/>
                    </a:cubicBezTo>
                    <a:cubicBezTo>
                      <a:pt x="5759" y="6082"/>
                      <a:pt x="5652" y="5883"/>
                      <a:pt x="5545" y="5701"/>
                    </a:cubicBezTo>
                    <a:lnTo>
                      <a:pt x="5421" y="5470"/>
                    </a:lnTo>
                    <a:lnTo>
                      <a:pt x="5313" y="5297"/>
                    </a:lnTo>
                    <a:cubicBezTo>
                      <a:pt x="5214" y="5107"/>
                      <a:pt x="5098" y="4917"/>
                      <a:pt x="4983" y="4726"/>
                    </a:cubicBezTo>
                    <a:cubicBezTo>
                      <a:pt x="4727" y="4297"/>
                      <a:pt x="4471" y="3859"/>
                      <a:pt x="4198" y="3438"/>
                    </a:cubicBezTo>
                    <a:cubicBezTo>
                      <a:pt x="4049" y="3214"/>
                      <a:pt x="3892" y="2991"/>
                      <a:pt x="3727" y="2768"/>
                    </a:cubicBezTo>
                    <a:cubicBezTo>
                      <a:pt x="3661" y="2677"/>
                      <a:pt x="3586" y="2586"/>
                      <a:pt x="3512" y="2496"/>
                    </a:cubicBezTo>
                    <a:cubicBezTo>
                      <a:pt x="3281" y="2215"/>
                      <a:pt x="3025" y="1942"/>
                      <a:pt x="2768" y="1686"/>
                    </a:cubicBezTo>
                    <a:cubicBezTo>
                      <a:pt x="2000" y="942"/>
                      <a:pt x="1066" y="331"/>
                      <a:pt x="42" y="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4"/>
              <p:cNvSpPr/>
              <p:nvPr/>
            </p:nvSpPr>
            <p:spPr>
              <a:xfrm>
                <a:off x="274260" y="2097932"/>
                <a:ext cx="445619" cy="61747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4"/>
              <p:cNvSpPr/>
              <p:nvPr/>
            </p:nvSpPr>
            <p:spPr>
              <a:xfrm>
                <a:off x="274260" y="3096440"/>
                <a:ext cx="445619" cy="176956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14"/>
              <p:cNvSpPr/>
              <p:nvPr/>
            </p:nvSpPr>
            <p:spPr>
              <a:xfrm>
                <a:off x="274260" y="3794147"/>
                <a:ext cx="199108" cy="691679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50" name="Google Shape;250;p14"/>
          <p:cNvGrpSpPr/>
          <p:nvPr/>
        </p:nvGrpSpPr>
        <p:grpSpPr>
          <a:xfrm>
            <a:off x="170850" y="174000"/>
            <a:ext cx="207000" cy="4795500"/>
            <a:chOff x="8766150" y="174000"/>
            <a:chExt cx="207000" cy="4795500"/>
          </a:xfrm>
        </p:grpSpPr>
        <p:sp>
          <p:nvSpPr>
            <p:cNvPr id="251" name="Google Shape;251;p14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" name="Google Shape;253;p14"/>
          <p:cNvSpPr txBox="1">
            <a:spLocks noGrp="1"/>
          </p:cNvSpPr>
          <p:nvPr>
            <p:ph type="title"/>
          </p:nvPr>
        </p:nvSpPr>
        <p:spPr>
          <a:xfrm>
            <a:off x="1323425" y="3339900"/>
            <a:ext cx="3613500" cy="4023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14"/>
          <p:cNvSpPr txBox="1">
            <a:spLocks noGrp="1"/>
          </p:cNvSpPr>
          <p:nvPr>
            <p:ph type="subTitle" idx="1"/>
          </p:nvPr>
        </p:nvSpPr>
        <p:spPr>
          <a:xfrm>
            <a:off x="1323425" y="1255255"/>
            <a:ext cx="3613500" cy="193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22_1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7" name="Google Shape;257;p15"/>
          <p:cNvGrpSpPr/>
          <p:nvPr/>
        </p:nvGrpSpPr>
        <p:grpSpPr>
          <a:xfrm>
            <a:off x="8766150" y="174000"/>
            <a:ext cx="207000" cy="4795500"/>
            <a:chOff x="8766150" y="174000"/>
            <a:chExt cx="207000" cy="4795500"/>
          </a:xfrm>
        </p:grpSpPr>
        <p:sp>
          <p:nvSpPr>
            <p:cNvPr id="258" name="Google Shape;258;p15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5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" name="Google Shape;260;p15"/>
          <p:cNvSpPr txBox="1">
            <a:spLocks noGrp="1"/>
          </p:cNvSpPr>
          <p:nvPr>
            <p:ph type="title"/>
          </p:nvPr>
        </p:nvSpPr>
        <p:spPr>
          <a:xfrm>
            <a:off x="3781235" y="1840898"/>
            <a:ext cx="4641900" cy="15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61" name="Google Shape;261;p15"/>
          <p:cNvSpPr txBox="1">
            <a:spLocks noGrp="1"/>
          </p:cNvSpPr>
          <p:nvPr>
            <p:ph type="title" idx="2" hasCustomPrompt="1"/>
          </p:nvPr>
        </p:nvSpPr>
        <p:spPr>
          <a:xfrm>
            <a:off x="6337235" y="900473"/>
            <a:ext cx="2085900" cy="9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262" name="Google Shape;262;p15"/>
          <p:cNvSpPr txBox="1">
            <a:spLocks noGrp="1"/>
          </p:cNvSpPr>
          <p:nvPr>
            <p:ph type="subTitle" idx="1"/>
          </p:nvPr>
        </p:nvSpPr>
        <p:spPr>
          <a:xfrm>
            <a:off x="5383835" y="3433434"/>
            <a:ext cx="3039300" cy="6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23_1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5" name="Google Shape;265;p16"/>
          <p:cNvGrpSpPr/>
          <p:nvPr/>
        </p:nvGrpSpPr>
        <p:grpSpPr>
          <a:xfrm rot="10800000" flipH="1">
            <a:off x="274257" y="277500"/>
            <a:ext cx="445622" cy="4588500"/>
            <a:chOff x="274257" y="277500"/>
            <a:chExt cx="445622" cy="4588500"/>
          </a:xfrm>
        </p:grpSpPr>
        <p:sp>
          <p:nvSpPr>
            <p:cNvPr id="266" name="Google Shape;266;p16"/>
            <p:cNvSpPr/>
            <p:nvPr/>
          </p:nvSpPr>
          <p:spPr>
            <a:xfrm>
              <a:off x="2742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7" name="Google Shape;267;p16"/>
            <p:cNvGrpSpPr/>
            <p:nvPr/>
          </p:nvGrpSpPr>
          <p:grpSpPr>
            <a:xfrm>
              <a:off x="274260" y="539441"/>
              <a:ext cx="445619" cy="4326559"/>
              <a:chOff x="274260" y="539441"/>
              <a:chExt cx="445619" cy="4326559"/>
            </a:xfrm>
          </p:grpSpPr>
          <p:sp>
            <p:nvSpPr>
              <p:cNvPr id="268" name="Google Shape;268;p16"/>
              <p:cNvSpPr/>
              <p:nvPr/>
            </p:nvSpPr>
            <p:spPr>
              <a:xfrm>
                <a:off x="274260" y="539441"/>
                <a:ext cx="445619" cy="236437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16"/>
              <p:cNvSpPr/>
              <p:nvPr/>
            </p:nvSpPr>
            <p:spPr>
              <a:xfrm>
                <a:off x="274776" y="694698"/>
                <a:ext cx="445103" cy="29727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16"/>
              <p:cNvSpPr/>
              <p:nvPr/>
            </p:nvSpPr>
            <p:spPr>
              <a:xfrm>
                <a:off x="274260" y="1268901"/>
                <a:ext cx="445619" cy="43438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16"/>
              <p:cNvSpPr/>
              <p:nvPr/>
            </p:nvSpPr>
            <p:spPr>
              <a:xfrm>
                <a:off x="274260" y="1546864"/>
                <a:ext cx="445619" cy="41526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16"/>
              <p:cNvSpPr/>
              <p:nvPr/>
            </p:nvSpPr>
            <p:spPr>
              <a:xfrm>
                <a:off x="274260" y="2490241"/>
                <a:ext cx="445619" cy="59874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271" extrusionOk="0">
                    <a:moveTo>
                      <a:pt x="0" y="0"/>
                    </a:moveTo>
                    <a:lnTo>
                      <a:pt x="0" y="58"/>
                    </a:lnTo>
                    <a:cubicBezTo>
                      <a:pt x="42" y="75"/>
                      <a:pt x="91" y="83"/>
                      <a:pt x="133" y="99"/>
                    </a:cubicBezTo>
                    <a:cubicBezTo>
                      <a:pt x="1157" y="504"/>
                      <a:pt x="2083" y="1140"/>
                      <a:pt x="2834" y="1958"/>
                    </a:cubicBezTo>
                    <a:cubicBezTo>
                      <a:pt x="3438" y="2636"/>
                      <a:pt x="3975" y="3371"/>
                      <a:pt x="4421" y="4156"/>
                    </a:cubicBezTo>
                    <a:cubicBezTo>
                      <a:pt x="4991" y="5131"/>
                      <a:pt x="5545" y="6115"/>
                      <a:pt x="6024" y="7139"/>
                    </a:cubicBezTo>
                    <a:cubicBezTo>
                      <a:pt x="6354" y="7833"/>
                      <a:pt x="6627" y="8552"/>
                      <a:pt x="6900" y="9271"/>
                    </a:cubicBezTo>
                    <a:lnTo>
                      <a:pt x="6900" y="8610"/>
                    </a:lnTo>
                    <a:cubicBezTo>
                      <a:pt x="6842" y="8469"/>
                      <a:pt x="6792" y="8337"/>
                      <a:pt x="6735" y="8205"/>
                    </a:cubicBezTo>
                    <a:cubicBezTo>
                      <a:pt x="6478" y="7544"/>
                      <a:pt x="6181" y="6900"/>
                      <a:pt x="5859" y="6272"/>
                    </a:cubicBezTo>
                    <a:cubicBezTo>
                      <a:pt x="5759" y="6082"/>
                      <a:pt x="5652" y="5883"/>
                      <a:pt x="5545" y="5701"/>
                    </a:cubicBezTo>
                    <a:lnTo>
                      <a:pt x="5421" y="5470"/>
                    </a:lnTo>
                    <a:lnTo>
                      <a:pt x="5313" y="5297"/>
                    </a:lnTo>
                    <a:cubicBezTo>
                      <a:pt x="5214" y="5107"/>
                      <a:pt x="5098" y="4917"/>
                      <a:pt x="4983" y="4726"/>
                    </a:cubicBezTo>
                    <a:cubicBezTo>
                      <a:pt x="4727" y="4297"/>
                      <a:pt x="4471" y="3859"/>
                      <a:pt x="4198" y="3438"/>
                    </a:cubicBezTo>
                    <a:cubicBezTo>
                      <a:pt x="4049" y="3214"/>
                      <a:pt x="3892" y="2991"/>
                      <a:pt x="3727" y="2768"/>
                    </a:cubicBezTo>
                    <a:cubicBezTo>
                      <a:pt x="3661" y="2677"/>
                      <a:pt x="3586" y="2586"/>
                      <a:pt x="3512" y="2496"/>
                    </a:cubicBezTo>
                    <a:cubicBezTo>
                      <a:pt x="3281" y="2215"/>
                      <a:pt x="3025" y="1942"/>
                      <a:pt x="2768" y="1686"/>
                    </a:cubicBezTo>
                    <a:cubicBezTo>
                      <a:pt x="2000" y="942"/>
                      <a:pt x="1066" y="331"/>
                      <a:pt x="42" y="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16"/>
              <p:cNvSpPr/>
              <p:nvPr/>
            </p:nvSpPr>
            <p:spPr>
              <a:xfrm>
                <a:off x="274260" y="2097932"/>
                <a:ext cx="445619" cy="61747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16"/>
              <p:cNvSpPr/>
              <p:nvPr/>
            </p:nvSpPr>
            <p:spPr>
              <a:xfrm>
                <a:off x="274260" y="3096440"/>
                <a:ext cx="445619" cy="176956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16"/>
              <p:cNvSpPr/>
              <p:nvPr/>
            </p:nvSpPr>
            <p:spPr>
              <a:xfrm>
                <a:off x="274260" y="3794147"/>
                <a:ext cx="199108" cy="691679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6" name="Google Shape;276;p16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277" name="Google Shape;277;p16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278" name="Google Shape;278;p16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6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0" name="Google Shape;280;p16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281" name="Google Shape;281;p16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6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3" name="Google Shape;283;p16"/>
          <p:cNvSpPr txBox="1">
            <a:spLocks noGrp="1"/>
          </p:cNvSpPr>
          <p:nvPr>
            <p:ph type="subTitle" idx="1"/>
          </p:nvPr>
        </p:nvSpPr>
        <p:spPr>
          <a:xfrm>
            <a:off x="1254800" y="2696215"/>
            <a:ext cx="27768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284" name="Google Shape;284;p16"/>
          <p:cNvSpPr txBox="1">
            <a:spLocks noGrp="1"/>
          </p:cNvSpPr>
          <p:nvPr>
            <p:ph type="subTitle" idx="2"/>
          </p:nvPr>
        </p:nvSpPr>
        <p:spPr>
          <a:xfrm>
            <a:off x="1254788" y="3143814"/>
            <a:ext cx="27768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85" name="Google Shape;285;p16"/>
          <p:cNvSpPr txBox="1">
            <a:spLocks noGrp="1"/>
          </p:cNvSpPr>
          <p:nvPr>
            <p:ph type="subTitle" idx="3"/>
          </p:nvPr>
        </p:nvSpPr>
        <p:spPr>
          <a:xfrm>
            <a:off x="5112425" y="2696215"/>
            <a:ext cx="27768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286" name="Google Shape;286;p16"/>
          <p:cNvSpPr txBox="1">
            <a:spLocks noGrp="1"/>
          </p:cNvSpPr>
          <p:nvPr>
            <p:ph type="subTitle" idx="4"/>
          </p:nvPr>
        </p:nvSpPr>
        <p:spPr>
          <a:xfrm>
            <a:off x="5112413" y="3143814"/>
            <a:ext cx="27768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87" name="Google Shape;287;p16"/>
          <p:cNvSpPr txBox="1">
            <a:spLocks noGrp="1"/>
          </p:cNvSpPr>
          <p:nvPr>
            <p:ph type="title"/>
          </p:nvPr>
        </p:nvSpPr>
        <p:spPr>
          <a:xfrm>
            <a:off x="2642625" y="387600"/>
            <a:ext cx="5781300" cy="94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288" name="Google Shape;288;p16"/>
          <p:cNvSpPr txBox="1">
            <a:spLocks noGrp="1"/>
          </p:cNvSpPr>
          <p:nvPr>
            <p:ph type="title" idx="5" hasCustomPrompt="1"/>
          </p:nvPr>
        </p:nvSpPr>
        <p:spPr>
          <a:xfrm>
            <a:off x="2200238" y="2045059"/>
            <a:ext cx="885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9" name="Google Shape;289;p16"/>
          <p:cNvSpPr txBox="1">
            <a:spLocks noGrp="1"/>
          </p:cNvSpPr>
          <p:nvPr>
            <p:ph type="title" idx="6" hasCustomPrompt="1"/>
          </p:nvPr>
        </p:nvSpPr>
        <p:spPr>
          <a:xfrm>
            <a:off x="6057863" y="2045059"/>
            <a:ext cx="885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23_1_2_2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2" name="Google Shape;292;p17"/>
          <p:cNvGrpSpPr/>
          <p:nvPr/>
        </p:nvGrpSpPr>
        <p:grpSpPr>
          <a:xfrm rot="10800000" flipH="1">
            <a:off x="274350" y="277500"/>
            <a:ext cx="445884" cy="4588500"/>
            <a:chOff x="274350" y="277500"/>
            <a:chExt cx="445884" cy="4588500"/>
          </a:xfrm>
        </p:grpSpPr>
        <p:grpSp>
          <p:nvGrpSpPr>
            <p:cNvPr id="293" name="Google Shape;293;p17"/>
            <p:cNvGrpSpPr/>
            <p:nvPr/>
          </p:nvGrpSpPr>
          <p:grpSpPr>
            <a:xfrm>
              <a:off x="274602" y="560220"/>
              <a:ext cx="445632" cy="4305780"/>
              <a:chOff x="274602" y="560220"/>
              <a:chExt cx="445632" cy="4305780"/>
            </a:xfrm>
          </p:grpSpPr>
          <p:sp>
            <p:nvSpPr>
              <p:cNvPr id="294" name="Google Shape;294;p17"/>
              <p:cNvSpPr/>
              <p:nvPr/>
            </p:nvSpPr>
            <p:spPr>
              <a:xfrm>
                <a:off x="275118" y="4078379"/>
                <a:ext cx="445115" cy="787621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2197" extrusionOk="0">
                    <a:moveTo>
                      <a:pt x="6892" y="1"/>
                    </a:moveTo>
                    <a:cubicBezTo>
                      <a:pt x="6008" y="232"/>
                      <a:pt x="5124" y="488"/>
                      <a:pt x="4256" y="786"/>
                    </a:cubicBezTo>
                    <a:cubicBezTo>
                      <a:pt x="2769" y="1298"/>
                      <a:pt x="1348" y="1967"/>
                      <a:pt x="1" y="2785"/>
                    </a:cubicBezTo>
                    <a:lnTo>
                      <a:pt x="1" y="11594"/>
                    </a:lnTo>
                    <a:cubicBezTo>
                      <a:pt x="158" y="11693"/>
                      <a:pt x="315" y="11800"/>
                      <a:pt x="472" y="11907"/>
                    </a:cubicBezTo>
                    <a:cubicBezTo>
                      <a:pt x="612" y="12015"/>
                      <a:pt x="753" y="12106"/>
                      <a:pt x="893" y="12197"/>
                    </a:cubicBezTo>
                    <a:lnTo>
                      <a:pt x="6892" y="12197"/>
                    </a:lnTo>
                    <a:lnTo>
                      <a:pt x="6892" y="11370"/>
                    </a:lnTo>
                    <a:cubicBezTo>
                      <a:pt x="6701" y="11379"/>
                      <a:pt x="6510" y="11383"/>
                      <a:pt x="6319" y="11383"/>
                    </a:cubicBezTo>
                    <a:cubicBezTo>
                      <a:pt x="5601" y="11383"/>
                      <a:pt x="4885" y="11323"/>
                      <a:pt x="4174" y="11205"/>
                    </a:cubicBezTo>
                    <a:cubicBezTo>
                      <a:pt x="3810" y="11147"/>
                      <a:pt x="3455" y="11081"/>
                      <a:pt x="3091" y="11015"/>
                    </a:cubicBezTo>
                    <a:cubicBezTo>
                      <a:pt x="3009" y="10999"/>
                      <a:pt x="2934" y="10974"/>
                      <a:pt x="2860" y="10957"/>
                    </a:cubicBezTo>
                    <a:cubicBezTo>
                      <a:pt x="2215" y="10800"/>
                      <a:pt x="1901" y="10371"/>
                      <a:pt x="1802" y="9743"/>
                    </a:cubicBezTo>
                    <a:cubicBezTo>
                      <a:pt x="1695" y="9040"/>
                      <a:pt x="1852" y="8388"/>
                      <a:pt x="2174" y="7768"/>
                    </a:cubicBezTo>
                    <a:cubicBezTo>
                      <a:pt x="2505" y="7156"/>
                      <a:pt x="2942" y="6619"/>
                      <a:pt x="3480" y="6173"/>
                    </a:cubicBezTo>
                    <a:cubicBezTo>
                      <a:pt x="4512" y="5264"/>
                      <a:pt x="5661" y="4488"/>
                      <a:pt x="6892" y="3860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7"/>
              <p:cNvSpPr/>
              <p:nvPr/>
            </p:nvSpPr>
            <p:spPr>
              <a:xfrm>
                <a:off x="473105" y="3457442"/>
                <a:ext cx="247129" cy="323714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5013" extrusionOk="0">
                    <a:moveTo>
                      <a:pt x="3826" y="1"/>
                    </a:moveTo>
                    <a:cubicBezTo>
                      <a:pt x="3008" y="422"/>
                      <a:pt x="2240" y="918"/>
                      <a:pt x="1513" y="1480"/>
                    </a:cubicBezTo>
                    <a:cubicBezTo>
                      <a:pt x="959" y="1910"/>
                      <a:pt x="463" y="2405"/>
                      <a:pt x="149" y="3050"/>
                    </a:cubicBezTo>
                    <a:cubicBezTo>
                      <a:pt x="50" y="3240"/>
                      <a:pt x="0" y="3455"/>
                      <a:pt x="9" y="3670"/>
                    </a:cubicBezTo>
                    <a:cubicBezTo>
                      <a:pt x="33" y="4033"/>
                      <a:pt x="265" y="4256"/>
                      <a:pt x="546" y="4430"/>
                    </a:cubicBezTo>
                    <a:cubicBezTo>
                      <a:pt x="992" y="4686"/>
                      <a:pt x="1496" y="4851"/>
                      <a:pt x="2008" y="4909"/>
                    </a:cubicBezTo>
                    <a:cubicBezTo>
                      <a:pt x="2437" y="4983"/>
                      <a:pt x="2871" y="5013"/>
                      <a:pt x="3306" y="5013"/>
                    </a:cubicBezTo>
                    <a:cubicBezTo>
                      <a:pt x="3408" y="5013"/>
                      <a:pt x="3510" y="5011"/>
                      <a:pt x="3611" y="5008"/>
                    </a:cubicBezTo>
                    <a:lnTo>
                      <a:pt x="3826" y="4992"/>
                    </a:lnTo>
                    <a:lnTo>
                      <a:pt x="3826" y="2852"/>
                    </a:lnTo>
                    <a:cubicBezTo>
                      <a:pt x="3719" y="2777"/>
                      <a:pt x="3661" y="2653"/>
                      <a:pt x="3661" y="2529"/>
                    </a:cubicBezTo>
                    <a:cubicBezTo>
                      <a:pt x="3661" y="2422"/>
                      <a:pt x="3686" y="2323"/>
                      <a:pt x="3735" y="2232"/>
                    </a:cubicBezTo>
                    <a:cubicBezTo>
                      <a:pt x="3760" y="2174"/>
                      <a:pt x="3793" y="2124"/>
                      <a:pt x="3826" y="2067"/>
                    </a:cubicBezTo>
                    <a:lnTo>
                      <a:pt x="38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17"/>
              <p:cNvSpPr/>
              <p:nvPr/>
            </p:nvSpPr>
            <p:spPr>
              <a:xfrm>
                <a:off x="275118" y="2196098"/>
                <a:ext cx="445115" cy="978118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147" extrusionOk="0">
                    <a:moveTo>
                      <a:pt x="6884" y="1"/>
                    </a:moveTo>
                    <a:cubicBezTo>
                      <a:pt x="6801" y="34"/>
                      <a:pt x="6735" y="100"/>
                      <a:pt x="6686" y="174"/>
                    </a:cubicBezTo>
                    <a:cubicBezTo>
                      <a:pt x="6661" y="208"/>
                      <a:pt x="6644" y="249"/>
                      <a:pt x="6619" y="282"/>
                    </a:cubicBezTo>
                    <a:cubicBezTo>
                      <a:pt x="6446" y="555"/>
                      <a:pt x="6289" y="844"/>
                      <a:pt x="6173" y="1141"/>
                    </a:cubicBezTo>
                    <a:cubicBezTo>
                      <a:pt x="5876" y="1835"/>
                      <a:pt x="5620" y="2538"/>
                      <a:pt x="5380" y="3240"/>
                    </a:cubicBezTo>
                    <a:cubicBezTo>
                      <a:pt x="5248" y="3628"/>
                      <a:pt x="5116" y="4017"/>
                      <a:pt x="4992" y="4405"/>
                    </a:cubicBezTo>
                    <a:cubicBezTo>
                      <a:pt x="4975" y="4446"/>
                      <a:pt x="4959" y="4496"/>
                      <a:pt x="4942" y="4537"/>
                    </a:cubicBezTo>
                    <a:cubicBezTo>
                      <a:pt x="4892" y="4694"/>
                      <a:pt x="4835" y="4851"/>
                      <a:pt x="4769" y="5008"/>
                    </a:cubicBezTo>
                    <a:cubicBezTo>
                      <a:pt x="4645" y="5297"/>
                      <a:pt x="4537" y="5603"/>
                      <a:pt x="4446" y="5909"/>
                    </a:cubicBezTo>
                    <a:cubicBezTo>
                      <a:pt x="4380" y="6132"/>
                      <a:pt x="4314" y="6363"/>
                      <a:pt x="4240" y="6586"/>
                    </a:cubicBezTo>
                    <a:cubicBezTo>
                      <a:pt x="4058" y="7156"/>
                      <a:pt x="3851" y="7718"/>
                      <a:pt x="3620" y="8272"/>
                    </a:cubicBezTo>
                    <a:cubicBezTo>
                      <a:pt x="3554" y="8421"/>
                      <a:pt x="3496" y="8569"/>
                      <a:pt x="3447" y="8726"/>
                    </a:cubicBezTo>
                    <a:cubicBezTo>
                      <a:pt x="3281" y="9189"/>
                      <a:pt x="3174" y="9668"/>
                      <a:pt x="3108" y="10156"/>
                    </a:cubicBezTo>
                    <a:cubicBezTo>
                      <a:pt x="3033" y="10660"/>
                      <a:pt x="2794" y="11065"/>
                      <a:pt x="2488" y="11445"/>
                    </a:cubicBezTo>
                    <a:cubicBezTo>
                      <a:pt x="2472" y="11453"/>
                      <a:pt x="2463" y="11470"/>
                      <a:pt x="2447" y="11486"/>
                    </a:cubicBezTo>
                    <a:cubicBezTo>
                      <a:pt x="2141" y="11841"/>
                      <a:pt x="1802" y="12164"/>
                      <a:pt x="1430" y="12453"/>
                    </a:cubicBezTo>
                    <a:lnTo>
                      <a:pt x="1017" y="12783"/>
                    </a:lnTo>
                    <a:lnTo>
                      <a:pt x="778" y="12990"/>
                    </a:lnTo>
                    <a:cubicBezTo>
                      <a:pt x="513" y="13213"/>
                      <a:pt x="249" y="13444"/>
                      <a:pt x="1" y="13684"/>
                    </a:cubicBezTo>
                    <a:lnTo>
                      <a:pt x="1" y="15146"/>
                    </a:lnTo>
                    <a:cubicBezTo>
                      <a:pt x="125" y="15047"/>
                      <a:pt x="257" y="14956"/>
                      <a:pt x="389" y="14866"/>
                    </a:cubicBezTo>
                    <a:cubicBezTo>
                      <a:pt x="1356" y="14171"/>
                      <a:pt x="2422" y="13626"/>
                      <a:pt x="3562" y="13254"/>
                    </a:cubicBezTo>
                    <a:cubicBezTo>
                      <a:pt x="4198" y="13048"/>
                      <a:pt x="4851" y="12907"/>
                      <a:pt x="5504" y="12759"/>
                    </a:cubicBezTo>
                    <a:cubicBezTo>
                      <a:pt x="5967" y="12643"/>
                      <a:pt x="6429" y="12535"/>
                      <a:pt x="6892" y="12436"/>
                    </a:cubicBezTo>
                    <a:lnTo>
                      <a:pt x="6892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17"/>
              <p:cNvSpPr/>
              <p:nvPr/>
            </p:nvSpPr>
            <p:spPr>
              <a:xfrm>
                <a:off x="274602" y="853455"/>
                <a:ext cx="445632" cy="1318299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0415" extrusionOk="0">
                    <a:moveTo>
                      <a:pt x="1419" y="1"/>
                    </a:moveTo>
                    <a:cubicBezTo>
                      <a:pt x="1400" y="1"/>
                      <a:pt x="1382" y="2"/>
                      <a:pt x="1364" y="4"/>
                    </a:cubicBezTo>
                    <a:lnTo>
                      <a:pt x="1339" y="4"/>
                    </a:lnTo>
                    <a:cubicBezTo>
                      <a:pt x="1232" y="21"/>
                      <a:pt x="1149" y="87"/>
                      <a:pt x="1108" y="186"/>
                    </a:cubicBezTo>
                    <a:cubicBezTo>
                      <a:pt x="1067" y="268"/>
                      <a:pt x="1058" y="359"/>
                      <a:pt x="1067" y="450"/>
                    </a:cubicBezTo>
                    <a:cubicBezTo>
                      <a:pt x="1075" y="541"/>
                      <a:pt x="1091" y="632"/>
                      <a:pt x="1116" y="715"/>
                    </a:cubicBezTo>
                    <a:cubicBezTo>
                      <a:pt x="1149" y="822"/>
                      <a:pt x="1182" y="921"/>
                      <a:pt x="1224" y="1012"/>
                    </a:cubicBezTo>
                    <a:cubicBezTo>
                      <a:pt x="1488" y="1632"/>
                      <a:pt x="1744" y="2252"/>
                      <a:pt x="2017" y="2863"/>
                    </a:cubicBezTo>
                    <a:cubicBezTo>
                      <a:pt x="2042" y="2921"/>
                      <a:pt x="2066" y="2979"/>
                      <a:pt x="2075" y="3036"/>
                    </a:cubicBezTo>
                    <a:cubicBezTo>
                      <a:pt x="2099" y="3127"/>
                      <a:pt x="2116" y="3210"/>
                      <a:pt x="2124" y="3301"/>
                    </a:cubicBezTo>
                    <a:cubicBezTo>
                      <a:pt x="2132" y="3433"/>
                      <a:pt x="2149" y="3557"/>
                      <a:pt x="2166" y="3689"/>
                    </a:cubicBezTo>
                    <a:cubicBezTo>
                      <a:pt x="2174" y="3780"/>
                      <a:pt x="2182" y="3863"/>
                      <a:pt x="2190" y="3954"/>
                    </a:cubicBezTo>
                    <a:lnTo>
                      <a:pt x="2190" y="4078"/>
                    </a:lnTo>
                    <a:cubicBezTo>
                      <a:pt x="2190" y="4953"/>
                      <a:pt x="2240" y="5829"/>
                      <a:pt x="2256" y="6705"/>
                    </a:cubicBezTo>
                    <a:cubicBezTo>
                      <a:pt x="2256" y="6945"/>
                      <a:pt x="2265" y="7184"/>
                      <a:pt x="2281" y="7416"/>
                    </a:cubicBezTo>
                    <a:cubicBezTo>
                      <a:pt x="2298" y="7763"/>
                      <a:pt x="2314" y="8102"/>
                      <a:pt x="2356" y="8449"/>
                    </a:cubicBezTo>
                    <a:cubicBezTo>
                      <a:pt x="2397" y="8829"/>
                      <a:pt x="2446" y="9200"/>
                      <a:pt x="2504" y="9581"/>
                    </a:cubicBezTo>
                    <a:cubicBezTo>
                      <a:pt x="2637" y="10432"/>
                      <a:pt x="2818" y="11274"/>
                      <a:pt x="3041" y="12101"/>
                    </a:cubicBezTo>
                    <a:cubicBezTo>
                      <a:pt x="3141" y="12448"/>
                      <a:pt x="3240" y="12786"/>
                      <a:pt x="3355" y="13125"/>
                    </a:cubicBezTo>
                    <a:cubicBezTo>
                      <a:pt x="3446" y="13406"/>
                      <a:pt x="3554" y="13695"/>
                      <a:pt x="3661" y="13968"/>
                    </a:cubicBezTo>
                    <a:cubicBezTo>
                      <a:pt x="3818" y="14365"/>
                      <a:pt x="3975" y="14761"/>
                      <a:pt x="4140" y="15150"/>
                    </a:cubicBezTo>
                    <a:cubicBezTo>
                      <a:pt x="4388" y="15720"/>
                      <a:pt x="4562" y="16315"/>
                      <a:pt x="4653" y="16918"/>
                    </a:cubicBezTo>
                    <a:cubicBezTo>
                      <a:pt x="4760" y="17719"/>
                      <a:pt x="4537" y="18380"/>
                      <a:pt x="3967" y="18917"/>
                    </a:cubicBezTo>
                    <a:cubicBezTo>
                      <a:pt x="3909" y="18975"/>
                      <a:pt x="3835" y="19033"/>
                      <a:pt x="3760" y="19091"/>
                    </a:cubicBezTo>
                    <a:cubicBezTo>
                      <a:pt x="3331" y="19430"/>
                      <a:pt x="2835" y="19669"/>
                      <a:pt x="2298" y="19785"/>
                    </a:cubicBezTo>
                    <a:cubicBezTo>
                      <a:pt x="2066" y="19835"/>
                      <a:pt x="1835" y="19868"/>
                      <a:pt x="1604" y="19876"/>
                    </a:cubicBezTo>
                    <a:cubicBezTo>
                      <a:pt x="1381" y="19876"/>
                      <a:pt x="1149" y="19892"/>
                      <a:pt x="926" y="19892"/>
                    </a:cubicBezTo>
                    <a:lnTo>
                      <a:pt x="777" y="19892"/>
                    </a:lnTo>
                    <a:cubicBezTo>
                      <a:pt x="596" y="19892"/>
                      <a:pt x="414" y="19892"/>
                      <a:pt x="232" y="19868"/>
                    </a:cubicBezTo>
                    <a:cubicBezTo>
                      <a:pt x="158" y="19859"/>
                      <a:pt x="83" y="19851"/>
                      <a:pt x="1" y="19835"/>
                    </a:cubicBezTo>
                    <a:lnTo>
                      <a:pt x="1" y="20388"/>
                    </a:lnTo>
                    <a:cubicBezTo>
                      <a:pt x="100" y="20396"/>
                      <a:pt x="191" y="20405"/>
                      <a:pt x="290" y="20413"/>
                    </a:cubicBezTo>
                    <a:cubicBezTo>
                      <a:pt x="340" y="20414"/>
                      <a:pt x="389" y="20415"/>
                      <a:pt x="439" y="20415"/>
                    </a:cubicBezTo>
                    <a:cubicBezTo>
                      <a:pt x="678" y="20415"/>
                      <a:pt x="918" y="20399"/>
                      <a:pt x="1157" y="20372"/>
                    </a:cubicBezTo>
                    <a:cubicBezTo>
                      <a:pt x="1298" y="20355"/>
                      <a:pt x="1438" y="20339"/>
                      <a:pt x="1571" y="20322"/>
                    </a:cubicBezTo>
                    <a:cubicBezTo>
                      <a:pt x="1695" y="20297"/>
                      <a:pt x="1810" y="20281"/>
                      <a:pt x="1934" y="20256"/>
                    </a:cubicBezTo>
                    <a:cubicBezTo>
                      <a:pt x="2050" y="20231"/>
                      <a:pt x="2190" y="20198"/>
                      <a:pt x="2314" y="20148"/>
                    </a:cubicBezTo>
                    <a:lnTo>
                      <a:pt x="2496" y="20091"/>
                    </a:lnTo>
                    <a:lnTo>
                      <a:pt x="2678" y="20016"/>
                    </a:lnTo>
                    <a:cubicBezTo>
                      <a:pt x="2926" y="19925"/>
                      <a:pt x="3157" y="19801"/>
                      <a:pt x="3372" y="19661"/>
                    </a:cubicBezTo>
                    <a:cubicBezTo>
                      <a:pt x="3595" y="19512"/>
                      <a:pt x="3793" y="19347"/>
                      <a:pt x="3975" y="19165"/>
                    </a:cubicBezTo>
                    <a:cubicBezTo>
                      <a:pt x="4066" y="19074"/>
                      <a:pt x="4157" y="18975"/>
                      <a:pt x="4239" y="18876"/>
                    </a:cubicBezTo>
                    <a:lnTo>
                      <a:pt x="4372" y="18719"/>
                    </a:lnTo>
                    <a:cubicBezTo>
                      <a:pt x="4396" y="18694"/>
                      <a:pt x="4421" y="18669"/>
                      <a:pt x="4438" y="18653"/>
                    </a:cubicBezTo>
                    <a:cubicBezTo>
                      <a:pt x="4454" y="18628"/>
                      <a:pt x="4471" y="18603"/>
                      <a:pt x="4487" y="18579"/>
                    </a:cubicBezTo>
                    <a:cubicBezTo>
                      <a:pt x="4562" y="18471"/>
                      <a:pt x="4611" y="18355"/>
                      <a:pt x="4653" y="18240"/>
                    </a:cubicBezTo>
                    <a:cubicBezTo>
                      <a:pt x="4669" y="18174"/>
                      <a:pt x="4686" y="18116"/>
                      <a:pt x="4702" y="18058"/>
                    </a:cubicBezTo>
                    <a:cubicBezTo>
                      <a:pt x="4719" y="17992"/>
                      <a:pt x="4735" y="17926"/>
                      <a:pt x="4744" y="17868"/>
                    </a:cubicBezTo>
                    <a:cubicBezTo>
                      <a:pt x="4810" y="17347"/>
                      <a:pt x="4777" y="16819"/>
                      <a:pt x="4653" y="16315"/>
                    </a:cubicBezTo>
                    <a:cubicBezTo>
                      <a:pt x="4520" y="15802"/>
                      <a:pt x="4355" y="15298"/>
                      <a:pt x="4149" y="14819"/>
                    </a:cubicBezTo>
                    <a:cubicBezTo>
                      <a:pt x="3950" y="14323"/>
                      <a:pt x="3727" y="13836"/>
                      <a:pt x="3529" y="13340"/>
                    </a:cubicBezTo>
                    <a:cubicBezTo>
                      <a:pt x="3339" y="12836"/>
                      <a:pt x="3174" y="12324"/>
                      <a:pt x="3050" y="11803"/>
                    </a:cubicBezTo>
                    <a:cubicBezTo>
                      <a:pt x="2926" y="11274"/>
                      <a:pt x="2843" y="10746"/>
                      <a:pt x="2752" y="10225"/>
                    </a:cubicBezTo>
                    <a:cubicBezTo>
                      <a:pt x="2670" y="9696"/>
                      <a:pt x="2595" y="9167"/>
                      <a:pt x="2537" y="8639"/>
                    </a:cubicBezTo>
                    <a:cubicBezTo>
                      <a:pt x="2422" y="7573"/>
                      <a:pt x="2372" y="6499"/>
                      <a:pt x="2389" y="5433"/>
                    </a:cubicBezTo>
                    <a:cubicBezTo>
                      <a:pt x="2389" y="4896"/>
                      <a:pt x="2405" y="4367"/>
                      <a:pt x="2389" y="3838"/>
                    </a:cubicBezTo>
                    <a:cubicBezTo>
                      <a:pt x="2380" y="3458"/>
                      <a:pt x="2364" y="3078"/>
                      <a:pt x="2323" y="2698"/>
                    </a:cubicBezTo>
                    <a:cubicBezTo>
                      <a:pt x="2306" y="2640"/>
                      <a:pt x="2298" y="2590"/>
                      <a:pt x="2281" y="2532"/>
                    </a:cubicBezTo>
                    <a:cubicBezTo>
                      <a:pt x="2248" y="2400"/>
                      <a:pt x="2207" y="2268"/>
                      <a:pt x="2166" y="2136"/>
                    </a:cubicBezTo>
                    <a:cubicBezTo>
                      <a:pt x="2116" y="1987"/>
                      <a:pt x="2083" y="1830"/>
                      <a:pt x="2066" y="1673"/>
                    </a:cubicBezTo>
                    <a:lnTo>
                      <a:pt x="2066" y="1533"/>
                    </a:lnTo>
                    <a:lnTo>
                      <a:pt x="2066" y="1475"/>
                    </a:lnTo>
                    <a:cubicBezTo>
                      <a:pt x="2066" y="1400"/>
                      <a:pt x="2083" y="1326"/>
                      <a:pt x="2124" y="1260"/>
                    </a:cubicBezTo>
                    <a:cubicBezTo>
                      <a:pt x="2166" y="1208"/>
                      <a:pt x="2220" y="1183"/>
                      <a:pt x="2291" y="1183"/>
                    </a:cubicBezTo>
                    <a:cubicBezTo>
                      <a:pt x="2334" y="1183"/>
                      <a:pt x="2382" y="1192"/>
                      <a:pt x="2438" y="1210"/>
                    </a:cubicBezTo>
                    <a:cubicBezTo>
                      <a:pt x="2984" y="1400"/>
                      <a:pt x="3314" y="1698"/>
                      <a:pt x="3372" y="2293"/>
                    </a:cubicBezTo>
                    <a:cubicBezTo>
                      <a:pt x="3405" y="2648"/>
                      <a:pt x="3413" y="3003"/>
                      <a:pt x="3413" y="3367"/>
                    </a:cubicBezTo>
                    <a:cubicBezTo>
                      <a:pt x="3413" y="4144"/>
                      <a:pt x="3488" y="4920"/>
                      <a:pt x="3562" y="5697"/>
                    </a:cubicBezTo>
                    <a:cubicBezTo>
                      <a:pt x="3686" y="6755"/>
                      <a:pt x="3843" y="7804"/>
                      <a:pt x="4016" y="8853"/>
                    </a:cubicBezTo>
                    <a:cubicBezTo>
                      <a:pt x="4124" y="9506"/>
                      <a:pt x="4239" y="10151"/>
                      <a:pt x="4380" y="10795"/>
                    </a:cubicBezTo>
                    <a:cubicBezTo>
                      <a:pt x="4512" y="11431"/>
                      <a:pt x="4669" y="12076"/>
                      <a:pt x="4859" y="12696"/>
                    </a:cubicBezTo>
                    <a:cubicBezTo>
                      <a:pt x="4967" y="13001"/>
                      <a:pt x="5066" y="13315"/>
                      <a:pt x="5206" y="13604"/>
                    </a:cubicBezTo>
                    <a:cubicBezTo>
                      <a:pt x="5264" y="13761"/>
                      <a:pt x="5347" y="13902"/>
                      <a:pt x="5413" y="14042"/>
                    </a:cubicBezTo>
                    <a:lnTo>
                      <a:pt x="5471" y="14158"/>
                    </a:lnTo>
                    <a:cubicBezTo>
                      <a:pt x="5545" y="14282"/>
                      <a:pt x="5619" y="14406"/>
                      <a:pt x="5702" y="14530"/>
                    </a:cubicBezTo>
                    <a:lnTo>
                      <a:pt x="5719" y="14555"/>
                    </a:lnTo>
                    <a:cubicBezTo>
                      <a:pt x="5735" y="14579"/>
                      <a:pt x="5760" y="14612"/>
                      <a:pt x="5776" y="14646"/>
                    </a:cubicBezTo>
                    <a:lnTo>
                      <a:pt x="5785" y="14670"/>
                    </a:lnTo>
                    <a:cubicBezTo>
                      <a:pt x="5925" y="14869"/>
                      <a:pt x="6074" y="15050"/>
                      <a:pt x="6247" y="15216"/>
                    </a:cubicBezTo>
                    <a:cubicBezTo>
                      <a:pt x="6429" y="15397"/>
                      <a:pt x="6652" y="15538"/>
                      <a:pt x="6892" y="15629"/>
                    </a:cubicBezTo>
                    <a:lnTo>
                      <a:pt x="6900" y="15274"/>
                    </a:lnTo>
                    <a:cubicBezTo>
                      <a:pt x="6826" y="15257"/>
                      <a:pt x="6743" y="15232"/>
                      <a:pt x="6669" y="15191"/>
                    </a:cubicBezTo>
                    <a:cubicBezTo>
                      <a:pt x="6503" y="15100"/>
                      <a:pt x="6355" y="14976"/>
                      <a:pt x="6231" y="14827"/>
                    </a:cubicBezTo>
                    <a:lnTo>
                      <a:pt x="6189" y="14778"/>
                    </a:lnTo>
                    <a:cubicBezTo>
                      <a:pt x="5537" y="13918"/>
                      <a:pt x="5082" y="12927"/>
                      <a:pt x="4867" y="11869"/>
                    </a:cubicBezTo>
                    <a:cubicBezTo>
                      <a:pt x="4859" y="11811"/>
                      <a:pt x="4843" y="11745"/>
                      <a:pt x="4826" y="11679"/>
                    </a:cubicBezTo>
                    <a:cubicBezTo>
                      <a:pt x="4686" y="11051"/>
                      <a:pt x="4537" y="10415"/>
                      <a:pt x="4405" y="9779"/>
                    </a:cubicBezTo>
                    <a:cubicBezTo>
                      <a:pt x="4355" y="9547"/>
                      <a:pt x="4314" y="9324"/>
                      <a:pt x="4264" y="9101"/>
                    </a:cubicBezTo>
                    <a:cubicBezTo>
                      <a:pt x="4215" y="8820"/>
                      <a:pt x="4173" y="8539"/>
                      <a:pt x="4132" y="8258"/>
                    </a:cubicBezTo>
                    <a:lnTo>
                      <a:pt x="4074" y="7854"/>
                    </a:lnTo>
                    <a:cubicBezTo>
                      <a:pt x="4049" y="7647"/>
                      <a:pt x="4016" y="7440"/>
                      <a:pt x="3992" y="7226"/>
                    </a:cubicBezTo>
                    <a:cubicBezTo>
                      <a:pt x="3967" y="7060"/>
                      <a:pt x="3942" y="6887"/>
                      <a:pt x="3925" y="6722"/>
                    </a:cubicBezTo>
                    <a:cubicBezTo>
                      <a:pt x="3917" y="6622"/>
                      <a:pt x="3901" y="6532"/>
                      <a:pt x="3892" y="6441"/>
                    </a:cubicBezTo>
                    <a:cubicBezTo>
                      <a:pt x="3884" y="6342"/>
                      <a:pt x="3876" y="6251"/>
                      <a:pt x="3868" y="6160"/>
                    </a:cubicBezTo>
                    <a:cubicBezTo>
                      <a:pt x="3859" y="6044"/>
                      <a:pt x="3851" y="5920"/>
                      <a:pt x="3843" y="5804"/>
                    </a:cubicBezTo>
                    <a:cubicBezTo>
                      <a:pt x="3810" y="5391"/>
                      <a:pt x="3760" y="4978"/>
                      <a:pt x="3744" y="4565"/>
                    </a:cubicBezTo>
                    <a:cubicBezTo>
                      <a:pt x="3744" y="4458"/>
                      <a:pt x="3727" y="4359"/>
                      <a:pt x="3719" y="4259"/>
                    </a:cubicBezTo>
                    <a:cubicBezTo>
                      <a:pt x="3694" y="4020"/>
                      <a:pt x="3694" y="3780"/>
                      <a:pt x="3711" y="3549"/>
                    </a:cubicBezTo>
                    <a:cubicBezTo>
                      <a:pt x="3744" y="3276"/>
                      <a:pt x="3752" y="3003"/>
                      <a:pt x="3752" y="2739"/>
                    </a:cubicBezTo>
                    <a:lnTo>
                      <a:pt x="3752" y="2045"/>
                    </a:lnTo>
                    <a:cubicBezTo>
                      <a:pt x="3768" y="1591"/>
                      <a:pt x="3554" y="1153"/>
                      <a:pt x="3190" y="888"/>
                    </a:cubicBezTo>
                    <a:cubicBezTo>
                      <a:pt x="2884" y="640"/>
                      <a:pt x="2554" y="425"/>
                      <a:pt x="2199" y="244"/>
                    </a:cubicBezTo>
                    <a:cubicBezTo>
                      <a:pt x="2141" y="211"/>
                      <a:pt x="2075" y="186"/>
                      <a:pt x="2009" y="161"/>
                    </a:cubicBezTo>
                    <a:cubicBezTo>
                      <a:pt x="1942" y="136"/>
                      <a:pt x="1868" y="111"/>
                      <a:pt x="1794" y="87"/>
                    </a:cubicBezTo>
                    <a:cubicBezTo>
                      <a:pt x="1719" y="62"/>
                      <a:pt x="1645" y="45"/>
                      <a:pt x="1571" y="21"/>
                    </a:cubicBezTo>
                    <a:cubicBezTo>
                      <a:pt x="1522" y="9"/>
                      <a:pt x="1469" y="1"/>
                      <a:pt x="1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7"/>
              <p:cNvSpPr/>
              <p:nvPr/>
            </p:nvSpPr>
            <p:spPr>
              <a:xfrm>
                <a:off x="275118" y="974791"/>
                <a:ext cx="240219" cy="1060515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16423" extrusionOk="0">
                    <a:moveTo>
                      <a:pt x="1" y="1"/>
                    </a:moveTo>
                    <a:lnTo>
                      <a:pt x="1" y="1488"/>
                    </a:lnTo>
                    <a:cubicBezTo>
                      <a:pt x="208" y="1885"/>
                      <a:pt x="389" y="2298"/>
                      <a:pt x="563" y="2727"/>
                    </a:cubicBezTo>
                    <a:cubicBezTo>
                      <a:pt x="670" y="3008"/>
                      <a:pt x="736" y="3306"/>
                      <a:pt x="769" y="3611"/>
                    </a:cubicBezTo>
                    <a:cubicBezTo>
                      <a:pt x="827" y="4074"/>
                      <a:pt x="860" y="4537"/>
                      <a:pt x="893" y="5000"/>
                    </a:cubicBezTo>
                    <a:cubicBezTo>
                      <a:pt x="1017" y="6966"/>
                      <a:pt x="1373" y="8916"/>
                      <a:pt x="1943" y="10800"/>
                    </a:cubicBezTo>
                    <a:cubicBezTo>
                      <a:pt x="2248" y="11792"/>
                      <a:pt x="2521" y="12791"/>
                      <a:pt x="2794" y="13791"/>
                    </a:cubicBezTo>
                    <a:cubicBezTo>
                      <a:pt x="2876" y="14022"/>
                      <a:pt x="2893" y="14270"/>
                      <a:pt x="2852" y="14510"/>
                    </a:cubicBezTo>
                    <a:cubicBezTo>
                      <a:pt x="2781" y="14798"/>
                      <a:pt x="2610" y="14954"/>
                      <a:pt x="2347" y="14954"/>
                    </a:cubicBezTo>
                    <a:cubicBezTo>
                      <a:pt x="2300" y="14954"/>
                      <a:pt x="2251" y="14950"/>
                      <a:pt x="2199" y="14940"/>
                    </a:cubicBezTo>
                    <a:cubicBezTo>
                      <a:pt x="1720" y="14840"/>
                      <a:pt x="1282" y="14601"/>
                      <a:pt x="951" y="14246"/>
                    </a:cubicBezTo>
                    <a:cubicBezTo>
                      <a:pt x="621" y="13915"/>
                      <a:pt x="307" y="13576"/>
                      <a:pt x="1" y="13229"/>
                    </a:cubicBezTo>
                    <a:lnTo>
                      <a:pt x="1" y="15708"/>
                    </a:lnTo>
                    <a:cubicBezTo>
                      <a:pt x="464" y="16072"/>
                      <a:pt x="1026" y="16286"/>
                      <a:pt x="1620" y="16336"/>
                    </a:cubicBezTo>
                    <a:cubicBezTo>
                      <a:pt x="1868" y="16361"/>
                      <a:pt x="2116" y="16394"/>
                      <a:pt x="2364" y="16410"/>
                    </a:cubicBezTo>
                    <a:cubicBezTo>
                      <a:pt x="2430" y="16419"/>
                      <a:pt x="2496" y="16423"/>
                      <a:pt x="2562" y="16423"/>
                    </a:cubicBezTo>
                    <a:cubicBezTo>
                      <a:pt x="2629" y="16423"/>
                      <a:pt x="2695" y="16419"/>
                      <a:pt x="2761" y="16410"/>
                    </a:cubicBezTo>
                    <a:cubicBezTo>
                      <a:pt x="2810" y="16361"/>
                      <a:pt x="2868" y="16328"/>
                      <a:pt x="2942" y="16319"/>
                    </a:cubicBezTo>
                    <a:cubicBezTo>
                      <a:pt x="3149" y="16278"/>
                      <a:pt x="3331" y="16171"/>
                      <a:pt x="3480" y="16030"/>
                    </a:cubicBezTo>
                    <a:cubicBezTo>
                      <a:pt x="3620" y="15873"/>
                      <a:pt x="3694" y="15683"/>
                      <a:pt x="3703" y="15477"/>
                    </a:cubicBezTo>
                    <a:cubicBezTo>
                      <a:pt x="3719" y="15262"/>
                      <a:pt x="3711" y="15047"/>
                      <a:pt x="3670" y="14832"/>
                    </a:cubicBezTo>
                    <a:cubicBezTo>
                      <a:pt x="3637" y="14609"/>
                      <a:pt x="3595" y="14386"/>
                      <a:pt x="3546" y="14171"/>
                    </a:cubicBezTo>
                    <a:cubicBezTo>
                      <a:pt x="3438" y="13733"/>
                      <a:pt x="3306" y="13304"/>
                      <a:pt x="3157" y="12882"/>
                    </a:cubicBezTo>
                    <a:cubicBezTo>
                      <a:pt x="3009" y="12453"/>
                      <a:pt x="2852" y="12023"/>
                      <a:pt x="2695" y="11593"/>
                    </a:cubicBezTo>
                    <a:cubicBezTo>
                      <a:pt x="2389" y="10726"/>
                      <a:pt x="2067" y="9875"/>
                      <a:pt x="1819" y="8974"/>
                    </a:cubicBezTo>
                    <a:cubicBezTo>
                      <a:pt x="1703" y="8520"/>
                      <a:pt x="1620" y="8057"/>
                      <a:pt x="1571" y="7594"/>
                    </a:cubicBezTo>
                    <a:cubicBezTo>
                      <a:pt x="1505" y="7140"/>
                      <a:pt x="1463" y="6677"/>
                      <a:pt x="1422" y="6223"/>
                    </a:cubicBezTo>
                    <a:cubicBezTo>
                      <a:pt x="1340" y="5305"/>
                      <a:pt x="1282" y="4396"/>
                      <a:pt x="1224" y="3488"/>
                    </a:cubicBezTo>
                    <a:lnTo>
                      <a:pt x="1199" y="3149"/>
                    </a:lnTo>
                    <a:lnTo>
                      <a:pt x="1183" y="2984"/>
                    </a:lnTo>
                    <a:lnTo>
                      <a:pt x="1149" y="2827"/>
                    </a:lnTo>
                    <a:lnTo>
                      <a:pt x="1125" y="2670"/>
                    </a:lnTo>
                    <a:lnTo>
                      <a:pt x="1083" y="2513"/>
                    </a:lnTo>
                    <a:cubicBezTo>
                      <a:pt x="1050" y="2413"/>
                      <a:pt x="1026" y="2306"/>
                      <a:pt x="984" y="2207"/>
                    </a:cubicBezTo>
                    <a:cubicBezTo>
                      <a:pt x="835" y="1785"/>
                      <a:pt x="670" y="1372"/>
                      <a:pt x="480" y="967"/>
                    </a:cubicBezTo>
                    <a:cubicBezTo>
                      <a:pt x="323" y="645"/>
                      <a:pt x="166" y="32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7"/>
              <p:cNvSpPr/>
              <p:nvPr/>
            </p:nvSpPr>
            <p:spPr>
              <a:xfrm>
                <a:off x="275118" y="633835"/>
                <a:ext cx="445115" cy="1031973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981" extrusionOk="0">
                    <a:moveTo>
                      <a:pt x="1" y="1"/>
                    </a:moveTo>
                    <a:lnTo>
                      <a:pt x="1" y="778"/>
                    </a:lnTo>
                    <a:cubicBezTo>
                      <a:pt x="571" y="1034"/>
                      <a:pt x="1174" y="1199"/>
                      <a:pt x="1761" y="1414"/>
                    </a:cubicBezTo>
                    <a:cubicBezTo>
                      <a:pt x="2472" y="1662"/>
                      <a:pt x="3166" y="1959"/>
                      <a:pt x="3835" y="2306"/>
                    </a:cubicBezTo>
                    <a:cubicBezTo>
                      <a:pt x="4198" y="2504"/>
                      <a:pt x="4545" y="2736"/>
                      <a:pt x="4859" y="2992"/>
                    </a:cubicBezTo>
                    <a:cubicBezTo>
                      <a:pt x="5206" y="3273"/>
                      <a:pt x="5339" y="3653"/>
                      <a:pt x="5355" y="4083"/>
                    </a:cubicBezTo>
                    <a:cubicBezTo>
                      <a:pt x="5355" y="4669"/>
                      <a:pt x="5306" y="5248"/>
                      <a:pt x="5223" y="5826"/>
                    </a:cubicBezTo>
                    <a:cubicBezTo>
                      <a:pt x="5099" y="6826"/>
                      <a:pt x="4967" y="7834"/>
                      <a:pt x="5049" y="8850"/>
                    </a:cubicBezTo>
                    <a:cubicBezTo>
                      <a:pt x="5107" y="9586"/>
                      <a:pt x="5198" y="10321"/>
                      <a:pt x="5314" y="11056"/>
                    </a:cubicBezTo>
                    <a:cubicBezTo>
                      <a:pt x="5463" y="12007"/>
                      <a:pt x="5620" y="12948"/>
                      <a:pt x="5843" y="13882"/>
                    </a:cubicBezTo>
                    <a:cubicBezTo>
                      <a:pt x="5934" y="14287"/>
                      <a:pt x="6058" y="14692"/>
                      <a:pt x="6206" y="15089"/>
                    </a:cubicBezTo>
                    <a:cubicBezTo>
                      <a:pt x="6223" y="15113"/>
                      <a:pt x="6231" y="15138"/>
                      <a:pt x="6239" y="15163"/>
                    </a:cubicBezTo>
                    <a:cubicBezTo>
                      <a:pt x="6388" y="15551"/>
                      <a:pt x="6611" y="15824"/>
                      <a:pt x="6892" y="15981"/>
                    </a:cubicBezTo>
                    <a:lnTo>
                      <a:pt x="6892" y="11783"/>
                    </a:lnTo>
                    <a:cubicBezTo>
                      <a:pt x="6842" y="11593"/>
                      <a:pt x="6809" y="11403"/>
                      <a:pt x="6768" y="11213"/>
                    </a:cubicBezTo>
                    <a:cubicBezTo>
                      <a:pt x="6628" y="10428"/>
                      <a:pt x="6553" y="9635"/>
                      <a:pt x="6479" y="8842"/>
                    </a:cubicBezTo>
                    <a:cubicBezTo>
                      <a:pt x="6405" y="8016"/>
                      <a:pt x="6520" y="7214"/>
                      <a:pt x="6586" y="6396"/>
                    </a:cubicBezTo>
                    <a:cubicBezTo>
                      <a:pt x="6661" y="5586"/>
                      <a:pt x="6677" y="4768"/>
                      <a:pt x="6644" y="3950"/>
                    </a:cubicBezTo>
                    <a:cubicBezTo>
                      <a:pt x="6619" y="3694"/>
                      <a:pt x="6586" y="3438"/>
                      <a:pt x="6537" y="3182"/>
                    </a:cubicBezTo>
                    <a:cubicBezTo>
                      <a:pt x="6454" y="2719"/>
                      <a:pt x="6173" y="2306"/>
                      <a:pt x="5752" y="2075"/>
                    </a:cubicBezTo>
                    <a:cubicBezTo>
                      <a:pt x="5256" y="1786"/>
                      <a:pt x="4727" y="1538"/>
                      <a:pt x="4174" y="1339"/>
                    </a:cubicBezTo>
                    <a:cubicBezTo>
                      <a:pt x="3108" y="943"/>
                      <a:pt x="2009" y="637"/>
                      <a:pt x="918" y="331"/>
                    </a:cubicBezTo>
                    <a:cubicBezTo>
                      <a:pt x="604" y="240"/>
                      <a:pt x="298" y="133"/>
                      <a:pt x="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17"/>
              <p:cNvSpPr/>
              <p:nvPr/>
            </p:nvSpPr>
            <p:spPr>
              <a:xfrm>
                <a:off x="275118" y="560220"/>
                <a:ext cx="445115" cy="169768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2629" extrusionOk="0">
                    <a:moveTo>
                      <a:pt x="1" y="1"/>
                    </a:moveTo>
                    <a:lnTo>
                      <a:pt x="1" y="538"/>
                    </a:lnTo>
                    <a:cubicBezTo>
                      <a:pt x="555" y="744"/>
                      <a:pt x="1116" y="910"/>
                      <a:pt x="1695" y="1033"/>
                    </a:cubicBezTo>
                    <a:cubicBezTo>
                      <a:pt x="2901" y="1298"/>
                      <a:pt x="4099" y="1604"/>
                      <a:pt x="5281" y="1959"/>
                    </a:cubicBezTo>
                    <a:cubicBezTo>
                      <a:pt x="5669" y="2083"/>
                      <a:pt x="6049" y="2207"/>
                      <a:pt x="6429" y="2355"/>
                    </a:cubicBezTo>
                    <a:cubicBezTo>
                      <a:pt x="6595" y="2422"/>
                      <a:pt x="6752" y="2512"/>
                      <a:pt x="6892" y="2628"/>
                    </a:cubicBezTo>
                    <a:lnTo>
                      <a:pt x="6892" y="1645"/>
                    </a:lnTo>
                    <a:lnTo>
                      <a:pt x="6859" y="1628"/>
                    </a:lnTo>
                    <a:cubicBezTo>
                      <a:pt x="6024" y="1389"/>
                      <a:pt x="5182" y="1190"/>
                      <a:pt x="4339" y="1000"/>
                    </a:cubicBezTo>
                    <a:cubicBezTo>
                      <a:pt x="3397" y="794"/>
                      <a:pt x="2455" y="571"/>
                      <a:pt x="1505" y="405"/>
                    </a:cubicBezTo>
                    <a:cubicBezTo>
                      <a:pt x="992" y="323"/>
                      <a:pt x="488" y="18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1" name="Google Shape;301;p17"/>
            <p:cNvSpPr/>
            <p:nvPr/>
          </p:nvSpPr>
          <p:spPr>
            <a:xfrm>
              <a:off x="274350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" name="Google Shape;302;p17"/>
          <p:cNvGrpSpPr/>
          <p:nvPr/>
        </p:nvGrpSpPr>
        <p:grpSpPr>
          <a:xfrm>
            <a:off x="170850" y="174000"/>
            <a:ext cx="207000" cy="4795500"/>
            <a:chOff x="8766150" y="174000"/>
            <a:chExt cx="207000" cy="4795500"/>
          </a:xfrm>
        </p:grpSpPr>
        <p:sp>
          <p:nvSpPr>
            <p:cNvPr id="303" name="Google Shape;303;p17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7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5" name="Google Shape;305;p17"/>
          <p:cNvSpPr txBox="1">
            <a:spLocks noGrp="1"/>
          </p:cNvSpPr>
          <p:nvPr>
            <p:ph type="subTitle" idx="1"/>
          </p:nvPr>
        </p:nvSpPr>
        <p:spPr>
          <a:xfrm>
            <a:off x="1974254" y="1825218"/>
            <a:ext cx="28929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06" name="Google Shape;306;p17"/>
          <p:cNvSpPr txBox="1">
            <a:spLocks noGrp="1"/>
          </p:cNvSpPr>
          <p:nvPr>
            <p:ph type="subTitle" idx="2"/>
          </p:nvPr>
        </p:nvSpPr>
        <p:spPr>
          <a:xfrm>
            <a:off x="1974254" y="2213445"/>
            <a:ext cx="2892900" cy="6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07" name="Google Shape;307;p17"/>
          <p:cNvSpPr txBox="1">
            <a:spLocks noGrp="1"/>
          </p:cNvSpPr>
          <p:nvPr>
            <p:ph type="subTitle" idx="3"/>
          </p:nvPr>
        </p:nvSpPr>
        <p:spPr>
          <a:xfrm>
            <a:off x="1974254" y="3132515"/>
            <a:ext cx="28929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08" name="Google Shape;308;p17"/>
          <p:cNvSpPr txBox="1">
            <a:spLocks noGrp="1"/>
          </p:cNvSpPr>
          <p:nvPr>
            <p:ph type="subTitle" idx="4"/>
          </p:nvPr>
        </p:nvSpPr>
        <p:spPr>
          <a:xfrm>
            <a:off x="1974254" y="3520743"/>
            <a:ext cx="2892900" cy="6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09" name="Google Shape;309;p17"/>
          <p:cNvSpPr txBox="1">
            <a:spLocks noGrp="1"/>
          </p:cNvSpPr>
          <p:nvPr>
            <p:ph type="title"/>
          </p:nvPr>
        </p:nvSpPr>
        <p:spPr>
          <a:xfrm>
            <a:off x="1387854" y="957875"/>
            <a:ext cx="34794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 sz="2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_2_1_1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18"/>
          <p:cNvGrpSpPr/>
          <p:nvPr/>
        </p:nvGrpSpPr>
        <p:grpSpPr>
          <a:xfrm>
            <a:off x="274350" y="277500"/>
            <a:ext cx="8595492" cy="4588500"/>
            <a:chOff x="274350" y="277500"/>
            <a:chExt cx="8595492" cy="4588500"/>
          </a:xfrm>
        </p:grpSpPr>
        <p:sp>
          <p:nvSpPr>
            <p:cNvPr id="312" name="Google Shape;312;p18"/>
            <p:cNvSpPr/>
            <p:nvPr/>
          </p:nvSpPr>
          <p:spPr>
            <a:xfrm>
              <a:off x="274350" y="277500"/>
              <a:ext cx="85953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3" name="Google Shape;313;p18"/>
            <p:cNvGrpSpPr/>
            <p:nvPr/>
          </p:nvGrpSpPr>
          <p:grpSpPr>
            <a:xfrm rot="10800000" flipH="1">
              <a:off x="8424062" y="277500"/>
              <a:ext cx="445779" cy="4588500"/>
              <a:chOff x="8306775" y="277500"/>
              <a:chExt cx="562995" cy="4588500"/>
            </a:xfrm>
          </p:grpSpPr>
          <p:sp>
            <p:nvSpPr>
              <p:cNvPr id="314" name="Google Shape;314;p18"/>
              <p:cNvSpPr/>
              <p:nvPr/>
            </p:nvSpPr>
            <p:spPr>
              <a:xfrm>
                <a:off x="8306775" y="277500"/>
                <a:ext cx="562800" cy="4588500"/>
              </a:xfrm>
              <a:prstGeom prst="rect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15" name="Google Shape;315;p18"/>
              <p:cNvGrpSpPr/>
              <p:nvPr/>
            </p:nvGrpSpPr>
            <p:grpSpPr>
              <a:xfrm>
                <a:off x="8306906" y="539538"/>
                <a:ext cx="562864" cy="4326453"/>
                <a:chOff x="6667750" y="1764025"/>
                <a:chExt cx="173125" cy="1330725"/>
              </a:xfrm>
            </p:grpSpPr>
            <p:sp>
              <p:nvSpPr>
                <p:cNvPr id="316" name="Google Shape;316;p18"/>
                <p:cNvSpPr/>
                <p:nvPr/>
              </p:nvSpPr>
              <p:spPr>
                <a:xfrm>
                  <a:off x="6668375" y="1764025"/>
                  <a:ext cx="172500" cy="14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0" h="5814" extrusionOk="0">
                      <a:moveTo>
                        <a:pt x="6892" y="1"/>
                      </a:moveTo>
                      <a:cubicBezTo>
                        <a:pt x="6669" y="58"/>
                        <a:pt x="6462" y="149"/>
                        <a:pt x="6272" y="265"/>
                      </a:cubicBezTo>
                      <a:cubicBezTo>
                        <a:pt x="5842" y="513"/>
                        <a:pt x="5446" y="794"/>
                        <a:pt x="5033" y="1058"/>
                      </a:cubicBezTo>
                      <a:cubicBezTo>
                        <a:pt x="4686" y="1281"/>
                        <a:pt x="4330" y="1488"/>
                        <a:pt x="3958" y="1661"/>
                      </a:cubicBezTo>
                      <a:cubicBezTo>
                        <a:pt x="3662" y="1802"/>
                        <a:pt x="3365" y="1866"/>
                        <a:pt x="3071" y="1866"/>
                      </a:cubicBezTo>
                      <a:cubicBezTo>
                        <a:pt x="2758" y="1866"/>
                        <a:pt x="2447" y="1793"/>
                        <a:pt x="2141" y="1661"/>
                      </a:cubicBezTo>
                      <a:cubicBezTo>
                        <a:pt x="1397" y="1339"/>
                        <a:pt x="678" y="951"/>
                        <a:pt x="1" y="496"/>
                      </a:cubicBezTo>
                      <a:lnTo>
                        <a:pt x="1" y="4636"/>
                      </a:lnTo>
                      <a:cubicBezTo>
                        <a:pt x="463" y="5016"/>
                        <a:pt x="959" y="5338"/>
                        <a:pt x="1488" y="5603"/>
                      </a:cubicBezTo>
                      <a:cubicBezTo>
                        <a:pt x="1752" y="5743"/>
                        <a:pt x="2041" y="5813"/>
                        <a:pt x="2331" y="5813"/>
                      </a:cubicBezTo>
                      <a:cubicBezTo>
                        <a:pt x="2620" y="5813"/>
                        <a:pt x="2909" y="5743"/>
                        <a:pt x="3173" y="5603"/>
                      </a:cubicBezTo>
                      <a:cubicBezTo>
                        <a:pt x="4024" y="5173"/>
                        <a:pt x="4834" y="4669"/>
                        <a:pt x="5594" y="4099"/>
                      </a:cubicBezTo>
                      <a:cubicBezTo>
                        <a:pt x="6041" y="3760"/>
                        <a:pt x="6470" y="3388"/>
                        <a:pt x="6900" y="3008"/>
                      </a:cubicBezTo>
                      <a:lnTo>
                        <a:pt x="6892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18"/>
                <p:cNvSpPr/>
                <p:nvPr/>
              </p:nvSpPr>
              <p:spPr>
                <a:xfrm>
                  <a:off x="6668175" y="2199250"/>
                  <a:ext cx="172500" cy="17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0" h="7134" extrusionOk="0">
                      <a:moveTo>
                        <a:pt x="6900" y="1"/>
                      </a:moveTo>
                      <a:cubicBezTo>
                        <a:pt x="6668" y="356"/>
                        <a:pt x="6445" y="720"/>
                        <a:pt x="6222" y="1075"/>
                      </a:cubicBezTo>
                      <a:cubicBezTo>
                        <a:pt x="5635" y="2001"/>
                        <a:pt x="5082" y="2959"/>
                        <a:pt x="4479" y="3884"/>
                      </a:cubicBezTo>
                      <a:cubicBezTo>
                        <a:pt x="3999" y="4628"/>
                        <a:pt x="3462" y="5339"/>
                        <a:pt x="2892" y="6016"/>
                      </a:cubicBezTo>
                      <a:cubicBezTo>
                        <a:pt x="2752" y="6181"/>
                        <a:pt x="2595" y="6330"/>
                        <a:pt x="2413" y="6446"/>
                      </a:cubicBezTo>
                      <a:cubicBezTo>
                        <a:pt x="2268" y="6534"/>
                        <a:pt x="2149" y="6580"/>
                        <a:pt x="2041" y="6580"/>
                      </a:cubicBezTo>
                      <a:cubicBezTo>
                        <a:pt x="1894" y="6580"/>
                        <a:pt x="1767" y="6497"/>
                        <a:pt x="1620" y="6322"/>
                      </a:cubicBezTo>
                      <a:cubicBezTo>
                        <a:pt x="1298" y="5942"/>
                        <a:pt x="1000" y="5529"/>
                        <a:pt x="744" y="5099"/>
                      </a:cubicBezTo>
                      <a:cubicBezTo>
                        <a:pt x="488" y="4686"/>
                        <a:pt x="248" y="4265"/>
                        <a:pt x="0" y="3843"/>
                      </a:cubicBezTo>
                      <a:lnTo>
                        <a:pt x="0" y="4545"/>
                      </a:lnTo>
                      <a:cubicBezTo>
                        <a:pt x="207" y="4901"/>
                        <a:pt x="405" y="5256"/>
                        <a:pt x="620" y="5603"/>
                      </a:cubicBezTo>
                      <a:cubicBezTo>
                        <a:pt x="901" y="6074"/>
                        <a:pt x="1182" y="6537"/>
                        <a:pt x="1570" y="6933"/>
                      </a:cubicBezTo>
                      <a:cubicBezTo>
                        <a:pt x="1695" y="7068"/>
                        <a:pt x="1810" y="7133"/>
                        <a:pt x="1944" y="7133"/>
                      </a:cubicBezTo>
                      <a:cubicBezTo>
                        <a:pt x="2032" y="7133"/>
                        <a:pt x="2128" y="7105"/>
                        <a:pt x="2239" y="7049"/>
                      </a:cubicBezTo>
                      <a:cubicBezTo>
                        <a:pt x="2545" y="6884"/>
                        <a:pt x="2818" y="6661"/>
                        <a:pt x="3033" y="6388"/>
                      </a:cubicBezTo>
                      <a:cubicBezTo>
                        <a:pt x="3545" y="5777"/>
                        <a:pt x="4024" y="5140"/>
                        <a:pt x="4470" y="4479"/>
                      </a:cubicBezTo>
                      <a:cubicBezTo>
                        <a:pt x="5140" y="3504"/>
                        <a:pt x="5735" y="2480"/>
                        <a:pt x="6379" y="1488"/>
                      </a:cubicBezTo>
                      <a:cubicBezTo>
                        <a:pt x="6544" y="1224"/>
                        <a:pt x="6726" y="968"/>
                        <a:pt x="6900" y="712"/>
                      </a:cubicBezTo>
                      <a:lnTo>
                        <a:pt x="690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18"/>
                <p:cNvSpPr/>
                <p:nvPr/>
              </p:nvSpPr>
              <p:spPr>
                <a:xfrm>
                  <a:off x="6799950" y="2475749"/>
                  <a:ext cx="40725" cy="21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" h="8677" extrusionOk="0">
                      <a:moveTo>
                        <a:pt x="1629" y="1"/>
                      </a:moveTo>
                      <a:cubicBezTo>
                        <a:pt x="1149" y="786"/>
                        <a:pt x="720" y="1612"/>
                        <a:pt x="348" y="2455"/>
                      </a:cubicBezTo>
                      <a:cubicBezTo>
                        <a:pt x="216" y="2761"/>
                        <a:pt x="117" y="3075"/>
                        <a:pt x="67" y="3397"/>
                      </a:cubicBezTo>
                      <a:cubicBezTo>
                        <a:pt x="9" y="3769"/>
                        <a:pt x="1" y="4157"/>
                        <a:pt x="50" y="4537"/>
                      </a:cubicBezTo>
                      <a:cubicBezTo>
                        <a:pt x="75" y="4760"/>
                        <a:pt x="117" y="4983"/>
                        <a:pt x="158" y="5206"/>
                      </a:cubicBezTo>
                      <a:cubicBezTo>
                        <a:pt x="274" y="5752"/>
                        <a:pt x="439" y="6289"/>
                        <a:pt x="654" y="6801"/>
                      </a:cubicBezTo>
                      <a:cubicBezTo>
                        <a:pt x="786" y="7140"/>
                        <a:pt x="943" y="7462"/>
                        <a:pt x="1100" y="7784"/>
                      </a:cubicBezTo>
                      <a:cubicBezTo>
                        <a:pt x="1265" y="8098"/>
                        <a:pt x="1439" y="8387"/>
                        <a:pt x="1629" y="8677"/>
                      </a:cubicBezTo>
                      <a:lnTo>
                        <a:pt x="1629" y="7206"/>
                      </a:lnTo>
                      <a:cubicBezTo>
                        <a:pt x="1356" y="6512"/>
                        <a:pt x="1207" y="5768"/>
                        <a:pt x="1199" y="5025"/>
                      </a:cubicBezTo>
                      <a:cubicBezTo>
                        <a:pt x="1191" y="4678"/>
                        <a:pt x="1273" y="4339"/>
                        <a:pt x="1455" y="4050"/>
                      </a:cubicBezTo>
                      <a:cubicBezTo>
                        <a:pt x="1505" y="3959"/>
                        <a:pt x="1563" y="3876"/>
                        <a:pt x="1629" y="3802"/>
                      </a:cubicBezTo>
                      <a:lnTo>
                        <a:pt x="162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18"/>
                <p:cNvSpPr/>
                <p:nvPr/>
              </p:nvSpPr>
              <p:spPr>
                <a:xfrm>
                  <a:off x="6668375" y="2610024"/>
                  <a:ext cx="172300" cy="16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2" h="6520" extrusionOk="0">
                      <a:moveTo>
                        <a:pt x="1" y="1"/>
                      </a:moveTo>
                      <a:lnTo>
                        <a:pt x="1" y="1050"/>
                      </a:lnTo>
                      <a:cubicBezTo>
                        <a:pt x="116" y="1133"/>
                        <a:pt x="232" y="1215"/>
                        <a:pt x="348" y="1306"/>
                      </a:cubicBezTo>
                      <a:cubicBezTo>
                        <a:pt x="2579" y="2983"/>
                        <a:pt x="4776" y="4702"/>
                        <a:pt x="6892" y="6520"/>
                      </a:cubicBezTo>
                      <a:lnTo>
                        <a:pt x="6892" y="5694"/>
                      </a:lnTo>
                      <a:cubicBezTo>
                        <a:pt x="6793" y="5627"/>
                        <a:pt x="6693" y="5553"/>
                        <a:pt x="6594" y="5487"/>
                      </a:cubicBezTo>
                      <a:cubicBezTo>
                        <a:pt x="5396" y="4619"/>
                        <a:pt x="4248" y="3694"/>
                        <a:pt x="3124" y="2736"/>
                      </a:cubicBezTo>
                      <a:cubicBezTo>
                        <a:pt x="2926" y="2570"/>
                        <a:pt x="2719" y="2397"/>
                        <a:pt x="2521" y="2223"/>
                      </a:cubicBezTo>
                      <a:lnTo>
                        <a:pt x="1992" y="1752"/>
                      </a:lnTo>
                      <a:cubicBezTo>
                        <a:pt x="1331" y="1174"/>
                        <a:pt x="662" y="587"/>
                        <a:pt x="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18"/>
                <p:cNvSpPr/>
                <p:nvPr/>
              </p:nvSpPr>
              <p:spPr>
                <a:xfrm>
                  <a:off x="6667750" y="2688138"/>
                  <a:ext cx="172300" cy="17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2" h="6925" extrusionOk="0">
                      <a:moveTo>
                        <a:pt x="1" y="0"/>
                      </a:moveTo>
                      <a:lnTo>
                        <a:pt x="26" y="1198"/>
                      </a:lnTo>
                      <a:cubicBezTo>
                        <a:pt x="265" y="1347"/>
                        <a:pt x="505" y="1496"/>
                        <a:pt x="744" y="1644"/>
                      </a:cubicBezTo>
                      <a:cubicBezTo>
                        <a:pt x="1505" y="2115"/>
                        <a:pt x="2240" y="2628"/>
                        <a:pt x="2942" y="3181"/>
                      </a:cubicBezTo>
                      <a:cubicBezTo>
                        <a:pt x="3157" y="3355"/>
                        <a:pt x="3372" y="3528"/>
                        <a:pt x="3570" y="3718"/>
                      </a:cubicBezTo>
                      <a:cubicBezTo>
                        <a:pt x="3777" y="3908"/>
                        <a:pt x="3959" y="4115"/>
                        <a:pt x="4124" y="4338"/>
                      </a:cubicBezTo>
                      <a:cubicBezTo>
                        <a:pt x="4157" y="4379"/>
                        <a:pt x="4190" y="4429"/>
                        <a:pt x="4215" y="4470"/>
                      </a:cubicBezTo>
                      <a:cubicBezTo>
                        <a:pt x="4322" y="4702"/>
                        <a:pt x="4248" y="4908"/>
                        <a:pt x="4041" y="4966"/>
                      </a:cubicBezTo>
                      <a:cubicBezTo>
                        <a:pt x="4008" y="4974"/>
                        <a:pt x="3975" y="4982"/>
                        <a:pt x="3942" y="4982"/>
                      </a:cubicBezTo>
                      <a:lnTo>
                        <a:pt x="3802" y="4991"/>
                      </a:lnTo>
                      <a:cubicBezTo>
                        <a:pt x="3665" y="4999"/>
                        <a:pt x="3529" y="5003"/>
                        <a:pt x="3392" y="5003"/>
                      </a:cubicBezTo>
                      <a:cubicBezTo>
                        <a:pt x="3254" y="5003"/>
                        <a:pt x="3116" y="4999"/>
                        <a:pt x="2975" y="4991"/>
                      </a:cubicBezTo>
                      <a:cubicBezTo>
                        <a:pt x="2926" y="4991"/>
                        <a:pt x="2868" y="4982"/>
                        <a:pt x="2810" y="4974"/>
                      </a:cubicBezTo>
                      <a:cubicBezTo>
                        <a:pt x="2595" y="4949"/>
                        <a:pt x="2372" y="4933"/>
                        <a:pt x="2149" y="4900"/>
                      </a:cubicBezTo>
                      <a:cubicBezTo>
                        <a:pt x="1571" y="4809"/>
                        <a:pt x="984" y="4751"/>
                        <a:pt x="397" y="4685"/>
                      </a:cubicBezTo>
                      <a:cubicBezTo>
                        <a:pt x="323" y="4677"/>
                        <a:pt x="249" y="4668"/>
                        <a:pt x="183" y="4660"/>
                      </a:cubicBezTo>
                      <a:cubicBezTo>
                        <a:pt x="108" y="4652"/>
                        <a:pt x="59" y="4652"/>
                        <a:pt x="1" y="4644"/>
                      </a:cubicBezTo>
                      <a:lnTo>
                        <a:pt x="1" y="5867"/>
                      </a:lnTo>
                      <a:cubicBezTo>
                        <a:pt x="497" y="5891"/>
                        <a:pt x="984" y="5949"/>
                        <a:pt x="1480" y="6007"/>
                      </a:cubicBezTo>
                      <a:cubicBezTo>
                        <a:pt x="2174" y="6081"/>
                        <a:pt x="2876" y="6197"/>
                        <a:pt x="3570" y="6296"/>
                      </a:cubicBezTo>
                      <a:cubicBezTo>
                        <a:pt x="4149" y="6379"/>
                        <a:pt x="4727" y="6519"/>
                        <a:pt x="5305" y="6627"/>
                      </a:cubicBezTo>
                      <a:cubicBezTo>
                        <a:pt x="5818" y="6734"/>
                        <a:pt x="6338" y="6842"/>
                        <a:pt x="6851" y="6916"/>
                      </a:cubicBezTo>
                      <a:lnTo>
                        <a:pt x="6892" y="6924"/>
                      </a:lnTo>
                      <a:lnTo>
                        <a:pt x="6892" y="5363"/>
                      </a:lnTo>
                      <a:cubicBezTo>
                        <a:pt x="6669" y="5131"/>
                        <a:pt x="6437" y="4916"/>
                        <a:pt x="6198" y="4702"/>
                      </a:cubicBezTo>
                      <a:cubicBezTo>
                        <a:pt x="6090" y="4611"/>
                        <a:pt x="5983" y="4520"/>
                        <a:pt x="5867" y="4421"/>
                      </a:cubicBezTo>
                      <a:cubicBezTo>
                        <a:pt x="5677" y="4255"/>
                        <a:pt x="5479" y="4090"/>
                        <a:pt x="5289" y="3925"/>
                      </a:cubicBezTo>
                      <a:cubicBezTo>
                        <a:pt x="5091" y="3760"/>
                        <a:pt x="4917" y="3611"/>
                        <a:pt x="4727" y="3454"/>
                      </a:cubicBezTo>
                      <a:cubicBezTo>
                        <a:pt x="4363" y="3156"/>
                        <a:pt x="3992" y="2859"/>
                        <a:pt x="3612" y="2570"/>
                      </a:cubicBezTo>
                      <a:cubicBezTo>
                        <a:pt x="2926" y="2033"/>
                        <a:pt x="2223" y="1512"/>
                        <a:pt x="1505" y="1000"/>
                      </a:cubicBezTo>
                      <a:cubicBezTo>
                        <a:pt x="1207" y="777"/>
                        <a:pt x="901" y="570"/>
                        <a:pt x="587" y="364"/>
                      </a:cubicBezTo>
                      <a:cubicBezTo>
                        <a:pt x="389" y="240"/>
                        <a:pt x="199" y="116"/>
                        <a:pt x="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18"/>
                <p:cNvSpPr/>
                <p:nvPr/>
              </p:nvSpPr>
              <p:spPr>
                <a:xfrm>
                  <a:off x="6668175" y="2878675"/>
                  <a:ext cx="172500" cy="6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0" h="2777" extrusionOk="0">
                      <a:moveTo>
                        <a:pt x="0" y="1"/>
                      </a:moveTo>
                      <a:lnTo>
                        <a:pt x="0" y="1083"/>
                      </a:lnTo>
                      <a:cubicBezTo>
                        <a:pt x="149" y="1108"/>
                        <a:pt x="298" y="1124"/>
                        <a:pt x="438" y="1149"/>
                      </a:cubicBezTo>
                      <a:cubicBezTo>
                        <a:pt x="661" y="1190"/>
                        <a:pt x="893" y="1232"/>
                        <a:pt x="1116" y="1273"/>
                      </a:cubicBezTo>
                      <a:cubicBezTo>
                        <a:pt x="1950" y="1438"/>
                        <a:pt x="2777" y="1628"/>
                        <a:pt x="3611" y="1810"/>
                      </a:cubicBezTo>
                      <a:cubicBezTo>
                        <a:pt x="4677" y="2050"/>
                        <a:pt x="5726" y="2355"/>
                        <a:pt x="6751" y="2727"/>
                      </a:cubicBezTo>
                      <a:cubicBezTo>
                        <a:pt x="6801" y="2744"/>
                        <a:pt x="6850" y="2760"/>
                        <a:pt x="6900" y="2777"/>
                      </a:cubicBezTo>
                      <a:lnTo>
                        <a:pt x="6900" y="1678"/>
                      </a:lnTo>
                      <a:lnTo>
                        <a:pt x="6644" y="1604"/>
                      </a:lnTo>
                      <a:cubicBezTo>
                        <a:pt x="5850" y="1356"/>
                        <a:pt x="5057" y="1124"/>
                        <a:pt x="4256" y="926"/>
                      </a:cubicBezTo>
                      <a:cubicBezTo>
                        <a:pt x="3958" y="852"/>
                        <a:pt x="3661" y="786"/>
                        <a:pt x="3363" y="711"/>
                      </a:cubicBezTo>
                      <a:cubicBezTo>
                        <a:pt x="2967" y="620"/>
                        <a:pt x="2570" y="529"/>
                        <a:pt x="2173" y="438"/>
                      </a:cubicBezTo>
                      <a:cubicBezTo>
                        <a:pt x="1992" y="397"/>
                        <a:pt x="1810" y="364"/>
                        <a:pt x="1628" y="323"/>
                      </a:cubicBezTo>
                      <a:cubicBezTo>
                        <a:pt x="1413" y="273"/>
                        <a:pt x="1198" y="232"/>
                        <a:pt x="984" y="191"/>
                      </a:cubicBezTo>
                      <a:cubicBezTo>
                        <a:pt x="661" y="124"/>
                        <a:pt x="331" y="58"/>
                        <a:pt x="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18"/>
                <p:cNvSpPr/>
                <p:nvPr/>
              </p:nvSpPr>
              <p:spPr>
                <a:xfrm>
                  <a:off x="6668175" y="2957275"/>
                  <a:ext cx="172500" cy="5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0" h="2087" extrusionOk="0">
                      <a:moveTo>
                        <a:pt x="1124" y="0"/>
                      </a:moveTo>
                      <a:cubicBezTo>
                        <a:pt x="915" y="0"/>
                        <a:pt x="705" y="7"/>
                        <a:pt x="496" y="21"/>
                      </a:cubicBezTo>
                      <a:cubicBezTo>
                        <a:pt x="331" y="38"/>
                        <a:pt x="166" y="54"/>
                        <a:pt x="0" y="79"/>
                      </a:cubicBezTo>
                      <a:lnTo>
                        <a:pt x="0" y="914"/>
                      </a:lnTo>
                      <a:cubicBezTo>
                        <a:pt x="298" y="872"/>
                        <a:pt x="603" y="839"/>
                        <a:pt x="901" y="806"/>
                      </a:cubicBezTo>
                      <a:cubicBezTo>
                        <a:pt x="1145" y="774"/>
                        <a:pt x="1389" y="758"/>
                        <a:pt x="1633" y="758"/>
                      </a:cubicBezTo>
                      <a:cubicBezTo>
                        <a:pt x="2142" y="758"/>
                        <a:pt x="2649" y="826"/>
                        <a:pt x="3140" y="955"/>
                      </a:cubicBezTo>
                      <a:cubicBezTo>
                        <a:pt x="4404" y="1285"/>
                        <a:pt x="5660" y="1674"/>
                        <a:pt x="6900" y="2087"/>
                      </a:cubicBezTo>
                      <a:lnTo>
                        <a:pt x="6900" y="1401"/>
                      </a:lnTo>
                      <a:lnTo>
                        <a:pt x="6644" y="1310"/>
                      </a:lnTo>
                      <a:cubicBezTo>
                        <a:pt x="5594" y="897"/>
                        <a:pt x="4520" y="550"/>
                        <a:pt x="3421" y="277"/>
                      </a:cubicBezTo>
                      <a:cubicBezTo>
                        <a:pt x="2667" y="95"/>
                        <a:pt x="1897" y="0"/>
                        <a:pt x="112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18"/>
                <p:cNvSpPr/>
                <p:nvPr/>
              </p:nvSpPr>
              <p:spPr>
                <a:xfrm>
                  <a:off x="6668175" y="3023100"/>
                  <a:ext cx="172500" cy="7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0" h="2866" extrusionOk="0">
                      <a:moveTo>
                        <a:pt x="1633" y="0"/>
                      </a:moveTo>
                      <a:cubicBezTo>
                        <a:pt x="1389" y="0"/>
                        <a:pt x="1145" y="16"/>
                        <a:pt x="901" y="48"/>
                      </a:cubicBezTo>
                      <a:cubicBezTo>
                        <a:pt x="603" y="81"/>
                        <a:pt x="306" y="114"/>
                        <a:pt x="0" y="156"/>
                      </a:cubicBezTo>
                      <a:lnTo>
                        <a:pt x="0" y="2866"/>
                      </a:lnTo>
                      <a:lnTo>
                        <a:pt x="6900" y="2866"/>
                      </a:lnTo>
                      <a:lnTo>
                        <a:pt x="6900" y="1329"/>
                      </a:lnTo>
                      <a:cubicBezTo>
                        <a:pt x="5660" y="916"/>
                        <a:pt x="4404" y="527"/>
                        <a:pt x="3140" y="197"/>
                      </a:cubicBezTo>
                      <a:cubicBezTo>
                        <a:pt x="2649" y="68"/>
                        <a:pt x="214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24" name="Google Shape;324;p18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325" name="Google Shape;325;p18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326" name="Google Shape;326;p18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18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8" name="Google Shape;328;p18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329" name="Google Shape;329;p18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18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1" name="Google Shape;331;p18"/>
          <p:cNvSpPr txBox="1">
            <a:spLocks noGrp="1"/>
          </p:cNvSpPr>
          <p:nvPr>
            <p:ph type="subTitle" idx="1"/>
          </p:nvPr>
        </p:nvSpPr>
        <p:spPr>
          <a:xfrm>
            <a:off x="719875" y="2696225"/>
            <a:ext cx="22506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32" name="Google Shape;332;p18"/>
          <p:cNvSpPr txBox="1">
            <a:spLocks noGrp="1"/>
          </p:cNvSpPr>
          <p:nvPr>
            <p:ph type="subTitle" idx="2"/>
          </p:nvPr>
        </p:nvSpPr>
        <p:spPr>
          <a:xfrm>
            <a:off x="719875" y="3143825"/>
            <a:ext cx="22506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33" name="Google Shape;333;p18"/>
          <p:cNvSpPr txBox="1">
            <a:spLocks noGrp="1"/>
          </p:cNvSpPr>
          <p:nvPr>
            <p:ph type="subTitle" idx="3"/>
          </p:nvPr>
        </p:nvSpPr>
        <p:spPr>
          <a:xfrm>
            <a:off x="3327316" y="2696225"/>
            <a:ext cx="22506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34" name="Google Shape;334;p18"/>
          <p:cNvSpPr txBox="1">
            <a:spLocks noGrp="1"/>
          </p:cNvSpPr>
          <p:nvPr>
            <p:ph type="subTitle" idx="4"/>
          </p:nvPr>
        </p:nvSpPr>
        <p:spPr>
          <a:xfrm>
            <a:off x="3327317" y="3143825"/>
            <a:ext cx="22506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35" name="Google Shape;335;p18"/>
          <p:cNvSpPr txBox="1">
            <a:spLocks noGrp="1"/>
          </p:cNvSpPr>
          <p:nvPr>
            <p:ph type="subTitle" idx="5"/>
          </p:nvPr>
        </p:nvSpPr>
        <p:spPr>
          <a:xfrm>
            <a:off x="5934758" y="2696225"/>
            <a:ext cx="22506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36" name="Google Shape;336;p18"/>
          <p:cNvSpPr txBox="1">
            <a:spLocks noGrp="1"/>
          </p:cNvSpPr>
          <p:nvPr>
            <p:ph type="subTitle" idx="6"/>
          </p:nvPr>
        </p:nvSpPr>
        <p:spPr>
          <a:xfrm>
            <a:off x="5934760" y="3143825"/>
            <a:ext cx="22506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37" name="Google Shape;337;p18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465500" cy="94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_1_4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19"/>
          <p:cNvGrpSpPr/>
          <p:nvPr/>
        </p:nvGrpSpPr>
        <p:grpSpPr>
          <a:xfrm>
            <a:off x="8424062" y="277500"/>
            <a:ext cx="445779" cy="4588500"/>
            <a:chOff x="8424062" y="277500"/>
            <a:chExt cx="445779" cy="4588500"/>
          </a:xfrm>
        </p:grpSpPr>
        <p:sp>
          <p:nvSpPr>
            <p:cNvPr id="340" name="Google Shape;340;p19"/>
            <p:cNvSpPr/>
            <p:nvPr/>
          </p:nvSpPr>
          <p:spPr>
            <a:xfrm>
              <a:off x="8424062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1" name="Google Shape;341;p19"/>
            <p:cNvGrpSpPr/>
            <p:nvPr/>
          </p:nvGrpSpPr>
          <p:grpSpPr>
            <a:xfrm>
              <a:off x="8424166" y="684684"/>
              <a:ext cx="445676" cy="3774133"/>
              <a:chOff x="8424166" y="814531"/>
              <a:chExt cx="445676" cy="3774133"/>
            </a:xfrm>
          </p:grpSpPr>
          <p:sp>
            <p:nvSpPr>
              <p:cNvPr id="342" name="Google Shape;342;p19"/>
              <p:cNvSpPr/>
              <p:nvPr/>
            </p:nvSpPr>
            <p:spPr>
              <a:xfrm>
                <a:off x="8425775" y="3453573"/>
                <a:ext cx="444067" cy="47256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5814" extrusionOk="0">
                    <a:moveTo>
                      <a:pt x="6892" y="1"/>
                    </a:moveTo>
                    <a:cubicBezTo>
                      <a:pt x="6669" y="58"/>
                      <a:pt x="6462" y="149"/>
                      <a:pt x="6272" y="265"/>
                    </a:cubicBezTo>
                    <a:cubicBezTo>
                      <a:pt x="5842" y="513"/>
                      <a:pt x="5446" y="794"/>
                      <a:pt x="5033" y="1058"/>
                    </a:cubicBezTo>
                    <a:cubicBezTo>
                      <a:pt x="4686" y="1281"/>
                      <a:pt x="4330" y="1488"/>
                      <a:pt x="3958" y="1661"/>
                    </a:cubicBezTo>
                    <a:cubicBezTo>
                      <a:pt x="3662" y="1802"/>
                      <a:pt x="3365" y="1866"/>
                      <a:pt x="3071" y="1866"/>
                    </a:cubicBezTo>
                    <a:cubicBezTo>
                      <a:pt x="2758" y="1866"/>
                      <a:pt x="2447" y="1793"/>
                      <a:pt x="2141" y="1661"/>
                    </a:cubicBezTo>
                    <a:cubicBezTo>
                      <a:pt x="1397" y="1339"/>
                      <a:pt x="678" y="951"/>
                      <a:pt x="1" y="496"/>
                    </a:cubicBezTo>
                    <a:lnTo>
                      <a:pt x="1" y="4636"/>
                    </a:lnTo>
                    <a:cubicBezTo>
                      <a:pt x="463" y="5016"/>
                      <a:pt x="959" y="5338"/>
                      <a:pt x="1488" y="5603"/>
                    </a:cubicBezTo>
                    <a:cubicBezTo>
                      <a:pt x="1752" y="5743"/>
                      <a:pt x="2041" y="5813"/>
                      <a:pt x="2331" y="5813"/>
                    </a:cubicBezTo>
                    <a:cubicBezTo>
                      <a:pt x="2620" y="5813"/>
                      <a:pt x="2909" y="5743"/>
                      <a:pt x="3173" y="5603"/>
                    </a:cubicBezTo>
                    <a:cubicBezTo>
                      <a:pt x="4024" y="5173"/>
                      <a:pt x="4834" y="4669"/>
                      <a:pt x="5594" y="4099"/>
                    </a:cubicBezTo>
                    <a:cubicBezTo>
                      <a:pt x="6041" y="3760"/>
                      <a:pt x="6470" y="3388"/>
                      <a:pt x="6900" y="3008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19"/>
              <p:cNvSpPr/>
              <p:nvPr/>
            </p:nvSpPr>
            <p:spPr>
              <a:xfrm>
                <a:off x="8764489" y="814531"/>
                <a:ext cx="104838" cy="705267"/>
              </a:xfrm>
              <a:custGeom>
                <a:avLst/>
                <a:gdLst/>
                <a:ahLst/>
                <a:cxnLst/>
                <a:rect l="l" t="t" r="r" b="b"/>
                <a:pathLst>
                  <a:path w="1629" h="8677" extrusionOk="0">
                    <a:moveTo>
                      <a:pt x="1629" y="1"/>
                    </a:moveTo>
                    <a:cubicBezTo>
                      <a:pt x="1149" y="786"/>
                      <a:pt x="720" y="1612"/>
                      <a:pt x="348" y="2455"/>
                    </a:cubicBezTo>
                    <a:cubicBezTo>
                      <a:pt x="216" y="2761"/>
                      <a:pt x="117" y="3075"/>
                      <a:pt x="67" y="3397"/>
                    </a:cubicBezTo>
                    <a:cubicBezTo>
                      <a:pt x="9" y="3769"/>
                      <a:pt x="1" y="4157"/>
                      <a:pt x="50" y="4537"/>
                    </a:cubicBezTo>
                    <a:cubicBezTo>
                      <a:pt x="75" y="4760"/>
                      <a:pt x="117" y="4983"/>
                      <a:pt x="158" y="5206"/>
                    </a:cubicBezTo>
                    <a:cubicBezTo>
                      <a:pt x="274" y="5752"/>
                      <a:pt x="439" y="6289"/>
                      <a:pt x="654" y="6801"/>
                    </a:cubicBezTo>
                    <a:cubicBezTo>
                      <a:pt x="786" y="7140"/>
                      <a:pt x="943" y="7462"/>
                      <a:pt x="1100" y="7784"/>
                    </a:cubicBezTo>
                    <a:cubicBezTo>
                      <a:pt x="1265" y="8098"/>
                      <a:pt x="1439" y="8387"/>
                      <a:pt x="1629" y="8677"/>
                    </a:cubicBezTo>
                    <a:lnTo>
                      <a:pt x="1629" y="7206"/>
                    </a:lnTo>
                    <a:cubicBezTo>
                      <a:pt x="1356" y="6512"/>
                      <a:pt x="1207" y="5768"/>
                      <a:pt x="1199" y="5025"/>
                    </a:cubicBezTo>
                    <a:cubicBezTo>
                      <a:pt x="1191" y="4678"/>
                      <a:pt x="1273" y="4339"/>
                      <a:pt x="1455" y="4050"/>
                    </a:cubicBezTo>
                    <a:cubicBezTo>
                      <a:pt x="1505" y="3959"/>
                      <a:pt x="1563" y="3876"/>
                      <a:pt x="1629" y="3802"/>
                    </a:cubicBez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19"/>
              <p:cNvSpPr/>
              <p:nvPr/>
            </p:nvSpPr>
            <p:spPr>
              <a:xfrm>
                <a:off x="8425775" y="1251086"/>
                <a:ext cx="443552" cy="529946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520" extrusionOk="0">
                    <a:moveTo>
                      <a:pt x="1" y="1"/>
                    </a:moveTo>
                    <a:lnTo>
                      <a:pt x="1" y="1050"/>
                    </a:lnTo>
                    <a:cubicBezTo>
                      <a:pt x="116" y="1133"/>
                      <a:pt x="232" y="1215"/>
                      <a:pt x="348" y="1306"/>
                    </a:cubicBezTo>
                    <a:cubicBezTo>
                      <a:pt x="2579" y="2983"/>
                      <a:pt x="4776" y="4702"/>
                      <a:pt x="6892" y="6520"/>
                    </a:cubicBezTo>
                    <a:lnTo>
                      <a:pt x="6892" y="5694"/>
                    </a:lnTo>
                    <a:cubicBezTo>
                      <a:pt x="6793" y="5627"/>
                      <a:pt x="6693" y="5553"/>
                      <a:pt x="6594" y="5487"/>
                    </a:cubicBezTo>
                    <a:cubicBezTo>
                      <a:pt x="5396" y="4619"/>
                      <a:pt x="4248" y="3694"/>
                      <a:pt x="3124" y="2736"/>
                    </a:cubicBezTo>
                    <a:cubicBezTo>
                      <a:pt x="2926" y="2570"/>
                      <a:pt x="2719" y="2397"/>
                      <a:pt x="2521" y="2223"/>
                    </a:cubicBezTo>
                    <a:lnTo>
                      <a:pt x="1992" y="1752"/>
                    </a:lnTo>
                    <a:cubicBezTo>
                      <a:pt x="1331" y="1174"/>
                      <a:pt x="662" y="58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19"/>
              <p:cNvSpPr/>
              <p:nvPr/>
            </p:nvSpPr>
            <p:spPr>
              <a:xfrm>
                <a:off x="8424166" y="1505048"/>
                <a:ext cx="443552" cy="562864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925" extrusionOk="0">
                    <a:moveTo>
                      <a:pt x="1" y="0"/>
                    </a:moveTo>
                    <a:lnTo>
                      <a:pt x="26" y="1198"/>
                    </a:lnTo>
                    <a:cubicBezTo>
                      <a:pt x="265" y="1347"/>
                      <a:pt x="505" y="1496"/>
                      <a:pt x="744" y="1644"/>
                    </a:cubicBezTo>
                    <a:cubicBezTo>
                      <a:pt x="1505" y="2115"/>
                      <a:pt x="2240" y="2628"/>
                      <a:pt x="2942" y="3181"/>
                    </a:cubicBezTo>
                    <a:cubicBezTo>
                      <a:pt x="3157" y="3355"/>
                      <a:pt x="3372" y="3528"/>
                      <a:pt x="3570" y="3718"/>
                    </a:cubicBezTo>
                    <a:cubicBezTo>
                      <a:pt x="3777" y="3908"/>
                      <a:pt x="3959" y="4115"/>
                      <a:pt x="4124" y="4338"/>
                    </a:cubicBezTo>
                    <a:cubicBezTo>
                      <a:pt x="4157" y="4379"/>
                      <a:pt x="4190" y="4429"/>
                      <a:pt x="4215" y="4470"/>
                    </a:cubicBezTo>
                    <a:cubicBezTo>
                      <a:pt x="4322" y="4702"/>
                      <a:pt x="4248" y="4908"/>
                      <a:pt x="4041" y="4966"/>
                    </a:cubicBezTo>
                    <a:cubicBezTo>
                      <a:pt x="4008" y="4974"/>
                      <a:pt x="3975" y="4982"/>
                      <a:pt x="3942" y="4982"/>
                    </a:cubicBezTo>
                    <a:lnTo>
                      <a:pt x="3802" y="4991"/>
                    </a:lnTo>
                    <a:cubicBezTo>
                      <a:pt x="3665" y="4999"/>
                      <a:pt x="3529" y="5003"/>
                      <a:pt x="3392" y="5003"/>
                    </a:cubicBezTo>
                    <a:cubicBezTo>
                      <a:pt x="3254" y="5003"/>
                      <a:pt x="3116" y="4999"/>
                      <a:pt x="2975" y="4991"/>
                    </a:cubicBezTo>
                    <a:cubicBezTo>
                      <a:pt x="2926" y="4991"/>
                      <a:pt x="2868" y="4982"/>
                      <a:pt x="2810" y="4974"/>
                    </a:cubicBezTo>
                    <a:cubicBezTo>
                      <a:pt x="2595" y="4949"/>
                      <a:pt x="2372" y="4933"/>
                      <a:pt x="2149" y="4900"/>
                    </a:cubicBezTo>
                    <a:cubicBezTo>
                      <a:pt x="1571" y="4809"/>
                      <a:pt x="984" y="4751"/>
                      <a:pt x="397" y="4685"/>
                    </a:cubicBezTo>
                    <a:cubicBezTo>
                      <a:pt x="323" y="4677"/>
                      <a:pt x="249" y="4668"/>
                      <a:pt x="183" y="4660"/>
                    </a:cubicBezTo>
                    <a:cubicBezTo>
                      <a:pt x="108" y="4652"/>
                      <a:pt x="59" y="4652"/>
                      <a:pt x="1" y="4644"/>
                    </a:cubicBezTo>
                    <a:lnTo>
                      <a:pt x="1" y="5867"/>
                    </a:lnTo>
                    <a:cubicBezTo>
                      <a:pt x="497" y="5891"/>
                      <a:pt x="984" y="5949"/>
                      <a:pt x="1480" y="6007"/>
                    </a:cubicBezTo>
                    <a:cubicBezTo>
                      <a:pt x="2174" y="6081"/>
                      <a:pt x="2876" y="6197"/>
                      <a:pt x="3570" y="6296"/>
                    </a:cubicBezTo>
                    <a:cubicBezTo>
                      <a:pt x="4149" y="6379"/>
                      <a:pt x="4727" y="6519"/>
                      <a:pt x="5305" y="6627"/>
                    </a:cubicBezTo>
                    <a:cubicBezTo>
                      <a:pt x="5818" y="6734"/>
                      <a:pt x="6338" y="6842"/>
                      <a:pt x="6851" y="6916"/>
                    </a:cubicBezTo>
                    <a:lnTo>
                      <a:pt x="6892" y="6924"/>
                    </a:lnTo>
                    <a:lnTo>
                      <a:pt x="6892" y="5363"/>
                    </a:lnTo>
                    <a:cubicBezTo>
                      <a:pt x="6669" y="5131"/>
                      <a:pt x="6437" y="4916"/>
                      <a:pt x="6198" y="4702"/>
                    </a:cubicBezTo>
                    <a:cubicBezTo>
                      <a:pt x="6090" y="4611"/>
                      <a:pt x="5983" y="4520"/>
                      <a:pt x="5867" y="4421"/>
                    </a:cubicBezTo>
                    <a:cubicBezTo>
                      <a:pt x="5677" y="4255"/>
                      <a:pt x="5479" y="4090"/>
                      <a:pt x="5289" y="3925"/>
                    </a:cubicBezTo>
                    <a:cubicBezTo>
                      <a:pt x="5091" y="3760"/>
                      <a:pt x="4917" y="3611"/>
                      <a:pt x="4727" y="3454"/>
                    </a:cubicBezTo>
                    <a:cubicBezTo>
                      <a:pt x="4363" y="3156"/>
                      <a:pt x="3992" y="2859"/>
                      <a:pt x="3612" y="2570"/>
                    </a:cubicBezTo>
                    <a:cubicBezTo>
                      <a:pt x="2926" y="2033"/>
                      <a:pt x="2223" y="1512"/>
                      <a:pt x="1505" y="1000"/>
                    </a:cubicBezTo>
                    <a:cubicBezTo>
                      <a:pt x="1207" y="777"/>
                      <a:pt x="901" y="570"/>
                      <a:pt x="587" y="364"/>
                    </a:cubicBezTo>
                    <a:cubicBezTo>
                      <a:pt x="389" y="240"/>
                      <a:pt x="199" y="116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19"/>
              <p:cNvSpPr/>
              <p:nvPr/>
            </p:nvSpPr>
            <p:spPr>
              <a:xfrm flipH="1">
                <a:off x="8425260" y="4163488"/>
                <a:ext cx="444067" cy="22571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77" extrusionOk="0">
                    <a:moveTo>
                      <a:pt x="0" y="1"/>
                    </a:moveTo>
                    <a:lnTo>
                      <a:pt x="0" y="1083"/>
                    </a:lnTo>
                    <a:cubicBezTo>
                      <a:pt x="149" y="1108"/>
                      <a:pt x="298" y="1124"/>
                      <a:pt x="438" y="1149"/>
                    </a:cubicBezTo>
                    <a:cubicBezTo>
                      <a:pt x="661" y="1190"/>
                      <a:pt x="893" y="1232"/>
                      <a:pt x="1116" y="1273"/>
                    </a:cubicBezTo>
                    <a:cubicBezTo>
                      <a:pt x="1950" y="1438"/>
                      <a:pt x="2777" y="1628"/>
                      <a:pt x="3611" y="1810"/>
                    </a:cubicBezTo>
                    <a:cubicBezTo>
                      <a:pt x="4677" y="2050"/>
                      <a:pt x="5726" y="2355"/>
                      <a:pt x="6751" y="2727"/>
                    </a:cubicBezTo>
                    <a:cubicBezTo>
                      <a:pt x="6801" y="2744"/>
                      <a:pt x="6850" y="2760"/>
                      <a:pt x="6900" y="2777"/>
                    </a:cubicBezTo>
                    <a:lnTo>
                      <a:pt x="6900" y="1678"/>
                    </a:lnTo>
                    <a:lnTo>
                      <a:pt x="6644" y="1604"/>
                    </a:lnTo>
                    <a:cubicBezTo>
                      <a:pt x="5850" y="1356"/>
                      <a:pt x="5057" y="1124"/>
                      <a:pt x="4256" y="926"/>
                    </a:cubicBezTo>
                    <a:cubicBezTo>
                      <a:pt x="3958" y="852"/>
                      <a:pt x="3661" y="786"/>
                      <a:pt x="3363" y="711"/>
                    </a:cubicBezTo>
                    <a:cubicBezTo>
                      <a:pt x="2967" y="620"/>
                      <a:pt x="2570" y="529"/>
                      <a:pt x="2173" y="438"/>
                    </a:cubicBezTo>
                    <a:cubicBezTo>
                      <a:pt x="1992" y="397"/>
                      <a:pt x="1810" y="364"/>
                      <a:pt x="1628" y="323"/>
                    </a:cubicBezTo>
                    <a:cubicBezTo>
                      <a:pt x="1413" y="273"/>
                      <a:pt x="1198" y="232"/>
                      <a:pt x="984" y="191"/>
                    </a:cubicBezTo>
                    <a:cubicBezTo>
                      <a:pt x="661" y="124"/>
                      <a:pt x="331" y="58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19"/>
              <p:cNvSpPr/>
              <p:nvPr/>
            </p:nvSpPr>
            <p:spPr>
              <a:xfrm flipH="1">
                <a:off x="8425260" y="4419032"/>
                <a:ext cx="444067" cy="16963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087" extrusionOk="0">
                    <a:moveTo>
                      <a:pt x="1124" y="0"/>
                    </a:moveTo>
                    <a:cubicBezTo>
                      <a:pt x="915" y="0"/>
                      <a:pt x="705" y="7"/>
                      <a:pt x="496" y="21"/>
                    </a:cubicBezTo>
                    <a:cubicBezTo>
                      <a:pt x="331" y="38"/>
                      <a:pt x="166" y="54"/>
                      <a:pt x="0" y="79"/>
                    </a:cubicBezTo>
                    <a:lnTo>
                      <a:pt x="0" y="914"/>
                    </a:lnTo>
                    <a:cubicBezTo>
                      <a:pt x="298" y="872"/>
                      <a:pt x="603" y="839"/>
                      <a:pt x="901" y="806"/>
                    </a:cubicBezTo>
                    <a:cubicBezTo>
                      <a:pt x="1145" y="774"/>
                      <a:pt x="1389" y="758"/>
                      <a:pt x="1633" y="758"/>
                    </a:cubicBezTo>
                    <a:cubicBezTo>
                      <a:pt x="2142" y="758"/>
                      <a:pt x="2649" y="826"/>
                      <a:pt x="3140" y="955"/>
                    </a:cubicBezTo>
                    <a:cubicBezTo>
                      <a:pt x="4404" y="1285"/>
                      <a:pt x="5660" y="1674"/>
                      <a:pt x="6900" y="2087"/>
                    </a:cubicBezTo>
                    <a:lnTo>
                      <a:pt x="6900" y="1401"/>
                    </a:lnTo>
                    <a:lnTo>
                      <a:pt x="6644" y="1310"/>
                    </a:lnTo>
                    <a:cubicBezTo>
                      <a:pt x="5594" y="897"/>
                      <a:pt x="4520" y="550"/>
                      <a:pt x="3421" y="277"/>
                    </a:cubicBezTo>
                    <a:cubicBezTo>
                      <a:pt x="2667" y="95"/>
                      <a:pt x="1897" y="0"/>
                      <a:pt x="1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48" name="Google Shape;348;p19"/>
              <p:cNvGrpSpPr/>
              <p:nvPr/>
            </p:nvGrpSpPr>
            <p:grpSpPr>
              <a:xfrm>
                <a:off x="8425260" y="2353977"/>
                <a:ext cx="444067" cy="884652"/>
                <a:chOff x="8425260" y="963941"/>
                <a:chExt cx="444067" cy="884652"/>
              </a:xfrm>
            </p:grpSpPr>
            <p:sp>
              <p:nvSpPr>
                <p:cNvPr id="349" name="Google Shape;349;p19"/>
                <p:cNvSpPr/>
                <p:nvPr/>
              </p:nvSpPr>
              <p:spPr>
                <a:xfrm>
                  <a:off x="8425260" y="963941"/>
                  <a:ext cx="444067" cy="579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0" h="7134" extrusionOk="0">
                      <a:moveTo>
                        <a:pt x="6900" y="1"/>
                      </a:moveTo>
                      <a:cubicBezTo>
                        <a:pt x="6668" y="356"/>
                        <a:pt x="6445" y="720"/>
                        <a:pt x="6222" y="1075"/>
                      </a:cubicBezTo>
                      <a:cubicBezTo>
                        <a:pt x="5635" y="2001"/>
                        <a:pt x="5082" y="2959"/>
                        <a:pt x="4479" y="3884"/>
                      </a:cubicBezTo>
                      <a:cubicBezTo>
                        <a:pt x="3999" y="4628"/>
                        <a:pt x="3462" y="5339"/>
                        <a:pt x="2892" y="6016"/>
                      </a:cubicBezTo>
                      <a:cubicBezTo>
                        <a:pt x="2752" y="6181"/>
                        <a:pt x="2595" y="6330"/>
                        <a:pt x="2413" y="6446"/>
                      </a:cubicBezTo>
                      <a:cubicBezTo>
                        <a:pt x="2268" y="6534"/>
                        <a:pt x="2149" y="6580"/>
                        <a:pt x="2041" y="6580"/>
                      </a:cubicBezTo>
                      <a:cubicBezTo>
                        <a:pt x="1894" y="6580"/>
                        <a:pt x="1767" y="6497"/>
                        <a:pt x="1620" y="6322"/>
                      </a:cubicBezTo>
                      <a:cubicBezTo>
                        <a:pt x="1298" y="5942"/>
                        <a:pt x="1000" y="5529"/>
                        <a:pt x="744" y="5099"/>
                      </a:cubicBezTo>
                      <a:cubicBezTo>
                        <a:pt x="488" y="4686"/>
                        <a:pt x="248" y="4265"/>
                        <a:pt x="0" y="3843"/>
                      </a:cubicBezTo>
                      <a:lnTo>
                        <a:pt x="0" y="4545"/>
                      </a:lnTo>
                      <a:cubicBezTo>
                        <a:pt x="207" y="4901"/>
                        <a:pt x="405" y="5256"/>
                        <a:pt x="620" y="5603"/>
                      </a:cubicBezTo>
                      <a:cubicBezTo>
                        <a:pt x="901" y="6074"/>
                        <a:pt x="1182" y="6537"/>
                        <a:pt x="1570" y="6933"/>
                      </a:cubicBezTo>
                      <a:cubicBezTo>
                        <a:pt x="1695" y="7068"/>
                        <a:pt x="1810" y="7133"/>
                        <a:pt x="1944" y="7133"/>
                      </a:cubicBezTo>
                      <a:cubicBezTo>
                        <a:pt x="2032" y="7133"/>
                        <a:pt x="2128" y="7105"/>
                        <a:pt x="2239" y="7049"/>
                      </a:cubicBezTo>
                      <a:cubicBezTo>
                        <a:pt x="2545" y="6884"/>
                        <a:pt x="2818" y="6661"/>
                        <a:pt x="3033" y="6388"/>
                      </a:cubicBezTo>
                      <a:cubicBezTo>
                        <a:pt x="3545" y="5777"/>
                        <a:pt x="4024" y="5140"/>
                        <a:pt x="4470" y="4479"/>
                      </a:cubicBezTo>
                      <a:cubicBezTo>
                        <a:pt x="5140" y="3504"/>
                        <a:pt x="5735" y="2480"/>
                        <a:pt x="6379" y="1488"/>
                      </a:cubicBezTo>
                      <a:cubicBezTo>
                        <a:pt x="6544" y="1224"/>
                        <a:pt x="6726" y="968"/>
                        <a:pt x="6900" y="712"/>
                      </a:cubicBezTo>
                      <a:lnTo>
                        <a:pt x="690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19"/>
                <p:cNvSpPr/>
                <p:nvPr/>
              </p:nvSpPr>
              <p:spPr>
                <a:xfrm>
                  <a:off x="8425260" y="1268741"/>
                  <a:ext cx="444067" cy="579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0" h="7134" extrusionOk="0">
                      <a:moveTo>
                        <a:pt x="6900" y="1"/>
                      </a:moveTo>
                      <a:cubicBezTo>
                        <a:pt x="6668" y="356"/>
                        <a:pt x="6445" y="720"/>
                        <a:pt x="6222" y="1075"/>
                      </a:cubicBezTo>
                      <a:cubicBezTo>
                        <a:pt x="5635" y="2001"/>
                        <a:pt x="5082" y="2959"/>
                        <a:pt x="4479" y="3884"/>
                      </a:cubicBezTo>
                      <a:cubicBezTo>
                        <a:pt x="3999" y="4628"/>
                        <a:pt x="3462" y="5339"/>
                        <a:pt x="2892" y="6016"/>
                      </a:cubicBezTo>
                      <a:cubicBezTo>
                        <a:pt x="2752" y="6181"/>
                        <a:pt x="2595" y="6330"/>
                        <a:pt x="2413" y="6446"/>
                      </a:cubicBezTo>
                      <a:cubicBezTo>
                        <a:pt x="2268" y="6534"/>
                        <a:pt x="2149" y="6580"/>
                        <a:pt x="2041" y="6580"/>
                      </a:cubicBezTo>
                      <a:cubicBezTo>
                        <a:pt x="1894" y="6580"/>
                        <a:pt x="1767" y="6497"/>
                        <a:pt x="1620" y="6322"/>
                      </a:cubicBezTo>
                      <a:cubicBezTo>
                        <a:pt x="1298" y="5942"/>
                        <a:pt x="1000" y="5529"/>
                        <a:pt x="744" y="5099"/>
                      </a:cubicBezTo>
                      <a:cubicBezTo>
                        <a:pt x="488" y="4686"/>
                        <a:pt x="248" y="4265"/>
                        <a:pt x="0" y="3843"/>
                      </a:cubicBezTo>
                      <a:lnTo>
                        <a:pt x="0" y="4545"/>
                      </a:lnTo>
                      <a:cubicBezTo>
                        <a:pt x="207" y="4901"/>
                        <a:pt x="405" y="5256"/>
                        <a:pt x="620" y="5603"/>
                      </a:cubicBezTo>
                      <a:cubicBezTo>
                        <a:pt x="901" y="6074"/>
                        <a:pt x="1182" y="6537"/>
                        <a:pt x="1570" y="6933"/>
                      </a:cubicBezTo>
                      <a:cubicBezTo>
                        <a:pt x="1695" y="7068"/>
                        <a:pt x="1810" y="7133"/>
                        <a:pt x="1944" y="7133"/>
                      </a:cubicBezTo>
                      <a:cubicBezTo>
                        <a:pt x="2032" y="7133"/>
                        <a:pt x="2128" y="7105"/>
                        <a:pt x="2239" y="7049"/>
                      </a:cubicBezTo>
                      <a:cubicBezTo>
                        <a:pt x="2545" y="6884"/>
                        <a:pt x="2818" y="6661"/>
                        <a:pt x="3033" y="6388"/>
                      </a:cubicBezTo>
                      <a:cubicBezTo>
                        <a:pt x="3545" y="5777"/>
                        <a:pt x="4024" y="5140"/>
                        <a:pt x="4470" y="4479"/>
                      </a:cubicBezTo>
                      <a:cubicBezTo>
                        <a:pt x="5140" y="3504"/>
                        <a:pt x="5735" y="2480"/>
                        <a:pt x="6379" y="1488"/>
                      </a:cubicBezTo>
                      <a:cubicBezTo>
                        <a:pt x="6544" y="1224"/>
                        <a:pt x="6726" y="968"/>
                        <a:pt x="6900" y="712"/>
                      </a:cubicBezTo>
                      <a:lnTo>
                        <a:pt x="690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1" name="Google Shape;351;p19"/>
                <p:cNvSpPr/>
                <p:nvPr/>
              </p:nvSpPr>
              <p:spPr>
                <a:xfrm>
                  <a:off x="8425260" y="1116341"/>
                  <a:ext cx="444067" cy="579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0" h="7134" extrusionOk="0">
                      <a:moveTo>
                        <a:pt x="6900" y="1"/>
                      </a:moveTo>
                      <a:cubicBezTo>
                        <a:pt x="6668" y="356"/>
                        <a:pt x="6445" y="720"/>
                        <a:pt x="6222" y="1075"/>
                      </a:cubicBezTo>
                      <a:cubicBezTo>
                        <a:pt x="5635" y="2001"/>
                        <a:pt x="5082" y="2959"/>
                        <a:pt x="4479" y="3884"/>
                      </a:cubicBezTo>
                      <a:cubicBezTo>
                        <a:pt x="3999" y="4628"/>
                        <a:pt x="3462" y="5339"/>
                        <a:pt x="2892" y="6016"/>
                      </a:cubicBezTo>
                      <a:cubicBezTo>
                        <a:pt x="2752" y="6181"/>
                        <a:pt x="2595" y="6330"/>
                        <a:pt x="2413" y="6446"/>
                      </a:cubicBezTo>
                      <a:cubicBezTo>
                        <a:pt x="2268" y="6534"/>
                        <a:pt x="2149" y="6580"/>
                        <a:pt x="2041" y="6580"/>
                      </a:cubicBezTo>
                      <a:cubicBezTo>
                        <a:pt x="1894" y="6580"/>
                        <a:pt x="1767" y="6497"/>
                        <a:pt x="1620" y="6322"/>
                      </a:cubicBezTo>
                      <a:cubicBezTo>
                        <a:pt x="1298" y="5942"/>
                        <a:pt x="1000" y="5529"/>
                        <a:pt x="744" y="5099"/>
                      </a:cubicBezTo>
                      <a:cubicBezTo>
                        <a:pt x="488" y="4686"/>
                        <a:pt x="248" y="4265"/>
                        <a:pt x="0" y="3843"/>
                      </a:cubicBezTo>
                      <a:lnTo>
                        <a:pt x="0" y="4545"/>
                      </a:lnTo>
                      <a:cubicBezTo>
                        <a:pt x="207" y="4901"/>
                        <a:pt x="405" y="5256"/>
                        <a:pt x="620" y="5603"/>
                      </a:cubicBezTo>
                      <a:cubicBezTo>
                        <a:pt x="901" y="6074"/>
                        <a:pt x="1182" y="6537"/>
                        <a:pt x="1570" y="6933"/>
                      </a:cubicBezTo>
                      <a:cubicBezTo>
                        <a:pt x="1695" y="7068"/>
                        <a:pt x="1810" y="7133"/>
                        <a:pt x="1944" y="7133"/>
                      </a:cubicBezTo>
                      <a:cubicBezTo>
                        <a:pt x="2032" y="7133"/>
                        <a:pt x="2128" y="7105"/>
                        <a:pt x="2239" y="7049"/>
                      </a:cubicBezTo>
                      <a:cubicBezTo>
                        <a:pt x="2545" y="6884"/>
                        <a:pt x="2818" y="6661"/>
                        <a:pt x="3033" y="6388"/>
                      </a:cubicBezTo>
                      <a:cubicBezTo>
                        <a:pt x="3545" y="5777"/>
                        <a:pt x="4024" y="5140"/>
                        <a:pt x="4470" y="4479"/>
                      </a:cubicBezTo>
                      <a:cubicBezTo>
                        <a:pt x="5140" y="3504"/>
                        <a:pt x="5735" y="2480"/>
                        <a:pt x="6379" y="1488"/>
                      </a:cubicBezTo>
                      <a:cubicBezTo>
                        <a:pt x="6544" y="1224"/>
                        <a:pt x="6726" y="968"/>
                        <a:pt x="6900" y="712"/>
                      </a:cubicBezTo>
                      <a:lnTo>
                        <a:pt x="690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352" name="Google Shape;352;p19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3" name="Google Shape;353;p19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354" name="Google Shape;354;p19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355" name="Google Shape;355;p19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19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7" name="Google Shape;357;p19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358" name="Google Shape;358;p19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19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60" name="Google Shape;360;p19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5781300" cy="94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61" name="Google Shape;361;p19"/>
          <p:cNvSpPr txBox="1">
            <a:spLocks noGrp="1"/>
          </p:cNvSpPr>
          <p:nvPr>
            <p:ph type="subTitle" idx="1"/>
          </p:nvPr>
        </p:nvSpPr>
        <p:spPr>
          <a:xfrm>
            <a:off x="1834600" y="1897750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62" name="Google Shape;362;p19"/>
          <p:cNvSpPr txBox="1">
            <a:spLocks noGrp="1"/>
          </p:cNvSpPr>
          <p:nvPr>
            <p:ph type="subTitle" idx="2"/>
          </p:nvPr>
        </p:nvSpPr>
        <p:spPr>
          <a:xfrm>
            <a:off x="1834600" y="2302802"/>
            <a:ext cx="24921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63" name="Google Shape;363;p19"/>
          <p:cNvSpPr txBox="1">
            <a:spLocks noGrp="1"/>
          </p:cNvSpPr>
          <p:nvPr>
            <p:ph type="subTitle" idx="3"/>
          </p:nvPr>
        </p:nvSpPr>
        <p:spPr>
          <a:xfrm>
            <a:off x="1834600" y="3306522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64" name="Google Shape;364;p19"/>
          <p:cNvSpPr txBox="1">
            <a:spLocks noGrp="1"/>
          </p:cNvSpPr>
          <p:nvPr>
            <p:ph type="subTitle" idx="4"/>
          </p:nvPr>
        </p:nvSpPr>
        <p:spPr>
          <a:xfrm>
            <a:off x="1834600" y="3711550"/>
            <a:ext cx="24921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65" name="Google Shape;365;p19"/>
          <p:cNvSpPr txBox="1">
            <a:spLocks noGrp="1"/>
          </p:cNvSpPr>
          <p:nvPr>
            <p:ph type="title" idx="5" hasCustomPrompt="1"/>
          </p:nvPr>
        </p:nvSpPr>
        <p:spPr>
          <a:xfrm>
            <a:off x="720000" y="1819900"/>
            <a:ext cx="958500" cy="52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6" name="Google Shape;366;p19"/>
          <p:cNvSpPr txBox="1">
            <a:spLocks noGrp="1"/>
          </p:cNvSpPr>
          <p:nvPr>
            <p:ph type="title" idx="6" hasCustomPrompt="1"/>
          </p:nvPr>
        </p:nvSpPr>
        <p:spPr>
          <a:xfrm>
            <a:off x="720000" y="3220725"/>
            <a:ext cx="958500" cy="52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7" name="Google Shape;367;p19"/>
          <p:cNvSpPr txBox="1">
            <a:spLocks noGrp="1"/>
          </p:cNvSpPr>
          <p:nvPr>
            <p:ph type="subTitle" idx="7"/>
          </p:nvPr>
        </p:nvSpPr>
        <p:spPr>
          <a:xfrm>
            <a:off x="5695042" y="1897750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68" name="Google Shape;368;p19"/>
          <p:cNvSpPr txBox="1">
            <a:spLocks noGrp="1"/>
          </p:cNvSpPr>
          <p:nvPr>
            <p:ph type="subTitle" idx="8"/>
          </p:nvPr>
        </p:nvSpPr>
        <p:spPr>
          <a:xfrm>
            <a:off x="5695042" y="2302802"/>
            <a:ext cx="24921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69" name="Google Shape;369;p19"/>
          <p:cNvSpPr txBox="1">
            <a:spLocks noGrp="1"/>
          </p:cNvSpPr>
          <p:nvPr>
            <p:ph type="subTitle" idx="9"/>
          </p:nvPr>
        </p:nvSpPr>
        <p:spPr>
          <a:xfrm>
            <a:off x="5695042" y="3306523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70" name="Google Shape;370;p19"/>
          <p:cNvSpPr txBox="1">
            <a:spLocks noGrp="1"/>
          </p:cNvSpPr>
          <p:nvPr>
            <p:ph type="subTitle" idx="13"/>
          </p:nvPr>
        </p:nvSpPr>
        <p:spPr>
          <a:xfrm>
            <a:off x="5695042" y="3711551"/>
            <a:ext cx="24921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71" name="Google Shape;371;p19"/>
          <p:cNvSpPr txBox="1">
            <a:spLocks noGrp="1"/>
          </p:cNvSpPr>
          <p:nvPr>
            <p:ph type="title" idx="14" hasCustomPrompt="1"/>
          </p:nvPr>
        </p:nvSpPr>
        <p:spPr>
          <a:xfrm>
            <a:off x="4580860" y="1819900"/>
            <a:ext cx="958500" cy="52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72" name="Google Shape;372;p19"/>
          <p:cNvSpPr txBox="1">
            <a:spLocks noGrp="1"/>
          </p:cNvSpPr>
          <p:nvPr>
            <p:ph type="title" idx="15" hasCustomPrompt="1"/>
          </p:nvPr>
        </p:nvSpPr>
        <p:spPr>
          <a:xfrm>
            <a:off x="4580860" y="3220725"/>
            <a:ext cx="958500" cy="52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3_1_4_2_1_1_1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0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5" name="Google Shape;375;p20"/>
          <p:cNvGrpSpPr/>
          <p:nvPr/>
        </p:nvGrpSpPr>
        <p:grpSpPr>
          <a:xfrm>
            <a:off x="274350" y="277500"/>
            <a:ext cx="445884" cy="4588500"/>
            <a:chOff x="274350" y="277500"/>
            <a:chExt cx="445884" cy="4588500"/>
          </a:xfrm>
        </p:grpSpPr>
        <p:grpSp>
          <p:nvGrpSpPr>
            <p:cNvPr id="376" name="Google Shape;376;p20"/>
            <p:cNvGrpSpPr/>
            <p:nvPr/>
          </p:nvGrpSpPr>
          <p:grpSpPr>
            <a:xfrm>
              <a:off x="274602" y="560220"/>
              <a:ext cx="445632" cy="4305780"/>
              <a:chOff x="274602" y="560220"/>
              <a:chExt cx="445632" cy="4305780"/>
            </a:xfrm>
          </p:grpSpPr>
          <p:sp>
            <p:nvSpPr>
              <p:cNvPr id="377" name="Google Shape;377;p20"/>
              <p:cNvSpPr/>
              <p:nvPr/>
            </p:nvSpPr>
            <p:spPr>
              <a:xfrm>
                <a:off x="275118" y="4078379"/>
                <a:ext cx="445115" cy="787621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2197" extrusionOk="0">
                    <a:moveTo>
                      <a:pt x="6892" y="1"/>
                    </a:moveTo>
                    <a:cubicBezTo>
                      <a:pt x="6008" y="232"/>
                      <a:pt x="5124" y="488"/>
                      <a:pt x="4256" y="786"/>
                    </a:cubicBezTo>
                    <a:cubicBezTo>
                      <a:pt x="2769" y="1298"/>
                      <a:pt x="1348" y="1967"/>
                      <a:pt x="1" y="2785"/>
                    </a:cubicBezTo>
                    <a:lnTo>
                      <a:pt x="1" y="11594"/>
                    </a:lnTo>
                    <a:cubicBezTo>
                      <a:pt x="158" y="11693"/>
                      <a:pt x="315" y="11800"/>
                      <a:pt x="472" y="11907"/>
                    </a:cubicBezTo>
                    <a:cubicBezTo>
                      <a:pt x="612" y="12015"/>
                      <a:pt x="753" y="12106"/>
                      <a:pt x="893" y="12197"/>
                    </a:cubicBezTo>
                    <a:lnTo>
                      <a:pt x="6892" y="12197"/>
                    </a:lnTo>
                    <a:lnTo>
                      <a:pt x="6892" y="11370"/>
                    </a:lnTo>
                    <a:cubicBezTo>
                      <a:pt x="6701" y="11379"/>
                      <a:pt x="6510" y="11383"/>
                      <a:pt x="6319" y="11383"/>
                    </a:cubicBezTo>
                    <a:cubicBezTo>
                      <a:pt x="5601" y="11383"/>
                      <a:pt x="4885" y="11323"/>
                      <a:pt x="4174" y="11205"/>
                    </a:cubicBezTo>
                    <a:cubicBezTo>
                      <a:pt x="3810" y="11147"/>
                      <a:pt x="3455" y="11081"/>
                      <a:pt x="3091" y="11015"/>
                    </a:cubicBezTo>
                    <a:cubicBezTo>
                      <a:pt x="3009" y="10999"/>
                      <a:pt x="2934" y="10974"/>
                      <a:pt x="2860" y="10957"/>
                    </a:cubicBezTo>
                    <a:cubicBezTo>
                      <a:pt x="2215" y="10800"/>
                      <a:pt x="1901" y="10371"/>
                      <a:pt x="1802" y="9743"/>
                    </a:cubicBezTo>
                    <a:cubicBezTo>
                      <a:pt x="1695" y="9040"/>
                      <a:pt x="1852" y="8388"/>
                      <a:pt x="2174" y="7768"/>
                    </a:cubicBezTo>
                    <a:cubicBezTo>
                      <a:pt x="2505" y="7156"/>
                      <a:pt x="2942" y="6619"/>
                      <a:pt x="3480" y="6173"/>
                    </a:cubicBezTo>
                    <a:cubicBezTo>
                      <a:pt x="4512" y="5264"/>
                      <a:pt x="5661" y="4488"/>
                      <a:pt x="6892" y="3860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0"/>
              <p:cNvSpPr/>
              <p:nvPr/>
            </p:nvSpPr>
            <p:spPr>
              <a:xfrm>
                <a:off x="473105" y="3457442"/>
                <a:ext cx="247129" cy="323714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5013" extrusionOk="0">
                    <a:moveTo>
                      <a:pt x="3826" y="1"/>
                    </a:moveTo>
                    <a:cubicBezTo>
                      <a:pt x="3008" y="422"/>
                      <a:pt x="2240" y="918"/>
                      <a:pt x="1513" y="1480"/>
                    </a:cubicBezTo>
                    <a:cubicBezTo>
                      <a:pt x="959" y="1910"/>
                      <a:pt x="463" y="2405"/>
                      <a:pt x="149" y="3050"/>
                    </a:cubicBezTo>
                    <a:cubicBezTo>
                      <a:pt x="50" y="3240"/>
                      <a:pt x="0" y="3455"/>
                      <a:pt x="9" y="3670"/>
                    </a:cubicBezTo>
                    <a:cubicBezTo>
                      <a:pt x="33" y="4033"/>
                      <a:pt x="265" y="4256"/>
                      <a:pt x="546" y="4430"/>
                    </a:cubicBezTo>
                    <a:cubicBezTo>
                      <a:pt x="992" y="4686"/>
                      <a:pt x="1496" y="4851"/>
                      <a:pt x="2008" y="4909"/>
                    </a:cubicBezTo>
                    <a:cubicBezTo>
                      <a:pt x="2437" y="4983"/>
                      <a:pt x="2871" y="5013"/>
                      <a:pt x="3306" y="5013"/>
                    </a:cubicBezTo>
                    <a:cubicBezTo>
                      <a:pt x="3408" y="5013"/>
                      <a:pt x="3510" y="5011"/>
                      <a:pt x="3611" y="5008"/>
                    </a:cubicBezTo>
                    <a:lnTo>
                      <a:pt x="3826" y="4992"/>
                    </a:lnTo>
                    <a:lnTo>
                      <a:pt x="3826" y="2852"/>
                    </a:lnTo>
                    <a:cubicBezTo>
                      <a:pt x="3719" y="2777"/>
                      <a:pt x="3661" y="2653"/>
                      <a:pt x="3661" y="2529"/>
                    </a:cubicBezTo>
                    <a:cubicBezTo>
                      <a:pt x="3661" y="2422"/>
                      <a:pt x="3686" y="2323"/>
                      <a:pt x="3735" y="2232"/>
                    </a:cubicBezTo>
                    <a:cubicBezTo>
                      <a:pt x="3760" y="2174"/>
                      <a:pt x="3793" y="2124"/>
                      <a:pt x="3826" y="2067"/>
                    </a:cubicBezTo>
                    <a:lnTo>
                      <a:pt x="38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0"/>
              <p:cNvSpPr/>
              <p:nvPr/>
            </p:nvSpPr>
            <p:spPr>
              <a:xfrm>
                <a:off x="275118" y="2196098"/>
                <a:ext cx="445115" cy="978118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147" extrusionOk="0">
                    <a:moveTo>
                      <a:pt x="6884" y="1"/>
                    </a:moveTo>
                    <a:cubicBezTo>
                      <a:pt x="6801" y="34"/>
                      <a:pt x="6735" y="100"/>
                      <a:pt x="6686" y="174"/>
                    </a:cubicBezTo>
                    <a:cubicBezTo>
                      <a:pt x="6661" y="208"/>
                      <a:pt x="6644" y="249"/>
                      <a:pt x="6619" y="282"/>
                    </a:cubicBezTo>
                    <a:cubicBezTo>
                      <a:pt x="6446" y="555"/>
                      <a:pt x="6289" y="844"/>
                      <a:pt x="6173" y="1141"/>
                    </a:cubicBezTo>
                    <a:cubicBezTo>
                      <a:pt x="5876" y="1835"/>
                      <a:pt x="5620" y="2538"/>
                      <a:pt x="5380" y="3240"/>
                    </a:cubicBezTo>
                    <a:cubicBezTo>
                      <a:pt x="5248" y="3628"/>
                      <a:pt x="5116" y="4017"/>
                      <a:pt x="4992" y="4405"/>
                    </a:cubicBezTo>
                    <a:cubicBezTo>
                      <a:pt x="4975" y="4446"/>
                      <a:pt x="4959" y="4496"/>
                      <a:pt x="4942" y="4537"/>
                    </a:cubicBezTo>
                    <a:cubicBezTo>
                      <a:pt x="4892" y="4694"/>
                      <a:pt x="4835" y="4851"/>
                      <a:pt x="4769" y="5008"/>
                    </a:cubicBezTo>
                    <a:cubicBezTo>
                      <a:pt x="4645" y="5297"/>
                      <a:pt x="4537" y="5603"/>
                      <a:pt x="4446" y="5909"/>
                    </a:cubicBezTo>
                    <a:cubicBezTo>
                      <a:pt x="4380" y="6132"/>
                      <a:pt x="4314" y="6363"/>
                      <a:pt x="4240" y="6586"/>
                    </a:cubicBezTo>
                    <a:cubicBezTo>
                      <a:pt x="4058" y="7156"/>
                      <a:pt x="3851" y="7718"/>
                      <a:pt x="3620" y="8272"/>
                    </a:cubicBezTo>
                    <a:cubicBezTo>
                      <a:pt x="3554" y="8421"/>
                      <a:pt x="3496" y="8569"/>
                      <a:pt x="3447" y="8726"/>
                    </a:cubicBezTo>
                    <a:cubicBezTo>
                      <a:pt x="3281" y="9189"/>
                      <a:pt x="3174" y="9668"/>
                      <a:pt x="3108" y="10156"/>
                    </a:cubicBezTo>
                    <a:cubicBezTo>
                      <a:pt x="3033" y="10660"/>
                      <a:pt x="2794" y="11065"/>
                      <a:pt x="2488" y="11445"/>
                    </a:cubicBezTo>
                    <a:cubicBezTo>
                      <a:pt x="2472" y="11453"/>
                      <a:pt x="2463" y="11470"/>
                      <a:pt x="2447" y="11486"/>
                    </a:cubicBezTo>
                    <a:cubicBezTo>
                      <a:pt x="2141" y="11841"/>
                      <a:pt x="1802" y="12164"/>
                      <a:pt x="1430" y="12453"/>
                    </a:cubicBezTo>
                    <a:lnTo>
                      <a:pt x="1017" y="12783"/>
                    </a:lnTo>
                    <a:lnTo>
                      <a:pt x="778" y="12990"/>
                    </a:lnTo>
                    <a:cubicBezTo>
                      <a:pt x="513" y="13213"/>
                      <a:pt x="249" y="13444"/>
                      <a:pt x="1" y="13684"/>
                    </a:cubicBezTo>
                    <a:lnTo>
                      <a:pt x="1" y="15146"/>
                    </a:lnTo>
                    <a:cubicBezTo>
                      <a:pt x="125" y="15047"/>
                      <a:pt x="257" y="14956"/>
                      <a:pt x="389" y="14866"/>
                    </a:cubicBezTo>
                    <a:cubicBezTo>
                      <a:pt x="1356" y="14171"/>
                      <a:pt x="2422" y="13626"/>
                      <a:pt x="3562" y="13254"/>
                    </a:cubicBezTo>
                    <a:cubicBezTo>
                      <a:pt x="4198" y="13048"/>
                      <a:pt x="4851" y="12907"/>
                      <a:pt x="5504" y="12759"/>
                    </a:cubicBezTo>
                    <a:cubicBezTo>
                      <a:pt x="5967" y="12643"/>
                      <a:pt x="6429" y="12535"/>
                      <a:pt x="6892" y="12436"/>
                    </a:cubicBezTo>
                    <a:lnTo>
                      <a:pt x="6892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0"/>
              <p:cNvSpPr/>
              <p:nvPr/>
            </p:nvSpPr>
            <p:spPr>
              <a:xfrm>
                <a:off x="274602" y="853455"/>
                <a:ext cx="445632" cy="1318299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0415" extrusionOk="0">
                    <a:moveTo>
                      <a:pt x="1419" y="1"/>
                    </a:moveTo>
                    <a:cubicBezTo>
                      <a:pt x="1400" y="1"/>
                      <a:pt x="1382" y="2"/>
                      <a:pt x="1364" y="4"/>
                    </a:cubicBezTo>
                    <a:lnTo>
                      <a:pt x="1339" y="4"/>
                    </a:lnTo>
                    <a:cubicBezTo>
                      <a:pt x="1232" y="21"/>
                      <a:pt x="1149" y="87"/>
                      <a:pt x="1108" y="186"/>
                    </a:cubicBezTo>
                    <a:cubicBezTo>
                      <a:pt x="1067" y="268"/>
                      <a:pt x="1058" y="359"/>
                      <a:pt x="1067" y="450"/>
                    </a:cubicBezTo>
                    <a:cubicBezTo>
                      <a:pt x="1075" y="541"/>
                      <a:pt x="1091" y="632"/>
                      <a:pt x="1116" y="715"/>
                    </a:cubicBezTo>
                    <a:cubicBezTo>
                      <a:pt x="1149" y="822"/>
                      <a:pt x="1182" y="921"/>
                      <a:pt x="1224" y="1012"/>
                    </a:cubicBezTo>
                    <a:cubicBezTo>
                      <a:pt x="1488" y="1632"/>
                      <a:pt x="1744" y="2252"/>
                      <a:pt x="2017" y="2863"/>
                    </a:cubicBezTo>
                    <a:cubicBezTo>
                      <a:pt x="2042" y="2921"/>
                      <a:pt x="2066" y="2979"/>
                      <a:pt x="2075" y="3036"/>
                    </a:cubicBezTo>
                    <a:cubicBezTo>
                      <a:pt x="2099" y="3127"/>
                      <a:pt x="2116" y="3210"/>
                      <a:pt x="2124" y="3301"/>
                    </a:cubicBezTo>
                    <a:cubicBezTo>
                      <a:pt x="2132" y="3433"/>
                      <a:pt x="2149" y="3557"/>
                      <a:pt x="2166" y="3689"/>
                    </a:cubicBezTo>
                    <a:cubicBezTo>
                      <a:pt x="2174" y="3780"/>
                      <a:pt x="2182" y="3863"/>
                      <a:pt x="2190" y="3954"/>
                    </a:cubicBezTo>
                    <a:lnTo>
                      <a:pt x="2190" y="4078"/>
                    </a:lnTo>
                    <a:cubicBezTo>
                      <a:pt x="2190" y="4953"/>
                      <a:pt x="2240" y="5829"/>
                      <a:pt x="2256" y="6705"/>
                    </a:cubicBezTo>
                    <a:cubicBezTo>
                      <a:pt x="2256" y="6945"/>
                      <a:pt x="2265" y="7184"/>
                      <a:pt x="2281" y="7416"/>
                    </a:cubicBezTo>
                    <a:cubicBezTo>
                      <a:pt x="2298" y="7763"/>
                      <a:pt x="2314" y="8102"/>
                      <a:pt x="2356" y="8449"/>
                    </a:cubicBezTo>
                    <a:cubicBezTo>
                      <a:pt x="2397" y="8829"/>
                      <a:pt x="2446" y="9200"/>
                      <a:pt x="2504" y="9581"/>
                    </a:cubicBezTo>
                    <a:cubicBezTo>
                      <a:pt x="2637" y="10432"/>
                      <a:pt x="2818" y="11274"/>
                      <a:pt x="3041" y="12101"/>
                    </a:cubicBezTo>
                    <a:cubicBezTo>
                      <a:pt x="3141" y="12448"/>
                      <a:pt x="3240" y="12786"/>
                      <a:pt x="3355" y="13125"/>
                    </a:cubicBezTo>
                    <a:cubicBezTo>
                      <a:pt x="3446" y="13406"/>
                      <a:pt x="3554" y="13695"/>
                      <a:pt x="3661" y="13968"/>
                    </a:cubicBezTo>
                    <a:cubicBezTo>
                      <a:pt x="3818" y="14365"/>
                      <a:pt x="3975" y="14761"/>
                      <a:pt x="4140" y="15150"/>
                    </a:cubicBezTo>
                    <a:cubicBezTo>
                      <a:pt x="4388" y="15720"/>
                      <a:pt x="4562" y="16315"/>
                      <a:pt x="4653" y="16918"/>
                    </a:cubicBezTo>
                    <a:cubicBezTo>
                      <a:pt x="4760" y="17719"/>
                      <a:pt x="4537" y="18380"/>
                      <a:pt x="3967" y="18917"/>
                    </a:cubicBezTo>
                    <a:cubicBezTo>
                      <a:pt x="3909" y="18975"/>
                      <a:pt x="3835" y="19033"/>
                      <a:pt x="3760" y="19091"/>
                    </a:cubicBezTo>
                    <a:cubicBezTo>
                      <a:pt x="3331" y="19430"/>
                      <a:pt x="2835" y="19669"/>
                      <a:pt x="2298" y="19785"/>
                    </a:cubicBezTo>
                    <a:cubicBezTo>
                      <a:pt x="2066" y="19835"/>
                      <a:pt x="1835" y="19868"/>
                      <a:pt x="1604" y="19876"/>
                    </a:cubicBezTo>
                    <a:cubicBezTo>
                      <a:pt x="1381" y="19876"/>
                      <a:pt x="1149" y="19892"/>
                      <a:pt x="926" y="19892"/>
                    </a:cubicBezTo>
                    <a:lnTo>
                      <a:pt x="777" y="19892"/>
                    </a:lnTo>
                    <a:cubicBezTo>
                      <a:pt x="596" y="19892"/>
                      <a:pt x="414" y="19892"/>
                      <a:pt x="232" y="19868"/>
                    </a:cubicBezTo>
                    <a:cubicBezTo>
                      <a:pt x="158" y="19859"/>
                      <a:pt x="83" y="19851"/>
                      <a:pt x="1" y="19835"/>
                    </a:cubicBezTo>
                    <a:lnTo>
                      <a:pt x="1" y="20388"/>
                    </a:lnTo>
                    <a:cubicBezTo>
                      <a:pt x="100" y="20396"/>
                      <a:pt x="191" y="20405"/>
                      <a:pt x="290" y="20413"/>
                    </a:cubicBezTo>
                    <a:cubicBezTo>
                      <a:pt x="340" y="20414"/>
                      <a:pt x="389" y="20415"/>
                      <a:pt x="439" y="20415"/>
                    </a:cubicBezTo>
                    <a:cubicBezTo>
                      <a:pt x="678" y="20415"/>
                      <a:pt x="918" y="20399"/>
                      <a:pt x="1157" y="20372"/>
                    </a:cubicBezTo>
                    <a:cubicBezTo>
                      <a:pt x="1298" y="20355"/>
                      <a:pt x="1438" y="20339"/>
                      <a:pt x="1571" y="20322"/>
                    </a:cubicBezTo>
                    <a:cubicBezTo>
                      <a:pt x="1695" y="20297"/>
                      <a:pt x="1810" y="20281"/>
                      <a:pt x="1934" y="20256"/>
                    </a:cubicBezTo>
                    <a:cubicBezTo>
                      <a:pt x="2050" y="20231"/>
                      <a:pt x="2190" y="20198"/>
                      <a:pt x="2314" y="20148"/>
                    </a:cubicBezTo>
                    <a:lnTo>
                      <a:pt x="2496" y="20091"/>
                    </a:lnTo>
                    <a:lnTo>
                      <a:pt x="2678" y="20016"/>
                    </a:lnTo>
                    <a:cubicBezTo>
                      <a:pt x="2926" y="19925"/>
                      <a:pt x="3157" y="19801"/>
                      <a:pt x="3372" y="19661"/>
                    </a:cubicBezTo>
                    <a:cubicBezTo>
                      <a:pt x="3595" y="19512"/>
                      <a:pt x="3793" y="19347"/>
                      <a:pt x="3975" y="19165"/>
                    </a:cubicBezTo>
                    <a:cubicBezTo>
                      <a:pt x="4066" y="19074"/>
                      <a:pt x="4157" y="18975"/>
                      <a:pt x="4239" y="18876"/>
                    </a:cubicBezTo>
                    <a:lnTo>
                      <a:pt x="4372" y="18719"/>
                    </a:lnTo>
                    <a:cubicBezTo>
                      <a:pt x="4396" y="18694"/>
                      <a:pt x="4421" y="18669"/>
                      <a:pt x="4438" y="18653"/>
                    </a:cubicBezTo>
                    <a:cubicBezTo>
                      <a:pt x="4454" y="18628"/>
                      <a:pt x="4471" y="18603"/>
                      <a:pt x="4487" y="18579"/>
                    </a:cubicBezTo>
                    <a:cubicBezTo>
                      <a:pt x="4562" y="18471"/>
                      <a:pt x="4611" y="18355"/>
                      <a:pt x="4653" y="18240"/>
                    </a:cubicBezTo>
                    <a:cubicBezTo>
                      <a:pt x="4669" y="18174"/>
                      <a:pt x="4686" y="18116"/>
                      <a:pt x="4702" y="18058"/>
                    </a:cubicBezTo>
                    <a:cubicBezTo>
                      <a:pt x="4719" y="17992"/>
                      <a:pt x="4735" y="17926"/>
                      <a:pt x="4744" y="17868"/>
                    </a:cubicBezTo>
                    <a:cubicBezTo>
                      <a:pt x="4810" y="17347"/>
                      <a:pt x="4777" y="16819"/>
                      <a:pt x="4653" y="16315"/>
                    </a:cubicBezTo>
                    <a:cubicBezTo>
                      <a:pt x="4520" y="15802"/>
                      <a:pt x="4355" y="15298"/>
                      <a:pt x="4149" y="14819"/>
                    </a:cubicBezTo>
                    <a:cubicBezTo>
                      <a:pt x="3950" y="14323"/>
                      <a:pt x="3727" y="13836"/>
                      <a:pt x="3529" y="13340"/>
                    </a:cubicBezTo>
                    <a:cubicBezTo>
                      <a:pt x="3339" y="12836"/>
                      <a:pt x="3174" y="12324"/>
                      <a:pt x="3050" y="11803"/>
                    </a:cubicBezTo>
                    <a:cubicBezTo>
                      <a:pt x="2926" y="11274"/>
                      <a:pt x="2843" y="10746"/>
                      <a:pt x="2752" y="10225"/>
                    </a:cubicBezTo>
                    <a:cubicBezTo>
                      <a:pt x="2670" y="9696"/>
                      <a:pt x="2595" y="9167"/>
                      <a:pt x="2537" y="8639"/>
                    </a:cubicBezTo>
                    <a:cubicBezTo>
                      <a:pt x="2422" y="7573"/>
                      <a:pt x="2372" y="6499"/>
                      <a:pt x="2389" y="5433"/>
                    </a:cubicBezTo>
                    <a:cubicBezTo>
                      <a:pt x="2389" y="4896"/>
                      <a:pt x="2405" y="4367"/>
                      <a:pt x="2389" y="3838"/>
                    </a:cubicBezTo>
                    <a:cubicBezTo>
                      <a:pt x="2380" y="3458"/>
                      <a:pt x="2364" y="3078"/>
                      <a:pt x="2323" y="2698"/>
                    </a:cubicBezTo>
                    <a:cubicBezTo>
                      <a:pt x="2306" y="2640"/>
                      <a:pt x="2298" y="2590"/>
                      <a:pt x="2281" y="2532"/>
                    </a:cubicBezTo>
                    <a:cubicBezTo>
                      <a:pt x="2248" y="2400"/>
                      <a:pt x="2207" y="2268"/>
                      <a:pt x="2166" y="2136"/>
                    </a:cubicBezTo>
                    <a:cubicBezTo>
                      <a:pt x="2116" y="1987"/>
                      <a:pt x="2083" y="1830"/>
                      <a:pt x="2066" y="1673"/>
                    </a:cubicBezTo>
                    <a:lnTo>
                      <a:pt x="2066" y="1533"/>
                    </a:lnTo>
                    <a:lnTo>
                      <a:pt x="2066" y="1475"/>
                    </a:lnTo>
                    <a:cubicBezTo>
                      <a:pt x="2066" y="1400"/>
                      <a:pt x="2083" y="1326"/>
                      <a:pt x="2124" y="1260"/>
                    </a:cubicBezTo>
                    <a:cubicBezTo>
                      <a:pt x="2166" y="1208"/>
                      <a:pt x="2220" y="1183"/>
                      <a:pt x="2291" y="1183"/>
                    </a:cubicBezTo>
                    <a:cubicBezTo>
                      <a:pt x="2334" y="1183"/>
                      <a:pt x="2382" y="1192"/>
                      <a:pt x="2438" y="1210"/>
                    </a:cubicBezTo>
                    <a:cubicBezTo>
                      <a:pt x="2984" y="1400"/>
                      <a:pt x="3314" y="1698"/>
                      <a:pt x="3372" y="2293"/>
                    </a:cubicBezTo>
                    <a:cubicBezTo>
                      <a:pt x="3405" y="2648"/>
                      <a:pt x="3413" y="3003"/>
                      <a:pt x="3413" y="3367"/>
                    </a:cubicBezTo>
                    <a:cubicBezTo>
                      <a:pt x="3413" y="4144"/>
                      <a:pt x="3488" y="4920"/>
                      <a:pt x="3562" y="5697"/>
                    </a:cubicBezTo>
                    <a:cubicBezTo>
                      <a:pt x="3686" y="6755"/>
                      <a:pt x="3843" y="7804"/>
                      <a:pt x="4016" y="8853"/>
                    </a:cubicBezTo>
                    <a:cubicBezTo>
                      <a:pt x="4124" y="9506"/>
                      <a:pt x="4239" y="10151"/>
                      <a:pt x="4380" y="10795"/>
                    </a:cubicBezTo>
                    <a:cubicBezTo>
                      <a:pt x="4512" y="11431"/>
                      <a:pt x="4669" y="12076"/>
                      <a:pt x="4859" y="12696"/>
                    </a:cubicBezTo>
                    <a:cubicBezTo>
                      <a:pt x="4967" y="13001"/>
                      <a:pt x="5066" y="13315"/>
                      <a:pt x="5206" y="13604"/>
                    </a:cubicBezTo>
                    <a:cubicBezTo>
                      <a:pt x="5264" y="13761"/>
                      <a:pt x="5347" y="13902"/>
                      <a:pt x="5413" y="14042"/>
                    </a:cubicBezTo>
                    <a:lnTo>
                      <a:pt x="5471" y="14158"/>
                    </a:lnTo>
                    <a:cubicBezTo>
                      <a:pt x="5545" y="14282"/>
                      <a:pt x="5619" y="14406"/>
                      <a:pt x="5702" y="14530"/>
                    </a:cubicBezTo>
                    <a:lnTo>
                      <a:pt x="5719" y="14555"/>
                    </a:lnTo>
                    <a:cubicBezTo>
                      <a:pt x="5735" y="14579"/>
                      <a:pt x="5760" y="14612"/>
                      <a:pt x="5776" y="14646"/>
                    </a:cubicBezTo>
                    <a:lnTo>
                      <a:pt x="5785" y="14670"/>
                    </a:lnTo>
                    <a:cubicBezTo>
                      <a:pt x="5925" y="14869"/>
                      <a:pt x="6074" y="15050"/>
                      <a:pt x="6247" y="15216"/>
                    </a:cubicBezTo>
                    <a:cubicBezTo>
                      <a:pt x="6429" y="15397"/>
                      <a:pt x="6652" y="15538"/>
                      <a:pt x="6892" y="15629"/>
                    </a:cubicBezTo>
                    <a:lnTo>
                      <a:pt x="6900" y="15274"/>
                    </a:lnTo>
                    <a:cubicBezTo>
                      <a:pt x="6826" y="15257"/>
                      <a:pt x="6743" y="15232"/>
                      <a:pt x="6669" y="15191"/>
                    </a:cubicBezTo>
                    <a:cubicBezTo>
                      <a:pt x="6503" y="15100"/>
                      <a:pt x="6355" y="14976"/>
                      <a:pt x="6231" y="14827"/>
                    </a:cubicBezTo>
                    <a:lnTo>
                      <a:pt x="6189" y="14778"/>
                    </a:lnTo>
                    <a:cubicBezTo>
                      <a:pt x="5537" y="13918"/>
                      <a:pt x="5082" y="12927"/>
                      <a:pt x="4867" y="11869"/>
                    </a:cubicBezTo>
                    <a:cubicBezTo>
                      <a:pt x="4859" y="11811"/>
                      <a:pt x="4843" y="11745"/>
                      <a:pt x="4826" y="11679"/>
                    </a:cubicBezTo>
                    <a:cubicBezTo>
                      <a:pt x="4686" y="11051"/>
                      <a:pt x="4537" y="10415"/>
                      <a:pt x="4405" y="9779"/>
                    </a:cubicBezTo>
                    <a:cubicBezTo>
                      <a:pt x="4355" y="9547"/>
                      <a:pt x="4314" y="9324"/>
                      <a:pt x="4264" y="9101"/>
                    </a:cubicBezTo>
                    <a:cubicBezTo>
                      <a:pt x="4215" y="8820"/>
                      <a:pt x="4173" y="8539"/>
                      <a:pt x="4132" y="8258"/>
                    </a:cubicBezTo>
                    <a:lnTo>
                      <a:pt x="4074" y="7854"/>
                    </a:lnTo>
                    <a:cubicBezTo>
                      <a:pt x="4049" y="7647"/>
                      <a:pt x="4016" y="7440"/>
                      <a:pt x="3992" y="7226"/>
                    </a:cubicBezTo>
                    <a:cubicBezTo>
                      <a:pt x="3967" y="7060"/>
                      <a:pt x="3942" y="6887"/>
                      <a:pt x="3925" y="6722"/>
                    </a:cubicBezTo>
                    <a:cubicBezTo>
                      <a:pt x="3917" y="6622"/>
                      <a:pt x="3901" y="6532"/>
                      <a:pt x="3892" y="6441"/>
                    </a:cubicBezTo>
                    <a:cubicBezTo>
                      <a:pt x="3884" y="6342"/>
                      <a:pt x="3876" y="6251"/>
                      <a:pt x="3868" y="6160"/>
                    </a:cubicBezTo>
                    <a:cubicBezTo>
                      <a:pt x="3859" y="6044"/>
                      <a:pt x="3851" y="5920"/>
                      <a:pt x="3843" y="5804"/>
                    </a:cubicBezTo>
                    <a:cubicBezTo>
                      <a:pt x="3810" y="5391"/>
                      <a:pt x="3760" y="4978"/>
                      <a:pt x="3744" y="4565"/>
                    </a:cubicBezTo>
                    <a:cubicBezTo>
                      <a:pt x="3744" y="4458"/>
                      <a:pt x="3727" y="4359"/>
                      <a:pt x="3719" y="4259"/>
                    </a:cubicBezTo>
                    <a:cubicBezTo>
                      <a:pt x="3694" y="4020"/>
                      <a:pt x="3694" y="3780"/>
                      <a:pt x="3711" y="3549"/>
                    </a:cubicBezTo>
                    <a:cubicBezTo>
                      <a:pt x="3744" y="3276"/>
                      <a:pt x="3752" y="3003"/>
                      <a:pt x="3752" y="2739"/>
                    </a:cubicBezTo>
                    <a:lnTo>
                      <a:pt x="3752" y="2045"/>
                    </a:lnTo>
                    <a:cubicBezTo>
                      <a:pt x="3768" y="1591"/>
                      <a:pt x="3554" y="1153"/>
                      <a:pt x="3190" y="888"/>
                    </a:cubicBezTo>
                    <a:cubicBezTo>
                      <a:pt x="2884" y="640"/>
                      <a:pt x="2554" y="425"/>
                      <a:pt x="2199" y="244"/>
                    </a:cubicBezTo>
                    <a:cubicBezTo>
                      <a:pt x="2141" y="211"/>
                      <a:pt x="2075" y="186"/>
                      <a:pt x="2009" y="161"/>
                    </a:cubicBezTo>
                    <a:cubicBezTo>
                      <a:pt x="1942" y="136"/>
                      <a:pt x="1868" y="111"/>
                      <a:pt x="1794" y="87"/>
                    </a:cubicBezTo>
                    <a:cubicBezTo>
                      <a:pt x="1719" y="62"/>
                      <a:pt x="1645" y="45"/>
                      <a:pt x="1571" y="21"/>
                    </a:cubicBezTo>
                    <a:cubicBezTo>
                      <a:pt x="1522" y="9"/>
                      <a:pt x="1469" y="1"/>
                      <a:pt x="1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0"/>
              <p:cNvSpPr/>
              <p:nvPr/>
            </p:nvSpPr>
            <p:spPr>
              <a:xfrm>
                <a:off x="275118" y="974791"/>
                <a:ext cx="240219" cy="1060515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16423" extrusionOk="0">
                    <a:moveTo>
                      <a:pt x="1" y="1"/>
                    </a:moveTo>
                    <a:lnTo>
                      <a:pt x="1" y="1488"/>
                    </a:lnTo>
                    <a:cubicBezTo>
                      <a:pt x="208" y="1885"/>
                      <a:pt x="389" y="2298"/>
                      <a:pt x="563" y="2727"/>
                    </a:cubicBezTo>
                    <a:cubicBezTo>
                      <a:pt x="670" y="3008"/>
                      <a:pt x="736" y="3306"/>
                      <a:pt x="769" y="3611"/>
                    </a:cubicBezTo>
                    <a:cubicBezTo>
                      <a:pt x="827" y="4074"/>
                      <a:pt x="860" y="4537"/>
                      <a:pt x="893" y="5000"/>
                    </a:cubicBezTo>
                    <a:cubicBezTo>
                      <a:pt x="1017" y="6966"/>
                      <a:pt x="1373" y="8916"/>
                      <a:pt x="1943" y="10800"/>
                    </a:cubicBezTo>
                    <a:cubicBezTo>
                      <a:pt x="2248" y="11792"/>
                      <a:pt x="2521" y="12791"/>
                      <a:pt x="2794" y="13791"/>
                    </a:cubicBezTo>
                    <a:cubicBezTo>
                      <a:pt x="2876" y="14022"/>
                      <a:pt x="2893" y="14270"/>
                      <a:pt x="2852" y="14510"/>
                    </a:cubicBezTo>
                    <a:cubicBezTo>
                      <a:pt x="2781" y="14798"/>
                      <a:pt x="2610" y="14954"/>
                      <a:pt x="2347" y="14954"/>
                    </a:cubicBezTo>
                    <a:cubicBezTo>
                      <a:pt x="2300" y="14954"/>
                      <a:pt x="2251" y="14950"/>
                      <a:pt x="2199" y="14940"/>
                    </a:cubicBezTo>
                    <a:cubicBezTo>
                      <a:pt x="1720" y="14840"/>
                      <a:pt x="1282" y="14601"/>
                      <a:pt x="951" y="14246"/>
                    </a:cubicBezTo>
                    <a:cubicBezTo>
                      <a:pt x="621" y="13915"/>
                      <a:pt x="307" y="13576"/>
                      <a:pt x="1" y="13229"/>
                    </a:cubicBezTo>
                    <a:lnTo>
                      <a:pt x="1" y="15708"/>
                    </a:lnTo>
                    <a:cubicBezTo>
                      <a:pt x="464" y="16072"/>
                      <a:pt x="1026" y="16286"/>
                      <a:pt x="1620" y="16336"/>
                    </a:cubicBezTo>
                    <a:cubicBezTo>
                      <a:pt x="1868" y="16361"/>
                      <a:pt x="2116" y="16394"/>
                      <a:pt x="2364" y="16410"/>
                    </a:cubicBezTo>
                    <a:cubicBezTo>
                      <a:pt x="2430" y="16419"/>
                      <a:pt x="2496" y="16423"/>
                      <a:pt x="2562" y="16423"/>
                    </a:cubicBezTo>
                    <a:cubicBezTo>
                      <a:pt x="2629" y="16423"/>
                      <a:pt x="2695" y="16419"/>
                      <a:pt x="2761" y="16410"/>
                    </a:cubicBezTo>
                    <a:cubicBezTo>
                      <a:pt x="2810" y="16361"/>
                      <a:pt x="2868" y="16328"/>
                      <a:pt x="2942" y="16319"/>
                    </a:cubicBezTo>
                    <a:cubicBezTo>
                      <a:pt x="3149" y="16278"/>
                      <a:pt x="3331" y="16171"/>
                      <a:pt x="3480" y="16030"/>
                    </a:cubicBezTo>
                    <a:cubicBezTo>
                      <a:pt x="3620" y="15873"/>
                      <a:pt x="3694" y="15683"/>
                      <a:pt x="3703" y="15477"/>
                    </a:cubicBezTo>
                    <a:cubicBezTo>
                      <a:pt x="3719" y="15262"/>
                      <a:pt x="3711" y="15047"/>
                      <a:pt x="3670" y="14832"/>
                    </a:cubicBezTo>
                    <a:cubicBezTo>
                      <a:pt x="3637" y="14609"/>
                      <a:pt x="3595" y="14386"/>
                      <a:pt x="3546" y="14171"/>
                    </a:cubicBezTo>
                    <a:cubicBezTo>
                      <a:pt x="3438" y="13733"/>
                      <a:pt x="3306" y="13304"/>
                      <a:pt x="3157" y="12882"/>
                    </a:cubicBezTo>
                    <a:cubicBezTo>
                      <a:pt x="3009" y="12453"/>
                      <a:pt x="2852" y="12023"/>
                      <a:pt x="2695" y="11593"/>
                    </a:cubicBezTo>
                    <a:cubicBezTo>
                      <a:pt x="2389" y="10726"/>
                      <a:pt x="2067" y="9875"/>
                      <a:pt x="1819" y="8974"/>
                    </a:cubicBezTo>
                    <a:cubicBezTo>
                      <a:pt x="1703" y="8520"/>
                      <a:pt x="1620" y="8057"/>
                      <a:pt x="1571" y="7594"/>
                    </a:cubicBezTo>
                    <a:cubicBezTo>
                      <a:pt x="1505" y="7140"/>
                      <a:pt x="1463" y="6677"/>
                      <a:pt x="1422" y="6223"/>
                    </a:cubicBezTo>
                    <a:cubicBezTo>
                      <a:pt x="1340" y="5305"/>
                      <a:pt x="1282" y="4396"/>
                      <a:pt x="1224" y="3488"/>
                    </a:cubicBezTo>
                    <a:lnTo>
                      <a:pt x="1199" y="3149"/>
                    </a:lnTo>
                    <a:lnTo>
                      <a:pt x="1183" y="2984"/>
                    </a:lnTo>
                    <a:lnTo>
                      <a:pt x="1149" y="2827"/>
                    </a:lnTo>
                    <a:lnTo>
                      <a:pt x="1125" y="2670"/>
                    </a:lnTo>
                    <a:lnTo>
                      <a:pt x="1083" y="2513"/>
                    </a:lnTo>
                    <a:cubicBezTo>
                      <a:pt x="1050" y="2413"/>
                      <a:pt x="1026" y="2306"/>
                      <a:pt x="984" y="2207"/>
                    </a:cubicBezTo>
                    <a:cubicBezTo>
                      <a:pt x="835" y="1785"/>
                      <a:pt x="670" y="1372"/>
                      <a:pt x="480" y="967"/>
                    </a:cubicBezTo>
                    <a:cubicBezTo>
                      <a:pt x="323" y="645"/>
                      <a:pt x="166" y="32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0"/>
              <p:cNvSpPr/>
              <p:nvPr/>
            </p:nvSpPr>
            <p:spPr>
              <a:xfrm>
                <a:off x="275118" y="633835"/>
                <a:ext cx="445115" cy="1031973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981" extrusionOk="0">
                    <a:moveTo>
                      <a:pt x="1" y="1"/>
                    </a:moveTo>
                    <a:lnTo>
                      <a:pt x="1" y="778"/>
                    </a:lnTo>
                    <a:cubicBezTo>
                      <a:pt x="571" y="1034"/>
                      <a:pt x="1174" y="1199"/>
                      <a:pt x="1761" y="1414"/>
                    </a:cubicBezTo>
                    <a:cubicBezTo>
                      <a:pt x="2472" y="1662"/>
                      <a:pt x="3166" y="1959"/>
                      <a:pt x="3835" y="2306"/>
                    </a:cubicBezTo>
                    <a:cubicBezTo>
                      <a:pt x="4198" y="2504"/>
                      <a:pt x="4545" y="2736"/>
                      <a:pt x="4859" y="2992"/>
                    </a:cubicBezTo>
                    <a:cubicBezTo>
                      <a:pt x="5206" y="3273"/>
                      <a:pt x="5339" y="3653"/>
                      <a:pt x="5355" y="4083"/>
                    </a:cubicBezTo>
                    <a:cubicBezTo>
                      <a:pt x="5355" y="4669"/>
                      <a:pt x="5306" y="5248"/>
                      <a:pt x="5223" y="5826"/>
                    </a:cubicBezTo>
                    <a:cubicBezTo>
                      <a:pt x="5099" y="6826"/>
                      <a:pt x="4967" y="7834"/>
                      <a:pt x="5049" y="8850"/>
                    </a:cubicBezTo>
                    <a:cubicBezTo>
                      <a:pt x="5107" y="9586"/>
                      <a:pt x="5198" y="10321"/>
                      <a:pt x="5314" y="11056"/>
                    </a:cubicBezTo>
                    <a:cubicBezTo>
                      <a:pt x="5463" y="12007"/>
                      <a:pt x="5620" y="12948"/>
                      <a:pt x="5843" y="13882"/>
                    </a:cubicBezTo>
                    <a:cubicBezTo>
                      <a:pt x="5934" y="14287"/>
                      <a:pt x="6058" y="14692"/>
                      <a:pt x="6206" y="15089"/>
                    </a:cubicBezTo>
                    <a:cubicBezTo>
                      <a:pt x="6223" y="15113"/>
                      <a:pt x="6231" y="15138"/>
                      <a:pt x="6239" y="15163"/>
                    </a:cubicBezTo>
                    <a:cubicBezTo>
                      <a:pt x="6388" y="15551"/>
                      <a:pt x="6611" y="15824"/>
                      <a:pt x="6892" y="15981"/>
                    </a:cubicBezTo>
                    <a:lnTo>
                      <a:pt x="6892" y="11783"/>
                    </a:lnTo>
                    <a:cubicBezTo>
                      <a:pt x="6842" y="11593"/>
                      <a:pt x="6809" y="11403"/>
                      <a:pt x="6768" y="11213"/>
                    </a:cubicBezTo>
                    <a:cubicBezTo>
                      <a:pt x="6628" y="10428"/>
                      <a:pt x="6553" y="9635"/>
                      <a:pt x="6479" y="8842"/>
                    </a:cubicBezTo>
                    <a:cubicBezTo>
                      <a:pt x="6405" y="8016"/>
                      <a:pt x="6520" y="7214"/>
                      <a:pt x="6586" y="6396"/>
                    </a:cubicBezTo>
                    <a:cubicBezTo>
                      <a:pt x="6661" y="5586"/>
                      <a:pt x="6677" y="4768"/>
                      <a:pt x="6644" y="3950"/>
                    </a:cubicBezTo>
                    <a:cubicBezTo>
                      <a:pt x="6619" y="3694"/>
                      <a:pt x="6586" y="3438"/>
                      <a:pt x="6537" y="3182"/>
                    </a:cubicBezTo>
                    <a:cubicBezTo>
                      <a:pt x="6454" y="2719"/>
                      <a:pt x="6173" y="2306"/>
                      <a:pt x="5752" y="2075"/>
                    </a:cubicBezTo>
                    <a:cubicBezTo>
                      <a:pt x="5256" y="1786"/>
                      <a:pt x="4727" y="1538"/>
                      <a:pt x="4174" y="1339"/>
                    </a:cubicBezTo>
                    <a:cubicBezTo>
                      <a:pt x="3108" y="943"/>
                      <a:pt x="2009" y="637"/>
                      <a:pt x="918" y="331"/>
                    </a:cubicBezTo>
                    <a:cubicBezTo>
                      <a:pt x="604" y="240"/>
                      <a:pt x="298" y="133"/>
                      <a:pt x="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0"/>
              <p:cNvSpPr/>
              <p:nvPr/>
            </p:nvSpPr>
            <p:spPr>
              <a:xfrm>
                <a:off x="275118" y="560220"/>
                <a:ext cx="445115" cy="169768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2629" extrusionOk="0">
                    <a:moveTo>
                      <a:pt x="1" y="1"/>
                    </a:moveTo>
                    <a:lnTo>
                      <a:pt x="1" y="538"/>
                    </a:lnTo>
                    <a:cubicBezTo>
                      <a:pt x="555" y="744"/>
                      <a:pt x="1116" y="910"/>
                      <a:pt x="1695" y="1033"/>
                    </a:cubicBezTo>
                    <a:cubicBezTo>
                      <a:pt x="2901" y="1298"/>
                      <a:pt x="4099" y="1604"/>
                      <a:pt x="5281" y="1959"/>
                    </a:cubicBezTo>
                    <a:cubicBezTo>
                      <a:pt x="5669" y="2083"/>
                      <a:pt x="6049" y="2207"/>
                      <a:pt x="6429" y="2355"/>
                    </a:cubicBezTo>
                    <a:cubicBezTo>
                      <a:pt x="6595" y="2422"/>
                      <a:pt x="6752" y="2512"/>
                      <a:pt x="6892" y="2628"/>
                    </a:cubicBezTo>
                    <a:lnTo>
                      <a:pt x="6892" y="1645"/>
                    </a:lnTo>
                    <a:lnTo>
                      <a:pt x="6859" y="1628"/>
                    </a:lnTo>
                    <a:cubicBezTo>
                      <a:pt x="6024" y="1389"/>
                      <a:pt x="5182" y="1190"/>
                      <a:pt x="4339" y="1000"/>
                    </a:cubicBezTo>
                    <a:cubicBezTo>
                      <a:pt x="3397" y="794"/>
                      <a:pt x="2455" y="571"/>
                      <a:pt x="1505" y="405"/>
                    </a:cubicBezTo>
                    <a:cubicBezTo>
                      <a:pt x="992" y="323"/>
                      <a:pt x="488" y="18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4" name="Google Shape;384;p20"/>
            <p:cNvSpPr/>
            <p:nvPr/>
          </p:nvSpPr>
          <p:spPr>
            <a:xfrm>
              <a:off x="274350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20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386" name="Google Shape;386;p20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387" name="Google Shape;387;p20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0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9" name="Google Shape;389;p20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390" name="Google Shape;390;p20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20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2" name="Google Shape;392;p20"/>
          <p:cNvSpPr txBox="1">
            <a:spLocks noGrp="1"/>
          </p:cNvSpPr>
          <p:nvPr>
            <p:ph type="subTitle" idx="1"/>
          </p:nvPr>
        </p:nvSpPr>
        <p:spPr>
          <a:xfrm>
            <a:off x="958500" y="2696215"/>
            <a:ext cx="17076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93" name="Google Shape;393;p20"/>
          <p:cNvSpPr txBox="1">
            <a:spLocks noGrp="1"/>
          </p:cNvSpPr>
          <p:nvPr>
            <p:ph type="subTitle" idx="2"/>
          </p:nvPr>
        </p:nvSpPr>
        <p:spPr>
          <a:xfrm>
            <a:off x="958500" y="3143814"/>
            <a:ext cx="17076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94" name="Google Shape;394;p20"/>
          <p:cNvSpPr txBox="1">
            <a:spLocks noGrp="1"/>
          </p:cNvSpPr>
          <p:nvPr>
            <p:ph type="subTitle" idx="3"/>
          </p:nvPr>
        </p:nvSpPr>
        <p:spPr>
          <a:xfrm>
            <a:off x="2877752" y="2696215"/>
            <a:ext cx="17076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95" name="Google Shape;395;p20"/>
          <p:cNvSpPr txBox="1">
            <a:spLocks noGrp="1"/>
          </p:cNvSpPr>
          <p:nvPr>
            <p:ph type="subTitle" idx="4"/>
          </p:nvPr>
        </p:nvSpPr>
        <p:spPr>
          <a:xfrm>
            <a:off x="2877752" y="3143814"/>
            <a:ext cx="17076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96" name="Google Shape;396;p20"/>
          <p:cNvSpPr txBox="1">
            <a:spLocks noGrp="1"/>
          </p:cNvSpPr>
          <p:nvPr>
            <p:ph type="subTitle" idx="5"/>
          </p:nvPr>
        </p:nvSpPr>
        <p:spPr>
          <a:xfrm>
            <a:off x="4797004" y="2696215"/>
            <a:ext cx="17076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397" name="Google Shape;397;p20"/>
          <p:cNvSpPr txBox="1">
            <a:spLocks noGrp="1"/>
          </p:cNvSpPr>
          <p:nvPr>
            <p:ph type="subTitle" idx="6"/>
          </p:nvPr>
        </p:nvSpPr>
        <p:spPr>
          <a:xfrm>
            <a:off x="4797004" y="3143814"/>
            <a:ext cx="17076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398" name="Google Shape;398;p20"/>
          <p:cNvSpPr txBox="1">
            <a:spLocks noGrp="1"/>
          </p:cNvSpPr>
          <p:nvPr>
            <p:ph type="title"/>
          </p:nvPr>
        </p:nvSpPr>
        <p:spPr>
          <a:xfrm>
            <a:off x="2642625" y="387600"/>
            <a:ext cx="5781300" cy="94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99" name="Google Shape;399;p20"/>
          <p:cNvSpPr txBox="1">
            <a:spLocks noGrp="1"/>
          </p:cNvSpPr>
          <p:nvPr>
            <p:ph type="subTitle" idx="7"/>
          </p:nvPr>
        </p:nvSpPr>
        <p:spPr>
          <a:xfrm>
            <a:off x="6716256" y="2696215"/>
            <a:ext cx="17076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00" name="Google Shape;400;p20"/>
          <p:cNvSpPr txBox="1">
            <a:spLocks noGrp="1"/>
          </p:cNvSpPr>
          <p:nvPr>
            <p:ph type="subTitle" idx="8"/>
          </p:nvPr>
        </p:nvSpPr>
        <p:spPr>
          <a:xfrm>
            <a:off x="6716256" y="3143814"/>
            <a:ext cx="17076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4_1_1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1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3" name="Google Shape;403;p21"/>
          <p:cNvGrpSpPr/>
          <p:nvPr/>
        </p:nvGrpSpPr>
        <p:grpSpPr>
          <a:xfrm>
            <a:off x="8423983" y="277500"/>
            <a:ext cx="445580" cy="4588500"/>
            <a:chOff x="8423983" y="277500"/>
            <a:chExt cx="445580" cy="4588500"/>
          </a:xfrm>
        </p:grpSpPr>
        <p:grpSp>
          <p:nvGrpSpPr>
            <p:cNvPr id="404" name="Google Shape;404;p21"/>
            <p:cNvGrpSpPr/>
            <p:nvPr/>
          </p:nvGrpSpPr>
          <p:grpSpPr>
            <a:xfrm>
              <a:off x="8423983" y="542960"/>
              <a:ext cx="445580" cy="4323040"/>
              <a:chOff x="8423983" y="542960"/>
              <a:chExt cx="445580" cy="4323040"/>
            </a:xfrm>
          </p:grpSpPr>
          <p:sp>
            <p:nvSpPr>
              <p:cNvPr id="405" name="Google Shape;405;p21"/>
              <p:cNvSpPr/>
              <p:nvPr/>
            </p:nvSpPr>
            <p:spPr>
              <a:xfrm>
                <a:off x="8423983" y="542960"/>
                <a:ext cx="445499" cy="23637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1"/>
              <p:cNvSpPr/>
              <p:nvPr/>
            </p:nvSpPr>
            <p:spPr>
              <a:xfrm>
                <a:off x="8424500" y="698174"/>
                <a:ext cx="444982" cy="29719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1"/>
              <p:cNvSpPr/>
              <p:nvPr/>
            </p:nvSpPr>
            <p:spPr>
              <a:xfrm>
                <a:off x="8423983" y="1272221"/>
                <a:ext cx="445499" cy="43426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1"/>
              <p:cNvSpPr/>
              <p:nvPr/>
            </p:nvSpPr>
            <p:spPr>
              <a:xfrm>
                <a:off x="8423983" y="1550109"/>
                <a:ext cx="445499" cy="41515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1"/>
              <p:cNvSpPr/>
              <p:nvPr/>
            </p:nvSpPr>
            <p:spPr>
              <a:xfrm>
                <a:off x="8423983" y="1948669"/>
                <a:ext cx="445499" cy="617306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1"/>
              <p:cNvSpPr/>
              <p:nvPr/>
            </p:nvSpPr>
            <p:spPr>
              <a:xfrm>
                <a:off x="8423983" y="3096919"/>
                <a:ext cx="445499" cy="176908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1"/>
              <p:cNvSpPr/>
              <p:nvPr/>
            </p:nvSpPr>
            <p:spPr>
              <a:xfrm flipH="1">
                <a:off x="8670509" y="2653948"/>
                <a:ext cx="199054" cy="691491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2" name="Google Shape;412;p21"/>
            <p:cNvSpPr/>
            <p:nvPr/>
          </p:nvSpPr>
          <p:spPr>
            <a:xfrm>
              <a:off x="8424062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21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414" name="Google Shape;414;p21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415" name="Google Shape;415;p21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21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7" name="Google Shape;417;p21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418" name="Google Shape;418;p21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21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0" name="Google Shape;420;p21"/>
          <p:cNvSpPr txBox="1">
            <a:spLocks noGrp="1"/>
          </p:cNvSpPr>
          <p:nvPr>
            <p:ph type="subTitle" idx="1"/>
          </p:nvPr>
        </p:nvSpPr>
        <p:spPr>
          <a:xfrm>
            <a:off x="5695050" y="2391852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21" name="Google Shape;421;p21"/>
          <p:cNvSpPr txBox="1">
            <a:spLocks noGrp="1"/>
          </p:cNvSpPr>
          <p:nvPr>
            <p:ph type="subTitle" idx="2"/>
          </p:nvPr>
        </p:nvSpPr>
        <p:spPr>
          <a:xfrm>
            <a:off x="5695050" y="2796904"/>
            <a:ext cx="24921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22" name="Google Shape;422;p21"/>
          <p:cNvSpPr txBox="1">
            <a:spLocks noGrp="1"/>
          </p:cNvSpPr>
          <p:nvPr>
            <p:ph type="subTitle" idx="3"/>
          </p:nvPr>
        </p:nvSpPr>
        <p:spPr>
          <a:xfrm>
            <a:off x="5695050" y="1211904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23" name="Google Shape;423;p21"/>
          <p:cNvSpPr txBox="1">
            <a:spLocks noGrp="1"/>
          </p:cNvSpPr>
          <p:nvPr>
            <p:ph type="subTitle" idx="4"/>
          </p:nvPr>
        </p:nvSpPr>
        <p:spPr>
          <a:xfrm>
            <a:off x="5695050" y="1616956"/>
            <a:ext cx="24921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24" name="Google Shape;424;p21"/>
          <p:cNvSpPr txBox="1">
            <a:spLocks noGrp="1"/>
          </p:cNvSpPr>
          <p:nvPr>
            <p:ph type="subTitle" idx="5"/>
          </p:nvPr>
        </p:nvSpPr>
        <p:spPr>
          <a:xfrm>
            <a:off x="5695050" y="3571800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25" name="Google Shape;425;p21"/>
          <p:cNvSpPr txBox="1">
            <a:spLocks noGrp="1"/>
          </p:cNvSpPr>
          <p:nvPr>
            <p:ph type="subTitle" idx="6"/>
          </p:nvPr>
        </p:nvSpPr>
        <p:spPr>
          <a:xfrm>
            <a:off x="5695050" y="3976852"/>
            <a:ext cx="24921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26" name="Google Shape;426;p21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4655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427" name="Google Shape;427;p21"/>
          <p:cNvSpPr txBox="1">
            <a:spLocks noGrp="1"/>
          </p:cNvSpPr>
          <p:nvPr>
            <p:ph type="subTitle" idx="7"/>
          </p:nvPr>
        </p:nvSpPr>
        <p:spPr>
          <a:xfrm>
            <a:off x="1834600" y="1211904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28" name="Google Shape;428;p21"/>
          <p:cNvSpPr txBox="1">
            <a:spLocks noGrp="1"/>
          </p:cNvSpPr>
          <p:nvPr>
            <p:ph type="subTitle" idx="8"/>
          </p:nvPr>
        </p:nvSpPr>
        <p:spPr>
          <a:xfrm>
            <a:off x="1834600" y="1616956"/>
            <a:ext cx="24921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29" name="Google Shape;429;p21"/>
          <p:cNvSpPr txBox="1">
            <a:spLocks noGrp="1"/>
          </p:cNvSpPr>
          <p:nvPr>
            <p:ph type="subTitle" idx="9"/>
          </p:nvPr>
        </p:nvSpPr>
        <p:spPr>
          <a:xfrm>
            <a:off x="1834600" y="2391852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30" name="Google Shape;430;p21"/>
          <p:cNvSpPr txBox="1">
            <a:spLocks noGrp="1"/>
          </p:cNvSpPr>
          <p:nvPr>
            <p:ph type="subTitle" idx="13"/>
          </p:nvPr>
        </p:nvSpPr>
        <p:spPr>
          <a:xfrm>
            <a:off x="1834600" y="2796904"/>
            <a:ext cx="24921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31" name="Google Shape;431;p21"/>
          <p:cNvSpPr txBox="1">
            <a:spLocks noGrp="1"/>
          </p:cNvSpPr>
          <p:nvPr>
            <p:ph type="subTitle" idx="14"/>
          </p:nvPr>
        </p:nvSpPr>
        <p:spPr>
          <a:xfrm>
            <a:off x="1834600" y="3571800"/>
            <a:ext cx="24921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32" name="Google Shape;432;p21"/>
          <p:cNvSpPr txBox="1">
            <a:spLocks noGrp="1"/>
          </p:cNvSpPr>
          <p:nvPr>
            <p:ph type="subTitle" idx="15"/>
          </p:nvPr>
        </p:nvSpPr>
        <p:spPr>
          <a:xfrm>
            <a:off x="1834600" y="3976852"/>
            <a:ext cx="2492100" cy="5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33" name="Google Shape;433;p21"/>
          <p:cNvSpPr txBox="1">
            <a:spLocks noGrp="1"/>
          </p:cNvSpPr>
          <p:nvPr>
            <p:ph type="title" idx="16" hasCustomPrompt="1"/>
          </p:nvPr>
        </p:nvSpPr>
        <p:spPr>
          <a:xfrm>
            <a:off x="4580975" y="1134054"/>
            <a:ext cx="9585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4" name="Google Shape;434;p21"/>
          <p:cNvSpPr txBox="1">
            <a:spLocks noGrp="1"/>
          </p:cNvSpPr>
          <p:nvPr>
            <p:ph type="title" idx="17" hasCustomPrompt="1"/>
          </p:nvPr>
        </p:nvSpPr>
        <p:spPr>
          <a:xfrm>
            <a:off x="4580975" y="2314002"/>
            <a:ext cx="9585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5" name="Google Shape;435;p21"/>
          <p:cNvSpPr txBox="1">
            <a:spLocks noGrp="1"/>
          </p:cNvSpPr>
          <p:nvPr>
            <p:ph type="title" idx="18" hasCustomPrompt="1"/>
          </p:nvPr>
        </p:nvSpPr>
        <p:spPr>
          <a:xfrm>
            <a:off x="720000" y="1134054"/>
            <a:ext cx="9585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6" name="Google Shape;436;p21"/>
          <p:cNvSpPr txBox="1">
            <a:spLocks noGrp="1"/>
          </p:cNvSpPr>
          <p:nvPr>
            <p:ph type="title" idx="19" hasCustomPrompt="1"/>
          </p:nvPr>
        </p:nvSpPr>
        <p:spPr>
          <a:xfrm>
            <a:off x="720000" y="2314002"/>
            <a:ext cx="9585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7" name="Google Shape;437;p21"/>
          <p:cNvSpPr txBox="1">
            <a:spLocks noGrp="1"/>
          </p:cNvSpPr>
          <p:nvPr>
            <p:ph type="title" idx="20" hasCustomPrompt="1"/>
          </p:nvPr>
        </p:nvSpPr>
        <p:spPr>
          <a:xfrm>
            <a:off x="720000" y="3493950"/>
            <a:ext cx="9585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8" name="Google Shape;438;p21"/>
          <p:cNvSpPr txBox="1">
            <a:spLocks noGrp="1"/>
          </p:cNvSpPr>
          <p:nvPr>
            <p:ph type="title" idx="21" hasCustomPrompt="1"/>
          </p:nvPr>
        </p:nvSpPr>
        <p:spPr>
          <a:xfrm>
            <a:off x="4580975" y="3493950"/>
            <a:ext cx="9585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5_2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2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1" name="Google Shape;441;p22"/>
          <p:cNvGrpSpPr/>
          <p:nvPr/>
        </p:nvGrpSpPr>
        <p:grpSpPr>
          <a:xfrm>
            <a:off x="8766150" y="174000"/>
            <a:ext cx="207000" cy="4795500"/>
            <a:chOff x="8766150" y="174000"/>
            <a:chExt cx="207000" cy="4795500"/>
          </a:xfrm>
        </p:grpSpPr>
        <p:sp>
          <p:nvSpPr>
            <p:cNvPr id="442" name="Google Shape;442;p22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4" name="Google Shape;444;p22"/>
          <p:cNvSpPr txBox="1">
            <a:spLocks noGrp="1"/>
          </p:cNvSpPr>
          <p:nvPr>
            <p:ph type="title" hasCustomPrompt="1"/>
          </p:nvPr>
        </p:nvSpPr>
        <p:spPr>
          <a:xfrm>
            <a:off x="4037650" y="3448115"/>
            <a:ext cx="43842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445" name="Google Shape;445;p22"/>
          <p:cNvSpPr txBox="1">
            <a:spLocks noGrp="1"/>
          </p:cNvSpPr>
          <p:nvPr>
            <p:ph type="subTitle" idx="1"/>
          </p:nvPr>
        </p:nvSpPr>
        <p:spPr>
          <a:xfrm>
            <a:off x="4037650" y="4091429"/>
            <a:ext cx="43842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46" name="Google Shape;446;p22"/>
          <p:cNvSpPr txBox="1">
            <a:spLocks noGrp="1"/>
          </p:cNvSpPr>
          <p:nvPr>
            <p:ph type="title" idx="2" hasCustomPrompt="1"/>
          </p:nvPr>
        </p:nvSpPr>
        <p:spPr>
          <a:xfrm>
            <a:off x="4037650" y="574106"/>
            <a:ext cx="43842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447" name="Google Shape;447;p22"/>
          <p:cNvSpPr txBox="1">
            <a:spLocks noGrp="1"/>
          </p:cNvSpPr>
          <p:nvPr>
            <p:ph type="subTitle" idx="3"/>
          </p:nvPr>
        </p:nvSpPr>
        <p:spPr>
          <a:xfrm>
            <a:off x="4037650" y="1217420"/>
            <a:ext cx="43842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48" name="Google Shape;448;p22"/>
          <p:cNvSpPr txBox="1">
            <a:spLocks noGrp="1"/>
          </p:cNvSpPr>
          <p:nvPr>
            <p:ph type="title" idx="4" hasCustomPrompt="1"/>
          </p:nvPr>
        </p:nvSpPr>
        <p:spPr>
          <a:xfrm>
            <a:off x="4037650" y="2011111"/>
            <a:ext cx="43842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9" name="Google Shape;449;p22"/>
          <p:cNvSpPr txBox="1">
            <a:spLocks noGrp="1"/>
          </p:cNvSpPr>
          <p:nvPr>
            <p:ph type="subTitle" idx="5"/>
          </p:nvPr>
        </p:nvSpPr>
        <p:spPr>
          <a:xfrm>
            <a:off x="4037650" y="2654425"/>
            <a:ext cx="43842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5_1_1_1_1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3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2" name="Google Shape;452;p23"/>
          <p:cNvGrpSpPr/>
          <p:nvPr/>
        </p:nvGrpSpPr>
        <p:grpSpPr>
          <a:xfrm>
            <a:off x="274257" y="277500"/>
            <a:ext cx="445622" cy="4588500"/>
            <a:chOff x="274257" y="277500"/>
            <a:chExt cx="445622" cy="4588500"/>
          </a:xfrm>
        </p:grpSpPr>
        <p:sp>
          <p:nvSpPr>
            <p:cNvPr id="453" name="Google Shape;453;p23"/>
            <p:cNvSpPr/>
            <p:nvPr/>
          </p:nvSpPr>
          <p:spPr>
            <a:xfrm>
              <a:off x="2742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4" name="Google Shape;454;p23"/>
            <p:cNvGrpSpPr/>
            <p:nvPr/>
          </p:nvGrpSpPr>
          <p:grpSpPr>
            <a:xfrm>
              <a:off x="274260" y="539441"/>
              <a:ext cx="445619" cy="4326559"/>
              <a:chOff x="274260" y="539441"/>
              <a:chExt cx="445619" cy="4326559"/>
            </a:xfrm>
          </p:grpSpPr>
          <p:sp>
            <p:nvSpPr>
              <p:cNvPr id="455" name="Google Shape;455;p23"/>
              <p:cNvSpPr/>
              <p:nvPr/>
            </p:nvSpPr>
            <p:spPr>
              <a:xfrm>
                <a:off x="274260" y="539441"/>
                <a:ext cx="445619" cy="236437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>
                <a:off x="274776" y="694698"/>
                <a:ext cx="445103" cy="29727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274260" y="1268901"/>
                <a:ext cx="445619" cy="43438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23"/>
              <p:cNvSpPr/>
              <p:nvPr/>
            </p:nvSpPr>
            <p:spPr>
              <a:xfrm>
                <a:off x="274260" y="1546864"/>
                <a:ext cx="445619" cy="41526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23"/>
              <p:cNvSpPr/>
              <p:nvPr/>
            </p:nvSpPr>
            <p:spPr>
              <a:xfrm>
                <a:off x="274260" y="2490241"/>
                <a:ext cx="445619" cy="59874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271" extrusionOk="0">
                    <a:moveTo>
                      <a:pt x="0" y="0"/>
                    </a:moveTo>
                    <a:lnTo>
                      <a:pt x="0" y="58"/>
                    </a:lnTo>
                    <a:cubicBezTo>
                      <a:pt x="42" y="75"/>
                      <a:pt x="91" y="83"/>
                      <a:pt x="133" y="99"/>
                    </a:cubicBezTo>
                    <a:cubicBezTo>
                      <a:pt x="1157" y="504"/>
                      <a:pt x="2083" y="1140"/>
                      <a:pt x="2834" y="1958"/>
                    </a:cubicBezTo>
                    <a:cubicBezTo>
                      <a:pt x="3438" y="2636"/>
                      <a:pt x="3975" y="3371"/>
                      <a:pt x="4421" y="4156"/>
                    </a:cubicBezTo>
                    <a:cubicBezTo>
                      <a:pt x="4991" y="5131"/>
                      <a:pt x="5545" y="6115"/>
                      <a:pt x="6024" y="7139"/>
                    </a:cubicBezTo>
                    <a:cubicBezTo>
                      <a:pt x="6354" y="7833"/>
                      <a:pt x="6627" y="8552"/>
                      <a:pt x="6900" y="9271"/>
                    </a:cubicBezTo>
                    <a:lnTo>
                      <a:pt x="6900" y="8610"/>
                    </a:lnTo>
                    <a:cubicBezTo>
                      <a:pt x="6842" y="8469"/>
                      <a:pt x="6792" y="8337"/>
                      <a:pt x="6735" y="8205"/>
                    </a:cubicBezTo>
                    <a:cubicBezTo>
                      <a:pt x="6478" y="7544"/>
                      <a:pt x="6181" y="6900"/>
                      <a:pt x="5859" y="6272"/>
                    </a:cubicBezTo>
                    <a:cubicBezTo>
                      <a:pt x="5759" y="6082"/>
                      <a:pt x="5652" y="5883"/>
                      <a:pt x="5545" y="5701"/>
                    </a:cubicBezTo>
                    <a:lnTo>
                      <a:pt x="5421" y="5470"/>
                    </a:lnTo>
                    <a:lnTo>
                      <a:pt x="5313" y="5297"/>
                    </a:lnTo>
                    <a:cubicBezTo>
                      <a:pt x="5214" y="5107"/>
                      <a:pt x="5098" y="4917"/>
                      <a:pt x="4983" y="4726"/>
                    </a:cubicBezTo>
                    <a:cubicBezTo>
                      <a:pt x="4727" y="4297"/>
                      <a:pt x="4471" y="3859"/>
                      <a:pt x="4198" y="3438"/>
                    </a:cubicBezTo>
                    <a:cubicBezTo>
                      <a:pt x="4049" y="3214"/>
                      <a:pt x="3892" y="2991"/>
                      <a:pt x="3727" y="2768"/>
                    </a:cubicBezTo>
                    <a:cubicBezTo>
                      <a:pt x="3661" y="2677"/>
                      <a:pt x="3586" y="2586"/>
                      <a:pt x="3512" y="2496"/>
                    </a:cubicBezTo>
                    <a:cubicBezTo>
                      <a:pt x="3281" y="2215"/>
                      <a:pt x="3025" y="1942"/>
                      <a:pt x="2768" y="1686"/>
                    </a:cubicBezTo>
                    <a:cubicBezTo>
                      <a:pt x="2000" y="942"/>
                      <a:pt x="1066" y="331"/>
                      <a:pt x="42" y="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23"/>
              <p:cNvSpPr/>
              <p:nvPr/>
            </p:nvSpPr>
            <p:spPr>
              <a:xfrm>
                <a:off x="274260" y="2097932"/>
                <a:ext cx="445619" cy="61747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23"/>
              <p:cNvSpPr/>
              <p:nvPr/>
            </p:nvSpPr>
            <p:spPr>
              <a:xfrm>
                <a:off x="274260" y="3096440"/>
                <a:ext cx="445619" cy="176956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23"/>
              <p:cNvSpPr/>
              <p:nvPr/>
            </p:nvSpPr>
            <p:spPr>
              <a:xfrm>
                <a:off x="274260" y="3794147"/>
                <a:ext cx="199108" cy="691679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63" name="Google Shape;463;p23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464" name="Google Shape;464;p23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465" name="Google Shape;465;p23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23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7" name="Google Shape;467;p23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468" name="Google Shape;468;p23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70" name="Google Shape;470;p23"/>
          <p:cNvSpPr txBox="1">
            <a:spLocks noGrp="1"/>
          </p:cNvSpPr>
          <p:nvPr>
            <p:ph type="title" hasCustomPrompt="1"/>
          </p:nvPr>
        </p:nvSpPr>
        <p:spPr>
          <a:xfrm>
            <a:off x="958532" y="1307357"/>
            <a:ext cx="22557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471" name="Google Shape;471;p23"/>
          <p:cNvSpPr txBox="1">
            <a:spLocks noGrp="1"/>
          </p:cNvSpPr>
          <p:nvPr>
            <p:ph type="title" idx="2" hasCustomPrompt="1"/>
          </p:nvPr>
        </p:nvSpPr>
        <p:spPr>
          <a:xfrm>
            <a:off x="6168193" y="1307357"/>
            <a:ext cx="22557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2" name="Google Shape;472;p23"/>
          <p:cNvSpPr txBox="1">
            <a:spLocks noGrp="1"/>
          </p:cNvSpPr>
          <p:nvPr>
            <p:ph type="subTitle" idx="1"/>
          </p:nvPr>
        </p:nvSpPr>
        <p:spPr>
          <a:xfrm flipH="1">
            <a:off x="958532" y="3352369"/>
            <a:ext cx="22557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73" name="Google Shape;473;p23"/>
          <p:cNvSpPr txBox="1">
            <a:spLocks noGrp="1"/>
          </p:cNvSpPr>
          <p:nvPr>
            <p:ph type="subTitle" idx="3"/>
          </p:nvPr>
        </p:nvSpPr>
        <p:spPr>
          <a:xfrm flipH="1">
            <a:off x="958532" y="3765686"/>
            <a:ext cx="22557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74" name="Google Shape;474;p23"/>
          <p:cNvSpPr txBox="1">
            <a:spLocks noGrp="1"/>
          </p:cNvSpPr>
          <p:nvPr>
            <p:ph type="subTitle" idx="4"/>
          </p:nvPr>
        </p:nvSpPr>
        <p:spPr>
          <a:xfrm flipH="1">
            <a:off x="6168193" y="3352369"/>
            <a:ext cx="22557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75" name="Google Shape;475;p23"/>
          <p:cNvSpPr txBox="1">
            <a:spLocks noGrp="1"/>
          </p:cNvSpPr>
          <p:nvPr>
            <p:ph type="subTitle" idx="5"/>
          </p:nvPr>
        </p:nvSpPr>
        <p:spPr>
          <a:xfrm flipH="1">
            <a:off x="6168193" y="3765686"/>
            <a:ext cx="22557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76" name="Google Shape;476;p23"/>
          <p:cNvSpPr txBox="1">
            <a:spLocks noGrp="1"/>
          </p:cNvSpPr>
          <p:nvPr>
            <p:ph type="title" idx="6" hasCustomPrompt="1"/>
          </p:nvPr>
        </p:nvSpPr>
        <p:spPr>
          <a:xfrm>
            <a:off x="3563387" y="1307357"/>
            <a:ext cx="22557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477" name="Google Shape;477;p23"/>
          <p:cNvSpPr txBox="1">
            <a:spLocks noGrp="1"/>
          </p:cNvSpPr>
          <p:nvPr>
            <p:ph type="subTitle" idx="7"/>
          </p:nvPr>
        </p:nvSpPr>
        <p:spPr>
          <a:xfrm flipH="1">
            <a:off x="3563387" y="3352369"/>
            <a:ext cx="2255700" cy="37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478" name="Google Shape;478;p23"/>
          <p:cNvSpPr txBox="1">
            <a:spLocks noGrp="1"/>
          </p:cNvSpPr>
          <p:nvPr>
            <p:ph type="subTitle" idx="8"/>
          </p:nvPr>
        </p:nvSpPr>
        <p:spPr>
          <a:xfrm flipH="1">
            <a:off x="3563387" y="3765686"/>
            <a:ext cx="22557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479" name="Google Shape;479;p23"/>
          <p:cNvSpPr txBox="1">
            <a:spLocks noGrp="1"/>
          </p:cNvSpPr>
          <p:nvPr>
            <p:ph type="title" idx="9"/>
          </p:nvPr>
        </p:nvSpPr>
        <p:spPr>
          <a:xfrm>
            <a:off x="948600" y="387600"/>
            <a:ext cx="7473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9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4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2" name="Google Shape;482;p24"/>
          <p:cNvGrpSpPr/>
          <p:nvPr/>
        </p:nvGrpSpPr>
        <p:grpSpPr>
          <a:xfrm rot="10800000" flipH="1">
            <a:off x="274350" y="277500"/>
            <a:ext cx="445779" cy="4588500"/>
            <a:chOff x="8306775" y="277500"/>
            <a:chExt cx="562995" cy="4588500"/>
          </a:xfrm>
        </p:grpSpPr>
        <p:sp>
          <p:nvSpPr>
            <p:cNvPr id="483" name="Google Shape;483;p24"/>
            <p:cNvSpPr/>
            <p:nvPr/>
          </p:nvSpPr>
          <p:spPr>
            <a:xfrm>
              <a:off x="8306775" y="277500"/>
              <a:ext cx="5628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4" name="Google Shape;484;p24"/>
            <p:cNvGrpSpPr/>
            <p:nvPr/>
          </p:nvGrpSpPr>
          <p:grpSpPr>
            <a:xfrm>
              <a:off x="8306906" y="539538"/>
              <a:ext cx="562864" cy="4326453"/>
              <a:chOff x="6667750" y="1764025"/>
              <a:chExt cx="173125" cy="1330725"/>
            </a:xfrm>
          </p:grpSpPr>
          <p:sp>
            <p:nvSpPr>
              <p:cNvPr id="485" name="Google Shape;485;p24"/>
              <p:cNvSpPr/>
              <p:nvPr/>
            </p:nvSpPr>
            <p:spPr>
              <a:xfrm>
                <a:off x="6668375" y="1764025"/>
                <a:ext cx="172500" cy="145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5814" extrusionOk="0">
                    <a:moveTo>
                      <a:pt x="6892" y="1"/>
                    </a:moveTo>
                    <a:cubicBezTo>
                      <a:pt x="6669" y="58"/>
                      <a:pt x="6462" y="149"/>
                      <a:pt x="6272" y="265"/>
                    </a:cubicBezTo>
                    <a:cubicBezTo>
                      <a:pt x="5842" y="513"/>
                      <a:pt x="5446" y="794"/>
                      <a:pt x="5033" y="1058"/>
                    </a:cubicBezTo>
                    <a:cubicBezTo>
                      <a:pt x="4686" y="1281"/>
                      <a:pt x="4330" y="1488"/>
                      <a:pt x="3958" y="1661"/>
                    </a:cubicBezTo>
                    <a:cubicBezTo>
                      <a:pt x="3662" y="1802"/>
                      <a:pt x="3365" y="1866"/>
                      <a:pt x="3071" y="1866"/>
                    </a:cubicBezTo>
                    <a:cubicBezTo>
                      <a:pt x="2758" y="1866"/>
                      <a:pt x="2447" y="1793"/>
                      <a:pt x="2141" y="1661"/>
                    </a:cubicBezTo>
                    <a:cubicBezTo>
                      <a:pt x="1397" y="1339"/>
                      <a:pt x="678" y="951"/>
                      <a:pt x="1" y="496"/>
                    </a:cubicBezTo>
                    <a:lnTo>
                      <a:pt x="1" y="4636"/>
                    </a:lnTo>
                    <a:cubicBezTo>
                      <a:pt x="463" y="5016"/>
                      <a:pt x="959" y="5338"/>
                      <a:pt x="1488" y="5603"/>
                    </a:cubicBezTo>
                    <a:cubicBezTo>
                      <a:pt x="1752" y="5743"/>
                      <a:pt x="2041" y="5813"/>
                      <a:pt x="2331" y="5813"/>
                    </a:cubicBezTo>
                    <a:cubicBezTo>
                      <a:pt x="2620" y="5813"/>
                      <a:pt x="2909" y="5743"/>
                      <a:pt x="3173" y="5603"/>
                    </a:cubicBezTo>
                    <a:cubicBezTo>
                      <a:pt x="4024" y="5173"/>
                      <a:pt x="4834" y="4669"/>
                      <a:pt x="5594" y="4099"/>
                    </a:cubicBezTo>
                    <a:cubicBezTo>
                      <a:pt x="6041" y="3760"/>
                      <a:pt x="6470" y="3388"/>
                      <a:pt x="6900" y="3008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24"/>
              <p:cNvSpPr/>
              <p:nvPr/>
            </p:nvSpPr>
            <p:spPr>
              <a:xfrm>
                <a:off x="6668175" y="2199250"/>
                <a:ext cx="172500" cy="178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7134" extrusionOk="0">
                    <a:moveTo>
                      <a:pt x="6900" y="1"/>
                    </a:moveTo>
                    <a:cubicBezTo>
                      <a:pt x="6668" y="356"/>
                      <a:pt x="6445" y="720"/>
                      <a:pt x="6222" y="1075"/>
                    </a:cubicBezTo>
                    <a:cubicBezTo>
                      <a:pt x="5635" y="2001"/>
                      <a:pt x="5082" y="2959"/>
                      <a:pt x="4479" y="3884"/>
                    </a:cubicBezTo>
                    <a:cubicBezTo>
                      <a:pt x="3999" y="4628"/>
                      <a:pt x="3462" y="5339"/>
                      <a:pt x="2892" y="6016"/>
                    </a:cubicBezTo>
                    <a:cubicBezTo>
                      <a:pt x="2752" y="6181"/>
                      <a:pt x="2595" y="6330"/>
                      <a:pt x="2413" y="6446"/>
                    </a:cubicBezTo>
                    <a:cubicBezTo>
                      <a:pt x="2268" y="6534"/>
                      <a:pt x="2149" y="6580"/>
                      <a:pt x="2041" y="6580"/>
                    </a:cubicBezTo>
                    <a:cubicBezTo>
                      <a:pt x="1894" y="6580"/>
                      <a:pt x="1767" y="6497"/>
                      <a:pt x="1620" y="6322"/>
                    </a:cubicBezTo>
                    <a:cubicBezTo>
                      <a:pt x="1298" y="5942"/>
                      <a:pt x="1000" y="5529"/>
                      <a:pt x="744" y="5099"/>
                    </a:cubicBezTo>
                    <a:cubicBezTo>
                      <a:pt x="488" y="4686"/>
                      <a:pt x="248" y="4265"/>
                      <a:pt x="0" y="3843"/>
                    </a:cubicBezTo>
                    <a:lnTo>
                      <a:pt x="0" y="4545"/>
                    </a:lnTo>
                    <a:cubicBezTo>
                      <a:pt x="207" y="4901"/>
                      <a:pt x="405" y="5256"/>
                      <a:pt x="620" y="5603"/>
                    </a:cubicBezTo>
                    <a:cubicBezTo>
                      <a:pt x="901" y="6074"/>
                      <a:pt x="1182" y="6537"/>
                      <a:pt x="1570" y="6933"/>
                    </a:cubicBezTo>
                    <a:cubicBezTo>
                      <a:pt x="1695" y="7068"/>
                      <a:pt x="1810" y="7133"/>
                      <a:pt x="1944" y="7133"/>
                    </a:cubicBezTo>
                    <a:cubicBezTo>
                      <a:pt x="2032" y="7133"/>
                      <a:pt x="2128" y="7105"/>
                      <a:pt x="2239" y="7049"/>
                    </a:cubicBezTo>
                    <a:cubicBezTo>
                      <a:pt x="2545" y="6884"/>
                      <a:pt x="2818" y="6661"/>
                      <a:pt x="3033" y="6388"/>
                    </a:cubicBezTo>
                    <a:cubicBezTo>
                      <a:pt x="3545" y="5777"/>
                      <a:pt x="4024" y="5140"/>
                      <a:pt x="4470" y="4479"/>
                    </a:cubicBezTo>
                    <a:cubicBezTo>
                      <a:pt x="5140" y="3504"/>
                      <a:pt x="5735" y="2480"/>
                      <a:pt x="6379" y="1488"/>
                    </a:cubicBezTo>
                    <a:cubicBezTo>
                      <a:pt x="6544" y="1224"/>
                      <a:pt x="6726" y="968"/>
                      <a:pt x="6900" y="712"/>
                    </a:cubicBezTo>
                    <a:lnTo>
                      <a:pt x="690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24"/>
              <p:cNvSpPr/>
              <p:nvPr/>
            </p:nvSpPr>
            <p:spPr>
              <a:xfrm>
                <a:off x="6799950" y="2475749"/>
                <a:ext cx="40725" cy="216925"/>
              </a:xfrm>
              <a:custGeom>
                <a:avLst/>
                <a:gdLst/>
                <a:ahLst/>
                <a:cxnLst/>
                <a:rect l="l" t="t" r="r" b="b"/>
                <a:pathLst>
                  <a:path w="1629" h="8677" extrusionOk="0">
                    <a:moveTo>
                      <a:pt x="1629" y="1"/>
                    </a:moveTo>
                    <a:cubicBezTo>
                      <a:pt x="1149" y="786"/>
                      <a:pt x="720" y="1612"/>
                      <a:pt x="348" y="2455"/>
                    </a:cubicBezTo>
                    <a:cubicBezTo>
                      <a:pt x="216" y="2761"/>
                      <a:pt x="117" y="3075"/>
                      <a:pt x="67" y="3397"/>
                    </a:cubicBezTo>
                    <a:cubicBezTo>
                      <a:pt x="9" y="3769"/>
                      <a:pt x="1" y="4157"/>
                      <a:pt x="50" y="4537"/>
                    </a:cubicBezTo>
                    <a:cubicBezTo>
                      <a:pt x="75" y="4760"/>
                      <a:pt x="117" y="4983"/>
                      <a:pt x="158" y="5206"/>
                    </a:cubicBezTo>
                    <a:cubicBezTo>
                      <a:pt x="274" y="5752"/>
                      <a:pt x="439" y="6289"/>
                      <a:pt x="654" y="6801"/>
                    </a:cubicBezTo>
                    <a:cubicBezTo>
                      <a:pt x="786" y="7140"/>
                      <a:pt x="943" y="7462"/>
                      <a:pt x="1100" y="7784"/>
                    </a:cubicBezTo>
                    <a:cubicBezTo>
                      <a:pt x="1265" y="8098"/>
                      <a:pt x="1439" y="8387"/>
                      <a:pt x="1629" y="8677"/>
                    </a:cubicBezTo>
                    <a:lnTo>
                      <a:pt x="1629" y="7206"/>
                    </a:lnTo>
                    <a:cubicBezTo>
                      <a:pt x="1356" y="6512"/>
                      <a:pt x="1207" y="5768"/>
                      <a:pt x="1199" y="5025"/>
                    </a:cubicBezTo>
                    <a:cubicBezTo>
                      <a:pt x="1191" y="4678"/>
                      <a:pt x="1273" y="4339"/>
                      <a:pt x="1455" y="4050"/>
                    </a:cubicBezTo>
                    <a:cubicBezTo>
                      <a:pt x="1505" y="3959"/>
                      <a:pt x="1563" y="3876"/>
                      <a:pt x="1629" y="3802"/>
                    </a:cubicBez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24"/>
              <p:cNvSpPr/>
              <p:nvPr/>
            </p:nvSpPr>
            <p:spPr>
              <a:xfrm>
                <a:off x="6668375" y="2610024"/>
                <a:ext cx="172300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520" extrusionOk="0">
                    <a:moveTo>
                      <a:pt x="1" y="1"/>
                    </a:moveTo>
                    <a:lnTo>
                      <a:pt x="1" y="1050"/>
                    </a:lnTo>
                    <a:cubicBezTo>
                      <a:pt x="116" y="1133"/>
                      <a:pt x="232" y="1215"/>
                      <a:pt x="348" y="1306"/>
                    </a:cubicBezTo>
                    <a:cubicBezTo>
                      <a:pt x="2579" y="2983"/>
                      <a:pt x="4776" y="4702"/>
                      <a:pt x="6892" y="6520"/>
                    </a:cubicBezTo>
                    <a:lnTo>
                      <a:pt x="6892" y="5694"/>
                    </a:lnTo>
                    <a:cubicBezTo>
                      <a:pt x="6793" y="5627"/>
                      <a:pt x="6693" y="5553"/>
                      <a:pt x="6594" y="5487"/>
                    </a:cubicBezTo>
                    <a:cubicBezTo>
                      <a:pt x="5396" y="4619"/>
                      <a:pt x="4248" y="3694"/>
                      <a:pt x="3124" y="2736"/>
                    </a:cubicBezTo>
                    <a:cubicBezTo>
                      <a:pt x="2926" y="2570"/>
                      <a:pt x="2719" y="2397"/>
                      <a:pt x="2521" y="2223"/>
                    </a:cubicBezTo>
                    <a:lnTo>
                      <a:pt x="1992" y="1752"/>
                    </a:lnTo>
                    <a:cubicBezTo>
                      <a:pt x="1331" y="1174"/>
                      <a:pt x="662" y="587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24"/>
              <p:cNvSpPr/>
              <p:nvPr/>
            </p:nvSpPr>
            <p:spPr>
              <a:xfrm>
                <a:off x="6667750" y="2688138"/>
                <a:ext cx="172300" cy="173125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925" extrusionOk="0">
                    <a:moveTo>
                      <a:pt x="1" y="0"/>
                    </a:moveTo>
                    <a:lnTo>
                      <a:pt x="26" y="1198"/>
                    </a:lnTo>
                    <a:cubicBezTo>
                      <a:pt x="265" y="1347"/>
                      <a:pt x="505" y="1496"/>
                      <a:pt x="744" y="1644"/>
                    </a:cubicBezTo>
                    <a:cubicBezTo>
                      <a:pt x="1505" y="2115"/>
                      <a:pt x="2240" y="2628"/>
                      <a:pt x="2942" y="3181"/>
                    </a:cubicBezTo>
                    <a:cubicBezTo>
                      <a:pt x="3157" y="3355"/>
                      <a:pt x="3372" y="3528"/>
                      <a:pt x="3570" y="3718"/>
                    </a:cubicBezTo>
                    <a:cubicBezTo>
                      <a:pt x="3777" y="3908"/>
                      <a:pt x="3959" y="4115"/>
                      <a:pt x="4124" y="4338"/>
                    </a:cubicBezTo>
                    <a:cubicBezTo>
                      <a:pt x="4157" y="4379"/>
                      <a:pt x="4190" y="4429"/>
                      <a:pt x="4215" y="4470"/>
                    </a:cubicBezTo>
                    <a:cubicBezTo>
                      <a:pt x="4322" y="4702"/>
                      <a:pt x="4248" y="4908"/>
                      <a:pt x="4041" y="4966"/>
                    </a:cubicBezTo>
                    <a:cubicBezTo>
                      <a:pt x="4008" y="4974"/>
                      <a:pt x="3975" y="4982"/>
                      <a:pt x="3942" y="4982"/>
                    </a:cubicBezTo>
                    <a:lnTo>
                      <a:pt x="3802" y="4991"/>
                    </a:lnTo>
                    <a:cubicBezTo>
                      <a:pt x="3665" y="4999"/>
                      <a:pt x="3529" y="5003"/>
                      <a:pt x="3392" y="5003"/>
                    </a:cubicBezTo>
                    <a:cubicBezTo>
                      <a:pt x="3254" y="5003"/>
                      <a:pt x="3116" y="4999"/>
                      <a:pt x="2975" y="4991"/>
                    </a:cubicBezTo>
                    <a:cubicBezTo>
                      <a:pt x="2926" y="4991"/>
                      <a:pt x="2868" y="4982"/>
                      <a:pt x="2810" y="4974"/>
                    </a:cubicBezTo>
                    <a:cubicBezTo>
                      <a:pt x="2595" y="4949"/>
                      <a:pt x="2372" y="4933"/>
                      <a:pt x="2149" y="4900"/>
                    </a:cubicBezTo>
                    <a:cubicBezTo>
                      <a:pt x="1571" y="4809"/>
                      <a:pt x="984" y="4751"/>
                      <a:pt x="397" y="4685"/>
                    </a:cubicBezTo>
                    <a:cubicBezTo>
                      <a:pt x="323" y="4677"/>
                      <a:pt x="249" y="4668"/>
                      <a:pt x="183" y="4660"/>
                    </a:cubicBezTo>
                    <a:cubicBezTo>
                      <a:pt x="108" y="4652"/>
                      <a:pt x="59" y="4652"/>
                      <a:pt x="1" y="4644"/>
                    </a:cubicBezTo>
                    <a:lnTo>
                      <a:pt x="1" y="5867"/>
                    </a:lnTo>
                    <a:cubicBezTo>
                      <a:pt x="497" y="5891"/>
                      <a:pt x="984" y="5949"/>
                      <a:pt x="1480" y="6007"/>
                    </a:cubicBezTo>
                    <a:cubicBezTo>
                      <a:pt x="2174" y="6081"/>
                      <a:pt x="2876" y="6197"/>
                      <a:pt x="3570" y="6296"/>
                    </a:cubicBezTo>
                    <a:cubicBezTo>
                      <a:pt x="4149" y="6379"/>
                      <a:pt x="4727" y="6519"/>
                      <a:pt x="5305" y="6627"/>
                    </a:cubicBezTo>
                    <a:cubicBezTo>
                      <a:pt x="5818" y="6734"/>
                      <a:pt x="6338" y="6842"/>
                      <a:pt x="6851" y="6916"/>
                    </a:cubicBezTo>
                    <a:lnTo>
                      <a:pt x="6892" y="6924"/>
                    </a:lnTo>
                    <a:lnTo>
                      <a:pt x="6892" y="5363"/>
                    </a:lnTo>
                    <a:cubicBezTo>
                      <a:pt x="6669" y="5131"/>
                      <a:pt x="6437" y="4916"/>
                      <a:pt x="6198" y="4702"/>
                    </a:cubicBezTo>
                    <a:cubicBezTo>
                      <a:pt x="6090" y="4611"/>
                      <a:pt x="5983" y="4520"/>
                      <a:pt x="5867" y="4421"/>
                    </a:cubicBezTo>
                    <a:cubicBezTo>
                      <a:pt x="5677" y="4255"/>
                      <a:pt x="5479" y="4090"/>
                      <a:pt x="5289" y="3925"/>
                    </a:cubicBezTo>
                    <a:cubicBezTo>
                      <a:pt x="5091" y="3760"/>
                      <a:pt x="4917" y="3611"/>
                      <a:pt x="4727" y="3454"/>
                    </a:cubicBezTo>
                    <a:cubicBezTo>
                      <a:pt x="4363" y="3156"/>
                      <a:pt x="3992" y="2859"/>
                      <a:pt x="3612" y="2570"/>
                    </a:cubicBezTo>
                    <a:cubicBezTo>
                      <a:pt x="2926" y="2033"/>
                      <a:pt x="2223" y="1512"/>
                      <a:pt x="1505" y="1000"/>
                    </a:cubicBezTo>
                    <a:cubicBezTo>
                      <a:pt x="1207" y="777"/>
                      <a:pt x="901" y="570"/>
                      <a:pt x="587" y="364"/>
                    </a:cubicBezTo>
                    <a:cubicBezTo>
                      <a:pt x="389" y="240"/>
                      <a:pt x="199" y="11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24"/>
              <p:cNvSpPr/>
              <p:nvPr/>
            </p:nvSpPr>
            <p:spPr>
              <a:xfrm>
                <a:off x="6668175" y="2878675"/>
                <a:ext cx="172500" cy="6942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77" extrusionOk="0">
                    <a:moveTo>
                      <a:pt x="0" y="1"/>
                    </a:moveTo>
                    <a:lnTo>
                      <a:pt x="0" y="1083"/>
                    </a:lnTo>
                    <a:cubicBezTo>
                      <a:pt x="149" y="1108"/>
                      <a:pt x="298" y="1124"/>
                      <a:pt x="438" y="1149"/>
                    </a:cubicBezTo>
                    <a:cubicBezTo>
                      <a:pt x="661" y="1190"/>
                      <a:pt x="893" y="1232"/>
                      <a:pt x="1116" y="1273"/>
                    </a:cubicBezTo>
                    <a:cubicBezTo>
                      <a:pt x="1950" y="1438"/>
                      <a:pt x="2777" y="1628"/>
                      <a:pt x="3611" y="1810"/>
                    </a:cubicBezTo>
                    <a:cubicBezTo>
                      <a:pt x="4677" y="2050"/>
                      <a:pt x="5726" y="2355"/>
                      <a:pt x="6751" y="2727"/>
                    </a:cubicBezTo>
                    <a:cubicBezTo>
                      <a:pt x="6801" y="2744"/>
                      <a:pt x="6850" y="2760"/>
                      <a:pt x="6900" y="2777"/>
                    </a:cubicBezTo>
                    <a:lnTo>
                      <a:pt x="6900" y="1678"/>
                    </a:lnTo>
                    <a:lnTo>
                      <a:pt x="6644" y="1604"/>
                    </a:lnTo>
                    <a:cubicBezTo>
                      <a:pt x="5850" y="1356"/>
                      <a:pt x="5057" y="1124"/>
                      <a:pt x="4256" y="926"/>
                    </a:cubicBezTo>
                    <a:cubicBezTo>
                      <a:pt x="3958" y="852"/>
                      <a:pt x="3661" y="786"/>
                      <a:pt x="3363" y="711"/>
                    </a:cubicBezTo>
                    <a:cubicBezTo>
                      <a:pt x="2967" y="620"/>
                      <a:pt x="2570" y="529"/>
                      <a:pt x="2173" y="438"/>
                    </a:cubicBezTo>
                    <a:cubicBezTo>
                      <a:pt x="1992" y="397"/>
                      <a:pt x="1810" y="364"/>
                      <a:pt x="1628" y="323"/>
                    </a:cubicBezTo>
                    <a:cubicBezTo>
                      <a:pt x="1413" y="273"/>
                      <a:pt x="1198" y="232"/>
                      <a:pt x="984" y="191"/>
                    </a:cubicBezTo>
                    <a:cubicBezTo>
                      <a:pt x="661" y="124"/>
                      <a:pt x="331" y="58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24"/>
              <p:cNvSpPr/>
              <p:nvPr/>
            </p:nvSpPr>
            <p:spPr>
              <a:xfrm>
                <a:off x="6668175" y="2957275"/>
                <a:ext cx="172500" cy="5217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087" extrusionOk="0">
                    <a:moveTo>
                      <a:pt x="1124" y="0"/>
                    </a:moveTo>
                    <a:cubicBezTo>
                      <a:pt x="915" y="0"/>
                      <a:pt x="705" y="7"/>
                      <a:pt x="496" y="21"/>
                    </a:cubicBezTo>
                    <a:cubicBezTo>
                      <a:pt x="331" y="38"/>
                      <a:pt x="166" y="54"/>
                      <a:pt x="0" y="79"/>
                    </a:cubicBezTo>
                    <a:lnTo>
                      <a:pt x="0" y="914"/>
                    </a:lnTo>
                    <a:cubicBezTo>
                      <a:pt x="298" y="872"/>
                      <a:pt x="603" y="839"/>
                      <a:pt x="901" y="806"/>
                    </a:cubicBezTo>
                    <a:cubicBezTo>
                      <a:pt x="1145" y="774"/>
                      <a:pt x="1389" y="758"/>
                      <a:pt x="1633" y="758"/>
                    </a:cubicBezTo>
                    <a:cubicBezTo>
                      <a:pt x="2142" y="758"/>
                      <a:pt x="2649" y="826"/>
                      <a:pt x="3140" y="955"/>
                    </a:cubicBezTo>
                    <a:cubicBezTo>
                      <a:pt x="4404" y="1285"/>
                      <a:pt x="5660" y="1674"/>
                      <a:pt x="6900" y="2087"/>
                    </a:cubicBezTo>
                    <a:lnTo>
                      <a:pt x="6900" y="1401"/>
                    </a:lnTo>
                    <a:lnTo>
                      <a:pt x="6644" y="1310"/>
                    </a:lnTo>
                    <a:cubicBezTo>
                      <a:pt x="5594" y="897"/>
                      <a:pt x="4520" y="550"/>
                      <a:pt x="3421" y="277"/>
                    </a:cubicBezTo>
                    <a:cubicBezTo>
                      <a:pt x="2667" y="95"/>
                      <a:pt x="1897" y="0"/>
                      <a:pt x="1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24"/>
              <p:cNvSpPr/>
              <p:nvPr/>
            </p:nvSpPr>
            <p:spPr>
              <a:xfrm>
                <a:off x="6668175" y="3023100"/>
                <a:ext cx="172500" cy="716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866" extrusionOk="0">
                    <a:moveTo>
                      <a:pt x="1633" y="0"/>
                    </a:moveTo>
                    <a:cubicBezTo>
                      <a:pt x="1389" y="0"/>
                      <a:pt x="1145" y="16"/>
                      <a:pt x="901" y="48"/>
                    </a:cubicBezTo>
                    <a:cubicBezTo>
                      <a:pt x="603" y="81"/>
                      <a:pt x="306" y="114"/>
                      <a:pt x="0" y="156"/>
                    </a:cubicBezTo>
                    <a:lnTo>
                      <a:pt x="0" y="2866"/>
                    </a:lnTo>
                    <a:lnTo>
                      <a:pt x="6900" y="2866"/>
                    </a:lnTo>
                    <a:lnTo>
                      <a:pt x="6900" y="1329"/>
                    </a:lnTo>
                    <a:cubicBezTo>
                      <a:pt x="5660" y="916"/>
                      <a:pt x="4404" y="527"/>
                      <a:pt x="3140" y="197"/>
                    </a:cubicBezTo>
                    <a:cubicBezTo>
                      <a:pt x="2649" y="68"/>
                      <a:pt x="2142" y="0"/>
                      <a:pt x="16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93" name="Google Shape;493;p24"/>
          <p:cNvGrpSpPr/>
          <p:nvPr/>
        </p:nvGrpSpPr>
        <p:grpSpPr>
          <a:xfrm>
            <a:off x="8423945" y="277500"/>
            <a:ext cx="445649" cy="4588500"/>
            <a:chOff x="8423945" y="277500"/>
            <a:chExt cx="445649" cy="4588500"/>
          </a:xfrm>
        </p:grpSpPr>
        <p:sp>
          <p:nvSpPr>
            <p:cNvPr id="494" name="Google Shape;494;p24"/>
            <p:cNvSpPr/>
            <p:nvPr/>
          </p:nvSpPr>
          <p:spPr>
            <a:xfrm>
              <a:off x="84239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5" name="Google Shape;495;p24"/>
            <p:cNvGrpSpPr/>
            <p:nvPr/>
          </p:nvGrpSpPr>
          <p:grpSpPr>
            <a:xfrm>
              <a:off x="8423945" y="543021"/>
              <a:ext cx="445649" cy="4322979"/>
              <a:chOff x="6135425" y="1421188"/>
              <a:chExt cx="172525" cy="1673562"/>
            </a:xfrm>
          </p:grpSpPr>
          <p:sp>
            <p:nvSpPr>
              <p:cNvPr id="496" name="Google Shape;496;p24"/>
              <p:cNvSpPr/>
              <p:nvPr/>
            </p:nvSpPr>
            <p:spPr>
              <a:xfrm>
                <a:off x="6135625" y="2789825"/>
                <a:ext cx="172325" cy="3049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2197" extrusionOk="0">
                    <a:moveTo>
                      <a:pt x="6892" y="1"/>
                    </a:moveTo>
                    <a:cubicBezTo>
                      <a:pt x="6008" y="232"/>
                      <a:pt x="5124" y="488"/>
                      <a:pt x="4256" y="786"/>
                    </a:cubicBezTo>
                    <a:cubicBezTo>
                      <a:pt x="2769" y="1298"/>
                      <a:pt x="1348" y="1967"/>
                      <a:pt x="1" y="2785"/>
                    </a:cubicBezTo>
                    <a:lnTo>
                      <a:pt x="1" y="11594"/>
                    </a:lnTo>
                    <a:cubicBezTo>
                      <a:pt x="158" y="11693"/>
                      <a:pt x="315" y="11800"/>
                      <a:pt x="472" y="11907"/>
                    </a:cubicBezTo>
                    <a:cubicBezTo>
                      <a:pt x="612" y="12015"/>
                      <a:pt x="753" y="12106"/>
                      <a:pt x="893" y="12197"/>
                    </a:cubicBezTo>
                    <a:lnTo>
                      <a:pt x="6892" y="12197"/>
                    </a:lnTo>
                    <a:lnTo>
                      <a:pt x="6892" y="11370"/>
                    </a:lnTo>
                    <a:cubicBezTo>
                      <a:pt x="6701" y="11379"/>
                      <a:pt x="6510" y="11383"/>
                      <a:pt x="6319" y="11383"/>
                    </a:cubicBezTo>
                    <a:cubicBezTo>
                      <a:pt x="5601" y="11383"/>
                      <a:pt x="4885" y="11323"/>
                      <a:pt x="4174" y="11205"/>
                    </a:cubicBezTo>
                    <a:cubicBezTo>
                      <a:pt x="3810" y="11147"/>
                      <a:pt x="3455" y="11081"/>
                      <a:pt x="3091" y="11015"/>
                    </a:cubicBezTo>
                    <a:cubicBezTo>
                      <a:pt x="3009" y="10999"/>
                      <a:pt x="2934" y="10974"/>
                      <a:pt x="2860" y="10957"/>
                    </a:cubicBezTo>
                    <a:cubicBezTo>
                      <a:pt x="2215" y="10800"/>
                      <a:pt x="1901" y="10371"/>
                      <a:pt x="1802" y="9743"/>
                    </a:cubicBezTo>
                    <a:cubicBezTo>
                      <a:pt x="1695" y="9040"/>
                      <a:pt x="1852" y="8388"/>
                      <a:pt x="2174" y="7768"/>
                    </a:cubicBezTo>
                    <a:cubicBezTo>
                      <a:pt x="2505" y="7156"/>
                      <a:pt x="2942" y="6619"/>
                      <a:pt x="3480" y="6173"/>
                    </a:cubicBezTo>
                    <a:cubicBezTo>
                      <a:pt x="4512" y="5264"/>
                      <a:pt x="5661" y="4488"/>
                      <a:pt x="6892" y="3860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24"/>
              <p:cNvSpPr/>
              <p:nvPr/>
            </p:nvSpPr>
            <p:spPr>
              <a:xfrm>
                <a:off x="6212275" y="2542838"/>
                <a:ext cx="95675" cy="12532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5013" extrusionOk="0">
                    <a:moveTo>
                      <a:pt x="3826" y="1"/>
                    </a:moveTo>
                    <a:cubicBezTo>
                      <a:pt x="3008" y="422"/>
                      <a:pt x="2240" y="918"/>
                      <a:pt x="1513" y="1480"/>
                    </a:cubicBezTo>
                    <a:cubicBezTo>
                      <a:pt x="959" y="1910"/>
                      <a:pt x="463" y="2405"/>
                      <a:pt x="149" y="3050"/>
                    </a:cubicBezTo>
                    <a:cubicBezTo>
                      <a:pt x="50" y="3240"/>
                      <a:pt x="0" y="3455"/>
                      <a:pt x="9" y="3670"/>
                    </a:cubicBezTo>
                    <a:cubicBezTo>
                      <a:pt x="33" y="4033"/>
                      <a:pt x="265" y="4256"/>
                      <a:pt x="546" y="4430"/>
                    </a:cubicBezTo>
                    <a:cubicBezTo>
                      <a:pt x="992" y="4686"/>
                      <a:pt x="1496" y="4851"/>
                      <a:pt x="2008" y="4909"/>
                    </a:cubicBezTo>
                    <a:cubicBezTo>
                      <a:pt x="2437" y="4983"/>
                      <a:pt x="2871" y="5013"/>
                      <a:pt x="3306" y="5013"/>
                    </a:cubicBezTo>
                    <a:cubicBezTo>
                      <a:pt x="3408" y="5013"/>
                      <a:pt x="3510" y="5011"/>
                      <a:pt x="3611" y="5008"/>
                    </a:cubicBezTo>
                    <a:lnTo>
                      <a:pt x="3826" y="4992"/>
                    </a:lnTo>
                    <a:lnTo>
                      <a:pt x="3826" y="2852"/>
                    </a:lnTo>
                    <a:cubicBezTo>
                      <a:pt x="3719" y="2777"/>
                      <a:pt x="3661" y="2653"/>
                      <a:pt x="3661" y="2529"/>
                    </a:cubicBezTo>
                    <a:cubicBezTo>
                      <a:pt x="3661" y="2422"/>
                      <a:pt x="3686" y="2323"/>
                      <a:pt x="3735" y="2232"/>
                    </a:cubicBezTo>
                    <a:cubicBezTo>
                      <a:pt x="3760" y="2174"/>
                      <a:pt x="3793" y="2124"/>
                      <a:pt x="3826" y="2067"/>
                    </a:cubicBezTo>
                    <a:lnTo>
                      <a:pt x="3826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24"/>
              <p:cNvSpPr/>
              <p:nvPr/>
            </p:nvSpPr>
            <p:spPr>
              <a:xfrm>
                <a:off x="6135625" y="2084012"/>
                <a:ext cx="172325" cy="37867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147" extrusionOk="0">
                    <a:moveTo>
                      <a:pt x="6884" y="1"/>
                    </a:moveTo>
                    <a:cubicBezTo>
                      <a:pt x="6801" y="34"/>
                      <a:pt x="6735" y="100"/>
                      <a:pt x="6686" y="174"/>
                    </a:cubicBezTo>
                    <a:cubicBezTo>
                      <a:pt x="6661" y="208"/>
                      <a:pt x="6644" y="249"/>
                      <a:pt x="6619" y="282"/>
                    </a:cubicBezTo>
                    <a:cubicBezTo>
                      <a:pt x="6446" y="555"/>
                      <a:pt x="6289" y="844"/>
                      <a:pt x="6173" y="1141"/>
                    </a:cubicBezTo>
                    <a:cubicBezTo>
                      <a:pt x="5876" y="1835"/>
                      <a:pt x="5620" y="2538"/>
                      <a:pt x="5380" y="3240"/>
                    </a:cubicBezTo>
                    <a:cubicBezTo>
                      <a:pt x="5248" y="3628"/>
                      <a:pt x="5116" y="4017"/>
                      <a:pt x="4992" y="4405"/>
                    </a:cubicBezTo>
                    <a:cubicBezTo>
                      <a:pt x="4975" y="4446"/>
                      <a:pt x="4959" y="4496"/>
                      <a:pt x="4942" y="4537"/>
                    </a:cubicBezTo>
                    <a:cubicBezTo>
                      <a:pt x="4892" y="4694"/>
                      <a:pt x="4835" y="4851"/>
                      <a:pt x="4769" y="5008"/>
                    </a:cubicBezTo>
                    <a:cubicBezTo>
                      <a:pt x="4645" y="5297"/>
                      <a:pt x="4537" y="5603"/>
                      <a:pt x="4446" y="5909"/>
                    </a:cubicBezTo>
                    <a:cubicBezTo>
                      <a:pt x="4380" y="6132"/>
                      <a:pt x="4314" y="6363"/>
                      <a:pt x="4240" y="6586"/>
                    </a:cubicBezTo>
                    <a:cubicBezTo>
                      <a:pt x="4058" y="7156"/>
                      <a:pt x="3851" y="7718"/>
                      <a:pt x="3620" y="8272"/>
                    </a:cubicBezTo>
                    <a:cubicBezTo>
                      <a:pt x="3554" y="8421"/>
                      <a:pt x="3496" y="8569"/>
                      <a:pt x="3447" y="8726"/>
                    </a:cubicBezTo>
                    <a:cubicBezTo>
                      <a:pt x="3281" y="9189"/>
                      <a:pt x="3174" y="9668"/>
                      <a:pt x="3108" y="10156"/>
                    </a:cubicBezTo>
                    <a:cubicBezTo>
                      <a:pt x="3033" y="10660"/>
                      <a:pt x="2794" y="11065"/>
                      <a:pt x="2488" y="11445"/>
                    </a:cubicBezTo>
                    <a:cubicBezTo>
                      <a:pt x="2472" y="11453"/>
                      <a:pt x="2463" y="11470"/>
                      <a:pt x="2447" y="11486"/>
                    </a:cubicBezTo>
                    <a:cubicBezTo>
                      <a:pt x="2141" y="11841"/>
                      <a:pt x="1802" y="12164"/>
                      <a:pt x="1430" y="12453"/>
                    </a:cubicBezTo>
                    <a:lnTo>
                      <a:pt x="1017" y="12783"/>
                    </a:lnTo>
                    <a:lnTo>
                      <a:pt x="778" y="12990"/>
                    </a:lnTo>
                    <a:cubicBezTo>
                      <a:pt x="513" y="13213"/>
                      <a:pt x="249" y="13444"/>
                      <a:pt x="1" y="13684"/>
                    </a:cubicBezTo>
                    <a:lnTo>
                      <a:pt x="1" y="15146"/>
                    </a:lnTo>
                    <a:cubicBezTo>
                      <a:pt x="125" y="15047"/>
                      <a:pt x="257" y="14956"/>
                      <a:pt x="389" y="14866"/>
                    </a:cubicBezTo>
                    <a:cubicBezTo>
                      <a:pt x="1356" y="14171"/>
                      <a:pt x="2422" y="13626"/>
                      <a:pt x="3562" y="13254"/>
                    </a:cubicBezTo>
                    <a:cubicBezTo>
                      <a:pt x="4198" y="13048"/>
                      <a:pt x="4851" y="12907"/>
                      <a:pt x="5504" y="12759"/>
                    </a:cubicBezTo>
                    <a:cubicBezTo>
                      <a:pt x="5967" y="12643"/>
                      <a:pt x="6429" y="12535"/>
                      <a:pt x="6892" y="12436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24"/>
              <p:cNvSpPr/>
              <p:nvPr/>
            </p:nvSpPr>
            <p:spPr>
              <a:xfrm>
                <a:off x="6135425" y="1564212"/>
                <a:ext cx="172525" cy="51037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0415" extrusionOk="0">
                    <a:moveTo>
                      <a:pt x="1419" y="1"/>
                    </a:moveTo>
                    <a:cubicBezTo>
                      <a:pt x="1400" y="1"/>
                      <a:pt x="1382" y="2"/>
                      <a:pt x="1364" y="4"/>
                    </a:cubicBezTo>
                    <a:lnTo>
                      <a:pt x="1339" y="4"/>
                    </a:lnTo>
                    <a:cubicBezTo>
                      <a:pt x="1232" y="21"/>
                      <a:pt x="1149" y="87"/>
                      <a:pt x="1108" y="186"/>
                    </a:cubicBezTo>
                    <a:cubicBezTo>
                      <a:pt x="1067" y="268"/>
                      <a:pt x="1058" y="359"/>
                      <a:pt x="1067" y="450"/>
                    </a:cubicBezTo>
                    <a:cubicBezTo>
                      <a:pt x="1075" y="541"/>
                      <a:pt x="1091" y="632"/>
                      <a:pt x="1116" y="715"/>
                    </a:cubicBezTo>
                    <a:cubicBezTo>
                      <a:pt x="1149" y="822"/>
                      <a:pt x="1182" y="921"/>
                      <a:pt x="1224" y="1012"/>
                    </a:cubicBezTo>
                    <a:cubicBezTo>
                      <a:pt x="1488" y="1632"/>
                      <a:pt x="1744" y="2252"/>
                      <a:pt x="2017" y="2863"/>
                    </a:cubicBezTo>
                    <a:cubicBezTo>
                      <a:pt x="2042" y="2921"/>
                      <a:pt x="2066" y="2979"/>
                      <a:pt x="2075" y="3036"/>
                    </a:cubicBezTo>
                    <a:cubicBezTo>
                      <a:pt x="2099" y="3127"/>
                      <a:pt x="2116" y="3210"/>
                      <a:pt x="2124" y="3301"/>
                    </a:cubicBezTo>
                    <a:cubicBezTo>
                      <a:pt x="2132" y="3433"/>
                      <a:pt x="2149" y="3557"/>
                      <a:pt x="2166" y="3689"/>
                    </a:cubicBezTo>
                    <a:cubicBezTo>
                      <a:pt x="2174" y="3780"/>
                      <a:pt x="2182" y="3863"/>
                      <a:pt x="2190" y="3954"/>
                    </a:cubicBezTo>
                    <a:lnTo>
                      <a:pt x="2190" y="4078"/>
                    </a:lnTo>
                    <a:cubicBezTo>
                      <a:pt x="2190" y="4953"/>
                      <a:pt x="2240" y="5829"/>
                      <a:pt x="2256" y="6705"/>
                    </a:cubicBezTo>
                    <a:cubicBezTo>
                      <a:pt x="2256" y="6945"/>
                      <a:pt x="2265" y="7184"/>
                      <a:pt x="2281" y="7416"/>
                    </a:cubicBezTo>
                    <a:cubicBezTo>
                      <a:pt x="2298" y="7763"/>
                      <a:pt x="2314" y="8102"/>
                      <a:pt x="2356" y="8449"/>
                    </a:cubicBezTo>
                    <a:cubicBezTo>
                      <a:pt x="2397" y="8829"/>
                      <a:pt x="2446" y="9200"/>
                      <a:pt x="2504" y="9581"/>
                    </a:cubicBezTo>
                    <a:cubicBezTo>
                      <a:pt x="2637" y="10432"/>
                      <a:pt x="2818" y="11274"/>
                      <a:pt x="3041" y="12101"/>
                    </a:cubicBezTo>
                    <a:cubicBezTo>
                      <a:pt x="3141" y="12448"/>
                      <a:pt x="3240" y="12786"/>
                      <a:pt x="3355" y="13125"/>
                    </a:cubicBezTo>
                    <a:cubicBezTo>
                      <a:pt x="3446" y="13406"/>
                      <a:pt x="3554" y="13695"/>
                      <a:pt x="3661" y="13968"/>
                    </a:cubicBezTo>
                    <a:cubicBezTo>
                      <a:pt x="3818" y="14365"/>
                      <a:pt x="3975" y="14761"/>
                      <a:pt x="4140" y="15150"/>
                    </a:cubicBezTo>
                    <a:cubicBezTo>
                      <a:pt x="4388" y="15720"/>
                      <a:pt x="4562" y="16315"/>
                      <a:pt x="4653" y="16918"/>
                    </a:cubicBezTo>
                    <a:cubicBezTo>
                      <a:pt x="4760" y="17719"/>
                      <a:pt x="4537" y="18380"/>
                      <a:pt x="3967" y="18917"/>
                    </a:cubicBezTo>
                    <a:cubicBezTo>
                      <a:pt x="3909" y="18975"/>
                      <a:pt x="3835" y="19033"/>
                      <a:pt x="3760" y="19091"/>
                    </a:cubicBezTo>
                    <a:cubicBezTo>
                      <a:pt x="3331" y="19430"/>
                      <a:pt x="2835" y="19669"/>
                      <a:pt x="2298" y="19785"/>
                    </a:cubicBezTo>
                    <a:cubicBezTo>
                      <a:pt x="2066" y="19835"/>
                      <a:pt x="1835" y="19868"/>
                      <a:pt x="1604" y="19876"/>
                    </a:cubicBezTo>
                    <a:cubicBezTo>
                      <a:pt x="1381" y="19876"/>
                      <a:pt x="1149" y="19892"/>
                      <a:pt x="926" y="19892"/>
                    </a:cubicBezTo>
                    <a:lnTo>
                      <a:pt x="777" y="19892"/>
                    </a:lnTo>
                    <a:cubicBezTo>
                      <a:pt x="596" y="19892"/>
                      <a:pt x="414" y="19892"/>
                      <a:pt x="232" y="19868"/>
                    </a:cubicBezTo>
                    <a:cubicBezTo>
                      <a:pt x="158" y="19859"/>
                      <a:pt x="83" y="19851"/>
                      <a:pt x="1" y="19835"/>
                    </a:cubicBezTo>
                    <a:lnTo>
                      <a:pt x="1" y="20388"/>
                    </a:lnTo>
                    <a:cubicBezTo>
                      <a:pt x="100" y="20396"/>
                      <a:pt x="191" y="20405"/>
                      <a:pt x="290" y="20413"/>
                    </a:cubicBezTo>
                    <a:cubicBezTo>
                      <a:pt x="340" y="20414"/>
                      <a:pt x="389" y="20415"/>
                      <a:pt x="439" y="20415"/>
                    </a:cubicBezTo>
                    <a:cubicBezTo>
                      <a:pt x="678" y="20415"/>
                      <a:pt x="918" y="20399"/>
                      <a:pt x="1157" y="20372"/>
                    </a:cubicBezTo>
                    <a:cubicBezTo>
                      <a:pt x="1298" y="20355"/>
                      <a:pt x="1438" y="20339"/>
                      <a:pt x="1571" y="20322"/>
                    </a:cubicBezTo>
                    <a:cubicBezTo>
                      <a:pt x="1695" y="20297"/>
                      <a:pt x="1810" y="20281"/>
                      <a:pt x="1934" y="20256"/>
                    </a:cubicBezTo>
                    <a:cubicBezTo>
                      <a:pt x="2050" y="20231"/>
                      <a:pt x="2190" y="20198"/>
                      <a:pt x="2314" y="20148"/>
                    </a:cubicBezTo>
                    <a:lnTo>
                      <a:pt x="2496" y="20091"/>
                    </a:lnTo>
                    <a:lnTo>
                      <a:pt x="2678" y="20016"/>
                    </a:lnTo>
                    <a:cubicBezTo>
                      <a:pt x="2926" y="19925"/>
                      <a:pt x="3157" y="19801"/>
                      <a:pt x="3372" y="19661"/>
                    </a:cubicBezTo>
                    <a:cubicBezTo>
                      <a:pt x="3595" y="19512"/>
                      <a:pt x="3793" y="19347"/>
                      <a:pt x="3975" y="19165"/>
                    </a:cubicBezTo>
                    <a:cubicBezTo>
                      <a:pt x="4066" y="19074"/>
                      <a:pt x="4157" y="18975"/>
                      <a:pt x="4239" y="18876"/>
                    </a:cubicBezTo>
                    <a:lnTo>
                      <a:pt x="4372" y="18719"/>
                    </a:lnTo>
                    <a:cubicBezTo>
                      <a:pt x="4396" y="18694"/>
                      <a:pt x="4421" y="18669"/>
                      <a:pt x="4438" y="18653"/>
                    </a:cubicBezTo>
                    <a:cubicBezTo>
                      <a:pt x="4454" y="18628"/>
                      <a:pt x="4471" y="18603"/>
                      <a:pt x="4487" y="18579"/>
                    </a:cubicBezTo>
                    <a:cubicBezTo>
                      <a:pt x="4562" y="18471"/>
                      <a:pt x="4611" y="18355"/>
                      <a:pt x="4653" y="18240"/>
                    </a:cubicBezTo>
                    <a:cubicBezTo>
                      <a:pt x="4669" y="18174"/>
                      <a:pt x="4686" y="18116"/>
                      <a:pt x="4702" y="18058"/>
                    </a:cubicBezTo>
                    <a:cubicBezTo>
                      <a:pt x="4719" y="17992"/>
                      <a:pt x="4735" y="17926"/>
                      <a:pt x="4744" y="17868"/>
                    </a:cubicBezTo>
                    <a:cubicBezTo>
                      <a:pt x="4810" y="17347"/>
                      <a:pt x="4777" y="16819"/>
                      <a:pt x="4653" y="16315"/>
                    </a:cubicBezTo>
                    <a:cubicBezTo>
                      <a:pt x="4520" y="15802"/>
                      <a:pt x="4355" y="15298"/>
                      <a:pt x="4149" y="14819"/>
                    </a:cubicBezTo>
                    <a:cubicBezTo>
                      <a:pt x="3950" y="14323"/>
                      <a:pt x="3727" y="13836"/>
                      <a:pt x="3529" y="13340"/>
                    </a:cubicBezTo>
                    <a:cubicBezTo>
                      <a:pt x="3339" y="12836"/>
                      <a:pt x="3174" y="12324"/>
                      <a:pt x="3050" y="11803"/>
                    </a:cubicBezTo>
                    <a:cubicBezTo>
                      <a:pt x="2926" y="11274"/>
                      <a:pt x="2843" y="10746"/>
                      <a:pt x="2752" y="10225"/>
                    </a:cubicBezTo>
                    <a:cubicBezTo>
                      <a:pt x="2670" y="9696"/>
                      <a:pt x="2595" y="9167"/>
                      <a:pt x="2537" y="8639"/>
                    </a:cubicBezTo>
                    <a:cubicBezTo>
                      <a:pt x="2422" y="7573"/>
                      <a:pt x="2372" y="6499"/>
                      <a:pt x="2389" y="5433"/>
                    </a:cubicBezTo>
                    <a:cubicBezTo>
                      <a:pt x="2389" y="4896"/>
                      <a:pt x="2405" y="4367"/>
                      <a:pt x="2389" y="3838"/>
                    </a:cubicBezTo>
                    <a:cubicBezTo>
                      <a:pt x="2380" y="3458"/>
                      <a:pt x="2364" y="3078"/>
                      <a:pt x="2323" y="2698"/>
                    </a:cubicBezTo>
                    <a:cubicBezTo>
                      <a:pt x="2306" y="2640"/>
                      <a:pt x="2298" y="2590"/>
                      <a:pt x="2281" y="2532"/>
                    </a:cubicBezTo>
                    <a:cubicBezTo>
                      <a:pt x="2248" y="2400"/>
                      <a:pt x="2207" y="2268"/>
                      <a:pt x="2166" y="2136"/>
                    </a:cubicBezTo>
                    <a:cubicBezTo>
                      <a:pt x="2116" y="1987"/>
                      <a:pt x="2083" y="1830"/>
                      <a:pt x="2066" y="1673"/>
                    </a:cubicBezTo>
                    <a:lnTo>
                      <a:pt x="2066" y="1533"/>
                    </a:lnTo>
                    <a:lnTo>
                      <a:pt x="2066" y="1475"/>
                    </a:lnTo>
                    <a:cubicBezTo>
                      <a:pt x="2066" y="1400"/>
                      <a:pt x="2083" y="1326"/>
                      <a:pt x="2124" y="1260"/>
                    </a:cubicBezTo>
                    <a:cubicBezTo>
                      <a:pt x="2166" y="1208"/>
                      <a:pt x="2220" y="1183"/>
                      <a:pt x="2291" y="1183"/>
                    </a:cubicBezTo>
                    <a:cubicBezTo>
                      <a:pt x="2334" y="1183"/>
                      <a:pt x="2382" y="1192"/>
                      <a:pt x="2438" y="1210"/>
                    </a:cubicBezTo>
                    <a:cubicBezTo>
                      <a:pt x="2984" y="1400"/>
                      <a:pt x="3314" y="1698"/>
                      <a:pt x="3372" y="2293"/>
                    </a:cubicBezTo>
                    <a:cubicBezTo>
                      <a:pt x="3405" y="2648"/>
                      <a:pt x="3413" y="3003"/>
                      <a:pt x="3413" y="3367"/>
                    </a:cubicBezTo>
                    <a:cubicBezTo>
                      <a:pt x="3413" y="4144"/>
                      <a:pt x="3488" y="4920"/>
                      <a:pt x="3562" y="5697"/>
                    </a:cubicBezTo>
                    <a:cubicBezTo>
                      <a:pt x="3686" y="6755"/>
                      <a:pt x="3843" y="7804"/>
                      <a:pt x="4016" y="8853"/>
                    </a:cubicBezTo>
                    <a:cubicBezTo>
                      <a:pt x="4124" y="9506"/>
                      <a:pt x="4239" y="10151"/>
                      <a:pt x="4380" y="10795"/>
                    </a:cubicBezTo>
                    <a:cubicBezTo>
                      <a:pt x="4512" y="11431"/>
                      <a:pt x="4669" y="12076"/>
                      <a:pt x="4859" y="12696"/>
                    </a:cubicBezTo>
                    <a:cubicBezTo>
                      <a:pt x="4967" y="13001"/>
                      <a:pt x="5066" y="13315"/>
                      <a:pt x="5206" y="13604"/>
                    </a:cubicBezTo>
                    <a:cubicBezTo>
                      <a:pt x="5264" y="13761"/>
                      <a:pt x="5347" y="13902"/>
                      <a:pt x="5413" y="14042"/>
                    </a:cubicBezTo>
                    <a:lnTo>
                      <a:pt x="5471" y="14158"/>
                    </a:lnTo>
                    <a:cubicBezTo>
                      <a:pt x="5545" y="14282"/>
                      <a:pt x="5619" y="14406"/>
                      <a:pt x="5702" y="14530"/>
                    </a:cubicBezTo>
                    <a:lnTo>
                      <a:pt x="5719" y="14555"/>
                    </a:lnTo>
                    <a:cubicBezTo>
                      <a:pt x="5735" y="14579"/>
                      <a:pt x="5760" y="14612"/>
                      <a:pt x="5776" y="14646"/>
                    </a:cubicBezTo>
                    <a:lnTo>
                      <a:pt x="5785" y="14670"/>
                    </a:lnTo>
                    <a:cubicBezTo>
                      <a:pt x="5925" y="14869"/>
                      <a:pt x="6074" y="15050"/>
                      <a:pt x="6247" y="15216"/>
                    </a:cubicBezTo>
                    <a:cubicBezTo>
                      <a:pt x="6429" y="15397"/>
                      <a:pt x="6652" y="15538"/>
                      <a:pt x="6892" y="15629"/>
                    </a:cubicBezTo>
                    <a:lnTo>
                      <a:pt x="6900" y="15274"/>
                    </a:lnTo>
                    <a:cubicBezTo>
                      <a:pt x="6826" y="15257"/>
                      <a:pt x="6743" y="15232"/>
                      <a:pt x="6669" y="15191"/>
                    </a:cubicBezTo>
                    <a:cubicBezTo>
                      <a:pt x="6503" y="15100"/>
                      <a:pt x="6355" y="14976"/>
                      <a:pt x="6231" y="14827"/>
                    </a:cubicBezTo>
                    <a:lnTo>
                      <a:pt x="6189" y="14778"/>
                    </a:lnTo>
                    <a:cubicBezTo>
                      <a:pt x="5537" y="13918"/>
                      <a:pt x="5082" y="12927"/>
                      <a:pt x="4867" y="11869"/>
                    </a:cubicBezTo>
                    <a:cubicBezTo>
                      <a:pt x="4859" y="11811"/>
                      <a:pt x="4843" y="11745"/>
                      <a:pt x="4826" y="11679"/>
                    </a:cubicBezTo>
                    <a:cubicBezTo>
                      <a:pt x="4686" y="11051"/>
                      <a:pt x="4537" y="10415"/>
                      <a:pt x="4405" y="9779"/>
                    </a:cubicBezTo>
                    <a:cubicBezTo>
                      <a:pt x="4355" y="9547"/>
                      <a:pt x="4314" y="9324"/>
                      <a:pt x="4264" y="9101"/>
                    </a:cubicBezTo>
                    <a:cubicBezTo>
                      <a:pt x="4215" y="8820"/>
                      <a:pt x="4173" y="8539"/>
                      <a:pt x="4132" y="8258"/>
                    </a:cubicBezTo>
                    <a:lnTo>
                      <a:pt x="4074" y="7854"/>
                    </a:lnTo>
                    <a:cubicBezTo>
                      <a:pt x="4049" y="7647"/>
                      <a:pt x="4016" y="7440"/>
                      <a:pt x="3992" y="7226"/>
                    </a:cubicBezTo>
                    <a:cubicBezTo>
                      <a:pt x="3967" y="7060"/>
                      <a:pt x="3942" y="6887"/>
                      <a:pt x="3925" y="6722"/>
                    </a:cubicBezTo>
                    <a:cubicBezTo>
                      <a:pt x="3917" y="6622"/>
                      <a:pt x="3901" y="6532"/>
                      <a:pt x="3892" y="6441"/>
                    </a:cubicBezTo>
                    <a:cubicBezTo>
                      <a:pt x="3884" y="6342"/>
                      <a:pt x="3876" y="6251"/>
                      <a:pt x="3868" y="6160"/>
                    </a:cubicBezTo>
                    <a:cubicBezTo>
                      <a:pt x="3859" y="6044"/>
                      <a:pt x="3851" y="5920"/>
                      <a:pt x="3843" y="5804"/>
                    </a:cubicBezTo>
                    <a:cubicBezTo>
                      <a:pt x="3810" y="5391"/>
                      <a:pt x="3760" y="4978"/>
                      <a:pt x="3744" y="4565"/>
                    </a:cubicBezTo>
                    <a:cubicBezTo>
                      <a:pt x="3744" y="4458"/>
                      <a:pt x="3727" y="4359"/>
                      <a:pt x="3719" y="4259"/>
                    </a:cubicBezTo>
                    <a:cubicBezTo>
                      <a:pt x="3694" y="4020"/>
                      <a:pt x="3694" y="3780"/>
                      <a:pt x="3711" y="3549"/>
                    </a:cubicBezTo>
                    <a:cubicBezTo>
                      <a:pt x="3744" y="3276"/>
                      <a:pt x="3752" y="3003"/>
                      <a:pt x="3752" y="2739"/>
                    </a:cubicBezTo>
                    <a:lnTo>
                      <a:pt x="3752" y="2045"/>
                    </a:lnTo>
                    <a:cubicBezTo>
                      <a:pt x="3768" y="1591"/>
                      <a:pt x="3554" y="1153"/>
                      <a:pt x="3190" y="888"/>
                    </a:cubicBezTo>
                    <a:cubicBezTo>
                      <a:pt x="2884" y="640"/>
                      <a:pt x="2554" y="425"/>
                      <a:pt x="2199" y="244"/>
                    </a:cubicBezTo>
                    <a:cubicBezTo>
                      <a:pt x="2141" y="211"/>
                      <a:pt x="2075" y="186"/>
                      <a:pt x="2009" y="161"/>
                    </a:cubicBezTo>
                    <a:cubicBezTo>
                      <a:pt x="1942" y="136"/>
                      <a:pt x="1868" y="111"/>
                      <a:pt x="1794" y="87"/>
                    </a:cubicBezTo>
                    <a:cubicBezTo>
                      <a:pt x="1719" y="62"/>
                      <a:pt x="1645" y="45"/>
                      <a:pt x="1571" y="21"/>
                    </a:cubicBezTo>
                    <a:cubicBezTo>
                      <a:pt x="1522" y="9"/>
                      <a:pt x="1469" y="1"/>
                      <a:pt x="1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24"/>
              <p:cNvSpPr/>
              <p:nvPr/>
            </p:nvSpPr>
            <p:spPr>
              <a:xfrm>
                <a:off x="6135625" y="1611187"/>
                <a:ext cx="93000" cy="410575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16423" extrusionOk="0">
                    <a:moveTo>
                      <a:pt x="1" y="1"/>
                    </a:moveTo>
                    <a:lnTo>
                      <a:pt x="1" y="1488"/>
                    </a:lnTo>
                    <a:cubicBezTo>
                      <a:pt x="208" y="1885"/>
                      <a:pt x="389" y="2298"/>
                      <a:pt x="563" y="2727"/>
                    </a:cubicBezTo>
                    <a:cubicBezTo>
                      <a:pt x="670" y="3008"/>
                      <a:pt x="736" y="3306"/>
                      <a:pt x="769" y="3611"/>
                    </a:cubicBezTo>
                    <a:cubicBezTo>
                      <a:pt x="827" y="4074"/>
                      <a:pt x="860" y="4537"/>
                      <a:pt x="893" y="5000"/>
                    </a:cubicBezTo>
                    <a:cubicBezTo>
                      <a:pt x="1017" y="6966"/>
                      <a:pt x="1373" y="8916"/>
                      <a:pt x="1943" y="10800"/>
                    </a:cubicBezTo>
                    <a:cubicBezTo>
                      <a:pt x="2248" y="11792"/>
                      <a:pt x="2521" y="12791"/>
                      <a:pt x="2794" y="13791"/>
                    </a:cubicBezTo>
                    <a:cubicBezTo>
                      <a:pt x="2876" y="14022"/>
                      <a:pt x="2893" y="14270"/>
                      <a:pt x="2852" y="14510"/>
                    </a:cubicBezTo>
                    <a:cubicBezTo>
                      <a:pt x="2781" y="14798"/>
                      <a:pt x="2610" y="14954"/>
                      <a:pt x="2347" y="14954"/>
                    </a:cubicBezTo>
                    <a:cubicBezTo>
                      <a:pt x="2300" y="14954"/>
                      <a:pt x="2251" y="14950"/>
                      <a:pt x="2199" y="14940"/>
                    </a:cubicBezTo>
                    <a:cubicBezTo>
                      <a:pt x="1720" y="14840"/>
                      <a:pt x="1282" y="14601"/>
                      <a:pt x="951" y="14246"/>
                    </a:cubicBezTo>
                    <a:cubicBezTo>
                      <a:pt x="621" y="13915"/>
                      <a:pt x="307" y="13576"/>
                      <a:pt x="1" y="13229"/>
                    </a:cubicBezTo>
                    <a:lnTo>
                      <a:pt x="1" y="15708"/>
                    </a:lnTo>
                    <a:cubicBezTo>
                      <a:pt x="464" y="16072"/>
                      <a:pt x="1026" y="16286"/>
                      <a:pt x="1620" y="16336"/>
                    </a:cubicBezTo>
                    <a:cubicBezTo>
                      <a:pt x="1868" y="16361"/>
                      <a:pt x="2116" y="16394"/>
                      <a:pt x="2364" y="16410"/>
                    </a:cubicBezTo>
                    <a:cubicBezTo>
                      <a:pt x="2430" y="16419"/>
                      <a:pt x="2496" y="16423"/>
                      <a:pt x="2562" y="16423"/>
                    </a:cubicBezTo>
                    <a:cubicBezTo>
                      <a:pt x="2629" y="16423"/>
                      <a:pt x="2695" y="16419"/>
                      <a:pt x="2761" y="16410"/>
                    </a:cubicBezTo>
                    <a:cubicBezTo>
                      <a:pt x="2810" y="16361"/>
                      <a:pt x="2868" y="16328"/>
                      <a:pt x="2942" y="16319"/>
                    </a:cubicBezTo>
                    <a:cubicBezTo>
                      <a:pt x="3149" y="16278"/>
                      <a:pt x="3331" y="16171"/>
                      <a:pt x="3480" y="16030"/>
                    </a:cubicBezTo>
                    <a:cubicBezTo>
                      <a:pt x="3620" y="15873"/>
                      <a:pt x="3694" y="15683"/>
                      <a:pt x="3703" y="15477"/>
                    </a:cubicBezTo>
                    <a:cubicBezTo>
                      <a:pt x="3719" y="15262"/>
                      <a:pt x="3711" y="15047"/>
                      <a:pt x="3670" y="14832"/>
                    </a:cubicBezTo>
                    <a:cubicBezTo>
                      <a:pt x="3637" y="14609"/>
                      <a:pt x="3595" y="14386"/>
                      <a:pt x="3546" y="14171"/>
                    </a:cubicBezTo>
                    <a:cubicBezTo>
                      <a:pt x="3438" y="13733"/>
                      <a:pt x="3306" y="13304"/>
                      <a:pt x="3157" y="12882"/>
                    </a:cubicBezTo>
                    <a:cubicBezTo>
                      <a:pt x="3009" y="12453"/>
                      <a:pt x="2852" y="12023"/>
                      <a:pt x="2695" y="11593"/>
                    </a:cubicBezTo>
                    <a:cubicBezTo>
                      <a:pt x="2389" y="10726"/>
                      <a:pt x="2067" y="9875"/>
                      <a:pt x="1819" y="8974"/>
                    </a:cubicBezTo>
                    <a:cubicBezTo>
                      <a:pt x="1703" y="8520"/>
                      <a:pt x="1620" y="8057"/>
                      <a:pt x="1571" y="7594"/>
                    </a:cubicBezTo>
                    <a:cubicBezTo>
                      <a:pt x="1505" y="7140"/>
                      <a:pt x="1463" y="6677"/>
                      <a:pt x="1422" y="6223"/>
                    </a:cubicBezTo>
                    <a:cubicBezTo>
                      <a:pt x="1340" y="5305"/>
                      <a:pt x="1282" y="4396"/>
                      <a:pt x="1224" y="3488"/>
                    </a:cubicBezTo>
                    <a:lnTo>
                      <a:pt x="1199" y="3149"/>
                    </a:lnTo>
                    <a:lnTo>
                      <a:pt x="1183" y="2984"/>
                    </a:lnTo>
                    <a:lnTo>
                      <a:pt x="1149" y="2827"/>
                    </a:lnTo>
                    <a:lnTo>
                      <a:pt x="1125" y="2670"/>
                    </a:lnTo>
                    <a:lnTo>
                      <a:pt x="1083" y="2513"/>
                    </a:lnTo>
                    <a:cubicBezTo>
                      <a:pt x="1050" y="2413"/>
                      <a:pt x="1026" y="2306"/>
                      <a:pt x="984" y="2207"/>
                    </a:cubicBezTo>
                    <a:cubicBezTo>
                      <a:pt x="835" y="1785"/>
                      <a:pt x="670" y="1372"/>
                      <a:pt x="480" y="967"/>
                    </a:cubicBezTo>
                    <a:cubicBezTo>
                      <a:pt x="323" y="645"/>
                      <a:pt x="166" y="32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24"/>
              <p:cNvSpPr/>
              <p:nvPr/>
            </p:nvSpPr>
            <p:spPr>
              <a:xfrm>
                <a:off x="6135625" y="1449688"/>
                <a:ext cx="172325" cy="3995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981" extrusionOk="0">
                    <a:moveTo>
                      <a:pt x="1" y="1"/>
                    </a:moveTo>
                    <a:lnTo>
                      <a:pt x="1" y="778"/>
                    </a:lnTo>
                    <a:cubicBezTo>
                      <a:pt x="571" y="1034"/>
                      <a:pt x="1174" y="1199"/>
                      <a:pt x="1761" y="1414"/>
                    </a:cubicBezTo>
                    <a:cubicBezTo>
                      <a:pt x="2472" y="1662"/>
                      <a:pt x="3166" y="1959"/>
                      <a:pt x="3835" y="2306"/>
                    </a:cubicBezTo>
                    <a:cubicBezTo>
                      <a:pt x="4198" y="2504"/>
                      <a:pt x="4545" y="2736"/>
                      <a:pt x="4859" y="2992"/>
                    </a:cubicBezTo>
                    <a:cubicBezTo>
                      <a:pt x="5206" y="3273"/>
                      <a:pt x="5339" y="3653"/>
                      <a:pt x="5355" y="4083"/>
                    </a:cubicBezTo>
                    <a:cubicBezTo>
                      <a:pt x="5355" y="4669"/>
                      <a:pt x="5306" y="5248"/>
                      <a:pt x="5223" y="5826"/>
                    </a:cubicBezTo>
                    <a:cubicBezTo>
                      <a:pt x="5099" y="6826"/>
                      <a:pt x="4967" y="7834"/>
                      <a:pt x="5049" y="8850"/>
                    </a:cubicBezTo>
                    <a:cubicBezTo>
                      <a:pt x="5107" y="9586"/>
                      <a:pt x="5198" y="10321"/>
                      <a:pt x="5314" y="11056"/>
                    </a:cubicBezTo>
                    <a:cubicBezTo>
                      <a:pt x="5463" y="12007"/>
                      <a:pt x="5620" y="12948"/>
                      <a:pt x="5843" y="13882"/>
                    </a:cubicBezTo>
                    <a:cubicBezTo>
                      <a:pt x="5934" y="14287"/>
                      <a:pt x="6058" y="14692"/>
                      <a:pt x="6206" y="15089"/>
                    </a:cubicBezTo>
                    <a:cubicBezTo>
                      <a:pt x="6223" y="15113"/>
                      <a:pt x="6231" y="15138"/>
                      <a:pt x="6239" y="15163"/>
                    </a:cubicBezTo>
                    <a:cubicBezTo>
                      <a:pt x="6388" y="15551"/>
                      <a:pt x="6611" y="15824"/>
                      <a:pt x="6892" y="15981"/>
                    </a:cubicBezTo>
                    <a:lnTo>
                      <a:pt x="6892" y="11783"/>
                    </a:lnTo>
                    <a:cubicBezTo>
                      <a:pt x="6842" y="11593"/>
                      <a:pt x="6809" y="11403"/>
                      <a:pt x="6768" y="11213"/>
                    </a:cubicBezTo>
                    <a:cubicBezTo>
                      <a:pt x="6628" y="10428"/>
                      <a:pt x="6553" y="9635"/>
                      <a:pt x="6479" y="8842"/>
                    </a:cubicBezTo>
                    <a:cubicBezTo>
                      <a:pt x="6405" y="8016"/>
                      <a:pt x="6520" y="7214"/>
                      <a:pt x="6586" y="6396"/>
                    </a:cubicBezTo>
                    <a:cubicBezTo>
                      <a:pt x="6661" y="5586"/>
                      <a:pt x="6677" y="4768"/>
                      <a:pt x="6644" y="3950"/>
                    </a:cubicBezTo>
                    <a:cubicBezTo>
                      <a:pt x="6619" y="3694"/>
                      <a:pt x="6586" y="3438"/>
                      <a:pt x="6537" y="3182"/>
                    </a:cubicBezTo>
                    <a:cubicBezTo>
                      <a:pt x="6454" y="2719"/>
                      <a:pt x="6173" y="2306"/>
                      <a:pt x="5752" y="2075"/>
                    </a:cubicBezTo>
                    <a:cubicBezTo>
                      <a:pt x="5256" y="1786"/>
                      <a:pt x="4727" y="1538"/>
                      <a:pt x="4174" y="1339"/>
                    </a:cubicBezTo>
                    <a:cubicBezTo>
                      <a:pt x="3108" y="943"/>
                      <a:pt x="2009" y="637"/>
                      <a:pt x="918" y="331"/>
                    </a:cubicBezTo>
                    <a:cubicBezTo>
                      <a:pt x="604" y="240"/>
                      <a:pt x="298" y="133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24"/>
              <p:cNvSpPr/>
              <p:nvPr/>
            </p:nvSpPr>
            <p:spPr>
              <a:xfrm>
                <a:off x="6135625" y="1421188"/>
                <a:ext cx="172325" cy="657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2629" extrusionOk="0">
                    <a:moveTo>
                      <a:pt x="1" y="1"/>
                    </a:moveTo>
                    <a:lnTo>
                      <a:pt x="1" y="538"/>
                    </a:lnTo>
                    <a:cubicBezTo>
                      <a:pt x="555" y="744"/>
                      <a:pt x="1116" y="910"/>
                      <a:pt x="1695" y="1033"/>
                    </a:cubicBezTo>
                    <a:cubicBezTo>
                      <a:pt x="2901" y="1298"/>
                      <a:pt x="4099" y="1604"/>
                      <a:pt x="5281" y="1959"/>
                    </a:cubicBezTo>
                    <a:cubicBezTo>
                      <a:pt x="5669" y="2083"/>
                      <a:pt x="6049" y="2207"/>
                      <a:pt x="6429" y="2355"/>
                    </a:cubicBezTo>
                    <a:cubicBezTo>
                      <a:pt x="6595" y="2422"/>
                      <a:pt x="6752" y="2512"/>
                      <a:pt x="6892" y="2628"/>
                    </a:cubicBezTo>
                    <a:lnTo>
                      <a:pt x="6892" y="1645"/>
                    </a:lnTo>
                    <a:lnTo>
                      <a:pt x="6859" y="1628"/>
                    </a:lnTo>
                    <a:cubicBezTo>
                      <a:pt x="6024" y="1389"/>
                      <a:pt x="5182" y="1190"/>
                      <a:pt x="4339" y="1000"/>
                    </a:cubicBezTo>
                    <a:cubicBezTo>
                      <a:pt x="3397" y="794"/>
                      <a:pt x="2455" y="571"/>
                      <a:pt x="1505" y="405"/>
                    </a:cubicBezTo>
                    <a:cubicBezTo>
                      <a:pt x="992" y="323"/>
                      <a:pt x="488" y="182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24"/>
              <p:cNvSpPr/>
              <p:nvPr/>
            </p:nvSpPr>
            <p:spPr>
              <a:xfrm>
                <a:off x="6135625" y="2072425"/>
                <a:ext cx="395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158" h="3843" extrusionOk="0">
                    <a:moveTo>
                      <a:pt x="1" y="1"/>
                    </a:moveTo>
                    <a:lnTo>
                      <a:pt x="1" y="3843"/>
                    </a:lnTo>
                    <a:cubicBezTo>
                      <a:pt x="42" y="3785"/>
                      <a:pt x="75" y="3719"/>
                      <a:pt x="84" y="3653"/>
                    </a:cubicBezTo>
                    <a:cubicBezTo>
                      <a:pt x="150" y="3264"/>
                      <a:pt x="158" y="2868"/>
                      <a:pt x="108" y="2471"/>
                    </a:cubicBezTo>
                    <a:cubicBezTo>
                      <a:pt x="92" y="2372"/>
                      <a:pt x="92" y="2273"/>
                      <a:pt x="92" y="2174"/>
                    </a:cubicBezTo>
                    <a:cubicBezTo>
                      <a:pt x="108" y="1538"/>
                      <a:pt x="59" y="885"/>
                      <a:pt x="17" y="249"/>
                    </a:cubicBezTo>
                    <a:cubicBezTo>
                      <a:pt x="17" y="166"/>
                      <a:pt x="9" y="83"/>
                      <a:pt x="1" y="1"/>
                    </a:cubicBezTo>
                    <a:close/>
                  </a:path>
                </a:pathLst>
              </a:custGeom>
              <a:solidFill>
                <a:srgbClr val="AF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4" name="Google Shape;504;p24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505" name="Google Shape;505;p24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506" name="Google Shape;506;p24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24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8" name="Google Shape;508;p24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509" name="Google Shape;509;p24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24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1" name="Google Shape;511;p24"/>
          <p:cNvSpPr txBox="1">
            <a:spLocks noGrp="1"/>
          </p:cNvSpPr>
          <p:nvPr>
            <p:ph type="subTitle" idx="1"/>
          </p:nvPr>
        </p:nvSpPr>
        <p:spPr>
          <a:xfrm>
            <a:off x="1724100" y="2705750"/>
            <a:ext cx="5695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512" name="Google Shape;512;p24"/>
          <p:cNvSpPr txBox="1">
            <a:spLocks noGrp="1"/>
          </p:cNvSpPr>
          <p:nvPr>
            <p:ph type="title"/>
          </p:nvPr>
        </p:nvSpPr>
        <p:spPr>
          <a:xfrm>
            <a:off x="1724100" y="1645776"/>
            <a:ext cx="5695800" cy="107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7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5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5" name="Google Shape;515;p25"/>
          <p:cNvGrpSpPr/>
          <p:nvPr/>
        </p:nvGrpSpPr>
        <p:grpSpPr>
          <a:xfrm>
            <a:off x="274257" y="277500"/>
            <a:ext cx="445622" cy="4588500"/>
            <a:chOff x="274257" y="277500"/>
            <a:chExt cx="445622" cy="4588500"/>
          </a:xfrm>
        </p:grpSpPr>
        <p:sp>
          <p:nvSpPr>
            <p:cNvPr id="516" name="Google Shape;516;p25"/>
            <p:cNvSpPr/>
            <p:nvPr/>
          </p:nvSpPr>
          <p:spPr>
            <a:xfrm>
              <a:off x="2742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7" name="Google Shape;517;p25"/>
            <p:cNvGrpSpPr/>
            <p:nvPr/>
          </p:nvGrpSpPr>
          <p:grpSpPr>
            <a:xfrm>
              <a:off x="274260" y="539441"/>
              <a:ext cx="445619" cy="4326559"/>
              <a:chOff x="274260" y="539441"/>
              <a:chExt cx="445619" cy="4326559"/>
            </a:xfrm>
          </p:grpSpPr>
          <p:sp>
            <p:nvSpPr>
              <p:cNvPr id="518" name="Google Shape;518;p25"/>
              <p:cNvSpPr/>
              <p:nvPr/>
            </p:nvSpPr>
            <p:spPr>
              <a:xfrm>
                <a:off x="274260" y="539441"/>
                <a:ext cx="445619" cy="236437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25"/>
              <p:cNvSpPr/>
              <p:nvPr/>
            </p:nvSpPr>
            <p:spPr>
              <a:xfrm>
                <a:off x="274776" y="694698"/>
                <a:ext cx="445103" cy="29727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25"/>
              <p:cNvSpPr/>
              <p:nvPr/>
            </p:nvSpPr>
            <p:spPr>
              <a:xfrm>
                <a:off x="274260" y="1268901"/>
                <a:ext cx="445619" cy="43438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25"/>
              <p:cNvSpPr/>
              <p:nvPr/>
            </p:nvSpPr>
            <p:spPr>
              <a:xfrm>
                <a:off x="274260" y="1546864"/>
                <a:ext cx="445619" cy="41526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25"/>
              <p:cNvSpPr/>
              <p:nvPr/>
            </p:nvSpPr>
            <p:spPr>
              <a:xfrm>
                <a:off x="274260" y="2490241"/>
                <a:ext cx="445619" cy="59874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271" extrusionOk="0">
                    <a:moveTo>
                      <a:pt x="0" y="0"/>
                    </a:moveTo>
                    <a:lnTo>
                      <a:pt x="0" y="58"/>
                    </a:lnTo>
                    <a:cubicBezTo>
                      <a:pt x="42" y="75"/>
                      <a:pt x="91" y="83"/>
                      <a:pt x="133" y="99"/>
                    </a:cubicBezTo>
                    <a:cubicBezTo>
                      <a:pt x="1157" y="504"/>
                      <a:pt x="2083" y="1140"/>
                      <a:pt x="2834" y="1958"/>
                    </a:cubicBezTo>
                    <a:cubicBezTo>
                      <a:pt x="3438" y="2636"/>
                      <a:pt x="3975" y="3371"/>
                      <a:pt x="4421" y="4156"/>
                    </a:cubicBezTo>
                    <a:cubicBezTo>
                      <a:pt x="4991" y="5131"/>
                      <a:pt x="5545" y="6115"/>
                      <a:pt x="6024" y="7139"/>
                    </a:cubicBezTo>
                    <a:cubicBezTo>
                      <a:pt x="6354" y="7833"/>
                      <a:pt x="6627" y="8552"/>
                      <a:pt x="6900" y="9271"/>
                    </a:cubicBezTo>
                    <a:lnTo>
                      <a:pt x="6900" y="8610"/>
                    </a:lnTo>
                    <a:cubicBezTo>
                      <a:pt x="6842" y="8469"/>
                      <a:pt x="6792" y="8337"/>
                      <a:pt x="6735" y="8205"/>
                    </a:cubicBezTo>
                    <a:cubicBezTo>
                      <a:pt x="6478" y="7544"/>
                      <a:pt x="6181" y="6900"/>
                      <a:pt x="5859" y="6272"/>
                    </a:cubicBezTo>
                    <a:cubicBezTo>
                      <a:pt x="5759" y="6082"/>
                      <a:pt x="5652" y="5883"/>
                      <a:pt x="5545" y="5701"/>
                    </a:cubicBezTo>
                    <a:lnTo>
                      <a:pt x="5421" y="5470"/>
                    </a:lnTo>
                    <a:lnTo>
                      <a:pt x="5313" y="5297"/>
                    </a:lnTo>
                    <a:cubicBezTo>
                      <a:pt x="5214" y="5107"/>
                      <a:pt x="5098" y="4917"/>
                      <a:pt x="4983" y="4726"/>
                    </a:cubicBezTo>
                    <a:cubicBezTo>
                      <a:pt x="4727" y="4297"/>
                      <a:pt x="4471" y="3859"/>
                      <a:pt x="4198" y="3438"/>
                    </a:cubicBezTo>
                    <a:cubicBezTo>
                      <a:pt x="4049" y="3214"/>
                      <a:pt x="3892" y="2991"/>
                      <a:pt x="3727" y="2768"/>
                    </a:cubicBezTo>
                    <a:cubicBezTo>
                      <a:pt x="3661" y="2677"/>
                      <a:pt x="3586" y="2586"/>
                      <a:pt x="3512" y="2496"/>
                    </a:cubicBezTo>
                    <a:cubicBezTo>
                      <a:pt x="3281" y="2215"/>
                      <a:pt x="3025" y="1942"/>
                      <a:pt x="2768" y="1686"/>
                    </a:cubicBezTo>
                    <a:cubicBezTo>
                      <a:pt x="2000" y="942"/>
                      <a:pt x="1066" y="331"/>
                      <a:pt x="42" y="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25"/>
              <p:cNvSpPr/>
              <p:nvPr/>
            </p:nvSpPr>
            <p:spPr>
              <a:xfrm>
                <a:off x="274260" y="2097932"/>
                <a:ext cx="445619" cy="61747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25"/>
              <p:cNvSpPr/>
              <p:nvPr/>
            </p:nvSpPr>
            <p:spPr>
              <a:xfrm>
                <a:off x="274260" y="3096440"/>
                <a:ext cx="445619" cy="176956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25"/>
              <p:cNvSpPr/>
              <p:nvPr/>
            </p:nvSpPr>
            <p:spPr>
              <a:xfrm>
                <a:off x="274260" y="3794147"/>
                <a:ext cx="199108" cy="691679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26" name="Google Shape;526;p25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527" name="Google Shape;527;p25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528" name="Google Shape;528;p25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25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0" name="Google Shape;530;p25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531" name="Google Shape;531;p25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5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33" name="Google Shape;533;p25"/>
          <p:cNvSpPr txBox="1">
            <a:spLocks noGrp="1"/>
          </p:cNvSpPr>
          <p:nvPr>
            <p:ph type="body" idx="1"/>
          </p:nvPr>
        </p:nvSpPr>
        <p:spPr>
          <a:xfrm>
            <a:off x="958500" y="1065275"/>
            <a:ext cx="7465500" cy="33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500"/>
            </a:lvl1pPr>
            <a:lvl2pPr marL="914400" lvl="1" indent="-3302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34" name="Google Shape;534;p25"/>
          <p:cNvSpPr txBox="1">
            <a:spLocks noGrp="1"/>
          </p:cNvSpPr>
          <p:nvPr>
            <p:ph type="title"/>
          </p:nvPr>
        </p:nvSpPr>
        <p:spPr>
          <a:xfrm>
            <a:off x="958500" y="387600"/>
            <a:ext cx="74655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7_1_1"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6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7" name="Google Shape;537;p26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538" name="Google Shape;538;p26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539" name="Google Shape;539;p26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26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1" name="Google Shape;541;p26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542" name="Google Shape;542;p26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26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4" name="Google Shape;544;p26"/>
          <p:cNvGrpSpPr/>
          <p:nvPr/>
        </p:nvGrpSpPr>
        <p:grpSpPr>
          <a:xfrm>
            <a:off x="8424062" y="277500"/>
            <a:ext cx="445678" cy="4588500"/>
            <a:chOff x="8424062" y="277500"/>
            <a:chExt cx="445678" cy="4588500"/>
          </a:xfrm>
        </p:grpSpPr>
        <p:sp>
          <p:nvSpPr>
            <p:cNvPr id="545" name="Google Shape;545;p26"/>
            <p:cNvSpPr/>
            <p:nvPr/>
          </p:nvSpPr>
          <p:spPr>
            <a:xfrm>
              <a:off x="8424062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6" name="Google Shape;546;p26"/>
            <p:cNvGrpSpPr/>
            <p:nvPr/>
          </p:nvGrpSpPr>
          <p:grpSpPr>
            <a:xfrm>
              <a:off x="8424092" y="506100"/>
              <a:ext cx="445648" cy="3961734"/>
              <a:chOff x="8424092" y="506100"/>
              <a:chExt cx="445648" cy="3961734"/>
            </a:xfrm>
          </p:grpSpPr>
          <p:sp>
            <p:nvSpPr>
              <p:cNvPr id="547" name="Google Shape;547;p26"/>
              <p:cNvSpPr/>
              <p:nvPr/>
            </p:nvSpPr>
            <p:spPr>
              <a:xfrm>
                <a:off x="8424092" y="1050168"/>
                <a:ext cx="445067" cy="28342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4394" extrusionOk="0">
                    <a:moveTo>
                      <a:pt x="1" y="1"/>
                    </a:moveTo>
                    <a:lnTo>
                      <a:pt x="1" y="4149"/>
                    </a:lnTo>
                    <a:cubicBezTo>
                      <a:pt x="25" y="4149"/>
                      <a:pt x="42" y="4165"/>
                      <a:pt x="67" y="4165"/>
                    </a:cubicBezTo>
                    <a:cubicBezTo>
                      <a:pt x="340" y="4197"/>
                      <a:pt x="615" y="4211"/>
                      <a:pt x="892" y="4211"/>
                    </a:cubicBezTo>
                    <a:cubicBezTo>
                      <a:pt x="1126" y="4211"/>
                      <a:pt x="1361" y="4201"/>
                      <a:pt x="1595" y="4182"/>
                    </a:cubicBezTo>
                    <a:cubicBezTo>
                      <a:pt x="1836" y="4165"/>
                      <a:pt x="2079" y="4156"/>
                      <a:pt x="2321" y="4156"/>
                    </a:cubicBezTo>
                    <a:cubicBezTo>
                      <a:pt x="2661" y="4156"/>
                      <a:pt x="3001" y="4173"/>
                      <a:pt x="3339" y="4207"/>
                    </a:cubicBezTo>
                    <a:cubicBezTo>
                      <a:pt x="3430" y="4215"/>
                      <a:pt x="3521" y="4215"/>
                      <a:pt x="3611" y="4215"/>
                    </a:cubicBezTo>
                    <a:cubicBezTo>
                      <a:pt x="4140" y="4215"/>
                      <a:pt x="4661" y="4273"/>
                      <a:pt x="5190" y="4314"/>
                    </a:cubicBezTo>
                    <a:cubicBezTo>
                      <a:pt x="5581" y="4346"/>
                      <a:pt x="5978" y="4393"/>
                      <a:pt x="6376" y="4393"/>
                    </a:cubicBezTo>
                    <a:cubicBezTo>
                      <a:pt x="6490" y="4393"/>
                      <a:pt x="6604" y="4389"/>
                      <a:pt x="6718" y="4380"/>
                    </a:cubicBezTo>
                    <a:lnTo>
                      <a:pt x="6900" y="4355"/>
                    </a:lnTo>
                    <a:lnTo>
                      <a:pt x="6900" y="3719"/>
                    </a:lnTo>
                    <a:cubicBezTo>
                      <a:pt x="6850" y="3719"/>
                      <a:pt x="6809" y="3727"/>
                      <a:pt x="6760" y="3727"/>
                    </a:cubicBezTo>
                    <a:cubicBezTo>
                      <a:pt x="6742" y="3728"/>
                      <a:pt x="6725" y="3728"/>
                      <a:pt x="6708" y="3728"/>
                    </a:cubicBezTo>
                    <a:cubicBezTo>
                      <a:pt x="6007" y="3728"/>
                      <a:pt x="5330" y="3566"/>
                      <a:pt x="4653" y="3372"/>
                    </a:cubicBezTo>
                    <a:cubicBezTo>
                      <a:pt x="4058" y="3223"/>
                      <a:pt x="3487" y="2967"/>
                      <a:pt x="2975" y="2620"/>
                    </a:cubicBezTo>
                    <a:cubicBezTo>
                      <a:pt x="2240" y="2091"/>
                      <a:pt x="1513" y="1554"/>
                      <a:pt x="819" y="976"/>
                    </a:cubicBezTo>
                    <a:cubicBezTo>
                      <a:pt x="521" y="736"/>
                      <a:pt x="265" y="439"/>
                      <a:pt x="67" y="108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26"/>
              <p:cNvSpPr/>
              <p:nvPr/>
            </p:nvSpPr>
            <p:spPr>
              <a:xfrm>
                <a:off x="8424092" y="1632228"/>
                <a:ext cx="445067" cy="208537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233" extrusionOk="0">
                    <a:moveTo>
                      <a:pt x="3873" y="0"/>
                    </a:moveTo>
                    <a:cubicBezTo>
                      <a:pt x="3673" y="0"/>
                      <a:pt x="3473" y="3"/>
                      <a:pt x="3273" y="10"/>
                    </a:cubicBezTo>
                    <a:cubicBezTo>
                      <a:pt x="2215" y="43"/>
                      <a:pt x="1215" y="275"/>
                      <a:pt x="298" y="828"/>
                    </a:cubicBezTo>
                    <a:cubicBezTo>
                      <a:pt x="199" y="886"/>
                      <a:pt x="100" y="944"/>
                      <a:pt x="1" y="994"/>
                    </a:cubicBezTo>
                    <a:lnTo>
                      <a:pt x="1" y="3233"/>
                    </a:lnTo>
                    <a:lnTo>
                      <a:pt x="191" y="3068"/>
                    </a:lnTo>
                    <a:cubicBezTo>
                      <a:pt x="538" y="2770"/>
                      <a:pt x="885" y="2481"/>
                      <a:pt x="1240" y="2192"/>
                    </a:cubicBezTo>
                    <a:cubicBezTo>
                      <a:pt x="1686" y="1812"/>
                      <a:pt x="2223" y="1688"/>
                      <a:pt x="2777" y="1622"/>
                    </a:cubicBezTo>
                    <a:cubicBezTo>
                      <a:pt x="3066" y="1587"/>
                      <a:pt x="3355" y="1572"/>
                      <a:pt x="3644" y="1572"/>
                    </a:cubicBezTo>
                    <a:cubicBezTo>
                      <a:pt x="4107" y="1572"/>
                      <a:pt x="4570" y="1609"/>
                      <a:pt x="5033" y="1655"/>
                    </a:cubicBezTo>
                    <a:cubicBezTo>
                      <a:pt x="5399" y="1696"/>
                      <a:pt x="5766" y="1714"/>
                      <a:pt x="6133" y="1714"/>
                    </a:cubicBezTo>
                    <a:cubicBezTo>
                      <a:pt x="6204" y="1714"/>
                      <a:pt x="6275" y="1714"/>
                      <a:pt x="6346" y="1712"/>
                    </a:cubicBezTo>
                    <a:cubicBezTo>
                      <a:pt x="6536" y="1712"/>
                      <a:pt x="6718" y="1745"/>
                      <a:pt x="6900" y="1812"/>
                    </a:cubicBezTo>
                    <a:lnTo>
                      <a:pt x="6900" y="52"/>
                    </a:lnTo>
                    <a:cubicBezTo>
                      <a:pt x="6809" y="60"/>
                      <a:pt x="6718" y="68"/>
                      <a:pt x="6627" y="68"/>
                    </a:cubicBezTo>
                    <a:cubicBezTo>
                      <a:pt x="6471" y="78"/>
                      <a:pt x="6316" y="83"/>
                      <a:pt x="6161" y="83"/>
                    </a:cubicBezTo>
                    <a:cubicBezTo>
                      <a:pt x="5923" y="83"/>
                      <a:pt x="5686" y="72"/>
                      <a:pt x="5446" y="52"/>
                    </a:cubicBezTo>
                    <a:cubicBezTo>
                      <a:pt x="4925" y="22"/>
                      <a:pt x="4399" y="0"/>
                      <a:pt x="38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26"/>
              <p:cNvSpPr/>
              <p:nvPr/>
            </p:nvSpPr>
            <p:spPr>
              <a:xfrm>
                <a:off x="8424092" y="4356889"/>
                <a:ext cx="445067" cy="11094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1720" extrusionOk="0">
                    <a:moveTo>
                      <a:pt x="6900" y="1"/>
                    </a:moveTo>
                    <a:lnTo>
                      <a:pt x="6751" y="26"/>
                    </a:lnTo>
                    <a:lnTo>
                      <a:pt x="4876" y="331"/>
                    </a:lnTo>
                    <a:cubicBezTo>
                      <a:pt x="4281" y="431"/>
                      <a:pt x="3678" y="530"/>
                      <a:pt x="3074" y="629"/>
                    </a:cubicBezTo>
                    <a:cubicBezTo>
                      <a:pt x="2620" y="695"/>
                      <a:pt x="2157" y="761"/>
                      <a:pt x="1694" y="819"/>
                    </a:cubicBezTo>
                    <a:cubicBezTo>
                      <a:pt x="1166" y="885"/>
                      <a:pt x="629" y="959"/>
                      <a:pt x="100" y="1026"/>
                    </a:cubicBezTo>
                    <a:lnTo>
                      <a:pt x="1" y="1034"/>
                    </a:lnTo>
                    <a:lnTo>
                      <a:pt x="1" y="1720"/>
                    </a:lnTo>
                    <a:lnTo>
                      <a:pt x="215" y="1695"/>
                    </a:lnTo>
                    <a:cubicBezTo>
                      <a:pt x="1232" y="1596"/>
                      <a:pt x="2248" y="1488"/>
                      <a:pt x="3256" y="1340"/>
                    </a:cubicBezTo>
                    <a:cubicBezTo>
                      <a:pt x="4471" y="1166"/>
                      <a:pt x="5685" y="984"/>
                      <a:pt x="6892" y="794"/>
                    </a:cubicBezTo>
                    <a:lnTo>
                      <a:pt x="6900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26"/>
              <p:cNvSpPr/>
              <p:nvPr/>
            </p:nvSpPr>
            <p:spPr>
              <a:xfrm>
                <a:off x="8424092" y="3196059"/>
                <a:ext cx="445067" cy="28742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4456" extrusionOk="0">
                    <a:moveTo>
                      <a:pt x="1240" y="1"/>
                    </a:moveTo>
                    <a:cubicBezTo>
                      <a:pt x="1215" y="1"/>
                      <a:pt x="1190" y="1"/>
                      <a:pt x="1166" y="2"/>
                    </a:cubicBezTo>
                    <a:cubicBezTo>
                      <a:pt x="777" y="18"/>
                      <a:pt x="389" y="51"/>
                      <a:pt x="1" y="93"/>
                    </a:cubicBezTo>
                    <a:lnTo>
                      <a:pt x="1" y="985"/>
                    </a:lnTo>
                    <a:lnTo>
                      <a:pt x="42" y="977"/>
                    </a:lnTo>
                    <a:cubicBezTo>
                      <a:pt x="560" y="878"/>
                      <a:pt x="1086" y="830"/>
                      <a:pt x="1612" y="830"/>
                    </a:cubicBezTo>
                    <a:cubicBezTo>
                      <a:pt x="2009" y="830"/>
                      <a:pt x="2407" y="857"/>
                      <a:pt x="2802" y="911"/>
                    </a:cubicBezTo>
                    <a:cubicBezTo>
                      <a:pt x="3256" y="985"/>
                      <a:pt x="3702" y="1092"/>
                      <a:pt x="4099" y="1349"/>
                    </a:cubicBezTo>
                    <a:cubicBezTo>
                      <a:pt x="4446" y="1572"/>
                      <a:pt x="4438" y="1778"/>
                      <a:pt x="4082" y="1985"/>
                    </a:cubicBezTo>
                    <a:cubicBezTo>
                      <a:pt x="3975" y="2051"/>
                      <a:pt x="3868" y="2109"/>
                      <a:pt x="3752" y="2150"/>
                    </a:cubicBezTo>
                    <a:cubicBezTo>
                      <a:pt x="3578" y="2224"/>
                      <a:pt x="3405" y="2299"/>
                      <a:pt x="3223" y="2357"/>
                    </a:cubicBezTo>
                    <a:cubicBezTo>
                      <a:pt x="2215" y="2737"/>
                      <a:pt x="1215" y="3125"/>
                      <a:pt x="265" y="3646"/>
                    </a:cubicBezTo>
                    <a:cubicBezTo>
                      <a:pt x="182" y="3695"/>
                      <a:pt x="92" y="3736"/>
                      <a:pt x="1" y="3786"/>
                    </a:cubicBezTo>
                    <a:lnTo>
                      <a:pt x="1" y="4455"/>
                    </a:lnTo>
                    <a:cubicBezTo>
                      <a:pt x="1281" y="3769"/>
                      <a:pt x="2653" y="3290"/>
                      <a:pt x="4074" y="3026"/>
                    </a:cubicBezTo>
                    <a:cubicBezTo>
                      <a:pt x="4727" y="2910"/>
                      <a:pt x="5388" y="2828"/>
                      <a:pt x="6049" y="2786"/>
                    </a:cubicBezTo>
                    <a:cubicBezTo>
                      <a:pt x="6330" y="2761"/>
                      <a:pt x="6619" y="2745"/>
                      <a:pt x="6900" y="2704"/>
                    </a:cubicBezTo>
                    <a:lnTo>
                      <a:pt x="6900" y="1613"/>
                    </a:lnTo>
                    <a:cubicBezTo>
                      <a:pt x="6363" y="1307"/>
                      <a:pt x="5818" y="1043"/>
                      <a:pt x="5247" y="811"/>
                    </a:cubicBezTo>
                    <a:cubicBezTo>
                      <a:pt x="4562" y="531"/>
                      <a:pt x="3843" y="316"/>
                      <a:pt x="3107" y="192"/>
                    </a:cubicBezTo>
                    <a:cubicBezTo>
                      <a:pt x="2744" y="117"/>
                      <a:pt x="2364" y="68"/>
                      <a:pt x="1992" y="43"/>
                    </a:cubicBezTo>
                    <a:cubicBezTo>
                      <a:pt x="1744" y="36"/>
                      <a:pt x="1489" y="1"/>
                      <a:pt x="12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26"/>
              <p:cNvSpPr/>
              <p:nvPr/>
            </p:nvSpPr>
            <p:spPr>
              <a:xfrm>
                <a:off x="8424608" y="3782118"/>
                <a:ext cx="444551" cy="276135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281" extrusionOk="0">
                    <a:moveTo>
                      <a:pt x="6892" y="0"/>
                    </a:moveTo>
                    <a:cubicBezTo>
                      <a:pt x="6619" y="8"/>
                      <a:pt x="6347" y="33"/>
                      <a:pt x="6082" y="74"/>
                    </a:cubicBezTo>
                    <a:cubicBezTo>
                      <a:pt x="5925" y="91"/>
                      <a:pt x="5768" y="108"/>
                      <a:pt x="5611" y="108"/>
                    </a:cubicBezTo>
                    <a:cubicBezTo>
                      <a:pt x="5545" y="108"/>
                      <a:pt x="5479" y="116"/>
                      <a:pt x="5413" y="124"/>
                    </a:cubicBezTo>
                    <a:cubicBezTo>
                      <a:pt x="5322" y="132"/>
                      <a:pt x="5231" y="141"/>
                      <a:pt x="5149" y="149"/>
                    </a:cubicBezTo>
                    <a:cubicBezTo>
                      <a:pt x="4859" y="182"/>
                      <a:pt x="4578" y="231"/>
                      <a:pt x="4306" y="281"/>
                    </a:cubicBezTo>
                    <a:lnTo>
                      <a:pt x="4289" y="281"/>
                    </a:lnTo>
                    <a:cubicBezTo>
                      <a:pt x="3917" y="347"/>
                      <a:pt x="3546" y="430"/>
                      <a:pt x="3174" y="512"/>
                    </a:cubicBezTo>
                    <a:cubicBezTo>
                      <a:pt x="2480" y="669"/>
                      <a:pt x="1786" y="876"/>
                      <a:pt x="1108" y="1124"/>
                    </a:cubicBezTo>
                    <a:cubicBezTo>
                      <a:pt x="935" y="1190"/>
                      <a:pt x="761" y="1248"/>
                      <a:pt x="596" y="1322"/>
                    </a:cubicBezTo>
                    <a:cubicBezTo>
                      <a:pt x="397" y="1396"/>
                      <a:pt x="199" y="1479"/>
                      <a:pt x="1" y="1570"/>
                    </a:cubicBezTo>
                    <a:lnTo>
                      <a:pt x="1" y="4280"/>
                    </a:lnTo>
                    <a:cubicBezTo>
                      <a:pt x="621" y="4231"/>
                      <a:pt x="1232" y="4123"/>
                      <a:pt x="1843" y="4024"/>
                    </a:cubicBezTo>
                    <a:cubicBezTo>
                      <a:pt x="2546" y="3917"/>
                      <a:pt x="3248" y="3768"/>
                      <a:pt x="3950" y="3627"/>
                    </a:cubicBezTo>
                    <a:lnTo>
                      <a:pt x="4174" y="3586"/>
                    </a:lnTo>
                    <a:lnTo>
                      <a:pt x="4859" y="3446"/>
                    </a:lnTo>
                    <a:lnTo>
                      <a:pt x="5314" y="3355"/>
                    </a:lnTo>
                    <a:cubicBezTo>
                      <a:pt x="5421" y="3330"/>
                      <a:pt x="5529" y="3313"/>
                      <a:pt x="5644" y="3289"/>
                    </a:cubicBezTo>
                    <a:cubicBezTo>
                      <a:pt x="5991" y="3231"/>
                      <a:pt x="6338" y="3189"/>
                      <a:pt x="6685" y="3156"/>
                    </a:cubicBezTo>
                    <a:lnTo>
                      <a:pt x="6842" y="3140"/>
                    </a:lnTo>
                    <a:lnTo>
                      <a:pt x="6892" y="3140"/>
                    </a:lnTo>
                    <a:lnTo>
                      <a:pt x="68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26"/>
              <p:cNvSpPr/>
              <p:nvPr/>
            </p:nvSpPr>
            <p:spPr>
              <a:xfrm>
                <a:off x="8424092" y="2625545"/>
                <a:ext cx="444551" cy="271878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215" extrusionOk="0">
                    <a:moveTo>
                      <a:pt x="1" y="0"/>
                    </a:moveTo>
                    <a:lnTo>
                      <a:pt x="1" y="1074"/>
                    </a:lnTo>
                    <a:lnTo>
                      <a:pt x="25" y="1074"/>
                    </a:lnTo>
                    <a:lnTo>
                      <a:pt x="290" y="1182"/>
                    </a:lnTo>
                    <a:cubicBezTo>
                      <a:pt x="1257" y="1570"/>
                      <a:pt x="2223" y="1950"/>
                      <a:pt x="3182" y="2355"/>
                    </a:cubicBezTo>
                    <a:cubicBezTo>
                      <a:pt x="3942" y="2677"/>
                      <a:pt x="4686" y="3024"/>
                      <a:pt x="5413" y="3413"/>
                    </a:cubicBezTo>
                    <a:cubicBezTo>
                      <a:pt x="5908" y="3677"/>
                      <a:pt x="6404" y="3942"/>
                      <a:pt x="6892" y="4214"/>
                    </a:cubicBezTo>
                    <a:lnTo>
                      <a:pt x="6892" y="3181"/>
                    </a:lnTo>
                    <a:lnTo>
                      <a:pt x="5826" y="2661"/>
                    </a:lnTo>
                    <a:cubicBezTo>
                      <a:pt x="4810" y="2157"/>
                      <a:pt x="3768" y="1702"/>
                      <a:pt x="2727" y="1265"/>
                    </a:cubicBezTo>
                    <a:lnTo>
                      <a:pt x="2471" y="1149"/>
                    </a:lnTo>
                    <a:cubicBezTo>
                      <a:pt x="1678" y="818"/>
                      <a:pt x="893" y="471"/>
                      <a:pt x="133" y="66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26"/>
              <p:cNvSpPr/>
              <p:nvPr/>
            </p:nvSpPr>
            <p:spPr>
              <a:xfrm>
                <a:off x="8424608" y="506100"/>
                <a:ext cx="444551" cy="245432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3805" extrusionOk="0">
                    <a:moveTo>
                      <a:pt x="1" y="0"/>
                    </a:moveTo>
                    <a:lnTo>
                      <a:pt x="1" y="1297"/>
                    </a:lnTo>
                    <a:lnTo>
                      <a:pt x="117" y="1363"/>
                    </a:lnTo>
                    <a:cubicBezTo>
                      <a:pt x="563" y="1619"/>
                      <a:pt x="1001" y="1892"/>
                      <a:pt x="1439" y="2148"/>
                    </a:cubicBezTo>
                    <a:cubicBezTo>
                      <a:pt x="1786" y="2355"/>
                      <a:pt x="2091" y="2628"/>
                      <a:pt x="2405" y="2867"/>
                    </a:cubicBezTo>
                    <a:cubicBezTo>
                      <a:pt x="2951" y="3272"/>
                      <a:pt x="3562" y="3561"/>
                      <a:pt x="4215" y="3735"/>
                    </a:cubicBezTo>
                    <a:cubicBezTo>
                      <a:pt x="4352" y="3781"/>
                      <a:pt x="4496" y="3804"/>
                      <a:pt x="4638" y="3804"/>
                    </a:cubicBezTo>
                    <a:cubicBezTo>
                      <a:pt x="4727" y="3804"/>
                      <a:pt x="4815" y="3795"/>
                      <a:pt x="4901" y="3776"/>
                    </a:cubicBezTo>
                    <a:cubicBezTo>
                      <a:pt x="5116" y="3718"/>
                      <a:pt x="5289" y="3578"/>
                      <a:pt x="5388" y="3388"/>
                    </a:cubicBezTo>
                    <a:cubicBezTo>
                      <a:pt x="5520" y="3148"/>
                      <a:pt x="5620" y="2900"/>
                      <a:pt x="5694" y="2644"/>
                    </a:cubicBezTo>
                    <a:cubicBezTo>
                      <a:pt x="5801" y="2322"/>
                      <a:pt x="5950" y="2024"/>
                      <a:pt x="6132" y="1752"/>
                    </a:cubicBezTo>
                    <a:cubicBezTo>
                      <a:pt x="6265" y="1525"/>
                      <a:pt x="6509" y="1387"/>
                      <a:pt x="6766" y="1387"/>
                    </a:cubicBezTo>
                    <a:cubicBezTo>
                      <a:pt x="6780" y="1387"/>
                      <a:pt x="6795" y="1387"/>
                      <a:pt x="6809" y="1388"/>
                    </a:cubicBezTo>
                    <a:lnTo>
                      <a:pt x="6892" y="1388"/>
                    </a:lnTo>
                    <a:lnTo>
                      <a:pt x="6892" y="0"/>
                    </a:lnTo>
                    <a:lnTo>
                      <a:pt x="4405" y="0"/>
                    </a:lnTo>
                    <a:cubicBezTo>
                      <a:pt x="4182" y="58"/>
                      <a:pt x="3959" y="116"/>
                      <a:pt x="3744" y="182"/>
                    </a:cubicBezTo>
                    <a:cubicBezTo>
                      <a:pt x="3403" y="283"/>
                      <a:pt x="3064" y="319"/>
                      <a:pt x="2724" y="319"/>
                    </a:cubicBezTo>
                    <a:cubicBezTo>
                      <a:pt x="2479" y="319"/>
                      <a:pt x="2233" y="300"/>
                      <a:pt x="1984" y="273"/>
                    </a:cubicBezTo>
                    <a:cubicBezTo>
                      <a:pt x="1587" y="215"/>
                      <a:pt x="1199" y="124"/>
                      <a:pt x="8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26"/>
              <p:cNvSpPr/>
              <p:nvPr/>
            </p:nvSpPr>
            <p:spPr>
              <a:xfrm>
                <a:off x="8424608" y="2139400"/>
                <a:ext cx="445132" cy="187509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907" extrusionOk="0">
                    <a:moveTo>
                      <a:pt x="583" y="0"/>
                    </a:moveTo>
                    <a:cubicBezTo>
                      <a:pt x="557" y="0"/>
                      <a:pt x="530" y="2"/>
                      <a:pt x="505" y="6"/>
                    </a:cubicBezTo>
                    <a:cubicBezTo>
                      <a:pt x="397" y="23"/>
                      <a:pt x="290" y="64"/>
                      <a:pt x="191" y="122"/>
                    </a:cubicBezTo>
                    <a:lnTo>
                      <a:pt x="150" y="139"/>
                    </a:lnTo>
                    <a:lnTo>
                      <a:pt x="34" y="196"/>
                    </a:lnTo>
                    <a:lnTo>
                      <a:pt x="1" y="213"/>
                    </a:lnTo>
                    <a:lnTo>
                      <a:pt x="1" y="1138"/>
                    </a:lnTo>
                    <a:cubicBezTo>
                      <a:pt x="34" y="1138"/>
                      <a:pt x="59" y="1147"/>
                      <a:pt x="84" y="1155"/>
                    </a:cubicBezTo>
                    <a:cubicBezTo>
                      <a:pt x="199" y="1180"/>
                      <a:pt x="307" y="1221"/>
                      <a:pt x="414" y="1271"/>
                    </a:cubicBezTo>
                    <a:cubicBezTo>
                      <a:pt x="530" y="1328"/>
                      <a:pt x="645" y="1378"/>
                      <a:pt x="753" y="1436"/>
                    </a:cubicBezTo>
                    <a:cubicBezTo>
                      <a:pt x="1207" y="1659"/>
                      <a:pt x="1620" y="1940"/>
                      <a:pt x="1992" y="2262"/>
                    </a:cubicBezTo>
                    <a:cubicBezTo>
                      <a:pt x="2133" y="2394"/>
                      <a:pt x="2298" y="2485"/>
                      <a:pt x="2471" y="2535"/>
                    </a:cubicBezTo>
                    <a:cubicBezTo>
                      <a:pt x="2612" y="2576"/>
                      <a:pt x="2761" y="2593"/>
                      <a:pt x="2901" y="2593"/>
                    </a:cubicBezTo>
                    <a:cubicBezTo>
                      <a:pt x="3208" y="2588"/>
                      <a:pt x="3515" y="2586"/>
                      <a:pt x="3822" y="2586"/>
                    </a:cubicBezTo>
                    <a:cubicBezTo>
                      <a:pt x="4147" y="2586"/>
                      <a:pt x="4472" y="2588"/>
                      <a:pt x="4797" y="2588"/>
                    </a:cubicBezTo>
                    <a:cubicBezTo>
                      <a:pt x="5198" y="2588"/>
                      <a:pt x="5599" y="2586"/>
                      <a:pt x="6000" y="2576"/>
                    </a:cubicBezTo>
                    <a:cubicBezTo>
                      <a:pt x="6011" y="2576"/>
                      <a:pt x="6022" y="2576"/>
                      <a:pt x="6033" y="2576"/>
                    </a:cubicBezTo>
                    <a:cubicBezTo>
                      <a:pt x="6352" y="2576"/>
                      <a:pt x="6661" y="2691"/>
                      <a:pt x="6900" y="2907"/>
                    </a:cubicBezTo>
                    <a:lnTo>
                      <a:pt x="6892" y="1147"/>
                    </a:lnTo>
                    <a:cubicBezTo>
                      <a:pt x="6842" y="1105"/>
                      <a:pt x="6793" y="1072"/>
                      <a:pt x="6743" y="1031"/>
                    </a:cubicBezTo>
                    <a:cubicBezTo>
                      <a:pt x="6570" y="915"/>
                      <a:pt x="6363" y="857"/>
                      <a:pt x="6165" y="857"/>
                    </a:cubicBezTo>
                    <a:lnTo>
                      <a:pt x="4463" y="857"/>
                    </a:lnTo>
                    <a:cubicBezTo>
                      <a:pt x="3901" y="857"/>
                      <a:pt x="3331" y="857"/>
                      <a:pt x="2769" y="866"/>
                    </a:cubicBezTo>
                    <a:lnTo>
                      <a:pt x="2736" y="866"/>
                    </a:lnTo>
                    <a:cubicBezTo>
                      <a:pt x="2723" y="866"/>
                      <a:pt x="2710" y="866"/>
                      <a:pt x="2697" y="866"/>
                    </a:cubicBezTo>
                    <a:cubicBezTo>
                      <a:pt x="2454" y="866"/>
                      <a:pt x="2213" y="792"/>
                      <a:pt x="2009" y="651"/>
                    </a:cubicBezTo>
                    <a:cubicBezTo>
                      <a:pt x="1934" y="601"/>
                      <a:pt x="1868" y="552"/>
                      <a:pt x="1802" y="494"/>
                    </a:cubicBezTo>
                    <a:cubicBezTo>
                      <a:pt x="1769" y="461"/>
                      <a:pt x="1728" y="428"/>
                      <a:pt x="1695" y="403"/>
                    </a:cubicBezTo>
                    <a:cubicBezTo>
                      <a:pt x="1538" y="279"/>
                      <a:pt x="1348" y="188"/>
                      <a:pt x="1158" y="130"/>
                    </a:cubicBezTo>
                    <a:cubicBezTo>
                      <a:pt x="1025" y="81"/>
                      <a:pt x="893" y="48"/>
                      <a:pt x="753" y="23"/>
                    </a:cubicBezTo>
                    <a:lnTo>
                      <a:pt x="662" y="6"/>
                    </a:lnTo>
                    <a:cubicBezTo>
                      <a:pt x="637" y="2"/>
                      <a:pt x="610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5" name="Google Shape;555;p26"/>
          <p:cNvSpPr txBox="1">
            <a:spLocks noGrp="1"/>
          </p:cNvSpPr>
          <p:nvPr>
            <p:ph type="body" idx="1"/>
          </p:nvPr>
        </p:nvSpPr>
        <p:spPr>
          <a:xfrm>
            <a:off x="720000" y="1512350"/>
            <a:ext cx="5781300" cy="294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5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 sz="16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>
            <a:endParaRPr/>
          </a:p>
        </p:txBody>
      </p:sp>
      <p:sp>
        <p:nvSpPr>
          <p:cNvPr id="556" name="Google Shape;556;p26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5781300" cy="94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0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7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9" name="Google Shape;559;p27"/>
          <p:cNvGrpSpPr/>
          <p:nvPr/>
        </p:nvGrpSpPr>
        <p:grpSpPr>
          <a:xfrm>
            <a:off x="8423964" y="277500"/>
            <a:ext cx="445805" cy="4588500"/>
            <a:chOff x="8423964" y="277500"/>
            <a:chExt cx="445805" cy="4588500"/>
          </a:xfrm>
        </p:grpSpPr>
        <p:grpSp>
          <p:nvGrpSpPr>
            <p:cNvPr id="560" name="Google Shape;560;p27"/>
            <p:cNvGrpSpPr/>
            <p:nvPr/>
          </p:nvGrpSpPr>
          <p:grpSpPr>
            <a:xfrm>
              <a:off x="8423964" y="277500"/>
              <a:ext cx="445805" cy="4387775"/>
              <a:chOff x="8423964" y="277500"/>
              <a:chExt cx="445805" cy="4387775"/>
            </a:xfrm>
          </p:grpSpPr>
          <p:sp>
            <p:nvSpPr>
              <p:cNvPr id="561" name="Google Shape;561;p27"/>
              <p:cNvSpPr/>
              <p:nvPr/>
            </p:nvSpPr>
            <p:spPr>
              <a:xfrm rot="10800000" flipH="1">
                <a:off x="8424480" y="277500"/>
                <a:ext cx="445288" cy="787926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2197" extrusionOk="0">
                    <a:moveTo>
                      <a:pt x="6892" y="1"/>
                    </a:moveTo>
                    <a:cubicBezTo>
                      <a:pt x="6008" y="232"/>
                      <a:pt x="5124" y="488"/>
                      <a:pt x="4256" y="786"/>
                    </a:cubicBezTo>
                    <a:cubicBezTo>
                      <a:pt x="2769" y="1298"/>
                      <a:pt x="1348" y="1967"/>
                      <a:pt x="1" y="2785"/>
                    </a:cubicBezTo>
                    <a:lnTo>
                      <a:pt x="1" y="11594"/>
                    </a:lnTo>
                    <a:cubicBezTo>
                      <a:pt x="158" y="11693"/>
                      <a:pt x="315" y="11800"/>
                      <a:pt x="472" y="11907"/>
                    </a:cubicBezTo>
                    <a:cubicBezTo>
                      <a:pt x="612" y="12015"/>
                      <a:pt x="753" y="12106"/>
                      <a:pt x="893" y="12197"/>
                    </a:cubicBezTo>
                    <a:lnTo>
                      <a:pt x="6892" y="12197"/>
                    </a:lnTo>
                    <a:lnTo>
                      <a:pt x="6892" y="11370"/>
                    </a:lnTo>
                    <a:cubicBezTo>
                      <a:pt x="6701" y="11379"/>
                      <a:pt x="6510" y="11383"/>
                      <a:pt x="6319" y="11383"/>
                    </a:cubicBezTo>
                    <a:cubicBezTo>
                      <a:pt x="5601" y="11383"/>
                      <a:pt x="4885" y="11323"/>
                      <a:pt x="4174" y="11205"/>
                    </a:cubicBezTo>
                    <a:cubicBezTo>
                      <a:pt x="3810" y="11147"/>
                      <a:pt x="3455" y="11081"/>
                      <a:pt x="3091" y="11015"/>
                    </a:cubicBezTo>
                    <a:cubicBezTo>
                      <a:pt x="3009" y="10999"/>
                      <a:pt x="2934" y="10974"/>
                      <a:pt x="2860" y="10957"/>
                    </a:cubicBezTo>
                    <a:cubicBezTo>
                      <a:pt x="2215" y="10800"/>
                      <a:pt x="1901" y="10371"/>
                      <a:pt x="1802" y="9743"/>
                    </a:cubicBezTo>
                    <a:cubicBezTo>
                      <a:pt x="1695" y="9040"/>
                      <a:pt x="1852" y="8388"/>
                      <a:pt x="2174" y="7768"/>
                    </a:cubicBezTo>
                    <a:cubicBezTo>
                      <a:pt x="2505" y="7156"/>
                      <a:pt x="2942" y="6619"/>
                      <a:pt x="3480" y="6173"/>
                    </a:cubicBezTo>
                    <a:cubicBezTo>
                      <a:pt x="4512" y="5264"/>
                      <a:pt x="5661" y="4488"/>
                      <a:pt x="6892" y="3860"/>
                    </a:cubicBezTo>
                    <a:lnTo>
                      <a:pt x="6892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27"/>
              <p:cNvSpPr/>
              <p:nvPr/>
            </p:nvSpPr>
            <p:spPr>
              <a:xfrm rot="10800000" flipH="1">
                <a:off x="8622544" y="1443092"/>
                <a:ext cx="247224" cy="323840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5013" extrusionOk="0">
                    <a:moveTo>
                      <a:pt x="3826" y="1"/>
                    </a:moveTo>
                    <a:cubicBezTo>
                      <a:pt x="3008" y="422"/>
                      <a:pt x="2240" y="918"/>
                      <a:pt x="1513" y="1480"/>
                    </a:cubicBezTo>
                    <a:cubicBezTo>
                      <a:pt x="959" y="1910"/>
                      <a:pt x="463" y="2405"/>
                      <a:pt x="149" y="3050"/>
                    </a:cubicBezTo>
                    <a:cubicBezTo>
                      <a:pt x="50" y="3240"/>
                      <a:pt x="0" y="3455"/>
                      <a:pt x="9" y="3670"/>
                    </a:cubicBezTo>
                    <a:cubicBezTo>
                      <a:pt x="33" y="4033"/>
                      <a:pt x="265" y="4256"/>
                      <a:pt x="546" y="4430"/>
                    </a:cubicBezTo>
                    <a:cubicBezTo>
                      <a:pt x="992" y="4686"/>
                      <a:pt x="1496" y="4851"/>
                      <a:pt x="2008" y="4909"/>
                    </a:cubicBezTo>
                    <a:cubicBezTo>
                      <a:pt x="2437" y="4983"/>
                      <a:pt x="2871" y="5013"/>
                      <a:pt x="3306" y="5013"/>
                    </a:cubicBezTo>
                    <a:cubicBezTo>
                      <a:pt x="3408" y="5013"/>
                      <a:pt x="3510" y="5011"/>
                      <a:pt x="3611" y="5008"/>
                    </a:cubicBezTo>
                    <a:lnTo>
                      <a:pt x="3826" y="4992"/>
                    </a:lnTo>
                    <a:lnTo>
                      <a:pt x="3826" y="2852"/>
                    </a:lnTo>
                    <a:cubicBezTo>
                      <a:pt x="3719" y="2777"/>
                      <a:pt x="3661" y="2653"/>
                      <a:pt x="3661" y="2529"/>
                    </a:cubicBezTo>
                    <a:cubicBezTo>
                      <a:pt x="3661" y="2422"/>
                      <a:pt x="3686" y="2323"/>
                      <a:pt x="3735" y="2232"/>
                    </a:cubicBezTo>
                    <a:cubicBezTo>
                      <a:pt x="3760" y="2174"/>
                      <a:pt x="3793" y="2124"/>
                      <a:pt x="3826" y="2067"/>
                    </a:cubicBezTo>
                    <a:lnTo>
                      <a:pt x="38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27"/>
              <p:cNvSpPr/>
              <p:nvPr/>
            </p:nvSpPr>
            <p:spPr>
              <a:xfrm rot="10800000" flipH="1">
                <a:off x="8424480" y="2050267"/>
                <a:ext cx="445288" cy="978496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147" extrusionOk="0">
                    <a:moveTo>
                      <a:pt x="6884" y="1"/>
                    </a:moveTo>
                    <a:cubicBezTo>
                      <a:pt x="6801" y="34"/>
                      <a:pt x="6735" y="100"/>
                      <a:pt x="6686" y="174"/>
                    </a:cubicBezTo>
                    <a:cubicBezTo>
                      <a:pt x="6661" y="208"/>
                      <a:pt x="6644" y="249"/>
                      <a:pt x="6619" y="282"/>
                    </a:cubicBezTo>
                    <a:cubicBezTo>
                      <a:pt x="6446" y="555"/>
                      <a:pt x="6289" y="844"/>
                      <a:pt x="6173" y="1141"/>
                    </a:cubicBezTo>
                    <a:cubicBezTo>
                      <a:pt x="5876" y="1835"/>
                      <a:pt x="5620" y="2538"/>
                      <a:pt x="5380" y="3240"/>
                    </a:cubicBezTo>
                    <a:cubicBezTo>
                      <a:pt x="5248" y="3628"/>
                      <a:pt x="5116" y="4017"/>
                      <a:pt x="4992" y="4405"/>
                    </a:cubicBezTo>
                    <a:cubicBezTo>
                      <a:pt x="4975" y="4446"/>
                      <a:pt x="4959" y="4496"/>
                      <a:pt x="4942" y="4537"/>
                    </a:cubicBezTo>
                    <a:cubicBezTo>
                      <a:pt x="4892" y="4694"/>
                      <a:pt x="4835" y="4851"/>
                      <a:pt x="4769" y="5008"/>
                    </a:cubicBezTo>
                    <a:cubicBezTo>
                      <a:pt x="4645" y="5297"/>
                      <a:pt x="4537" y="5603"/>
                      <a:pt x="4446" y="5909"/>
                    </a:cubicBezTo>
                    <a:cubicBezTo>
                      <a:pt x="4380" y="6132"/>
                      <a:pt x="4314" y="6363"/>
                      <a:pt x="4240" y="6586"/>
                    </a:cubicBezTo>
                    <a:cubicBezTo>
                      <a:pt x="4058" y="7156"/>
                      <a:pt x="3851" y="7718"/>
                      <a:pt x="3620" y="8272"/>
                    </a:cubicBezTo>
                    <a:cubicBezTo>
                      <a:pt x="3554" y="8421"/>
                      <a:pt x="3496" y="8569"/>
                      <a:pt x="3447" y="8726"/>
                    </a:cubicBezTo>
                    <a:cubicBezTo>
                      <a:pt x="3281" y="9189"/>
                      <a:pt x="3174" y="9668"/>
                      <a:pt x="3108" y="10156"/>
                    </a:cubicBezTo>
                    <a:cubicBezTo>
                      <a:pt x="3033" y="10660"/>
                      <a:pt x="2794" y="11065"/>
                      <a:pt x="2488" y="11445"/>
                    </a:cubicBezTo>
                    <a:cubicBezTo>
                      <a:pt x="2472" y="11453"/>
                      <a:pt x="2463" y="11470"/>
                      <a:pt x="2447" y="11486"/>
                    </a:cubicBezTo>
                    <a:cubicBezTo>
                      <a:pt x="2141" y="11841"/>
                      <a:pt x="1802" y="12164"/>
                      <a:pt x="1430" y="12453"/>
                    </a:cubicBezTo>
                    <a:lnTo>
                      <a:pt x="1017" y="12783"/>
                    </a:lnTo>
                    <a:lnTo>
                      <a:pt x="778" y="12990"/>
                    </a:lnTo>
                    <a:cubicBezTo>
                      <a:pt x="513" y="13213"/>
                      <a:pt x="249" y="13444"/>
                      <a:pt x="1" y="13684"/>
                    </a:cubicBezTo>
                    <a:lnTo>
                      <a:pt x="1" y="15146"/>
                    </a:lnTo>
                    <a:cubicBezTo>
                      <a:pt x="125" y="15047"/>
                      <a:pt x="257" y="14956"/>
                      <a:pt x="389" y="14866"/>
                    </a:cubicBezTo>
                    <a:cubicBezTo>
                      <a:pt x="1356" y="14171"/>
                      <a:pt x="2422" y="13626"/>
                      <a:pt x="3562" y="13254"/>
                    </a:cubicBezTo>
                    <a:cubicBezTo>
                      <a:pt x="4198" y="13048"/>
                      <a:pt x="4851" y="12907"/>
                      <a:pt x="5504" y="12759"/>
                    </a:cubicBezTo>
                    <a:cubicBezTo>
                      <a:pt x="5967" y="12643"/>
                      <a:pt x="6429" y="12535"/>
                      <a:pt x="6892" y="12436"/>
                    </a:cubicBezTo>
                    <a:lnTo>
                      <a:pt x="6892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27"/>
              <p:cNvSpPr/>
              <p:nvPr/>
            </p:nvSpPr>
            <p:spPr>
              <a:xfrm rot="10800000" flipH="1">
                <a:off x="8423964" y="3053118"/>
                <a:ext cx="445805" cy="1318809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0415" extrusionOk="0">
                    <a:moveTo>
                      <a:pt x="1419" y="1"/>
                    </a:moveTo>
                    <a:cubicBezTo>
                      <a:pt x="1400" y="1"/>
                      <a:pt x="1382" y="2"/>
                      <a:pt x="1364" y="4"/>
                    </a:cubicBezTo>
                    <a:lnTo>
                      <a:pt x="1339" y="4"/>
                    </a:lnTo>
                    <a:cubicBezTo>
                      <a:pt x="1232" y="21"/>
                      <a:pt x="1149" y="87"/>
                      <a:pt x="1108" y="186"/>
                    </a:cubicBezTo>
                    <a:cubicBezTo>
                      <a:pt x="1067" y="268"/>
                      <a:pt x="1058" y="359"/>
                      <a:pt x="1067" y="450"/>
                    </a:cubicBezTo>
                    <a:cubicBezTo>
                      <a:pt x="1075" y="541"/>
                      <a:pt x="1091" y="632"/>
                      <a:pt x="1116" y="715"/>
                    </a:cubicBezTo>
                    <a:cubicBezTo>
                      <a:pt x="1149" y="822"/>
                      <a:pt x="1182" y="921"/>
                      <a:pt x="1224" y="1012"/>
                    </a:cubicBezTo>
                    <a:cubicBezTo>
                      <a:pt x="1488" y="1632"/>
                      <a:pt x="1744" y="2252"/>
                      <a:pt x="2017" y="2863"/>
                    </a:cubicBezTo>
                    <a:cubicBezTo>
                      <a:pt x="2042" y="2921"/>
                      <a:pt x="2066" y="2979"/>
                      <a:pt x="2075" y="3036"/>
                    </a:cubicBezTo>
                    <a:cubicBezTo>
                      <a:pt x="2099" y="3127"/>
                      <a:pt x="2116" y="3210"/>
                      <a:pt x="2124" y="3301"/>
                    </a:cubicBezTo>
                    <a:cubicBezTo>
                      <a:pt x="2132" y="3433"/>
                      <a:pt x="2149" y="3557"/>
                      <a:pt x="2166" y="3689"/>
                    </a:cubicBezTo>
                    <a:cubicBezTo>
                      <a:pt x="2174" y="3780"/>
                      <a:pt x="2182" y="3863"/>
                      <a:pt x="2190" y="3954"/>
                    </a:cubicBezTo>
                    <a:lnTo>
                      <a:pt x="2190" y="4078"/>
                    </a:lnTo>
                    <a:cubicBezTo>
                      <a:pt x="2190" y="4953"/>
                      <a:pt x="2240" y="5829"/>
                      <a:pt x="2256" y="6705"/>
                    </a:cubicBezTo>
                    <a:cubicBezTo>
                      <a:pt x="2256" y="6945"/>
                      <a:pt x="2265" y="7184"/>
                      <a:pt x="2281" y="7416"/>
                    </a:cubicBezTo>
                    <a:cubicBezTo>
                      <a:pt x="2298" y="7763"/>
                      <a:pt x="2314" y="8102"/>
                      <a:pt x="2356" y="8449"/>
                    </a:cubicBezTo>
                    <a:cubicBezTo>
                      <a:pt x="2397" y="8829"/>
                      <a:pt x="2446" y="9200"/>
                      <a:pt x="2504" y="9581"/>
                    </a:cubicBezTo>
                    <a:cubicBezTo>
                      <a:pt x="2637" y="10432"/>
                      <a:pt x="2818" y="11274"/>
                      <a:pt x="3041" y="12101"/>
                    </a:cubicBezTo>
                    <a:cubicBezTo>
                      <a:pt x="3141" y="12448"/>
                      <a:pt x="3240" y="12786"/>
                      <a:pt x="3355" y="13125"/>
                    </a:cubicBezTo>
                    <a:cubicBezTo>
                      <a:pt x="3446" y="13406"/>
                      <a:pt x="3554" y="13695"/>
                      <a:pt x="3661" y="13968"/>
                    </a:cubicBezTo>
                    <a:cubicBezTo>
                      <a:pt x="3818" y="14365"/>
                      <a:pt x="3975" y="14761"/>
                      <a:pt x="4140" y="15150"/>
                    </a:cubicBezTo>
                    <a:cubicBezTo>
                      <a:pt x="4388" y="15720"/>
                      <a:pt x="4562" y="16315"/>
                      <a:pt x="4653" y="16918"/>
                    </a:cubicBezTo>
                    <a:cubicBezTo>
                      <a:pt x="4760" y="17719"/>
                      <a:pt x="4537" y="18380"/>
                      <a:pt x="3967" y="18917"/>
                    </a:cubicBezTo>
                    <a:cubicBezTo>
                      <a:pt x="3909" y="18975"/>
                      <a:pt x="3835" y="19033"/>
                      <a:pt x="3760" y="19091"/>
                    </a:cubicBezTo>
                    <a:cubicBezTo>
                      <a:pt x="3331" y="19430"/>
                      <a:pt x="2835" y="19669"/>
                      <a:pt x="2298" y="19785"/>
                    </a:cubicBezTo>
                    <a:cubicBezTo>
                      <a:pt x="2066" y="19835"/>
                      <a:pt x="1835" y="19868"/>
                      <a:pt x="1604" y="19876"/>
                    </a:cubicBezTo>
                    <a:cubicBezTo>
                      <a:pt x="1381" y="19876"/>
                      <a:pt x="1149" y="19892"/>
                      <a:pt x="926" y="19892"/>
                    </a:cubicBezTo>
                    <a:lnTo>
                      <a:pt x="777" y="19892"/>
                    </a:lnTo>
                    <a:cubicBezTo>
                      <a:pt x="596" y="19892"/>
                      <a:pt x="414" y="19892"/>
                      <a:pt x="232" y="19868"/>
                    </a:cubicBezTo>
                    <a:cubicBezTo>
                      <a:pt x="158" y="19859"/>
                      <a:pt x="83" y="19851"/>
                      <a:pt x="1" y="19835"/>
                    </a:cubicBezTo>
                    <a:lnTo>
                      <a:pt x="1" y="20388"/>
                    </a:lnTo>
                    <a:cubicBezTo>
                      <a:pt x="100" y="20396"/>
                      <a:pt x="191" y="20405"/>
                      <a:pt x="290" y="20413"/>
                    </a:cubicBezTo>
                    <a:cubicBezTo>
                      <a:pt x="340" y="20414"/>
                      <a:pt x="389" y="20415"/>
                      <a:pt x="439" y="20415"/>
                    </a:cubicBezTo>
                    <a:cubicBezTo>
                      <a:pt x="678" y="20415"/>
                      <a:pt x="918" y="20399"/>
                      <a:pt x="1157" y="20372"/>
                    </a:cubicBezTo>
                    <a:cubicBezTo>
                      <a:pt x="1298" y="20355"/>
                      <a:pt x="1438" y="20339"/>
                      <a:pt x="1571" y="20322"/>
                    </a:cubicBezTo>
                    <a:cubicBezTo>
                      <a:pt x="1695" y="20297"/>
                      <a:pt x="1810" y="20281"/>
                      <a:pt x="1934" y="20256"/>
                    </a:cubicBezTo>
                    <a:cubicBezTo>
                      <a:pt x="2050" y="20231"/>
                      <a:pt x="2190" y="20198"/>
                      <a:pt x="2314" y="20148"/>
                    </a:cubicBezTo>
                    <a:lnTo>
                      <a:pt x="2496" y="20091"/>
                    </a:lnTo>
                    <a:lnTo>
                      <a:pt x="2678" y="20016"/>
                    </a:lnTo>
                    <a:cubicBezTo>
                      <a:pt x="2926" y="19925"/>
                      <a:pt x="3157" y="19801"/>
                      <a:pt x="3372" y="19661"/>
                    </a:cubicBezTo>
                    <a:cubicBezTo>
                      <a:pt x="3595" y="19512"/>
                      <a:pt x="3793" y="19347"/>
                      <a:pt x="3975" y="19165"/>
                    </a:cubicBezTo>
                    <a:cubicBezTo>
                      <a:pt x="4066" y="19074"/>
                      <a:pt x="4157" y="18975"/>
                      <a:pt x="4239" y="18876"/>
                    </a:cubicBezTo>
                    <a:lnTo>
                      <a:pt x="4372" y="18719"/>
                    </a:lnTo>
                    <a:cubicBezTo>
                      <a:pt x="4396" y="18694"/>
                      <a:pt x="4421" y="18669"/>
                      <a:pt x="4438" y="18653"/>
                    </a:cubicBezTo>
                    <a:cubicBezTo>
                      <a:pt x="4454" y="18628"/>
                      <a:pt x="4471" y="18603"/>
                      <a:pt x="4487" y="18579"/>
                    </a:cubicBezTo>
                    <a:cubicBezTo>
                      <a:pt x="4562" y="18471"/>
                      <a:pt x="4611" y="18355"/>
                      <a:pt x="4653" y="18240"/>
                    </a:cubicBezTo>
                    <a:cubicBezTo>
                      <a:pt x="4669" y="18174"/>
                      <a:pt x="4686" y="18116"/>
                      <a:pt x="4702" y="18058"/>
                    </a:cubicBezTo>
                    <a:cubicBezTo>
                      <a:pt x="4719" y="17992"/>
                      <a:pt x="4735" y="17926"/>
                      <a:pt x="4744" y="17868"/>
                    </a:cubicBezTo>
                    <a:cubicBezTo>
                      <a:pt x="4810" y="17347"/>
                      <a:pt x="4777" y="16819"/>
                      <a:pt x="4653" y="16315"/>
                    </a:cubicBezTo>
                    <a:cubicBezTo>
                      <a:pt x="4520" y="15802"/>
                      <a:pt x="4355" y="15298"/>
                      <a:pt x="4149" y="14819"/>
                    </a:cubicBezTo>
                    <a:cubicBezTo>
                      <a:pt x="3950" y="14323"/>
                      <a:pt x="3727" y="13836"/>
                      <a:pt x="3529" y="13340"/>
                    </a:cubicBezTo>
                    <a:cubicBezTo>
                      <a:pt x="3339" y="12836"/>
                      <a:pt x="3174" y="12324"/>
                      <a:pt x="3050" y="11803"/>
                    </a:cubicBezTo>
                    <a:cubicBezTo>
                      <a:pt x="2926" y="11274"/>
                      <a:pt x="2843" y="10746"/>
                      <a:pt x="2752" y="10225"/>
                    </a:cubicBezTo>
                    <a:cubicBezTo>
                      <a:pt x="2670" y="9696"/>
                      <a:pt x="2595" y="9167"/>
                      <a:pt x="2537" y="8639"/>
                    </a:cubicBezTo>
                    <a:cubicBezTo>
                      <a:pt x="2422" y="7573"/>
                      <a:pt x="2372" y="6499"/>
                      <a:pt x="2389" y="5433"/>
                    </a:cubicBezTo>
                    <a:cubicBezTo>
                      <a:pt x="2389" y="4896"/>
                      <a:pt x="2405" y="4367"/>
                      <a:pt x="2389" y="3838"/>
                    </a:cubicBezTo>
                    <a:cubicBezTo>
                      <a:pt x="2380" y="3458"/>
                      <a:pt x="2364" y="3078"/>
                      <a:pt x="2323" y="2698"/>
                    </a:cubicBezTo>
                    <a:cubicBezTo>
                      <a:pt x="2306" y="2640"/>
                      <a:pt x="2298" y="2590"/>
                      <a:pt x="2281" y="2532"/>
                    </a:cubicBezTo>
                    <a:cubicBezTo>
                      <a:pt x="2248" y="2400"/>
                      <a:pt x="2207" y="2268"/>
                      <a:pt x="2166" y="2136"/>
                    </a:cubicBezTo>
                    <a:cubicBezTo>
                      <a:pt x="2116" y="1987"/>
                      <a:pt x="2083" y="1830"/>
                      <a:pt x="2066" y="1673"/>
                    </a:cubicBezTo>
                    <a:lnTo>
                      <a:pt x="2066" y="1533"/>
                    </a:lnTo>
                    <a:lnTo>
                      <a:pt x="2066" y="1475"/>
                    </a:lnTo>
                    <a:cubicBezTo>
                      <a:pt x="2066" y="1400"/>
                      <a:pt x="2083" y="1326"/>
                      <a:pt x="2124" y="1260"/>
                    </a:cubicBezTo>
                    <a:cubicBezTo>
                      <a:pt x="2166" y="1208"/>
                      <a:pt x="2220" y="1183"/>
                      <a:pt x="2291" y="1183"/>
                    </a:cubicBezTo>
                    <a:cubicBezTo>
                      <a:pt x="2334" y="1183"/>
                      <a:pt x="2382" y="1192"/>
                      <a:pt x="2438" y="1210"/>
                    </a:cubicBezTo>
                    <a:cubicBezTo>
                      <a:pt x="2984" y="1400"/>
                      <a:pt x="3314" y="1698"/>
                      <a:pt x="3372" y="2293"/>
                    </a:cubicBezTo>
                    <a:cubicBezTo>
                      <a:pt x="3405" y="2648"/>
                      <a:pt x="3413" y="3003"/>
                      <a:pt x="3413" y="3367"/>
                    </a:cubicBezTo>
                    <a:cubicBezTo>
                      <a:pt x="3413" y="4144"/>
                      <a:pt x="3488" y="4920"/>
                      <a:pt x="3562" y="5697"/>
                    </a:cubicBezTo>
                    <a:cubicBezTo>
                      <a:pt x="3686" y="6755"/>
                      <a:pt x="3843" y="7804"/>
                      <a:pt x="4016" y="8853"/>
                    </a:cubicBezTo>
                    <a:cubicBezTo>
                      <a:pt x="4124" y="9506"/>
                      <a:pt x="4239" y="10151"/>
                      <a:pt x="4380" y="10795"/>
                    </a:cubicBezTo>
                    <a:cubicBezTo>
                      <a:pt x="4512" y="11431"/>
                      <a:pt x="4669" y="12076"/>
                      <a:pt x="4859" y="12696"/>
                    </a:cubicBezTo>
                    <a:cubicBezTo>
                      <a:pt x="4967" y="13001"/>
                      <a:pt x="5066" y="13315"/>
                      <a:pt x="5206" y="13604"/>
                    </a:cubicBezTo>
                    <a:cubicBezTo>
                      <a:pt x="5264" y="13761"/>
                      <a:pt x="5347" y="13902"/>
                      <a:pt x="5413" y="14042"/>
                    </a:cubicBezTo>
                    <a:lnTo>
                      <a:pt x="5471" y="14158"/>
                    </a:lnTo>
                    <a:cubicBezTo>
                      <a:pt x="5545" y="14282"/>
                      <a:pt x="5619" y="14406"/>
                      <a:pt x="5702" y="14530"/>
                    </a:cubicBezTo>
                    <a:lnTo>
                      <a:pt x="5719" y="14555"/>
                    </a:lnTo>
                    <a:cubicBezTo>
                      <a:pt x="5735" y="14579"/>
                      <a:pt x="5760" y="14612"/>
                      <a:pt x="5776" y="14646"/>
                    </a:cubicBezTo>
                    <a:lnTo>
                      <a:pt x="5785" y="14670"/>
                    </a:lnTo>
                    <a:cubicBezTo>
                      <a:pt x="5925" y="14869"/>
                      <a:pt x="6074" y="15050"/>
                      <a:pt x="6247" y="15216"/>
                    </a:cubicBezTo>
                    <a:cubicBezTo>
                      <a:pt x="6429" y="15397"/>
                      <a:pt x="6652" y="15538"/>
                      <a:pt x="6892" y="15629"/>
                    </a:cubicBezTo>
                    <a:lnTo>
                      <a:pt x="6900" y="15274"/>
                    </a:lnTo>
                    <a:cubicBezTo>
                      <a:pt x="6826" y="15257"/>
                      <a:pt x="6743" y="15232"/>
                      <a:pt x="6669" y="15191"/>
                    </a:cubicBezTo>
                    <a:cubicBezTo>
                      <a:pt x="6503" y="15100"/>
                      <a:pt x="6355" y="14976"/>
                      <a:pt x="6231" y="14827"/>
                    </a:cubicBezTo>
                    <a:lnTo>
                      <a:pt x="6189" y="14778"/>
                    </a:lnTo>
                    <a:cubicBezTo>
                      <a:pt x="5537" y="13918"/>
                      <a:pt x="5082" y="12927"/>
                      <a:pt x="4867" y="11869"/>
                    </a:cubicBezTo>
                    <a:cubicBezTo>
                      <a:pt x="4859" y="11811"/>
                      <a:pt x="4843" y="11745"/>
                      <a:pt x="4826" y="11679"/>
                    </a:cubicBezTo>
                    <a:cubicBezTo>
                      <a:pt x="4686" y="11051"/>
                      <a:pt x="4537" y="10415"/>
                      <a:pt x="4405" y="9779"/>
                    </a:cubicBezTo>
                    <a:cubicBezTo>
                      <a:pt x="4355" y="9547"/>
                      <a:pt x="4314" y="9324"/>
                      <a:pt x="4264" y="9101"/>
                    </a:cubicBezTo>
                    <a:cubicBezTo>
                      <a:pt x="4215" y="8820"/>
                      <a:pt x="4173" y="8539"/>
                      <a:pt x="4132" y="8258"/>
                    </a:cubicBezTo>
                    <a:lnTo>
                      <a:pt x="4074" y="7854"/>
                    </a:lnTo>
                    <a:cubicBezTo>
                      <a:pt x="4049" y="7647"/>
                      <a:pt x="4016" y="7440"/>
                      <a:pt x="3992" y="7226"/>
                    </a:cubicBezTo>
                    <a:cubicBezTo>
                      <a:pt x="3967" y="7060"/>
                      <a:pt x="3942" y="6887"/>
                      <a:pt x="3925" y="6722"/>
                    </a:cubicBezTo>
                    <a:cubicBezTo>
                      <a:pt x="3917" y="6622"/>
                      <a:pt x="3901" y="6532"/>
                      <a:pt x="3892" y="6441"/>
                    </a:cubicBezTo>
                    <a:cubicBezTo>
                      <a:pt x="3884" y="6342"/>
                      <a:pt x="3876" y="6251"/>
                      <a:pt x="3868" y="6160"/>
                    </a:cubicBezTo>
                    <a:cubicBezTo>
                      <a:pt x="3859" y="6044"/>
                      <a:pt x="3851" y="5920"/>
                      <a:pt x="3843" y="5804"/>
                    </a:cubicBezTo>
                    <a:cubicBezTo>
                      <a:pt x="3810" y="5391"/>
                      <a:pt x="3760" y="4978"/>
                      <a:pt x="3744" y="4565"/>
                    </a:cubicBezTo>
                    <a:cubicBezTo>
                      <a:pt x="3744" y="4458"/>
                      <a:pt x="3727" y="4359"/>
                      <a:pt x="3719" y="4259"/>
                    </a:cubicBezTo>
                    <a:cubicBezTo>
                      <a:pt x="3694" y="4020"/>
                      <a:pt x="3694" y="3780"/>
                      <a:pt x="3711" y="3549"/>
                    </a:cubicBezTo>
                    <a:cubicBezTo>
                      <a:pt x="3744" y="3276"/>
                      <a:pt x="3752" y="3003"/>
                      <a:pt x="3752" y="2739"/>
                    </a:cubicBezTo>
                    <a:lnTo>
                      <a:pt x="3752" y="2045"/>
                    </a:lnTo>
                    <a:cubicBezTo>
                      <a:pt x="3768" y="1591"/>
                      <a:pt x="3554" y="1153"/>
                      <a:pt x="3190" y="888"/>
                    </a:cubicBezTo>
                    <a:cubicBezTo>
                      <a:pt x="2884" y="640"/>
                      <a:pt x="2554" y="425"/>
                      <a:pt x="2199" y="244"/>
                    </a:cubicBezTo>
                    <a:cubicBezTo>
                      <a:pt x="2141" y="211"/>
                      <a:pt x="2075" y="186"/>
                      <a:pt x="2009" y="161"/>
                    </a:cubicBezTo>
                    <a:cubicBezTo>
                      <a:pt x="1942" y="136"/>
                      <a:pt x="1868" y="111"/>
                      <a:pt x="1794" y="87"/>
                    </a:cubicBezTo>
                    <a:cubicBezTo>
                      <a:pt x="1719" y="62"/>
                      <a:pt x="1645" y="45"/>
                      <a:pt x="1571" y="21"/>
                    </a:cubicBezTo>
                    <a:cubicBezTo>
                      <a:pt x="1522" y="9"/>
                      <a:pt x="1469" y="1"/>
                      <a:pt x="1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27"/>
              <p:cNvSpPr/>
              <p:nvPr/>
            </p:nvSpPr>
            <p:spPr>
              <a:xfrm rot="10800000" flipH="1">
                <a:off x="8424480" y="3189618"/>
                <a:ext cx="240312" cy="1060926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16423" extrusionOk="0">
                    <a:moveTo>
                      <a:pt x="1" y="1"/>
                    </a:moveTo>
                    <a:lnTo>
                      <a:pt x="1" y="1488"/>
                    </a:lnTo>
                    <a:cubicBezTo>
                      <a:pt x="208" y="1885"/>
                      <a:pt x="389" y="2298"/>
                      <a:pt x="563" y="2727"/>
                    </a:cubicBezTo>
                    <a:cubicBezTo>
                      <a:pt x="670" y="3008"/>
                      <a:pt x="736" y="3306"/>
                      <a:pt x="769" y="3611"/>
                    </a:cubicBezTo>
                    <a:cubicBezTo>
                      <a:pt x="827" y="4074"/>
                      <a:pt x="860" y="4537"/>
                      <a:pt x="893" y="5000"/>
                    </a:cubicBezTo>
                    <a:cubicBezTo>
                      <a:pt x="1017" y="6966"/>
                      <a:pt x="1373" y="8916"/>
                      <a:pt x="1943" y="10800"/>
                    </a:cubicBezTo>
                    <a:cubicBezTo>
                      <a:pt x="2248" y="11792"/>
                      <a:pt x="2521" y="12791"/>
                      <a:pt x="2794" y="13791"/>
                    </a:cubicBezTo>
                    <a:cubicBezTo>
                      <a:pt x="2876" y="14022"/>
                      <a:pt x="2893" y="14270"/>
                      <a:pt x="2852" y="14510"/>
                    </a:cubicBezTo>
                    <a:cubicBezTo>
                      <a:pt x="2781" y="14798"/>
                      <a:pt x="2610" y="14954"/>
                      <a:pt x="2347" y="14954"/>
                    </a:cubicBezTo>
                    <a:cubicBezTo>
                      <a:pt x="2300" y="14954"/>
                      <a:pt x="2251" y="14950"/>
                      <a:pt x="2199" y="14940"/>
                    </a:cubicBezTo>
                    <a:cubicBezTo>
                      <a:pt x="1720" y="14840"/>
                      <a:pt x="1282" y="14601"/>
                      <a:pt x="951" y="14246"/>
                    </a:cubicBezTo>
                    <a:cubicBezTo>
                      <a:pt x="621" y="13915"/>
                      <a:pt x="307" y="13576"/>
                      <a:pt x="1" y="13229"/>
                    </a:cubicBezTo>
                    <a:lnTo>
                      <a:pt x="1" y="15708"/>
                    </a:lnTo>
                    <a:cubicBezTo>
                      <a:pt x="464" y="16072"/>
                      <a:pt x="1026" y="16286"/>
                      <a:pt x="1620" y="16336"/>
                    </a:cubicBezTo>
                    <a:cubicBezTo>
                      <a:pt x="1868" y="16361"/>
                      <a:pt x="2116" y="16394"/>
                      <a:pt x="2364" y="16410"/>
                    </a:cubicBezTo>
                    <a:cubicBezTo>
                      <a:pt x="2430" y="16419"/>
                      <a:pt x="2496" y="16423"/>
                      <a:pt x="2562" y="16423"/>
                    </a:cubicBezTo>
                    <a:cubicBezTo>
                      <a:pt x="2629" y="16423"/>
                      <a:pt x="2695" y="16419"/>
                      <a:pt x="2761" y="16410"/>
                    </a:cubicBezTo>
                    <a:cubicBezTo>
                      <a:pt x="2810" y="16361"/>
                      <a:pt x="2868" y="16328"/>
                      <a:pt x="2942" y="16319"/>
                    </a:cubicBezTo>
                    <a:cubicBezTo>
                      <a:pt x="3149" y="16278"/>
                      <a:pt x="3331" y="16171"/>
                      <a:pt x="3480" y="16030"/>
                    </a:cubicBezTo>
                    <a:cubicBezTo>
                      <a:pt x="3620" y="15873"/>
                      <a:pt x="3694" y="15683"/>
                      <a:pt x="3703" y="15477"/>
                    </a:cubicBezTo>
                    <a:cubicBezTo>
                      <a:pt x="3719" y="15262"/>
                      <a:pt x="3711" y="15047"/>
                      <a:pt x="3670" y="14832"/>
                    </a:cubicBezTo>
                    <a:cubicBezTo>
                      <a:pt x="3637" y="14609"/>
                      <a:pt x="3595" y="14386"/>
                      <a:pt x="3546" y="14171"/>
                    </a:cubicBezTo>
                    <a:cubicBezTo>
                      <a:pt x="3438" y="13733"/>
                      <a:pt x="3306" y="13304"/>
                      <a:pt x="3157" y="12882"/>
                    </a:cubicBezTo>
                    <a:cubicBezTo>
                      <a:pt x="3009" y="12453"/>
                      <a:pt x="2852" y="12023"/>
                      <a:pt x="2695" y="11593"/>
                    </a:cubicBezTo>
                    <a:cubicBezTo>
                      <a:pt x="2389" y="10726"/>
                      <a:pt x="2067" y="9875"/>
                      <a:pt x="1819" y="8974"/>
                    </a:cubicBezTo>
                    <a:cubicBezTo>
                      <a:pt x="1703" y="8520"/>
                      <a:pt x="1620" y="8057"/>
                      <a:pt x="1571" y="7594"/>
                    </a:cubicBezTo>
                    <a:cubicBezTo>
                      <a:pt x="1505" y="7140"/>
                      <a:pt x="1463" y="6677"/>
                      <a:pt x="1422" y="6223"/>
                    </a:cubicBezTo>
                    <a:cubicBezTo>
                      <a:pt x="1340" y="5305"/>
                      <a:pt x="1282" y="4396"/>
                      <a:pt x="1224" y="3488"/>
                    </a:cubicBezTo>
                    <a:lnTo>
                      <a:pt x="1199" y="3149"/>
                    </a:lnTo>
                    <a:lnTo>
                      <a:pt x="1183" y="2984"/>
                    </a:lnTo>
                    <a:lnTo>
                      <a:pt x="1149" y="2827"/>
                    </a:lnTo>
                    <a:lnTo>
                      <a:pt x="1125" y="2670"/>
                    </a:lnTo>
                    <a:lnTo>
                      <a:pt x="1083" y="2513"/>
                    </a:lnTo>
                    <a:cubicBezTo>
                      <a:pt x="1050" y="2413"/>
                      <a:pt x="1026" y="2306"/>
                      <a:pt x="984" y="2207"/>
                    </a:cubicBezTo>
                    <a:cubicBezTo>
                      <a:pt x="835" y="1785"/>
                      <a:pt x="670" y="1372"/>
                      <a:pt x="480" y="967"/>
                    </a:cubicBezTo>
                    <a:cubicBezTo>
                      <a:pt x="323" y="645"/>
                      <a:pt x="166" y="32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27"/>
              <p:cNvSpPr/>
              <p:nvPr/>
            </p:nvSpPr>
            <p:spPr>
              <a:xfrm rot="10800000" flipH="1">
                <a:off x="8424480" y="3559259"/>
                <a:ext cx="445288" cy="1032373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981" extrusionOk="0">
                    <a:moveTo>
                      <a:pt x="1" y="1"/>
                    </a:moveTo>
                    <a:lnTo>
                      <a:pt x="1" y="778"/>
                    </a:lnTo>
                    <a:cubicBezTo>
                      <a:pt x="571" y="1034"/>
                      <a:pt x="1174" y="1199"/>
                      <a:pt x="1761" y="1414"/>
                    </a:cubicBezTo>
                    <a:cubicBezTo>
                      <a:pt x="2472" y="1662"/>
                      <a:pt x="3166" y="1959"/>
                      <a:pt x="3835" y="2306"/>
                    </a:cubicBezTo>
                    <a:cubicBezTo>
                      <a:pt x="4198" y="2504"/>
                      <a:pt x="4545" y="2736"/>
                      <a:pt x="4859" y="2992"/>
                    </a:cubicBezTo>
                    <a:cubicBezTo>
                      <a:pt x="5206" y="3273"/>
                      <a:pt x="5339" y="3653"/>
                      <a:pt x="5355" y="4083"/>
                    </a:cubicBezTo>
                    <a:cubicBezTo>
                      <a:pt x="5355" y="4669"/>
                      <a:pt x="5306" y="5248"/>
                      <a:pt x="5223" y="5826"/>
                    </a:cubicBezTo>
                    <a:cubicBezTo>
                      <a:pt x="5099" y="6826"/>
                      <a:pt x="4967" y="7834"/>
                      <a:pt x="5049" y="8850"/>
                    </a:cubicBezTo>
                    <a:cubicBezTo>
                      <a:pt x="5107" y="9586"/>
                      <a:pt x="5198" y="10321"/>
                      <a:pt x="5314" y="11056"/>
                    </a:cubicBezTo>
                    <a:cubicBezTo>
                      <a:pt x="5463" y="12007"/>
                      <a:pt x="5620" y="12948"/>
                      <a:pt x="5843" y="13882"/>
                    </a:cubicBezTo>
                    <a:cubicBezTo>
                      <a:pt x="5934" y="14287"/>
                      <a:pt x="6058" y="14692"/>
                      <a:pt x="6206" y="15089"/>
                    </a:cubicBezTo>
                    <a:cubicBezTo>
                      <a:pt x="6223" y="15113"/>
                      <a:pt x="6231" y="15138"/>
                      <a:pt x="6239" y="15163"/>
                    </a:cubicBezTo>
                    <a:cubicBezTo>
                      <a:pt x="6388" y="15551"/>
                      <a:pt x="6611" y="15824"/>
                      <a:pt x="6892" y="15981"/>
                    </a:cubicBezTo>
                    <a:lnTo>
                      <a:pt x="6892" y="11783"/>
                    </a:lnTo>
                    <a:cubicBezTo>
                      <a:pt x="6842" y="11593"/>
                      <a:pt x="6809" y="11403"/>
                      <a:pt x="6768" y="11213"/>
                    </a:cubicBezTo>
                    <a:cubicBezTo>
                      <a:pt x="6628" y="10428"/>
                      <a:pt x="6553" y="9635"/>
                      <a:pt x="6479" y="8842"/>
                    </a:cubicBezTo>
                    <a:cubicBezTo>
                      <a:pt x="6405" y="8016"/>
                      <a:pt x="6520" y="7214"/>
                      <a:pt x="6586" y="6396"/>
                    </a:cubicBezTo>
                    <a:cubicBezTo>
                      <a:pt x="6661" y="5586"/>
                      <a:pt x="6677" y="4768"/>
                      <a:pt x="6644" y="3950"/>
                    </a:cubicBezTo>
                    <a:cubicBezTo>
                      <a:pt x="6619" y="3694"/>
                      <a:pt x="6586" y="3438"/>
                      <a:pt x="6537" y="3182"/>
                    </a:cubicBezTo>
                    <a:cubicBezTo>
                      <a:pt x="6454" y="2719"/>
                      <a:pt x="6173" y="2306"/>
                      <a:pt x="5752" y="2075"/>
                    </a:cubicBezTo>
                    <a:cubicBezTo>
                      <a:pt x="5256" y="1786"/>
                      <a:pt x="4727" y="1538"/>
                      <a:pt x="4174" y="1339"/>
                    </a:cubicBezTo>
                    <a:cubicBezTo>
                      <a:pt x="3108" y="943"/>
                      <a:pt x="2009" y="637"/>
                      <a:pt x="918" y="331"/>
                    </a:cubicBezTo>
                    <a:cubicBezTo>
                      <a:pt x="604" y="240"/>
                      <a:pt x="298" y="13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27"/>
              <p:cNvSpPr/>
              <p:nvPr/>
            </p:nvSpPr>
            <p:spPr>
              <a:xfrm rot="10800000" flipH="1">
                <a:off x="8424480" y="4495442"/>
                <a:ext cx="445288" cy="169833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2629" extrusionOk="0">
                    <a:moveTo>
                      <a:pt x="1" y="1"/>
                    </a:moveTo>
                    <a:lnTo>
                      <a:pt x="1" y="538"/>
                    </a:lnTo>
                    <a:cubicBezTo>
                      <a:pt x="555" y="744"/>
                      <a:pt x="1116" y="910"/>
                      <a:pt x="1695" y="1033"/>
                    </a:cubicBezTo>
                    <a:cubicBezTo>
                      <a:pt x="2901" y="1298"/>
                      <a:pt x="4099" y="1604"/>
                      <a:pt x="5281" y="1959"/>
                    </a:cubicBezTo>
                    <a:cubicBezTo>
                      <a:pt x="5669" y="2083"/>
                      <a:pt x="6049" y="2207"/>
                      <a:pt x="6429" y="2355"/>
                    </a:cubicBezTo>
                    <a:cubicBezTo>
                      <a:pt x="6595" y="2422"/>
                      <a:pt x="6752" y="2512"/>
                      <a:pt x="6892" y="2628"/>
                    </a:cubicBezTo>
                    <a:lnTo>
                      <a:pt x="6892" y="1645"/>
                    </a:lnTo>
                    <a:lnTo>
                      <a:pt x="6859" y="1628"/>
                    </a:lnTo>
                    <a:cubicBezTo>
                      <a:pt x="6024" y="1389"/>
                      <a:pt x="5182" y="1190"/>
                      <a:pt x="4339" y="1000"/>
                    </a:cubicBezTo>
                    <a:cubicBezTo>
                      <a:pt x="3397" y="794"/>
                      <a:pt x="2455" y="571"/>
                      <a:pt x="1505" y="405"/>
                    </a:cubicBezTo>
                    <a:cubicBezTo>
                      <a:pt x="992" y="323"/>
                      <a:pt x="488" y="18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27"/>
              <p:cNvSpPr/>
              <p:nvPr/>
            </p:nvSpPr>
            <p:spPr>
              <a:xfrm rot="10800000" flipH="1">
                <a:off x="8424480" y="3011703"/>
                <a:ext cx="10207" cy="248258"/>
              </a:xfrm>
              <a:custGeom>
                <a:avLst/>
                <a:gdLst/>
                <a:ahLst/>
                <a:cxnLst/>
                <a:rect l="l" t="t" r="r" b="b"/>
                <a:pathLst>
                  <a:path w="158" h="3843" extrusionOk="0">
                    <a:moveTo>
                      <a:pt x="1" y="1"/>
                    </a:moveTo>
                    <a:lnTo>
                      <a:pt x="1" y="3843"/>
                    </a:lnTo>
                    <a:cubicBezTo>
                      <a:pt x="42" y="3785"/>
                      <a:pt x="75" y="3719"/>
                      <a:pt x="84" y="3653"/>
                    </a:cubicBezTo>
                    <a:cubicBezTo>
                      <a:pt x="150" y="3264"/>
                      <a:pt x="158" y="2868"/>
                      <a:pt x="108" y="2471"/>
                    </a:cubicBezTo>
                    <a:cubicBezTo>
                      <a:pt x="92" y="2372"/>
                      <a:pt x="92" y="2273"/>
                      <a:pt x="92" y="2174"/>
                    </a:cubicBezTo>
                    <a:cubicBezTo>
                      <a:pt x="108" y="1538"/>
                      <a:pt x="59" y="885"/>
                      <a:pt x="17" y="249"/>
                    </a:cubicBezTo>
                    <a:cubicBezTo>
                      <a:pt x="17" y="166"/>
                      <a:pt x="9" y="8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9" name="Google Shape;569;p27"/>
            <p:cNvSpPr/>
            <p:nvPr/>
          </p:nvSpPr>
          <p:spPr>
            <a:xfrm>
              <a:off x="8424062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0" name="Google Shape;570;p27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571" name="Google Shape;571;p27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572" name="Google Shape;572;p27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27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4" name="Google Shape;574;p27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575" name="Google Shape;575;p27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27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77" name="Google Shape;577;p27"/>
          <p:cNvSpPr txBox="1">
            <a:spLocks noGrp="1"/>
          </p:cNvSpPr>
          <p:nvPr>
            <p:ph type="subTitle" idx="1"/>
          </p:nvPr>
        </p:nvSpPr>
        <p:spPr>
          <a:xfrm>
            <a:off x="4113300" y="2559811"/>
            <a:ext cx="2958900" cy="105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578" name="Google Shape;578;p27"/>
          <p:cNvSpPr txBox="1">
            <a:spLocks noGrp="1"/>
          </p:cNvSpPr>
          <p:nvPr>
            <p:ph type="title"/>
          </p:nvPr>
        </p:nvSpPr>
        <p:spPr>
          <a:xfrm>
            <a:off x="4113300" y="1416064"/>
            <a:ext cx="2958900" cy="11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0_1_1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28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1" name="Google Shape;581;p28"/>
          <p:cNvGrpSpPr/>
          <p:nvPr/>
        </p:nvGrpSpPr>
        <p:grpSpPr>
          <a:xfrm>
            <a:off x="8423945" y="277500"/>
            <a:ext cx="445649" cy="4588500"/>
            <a:chOff x="8423945" y="277500"/>
            <a:chExt cx="445649" cy="4588500"/>
          </a:xfrm>
        </p:grpSpPr>
        <p:sp>
          <p:nvSpPr>
            <p:cNvPr id="582" name="Google Shape;582;p28"/>
            <p:cNvSpPr/>
            <p:nvPr/>
          </p:nvSpPr>
          <p:spPr>
            <a:xfrm>
              <a:off x="84239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3" name="Google Shape;583;p28"/>
            <p:cNvGrpSpPr/>
            <p:nvPr/>
          </p:nvGrpSpPr>
          <p:grpSpPr>
            <a:xfrm>
              <a:off x="8423945" y="543021"/>
              <a:ext cx="445649" cy="4322979"/>
              <a:chOff x="6135425" y="1421188"/>
              <a:chExt cx="172525" cy="1673562"/>
            </a:xfrm>
          </p:grpSpPr>
          <p:sp>
            <p:nvSpPr>
              <p:cNvPr id="584" name="Google Shape;584;p28"/>
              <p:cNvSpPr/>
              <p:nvPr/>
            </p:nvSpPr>
            <p:spPr>
              <a:xfrm>
                <a:off x="6135625" y="2789825"/>
                <a:ext cx="172325" cy="3049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2197" extrusionOk="0">
                    <a:moveTo>
                      <a:pt x="6892" y="1"/>
                    </a:moveTo>
                    <a:cubicBezTo>
                      <a:pt x="6008" y="232"/>
                      <a:pt x="5124" y="488"/>
                      <a:pt x="4256" y="786"/>
                    </a:cubicBezTo>
                    <a:cubicBezTo>
                      <a:pt x="2769" y="1298"/>
                      <a:pt x="1348" y="1967"/>
                      <a:pt x="1" y="2785"/>
                    </a:cubicBezTo>
                    <a:lnTo>
                      <a:pt x="1" y="11594"/>
                    </a:lnTo>
                    <a:cubicBezTo>
                      <a:pt x="158" y="11693"/>
                      <a:pt x="315" y="11800"/>
                      <a:pt x="472" y="11907"/>
                    </a:cubicBezTo>
                    <a:cubicBezTo>
                      <a:pt x="612" y="12015"/>
                      <a:pt x="753" y="12106"/>
                      <a:pt x="893" y="12197"/>
                    </a:cubicBezTo>
                    <a:lnTo>
                      <a:pt x="6892" y="12197"/>
                    </a:lnTo>
                    <a:lnTo>
                      <a:pt x="6892" y="11370"/>
                    </a:lnTo>
                    <a:cubicBezTo>
                      <a:pt x="6701" y="11379"/>
                      <a:pt x="6510" y="11383"/>
                      <a:pt x="6319" y="11383"/>
                    </a:cubicBezTo>
                    <a:cubicBezTo>
                      <a:pt x="5601" y="11383"/>
                      <a:pt x="4885" y="11323"/>
                      <a:pt x="4174" y="11205"/>
                    </a:cubicBezTo>
                    <a:cubicBezTo>
                      <a:pt x="3810" y="11147"/>
                      <a:pt x="3455" y="11081"/>
                      <a:pt x="3091" y="11015"/>
                    </a:cubicBezTo>
                    <a:cubicBezTo>
                      <a:pt x="3009" y="10999"/>
                      <a:pt x="2934" y="10974"/>
                      <a:pt x="2860" y="10957"/>
                    </a:cubicBezTo>
                    <a:cubicBezTo>
                      <a:pt x="2215" y="10800"/>
                      <a:pt x="1901" y="10371"/>
                      <a:pt x="1802" y="9743"/>
                    </a:cubicBezTo>
                    <a:cubicBezTo>
                      <a:pt x="1695" y="9040"/>
                      <a:pt x="1852" y="8388"/>
                      <a:pt x="2174" y="7768"/>
                    </a:cubicBezTo>
                    <a:cubicBezTo>
                      <a:pt x="2505" y="7156"/>
                      <a:pt x="2942" y="6619"/>
                      <a:pt x="3480" y="6173"/>
                    </a:cubicBezTo>
                    <a:cubicBezTo>
                      <a:pt x="4512" y="5264"/>
                      <a:pt x="5661" y="4488"/>
                      <a:pt x="6892" y="3860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28"/>
              <p:cNvSpPr/>
              <p:nvPr/>
            </p:nvSpPr>
            <p:spPr>
              <a:xfrm>
                <a:off x="6212275" y="2542838"/>
                <a:ext cx="95675" cy="12532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5013" extrusionOk="0">
                    <a:moveTo>
                      <a:pt x="3826" y="1"/>
                    </a:moveTo>
                    <a:cubicBezTo>
                      <a:pt x="3008" y="422"/>
                      <a:pt x="2240" y="918"/>
                      <a:pt x="1513" y="1480"/>
                    </a:cubicBezTo>
                    <a:cubicBezTo>
                      <a:pt x="959" y="1910"/>
                      <a:pt x="463" y="2405"/>
                      <a:pt x="149" y="3050"/>
                    </a:cubicBezTo>
                    <a:cubicBezTo>
                      <a:pt x="50" y="3240"/>
                      <a:pt x="0" y="3455"/>
                      <a:pt x="9" y="3670"/>
                    </a:cubicBezTo>
                    <a:cubicBezTo>
                      <a:pt x="33" y="4033"/>
                      <a:pt x="265" y="4256"/>
                      <a:pt x="546" y="4430"/>
                    </a:cubicBezTo>
                    <a:cubicBezTo>
                      <a:pt x="992" y="4686"/>
                      <a:pt x="1496" y="4851"/>
                      <a:pt x="2008" y="4909"/>
                    </a:cubicBezTo>
                    <a:cubicBezTo>
                      <a:pt x="2437" y="4983"/>
                      <a:pt x="2871" y="5013"/>
                      <a:pt x="3306" y="5013"/>
                    </a:cubicBezTo>
                    <a:cubicBezTo>
                      <a:pt x="3408" y="5013"/>
                      <a:pt x="3510" y="5011"/>
                      <a:pt x="3611" y="5008"/>
                    </a:cubicBezTo>
                    <a:lnTo>
                      <a:pt x="3826" y="4992"/>
                    </a:lnTo>
                    <a:lnTo>
                      <a:pt x="3826" y="2852"/>
                    </a:lnTo>
                    <a:cubicBezTo>
                      <a:pt x="3719" y="2777"/>
                      <a:pt x="3661" y="2653"/>
                      <a:pt x="3661" y="2529"/>
                    </a:cubicBezTo>
                    <a:cubicBezTo>
                      <a:pt x="3661" y="2422"/>
                      <a:pt x="3686" y="2323"/>
                      <a:pt x="3735" y="2232"/>
                    </a:cubicBezTo>
                    <a:cubicBezTo>
                      <a:pt x="3760" y="2174"/>
                      <a:pt x="3793" y="2124"/>
                      <a:pt x="3826" y="2067"/>
                    </a:cubicBezTo>
                    <a:lnTo>
                      <a:pt x="3826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28"/>
              <p:cNvSpPr/>
              <p:nvPr/>
            </p:nvSpPr>
            <p:spPr>
              <a:xfrm>
                <a:off x="6135625" y="2084012"/>
                <a:ext cx="172325" cy="37867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147" extrusionOk="0">
                    <a:moveTo>
                      <a:pt x="6884" y="1"/>
                    </a:moveTo>
                    <a:cubicBezTo>
                      <a:pt x="6801" y="34"/>
                      <a:pt x="6735" y="100"/>
                      <a:pt x="6686" y="174"/>
                    </a:cubicBezTo>
                    <a:cubicBezTo>
                      <a:pt x="6661" y="208"/>
                      <a:pt x="6644" y="249"/>
                      <a:pt x="6619" y="282"/>
                    </a:cubicBezTo>
                    <a:cubicBezTo>
                      <a:pt x="6446" y="555"/>
                      <a:pt x="6289" y="844"/>
                      <a:pt x="6173" y="1141"/>
                    </a:cubicBezTo>
                    <a:cubicBezTo>
                      <a:pt x="5876" y="1835"/>
                      <a:pt x="5620" y="2538"/>
                      <a:pt x="5380" y="3240"/>
                    </a:cubicBezTo>
                    <a:cubicBezTo>
                      <a:pt x="5248" y="3628"/>
                      <a:pt x="5116" y="4017"/>
                      <a:pt x="4992" y="4405"/>
                    </a:cubicBezTo>
                    <a:cubicBezTo>
                      <a:pt x="4975" y="4446"/>
                      <a:pt x="4959" y="4496"/>
                      <a:pt x="4942" y="4537"/>
                    </a:cubicBezTo>
                    <a:cubicBezTo>
                      <a:pt x="4892" y="4694"/>
                      <a:pt x="4835" y="4851"/>
                      <a:pt x="4769" y="5008"/>
                    </a:cubicBezTo>
                    <a:cubicBezTo>
                      <a:pt x="4645" y="5297"/>
                      <a:pt x="4537" y="5603"/>
                      <a:pt x="4446" y="5909"/>
                    </a:cubicBezTo>
                    <a:cubicBezTo>
                      <a:pt x="4380" y="6132"/>
                      <a:pt x="4314" y="6363"/>
                      <a:pt x="4240" y="6586"/>
                    </a:cubicBezTo>
                    <a:cubicBezTo>
                      <a:pt x="4058" y="7156"/>
                      <a:pt x="3851" y="7718"/>
                      <a:pt x="3620" y="8272"/>
                    </a:cubicBezTo>
                    <a:cubicBezTo>
                      <a:pt x="3554" y="8421"/>
                      <a:pt x="3496" y="8569"/>
                      <a:pt x="3447" y="8726"/>
                    </a:cubicBezTo>
                    <a:cubicBezTo>
                      <a:pt x="3281" y="9189"/>
                      <a:pt x="3174" y="9668"/>
                      <a:pt x="3108" y="10156"/>
                    </a:cubicBezTo>
                    <a:cubicBezTo>
                      <a:pt x="3033" y="10660"/>
                      <a:pt x="2794" y="11065"/>
                      <a:pt x="2488" y="11445"/>
                    </a:cubicBezTo>
                    <a:cubicBezTo>
                      <a:pt x="2472" y="11453"/>
                      <a:pt x="2463" y="11470"/>
                      <a:pt x="2447" y="11486"/>
                    </a:cubicBezTo>
                    <a:cubicBezTo>
                      <a:pt x="2141" y="11841"/>
                      <a:pt x="1802" y="12164"/>
                      <a:pt x="1430" y="12453"/>
                    </a:cubicBezTo>
                    <a:lnTo>
                      <a:pt x="1017" y="12783"/>
                    </a:lnTo>
                    <a:lnTo>
                      <a:pt x="778" y="12990"/>
                    </a:lnTo>
                    <a:cubicBezTo>
                      <a:pt x="513" y="13213"/>
                      <a:pt x="249" y="13444"/>
                      <a:pt x="1" y="13684"/>
                    </a:cubicBezTo>
                    <a:lnTo>
                      <a:pt x="1" y="15146"/>
                    </a:lnTo>
                    <a:cubicBezTo>
                      <a:pt x="125" y="15047"/>
                      <a:pt x="257" y="14956"/>
                      <a:pt x="389" y="14866"/>
                    </a:cubicBezTo>
                    <a:cubicBezTo>
                      <a:pt x="1356" y="14171"/>
                      <a:pt x="2422" y="13626"/>
                      <a:pt x="3562" y="13254"/>
                    </a:cubicBezTo>
                    <a:cubicBezTo>
                      <a:pt x="4198" y="13048"/>
                      <a:pt x="4851" y="12907"/>
                      <a:pt x="5504" y="12759"/>
                    </a:cubicBezTo>
                    <a:cubicBezTo>
                      <a:pt x="5967" y="12643"/>
                      <a:pt x="6429" y="12535"/>
                      <a:pt x="6892" y="12436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28"/>
              <p:cNvSpPr/>
              <p:nvPr/>
            </p:nvSpPr>
            <p:spPr>
              <a:xfrm>
                <a:off x="6135425" y="1564212"/>
                <a:ext cx="172525" cy="51037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0415" extrusionOk="0">
                    <a:moveTo>
                      <a:pt x="1419" y="1"/>
                    </a:moveTo>
                    <a:cubicBezTo>
                      <a:pt x="1400" y="1"/>
                      <a:pt x="1382" y="2"/>
                      <a:pt x="1364" y="4"/>
                    </a:cubicBezTo>
                    <a:lnTo>
                      <a:pt x="1339" y="4"/>
                    </a:lnTo>
                    <a:cubicBezTo>
                      <a:pt x="1232" y="21"/>
                      <a:pt x="1149" y="87"/>
                      <a:pt x="1108" y="186"/>
                    </a:cubicBezTo>
                    <a:cubicBezTo>
                      <a:pt x="1067" y="268"/>
                      <a:pt x="1058" y="359"/>
                      <a:pt x="1067" y="450"/>
                    </a:cubicBezTo>
                    <a:cubicBezTo>
                      <a:pt x="1075" y="541"/>
                      <a:pt x="1091" y="632"/>
                      <a:pt x="1116" y="715"/>
                    </a:cubicBezTo>
                    <a:cubicBezTo>
                      <a:pt x="1149" y="822"/>
                      <a:pt x="1182" y="921"/>
                      <a:pt x="1224" y="1012"/>
                    </a:cubicBezTo>
                    <a:cubicBezTo>
                      <a:pt x="1488" y="1632"/>
                      <a:pt x="1744" y="2252"/>
                      <a:pt x="2017" y="2863"/>
                    </a:cubicBezTo>
                    <a:cubicBezTo>
                      <a:pt x="2042" y="2921"/>
                      <a:pt x="2066" y="2979"/>
                      <a:pt x="2075" y="3036"/>
                    </a:cubicBezTo>
                    <a:cubicBezTo>
                      <a:pt x="2099" y="3127"/>
                      <a:pt x="2116" y="3210"/>
                      <a:pt x="2124" y="3301"/>
                    </a:cubicBezTo>
                    <a:cubicBezTo>
                      <a:pt x="2132" y="3433"/>
                      <a:pt x="2149" y="3557"/>
                      <a:pt x="2166" y="3689"/>
                    </a:cubicBezTo>
                    <a:cubicBezTo>
                      <a:pt x="2174" y="3780"/>
                      <a:pt x="2182" y="3863"/>
                      <a:pt x="2190" y="3954"/>
                    </a:cubicBezTo>
                    <a:lnTo>
                      <a:pt x="2190" y="4078"/>
                    </a:lnTo>
                    <a:cubicBezTo>
                      <a:pt x="2190" y="4953"/>
                      <a:pt x="2240" y="5829"/>
                      <a:pt x="2256" y="6705"/>
                    </a:cubicBezTo>
                    <a:cubicBezTo>
                      <a:pt x="2256" y="6945"/>
                      <a:pt x="2265" y="7184"/>
                      <a:pt x="2281" y="7416"/>
                    </a:cubicBezTo>
                    <a:cubicBezTo>
                      <a:pt x="2298" y="7763"/>
                      <a:pt x="2314" y="8102"/>
                      <a:pt x="2356" y="8449"/>
                    </a:cubicBezTo>
                    <a:cubicBezTo>
                      <a:pt x="2397" y="8829"/>
                      <a:pt x="2446" y="9200"/>
                      <a:pt x="2504" y="9581"/>
                    </a:cubicBezTo>
                    <a:cubicBezTo>
                      <a:pt x="2637" y="10432"/>
                      <a:pt x="2818" y="11274"/>
                      <a:pt x="3041" y="12101"/>
                    </a:cubicBezTo>
                    <a:cubicBezTo>
                      <a:pt x="3141" y="12448"/>
                      <a:pt x="3240" y="12786"/>
                      <a:pt x="3355" y="13125"/>
                    </a:cubicBezTo>
                    <a:cubicBezTo>
                      <a:pt x="3446" y="13406"/>
                      <a:pt x="3554" y="13695"/>
                      <a:pt x="3661" y="13968"/>
                    </a:cubicBezTo>
                    <a:cubicBezTo>
                      <a:pt x="3818" y="14365"/>
                      <a:pt x="3975" y="14761"/>
                      <a:pt x="4140" y="15150"/>
                    </a:cubicBezTo>
                    <a:cubicBezTo>
                      <a:pt x="4388" y="15720"/>
                      <a:pt x="4562" y="16315"/>
                      <a:pt x="4653" y="16918"/>
                    </a:cubicBezTo>
                    <a:cubicBezTo>
                      <a:pt x="4760" y="17719"/>
                      <a:pt x="4537" y="18380"/>
                      <a:pt x="3967" y="18917"/>
                    </a:cubicBezTo>
                    <a:cubicBezTo>
                      <a:pt x="3909" y="18975"/>
                      <a:pt x="3835" y="19033"/>
                      <a:pt x="3760" y="19091"/>
                    </a:cubicBezTo>
                    <a:cubicBezTo>
                      <a:pt x="3331" y="19430"/>
                      <a:pt x="2835" y="19669"/>
                      <a:pt x="2298" y="19785"/>
                    </a:cubicBezTo>
                    <a:cubicBezTo>
                      <a:pt x="2066" y="19835"/>
                      <a:pt x="1835" y="19868"/>
                      <a:pt x="1604" y="19876"/>
                    </a:cubicBezTo>
                    <a:cubicBezTo>
                      <a:pt x="1381" y="19876"/>
                      <a:pt x="1149" y="19892"/>
                      <a:pt x="926" y="19892"/>
                    </a:cubicBezTo>
                    <a:lnTo>
                      <a:pt x="777" y="19892"/>
                    </a:lnTo>
                    <a:cubicBezTo>
                      <a:pt x="596" y="19892"/>
                      <a:pt x="414" y="19892"/>
                      <a:pt x="232" y="19868"/>
                    </a:cubicBezTo>
                    <a:cubicBezTo>
                      <a:pt x="158" y="19859"/>
                      <a:pt x="83" y="19851"/>
                      <a:pt x="1" y="19835"/>
                    </a:cubicBezTo>
                    <a:lnTo>
                      <a:pt x="1" y="20388"/>
                    </a:lnTo>
                    <a:cubicBezTo>
                      <a:pt x="100" y="20396"/>
                      <a:pt x="191" y="20405"/>
                      <a:pt x="290" y="20413"/>
                    </a:cubicBezTo>
                    <a:cubicBezTo>
                      <a:pt x="340" y="20414"/>
                      <a:pt x="389" y="20415"/>
                      <a:pt x="439" y="20415"/>
                    </a:cubicBezTo>
                    <a:cubicBezTo>
                      <a:pt x="678" y="20415"/>
                      <a:pt x="918" y="20399"/>
                      <a:pt x="1157" y="20372"/>
                    </a:cubicBezTo>
                    <a:cubicBezTo>
                      <a:pt x="1298" y="20355"/>
                      <a:pt x="1438" y="20339"/>
                      <a:pt x="1571" y="20322"/>
                    </a:cubicBezTo>
                    <a:cubicBezTo>
                      <a:pt x="1695" y="20297"/>
                      <a:pt x="1810" y="20281"/>
                      <a:pt x="1934" y="20256"/>
                    </a:cubicBezTo>
                    <a:cubicBezTo>
                      <a:pt x="2050" y="20231"/>
                      <a:pt x="2190" y="20198"/>
                      <a:pt x="2314" y="20148"/>
                    </a:cubicBezTo>
                    <a:lnTo>
                      <a:pt x="2496" y="20091"/>
                    </a:lnTo>
                    <a:lnTo>
                      <a:pt x="2678" y="20016"/>
                    </a:lnTo>
                    <a:cubicBezTo>
                      <a:pt x="2926" y="19925"/>
                      <a:pt x="3157" y="19801"/>
                      <a:pt x="3372" y="19661"/>
                    </a:cubicBezTo>
                    <a:cubicBezTo>
                      <a:pt x="3595" y="19512"/>
                      <a:pt x="3793" y="19347"/>
                      <a:pt x="3975" y="19165"/>
                    </a:cubicBezTo>
                    <a:cubicBezTo>
                      <a:pt x="4066" y="19074"/>
                      <a:pt x="4157" y="18975"/>
                      <a:pt x="4239" y="18876"/>
                    </a:cubicBezTo>
                    <a:lnTo>
                      <a:pt x="4372" y="18719"/>
                    </a:lnTo>
                    <a:cubicBezTo>
                      <a:pt x="4396" y="18694"/>
                      <a:pt x="4421" y="18669"/>
                      <a:pt x="4438" y="18653"/>
                    </a:cubicBezTo>
                    <a:cubicBezTo>
                      <a:pt x="4454" y="18628"/>
                      <a:pt x="4471" y="18603"/>
                      <a:pt x="4487" y="18579"/>
                    </a:cubicBezTo>
                    <a:cubicBezTo>
                      <a:pt x="4562" y="18471"/>
                      <a:pt x="4611" y="18355"/>
                      <a:pt x="4653" y="18240"/>
                    </a:cubicBezTo>
                    <a:cubicBezTo>
                      <a:pt x="4669" y="18174"/>
                      <a:pt x="4686" y="18116"/>
                      <a:pt x="4702" y="18058"/>
                    </a:cubicBezTo>
                    <a:cubicBezTo>
                      <a:pt x="4719" y="17992"/>
                      <a:pt x="4735" y="17926"/>
                      <a:pt x="4744" y="17868"/>
                    </a:cubicBezTo>
                    <a:cubicBezTo>
                      <a:pt x="4810" y="17347"/>
                      <a:pt x="4777" y="16819"/>
                      <a:pt x="4653" y="16315"/>
                    </a:cubicBezTo>
                    <a:cubicBezTo>
                      <a:pt x="4520" y="15802"/>
                      <a:pt x="4355" y="15298"/>
                      <a:pt x="4149" y="14819"/>
                    </a:cubicBezTo>
                    <a:cubicBezTo>
                      <a:pt x="3950" y="14323"/>
                      <a:pt x="3727" y="13836"/>
                      <a:pt x="3529" y="13340"/>
                    </a:cubicBezTo>
                    <a:cubicBezTo>
                      <a:pt x="3339" y="12836"/>
                      <a:pt x="3174" y="12324"/>
                      <a:pt x="3050" y="11803"/>
                    </a:cubicBezTo>
                    <a:cubicBezTo>
                      <a:pt x="2926" y="11274"/>
                      <a:pt x="2843" y="10746"/>
                      <a:pt x="2752" y="10225"/>
                    </a:cubicBezTo>
                    <a:cubicBezTo>
                      <a:pt x="2670" y="9696"/>
                      <a:pt x="2595" y="9167"/>
                      <a:pt x="2537" y="8639"/>
                    </a:cubicBezTo>
                    <a:cubicBezTo>
                      <a:pt x="2422" y="7573"/>
                      <a:pt x="2372" y="6499"/>
                      <a:pt x="2389" y="5433"/>
                    </a:cubicBezTo>
                    <a:cubicBezTo>
                      <a:pt x="2389" y="4896"/>
                      <a:pt x="2405" y="4367"/>
                      <a:pt x="2389" y="3838"/>
                    </a:cubicBezTo>
                    <a:cubicBezTo>
                      <a:pt x="2380" y="3458"/>
                      <a:pt x="2364" y="3078"/>
                      <a:pt x="2323" y="2698"/>
                    </a:cubicBezTo>
                    <a:cubicBezTo>
                      <a:pt x="2306" y="2640"/>
                      <a:pt x="2298" y="2590"/>
                      <a:pt x="2281" y="2532"/>
                    </a:cubicBezTo>
                    <a:cubicBezTo>
                      <a:pt x="2248" y="2400"/>
                      <a:pt x="2207" y="2268"/>
                      <a:pt x="2166" y="2136"/>
                    </a:cubicBezTo>
                    <a:cubicBezTo>
                      <a:pt x="2116" y="1987"/>
                      <a:pt x="2083" y="1830"/>
                      <a:pt x="2066" y="1673"/>
                    </a:cubicBezTo>
                    <a:lnTo>
                      <a:pt x="2066" y="1533"/>
                    </a:lnTo>
                    <a:lnTo>
                      <a:pt x="2066" y="1475"/>
                    </a:lnTo>
                    <a:cubicBezTo>
                      <a:pt x="2066" y="1400"/>
                      <a:pt x="2083" y="1326"/>
                      <a:pt x="2124" y="1260"/>
                    </a:cubicBezTo>
                    <a:cubicBezTo>
                      <a:pt x="2166" y="1208"/>
                      <a:pt x="2220" y="1183"/>
                      <a:pt x="2291" y="1183"/>
                    </a:cubicBezTo>
                    <a:cubicBezTo>
                      <a:pt x="2334" y="1183"/>
                      <a:pt x="2382" y="1192"/>
                      <a:pt x="2438" y="1210"/>
                    </a:cubicBezTo>
                    <a:cubicBezTo>
                      <a:pt x="2984" y="1400"/>
                      <a:pt x="3314" y="1698"/>
                      <a:pt x="3372" y="2293"/>
                    </a:cubicBezTo>
                    <a:cubicBezTo>
                      <a:pt x="3405" y="2648"/>
                      <a:pt x="3413" y="3003"/>
                      <a:pt x="3413" y="3367"/>
                    </a:cubicBezTo>
                    <a:cubicBezTo>
                      <a:pt x="3413" y="4144"/>
                      <a:pt x="3488" y="4920"/>
                      <a:pt x="3562" y="5697"/>
                    </a:cubicBezTo>
                    <a:cubicBezTo>
                      <a:pt x="3686" y="6755"/>
                      <a:pt x="3843" y="7804"/>
                      <a:pt x="4016" y="8853"/>
                    </a:cubicBezTo>
                    <a:cubicBezTo>
                      <a:pt x="4124" y="9506"/>
                      <a:pt x="4239" y="10151"/>
                      <a:pt x="4380" y="10795"/>
                    </a:cubicBezTo>
                    <a:cubicBezTo>
                      <a:pt x="4512" y="11431"/>
                      <a:pt x="4669" y="12076"/>
                      <a:pt x="4859" y="12696"/>
                    </a:cubicBezTo>
                    <a:cubicBezTo>
                      <a:pt x="4967" y="13001"/>
                      <a:pt x="5066" y="13315"/>
                      <a:pt x="5206" y="13604"/>
                    </a:cubicBezTo>
                    <a:cubicBezTo>
                      <a:pt x="5264" y="13761"/>
                      <a:pt x="5347" y="13902"/>
                      <a:pt x="5413" y="14042"/>
                    </a:cubicBezTo>
                    <a:lnTo>
                      <a:pt x="5471" y="14158"/>
                    </a:lnTo>
                    <a:cubicBezTo>
                      <a:pt x="5545" y="14282"/>
                      <a:pt x="5619" y="14406"/>
                      <a:pt x="5702" y="14530"/>
                    </a:cubicBezTo>
                    <a:lnTo>
                      <a:pt x="5719" y="14555"/>
                    </a:lnTo>
                    <a:cubicBezTo>
                      <a:pt x="5735" y="14579"/>
                      <a:pt x="5760" y="14612"/>
                      <a:pt x="5776" y="14646"/>
                    </a:cubicBezTo>
                    <a:lnTo>
                      <a:pt x="5785" y="14670"/>
                    </a:lnTo>
                    <a:cubicBezTo>
                      <a:pt x="5925" y="14869"/>
                      <a:pt x="6074" y="15050"/>
                      <a:pt x="6247" y="15216"/>
                    </a:cubicBezTo>
                    <a:cubicBezTo>
                      <a:pt x="6429" y="15397"/>
                      <a:pt x="6652" y="15538"/>
                      <a:pt x="6892" y="15629"/>
                    </a:cubicBezTo>
                    <a:lnTo>
                      <a:pt x="6900" y="15274"/>
                    </a:lnTo>
                    <a:cubicBezTo>
                      <a:pt x="6826" y="15257"/>
                      <a:pt x="6743" y="15232"/>
                      <a:pt x="6669" y="15191"/>
                    </a:cubicBezTo>
                    <a:cubicBezTo>
                      <a:pt x="6503" y="15100"/>
                      <a:pt x="6355" y="14976"/>
                      <a:pt x="6231" y="14827"/>
                    </a:cubicBezTo>
                    <a:lnTo>
                      <a:pt x="6189" y="14778"/>
                    </a:lnTo>
                    <a:cubicBezTo>
                      <a:pt x="5537" y="13918"/>
                      <a:pt x="5082" y="12927"/>
                      <a:pt x="4867" y="11869"/>
                    </a:cubicBezTo>
                    <a:cubicBezTo>
                      <a:pt x="4859" y="11811"/>
                      <a:pt x="4843" y="11745"/>
                      <a:pt x="4826" y="11679"/>
                    </a:cubicBezTo>
                    <a:cubicBezTo>
                      <a:pt x="4686" y="11051"/>
                      <a:pt x="4537" y="10415"/>
                      <a:pt x="4405" y="9779"/>
                    </a:cubicBezTo>
                    <a:cubicBezTo>
                      <a:pt x="4355" y="9547"/>
                      <a:pt x="4314" y="9324"/>
                      <a:pt x="4264" y="9101"/>
                    </a:cubicBezTo>
                    <a:cubicBezTo>
                      <a:pt x="4215" y="8820"/>
                      <a:pt x="4173" y="8539"/>
                      <a:pt x="4132" y="8258"/>
                    </a:cubicBezTo>
                    <a:lnTo>
                      <a:pt x="4074" y="7854"/>
                    </a:lnTo>
                    <a:cubicBezTo>
                      <a:pt x="4049" y="7647"/>
                      <a:pt x="4016" y="7440"/>
                      <a:pt x="3992" y="7226"/>
                    </a:cubicBezTo>
                    <a:cubicBezTo>
                      <a:pt x="3967" y="7060"/>
                      <a:pt x="3942" y="6887"/>
                      <a:pt x="3925" y="6722"/>
                    </a:cubicBezTo>
                    <a:cubicBezTo>
                      <a:pt x="3917" y="6622"/>
                      <a:pt x="3901" y="6532"/>
                      <a:pt x="3892" y="6441"/>
                    </a:cubicBezTo>
                    <a:cubicBezTo>
                      <a:pt x="3884" y="6342"/>
                      <a:pt x="3876" y="6251"/>
                      <a:pt x="3868" y="6160"/>
                    </a:cubicBezTo>
                    <a:cubicBezTo>
                      <a:pt x="3859" y="6044"/>
                      <a:pt x="3851" y="5920"/>
                      <a:pt x="3843" y="5804"/>
                    </a:cubicBezTo>
                    <a:cubicBezTo>
                      <a:pt x="3810" y="5391"/>
                      <a:pt x="3760" y="4978"/>
                      <a:pt x="3744" y="4565"/>
                    </a:cubicBezTo>
                    <a:cubicBezTo>
                      <a:pt x="3744" y="4458"/>
                      <a:pt x="3727" y="4359"/>
                      <a:pt x="3719" y="4259"/>
                    </a:cubicBezTo>
                    <a:cubicBezTo>
                      <a:pt x="3694" y="4020"/>
                      <a:pt x="3694" y="3780"/>
                      <a:pt x="3711" y="3549"/>
                    </a:cubicBezTo>
                    <a:cubicBezTo>
                      <a:pt x="3744" y="3276"/>
                      <a:pt x="3752" y="3003"/>
                      <a:pt x="3752" y="2739"/>
                    </a:cubicBezTo>
                    <a:lnTo>
                      <a:pt x="3752" y="2045"/>
                    </a:lnTo>
                    <a:cubicBezTo>
                      <a:pt x="3768" y="1591"/>
                      <a:pt x="3554" y="1153"/>
                      <a:pt x="3190" y="888"/>
                    </a:cubicBezTo>
                    <a:cubicBezTo>
                      <a:pt x="2884" y="640"/>
                      <a:pt x="2554" y="425"/>
                      <a:pt x="2199" y="244"/>
                    </a:cubicBezTo>
                    <a:cubicBezTo>
                      <a:pt x="2141" y="211"/>
                      <a:pt x="2075" y="186"/>
                      <a:pt x="2009" y="161"/>
                    </a:cubicBezTo>
                    <a:cubicBezTo>
                      <a:pt x="1942" y="136"/>
                      <a:pt x="1868" y="111"/>
                      <a:pt x="1794" y="87"/>
                    </a:cubicBezTo>
                    <a:cubicBezTo>
                      <a:pt x="1719" y="62"/>
                      <a:pt x="1645" y="45"/>
                      <a:pt x="1571" y="21"/>
                    </a:cubicBezTo>
                    <a:cubicBezTo>
                      <a:pt x="1522" y="9"/>
                      <a:pt x="1469" y="1"/>
                      <a:pt x="1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28"/>
              <p:cNvSpPr/>
              <p:nvPr/>
            </p:nvSpPr>
            <p:spPr>
              <a:xfrm>
                <a:off x="6135625" y="1611187"/>
                <a:ext cx="93000" cy="410575"/>
              </a:xfrm>
              <a:custGeom>
                <a:avLst/>
                <a:gdLst/>
                <a:ahLst/>
                <a:cxnLst/>
                <a:rect l="l" t="t" r="r" b="b"/>
                <a:pathLst>
                  <a:path w="3720" h="16423" extrusionOk="0">
                    <a:moveTo>
                      <a:pt x="1" y="1"/>
                    </a:moveTo>
                    <a:lnTo>
                      <a:pt x="1" y="1488"/>
                    </a:lnTo>
                    <a:cubicBezTo>
                      <a:pt x="208" y="1885"/>
                      <a:pt x="389" y="2298"/>
                      <a:pt x="563" y="2727"/>
                    </a:cubicBezTo>
                    <a:cubicBezTo>
                      <a:pt x="670" y="3008"/>
                      <a:pt x="736" y="3306"/>
                      <a:pt x="769" y="3611"/>
                    </a:cubicBezTo>
                    <a:cubicBezTo>
                      <a:pt x="827" y="4074"/>
                      <a:pt x="860" y="4537"/>
                      <a:pt x="893" y="5000"/>
                    </a:cubicBezTo>
                    <a:cubicBezTo>
                      <a:pt x="1017" y="6966"/>
                      <a:pt x="1373" y="8916"/>
                      <a:pt x="1943" y="10800"/>
                    </a:cubicBezTo>
                    <a:cubicBezTo>
                      <a:pt x="2248" y="11792"/>
                      <a:pt x="2521" y="12791"/>
                      <a:pt x="2794" y="13791"/>
                    </a:cubicBezTo>
                    <a:cubicBezTo>
                      <a:pt x="2876" y="14022"/>
                      <a:pt x="2893" y="14270"/>
                      <a:pt x="2852" y="14510"/>
                    </a:cubicBezTo>
                    <a:cubicBezTo>
                      <a:pt x="2781" y="14798"/>
                      <a:pt x="2610" y="14954"/>
                      <a:pt x="2347" y="14954"/>
                    </a:cubicBezTo>
                    <a:cubicBezTo>
                      <a:pt x="2300" y="14954"/>
                      <a:pt x="2251" y="14950"/>
                      <a:pt x="2199" y="14940"/>
                    </a:cubicBezTo>
                    <a:cubicBezTo>
                      <a:pt x="1720" y="14840"/>
                      <a:pt x="1282" y="14601"/>
                      <a:pt x="951" y="14246"/>
                    </a:cubicBezTo>
                    <a:cubicBezTo>
                      <a:pt x="621" y="13915"/>
                      <a:pt x="307" y="13576"/>
                      <a:pt x="1" y="13229"/>
                    </a:cubicBezTo>
                    <a:lnTo>
                      <a:pt x="1" y="15708"/>
                    </a:lnTo>
                    <a:cubicBezTo>
                      <a:pt x="464" y="16072"/>
                      <a:pt x="1026" y="16286"/>
                      <a:pt x="1620" y="16336"/>
                    </a:cubicBezTo>
                    <a:cubicBezTo>
                      <a:pt x="1868" y="16361"/>
                      <a:pt x="2116" y="16394"/>
                      <a:pt x="2364" y="16410"/>
                    </a:cubicBezTo>
                    <a:cubicBezTo>
                      <a:pt x="2430" y="16419"/>
                      <a:pt x="2496" y="16423"/>
                      <a:pt x="2562" y="16423"/>
                    </a:cubicBezTo>
                    <a:cubicBezTo>
                      <a:pt x="2629" y="16423"/>
                      <a:pt x="2695" y="16419"/>
                      <a:pt x="2761" y="16410"/>
                    </a:cubicBezTo>
                    <a:cubicBezTo>
                      <a:pt x="2810" y="16361"/>
                      <a:pt x="2868" y="16328"/>
                      <a:pt x="2942" y="16319"/>
                    </a:cubicBezTo>
                    <a:cubicBezTo>
                      <a:pt x="3149" y="16278"/>
                      <a:pt x="3331" y="16171"/>
                      <a:pt x="3480" y="16030"/>
                    </a:cubicBezTo>
                    <a:cubicBezTo>
                      <a:pt x="3620" y="15873"/>
                      <a:pt x="3694" y="15683"/>
                      <a:pt x="3703" y="15477"/>
                    </a:cubicBezTo>
                    <a:cubicBezTo>
                      <a:pt x="3719" y="15262"/>
                      <a:pt x="3711" y="15047"/>
                      <a:pt x="3670" y="14832"/>
                    </a:cubicBezTo>
                    <a:cubicBezTo>
                      <a:pt x="3637" y="14609"/>
                      <a:pt x="3595" y="14386"/>
                      <a:pt x="3546" y="14171"/>
                    </a:cubicBezTo>
                    <a:cubicBezTo>
                      <a:pt x="3438" y="13733"/>
                      <a:pt x="3306" y="13304"/>
                      <a:pt x="3157" y="12882"/>
                    </a:cubicBezTo>
                    <a:cubicBezTo>
                      <a:pt x="3009" y="12453"/>
                      <a:pt x="2852" y="12023"/>
                      <a:pt x="2695" y="11593"/>
                    </a:cubicBezTo>
                    <a:cubicBezTo>
                      <a:pt x="2389" y="10726"/>
                      <a:pt x="2067" y="9875"/>
                      <a:pt x="1819" y="8974"/>
                    </a:cubicBezTo>
                    <a:cubicBezTo>
                      <a:pt x="1703" y="8520"/>
                      <a:pt x="1620" y="8057"/>
                      <a:pt x="1571" y="7594"/>
                    </a:cubicBezTo>
                    <a:cubicBezTo>
                      <a:pt x="1505" y="7140"/>
                      <a:pt x="1463" y="6677"/>
                      <a:pt x="1422" y="6223"/>
                    </a:cubicBezTo>
                    <a:cubicBezTo>
                      <a:pt x="1340" y="5305"/>
                      <a:pt x="1282" y="4396"/>
                      <a:pt x="1224" y="3488"/>
                    </a:cubicBezTo>
                    <a:lnTo>
                      <a:pt x="1199" y="3149"/>
                    </a:lnTo>
                    <a:lnTo>
                      <a:pt x="1183" y="2984"/>
                    </a:lnTo>
                    <a:lnTo>
                      <a:pt x="1149" y="2827"/>
                    </a:lnTo>
                    <a:lnTo>
                      <a:pt x="1125" y="2670"/>
                    </a:lnTo>
                    <a:lnTo>
                      <a:pt x="1083" y="2513"/>
                    </a:lnTo>
                    <a:cubicBezTo>
                      <a:pt x="1050" y="2413"/>
                      <a:pt x="1026" y="2306"/>
                      <a:pt x="984" y="2207"/>
                    </a:cubicBezTo>
                    <a:cubicBezTo>
                      <a:pt x="835" y="1785"/>
                      <a:pt x="670" y="1372"/>
                      <a:pt x="480" y="967"/>
                    </a:cubicBezTo>
                    <a:cubicBezTo>
                      <a:pt x="323" y="645"/>
                      <a:pt x="166" y="32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28"/>
              <p:cNvSpPr/>
              <p:nvPr/>
            </p:nvSpPr>
            <p:spPr>
              <a:xfrm>
                <a:off x="6135625" y="1449688"/>
                <a:ext cx="172325" cy="3995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15981" extrusionOk="0">
                    <a:moveTo>
                      <a:pt x="1" y="1"/>
                    </a:moveTo>
                    <a:lnTo>
                      <a:pt x="1" y="778"/>
                    </a:lnTo>
                    <a:cubicBezTo>
                      <a:pt x="571" y="1034"/>
                      <a:pt x="1174" y="1199"/>
                      <a:pt x="1761" y="1414"/>
                    </a:cubicBezTo>
                    <a:cubicBezTo>
                      <a:pt x="2472" y="1662"/>
                      <a:pt x="3166" y="1959"/>
                      <a:pt x="3835" y="2306"/>
                    </a:cubicBezTo>
                    <a:cubicBezTo>
                      <a:pt x="4198" y="2504"/>
                      <a:pt x="4545" y="2736"/>
                      <a:pt x="4859" y="2992"/>
                    </a:cubicBezTo>
                    <a:cubicBezTo>
                      <a:pt x="5206" y="3273"/>
                      <a:pt x="5339" y="3653"/>
                      <a:pt x="5355" y="4083"/>
                    </a:cubicBezTo>
                    <a:cubicBezTo>
                      <a:pt x="5355" y="4669"/>
                      <a:pt x="5306" y="5248"/>
                      <a:pt x="5223" y="5826"/>
                    </a:cubicBezTo>
                    <a:cubicBezTo>
                      <a:pt x="5099" y="6826"/>
                      <a:pt x="4967" y="7834"/>
                      <a:pt x="5049" y="8850"/>
                    </a:cubicBezTo>
                    <a:cubicBezTo>
                      <a:pt x="5107" y="9586"/>
                      <a:pt x="5198" y="10321"/>
                      <a:pt x="5314" y="11056"/>
                    </a:cubicBezTo>
                    <a:cubicBezTo>
                      <a:pt x="5463" y="12007"/>
                      <a:pt x="5620" y="12948"/>
                      <a:pt x="5843" y="13882"/>
                    </a:cubicBezTo>
                    <a:cubicBezTo>
                      <a:pt x="5934" y="14287"/>
                      <a:pt x="6058" y="14692"/>
                      <a:pt x="6206" y="15089"/>
                    </a:cubicBezTo>
                    <a:cubicBezTo>
                      <a:pt x="6223" y="15113"/>
                      <a:pt x="6231" y="15138"/>
                      <a:pt x="6239" y="15163"/>
                    </a:cubicBezTo>
                    <a:cubicBezTo>
                      <a:pt x="6388" y="15551"/>
                      <a:pt x="6611" y="15824"/>
                      <a:pt x="6892" y="15981"/>
                    </a:cubicBezTo>
                    <a:lnTo>
                      <a:pt x="6892" y="11783"/>
                    </a:lnTo>
                    <a:cubicBezTo>
                      <a:pt x="6842" y="11593"/>
                      <a:pt x="6809" y="11403"/>
                      <a:pt x="6768" y="11213"/>
                    </a:cubicBezTo>
                    <a:cubicBezTo>
                      <a:pt x="6628" y="10428"/>
                      <a:pt x="6553" y="9635"/>
                      <a:pt x="6479" y="8842"/>
                    </a:cubicBezTo>
                    <a:cubicBezTo>
                      <a:pt x="6405" y="8016"/>
                      <a:pt x="6520" y="7214"/>
                      <a:pt x="6586" y="6396"/>
                    </a:cubicBezTo>
                    <a:cubicBezTo>
                      <a:pt x="6661" y="5586"/>
                      <a:pt x="6677" y="4768"/>
                      <a:pt x="6644" y="3950"/>
                    </a:cubicBezTo>
                    <a:cubicBezTo>
                      <a:pt x="6619" y="3694"/>
                      <a:pt x="6586" y="3438"/>
                      <a:pt x="6537" y="3182"/>
                    </a:cubicBezTo>
                    <a:cubicBezTo>
                      <a:pt x="6454" y="2719"/>
                      <a:pt x="6173" y="2306"/>
                      <a:pt x="5752" y="2075"/>
                    </a:cubicBezTo>
                    <a:cubicBezTo>
                      <a:pt x="5256" y="1786"/>
                      <a:pt x="4727" y="1538"/>
                      <a:pt x="4174" y="1339"/>
                    </a:cubicBezTo>
                    <a:cubicBezTo>
                      <a:pt x="3108" y="943"/>
                      <a:pt x="2009" y="637"/>
                      <a:pt x="918" y="331"/>
                    </a:cubicBezTo>
                    <a:cubicBezTo>
                      <a:pt x="604" y="240"/>
                      <a:pt x="298" y="133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28"/>
              <p:cNvSpPr/>
              <p:nvPr/>
            </p:nvSpPr>
            <p:spPr>
              <a:xfrm>
                <a:off x="6135625" y="1421188"/>
                <a:ext cx="172325" cy="65725"/>
              </a:xfrm>
              <a:custGeom>
                <a:avLst/>
                <a:gdLst/>
                <a:ahLst/>
                <a:cxnLst/>
                <a:rect l="l" t="t" r="r" b="b"/>
                <a:pathLst>
                  <a:path w="6893" h="2629" extrusionOk="0">
                    <a:moveTo>
                      <a:pt x="1" y="1"/>
                    </a:moveTo>
                    <a:lnTo>
                      <a:pt x="1" y="538"/>
                    </a:lnTo>
                    <a:cubicBezTo>
                      <a:pt x="555" y="744"/>
                      <a:pt x="1116" y="910"/>
                      <a:pt x="1695" y="1033"/>
                    </a:cubicBezTo>
                    <a:cubicBezTo>
                      <a:pt x="2901" y="1298"/>
                      <a:pt x="4099" y="1604"/>
                      <a:pt x="5281" y="1959"/>
                    </a:cubicBezTo>
                    <a:cubicBezTo>
                      <a:pt x="5669" y="2083"/>
                      <a:pt x="6049" y="2207"/>
                      <a:pt x="6429" y="2355"/>
                    </a:cubicBezTo>
                    <a:cubicBezTo>
                      <a:pt x="6595" y="2422"/>
                      <a:pt x="6752" y="2512"/>
                      <a:pt x="6892" y="2628"/>
                    </a:cubicBezTo>
                    <a:lnTo>
                      <a:pt x="6892" y="1645"/>
                    </a:lnTo>
                    <a:lnTo>
                      <a:pt x="6859" y="1628"/>
                    </a:lnTo>
                    <a:cubicBezTo>
                      <a:pt x="6024" y="1389"/>
                      <a:pt x="5182" y="1190"/>
                      <a:pt x="4339" y="1000"/>
                    </a:cubicBezTo>
                    <a:cubicBezTo>
                      <a:pt x="3397" y="794"/>
                      <a:pt x="2455" y="571"/>
                      <a:pt x="1505" y="405"/>
                    </a:cubicBezTo>
                    <a:cubicBezTo>
                      <a:pt x="992" y="323"/>
                      <a:pt x="488" y="182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28"/>
              <p:cNvSpPr/>
              <p:nvPr/>
            </p:nvSpPr>
            <p:spPr>
              <a:xfrm>
                <a:off x="6135625" y="2072425"/>
                <a:ext cx="3950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158" h="3843" extrusionOk="0">
                    <a:moveTo>
                      <a:pt x="1" y="1"/>
                    </a:moveTo>
                    <a:lnTo>
                      <a:pt x="1" y="3843"/>
                    </a:lnTo>
                    <a:cubicBezTo>
                      <a:pt x="42" y="3785"/>
                      <a:pt x="75" y="3719"/>
                      <a:pt x="84" y="3653"/>
                    </a:cubicBezTo>
                    <a:cubicBezTo>
                      <a:pt x="150" y="3264"/>
                      <a:pt x="158" y="2868"/>
                      <a:pt x="108" y="2471"/>
                    </a:cubicBezTo>
                    <a:cubicBezTo>
                      <a:pt x="92" y="2372"/>
                      <a:pt x="92" y="2273"/>
                      <a:pt x="92" y="2174"/>
                    </a:cubicBezTo>
                    <a:cubicBezTo>
                      <a:pt x="108" y="1538"/>
                      <a:pt x="59" y="885"/>
                      <a:pt x="17" y="249"/>
                    </a:cubicBezTo>
                    <a:cubicBezTo>
                      <a:pt x="17" y="166"/>
                      <a:pt x="9" y="83"/>
                      <a:pt x="1" y="1"/>
                    </a:cubicBezTo>
                    <a:close/>
                  </a:path>
                </a:pathLst>
              </a:custGeom>
              <a:solidFill>
                <a:srgbClr val="AF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2" name="Google Shape;592;p28"/>
          <p:cNvGrpSpPr/>
          <p:nvPr/>
        </p:nvGrpSpPr>
        <p:grpSpPr>
          <a:xfrm>
            <a:off x="8766150" y="174000"/>
            <a:ext cx="207000" cy="4795500"/>
            <a:chOff x="8766150" y="174000"/>
            <a:chExt cx="207000" cy="4795500"/>
          </a:xfrm>
        </p:grpSpPr>
        <p:sp>
          <p:nvSpPr>
            <p:cNvPr id="593" name="Google Shape;593;p28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5" name="Google Shape;595;p28"/>
          <p:cNvSpPr txBox="1">
            <a:spLocks noGrp="1"/>
          </p:cNvSpPr>
          <p:nvPr>
            <p:ph type="title"/>
          </p:nvPr>
        </p:nvSpPr>
        <p:spPr>
          <a:xfrm>
            <a:off x="4070200" y="1409296"/>
            <a:ext cx="3887100" cy="143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6" name="Google Shape;596;p28"/>
          <p:cNvSpPr txBox="1">
            <a:spLocks noGrp="1"/>
          </p:cNvSpPr>
          <p:nvPr>
            <p:ph type="subTitle" idx="1"/>
          </p:nvPr>
        </p:nvSpPr>
        <p:spPr>
          <a:xfrm>
            <a:off x="4070200" y="2869196"/>
            <a:ext cx="3887100" cy="81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0_1_1_1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9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9" name="Google Shape;599;p29"/>
          <p:cNvGrpSpPr/>
          <p:nvPr/>
        </p:nvGrpSpPr>
        <p:grpSpPr>
          <a:xfrm>
            <a:off x="274065" y="277500"/>
            <a:ext cx="445785" cy="4588500"/>
            <a:chOff x="274065" y="277500"/>
            <a:chExt cx="445785" cy="4588500"/>
          </a:xfrm>
        </p:grpSpPr>
        <p:sp>
          <p:nvSpPr>
            <p:cNvPr id="600" name="Google Shape;600;p29"/>
            <p:cNvSpPr/>
            <p:nvPr/>
          </p:nvSpPr>
          <p:spPr>
            <a:xfrm>
              <a:off x="274350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1" name="Google Shape;601;p29"/>
            <p:cNvGrpSpPr/>
            <p:nvPr/>
          </p:nvGrpSpPr>
          <p:grpSpPr>
            <a:xfrm>
              <a:off x="274065" y="888693"/>
              <a:ext cx="445492" cy="3366114"/>
              <a:chOff x="274065" y="675472"/>
              <a:chExt cx="445492" cy="3366114"/>
            </a:xfrm>
          </p:grpSpPr>
          <p:sp>
            <p:nvSpPr>
              <p:cNvPr id="602" name="Google Shape;602;p29"/>
              <p:cNvSpPr/>
              <p:nvPr/>
            </p:nvSpPr>
            <p:spPr>
              <a:xfrm>
                <a:off x="274065" y="1228968"/>
                <a:ext cx="444912" cy="28332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4394" extrusionOk="0">
                    <a:moveTo>
                      <a:pt x="1" y="1"/>
                    </a:moveTo>
                    <a:lnTo>
                      <a:pt x="1" y="4149"/>
                    </a:lnTo>
                    <a:cubicBezTo>
                      <a:pt x="25" y="4149"/>
                      <a:pt x="42" y="4165"/>
                      <a:pt x="67" y="4165"/>
                    </a:cubicBezTo>
                    <a:cubicBezTo>
                      <a:pt x="340" y="4197"/>
                      <a:pt x="615" y="4211"/>
                      <a:pt x="892" y="4211"/>
                    </a:cubicBezTo>
                    <a:cubicBezTo>
                      <a:pt x="1126" y="4211"/>
                      <a:pt x="1361" y="4201"/>
                      <a:pt x="1595" y="4182"/>
                    </a:cubicBezTo>
                    <a:cubicBezTo>
                      <a:pt x="1836" y="4165"/>
                      <a:pt x="2079" y="4156"/>
                      <a:pt x="2321" y="4156"/>
                    </a:cubicBezTo>
                    <a:cubicBezTo>
                      <a:pt x="2661" y="4156"/>
                      <a:pt x="3001" y="4173"/>
                      <a:pt x="3339" y="4207"/>
                    </a:cubicBezTo>
                    <a:cubicBezTo>
                      <a:pt x="3430" y="4215"/>
                      <a:pt x="3521" y="4215"/>
                      <a:pt x="3611" y="4215"/>
                    </a:cubicBezTo>
                    <a:cubicBezTo>
                      <a:pt x="4140" y="4215"/>
                      <a:pt x="4661" y="4273"/>
                      <a:pt x="5190" y="4314"/>
                    </a:cubicBezTo>
                    <a:cubicBezTo>
                      <a:pt x="5581" y="4346"/>
                      <a:pt x="5978" y="4393"/>
                      <a:pt x="6376" y="4393"/>
                    </a:cubicBezTo>
                    <a:cubicBezTo>
                      <a:pt x="6490" y="4393"/>
                      <a:pt x="6604" y="4389"/>
                      <a:pt x="6718" y="4380"/>
                    </a:cubicBezTo>
                    <a:lnTo>
                      <a:pt x="6900" y="4355"/>
                    </a:lnTo>
                    <a:lnTo>
                      <a:pt x="6900" y="3719"/>
                    </a:lnTo>
                    <a:cubicBezTo>
                      <a:pt x="6850" y="3719"/>
                      <a:pt x="6809" y="3727"/>
                      <a:pt x="6760" y="3727"/>
                    </a:cubicBezTo>
                    <a:cubicBezTo>
                      <a:pt x="6742" y="3728"/>
                      <a:pt x="6725" y="3728"/>
                      <a:pt x="6708" y="3728"/>
                    </a:cubicBezTo>
                    <a:cubicBezTo>
                      <a:pt x="6007" y="3728"/>
                      <a:pt x="5330" y="3566"/>
                      <a:pt x="4653" y="3372"/>
                    </a:cubicBezTo>
                    <a:cubicBezTo>
                      <a:pt x="4058" y="3223"/>
                      <a:pt x="3487" y="2967"/>
                      <a:pt x="2975" y="2620"/>
                    </a:cubicBezTo>
                    <a:cubicBezTo>
                      <a:pt x="2240" y="2091"/>
                      <a:pt x="1513" y="1554"/>
                      <a:pt x="819" y="976"/>
                    </a:cubicBezTo>
                    <a:cubicBezTo>
                      <a:pt x="521" y="736"/>
                      <a:pt x="265" y="439"/>
                      <a:pt x="67" y="108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29"/>
              <p:cNvSpPr/>
              <p:nvPr/>
            </p:nvSpPr>
            <p:spPr>
              <a:xfrm>
                <a:off x="274065" y="1559750"/>
                <a:ext cx="444912" cy="20846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233" extrusionOk="0">
                    <a:moveTo>
                      <a:pt x="3873" y="0"/>
                    </a:moveTo>
                    <a:cubicBezTo>
                      <a:pt x="3673" y="0"/>
                      <a:pt x="3473" y="3"/>
                      <a:pt x="3273" y="10"/>
                    </a:cubicBezTo>
                    <a:cubicBezTo>
                      <a:pt x="2215" y="43"/>
                      <a:pt x="1215" y="275"/>
                      <a:pt x="298" y="828"/>
                    </a:cubicBezTo>
                    <a:cubicBezTo>
                      <a:pt x="199" y="886"/>
                      <a:pt x="100" y="944"/>
                      <a:pt x="1" y="994"/>
                    </a:cubicBezTo>
                    <a:lnTo>
                      <a:pt x="1" y="3233"/>
                    </a:lnTo>
                    <a:lnTo>
                      <a:pt x="191" y="3068"/>
                    </a:lnTo>
                    <a:cubicBezTo>
                      <a:pt x="538" y="2770"/>
                      <a:pt x="885" y="2481"/>
                      <a:pt x="1240" y="2192"/>
                    </a:cubicBezTo>
                    <a:cubicBezTo>
                      <a:pt x="1686" y="1812"/>
                      <a:pt x="2223" y="1688"/>
                      <a:pt x="2777" y="1622"/>
                    </a:cubicBezTo>
                    <a:cubicBezTo>
                      <a:pt x="3066" y="1587"/>
                      <a:pt x="3355" y="1572"/>
                      <a:pt x="3644" y="1572"/>
                    </a:cubicBezTo>
                    <a:cubicBezTo>
                      <a:pt x="4107" y="1572"/>
                      <a:pt x="4570" y="1609"/>
                      <a:pt x="5033" y="1655"/>
                    </a:cubicBezTo>
                    <a:cubicBezTo>
                      <a:pt x="5399" y="1696"/>
                      <a:pt x="5766" y="1714"/>
                      <a:pt x="6133" y="1714"/>
                    </a:cubicBezTo>
                    <a:cubicBezTo>
                      <a:pt x="6204" y="1714"/>
                      <a:pt x="6275" y="1714"/>
                      <a:pt x="6346" y="1712"/>
                    </a:cubicBezTo>
                    <a:cubicBezTo>
                      <a:pt x="6536" y="1712"/>
                      <a:pt x="6718" y="1745"/>
                      <a:pt x="6900" y="1812"/>
                    </a:cubicBezTo>
                    <a:lnTo>
                      <a:pt x="6900" y="52"/>
                    </a:lnTo>
                    <a:cubicBezTo>
                      <a:pt x="6809" y="60"/>
                      <a:pt x="6718" y="68"/>
                      <a:pt x="6627" y="68"/>
                    </a:cubicBezTo>
                    <a:cubicBezTo>
                      <a:pt x="6471" y="78"/>
                      <a:pt x="6316" y="83"/>
                      <a:pt x="6161" y="83"/>
                    </a:cubicBezTo>
                    <a:cubicBezTo>
                      <a:pt x="5923" y="83"/>
                      <a:pt x="5686" y="72"/>
                      <a:pt x="5446" y="52"/>
                    </a:cubicBezTo>
                    <a:cubicBezTo>
                      <a:pt x="4925" y="22"/>
                      <a:pt x="4399" y="0"/>
                      <a:pt x="3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29"/>
              <p:cNvSpPr/>
              <p:nvPr/>
            </p:nvSpPr>
            <p:spPr>
              <a:xfrm>
                <a:off x="274065" y="3930680"/>
                <a:ext cx="444912" cy="110906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1720" extrusionOk="0">
                    <a:moveTo>
                      <a:pt x="6900" y="1"/>
                    </a:moveTo>
                    <a:lnTo>
                      <a:pt x="6751" y="26"/>
                    </a:lnTo>
                    <a:lnTo>
                      <a:pt x="4876" y="331"/>
                    </a:lnTo>
                    <a:cubicBezTo>
                      <a:pt x="4281" y="431"/>
                      <a:pt x="3678" y="530"/>
                      <a:pt x="3074" y="629"/>
                    </a:cubicBezTo>
                    <a:cubicBezTo>
                      <a:pt x="2620" y="695"/>
                      <a:pt x="2157" y="761"/>
                      <a:pt x="1694" y="819"/>
                    </a:cubicBezTo>
                    <a:cubicBezTo>
                      <a:pt x="1166" y="885"/>
                      <a:pt x="629" y="959"/>
                      <a:pt x="100" y="1026"/>
                    </a:cubicBezTo>
                    <a:lnTo>
                      <a:pt x="1" y="1034"/>
                    </a:lnTo>
                    <a:lnTo>
                      <a:pt x="1" y="1720"/>
                    </a:lnTo>
                    <a:lnTo>
                      <a:pt x="215" y="1695"/>
                    </a:lnTo>
                    <a:cubicBezTo>
                      <a:pt x="1232" y="1596"/>
                      <a:pt x="2248" y="1488"/>
                      <a:pt x="3256" y="1340"/>
                    </a:cubicBezTo>
                    <a:cubicBezTo>
                      <a:pt x="4471" y="1166"/>
                      <a:pt x="5685" y="984"/>
                      <a:pt x="6892" y="794"/>
                    </a:cubicBezTo>
                    <a:lnTo>
                      <a:pt x="690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29"/>
              <p:cNvSpPr/>
              <p:nvPr/>
            </p:nvSpPr>
            <p:spPr>
              <a:xfrm>
                <a:off x="274065" y="3216177"/>
                <a:ext cx="444912" cy="28732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4456" extrusionOk="0">
                    <a:moveTo>
                      <a:pt x="1240" y="1"/>
                    </a:moveTo>
                    <a:cubicBezTo>
                      <a:pt x="1215" y="1"/>
                      <a:pt x="1190" y="1"/>
                      <a:pt x="1166" y="2"/>
                    </a:cubicBezTo>
                    <a:cubicBezTo>
                      <a:pt x="777" y="18"/>
                      <a:pt x="389" y="51"/>
                      <a:pt x="1" y="93"/>
                    </a:cubicBezTo>
                    <a:lnTo>
                      <a:pt x="1" y="985"/>
                    </a:lnTo>
                    <a:lnTo>
                      <a:pt x="42" y="977"/>
                    </a:lnTo>
                    <a:cubicBezTo>
                      <a:pt x="560" y="878"/>
                      <a:pt x="1086" y="830"/>
                      <a:pt x="1612" y="830"/>
                    </a:cubicBezTo>
                    <a:cubicBezTo>
                      <a:pt x="2009" y="830"/>
                      <a:pt x="2407" y="857"/>
                      <a:pt x="2802" y="911"/>
                    </a:cubicBezTo>
                    <a:cubicBezTo>
                      <a:pt x="3256" y="985"/>
                      <a:pt x="3702" y="1092"/>
                      <a:pt x="4099" y="1349"/>
                    </a:cubicBezTo>
                    <a:cubicBezTo>
                      <a:pt x="4446" y="1572"/>
                      <a:pt x="4438" y="1778"/>
                      <a:pt x="4082" y="1985"/>
                    </a:cubicBezTo>
                    <a:cubicBezTo>
                      <a:pt x="3975" y="2051"/>
                      <a:pt x="3868" y="2109"/>
                      <a:pt x="3752" y="2150"/>
                    </a:cubicBezTo>
                    <a:cubicBezTo>
                      <a:pt x="3578" y="2224"/>
                      <a:pt x="3405" y="2299"/>
                      <a:pt x="3223" y="2357"/>
                    </a:cubicBezTo>
                    <a:cubicBezTo>
                      <a:pt x="2215" y="2737"/>
                      <a:pt x="1215" y="3125"/>
                      <a:pt x="265" y="3646"/>
                    </a:cubicBezTo>
                    <a:cubicBezTo>
                      <a:pt x="182" y="3695"/>
                      <a:pt x="92" y="3736"/>
                      <a:pt x="1" y="3786"/>
                    </a:cubicBezTo>
                    <a:lnTo>
                      <a:pt x="1" y="4455"/>
                    </a:lnTo>
                    <a:cubicBezTo>
                      <a:pt x="1281" y="3769"/>
                      <a:pt x="2653" y="3290"/>
                      <a:pt x="4074" y="3026"/>
                    </a:cubicBezTo>
                    <a:cubicBezTo>
                      <a:pt x="4727" y="2910"/>
                      <a:pt x="5388" y="2828"/>
                      <a:pt x="6049" y="2786"/>
                    </a:cubicBezTo>
                    <a:cubicBezTo>
                      <a:pt x="6330" y="2761"/>
                      <a:pt x="6619" y="2745"/>
                      <a:pt x="6900" y="2704"/>
                    </a:cubicBezTo>
                    <a:lnTo>
                      <a:pt x="6900" y="1613"/>
                    </a:lnTo>
                    <a:cubicBezTo>
                      <a:pt x="6363" y="1307"/>
                      <a:pt x="5818" y="1043"/>
                      <a:pt x="5247" y="811"/>
                    </a:cubicBezTo>
                    <a:cubicBezTo>
                      <a:pt x="4562" y="531"/>
                      <a:pt x="3843" y="316"/>
                      <a:pt x="3107" y="192"/>
                    </a:cubicBezTo>
                    <a:cubicBezTo>
                      <a:pt x="2744" y="117"/>
                      <a:pt x="2364" y="68"/>
                      <a:pt x="1992" y="43"/>
                    </a:cubicBezTo>
                    <a:cubicBezTo>
                      <a:pt x="1744" y="36"/>
                      <a:pt x="1489" y="1"/>
                      <a:pt x="12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29"/>
              <p:cNvSpPr/>
              <p:nvPr/>
            </p:nvSpPr>
            <p:spPr>
              <a:xfrm>
                <a:off x="274581" y="3547669"/>
                <a:ext cx="444396" cy="276039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281" extrusionOk="0">
                    <a:moveTo>
                      <a:pt x="6892" y="0"/>
                    </a:moveTo>
                    <a:cubicBezTo>
                      <a:pt x="6619" y="8"/>
                      <a:pt x="6347" y="33"/>
                      <a:pt x="6082" y="74"/>
                    </a:cubicBezTo>
                    <a:cubicBezTo>
                      <a:pt x="5925" y="91"/>
                      <a:pt x="5768" y="108"/>
                      <a:pt x="5611" y="108"/>
                    </a:cubicBezTo>
                    <a:cubicBezTo>
                      <a:pt x="5545" y="108"/>
                      <a:pt x="5479" y="116"/>
                      <a:pt x="5413" y="124"/>
                    </a:cubicBezTo>
                    <a:cubicBezTo>
                      <a:pt x="5322" y="132"/>
                      <a:pt x="5231" y="141"/>
                      <a:pt x="5149" y="149"/>
                    </a:cubicBezTo>
                    <a:cubicBezTo>
                      <a:pt x="4859" y="182"/>
                      <a:pt x="4578" y="231"/>
                      <a:pt x="4306" y="281"/>
                    </a:cubicBezTo>
                    <a:lnTo>
                      <a:pt x="4289" y="281"/>
                    </a:lnTo>
                    <a:cubicBezTo>
                      <a:pt x="3917" y="347"/>
                      <a:pt x="3546" y="430"/>
                      <a:pt x="3174" y="512"/>
                    </a:cubicBezTo>
                    <a:cubicBezTo>
                      <a:pt x="2480" y="669"/>
                      <a:pt x="1786" y="876"/>
                      <a:pt x="1108" y="1124"/>
                    </a:cubicBezTo>
                    <a:cubicBezTo>
                      <a:pt x="935" y="1190"/>
                      <a:pt x="761" y="1248"/>
                      <a:pt x="596" y="1322"/>
                    </a:cubicBezTo>
                    <a:cubicBezTo>
                      <a:pt x="397" y="1396"/>
                      <a:pt x="199" y="1479"/>
                      <a:pt x="1" y="1570"/>
                    </a:cubicBezTo>
                    <a:lnTo>
                      <a:pt x="1" y="4280"/>
                    </a:lnTo>
                    <a:cubicBezTo>
                      <a:pt x="621" y="4231"/>
                      <a:pt x="1232" y="4123"/>
                      <a:pt x="1843" y="4024"/>
                    </a:cubicBezTo>
                    <a:cubicBezTo>
                      <a:pt x="2546" y="3917"/>
                      <a:pt x="3248" y="3768"/>
                      <a:pt x="3950" y="3627"/>
                    </a:cubicBezTo>
                    <a:lnTo>
                      <a:pt x="4174" y="3586"/>
                    </a:lnTo>
                    <a:lnTo>
                      <a:pt x="4859" y="3446"/>
                    </a:lnTo>
                    <a:lnTo>
                      <a:pt x="5314" y="3355"/>
                    </a:lnTo>
                    <a:cubicBezTo>
                      <a:pt x="5421" y="3330"/>
                      <a:pt x="5529" y="3313"/>
                      <a:pt x="5644" y="3289"/>
                    </a:cubicBezTo>
                    <a:cubicBezTo>
                      <a:pt x="5991" y="3231"/>
                      <a:pt x="6338" y="3189"/>
                      <a:pt x="6685" y="3156"/>
                    </a:cubicBezTo>
                    <a:lnTo>
                      <a:pt x="6842" y="3140"/>
                    </a:lnTo>
                    <a:lnTo>
                      <a:pt x="6892" y="3140"/>
                    </a:lnTo>
                    <a:lnTo>
                      <a:pt x="6892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29"/>
              <p:cNvSpPr/>
              <p:nvPr/>
            </p:nvSpPr>
            <p:spPr>
              <a:xfrm>
                <a:off x="274065" y="2917377"/>
                <a:ext cx="444396" cy="27178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215" extrusionOk="0">
                    <a:moveTo>
                      <a:pt x="1" y="0"/>
                    </a:moveTo>
                    <a:lnTo>
                      <a:pt x="1" y="1074"/>
                    </a:lnTo>
                    <a:lnTo>
                      <a:pt x="25" y="1074"/>
                    </a:lnTo>
                    <a:lnTo>
                      <a:pt x="290" y="1182"/>
                    </a:lnTo>
                    <a:cubicBezTo>
                      <a:pt x="1257" y="1570"/>
                      <a:pt x="2223" y="1950"/>
                      <a:pt x="3182" y="2355"/>
                    </a:cubicBezTo>
                    <a:cubicBezTo>
                      <a:pt x="3942" y="2677"/>
                      <a:pt x="4686" y="3024"/>
                      <a:pt x="5413" y="3413"/>
                    </a:cubicBezTo>
                    <a:cubicBezTo>
                      <a:pt x="5908" y="3677"/>
                      <a:pt x="6404" y="3942"/>
                      <a:pt x="6892" y="4214"/>
                    </a:cubicBezTo>
                    <a:lnTo>
                      <a:pt x="6892" y="3181"/>
                    </a:lnTo>
                    <a:lnTo>
                      <a:pt x="5826" y="2661"/>
                    </a:lnTo>
                    <a:cubicBezTo>
                      <a:pt x="4810" y="2157"/>
                      <a:pt x="3768" y="1702"/>
                      <a:pt x="2727" y="1265"/>
                    </a:cubicBezTo>
                    <a:lnTo>
                      <a:pt x="2471" y="1149"/>
                    </a:lnTo>
                    <a:cubicBezTo>
                      <a:pt x="1678" y="818"/>
                      <a:pt x="893" y="471"/>
                      <a:pt x="133" y="66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29"/>
              <p:cNvSpPr/>
              <p:nvPr/>
            </p:nvSpPr>
            <p:spPr>
              <a:xfrm>
                <a:off x="274581" y="675472"/>
                <a:ext cx="444396" cy="245346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3805" extrusionOk="0">
                    <a:moveTo>
                      <a:pt x="1" y="0"/>
                    </a:moveTo>
                    <a:lnTo>
                      <a:pt x="1" y="1297"/>
                    </a:lnTo>
                    <a:lnTo>
                      <a:pt x="117" y="1363"/>
                    </a:lnTo>
                    <a:cubicBezTo>
                      <a:pt x="563" y="1619"/>
                      <a:pt x="1001" y="1892"/>
                      <a:pt x="1439" y="2148"/>
                    </a:cubicBezTo>
                    <a:cubicBezTo>
                      <a:pt x="1786" y="2355"/>
                      <a:pt x="2091" y="2628"/>
                      <a:pt x="2405" y="2867"/>
                    </a:cubicBezTo>
                    <a:cubicBezTo>
                      <a:pt x="2951" y="3272"/>
                      <a:pt x="3562" y="3561"/>
                      <a:pt x="4215" y="3735"/>
                    </a:cubicBezTo>
                    <a:cubicBezTo>
                      <a:pt x="4352" y="3781"/>
                      <a:pt x="4496" y="3804"/>
                      <a:pt x="4638" y="3804"/>
                    </a:cubicBezTo>
                    <a:cubicBezTo>
                      <a:pt x="4727" y="3804"/>
                      <a:pt x="4815" y="3795"/>
                      <a:pt x="4901" y="3776"/>
                    </a:cubicBezTo>
                    <a:cubicBezTo>
                      <a:pt x="5116" y="3718"/>
                      <a:pt x="5289" y="3578"/>
                      <a:pt x="5388" y="3388"/>
                    </a:cubicBezTo>
                    <a:cubicBezTo>
                      <a:pt x="5520" y="3148"/>
                      <a:pt x="5620" y="2900"/>
                      <a:pt x="5694" y="2644"/>
                    </a:cubicBezTo>
                    <a:cubicBezTo>
                      <a:pt x="5801" y="2322"/>
                      <a:pt x="5950" y="2024"/>
                      <a:pt x="6132" y="1752"/>
                    </a:cubicBezTo>
                    <a:cubicBezTo>
                      <a:pt x="6265" y="1525"/>
                      <a:pt x="6509" y="1387"/>
                      <a:pt x="6766" y="1387"/>
                    </a:cubicBezTo>
                    <a:cubicBezTo>
                      <a:pt x="6780" y="1387"/>
                      <a:pt x="6795" y="1387"/>
                      <a:pt x="6809" y="1388"/>
                    </a:cubicBezTo>
                    <a:lnTo>
                      <a:pt x="6892" y="1388"/>
                    </a:lnTo>
                    <a:lnTo>
                      <a:pt x="6892" y="0"/>
                    </a:lnTo>
                    <a:lnTo>
                      <a:pt x="4405" y="0"/>
                    </a:lnTo>
                    <a:cubicBezTo>
                      <a:pt x="4182" y="58"/>
                      <a:pt x="3959" y="116"/>
                      <a:pt x="3744" y="182"/>
                    </a:cubicBezTo>
                    <a:cubicBezTo>
                      <a:pt x="3403" y="283"/>
                      <a:pt x="3064" y="319"/>
                      <a:pt x="2724" y="319"/>
                    </a:cubicBezTo>
                    <a:cubicBezTo>
                      <a:pt x="2479" y="319"/>
                      <a:pt x="2233" y="300"/>
                      <a:pt x="1984" y="273"/>
                    </a:cubicBezTo>
                    <a:cubicBezTo>
                      <a:pt x="1587" y="215"/>
                      <a:pt x="1199" y="124"/>
                      <a:pt x="827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29"/>
              <p:cNvSpPr/>
              <p:nvPr/>
            </p:nvSpPr>
            <p:spPr>
              <a:xfrm>
                <a:off x="274581" y="1969714"/>
                <a:ext cx="444976" cy="187443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2907" extrusionOk="0">
                    <a:moveTo>
                      <a:pt x="583" y="0"/>
                    </a:moveTo>
                    <a:cubicBezTo>
                      <a:pt x="557" y="0"/>
                      <a:pt x="530" y="2"/>
                      <a:pt x="505" y="6"/>
                    </a:cubicBezTo>
                    <a:cubicBezTo>
                      <a:pt x="397" y="23"/>
                      <a:pt x="290" y="64"/>
                      <a:pt x="191" y="122"/>
                    </a:cubicBezTo>
                    <a:lnTo>
                      <a:pt x="150" y="139"/>
                    </a:lnTo>
                    <a:lnTo>
                      <a:pt x="34" y="196"/>
                    </a:lnTo>
                    <a:lnTo>
                      <a:pt x="1" y="213"/>
                    </a:lnTo>
                    <a:lnTo>
                      <a:pt x="1" y="1138"/>
                    </a:lnTo>
                    <a:cubicBezTo>
                      <a:pt x="34" y="1138"/>
                      <a:pt x="59" y="1147"/>
                      <a:pt x="84" y="1155"/>
                    </a:cubicBezTo>
                    <a:cubicBezTo>
                      <a:pt x="199" y="1180"/>
                      <a:pt x="307" y="1221"/>
                      <a:pt x="414" y="1271"/>
                    </a:cubicBezTo>
                    <a:cubicBezTo>
                      <a:pt x="530" y="1328"/>
                      <a:pt x="645" y="1378"/>
                      <a:pt x="753" y="1436"/>
                    </a:cubicBezTo>
                    <a:cubicBezTo>
                      <a:pt x="1207" y="1659"/>
                      <a:pt x="1620" y="1940"/>
                      <a:pt x="1992" y="2262"/>
                    </a:cubicBezTo>
                    <a:cubicBezTo>
                      <a:pt x="2133" y="2394"/>
                      <a:pt x="2298" y="2485"/>
                      <a:pt x="2471" y="2535"/>
                    </a:cubicBezTo>
                    <a:cubicBezTo>
                      <a:pt x="2612" y="2576"/>
                      <a:pt x="2761" y="2593"/>
                      <a:pt x="2901" y="2593"/>
                    </a:cubicBezTo>
                    <a:cubicBezTo>
                      <a:pt x="3208" y="2588"/>
                      <a:pt x="3515" y="2586"/>
                      <a:pt x="3822" y="2586"/>
                    </a:cubicBezTo>
                    <a:cubicBezTo>
                      <a:pt x="4147" y="2586"/>
                      <a:pt x="4472" y="2588"/>
                      <a:pt x="4797" y="2588"/>
                    </a:cubicBezTo>
                    <a:cubicBezTo>
                      <a:pt x="5198" y="2588"/>
                      <a:pt x="5599" y="2586"/>
                      <a:pt x="6000" y="2576"/>
                    </a:cubicBezTo>
                    <a:cubicBezTo>
                      <a:pt x="6011" y="2576"/>
                      <a:pt x="6022" y="2576"/>
                      <a:pt x="6033" y="2576"/>
                    </a:cubicBezTo>
                    <a:cubicBezTo>
                      <a:pt x="6352" y="2576"/>
                      <a:pt x="6661" y="2691"/>
                      <a:pt x="6900" y="2907"/>
                    </a:cubicBezTo>
                    <a:lnTo>
                      <a:pt x="6892" y="1147"/>
                    </a:lnTo>
                    <a:cubicBezTo>
                      <a:pt x="6842" y="1105"/>
                      <a:pt x="6793" y="1072"/>
                      <a:pt x="6743" y="1031"/>
                    </a:cubicBezTo>
                    <a:cubicBezTo>
                      <a:pt x="6570" y="915"/>
                      <a:pt x="6363" y="857"/>
                      <a:pt x="6165" y="857"/>
                    </a:cubicBezTo>
                    <a:lnTo>
                      <a:pt x="4463" y="857"/>
                    </a:lnTo>
                    <a:cubicBezTo>
                      <a:pt x="3901" y="857"/>
                      <a:pt x="3331" y="857"/>
                      <a:pt x="2769" y="866"/>
                    </a:cubicBezTo>
                    <a:lnTo>
                      <a:pt x="2736" y="866"/>
                    </a:lnTo>
                    <a:cubicBezTo>
                      <a:pt x="2723" y="866"/>
                      <a:pt x="2710" y="866"/>
                      <a:pt x="2697" y="866"/>
                    </a:cubicBezTo>
                    <a:cubicBezTo>
                      <a:pt x="2454" y="866"/>
                      <a:pt x="2213" y="792"/>
                      <a:pt x="2009" y="651"/>
                    </a:cubicBezTo>
                    <a:cubicBezTo>
                      <a:pt x="1934" y="601"/>
                      <a:pt x="1868" y="552"/>
                      <a:pt x="1802" y="494"/>
                    </a:cubicBezTo>
                    <a:cubicBezTo>
                      <a:pt x="1769" y="461"/>
                      <a:pt x="1728" y="428"/>
                      <a:pt x="1695" y="403"/>
                    </a:cubicBezTo>
                    <a:cubicBezTo>
                      <a:pt x="1538" y="279"/>
                      <a:pt x="1348" y="188"/>
                      <a:pt x="1158" y="130"/>
                    </a:cubicBezTo>
                    <a:cubicBezTo>
                      <a:pt x="1025" y="81"/>
                      <a:pt x="893" y="48"/>
                      <a:pt x="753" y="23"/>
                    </a:cubicBezTo>
                    <a:lnTo>
                      <a:pt x="662" y="6"/>
                    </a:lnTo>
                    <a:cubicBezTo>
                      <a:pt x="637" y="2"/>
                      <a:pt x="610" y="0"/>
                      <a:pt x="5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0" name="Google Shape;610;p29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611" name="Google Shape;611;p29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612" name="Google Shape;612;p29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29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4" name="Google Shape;614;p29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615" name="Google Shape;615;p29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29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17" name="Google Shape;617;p29"/>
          <p:cNvSpPr txBox="1">
            <a:spLocks noGrp="1"/>
          </p:cNvSpPr>
          <p:nvPr>
            <p:ph type="subTitle" idx="1"/>
          </p:nvPr>
        </p:nvSpPr>
        <p:spPr>
          <a:xfrm>
            <a:off x="1732593" y="2559811"/>
            <a:ext cx="3169800" cy="105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618" name="Google Shape;618;p29"/>
          <p:cNvSpPr txBox="1">
            <a:spLocks noGrp="1"/>
          </p:cNvSpPr>
          <p:nvPr>
            <p:ph type="title"/>
          </p:nvPr>
        </p:nvSpPr>
        <p:spPr>
          <a:xfrm>
            <a:off x="1732593" y="1416064"/>
            <a:ext cx="3169800" cy="11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0"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0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1" name="Google Shape;621;p30"/>
          <p:cNvGrpSpPr/>
          <p:nvPr/>
        </p:nvGrpSpPr>
        <p:grpSpPr>
          <a:xfrm>
            <a:off x="8423983" y="277500"/>
            <a:ext cx="445580" cy="4588500"/>
            <a:chOff x="8423983" y="277500"/>
            <a:chExt cx="445580" cy="4588500"/>
          </a:xfrm>
        </p:grpSpPr>
        <p:grpSp>
          <p:nvGrpSpPr>
            <p:cNvPr id="622" name="Google Shape;622;p30"/>
            <p:cNvGrpSpPr/>
            <p:nvPr/>
          </p:nvGrpSpPr>
          <p:grpSpPr>
            <a:xfrm>
              <a:off x="8423983" y="542960"/>
              <a:ext cx="445580" cy="4323040"/>
              <a:chOff x="8423983" y="542960"/>
              <a:chExt cx="445580" cy="4323040"/>
            </a:xfrm>
          </p:grpSpPr>
          <p:sp>
            <p:nvSpPr>
              <p:cNvPr id="623" name="Google Shape;623;p30"/>
              <p:cNvSpPr/>
              <p:nvPr/>
            </p:nvSpPr>
            <p:spPr>
              <a:xfrm>
                <a:off x="8423983" y="542960"/>
                <a:ext cx="445499" cy="23637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30"/>
              <p:cNvSpPr/>
              <p:nvPr/>
            </p:nvSpPr>
            <p:spPr>
              <a:xfrm>
                <a:off x="8424500" y="698174"/>
                <a:ext cx="444982" cy="29719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30"/>
              <p:cNvSpPr/>
              <p:nvPr/>
            </p:nvSpPr>
            <p:spPr>
              <a:xfrm>
                <a:off x="8423983" y="1272221"/>
                <a:ext cx="445499" cy="43426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30"/>
              <p:cNvSpPr/>
              <p:nvPr/>
            </p:nvSpPr>
            <p:spPr>
              <a:xfrm>
                <a:off x="8423983" y="1550109"/>
                <a:ext cx="445499" cy="41515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30"/>
              <p:cNvSpPr/>
              <p:nvPr/>
            </p:nvSpPr>
            <p:spPr>
              <a:xfrm>
                <a:off x="8423983" y="1948669"/>
                <a:ext cx="445499" cy="617306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30"/>
              <p:cNvSpPr/>
              <p:nvPr/>
            </p:nvSpPr>
            <p:spPr>
              <a:xfrm>
                <a:off x="8423983" y="3096919"/>
                <a:ext cx="445499" cy="176908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30"/>
              <p:cNvSpPr/>
              <p:nvPr/>
            </p:nvSpPr>
            <p:spPr>
              <a:xfrm flipH="1">
                <a:off x="8670509" y="2653948"/>
                <a:ext cx="199054" cy="691491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0" name="Google Shape;630;p30"/>
            <p:cNvSpPr/>
            <p:nvPr/>
          </p:nvSpPr>
          <p:spPr>
            <a:xfrm>
              <a:off x="8424062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" name="Google Shape;631;p30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632" name="Google Shape;632;p30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633" name="Google Shape;633;p30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30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5" name="Google Shape;635;p30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636" name="Google Shape;636;p30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30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8" name="Google Shape;638;p30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4655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0_1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1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1" name="Google Shape;641;p31"/>
          <p:cNvGrpSpPr/>
          <p:nvPr/>
        </p:nvGrpSpPr>
        <p:grpSpPr>
          <a:xfrm rot="10800000" flipH="1">
            <a:off x="274257" y="277500"/>
            <a:ext cx="445622" cy="4588500"/>
            <a:chOff x="274257" y="277500"/>
            <a:chExt cx="445622" cy="4588500"/>
          </a:xfrm>
        </p:grpSpPr>
        <p:sp>
          <p:nvSpPr>
            <p:cNvPr id="642" name="Google Shape;642;p31"/>
            <p:cNvSpPr/>
            <p:nvPr/>
          </p:nvSpPr>
          <p:spPr>
            <a:xfrm>
              <a:off x="274257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3" name="Google Shape;643;p31"/>
            <p:cNvGrpSpPr/>
            <p:nvPr/>
          </p:nvGrpSpPr>
          <p:grpSpPr>
            <a:xfrm>
              <a:off x="274260" y="539441"/>
              <a:ext cx="445619" cy="4326559"/>
              <a:chOff x="274260" y="539441"/>
              <a:chExt cx="445619" cy="4326559"/>
            </a:xfrm>
          </p:grpSpPr>
          <p:sp>
            <p:nvSpPr>
              <p:cNvPr id="644" name="Google Shape;644;p31"/>
              <p:cNvSpPr/>
              <p:nvPr/>
            </p:nvSpPr>
            <p:spPr>
              <a:xfrm>
                <a:off x="274260" y="539441"/>
                <a:ext cx="445619" cy="236437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31"/>
              <p:cNvSpPr/>
              <p:nvPr/>
            </p:nvSpPr>
            <p:spPr>
              <a:xfrm>
                <a:off x="274776" y="694698"/>
                <a:ext cx="445103" cy="29727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31"/>
              <p:cNvSpPr/>
              <p:nvPr/>
            </p:nvSpPr>
            <p:spPr>
              <a:xfrm>
                <a:off x="274260" y="1268901"/>
                <a:ext cx="445619" cy="43438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31"/>
              <p:cNvSpPr/>
              <p:nvPr/>
            </p:nvSpPr>
            <p:spPr>
              <a:xfrm>
                <a:off x="274260" y="1546864"/>
                <a:ext cx="445619" cy="41526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1"/>
              <p:cNvSpPr/>
              <p:nvPr/>
            </p:nvSpPr>
            <p:spPr>
              <a:xfrm>
                <a:off x="274260" y="2490241"/>
                <a:ext cx="445619" cy="59874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271" extrusionOk="0">
                    <a:moveTo>
                      <a:pt x="0" y="0"/>
                    </a:moveTo>
                    <a:lnTo>
                      <a:pt x="0" y="58"/>
                    </a:lnTo>
                    <a:cubicBezTo>
                      <a:pt x="42" y="75"/>
                      <a:pt x="91" y="83"/>
                      <a:pt x="133" y="99"/>
                    </a:cubicBezTo>
                    <a:cubicBezTo>
                      <a:pt x="1157" y="504"/>
                      <a:pt x="2083" y="1140"/>
                      <a:pt x="2834" y="1958"/>
                    </a:cubicBezTo>
                    <a:cubicBezTo>
                      <a:pt x="3438" y="2636"/>
                      <a:pt x="3975" y="3371"/>
                      <a:pt x="4421" y="4156"/>
                    </a:cubicBezTo>
                    <a:cubicBezTo>
                      <a:pt x="4991" y="5131"/>
                      <a:pt x="5545" y="6115"/>
                      <a:pt x="6024" y="7139"/>
                    </a:cubicBezTo>
                    <a:cubicBezTo>
                      <a:pt x="6354" y="7833"/>
                      <a:pt x="6627" y="8552"/>
                      <a:pt x="6900" y="9271"/>
                    </a:cubicBezTo>
                    <a:lnTo>
                      <a:pt x="6900" y="8610"/>
                    </a:lnTo>
                    <a:cubicBezTo>
                      <a:pt x="6842" y="8469"/>
                      <a:pt x="6792" y="8337"/>
                      <a:pt x="6735" y="8205"/>
                    </a:cubicBezTo>
                    <a:cubicBezTo>
                      <a:pt x="6478" y="7544"/>
                      <a:pt x="6181" y="6900"/>
                      <a:pt x="5859" y="6272"/>
                    </a:cubicBezTo>
                    <a:cubicBezTo>
                      <a:pt x="5759" y="6082"/>
                      <a:pt x="5652" y="5883"/>
                      <a:pt x="5545" y="5701"/>
                    </a:cubicBezTo>
                    <a:lnTo>
                      <a:pt x="5421" y="5470"/>
                    </a:lnTo>
                    <a:lnTo>
                      <a:pt x="5313" y="5297"/>
                    </a:lnTo>
                    <a:cubicBezTo>
                      <a:pt x="5214" y="5107"/>
                      <a:pt x="5098" y="4917"/>
                      <a:pt x="4983" y="4726"/>
                    </a:cubicBezTo>
                    <a:cubicBezTo>
                      <a:pt x="4727" y="4297"/>
                      <a:pt x="4471" y="3859"/>
                      <a:pt x="4198" y="3438"/>
                    </a:cubicBezTo>
                    <a:cubicBezTo>
                      <a:pt x="4049" y="3214"/>
                      <a:pt x="3892" y="2991"/>
                      <a:pt x="3727" y="2768"/>
                    </a:cubicBezTo>
                    <a:cubicBezTo>
                      <a:pt x="3661" y="2677"/>
                      <a:pt x="3586" y="2586"/>
                      <a:pt x="3512" y="2496"/>
                    </a:cubicBezTo>
                    <a:cubicBezTo>
                      <a:pt x="3281" y="2215"/>
                      <a:pt x="3025" y="1942"/>
                      <a:pt x="2768" y="1686"/>
                    </a:cubicBezTo>
                    <a:cubicBezTo>
                      <a:pt x="2000" y="942"/>
                      <a:pt x="1066" y="331"/>
                      <a:pt x="42" y="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1"/>
              <p:cNvSpPr/>
              <p:nvPr/>
            </p:nvSpPr>
            <p:spPr>
              <a:xfrm>
                <a:off x="274260" y="2097932"/>
                <a:ext cx="445619" cy="61747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31"/>
              <p:cNvSpPr/>
              <p:nvPr/>
            </p:nvSpPr>
            <p:spPr>
              <a:xfrm>
                <a:off x="274260" y="3096440"/>
                <a:ext cx="445619" cy="176956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31"/>
              <p:cNvSpPr/>
              <p:nvPr/>
            </p:nvSpPr>
            <p:spPr>
              <a:xfrm>
                <a:off x="274260" y="3794147"/>
                <a:ext cx="199108" cy="691679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2" name="Google Shape;652;p31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653" name="Google Shape;653;p31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654" name="Google Shape;654;p31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1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6" name="Google Shape;656;p31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657" name="Google Shape;657;p31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1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59" name="Google Shape;659;p31"/>
          <p:cNvSpPr txBox="1">
            <a:spLocks noGrp="1"/>
          </p:cNvSpPr>
          <p:nvPr>
            <p:ph type="title"/>
          </p:nvPr>
        </p:nvSpPr>
        <p:spPr>
          <a:xfrm>
            <a:off x="948600" y="387600"/>
            <a:ext cx="7473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Fredoka One"/>
              <a:buNone/>
              <a:defRPr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2_3"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2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2" name="Google Shape;662;p32"/>
          <p:cNvGrpSpPr/>
          <p:nvPr/>
        </p:nvGrpSpPr>
        <p:grpSpPr>
          <a:xfrm>
            <a:off x="170850" y="174000"/>
            <a:ext cx="207000" cy="4795500"/>
            <a:chOff x="8766150" y="174000"/>
            <a:chExt cx="207000" cy="4795500"/>
          </a:xfrm>
        </p:grpSpPr>
        <p:sp>
          <p:nvSpPr>
            <p:cNvPr id="663" name="Google Shape;663;p32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2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5" name="Google Shape;665;p32"/>
          <p:cNvSpPr txBox="1">
            <a:spLocks noGrp="1"/>
          </p:cNvSpPr>
          <p:nvPr>
            <p:ph type="title"/>
          </p:nvPr>
        </p:nvSpPr>
        <p:spPr>
          <a:xfrm>
            <a:off x="722375" y="1393775"/>
            <a:ext cx="4509900" cy="9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p32"/>
          <p:cNvSpPr txBox="1">
            <a:spLocks noGrp="1"/>
          </p:cNvSpPr>
          <p:nvPr>
            <p:ph type="subTitle" idx="1"/>
          </p:nvPr>
        </p:nvSpPr>
        <p:spPr>
          <a:xfrm>
            <a:off x="722375" y="2376421"/>
            <a:ext cx="4509900" cy="10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667" name="Google Shape;667;p32"/>
          <p:cNvSpPr txBox="1"/>
          <p:nvPr/>
        </p:nvSpPr>
        <p:spPr>
          <a:xfrm>
            <a:off x="722375" y="3557725"/>
            <a:ext cx="38496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4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3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0" name="Google Shape;670;p33"/>
          <p:cNvGrpSpPr/>
          <p:nvPr/>
        </p:nvGrpSpPr>
        <p:grpSpPr>
          <a:xfrm>
            <a:off x="8424062" y="277500"/>
            <a:ext cx="445779" cy="4588500"/>
            <a:chOff x="8306775" y="277500"/>
            <a:chExt cx="562995" cy="4588500"/>
          </a:xfrm>
        </p:grpSpPr>
        <p:sp>
          <p:nvSpPr>
            <p:cNvPr id="671" name="Google Shape;671;p33"/>
            <p:cNvSpPr/>
            <p:nvPr/>
          </p:nvSpPr>
          <p:spPr>
            <a:xfrm>
              <a:off x="8306775" y="277500"/>
              <a:ext cx="5628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2" name="Google Shape;672;p33"/>
            <p:cNvGrpSpPr/>
            <p:nvPr/>
          </p:nvGrpSpPr>
          <p:grpSpPr>
            <a:xfrm>
              <a:off x="8306906" y="539538"/>
              <a:ext cx="562864" cy="4326453"/>
              <a:chOff x="6667750" y="1764025"/>
              <a:chExt cx="173125" cy="1330725"/>
            </a:xfrm>
          </p:grpSpPr>
          <p:sp>
            <p:nvSpPr>
              <p:cNvPr id="673" name="Google Shape;673;p33"/>
              <p:cNvSpPr/>
              <p:nvPr/>
            </p:nvSpPr>
            <p:spPr>
              <a:xfrm>
                <a:off x="6668375" y="1764025"/>
                <a:ext cx="172500" cy="145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5814" extrusionOk="0">
                    <a:moveTo>
                      <a:pt x="6892" y="1"/>
                    </a:moveTo>
                    <a:cubicBezTo>
                      <a:pt x="6669" y="58"/>
                      <a:pt x="6462" y="149"/>
                      <a:pt x="6272" y="265"/>
                    </a:cubicBezTo>
                    <a:cubicBezTo>
                      <a:pt x="5842" y="513"/>
                      <a:pt x="5446" y="794"/>
                      <a:pt x="5033" y="1058"/>
                    </a:cubicBezTo>
                    <a:cubicBezTo>
                      <a:pt x="4686" y="1281"/>
                      <a:pt x="4330" y="1488"/>
                      <a:pt x="3958" y="1661"/>
                    </a:cubicBezTo>
                    <a:cubicBezTo>
                      <a:pt x="3662" y="1802"/>
                      <a:pt x="3365" y="1866"/>
                      <a:pt x="3071" y="1866"/>
                    </a:cubicBezTo>
                    <a:cubicBezTo>
                      <a:pt x="2758" y="1866"/>
                      <a:pt x="2447" y="1793"/>
                      <a:pt x="2141" y="1661"/>
                    </a:cubicBezTo>
                    <a:cubicBezTo>
                      <a:pt x="1397" y="1339"/>
                      <a:pt x="678" y="951"/>
                      <a:pt x="1" y="496"/>
                    </a:cubicBezTo>
                    <a:lnTo>
                      <a:pt x="1" y="4636"/>
                    </a:lnTo>
                    <a:cubicBezTo>
                      <a:pt x="463" y="5016"/>
                      <a:pt x="959" y="5338"/>
                      <a:pt x="1488" y="5603"/>
                    </a:cubicBezTo>
                    <a:cubicBezTo>
                      <a:pt x="1752" y="5743"/>
                      <a:pt x="2041" y="5813"/>
                      <a:pt x="2331" y="5813"/>
                    </a:cubicBezTo>
                    <a:cubicBezTo>
                      <a:pt x="2620" y="5813"/>
                      <a:pt x="2909" y="5743"/>
                      <a:pt x="3173" y="5603"/>
                    </a:cubicBezTo>
                    <a:cubicBezTo>
                      <a:pt x="4024" y="5173"/>
                      <a:pt x="4834" y="4669"/>
                      <a:pt x="5594" y="4099"/>
                    </a:cubicBezTo>
                    <a:cubicBezTo>
                      <a:pt x="6041" y="3760"/>
                      <a:pt x="6470" y="3388"/>
                      <a:pt x="6900" y="3008"/>
                    </a:cubicBezTo>
                    <a:lnTo>
                      <a:pt x="68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33"/>
              <p:cNvSpPr/>
              <p:nvPr/>
            </p:nvSpPr>
            <p:spPr>
              <a:xfrm>
                <a:off x="6668175" y="2199250"/>
                <a:ext cx="172500" cy="1783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7134" extrusionOk="0">
                    <a:moveTo>
                      <a:pt x="6900" y="1"/>
                    </a:moveTo>
                    <a:cubicBezTo>
                      <a:pt x="6668" y="356"/>
                      <a:pt x="6445" y="720"/>
                      <a:pt x="6222" y="1075"/>
                    </a:cubicBezTo>
                    <a:cubicBezTo>
                      <a:pt x="5635" y="2001"/>
                      <a:pt x="5082" y="2959"/>
                      <a:pt x="4479" y="3884"/>
                    </a:cubicBezTo>
                    <a:cubicBezTo>
                      <a:pt x="3999" y="4628"/>
                      <a:pt x="3462" y="5339"/>
                      <a:pt x="2892" y="6016"/>
                    </a:cubicBezTo>
                    <a:cubicBezTo>
                      <a:pt x="2752" y="6181"/>
                      <a:pt x="2595" y="6330"/>
                      <a:pt x="2413" y="6446"/>
                    </a:cubicBezTo>
                    <a:cubicBezTo>
                      <a:pt x="2268" y="6534"/>
                      <a:pt x="2149" y="6580"/>
                      <a:pt x="2041" y="6580"/>
                    </a:cubicBezTo>
                    <a:cubicBezTo>
                      <a:pt x="1894" y="6580"/>
                      <a:pt x="1767" y="6497"/>
                      <a:pt x="1620" y="6322"/>
                    </a:cubicBezTo>
                    <a:cubicBezTo>
                      <a:pt x="1298" y="5942"/>
                      <a:pt x="1000" y="5529"/>
                      <a:pt x="744" y="5099"/>
                    </a:cubicBezTo>
                    <a:cubicBezTo>
                      <a:pt x="488" y="4686"/>
                      <a:pt x="248" y="4265"/>
                      <a:pt x="0" y="3843"/>
                    </a:cubicBezTo>
                    <a:lnTo>
                      <a:pt x="0" y="4545"/>
                    </a:lnTo>
                    <a:cubicBezTo>
                      <a:pt x="207" y="4901"/>
                      <a:pt x="405" y="5256"/>
                      <a:pt x="620" y="5603"/>
                    </a:cubicBezTo>
                    <a:cubicBezTo>
                      <a:pt x="901" y="6074"/>
                      <a:pt x="1182" y="6537"/>
                      <a:pt x="1570" y="6933"/>
                    </a:cubicBezTo>
                    <a:cubicBezTo>
                      <a:pt x="1695" y="7068"/>
                      <a:pt x="1810" y="7133"/>
                      <a:pt x="1944" y="7133"/>
                    </a:cubicBezTo>
                    <a:cubicBezTo>
                      <a:pt x="2032" y="7133"/>
                      <a:pt x="2128" y="7105"/>
                      <a:pt x="2239" y="7049"/>
                    </a:cubicBezTo>
                    <a:cubicBezTo>
                      <a:pt x="2545" y="6884"/>
                      <a:pt x="2818" y="6661"/>
                      <a:pt x="3033" y="6388"/>
                    </a:cubicBezTo>
                    <a:cubicBezTo>
                      <a:pt x="3545" y="5777"/>
                      <a:pt x="4024" y="5140"/>
                      <a:pt x="4470" y="4479"/>
                    </a:cubicBezTo>
                    <a:cubicBezTo>
                      <a:pt x="5140" y="3504"/>
                      <a:pt x="5735" y="2480"/>
                      <a:pt x="6379" y="1488"/>
                    </a:cubicBezTo>
                    <a:cubicBezTo>
                      <a:pt x="6544" y="1224"/>
                      <a:pt x="6726" y="968"/>
                      <a:pt x="6900" y="712"/>
                    </a:cubicBezTo>
                    <a:lnTo>
                      <a:pt x="690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33"/>
              <p:cNvSpPr/>
              <p:nvPr/>
            </p:nvSpPr>
            <p:spPr>
              <a:xfrm>
                <a:off x="6799950" y="2475749"/>
                <a:ext cx="40725" cy="216925"/>
              </a:xfrm>
              <a:custGeom>
                <a:avLst/>
                <a:gdLst/>
                <a:ahLst/>
                <a:cxnLst/>
                <a:rect l="l" t="t" r="r" b="b"/>
                <a:pathLst>
                  <a:path w="1629" h="8677" extrusionOk="0">
                    <a:moveTo>
                      <a:pt x="1629" y="1"/>
                    </a:moveTo>
                    <a:cubicBezTo>
                      <a:pt x="1149" y="786"/>
                      <a:pt x="720" y="1612"/>
                      <a:pt x="348" y="2455"/>
                    </a:cubicBezTo>
                    <a:cubicBezTo>
                      <a:pt x="216" y="2761"/>
                      <a:pt x="117" y="3075"/>
                      <a:pt x="67" y="3397"/>
                    </a:cubicBezTo>
                    <a:cubicBezTo>
                      <a:pt x="9" y="3769"/>
                      <a:pt x="1" y="4157"/>
                      <a:pt x="50" y="4537"/>
                    </a:cubicBezTo>
                    <a:cubicBezTo>
                      <a:pt x="75" y="4760"/>
                      <a:pt x="117" y="4983"/>
                      <a:pt x="158" y="5206"/>
                    </a:cubicBezTo>
                    <a:cubicBezTo>
                      <a:pt x="274" y="5752"/>
                      <a:pt x="439" y="6289"/>
                      <a:pt x="654" y="6801"/>
                    </a:cubicBezTo>
                    <a:cubicBezTo>
                      <a:pt x="786" y="7140"/>
                      <a:pt x="943" y="7462"/>
                      <a:pt x="1100" y="7784"/>
                    </a:cubicBezTo>
                    <a:cubicBezTo>
                      <a:pt x="1265" y="8098"/>
                      <a:pt x="1439" y="8387"/>
                      <a:pt x="1629" y="8677"/>
                    </a:cubicBezTo>
                    <a:lnTo>
                      <a:pt x="1629" y="7206"/>
                    </a:lnTo>
                    <a:cubicBezTo>
                      <a:pt x="1356" y="6512"/>
                      <a:pt x="1207" y="5768"/>
                      <a:pt x="1199" y="5025"/>
                    </a:cubicBezTo>
                    <a:cubicBezTo>
                      <a:pt x="1191" y="4678"/>
                      <a:pt x="1273" y="4339"/>
                      <a:pt x="1455" y="4050"/>
                    </a:cubicBezTo>
                    <a:cubicBezTo>
                      <a:pt x="1505" y="3959"/>
                      <a:pt x="1563" y="3876"/>
                      <a:pt x="1629" y="3802"/>
                    </a:cubicBezTo>
                    <a:lnTo>
                      <a:pt x="1629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33"/>
              <p:cNvSpPr/>
              <p:nvPr/>
            </p:nvSpPr>
            <p:spPr>
              <a:xfrm>
                <a:off x="6668375" y="2610024"/>
                <a:ext cx="172300" cy="163000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520" extrusionOk="0">
                    <a:moveTo>
                      <a:pt x="1" y="1"/>
                    </a:moveTo>
                    <a:lnTo>
                      <a:pt x="1" y="1050"/>
                    </a:lnTo>
                    <a:cubicBezTo>
                      <a:pt x="116" y="1133"/>
                      <a:pt x="232" y="1215"/>
                      <a:pt x="348" y="1306"/>
                    </a:cubicBezTo>
                    <a:cubicBezTo>
                      <a:pt x="2579" y="2983"/>
                      <a:pt x="4776" y="4702"/>
                      <a:pt x="6892" y="6520"/>
                    </a:cubicBezTo>
                    <a:lnTo>
                      <a:pt x="6892" y="5694"/>
                    </a:lnTo>
                    <a:cubicBezTo>
                      <a:pt x="6793" y="5627"/>
                      <a:pt x="6693" y="5553"/>
                      <a:pt x="6594" y="5487"/>
                    </a:cubicBezTo>
                    <a:cubicBezTo>
                      <a:pt x="5396" y="4619"/>
                      <a:pt x="4248" y="3694"/>
                      <a:pt x="3124" y="2736"/>
                    </a:cubicBezTo>
                    <a:cubicBezTo>
                      <a:pt x="2926" y="2570"/>
                      <a:pt x="2719" y="2397"/>
                      <a:pt x="2521" y="2223"/>
                    </a:cubicBezTo>
                    <a:lnTo>
                      <a:pt x="1992" y="1752"/>
                    </a:lnTo>
                    <a:cubicBezTo>
                      <a:pt x="1331" y="1174"/>
                      <a:pt x="662" y="58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33"/>
              <p:cNvSpPr/>
              <p:nvPr/>
            </p:nvSpPr>
            <p:spPr>
              <a:xfrm>
                <a:off x="6667750" y="2688138"/>
                <a:ext cx="172300" cy="173125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6925" extrusionOk="0">
                    <a:moveTo>
                      <a:pt x="1" y="0"/>
                    </a:moveTo>
                    <a:lnTo>
                      <a:pt x="26" y="1198"/>
                    </a:lnTo>
                    <a:cubicBezTo>
                      <a:pt x="265" y="1347"/>
                      <a:pt x="505" y="1496"/>
                      <a:pt x="744" y="1644"/>
                    </a:cubicBezTo>
                    <a:cubicBezTo>
                      <a:pt x="1505" y="2115"/>
                      <a:pt x="2240" y="2628"/>
                      <a:pt x="2942" y="3181"/>
                    </a:cubicBezTo>
                    <a:cubicBezTo>
                      <a:pt x="3157" y="3355"/>
                      <a:pt x="3372" y="3528"/>
                      <a:pt x="3570" y="3718"/>
                    </a:cubicBezTo>
                    <a:cubicBezTo>
                      <a:pt x="3777" y="3908"/>
                      <a:pt x="3959" y="4115"/>
                      <a:pt x="4124" y="4338"/>
                    </a:cubicBezTo>
                    <a:cubicBezTo>
                      <a:pt x="4157" y="4379"/>
                      <a:pt x="4190" y="4429"/>
                      <a:pt x="4215" y="4470"/>
                    </a:cubicBezTo>
                    <a:cubicBezTo>
                      <a:pt x="4322" y="4702"/>
                      <a:pt x="4248" y="4908"/>
                      <a:pt x="4041" y="4966"/>
                    </a:cubicBezTo>
                    <a:cubicBezTo>
                      <a:pt x="4008" y="4974"/>
                      <a:pt x="3975" y="4982"/>
                      <a:pt x="3942" y="4982"/>
                    </a:cubicBezTo>
                    <a:lnTo>
                      <a:pt x="3802" y="4991"/>
                    </a:lnTo>
                    <a:cubicBezTo>
                      <a:pt x="3665" y="4999"/>
                      <a:pt x="3529" y="5003"/>
                      <a:pt x="3392" y="5003"/>
                    </a:cubicBezTo>
                    <a:cubicBezTo>
                      <a:pt x="3254" y="5003"/>
                      <a:pt x="3116" y="4999"/>
                      <a:pt x="2975" y="4991"/>
                    </a:cubicBezTo>
                    <a:cubicBezTo>
                      <a:pt x="2926" y="4991"/>
                      <a:pt x="2868" y="4982"/>
                      <a:pt x="2810" y="4974"/>
                    </a:cubicBezTo>
                    <a:cubicBezTo>
                      <a:pt x="2595" y="4949"/>
                      <a:pt x="2372" y="4933"/>
                      <a:pt x="2149" y="4900"/>
                    </a:cubicBezTo>
                    <a:cubicBezTo>
                      <a:pt x="1571" y="4809"/>
                      <a:pt x="984" y="4751"/>
                      <a:pt x="397" y="4685"/>
                    </a:cubicBezTo>
                    <a:cubicBezTo>
                      <a:pt x="323" y="4677"/>
                      <a:pt x="249" y="4668"/>
                      <a:pt x="183" y="4660"/>
                    </a:cubicBezTo>
                    <a:cubicBezTo>
                      <a:pt x="108" y="4652"/>
                      <a:pt x="59" y="4652"/>
                      <a:pt x="1" y="4644"/>
                    </a:cubicBezTo>
                    <a:lnTo>
                      <a:pt x="1" y="5867"/>
                    </a:lnTo>
                    <a:cubicBezTo>
                      <a:pt x="497" y="5891"/>
                      <a:pt x="984" y="5949"/>
                      <a:pt x="1480" y="6007"/>
                    </a:cubicBezTo>
                    <a:cubicBezTo>
                      <a:pt x="2174" y="6081"/>
                      <a:pt x="2876" y="6197"/>
                      <a:pt x="3570" y="6296"/>
                    </a:cubicBezTo>
                    <a:cubicBezTo>
                      <a:pt x="4149" y="6379"/>
                      <a:pt x="4727" y="6519"/>
                      <a:pt x="5305" y="6627"/>
                    </a:cubicBezTo>
                    <a:cubicBezTo>
                      <a:pt x="5818" y="6734"/>
                      <a:pt x="6338" y="6842"/>
                      <a:pt x="6851" y="6916"/>
                    </a:cubicBezTo>
                    <a:lnTo>
                      <a:pt x="6892" y="6924"/>
                    </a:lnTo>
                    <a:lnTo>
                      <a:pt x="6892" y="5363"/>
                    </a:lnTo>
                    <a:cubicBezTo>
                      <a:pt x="6669" y="5131"/>
                      <a:pt x="6437" y="4916"/>
                      <a:pt x="6198" y="4702"/>
                    </a:cubicBezTo>
                    <a:cubicBezTo>
                      <a:pt x="6090" y="4611"/>
                      <a:pt x="5983" y="4520"/>
                      <a:pt x="5867" y="4421"/>
                    </a:cubicBezTo>
                    <a:cubicBezTo>
                      <a:pt x="5677" y="4255"/>
                      <a:pt x="5479" y="4090"/>
                      <a:pt x="5289" y="3925"/>
                    </a:cubicBezTo>
                    <a:cubicBezTo>
                      <a:pt x="5091" y="3760"/>
                      <a:pt x="4917" y="3611"/>
                      <a:pt x="4727" y="3454"/>
                    </a:cubicBezTo>
                    <a:cubicBezTo>
                      <a:pt x="4363" y="3156"/>
                      <a:pt x="3992" y="2859"/>
                      <a:pt x="3612" y="2570"/>
                    </a:cubicBezTo>
                    <a:cubicBezTo>
                      <a:pt x="2926" y="2033"/>
                      <a:pt x="2223" y="1512"/>
                      <a:pt x="1505" y="1000"/>
                    </a:cubicBezTo>
                    <a:cubicBezTo>
                      <a:pt x="1207" y="777"/>
                      <a:pt x="901" y="570"/>
                      <a:pt x="587" y="364"/>
                    </a:cubicBezTo>
                    <a:cubicBezTo>
                      <a:pt x="389" y="240"/>
                      <a:pt x="199" y="116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3"/>
              <p:cNvSpPr/>
              <p:nvPr/>
            </p:nvSpPr>
            <p:spPr>
              <a:xfrm>
                <a:off x="6668175" y="2878675"/>
                <a:ext cx="172500" cy="6942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77" extrusionOk="0">
                    <a:moveTo>
                      <a:pt x="0" y="1"/>
                    </a:moveTo>
                    <a:lnTo>
                      <a:pt x="0" y="1083"/>
                    </a:lnTo>
                    <a:cubicBezTo>
                      <a:pt x="149" y="1108"/>
                      <a:pt x="298" y="1124"/>
                      <a:pt x="438" y="1149"/>
                    </a:cubicBezTo>
                    <a:cubicBezTo>
                      <a:pt x="661" y="1190"/>
                      <a:pt x="893" y="1232"/>
                      <a:pt x="1116" y="1273"/>
                    </a:cubicBezTo>
                    <a:cubicBezTo>
                      <a:pt x="1950" y="1438"/>
                      <a:pt x="2777" y="1628"/>
                      <a:pt x="3611" y="1810"/>
                    </a:cubicBezTo>
                    <a:cubicBezTo>
                      <a:pt x="4677" y="2050"/>
                      <a:pt x="5726" y="2355"/>
                      <a:pt x="6751" y="2727"/>
                    </a:cubicBezTo>
                    <a:cubicBezTo>
                      <a:pt x="6801" y="2744"/>
                      <a:pt x="6850" y="2760"/>
                      <a:pt x="6900" y="2777"/>
                    </a:cubicBezTo>
                    <a:lnTo>
                      <a:pt x="6900" y="1678"/>
                    </a:lnTo>
                    <a:lnTo>
                      <a:pt x="6644" y="1604"/>
                    </a:lnTo>
                    <a:cubicBezTo>
                      <a:pt x="5850" y="1356"/>
                      <a:pt x="5057" y="1124"/>
                      <a:pt x="4256" y="926"/>
                    </a:cubicBezTo>
                    <a:cubicBezTo>
                      <a:pt x="3958" y="852"/>
                      <a:pt x="3661" y="786"/>
                      <a:pt x="3363" y="711"/>
                    </a:cubicBezTo>
                    <a:cubicBezTo>
                      <a:pt x="2967" y="620"/>
                      <a:pt x="2570" y="529"/>
                      <a:pt x="2173" y="438"/>
                    </a:cubicBezTo>
                    <a:cubicBezTo>
                      <a:pt x="1992" y="397"/>
                      <a:pt x="1810" y="364"/>
                      <a:pt x="1628" y="323"/>
                    </a:cubicBezTo>
                    <a:cubicBezTo>
                      <a:pt x="1413" y="273"/>
                      <a:pt x="1198" y="232"/>
                      <a:pt x="984" y="191"/>
                    </a:cubicBezTo>
                    <a:cubicBezTo>
                      <a:pt x="661" y="124"/>
                      <a:pt x="331" y="58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33"/>
              <p:cNvSpPr/>
              <p:nvPr/>
            </p:nvSpPr>
            <p:spPr>
              <a:xfrm>
                <a:off x="6668175" y="2957275"/>
                <a:ext cx="172500" cy="52175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087" extrusionOk="0">
                    <a:moveTo>
                      <a:pt x="1124" y="0"/>
                    </a:moveTo>
                    <a:cubicBezTo>
                      <a:pt x="915" y="0"/>
                      <a:pt x="705" y="7"/>
                      <a:pt x="496" y="21"/>
                    </a:cubicBezTo>
                    <a:cubicBezTo>
                      <a:pt x="331" y="38"/>
                      <a:pt x="166" y="54"/>
                      <a:pt x="0" y="79"/>
                    </a:cubicBezTo>
                    <a:lnTo>
                      <a:pt x="0" y="914"/>
                    </a:lnTo>
                    <a:cubicBezTo>
                      <a:pt x="298" y="872"/>
                      <a:pt x="603" y="839"/>
                      <a:pt x="901" y="806"/>
                    </a:cubicBezTo>
                    <a:cubicBezTo>
                      <a:pt x="1145" y="774"/>
                      <a:pt x="1389" y="758"/>
                      <a:pt x="1633" y="758"/>
                    </a:cubicBezTo>
                    <a:cubicBezTo>
                      <a:pt x="2142" y="758"/>
                      <a:pt x="2649" y="826"/>
                      <a:pt x="3140" y="955"/>
                    </a:cubicBezTo>
                    <a:cubicBezTo>
                      <a:pt x="4404" y="1285"/>
                      <a:pt x="5660" y="1674"/>
                      <a:pt x="6900" y="2087"/>
                    </a:cubicBezTo>
                    <a:lnTo>
                      <a:pt x="6900" y="1401"/>
                    </a:lnTo>
                    <a:lnTo>
                      <a:pt x="6644" y="1310"/>
                    </a:lnTo>
                    <a:cubicBezTo>
                      <a:pt x="5594" y="897"/>
                      <a:pt x="4520" y="550"/>
                      <a:pt x="3421" y="277"/>
                    </a:cubicBezTo>
                    <a:cubicBezTo>
                      <a:pt x="2667" y="95"/>
                      <a:pt x="1897" y="0"/>
                      <a:pt x="1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33"/>
              <p:cNvSpPr/>
              <p:nvPr/>
            </p:nvSpPr>
            <p:spPr>
              <a:xfrm>
                <a:off x="6668175" y="3023100"/>
                <a:ext cx="172500" cy="71650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866" extrusionOk="0">
                    <a:moveTo>
                      <a:pt x="1633" y="0"/>
                    </a:moveTo>
                    <a:cubicBezTo>
                      <a:pt x="1389" y="0"/>
                      <a:pt x="1145" y="16"/>
                      <a:pt x="901" y="48"/>
                    </a:cubicBezTo>
                    <a:cubicBezTo>
                      <a:pt x="603" y="81"/>
                      <a:pt x="306" y="114"/>
                      <a:pt x="0" y="156"/>
                    </a:cubicBezTo>
                    <a:lnTo>
                      <a:pt x="0" y="2866"/>
                    </a:lnTo>
                    <a:lnTo>
                      <a:pt x="6900" y="2866"/>
                    </a:lnTo>
                    <a:lnTo>
                      <a:pt x="6900" y="1329"/>
                    </a:lnTo>
                    <a:cubicBezTo>
                      <a:pt x="5660" y="916"/>
                      <a:pt x="4404" y="527"/>
                      <a:pt x="3140" y="197"/>
                    </a:cubicBezTo>
                    <a:cubicBezTo>
                      <a:pt x="2649" y="68"/>
                      <a:pt x="2142" y="0"/>
                      <a:pt x="163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81" name="Google Shape;681;p33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682" name="Google Shape;682;p33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683" name="Google Shape;683;p33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3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5" name="Google Shape;685;p33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686" name="Google Shape;686;p33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3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5"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4"/>
          <p:cNvSpPr/>
          <p:nvPr/>
        </p:nvSpPr>
        <p:spPr>
          <a:xfrm>
            <a:off x="274350" y="277500"/>
            <a:ext cx="8595300" cy="45885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0" name="Google Shape;690;p34"/>
          <p:cNvGrpSpPr/>
          <p:nvPr/>
        </p:nvGrpSpPr>
        <p:grpSpPr>
          <a:xfrm>
            <a:off x="274350" y="277500"/>
            <a:ext cx="445580" cy="4588500"/>
            <a:chOff x="8423983" y="277500"/>
            <a:chExt cx="445580" cy="4588500"/>
          </a:xfrm>
        </p:grpSpPr>
        <p:grpSp>
          <p:nvGrpSpPr>
            <p:cNvPr id="691" name="Google Shape;691;p34"/>
            <p:cNvGrpSpPr/>
            <p:nvPr/>
          </p:nvGrpSpPr>
          <p:grpSpPr>
            <a:xfrm>
              <a:off x="8423983" y="542960"/>
              <a:ext cx="445580" cy="4323040"/>
              <a:chOff x="8423983" y="542960"/>
              <a:chExt cx="445580" cy="4323040"/>
            </a:xfrm>
          </p:grpSpPr>
          <p:sp>
            <p:nvSpPr>
              <p:cNvPr id="692" name="Google Shape;692;p34"/>
              <p:cNvSpPr/>
              <p:nvPr/>
            </p:nvSpPr>
            <p:spPr>
              <a:xfrm>
                <a:off x="8423983" y="542960"/>
                <a:ext cx="445499" cy="236372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3661" extrusionOk="0">
                    <a:moveTo>
                      <a:pt x="0" y="0"/>
                    </a:moveTo>
                    <a:lnTo>
                      <a:pt x="0" y="1223"/>
                    </a:lnTo>
                    <a:lnTo>
                      <a:pt x="17" y="1223"/>
                    </a:lnTo>
                    <a:cubicBezTo>
                      <a:pt x="471" y="1330"/>
                      <a:pt x="909" y="1487"/>
                      <a:pt x="1347" y="1636"/>
                    </a:cubicBezTo>
                    <a:cubicBezTo>
                      <a:pt x="2512" y="2024"/>
                      <a:pt x="3653" y="2471"/>
                      <a:pt x="4801" y="2908"/>
                    </a:cubicBezTo>
                    <a:cubicBezTo>
                      <a:pt x="5495" y="3173"/>
                      <a:pt x="6189" y="3446"/>
                      <a:pt x="6900" y="3660"/>
                    </a:cubicBezTo>
                    <a:lnTo>
                      <a:pt x="6900" y="1115"/>
                    </a:lnTo>
                    <a:cubicBezTo>
                      <a:pt x="6536" y="1289"/>
                      <a:pt x="6148" y="1380"/>
                      <a:pt x="5751" y="1388"/>
                    </a:cubicBezTo>
                    <a:cubicBezTo>
                      <a:pt x="5379" y="1388"/>
                      <a:pt x="4999" y="1347"/>
                      <a:pt x="4636" y="1281"/>
                    </a:cubicBezTo>
                    <a:cubicBezTo>
                      <a:pt x="3809" y="1157"/>
                      <a:pt x="3016" y="909"/>
                      <a:pt x="2223" y="653"/>
                    </a:cubicBezTo>
                    <a:cubicBezTo>
                      <a:pt x="1711" y="496"/>
                      <a:pt x="1207" y="273"/>
                      <a:pt x="678" y="132"/>
                    </a:cubicBezTo>
                    <a:cubicBezTo>
                      <a:pt x="513" y="83"/>
                      <a:pt x="347" y="41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4"/>
              <p:cNvSpPr/>
              <p:nvPr/>
            </p:nvSpPr>
            <p:spPr>
              <a:xfrm>
                <a:off x="8424500" y="698174"/>
                <a:ext cx="444982" cy="297193"/>
              </a:xfrm>
              <a:custGeom>
                <a:avLst/>
                <a:gdLst/>
                <a:ahLst/>
                <a:cxnLst/>
                <a:rect l="l" t="t" r="r" b="b"/>
                <a:pathLst>
                  <a:path w="6892" h="4603" extrusionOk="0">
                    <a:moveTo>
                      <a:pt x="1" y="0"/>
                    </a:moveTo>
                    <a:lnTo>
                      <a:pt x="1" y="2157"/>
                    </a:lnTo>
                    <a:cubicBezTo>
                      <a:pt x="273" y="2198"/>
                      <a:pt x="546" y="2264"/>
                      <a:pt x="810" y="2347"/>
                    </a:cubicBezTo>
                    <a:cubicBezTo>
                      <a:pt x="1405" y="2529"/>
                      <a:pt x="2000" y="2694"/>
                      <a:pt x="2587" y="2884"/>
                    </a:cubicBezTo>
                    <a:cubicBezTo>
                      <a:pt x="3488" y="3190"/>
                      <a:pt x="4355" y="3570"/>
                      <a:pt x="5231" y="3942"/>
                    </a:cubicBezTo>
                    <a:cubicBezTo>
                      <a:pt x="5785" y="4165"/>
                      <a:pt x="6330" y="4396"/>
                      <a:pt x="6892" y="4603"/>
                    </a:cubicBezTo>
                    <a:lnTo>
                      <a:pt x="6892" y="2611"/>
                    </a:lnTo>
                    <a:cubicBezTo>
                      <a:pt x="6611" y="2496"/>
                      <a:pt x="6338" y="2380"/>
                      <a:pt x="6074" y="2256"/>
                    </a:cubicBezTo>
                    <a:cubicBezTo>
                      <a:pt x="4900" y="1744"/>
                      <a:pt x="3727" y="1223"/>
                      <a:pt x="2521" y="794"/>
                    </a:cubicBezTo>
                    <a:cubicBezTo>
                      <a:pt x="1744" y="513"/>
                      <a:pt x="943" y="265"/>
                      <a:pt x="149" y="33"/>
                    </a:cubicBezTo>
                    <a:cubicBezTo>
                      <a:pt x="100" y="25"/>
                      <a:pt x="42" y="9"/>
                      <a:pt x="1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4"/>
              <p:cNvSpPr/>
              <p:nvPr/>
            </p:nvSpPr>
            <p:spPr>
              <a:xfrm>
                <a:off x="8423983" y="1272221"/>
                <a:ext cx="445499" cy="434264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726" extrusionOk="0">
                    <a:moveTo>
                      <a:pt x="0" y="0"/>
                    </a:moveTo>
                    <a:lnTo>
                      <a:pt x="0" y="744"/>
                    </a:lnTo>
                    <a:cubicBezTo>
                      <a:pt x="571" y="1025"/>
                      <a:pt x="1108" y="1355"/>
                      <a:pt x="1612" y="1735"/>
                    </a:cubicBezTo>
                    <a:cubicBezTo>
                      <a:pt x="2504" y="2396"/>
                      <a:pt x="3363" y="3099"/>
                      <a:pt x="4181" y="3859"/>
                    </a:cubicBezTo>
                    <a:cubicBezTo>
                      <a:pt x="4859" y="4478"/>
                      <a:pt x="5479" y="5139"/>
                      <a:pt x="6090" y="5825"/>
                    </a:cubicBezTo>
                    <a:cubicBezTo>
                      <a:pt x="6363" y="6123"/>
                      <a:pt x="6627" y="6428"/>
                      <a:pt x="6900" y="6726"/>
                    </a:cubicBezTo>
                    <a:lnTo>
                      <a:pt x="6900" y="5776"/>
                    </a:lnTo>
                    <a:cubicBezTo>
                      <a:pt x="6503" y="5346"/>
                      <a:pt x="6115" y="4916"/>
                      <a:pt x="5710" y="4495"/>
                    </a:cubicBezTo>
                    <a:cubicBezTo>
                      <a:pt x="4925" y="3677"/>
                      <a:pt x="4099" y="2909"/>
                      <a:pt x="3215" y="2198"/>
                    </a:cubicBezTo>
                    <a:cubicBezTo>
                      <a:pt x="2355" y="1496"/>
                      <a:pt x="1479" y="810"/>
                      <a:pt x="513" y="264"/>
                    </a:cubicBezTo>
                    <a:cubicBezTo>
                      <a:pt x="347" y="165"/>
                      <a:pt x="174" y="8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4"/>
              <p:cNvSpPr/>
              <p:nvPr/>
            </p:nvSpPr>
            <p:spPr>
              <a:xfrm>
                <a:off x="8423983" y="1550109"/>
                <a:ext cx="445499" cy="415153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6430" extrusionOk="0">
                    <a:moveTo>
                      <a:pt x="50" y="0"/>
                    </a:moveTo>
                    <a:cubicBezTo>
                      <a:pt x="36" y="0"/>
                      <a:pt x="22" y="1"/>
                      <a:pt x="9" y="1"/>
                    </a:cubicBezTo>
                    <a:lnTo>
                      <a:pt x="0" y="1"/>
                    </a:lnTo>
                    <a:lnTo>
                      <a:pt x="0" y="645"/>
                    </a:lnTo>
                    <a:lnTo>
                      <a:pt x="414" y="645"/>
                    </a:lnTo>
                    <a:cubicBezTo>
                      <a:pt x="604" y="645"/>
                      <a:pt x="794" y="687"/>
                      <a:pt x="959" y="769"/>
                    </a:cubicBezTo>
                    <a:cubicBezTo>
                      <a:pt x="1901" y="1207"/>
                      <a:pt x="2727" y="1827"/>
                      <a:pt x="3479" y="2521"/>
                    </a:cubicBezTo>
                    <a:cubicBezTo>
                      <a:pt x="4099" y="3091"/>
                      <a:pt x="4677" y="3703"/>
                      <a:pt x="5214" y="4355"/>
                    </a:cubicBezTo>
                    <a:cubicBezTo>
                      <a:pt x="5619" y="4843"/>
                      <a:pt x="6049" y="5314"/>
                      <a:pt x="6437" y="5810"/>
                    </a:cubicBezTo>
                    <a:cubicBezTo>
                      <a:pt x="6594" y="6016"/>
                      <a:pt x="6751" y="6223"/>
                      <a:pt x="6900" y="6429"/>
                    </a:cubicBezTo>
                    <a:lnTo>
                      <a:pt x="6900" y="5967"/>
                    </a:lnTo>
                    <a:cubicBezTo>
                      <a:pt x="6346" y="5256"/>
                      <a:pt x="5768" y="4570"/>
                      <a:pt x="5181" y="3893"/>
                    </a:cubicBezTo>
                    <a:cubicBezTo>
                      <a:pt x="4652" y="3273"/>
                      <a:pt x="4090" y="2686"/>
                      <a:pt x="3496" y="2124"/>
                    </a:cubicBezTo>
                    <a:cubicBezTo>
                      <a:pt x="2752" y="1414"/>
                      <a:pt x="1926" y="786"/>
                      <a:pt x="1033" y="274"/>
                    </a:cubicBezTo>
                    <a:cubicBezTo>
                      <a:pt x="731" y="99"/>
                      <a:pt x="391" y="0"/>
                      <a:pt x="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4"/>
              <p:cNvSpPr/>
              <p:nvPr/>
            </p:nvSpPr>
            <p:spPr>
              <a:xfrm>
                <a:off x="8423983" y="1948669"/>
                <a:ext cx="445499" cy="617306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9561" extrusionOk="0">
                    <a:moveTo>
                      <a:pt x="9" y="0"/>
                    </a:moveTo>
                    <a:lnTo>
                      <a:pt x="0" y="1149"/>
                    </a:lnTo>
                    <a:lnTo>
                      <a:pt x="108" y="1182"/>
                    </a:lnTo>
                    <a:cubicBezTo>
                      <a:pt x="1165" y="1512"/>
                      <a:pt x="2116" y="2148"/>
                      <a:pt x="2892" y="2925"/>
                    </a:cubicBezTo>
                    <a:cubicBezTo>
                      <a:pt x="3281" y="3313"/>
                      <a:pt x="3636" y="3735"/>
                      <a:pt x="3958" y="4181"/>
                    </a:cubicBezTo>
                    <a:cubicBezTo>
                      <a:pt x="4198" y="4528"/>
                      <a:pt x="4421" y="4875"/>
                      <a:pt x="4628" y="5239"/>
                    </a:cubicBezTo>
                    <a:cubicBezTo>
                      <a:pt x="5123" y="6015"/>
                      <a:pt x="5586" y="6817"/>
                      <a:pt x="6024" y="7627"/>
                    </a:cubicBezTo>
                    <a:cubicBezTo>
                      <a:pt x="6346" y="8255"/>
                      <a:pt x="6644" y="8899"/>
                      <a:pt x="6900" y="9560"/>
                    </a:cubicBezTo>
                    <a:lnTo>
                      <a:pt x="6900" y="5115"/>
                    </a:lnTo>
                    <a:cubicBezTo>
                      <a:pt x="6718" y="4817"/>
                      <a:pt x="6536" y="4520"/>
                      <a:pt x="6346" y="4231"/>
                    </a:cubicBezTo>
                    <a:cubicBezTo>
                      <a:pt x="6073" y="3818"/>
                      <a:pt x="5793" y="3421"/>
                      <a:pt x="5495" y="3024"/>
                    </a:cubicBezTo>
                    <a:cubicBezTo>
                      <a:pt x="5429" y="2933"/>
                      <a:pt x="5355" y="2843"/>
                      <a:pt x="5280" y="2743"/>
                    </a:cubicBezTo>
                    <a:lnTo>
                      <a:pt x="5255" y="2710"/>
                    </a:lnTo>
                    <a:cubicBezTo>
                      <a:pt x="4983" y="2363"/>
                      <a:pt x="4677" y="2033"/>
                      <a:pt x="4355" y="1735"/>
                    </a:cubicBezTo>
                    <a:cubicBezTo>
                      <a:pt x="4090" y="1487"/>
                      <a:pt x="3793" y="1264"/>
                      <a:pt x="3487" y="1074"/>
                    </a:cubicBezTo>
                    <a:cubicBezTo>
                      <a:pt x="3405" y="1025"/>
                      <a:pt x="3314" y="975"/>
                      <a:pt x="3231" y="926"/>
                    </a:cubicBezTo>
                    <a:cubicBezTo>
                      <a:pt x="3099" y="851"/>
                      <a:pt x="2958" y="793"/>
                      <a:pt x="2818" y="736"/>
                    </a:cubicBezTo>
                    <a:cubicBezTo>
                      <a:pt x="2694" y="678"/>
                      <a:pt x="2562" y="628"/>
                      <a:pt x="2438" y="595"/>
                    </a:cubicBezTo>
                    <a:cubicBezTo>
                      <a:pt x="2289" y="545"/>
                      <a:pt x="2140" y="504"/>
                      <a:pt x="1992" y="455"/>
                    </a:cubicBezTo>
                    <a:cubicBezTo>
                      <a:pt x="1752" y="389"/>
                      <a:pt x="1512" y="322"/>
                      <a:pt x="1273" y="256"/>
                    </a:cubicBezTo>
                    <a:cubicBezTo>
                      <a:pt x="967" y="182"/>
                      <a:pt x="653" y="108"/>
                      <a:pt x="331" y="50"/>
                    </a:cubicBezTo>
                    <a:cubicBezTo>
                      <a:pt x="232" y="33"/>
                      <a:pt x="116" y="17"/>
                      <a:pt x="9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4"/>
              <p:cNvSpPr/>
              <p:nvPr/>
            </p:nvSpPr>
            <p:spPr>
              <a:xfrm>
                <a:off x="8423983" y="3096919"/>
                <a:ext cx="445499" cy="1769081"/>
              </a:xfrm>
              <a:custGeom>
                <a:avLst/>
                <a:gdLst/>
                <a:ahLst/>
                <a:cxnLst/>
                <a:rect l="l" t="t" r="r" b="b"/>
                <a:pathLst>
                  <a:path w="6900" h="27400" extrusionOk="0">
                    <a:moveTo>
                      <a:pt x="0" y="1"/>
                    </a:moveTo>
                    <a:lnTo>
                      <a:pt x="0" y="2529"/>
                    </a:lnTo>
                    <a:lnTo>
                      <a:pt x="42" y="2570"/>
                    </a:lnTo>
                    <a:cubicBezTo>
                      <a:pt x="670" y="3388"/>
                      <a:pt x="1223" y="4256"/>
                      <a:pt x="1694" y="5173"/>
                    </a:cubicBezTo>
                    <a:cubicBezTo>
                      <a:pt x="2074" y="5950"/>
                      <a:pt x="2471" y="6710"/>
                      <a:pt x="2843" y="7487"/>
                    </a:cubicBezTo>
                    <a:cubicBezTo>
                      <a:pt x="3115" y="8057"/>
                      <a:pt x="3363" y="8643"/>
                      <a:pt x="3619" y="9230"/>
                    </a:cubicBezTo>
                    <a:cubicBezTo>
                      <a:pt x="4033" y="10205"/>
                      <a:pt x="4388" y="11213"/>
                      <a:pt x="4685" y="12238"/>
                    </a:cubicBezTo>
                    <a:cubicBezTo>
                      <a:pt x="4908" y="12981"/>
                      <a:pt x="5074" y="13741"/>
                      <a:pt x="5189" y="14510"/>
                    </a:cubicBezTo>
                    <a:cubicBezTo>
                      <a:pt x="5239" y="14882"/>
                      <a:pt x="5264" y="15254"/>
                      <a:pt x="5305" y="15625"/>
                    </a:cubicBezTo>
                    <a:cubicBezTo>
                      <a:pt x="5379" y="16278"/>
                      <a:pt x="5371" y="16931"/>
                      <a:pt x="5280" y="17584"/>
                    </a:cubicBezTo>
                    <a:cubicBezTo>
                      <a:pt x="5173" y="18302"/>
                      <a:pt x="4983" y="19013"/>
                      <a:pt x="4718" y="19699"/>
                    </a:cubicBezTo>
                    <a:cubicBezTo>
                      <a:pt x="4305" y="20798"/>
                      <a:pt x="3776" y="21847"/>
                      <a:pt x="3132" y="22830"/>
                    </a:cubicBezTo>
                    <a:cubicBezTo>
                      <a:pt x="2595" y="23657"/>
                      <a:pt x="1950" y="24400"/>
                      <a:pt x="1289" y="25127"/>
                    </a:cubicBezTo>
                    <a:cubicBezTo>
                      <a:pt x="851" y="25615"/>
                      <a:pt x="422" y="26102"/>
                      <a:pt x="9" y="26606"/>
                    </a:cubicBezTo>
                    <a:lnTo>
                      <a:pt x="9" y="27400"/>
                    </a:lnTo>
                    <a:lnTo>
                      <a:pt x="1256" y="27400"/>
                    </a:lnTo>
                    <a:cubicBezTo>
                      <a:pt x="1306" y="27325"/>
                      <a:pt x="1355" y="27251"/>
                      <a:pt x="1405" y="27177"/>
                    </a:cubicBezTo>
                    <a:cubicBezTo>
                      <a:pt x="1826" y="26565"/>
                      <a:pt x="2330" y="26036"/>
                      <a:pt x="2826" y="25491"/>
                    </a:cubicBezTo>
                    <a:cubicBezTo>
                      <a:pt x="3347" y="24929"/>
                      <a:pt x="3843" y="24342"/>
                      <a:pt x="4314" y="23723"/>
                    </a:cubicBezTo>
                    <a:cubicBezTo>
                      <a:pt x="5239" y="22442"/>
                      <a:pt x="6073" y="21112"/>
                      <a:pt x="6652" y="19633"/>
                    </a:cubicBezTo>
                    <a:cubicBezTo>
                      <a:pt x="6751" y="19377"/>
                      <a:pt x="6834" y="19112"/>
                      <a:pt x="6900" y="18840"/>
                    </a:cubicBezTo>
                    <a:lnTo>
                      <a:pt x="6900" y="15791"/>
                    </a:lnTo>
                    <a:cubicBezTo>
                      <a:pt x="6817" y="15278"/>
                      <a:pt x="6735" y="14758"/>
                      <a:pt x="6652" y="14237"/>
                    </a:cubicBezTo>
                    <a:cubicBezTo>
                      <a:pt x="6470" y="13122"/>
                      <a:pt x="6197" y="12023"/>
                      <a:pt x="5850" y="10957"/>
                    </a:cubicBezTo>
                    <a:cubicBezTo>
                      <a:pt x="5305" y="9271"/>
                      <a:pt x="4586" y="7660"/>
                      <a:pt x="3809" y="6074"/>
                    </a:cubicBezTo>
                    <a:cubicBezTo>
                      <a:pt x="3033" y="4487"/>
                      <a:pt x="2223" y="2901"/>
                      <a:pt x="1182" y="1455"/>
                    </a:cubicBezTo>
                    <a:cubicBezTo>
                      <a:pt x="818" y="943"/>
                      <a:pt x="422" y="45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4"/>
              <p:cNvSpPr/>
              <p:nvPr/>
            </p:nvSpPr>
            <p:spPr>
              <a:xfrm flipH="1">
                <a:off x="8670509" y="2653948"/>
                <a:ext cx="199054" cy="691491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0710" extrusionOk="0">
                    <a:moveTo>
                      <a:pt x="2058" y="0"/>
                    </a:moveTo>
                    <a:cubicBezTo>
                      <a:pt x="1975" y="0"/>
                      <a:pt x="1894" y="41"/>
                      <a:pt x="1810" y="125"/>
                    </a:cubicBezTo>
                    <a:cubicBezTo>
                      <a:pt x="1669" y="274"/>
                      <a:pt x="1554" y="439"/>
                      <a:pt x="1455" y="621"/>
                    </a:cubicBezTo>
                    <a:cubicBezTo>
                      <a:pt x="1000" y="1513"/>
                      <a:pt x="604" y="2439"/>
                      <a:pt x="116" y="3314"/>
                    </a:cubicBezTo>
                    <a:cubicBezTo>
                      <a:pt x="75" y="3381"/>
                      <a:pt x="33" y="3447"/>
                      <a:pt x="0" y="3521"/>
                    </a:cubicBezTo>
                    <a:lnTo>
                      <a:pt x="0" y="10710"/>
                    </a:lnTo>
                    <a:lnTo>
                      <a:pt x="422" y="10172"/>
                    </a:lnTo>
                    <a:cubicBezTo>
                      <a:pt x="1157" y="9231"/>
                      <a:pt x="1826" y="8256"/>
                      <a:pt x="2306" y="7148"/>
                    </a:cubicBezTo>
                    <a:cubicBezTo>
                      <a:pt x="2785" y="6041"/>
                      <a:pt x="3049" y="4851"/>
                      <a:pt x="3074" y="3637"/>
                    </a:cubicBezTo>
                    <a:cubicBezTo>
                      <a:pt x="3082" y="3306"/>
                      <a:pt x="3066" y="2976"/>
                      <a:pt x="3033" y="2645"/>
                    </a:cubicBezTo>
                    <a:cubicBezTo>
                      <a:pt x="3000" y="2075"/>
                      <a:pt x="2901" y="1513"/>
                      <a:pt x="2744" y="960"/>
                    </a:cubicBezTo>
                    <a:cubicBezTo>
                      <a:pt x="2653" y="654"/>
                      <a:pt x="2562" y="340"/>
                      <a:pt x="2306" y="117"/>
                    </a:cubicBezTo>
                    <a:cubicBezTo>
                      <a:pt x="2220" y="39"/>
                      <a:pt x="2138" y="0"/>
                      <a:pt x="20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99" name="Google Shape;699;p34"/>
            <p:cNvSpPr/>
            <p:nvPr/>
          </p:nvSpPr>
          <p:spPr>
            <a:xfrm>
              <a:off x="8424062" y="277500"/>
              <a:ext cx="445500" cy="4588500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0" name="Google Shape;700;p34"/>
          <p:cNvGrpSpPr/>
          <p:nvPr/>
        </p:nvGrpSpPr>
        <p:grpSpPr>
          <a:xfrm>
            <a:off x="170850" y="174000"/>
            <a:ext cx="8802300" cy="4795500"/>
            <a:chOff x="170850" y="174000"/>
            <a:chExt cx="8802300" cy="4795500"/>
          </a:xfrm>
        </p:grpSpPr>
        <p:grpSp>
          <p:nvGrpSpPr>
            <p:cNvPr id="701" name="Google Shape;701;p34"/>
            <p:cNvGrpSpPr/>
            <p:nvPr/>
          </p:nvGrpSpPr>
          <p:grpSpPr>
            <a:xfrm>
              <a:off x="8766150" y="174000"/>
              <a:ext cx="207000" cy="4795500"/>
              <a:chOff x="8766150" y="174000"/>
              <a:chExt cx="207000" cy="4795500"/>
            </a:xfrm>
          </p:grpSpPr>
          <p:sp>
            <p:nvSpPr>
              <p:cNvPr id="702" name="Google Shape;702;p34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4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4" name="Google Shape;704;p34"/>
            <p:cNvGrpSpPr/>
            <p:nvPr/>
          </p:nvGrpSpPr>
          <p:grpSpPr>
            <a:xfrm>
              <a:off x="170850" y="174000"/>
              <a:ext cx="207000" cy="4795500"/>
              <a:chOff x="8766150" y="174000"/>
              <a:chExt cx="207000" cy="4795500"/>
            </a:xfrm>
          </p:grpSpPr>
          <p:sp>
            <p:nvSpPr>
              <p:cNvPr id="705" name="Google Shape;705;p34"/>
              <p:cNvSpPr/>
              <p:nvPr/>
            </p:nvSpPr>
            <p:spPr>
              <a:xfrm>
                <a:off x="8766150" y="1740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4"/>
              <p:cNvSpPr/>
              <p:nvPr/>
            </p:nvSpPr>
            <p:spPr>
              <a:xfrm>
                <a:off x="8766150" y="4762500"/>
                <a:ext cx="207000" cy="207000"/>
              </a:xfrm>
              <a:prstGeom prst="star4">
                <a:avLst>
                  <a:gd name="adj" fmla="val 29299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7"/>
          <p:cNvSpPr txBox="1">
            <a:spLocks noGrp="1"/>
          </p:cNvSpPr>
          <p:nvPr>
            <p:ph type="title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26" Type="http://schemas.openxmlformats.org/officeDocument/2006/relationships/slideLayout" Target="../slideLayouts/slideLayout26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34" Type="http://schemas.openxmlformats.org/officeDocument/2006/relationships/theme" Target="../theme/theme1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5" Type="http://schemas.openxmlformats.org/officeDocument/2006/relationships/slideLayout" Target="../slideLayouts/slideLayout25.xml" /><Relationship Id="rId33" Type="http://schemas.openxmlformats.org/officeDocument/2006/relationships/slideLayout" Target="../slideLayouts/slideLayout33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29" Type="http://schemas.openxmlformats.org/officeDocument/2006/relationships/slideLayout" Target="../slideLayouts/slideLayout29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24" Type="http://schemas.openxmlformats.org/officeDocument/2006/relationships/slideLayout" Target="../slideLayouts/slideLayout24.xml" /><Relationship Id="rId32" Type="http://schemas.openxmlformats.org/officeDocument/2006/relationships/slideLayout" Target="../slideLayouts/slideLayout32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slideLayout" Target="../slideLayouts/slideLayout23.xml" /><Relationship Id="rId28" Type="http://schemas.openxmlformats.org/officeDocument/2006/relationships/slideLayout" Target="../slideLayouts/slideLayout28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31" Type="http://schemas.openxmlformats.org/officeDocument/2006/relationships/slideLayout" Target="../slideLayouts/slideLayout3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Relationship Id="rId27" Type="http://schemas.openxmlformats.org/officeDocument/2006/relationships/slideLayout" Target="../slideLayouts/slideLayout27.xml" /><Relationship Id="rId30" Type="http://schemas.openxmlformats.org/officeDocument/2006/relationships/slideLayout" Target="../slideLayouts/slideLayout30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 /><Relationship Id="rId2" Type="http://schemas.openxmlformats.org/officeDocument/2006/relationships/slideLayout" Target="../slideLayouts/slideLayout35.xml" /><Relationship Id="rId1" Type="http://schemas.openxmlformats.org/officeDocument/2006/relationships/slideLayout" Target="../slideLayouts/slideLayout3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blin One"/>
              <a:buNone/>
              <a:defRPr sz="2800">
                <a:solidFill>
                  <a:schemeClr val="dk1"/>
                </a:solidFill>
                <a:latin typeface="Goblin One"/>
                <a:ea typeface="Goblin One"/>
                <a:cs typeface="Goblin One"/>
                <a:sym typeface="Goblin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300850"/>
            <a:ext cx="7704000" cy="3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○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■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○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■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○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■"/>
              <a:defRPr sz="15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35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709" name="Google Shape;709;p35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3.xml" /><Relationship Id="rId4" Type="http://schemas.openxmlformats.org/officeDocument/2006/relationships/image" Target="../media/image3.jpe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8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7" Type="http://schemas.openxmlformats.org/officeDocument/2006/relationships/image" Target="../media/image8.jpe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.jpeg" /><Relationship Id="rId5" Type="http://schemas.openxmlformats.org/officeDocument/2006/relationships/image" Target="../media/image6.jpeg" /><Relationship Id="rId4" Type="http://schemas.openxmlformats.org/officeDocument/2006/relationships/image" Target="../media/image5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42"/>
          <p:cNvSpPr txBox="1">
            <a:spLocks noGrp="1"/>
          </p:cNvSpPr>
          <p:nvPr>
            <p:ph type="title"/>
          </p:nvPr>
        </p:nvSpPr>
        <p:spPr>
          <a:xfrm>
            <a:off x="494381" y="259773"/>
            <a:ext cx="8155237" cy="20081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«Компетентный </a:t>
            </a:r>
            <a:r>
              <a:rPr lang="ru-RU" b="1" dirty="0" err="1"/>
              <a:t>Фродо</a:t>
            </a:r>
            <a:r>
              <a:rPr lang="ru-RU" b="1" dirty="0"/>
              <a:t>»</a:t>
            </a:r>
            <a:endParaRPr b="1" dirty="0"/>
          </a:p>
        </p:txBody>
      </p:sp>
      <p:sp>
        <p:nvSpPr>
          <p:cNvPr id="789" name="Google Shape;789;p42"/>
          <p:cNvSpPr txBox="1">
            <a:spLocks noGrp="1"/>
          </p:cNvSpPr>
          <p:nvPr>
            <p:ph type="subTitle" idx="1"/>
          </p:nvPr>
        </p:nvSpPr>
        <p:spPr>
          <a:xfrm>
            <a:off x="1355830" y="1802769"/>
            <a:ext cx="4697508" cy="16354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Заказчик: ООО«КОМПАНИЯ ГЕНДАЛЬФ»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Комплексная модель оценки и развития компетенций менеджеров по продажам</a:t>
            </a:r>
            <a:endParaRPr dirty="0"/>
          </a:p>
        </p:txBody>
      </p:sp>
      <p:grpSp>
        <p:nvGrpSpPr>
          <p:cNvPr id="790" name="Google Shape;790;p42"/>
          <p:cNvGrpSpPr/>
          <p:nvPr/>
        </p:nvGrpSpPr>
        <p:grpSpPr>
          <a:xfrm>
            <a:off x="8766150" y="174000"/>
            <a:ext cx="207000" cy="4795500"/>
            <a:chOff x="8766150" y="174000"/>
            <a:chExt cx="207000" cy="4795500"/>
          </a:xfrm>
        </p:grpSpPr>
        <p:sp>
          <p:nvSpPr>
            <p:cNvPr id="791" name="Google Shape;791;p42"/>
            <p:cNvSpPr/>
            <p:nvPr/>
          </p:nvSpPr>
          <p:spPr>
            <a:xfrm>
              <a:off x="8766150" y="1740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2"/>
            <p:cNvSpPr/>
            <p:nvPr/>
          </p:nvSpPr>
          <p:spPr>
            <a:xfrm>
              <a:off x="8766150" y="4762500"/>
              <a:ext cx="207000" cy="207000"/>
            </a:xfrm>
            <a:prstGeom prst="star4">
              <a:avLst>
                <a:gd name="adj" fmla="val 29299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7003A9-8319-D975-A9FE-7984113E1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753" y="2897249"/>
            <a:ext cx="1968751" cy="19687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39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517700" cy="9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О заказчике и поставленной задаче</a:t>
            </a:r>
            <a:endParaRPr b="1" dirty="0"/>
          </a:p>
        </p:txBody>
      </p:sp>
      <p:sp>
        <p:nvSpPr>
          <p:cNvPr id="743" name="Google Shape;743;p39"/>
          <p:cNvSpPr txBox="1">
            <a:spLocks noGrp="1"/>
          </p:cNvSpPr>
          <p:nvPr>
            <p:ph type="body" idx="1"/>
          </p:nvPr>
        </p:nvSpPr>
        <p:spPr>
          <a:xfrm>
            <a:off x="720000" y="1328100"/>
            <a:ext cx="7610798" cy="28824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buNone/>
            </a:pPr>
            <a:r>
              <a:rPr lang="ru-RU" sz="1400" b="1" dirty="0"/>
              <a:t>«ГЕНДАЛЬФ» занимается продажей и автоматизацией на базе продуктов «1С».</a:t>
            </a:r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r>
              <a:rPr lang="ru-RU" sz="1400" b="1" dirty="0"/>
              <a:t>Заказчик хочет видеть сформированную модель оценки и развития ключевых компетенций менеджеров по продажам. Пользователем продукта является руководство отдела продаж.</a:t>
            </a:r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r>
              <a:rPr lang="ru-RU" sz="1400" b="1" dirty="0"/>
              <a:t>Задача заказчика вызвана проблемой отсутствия подобной модели.</a:t>
            </a:r>
            <a:endParaRPr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40"/>
          <p:cNvSpPr txBox="1">
            <a:spLocks noGrp="1"/>
          </p:cNvSpPr>
          <p:nvPr>
            <p:ph type="subTitle" idx="1"/>
          </p:nvPr>
        </p:nvSpPr>
        <p:spPr>
          <a:xfrm>
            <a:off x="2068025" y="1410859"/>
            <a:ext cx="3660528" cy="5273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ОБЪЕКТИВНАЯ ОЦЕНКА КОМПЕТЕНЦИЙ </a:t>
            </a:r>
            <a:endParaRPr b="1" dirty="0"/>
          </a:p>
        </p:txBody>
      </p:sp>
      <p:sp>
        <p:nvSpPr>
          <p:cNvPr id="750" name="Google Shape;750;p40"/>
          <p:cNvSpPr txBox="1">
            <a:spLocks noGrp="1"/>
          </p:cNvSpPr>
          <p:nvPr>
            <p:ph type="title" idx="6"/>
          </p:nvPr>
        </p:nvSpPr>
        <p:spPr>
          <a:xfrm>
            <a:off x="958500" y="3007644"/>
            <a:ext cx="1032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51" name="Google Shape;751;p40"/>
          <p:cNvSpPr txBox="1">
            <a:spLocks noGrp="1"/>
          </p:cNvSpPr>
          <p:nvPr>
            <p:ph type="title" idx="13"/>
          </p:nvPr>
        </p:nvSpPr>
        <p:spPr>
          <a:xfrm>
            <a:off x="958500" y="3845035"/>
            <a:ext cx="1032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752" name="Google Shape;752;p40"/>
          <p:cNvSpPr txBox="1">
            <a:spLocks noGrp="1"/>
          </p:cNvSpPr>
          <p:nvPr>
            <p:ph type="title"/>
          </p:nvPr>
        </p:nvSpPr>
        <p:spPr>
          <a:xfrm>
            <a:off x="958500" y="1332860"/>
            <a:ext cx="1032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53" name="Google Shape;753;p40"/>
          <p:cNvSpPr txBox="1">
            <a:spLocks noGrp="1"/>
          </p:cNvSpPr>
          <p:nvPr>
            <p:ph type="title" idx="3"/>
          </p:nvPr>
        </p:nvSpPr>
        <p:spPr>
          <a:xfrm>
            <a:off x="958500" y="2170252"/>
            <a:ext cx="1032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54" name="Google Shape;754;p40"/>
          <p:cNvSpPr txBox="1">
            <a:spLocks noGrp="1"/>
          </p:cNvSpPr>
          <p:nvPr>
            <p:ph type="subTitle" idx="4"/>
          </p:nvPr>
        </p:nvSpPr>
        <p:spPr>
          <a:xfrm>
            <a:off x="2068025" y="2248241"/>
            <a:ext cx="3660528" cy="6160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МЕНЕДЖЕР – САМ СЕБЕ УЧЕБНИК </a:t>
            </a:r>
            <a:endParaRPr b="1" dirty="0"/>
          </a:p>
        </p:txBody>
      </p:sp>
      <p:sp>
        <p:nvSpPr>
          <p:cNvPr id="756" name="Google Shape;756;p40"/>
          <p:cNvSpPr txBox="1">
            <a:spLocks noGrp="1"/>
          </p:cNvSpPr>
          <p:nvPr>
            <p:ph type="subTitle" idx="7"/>
          </p:nvPr>
        </p:nvSpPr>
        <p:spPr>
          <a:xfrm>
            <a:off x="2068024" y="3085632"/>
            <a:ext cx="3660527" cy="6160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НЕПРЕРЫВНЫЙ КРУГ ОБУЧЕНИЯ И ОЦЕНКИ</a:t>
            </a:r>
            <a:endParaRPr b="1" dirty="0"/>
          </a:p>
        </p:txBody>
      </p:sp>
      <p:sp>
        <p:nvSpPr>
          <p:cNvPr id="758" name="Google Shape;758;p40"/>
          <p:cNvSpPr txBox="1">
            <a:spLocks noGrp="1"/>
          </p:cNvSpPr>
          <p:nvPr>
            <p:ph type="subTitle" idx="14"/>
          </p:nvPr>
        </p:nvSpPr>
        <p:spPr>
          <a:xfrm>
            <a:off x="2068025" y="3923025"/>
            <a:ext cx="3660526" cy="9260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Единственное условие заказчика – удобный и понятный формат </a:t>
            </a:r>
            <a:endParaRPr b="1" dirty="0"/>
          </a:p>
        </p:txBody>
      </p:sp>
      <p:sp>
        <p:nvSpPr>
          <p:cNvPr id="760" name="Google Shape;760;p40"/>
          <p:cNvSpPr txBox="1">
            <a:spLocks noGrp="1"/>
          </p:cNvSpPr>
          <p:nvPr>
            <p:ph type="title" idx="9"/>
          </p:nvPr>
        </p:nvSpPr>
        <p:spPr>
          <a:xfrm>
            <a:off x="958500" y="387600"/>
            <a:ext cx="74655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О проекте: преимущества и ограничения </a:t>
            </a:r>
            <a:endParaRPr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E7CDEC-B87E-43F6-A2A9-FE4541AF191B}"/>
              </a:ext>
            </a:extLst>
          </p:cNvPr>
          <p:cNvSpPr txBox="1"/>
          <p:nvPr/>
        </p:nvSpPr>
        <p:spPr>
          <a:xfrm>
            <a:off x="618936" y="415637"/>
            <a:ext cx="7906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КОМПЛЕКСНАЯ МОДЕЛЬ ОЦЕНКИ И РАЗВИТИЯ КОМПЕТЕНЦИЙ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84A094-F91B-8169-F5D5-C61CB0FE4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414" y="1144271"/>
            <a:ext cx="2291772" cy="28549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164B0D-75C2-F839-F861-1DE9F8A2E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678" y="1144271"/>
            <a:ext cx="2300136" cy="28549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53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5781300" cy="9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Ценность:</a:t>
            </a:r>
            <a:endParaRPr b="1" dirty="0"/>
          </a:p>
        </p:txBody>
      </p:sp>
      <p:sp>
        <p:nvSpPr>
          <p:cNvPr id="953" name="Google Shape;953;p53"/>
          <p:cNvSpPr txBox="1">
            <a:spLocks noGrp="1"/>
          </p:cNvSpPr>
          <p:nvPr>
            <p:ph type="subTitle" idx="7"/>
          </p:nvPr>
        </p:nvSpPr>
        <p:spPr>
          <a:xfrm>
            <a:off x="5464635" y="1308782"/>
            <a:ext cx="2722507" cy="11127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/>
              <a:t>УДОБНАЯ И ИНТЕРЕСНАЯ ДЛЯ МЕНЕДЖЕРА СИСТЕМА ОБУЧЕНИЯ </a:t>
            </a:r>
            <a:endParaRPr sz="1600" b="1" dirty="0"/>
          </a:p>
        </p:txBody>
      </p:sp>
      <p:sp>
        <p:nvSpPr>
          <p:cNvPr id="955" name="Google Shape;955;p53"/>
          <p:cNvSpPr txBox="1">
            <a:spLocks noGrp="1"/>
          </p:cNvSpPr>
          <p:nvPr>
            <p:ph type="subTitle" idx="9"/>
          </p:nvPr>
        </p:nvSpPr>
        <p:spPr>
          <a:xfrm>
            <a:off x="5539360" y="3150522"/>
            <a:ext cx="2647782" cy="11127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/>
              <a:t>Внедрение системы не требует дополнительного технического ресурса </a:t>
            </a:r>
            <a:endParaRPr sz="1600" b="1" dirty="0"/>
          </a:p>
        </p:txBody>
      </p:sp>
      <p:sp>
        <p:nvSpPr>
          <p:cNvPr id="957" name="Google Shape;957;p53"/>
          <p:cNvSpPr txBox="1">
            <a:spLocks noGrp="1"/>
          </p:cNvSpPr>
          <p:nvPr>
            <p:ph type="subTitle" idx="1"/>
          </p:nvPr>
        </p:nvSpPr>
        <p:spPr>
          <a:xfrm>
            <a:off x="1373786" y="1328100"/>
            <a:ext cx="2952914" cy="10934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/>
              <a:t>ЭФФЕКТИВНЫЙ СПОСОБ ОЦЕНКИ КОМПЕТЕНЦИЙ НА ПРАКТИКЕ </a:t>
            </a:r>
            <a:endParaRPr sz="1600" b="1" dirty="0"/>
          </a:p>
        </p:txBody>
      </p:sp>
      <p:sp>
        <p:nvSpPr>
          <p:cNvPr id="959" name="Google Shape;959;p53"/>
          <p:cNvSpPr txBox="1">
            <a:spLocks noGrp="1"/>
          </p:cNvSpPr>
          <p:nvPr>
            <p:ph type="subTitle" idx="3"/>
          </p:nvPr>
        </p:nvSpPr>
        <p:spPr>
          <a:xfrm>
            <a:off x="1371439" y="3150522"/>
            <a:ext cx="2957607" cy="94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/>
              <a:t>ВЫШЕ УРОВЕНЬ КОМПЕТЕНЦИЙ – ВЫШЕ ДОХОД </a:t>
            </a:r>
            <a:endParaRPr sz="1600" b="1" dirty="0"/>
          </a:p>
        </p:txBody>
      </p:sp>
      <p:sp>
        <p:nvSpPr>
          <p:cNvPr id="961" name="Google Shape;961;p53"/>
          <p:cNvSpPr txBox="1">
            <a:spLocks noGrp="1"/>
          </p:cNvSpPr>
          <p:nvPr>
            <p:ph type="title" idx="5"/>
          </p:nvPr>
        </p:nvSpPr>
        <p:spPr>
          <a:xfrm>
            <a:off x="133336" y="1328100"/>
            <a:ext cx="1235757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962" name="Google Shape;962;p53"/>
          <p:cNvSpPr txBox="1">
            <a:spLocks noGrp="1"/>
          </p:cNvSpPr>
          <p:nvPr>
            <p:ph type="title" idx="6"/>
          </p:nvPr>
        </p:nvSpPr>
        <p:spPr>
          <a:xfrm>
            <a:off x="102121" y="3150522"/>
            <a:ext cx="1235757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963" name="Google Shape;963;p53"/>
          <p:cNvSpPr txBox="1">
            <a:spLocks noGrp="1"/>
          </p:cNvSpPr>
          <p:nvPr>
            <p:ph type="title" idx="14"/>
          </p:nvPr>
        </p:nvSpPr>
        <p:spPr>
          <a:xfrm>
            <a:off x="4412657" y="1525383"/>
            <a:ext cx="966021" cy="1328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964" name="Google Shape;964;p53"/>
          <p:cNvSpPr txBox="1">
            <a:spLocks noGrp="1"/>
          </p:cNvSpPr>
          <p:nvPr>
            <p:ph type="title" idx="15"/>
          </p:nvPr>
        </p:nvSpPr>
        <p:spPr>
          <a:xfrm>
            <a:off x="4454953" y="3222417"/>
            <a:ext cx="958500" cy="3836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48"/>
          <p:cNvSpPr txBox="1">
            <a:spLocks noGrp="1"/>
          </p:cNvSpPr>
          <p:nvPr>
            <p:ph type="title"/>
          </p:nvPr>
        </p:nvSpPr>
        <p:spPr>
          <a:xfrm>
            <a:off x="1391842" y="495331"/>
            <a:ext cx="6360315" cy="4998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/>
              <a:t>Наша команда</a:t>
            </a:r>
            <a:endParaRPr sz="3600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91B567-B639-BCEB-B713-38E4313EE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365" y="1102340"/>
            <a:ext cx="888911" cy="122357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5B5158-55CE-CE8A-468E-D8816DEE7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650" y="1129162"/>
            <a:ext cx="917680" cy="12235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7DCDF-A6C5-0217-0A80-C436BDDBD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7168" y="1129162"/>
            <a:ext cx="916724" cy="12235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A541EF-DA93-E328-9B0D-B9AE1000B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6818" y="1102340"/>
            <a:ext cx="932113" cy="12503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C41867-0E19-C2AD-CD3C-07E1F50C61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241" y="2906614"/>
            <a:ext cx="888911" cy="13296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008E7D-2EC5-F518-5A4B-9FD3610E1BC8}"/>
              </a:ext>
            </a:extLst>
          </p:cNvPr>
          <p:cNvSpPr txBox="1"/>
          <p:nvPr/>
        </p:nvSpPr>
        <p:spPr>
          <a:xfrm>
            <a:off x="1197396" y="2351143"/>
            <a:ext cx="253628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b="1" dirty="0" err="1">
                <a:solidFill>
                  <a:schemeClr val="accent1"/>
                </a:solidFill>
                <a:latin typeface="Bookman Old Style" panose="02050604050505020204" pitchFamily="18" charset="0"/>
                <a:ea typeface="Daytona" panose="02000000000000000000" pitchFamily="2" charset="0"/>
                <a:cs typeface="Arial Black" panose="020B0604020202020204" pitchFamily="34" charset="0"/>
              </a:rPr>
              <a:t>Гарибов</a:t>
            </a:r>
            <a:r>
              <a:rPr lang="ru-RU" sz="1200" b="1" dirty="0">
                <a:solidFill>
                  <a:schemeClr val="accent1"/>
                </a:solidFill>
                <a:latin typeface="Bookman Old Style" panose="02050604050505020204" pitchFamily="18" charset="0"/>
                <a:ea typeface="Daytona" panose="02000000000000000000" pitchFamily="2" charset="0"/>
                <a:cs typeface="Arial Black" panose="020B0604020202020204" pitchFamily="34" charset="0"/>
              </a:rPr>
              <a:t> Андрей</a:t>
            </a:r>
          </a:p>
          <a:p>
            <a:pPr algn="l"/>
            <a:r>
              <a:rPr lang="ru-RU" sz="1050" b="1" dirty="0">
                <a:solidFill>
                  <a:schemeClr val="accent1"/>
                </a:solidFill>
                <a:latin typeface="Bookman Old Style" panose="02050604050505020204" pitchFamily="18" charset="0"/>
                <a:ea typeface="Daytona" panose="02000000000000000000" pitchFamily="2" charset="0"/>
                <a:cs typeface="Arial Black" panose="020B0604020202020204" pitchFamily="34" charset="0"/>
              </a:rPr>
              <a:t>Лидер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286D4A-B365-AE0E-78C2-7B8E6B7C14F9}"/>
              </a:ext>
            </a:extLst>
          </p:cNvPr>
          <p:cNvSpPr txBox="1"/>
          <p:nvPr/>
        </p:nvSpPr>
        <p:spPr>
          <a:xfrm>
            <a:off x="3657600" y="165622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4DADD-15B0-F267-FF7C-120E0219A925}"/>
              </a:ext>
            </a:extLst>
          </p:cNvPr>
          <p:cNvSpPr txBox="1"/>
          <p:nvPr/>
        </p:nvSpPr>
        <p:spPr>
          <a:xfrm>
            <a:off x="3657600" y="165622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CC81A6-E19A-16EB-EDB6-BC366FE58DDC}"/>
              </a:ext>
            </a:extLst>
          </p:cNvPr>
          <p:cNvSpPr txBox="1"/>
          <p:nvPr/>
        </p:nvSpPr>
        <p:spPr>
          <a:xfrm>
            <a:off x="3657600" y="165622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24EF7B-A1A0-21B5-F577-31B0BEC66A6F}"/>
              </a:ext>
            </a:extLst>
          </p:cNvPr>
          <p:cNvSpPr txBox="1"/>
          <p:nvPr/>
        </p:nvSpPr>
        <p:spPr>
          <a:xfrm>
            <a:off x="2870926" y="2306509"/>
            <a:ext cx="2386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Иванова Виктория</a:t>
            </a:r>
          </a:p>
          <a:p>
            <a:pPr algn="l"/>
            <a:r>
              <a:rPr lang="ru-RU" sz="105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Специалист по компетенциям</a:t>
            </a:r>
            <a:r>
              <a:rPr lang="ru-RU" sz="120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990AD9-F604-F363-3E0C-214E9CC93F48}"/>
              </a:ext>
            </a:extLst>
          </p:cNvPr>
          <p:cNvSpPr txBox="1"/>
          <p:nvPr/>
        </p:nvSpPr>
        <p:spPr>
          <a:xfrm>
            <a:off x="4705750" y="2295660"/>
            <a:ext cx="1828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Шабалина Анна</a:t>
            </a:r>
          </a:p>
          <a:p>
            <a:pPr algn="l"/>
            <a:r>
              <a:rPr lang="ru-RU" sz="105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Специалист по компетенциям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5824A9-DA96-2A93-8A1C-1486BC1FB8B1}"/>
              </a:ext>
            </a:extLst>
          </p:cNvPr>
          <p:cNvSpPr txBox="1"/>
          <p:nvPr/>
        </p:nvSpPr>
        <p:spPr>
          <a:xfrm>
            <a:off x="6458474" y="2340227"/>
            <a:ext cx="18288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Дорофеева Валерия</a:t>
            </a:r>
          </a:p>
          <a:p>
            <a:pPr algn="l"/>
            <a:r>
              <a:rPr lang="ru-RU" sz="105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Системный аналитик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869DC0-8E70-C90B-8546-EA315153CD49}"/>
              </a:ext>
            </a:extLst>
          </p:cNvPr>
          <p:cNvSpPr txBox="1"/>
          <p:nvPr/>
        </p:nvSpPr>
        <p:spPr>
          <a:xfrm>
            <a:off x="3791350" y="421786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b="1" dirty="0" err="1">
                <a:solidFill>
                  <a:schemeClr val="accent1"/>
                </a:solidFill>
                <a:latin typeface="Bookman Old Style" panose="02050604050505020204" pitchFamily="18" charset="0"/>
              </a:rPr>
              <a:t>Багирян</a:t>
            </a:r>
            <a:r>
              <a:rPr lang="ru-RU" sz="120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 Варвара Александровна </a:t>
            </a:r>
          </a:p>
          <a:p>
            <a:pPr algn="l"/>
            <a:r>
              <a:rPr lang="ru-RU" sz="105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Наставник</a:t>
            </a:r>
            <a:r>
              <a:rPr lang="ru-RU" sz="1200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ence Subject for Elementary - 4th Grade: Engineering &amp; Technology by Slidesgo">
  <a:themeElements>
    <a:clrScheme name="Simple Light">
      <a:dk1>
        <a:srgbClr val="3A573B"/>
      </a:dk1>
      <a:lt1>
        <a:srgbClr val="ADEE9C"/>
      </a:lt1>
      <a:dk2>
        <a:srgbClr val="65D980"/>
      </a:dk2>
      <a:lt2>
        <a:srgbClr val="38AD37"/>
      </a:lt2>
      <a:accent1>
        <a:srgbClr val="1D7E2A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577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6</Slides>
  <Notes>6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Science Subject for Elementary - 4th Grade: Engineering &amp; Technology by Slidesgo</vt:lpstr>
      <vt:lpstr>Slidesgo Final Pages</vt:lpstr>
      <vt:lpstr>«Компетентный Фродо»</vt:lpstr>
      <vt:lpstr>О заказчике и поставленной задаче</vt:lpstr>
      <vt:lpstr>03</vt:lpstr>
      <vt:lpstr>Презентация PowerPoint</vt:lpstr>
      <vt:lpstr>Ценность:</vt:lpstr>
      <vt:lpstr>Наша 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«Компетентный Фродо»</dc:title>
  <cp:lastModifiedBy>andr55715@gmail.com</cp:lastModifiedBy>
  <cp:revision>2</cp:revision>
  <dcterms:modified xsi:type="dcterms:W3CDTF">2025-06-19T13:52:02Z</dcterms:modified>
</cp:coreProperties>
</file>