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60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598D"/>
    <a:srgbClr val="2772B3"/>
    <a:srgbClr val="2573B4"/>
    <a:srgbClr val="2C906C"/>
    <a:srgbClr val="54CBA1"/>
    <a:srgbClr val="6D1B7B"/>
    <a:srgbClr val="C262D3"/>
    <a:srgbClr val="BC38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D97F8F-1892-4072-9A7C-AD25094BD53F}" v="146" dt="2023-04-03T20:39:31.6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10" d="100"/>
          <a:sy n="110" d="100"/>
        </p:scale>
        <p:origin x="492" y="13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иколай Никитин" userId="a1afddae64b0e83a" providerId="LiveId" clId="{8AD97F8F-1892-4072-9A7C-AD25094BD53F}"/>
    <pc:docChg chg="undo redo custSel addSld modSld">
      <pc:chgData name="Николай Никитин" userId="a1afddae64b0e83a" providerId="LiveId" clId="{8AD97F8F-1892-4072-9A7C-AD25094BD53F}" dt="2023-04-03T20:45:10.135" v="562" actId="255"/>
      <pc:docMkLst>
        <pc:docMk/>
      </pc:docMkLst>
      <pc:sldChg chg="addSp delSp modSp mod setBg setClrOvrMap">
        <pc:chgData name="Николай Никитин" userId="a1afddae64b0e83a" providerId="LiveId" clId="{8AD97F8F-1892-4072-9A7C-AD25094BD53F}" dt="2023-03-30T15:22:06.829" v="110" actId="18131"/>
        <pc:sldMkLst>
          <pc:docMk/>
          <pc:sldMk cId="4043004204" sldId="256"/>
        </pc:sldMkLst>
        <pc:spChg chg="mod">
          <ac:chgData name="Николай Никитин" userId="a1afddae64b0e83a" providerId="LiveId" clId="{8AD97F8F-1892-4072-9A7C-AD25094BD53F}" dt="2023-03-30T15:08:37.875" v="69" actId="1076"/>
          <ac:spMkLst>
            <pc:docMk/>
            <pc:sldMk cId="4043004204" sldId="256"/>
            <ac:spMk id="2" creationId="{2617D206-C754-C451-E1D0-C95CD25E92E1}"/>
          </ac:spMkLst>
        </pc:spChg>
        <pc:spChg chg="mod">
          <ac:chgData name="Николай Никитин" userId="a1afddae64b0e83a" providerId="LiveId" clId="{8AD97F8F-1892-4072-9A7C-AD25094BD53F}" dt="2023-03-30T15:10:14.858" v="80" actId="1076"/>
          <ac:spMkLst>
            <pc:docMk/>
            <pc:sldMk cId="4043004204" sldId="256"/>
            <ac:spMk id="3" creationId="{53B09CA8-EE18-4256-7F5B-A7BFDFC91467}"/>
          </ac:spMkLst>
        </pc:spChg>
        <pc:spChg chg="add del">
          <ac:chgData name="Николай Никитин" userId="a1afddae64b0e83a" providerId="LiveId" clId="{8AD97F8F-1892-4072-9A7C-AD25094BD53F}" dt="2023-03-29T20:01:21.946" v="10"/>
          <ac:spMkLst>
            <pc:docMk/>
            <pc:sldMk cId="4043004204" sldId="256"/>
            <ac:spMk id="4" creationId="{A3988C27-3112-F979-FF1F-6F8FDE6383FB}"/>
          </ac:spMkLst>
        </pc:spChg>
        <pc:spChg chg="add mod">
          <ac:chgData name="Николай Никитин" userId="a1afddae64b0e83a" providerId="LiveId" clId="{8AD97F8F-1892-4072-9A7C-AD25094BD53F}" dt="2023-03-30T15:10:30.470" v="81" actId="1076"/>
          <ac:spMkLst>
            <pc:docMk/>
            <pc:sldMk cId="4043004204" sldId="256"/>
            <ac:spMk id="4" creationId="{F4F59197-AE07-86AA-5E76-2DFDB944930D}"/>
          </ac:spMkLst>
        </pc:spChg>
        <pc:spChg chg="add mod">
          <ac:chgData name="Николай Никитин" userId="a1afddae64b0e83a" providerId="LiveId" clId="{8AD97F8F-1892-4072-9A7C-AD25094BD53F}" dt="2023-03-29T20:09:13.390" v="62" actId="1076"/>
          <ac:spMkLst>
            <pc:docMk/>
            <pc:sldMk cId="4043004204" sldId="256"/>
            <ac:spMk id="6" creationId="{FDD8CFE4-9C50-08CA-3E06-DA55C3971D52}"/>
          </ac:spMkLst>
        </pc:spChg>
        <pc:spChg chg="del">
          <ac:chgData name="Николай Никитин" userId="a1afddae64b0e83a" providerId="LiveId" clId="{8AD97F8F-1892-4072-9A7C-AD25094BD53F}" dt="2023-03-29T19:56:49.872" v="0" actId="26606"/>
          <ac:spMkLst>
            <pc:docMk/>
            <pc:sldMk cId="4043004204" sldId="256"/>
            <ac:spMk id="2063" creationId="{71B2258F-86CA-4D4D-8270-BC05FCDEBFB3}"/>
          </ac:spMkLst>
        </pc:spChg>
        <pc:spChg chg="add del">
          <ac:chgData name="Николай Никитин" userId="a1afddae64b0e83a" providerId="LiveId" clId="{8AD97F8F-1892-4072-9A7C-AD25094BD53F}" dt="2023-03-29T20:01:31.391" v="12" actId="26606"/>
          <ac:spMkLst>
            <pc:docMk/>
            <pc:sldMk cId="4043004204" sldId="256"/>
            <ac:spMk id="2068" creationId="{C1DD1A8A-57D5-4A81-AD04-532B043C5611}"/>
          </ac:spMkLst>
        </pc:spChg>
        <pc:spChg chg="add del">
          <ac:chgData name="Николай Никитин" userId="a1afddae64b0e83a" providerId="LiveId" clId="{8AD97F8F-1892-4072-9A7C-AD25094BD53F}" dt="2023-03-29T20:01:31.391" v="12" actId="26606"/>
          <ac:spMkLst>
            <pc:docMk/>
            <pc:sldMk cId="4043004204" sldId="256"/>
            <ac:spMk id="2070" creationId="{007891EC-4501-44ED-A8C8-B11B6DB767AB}"/>
          </ac:spMkLst>
        </pc:spChg>
        <pc:spChg chg="add del">
          <ac:chgData name="Николай Никитин" userId="a1afddae64b0e83a" providerId="LiveId" clId="{8AD97F8F-1892-4072-9A7C-AD25094BD53F}" dt="2023-03-29T20:01:31.391" v="12" actId="26606"/>
          <ac:spMkLst>
            <pc:docMk/>
            <pc:sldMk cId="4043004204" sldId="256"/>
            <ac:spMk id="2075" creationId="{9B7AD9F6-8CE7-4299-8FC6-328F4DCD3FF9}"/>
          </ac:spMkLst>
        </pc:spChg>
        <pc:spChg chg="add del">
          <ac:chgData name="Николай Никитин" userId="a1afddae64b0e83a" providerId="LiveId" clId="{8AD97F8F-1892-4072-9A7C-AD25094BD53F}" dt="2023-03-29T20:01:31.391" v="12" actId="26606"/>
          <ac:spMkLst>
            <pc:docMk/>
            <pc:sldMk cId="4043004204" sldId="256"/>
            <ac:spMk id="2077" creationId="{F49775AF-8896-43EE-92C6-83497D6DC56F}"/>
          </ac:spMkLst>
        </pc:spChg>
        <pc:picChg chg="add mod">
          <ac:chgData name="Николай Никитин" userId="a1afddae64b0e83a" providerId="LiveId" clId="{8AD97F8F-1892-4072-9A7C-AD25094BD53F}" dt="2023-03-30T15:09:44.323" v="77" actId="1076"/>
          <ac:picMkLst>
            <pc:docMk/>
            <pc:sldMk cId="4043004204" sldId="256"/>
            <ac:picMk id="7" creationId="{26FB6580-55F3-B311-5C1A-CD4B9AA4B731}"/>
          </ac:picMkLst>
        </pc:picChg>
        <pc:picChg chg="add del mod ord">
          <ac:chgData name="Николай Никитин" userId="a1afddae64b0e83a" providerId="LiveId" clId="{8AD97F8F-1892-4072-9A7C-AD25094BD53F}" dt="2023-03-30T15:22:06.829" v="110" actId="18131"/>
          <ac:picMkLst>
            <pc:docMk/>
            <pc:sldMk cId="4043004204" sldId="256"/>
            <ac:picMk id="2054" creationId="{5512416A-C471-01AA-455D-7EF89EC84C80}"/>
          </ac:picMkLst>
        </pc:picChg>
        <pc:picChg chg="add mod">
          <ac:chgData name="Николай Никитин" userId="a1afddae64b0e83a" providerId="LiveId" clId="{8AD97F8F-1892-4072-9A7C-AD25094BD53F}" dt="2023-03-29T20:09:07.753" v="61" actId="1076"/>
          <ac:picMkLst>
            <pc:docMk/>
            <pc:sldMk cId="4043004204" sldId="256"/>
            <ac:picMk id="2058" creationId="{B2940E46-EA68-5453-7919-6EC0FD07FB61}"/>
          </ac:picMkLst>
        </pc:picChg>
      </pc:sldChg>
      <pc:sldChg chg="addSp modSp mod">
        <pc:chgData name="Николай Никитин" userId="a1afddae64b0e83a" providerId="LiveId" clId="{8AD97F8F-1892-4072-9A7C-AD25094BD53F}" dt="2023-03-30T15:15:33.697" v="105" actId="1076"/>
        <pc:sldMkLst>
          <pc:docMk/>
          <pc:sldMk cId="3622290624" sldId="257"/>
        </pc:sldMkLst>
        <pc:spChg chg="mod">
          <ac:chgData name="Николай Никитин" userId="a1afddae64b0e83a" providerId="LiveId" clId="{8AD97F8F-1892-4072-9A7C-AD25094BD53F}" dt="2023-03-30T15:14:39.071" v="97" actId="1076"/>
          <ac:spMkLst>
            <pc:docMk/>
            <pc:sldMk cId="3622290624" sldId="257"/>
            <ac:spMk id="2" creationId="{A87EAD42-187E-0C21-F6F6-B40FAE4E499E}"/>
          </ac:spMkLst>
        </pc:spChg>
        <pc:spChg chg="add mod">
          <ac:chgData name="Николай Никитин" userId="a1afddae64b0e83a" providerId="LiveId" clId="{8AD97F8F-1892-4072-9A7C-AD25094BD53F}" dt="2023-03-30T15:15:09.959" v="100" actId="208"/>
          <ac:spMkLst>
            <pc:docMk/>
            <pc:sldMk cId="3622290624" sldId="257"/>
            <ac:spMk id="3" creationId="{A2546314-B365-E1CC-A7AF-388F9D9421AC}"/>
          </ac:spMkLst>
        </pc:spChg>
        <pc:graphicFrameChg chg="mod">
          <ac:chgData name="Николай Никитин" userId="a1afddae64b0e83a" providerId="LiveId" clId="{8AD97F8F-1892-4072-9A7C-AD25094BD53F}" dt="2023-03-30T15:14:20.958" v="95" actId="11530"/>
          <ac:graphicFrameMkLst>
            <pc:docMk/>
            <pc:sldMk cId="3622290624" sldId="257"/>
            <ac:graphicFrameMk id="1046" creationId="{99943E13-ECD5-8D1F-C79C-05A9C9E4B9FF}"/>
          </ac:graphicFrameMkLst>
        </pc:graphicFrameChg>
        <pc:picChg chg="add mod">
          <ac:chgData name="Николай Никитин" userId="a1afddae64b0e83a" providerId="LiveId" clId="{8AD97F8F-1892-4072-9A7C-AD25094BD53F}" dt="2023-03-30T15:15:33.697" v="105" actId="1076"/>
          <ac:picMkLst>
            <pc:docMk/>
            <pc:sldMk cId="3622290624" sldId="257"/>
            <ac:picMk id="5" creationId="{526C61DC-C16F-EC03-A7F4-24BEE316C1D1}"/>
          </ac:picMkLst>
        </pc:picChg>
        <pc:picChg chg="mod">
          <ac:chgData name="Николай Никитин" userId="a1afddae64b0e83a" providerId="LiveId" clId="{8AD97F8F-1892-4072-9A7C-AD25094BD53F}" dt="2023-03-30T15:06:32.846" v="63" actId="18131"/>
          <ac:picMkLst>
            <pc:docMk/>
            <pc:sldMk cId="3622290624" sldId="257"/>
            <ac:picMk id="1026" creationId="{83D5A3A2-F5EA-8F96-2576-FF3582035997}"/>
          </ac:picMkLst>
        </pc:picChg>
      </pc:sldChg>
      <pc:sldChg chg="addSp delSp modSp new mod">
        <pc:chgData name="Николай Никитин" userId="a1afddae64b0e83a" providerId="LiveId" clId="{8AD97F8F-1892-4072-9A7C-AD25094BD53F}" dt="2023-04-03T20:45:10.135" v="562" actId="255"/>
        <pc:sldMkLst>
          <pc:docMk/>
          <pc:sldMk cId="3499424196" sldId="258"/>
        </pc:sldMkLst>
        <pc:spChg chg="mod">
          <ac:chgData name="Николай Никитин" userId="a1afddae64b0e83a" providerId="LiveId" clId="{8AD97F8F-1892-4072-9A7C-AD25094BD53F}" dt="2023-04-03T20:45:10.135" v="562" actId="255"/>
          <ac:spMkLst>
            <pc:docMk/>
            <pc:sldMk cId="3499424196" sldId="258"/>
            <ac:spMk id="2" creationId="{9E4C1026-EB3C-E028-F88E-6BBF8858228B}"/>
          </ac:spMkLst>
        </pc:spChg>
        <pc:spChg chg="add del">
          <ac:chgData name="Николай Никитин" userId="a1afddae64b0e83a" providerId="LiveId" clId="{8AD97F8F-1892-4072-9A7C-AD25094BD53F}" dt="2023-04-03T18:43:06.247" v="143"/>
          <ac:spMkLst>
            <pc:docMk/>
            <pc:sldMk cId="3499424196" sldId="258"/>
            <ac:spMk id="3" creationId="{D98EF022-62BD-CB5E-598C-34018FFFA11F}"/>
          </ac:spMkLst>
        </pc:spChg>
        <pc:spChg chg="add del mod">
          <ac:chgData name="Николай Никитин" userId="a1afddae64b0e83a" providerId="LiveId" clId="{8AD97F8F-1892-4072-9A7C-AD25094BD53F}" dt="2023-04-03T18:42:55.401" v="138" actId="478"/>
          <ac:spMkLst>
            <pc:docMk/>
            <pc:sldMk cId="3499424196" sldId="258"/>
            <ac:spMk id="4" creationId="{7D845806-24CB-CA0F-B6B5-02E0E61BE816}"/>
          </ac:spMkLst>
        </pc:spChg>
        <pc:spChg chg="add del mod">
          <ac:chgData name="Николай Никитин" userId="a1afddae64b0e83a" providerId="LiveId" clId="{8AD97F8F-1892-4072-9A7C-AD25094BD53F}" dt="2023-04-03T18:42:59.332" v="140" actId="478"/>
          <ac:spMkLst>
            <pc:docMk/>
            <pc:sldMk cId="3499424196" sldId="258"/>
            <ac:spMk id="7" creationId="{CAEC7696-B52A-12E2-D68D-AE721336B2F2}"/>
          </ac:spMkLst>
        </pc:spChg>
        <pc:spChg chg="add del mod">
          <ac:chgData name="Николай Никитин" userId="a1afddae64b0e83a" providerId="LiveId" clId="{8AD97F8F-1892-4072-9A7C-AD25094BD53F}" dt="2023-04-03T18:06:50.548" v="125"/>
          <ac:spMkLst>
            <pc:docMk/>
            <pc:sldMk cId="3499424196" sldId="258"/>
            <ac:spMk id="10" creationId="{86B2346E-4101-13A2-7F46-7A52888F0B0B}"/>
          </ac:spMkLst>
        </pc:spChg>
        <pc:spChg chg="add del mod">
          <ac:chgData name="Николай Никитин" userId="a1afddae64b0e83a" providerId="LiveId" clId="{8AD97F8F-1892-4072-9A7C-AD25094BD53F}" dt="2023-04-03T18:42:53.033" v="137" actId="478"/>
          <ac:spMkLst>
            <pc:docMk/>
            <pc:sldMk cId="3499424196" sldId="258"/>
            <ac:spMk id="11" creationId="{B4BABEF6-B6FD-2BD3-F6C2-35EE3F883DA1}"/>
          </ac:spMkLst>
        </pc:spChg>
        <pc:spChg chg="add del mod">
          <ac:chgData name="Николай Никитин" userId="a1afddae64b0e83a" providerId="LiveId" clId="{8AD97F8F-1892-4072-9A7C-AD25094BD53F}" dt="2023-04-03T18:43:04.106" v="142" actId="478"/>
          <ac:spMkLst>
            <pc:docMk/>
            <pc:sldMk cId="3499424196" sldId="258"/>
            <ac:spMk id="12" creationId="{D6157AE3-15EF-2FF6-23B7-4DF21DFD8E33}"/>
          </ac:spMkLst>
        </pc:spChg>
        <pc:spChg chg="add del">
          <ac:chgData name="Николай Никитин" userId="a1afddae64b0e83a" providerId="LiveId" clId="{8AD97F8F-1892-4072-9A7C-AD25094BD53F}" dt="2023-04-03T18:24:13.238" v="135" actId="478"/>
          <ac:spMkLst>
            <pc:docMk/>
            <pc:sldMk cId="3499424196" sldId="258"/>
            <ac:spMk id="13" creationId="{11938AF9-0B45-B34C-1BE4-4BCD8F43CCC2}"/>
          </ac:spMkLst>
        </pc:spChg>
        <pc:spChg chg="add del mod">
          <ac:chgData name="Николай Никитин" userId="a1afddae64b0e83a" providerId="LiveId" clId="{8AD97F8F-1892-4072-9A7C-AD25094BD53F}" dt="2023-04-03T18:48:17.273" v="155"/>
          <ac:spMkLst>
            <pc:docMk/>
            <pc:sldMk cId="3499424196" sldId="258"/>
            <ac:spMk id="14" creationId="{DBACA63A-0410-42E3-A31E-D1A92F574E66}"/>
          </ac:spMkLst>
        </pc:spChg>
        <pc:spChg chg="add del mod">
          <ac:chgData name="Николай Никитин" userId="a1afddae64b0e83a" providerId="LiveId" clId="{8AD97F8F-1892-4072-9A7C-AD25094BD53F}" dt="2023-04-03T20:04:20.468" v="239" actId="478"/>
          <ac:spMkLst>
            <pc:docMk/>
            <pc:sldMk cId="3499424196" sldId="258"/>
            <ac:spMk id="21" creationId="{1B1C5AD4-166B-C04C-2FD8-D992A780AFFD}"/>
          </ac:spMkLst>
        </pc:spChg>
        <pc:spChg chg="add mod">
          <ac:chgData name="Николай Никитин" userId="a1afddae64b0e83a" providerId="LiveId" clId="{8AD97F8F-1892-4072-9A7C-AD25094BD53F}" dt="2023-04-03T20:14:08.151" v="300" actId="2711"/>
          <ac:spMkLst>
            <pc:docMk/>
            <pc:sldMk cId="3499424196" sldId="258"/>
            <ac:spMk id="47" creationId="{C4434E1C-94B6-3FD5-A2E4-940C732F4ACD}"/>
          </ac:spMkLst>
        </pc:spChg>
        <pc:spChg chg="add mod">
          <ac:chgData name="Николай Никитин" userId="a1afddae64b0e83a" providerId="LiveId" clId="{8AD97F8F-1892-4072-9A7C-AD25094BD53F}" dt="2023-04-03T20:39:23.874" v="547" actId="1076"/>
          <ac:spMkLst>
            <pc:docMk/>
            <pc:sldMk cId="3499424196" sldId="258"/>
            <ac:spMk id="48" creationId="{A4423F73-9B31-2D75-25B9-1EACCF4E6E18}"/>
          </ac:spMkLst>
        </pc:spChg>
        <pc:spChg chg="add mod">
          <ac:chgData name="Николай Никитин" userId="a1afddae64b0e83a" providerId="LiveId" clId="{8AD97F8F-1892-4072-9A7C-AD25094BD53F}" dt="2023-04-03T20:34:58.230" v="499" actId="1076"/>
          <ac:spMkLst>
            <pc:docMk/>
            <pc:sldMk cId="3499424196" sldId="258"/>
            <ac:spMk id="49" creationId="{F189F095-3DB3-B602-A167-B6326FC9D906}"/>
          </ac:spMkLst>
        </pc:spChg>
        <pc:spChg chg="add mod">
          <ac:chgData name="Николай Никитин" userId="a1afddae64b0e83a" providerId="LiveId" clId="{8AD97F8F-1892-4072-9A7C-AD25094BD53F}" dt="2023-04-03T20:35:40.834" v="506" actId="1076"/>
          <ac:spMkLst>
            <pc:docMk/>
            <pc:sldMk cId="3499424196" sldId="258"/>
            <ac:spMk id="50" creationId="{8DF6BD73-C5DD-DA18-57E0-846D779B09A1}"/>
          </ac:spMkLst>
        </pc:spChg>
        <pc:spChg chg="add mod">
          <ac:chgData name="Николай Никитин" userId="a1afddae64b0e83a" providerId="LiveId" clId="{8AD97F8F-1892-4072-9A7C-AD25094BD53F}" dt="2023-04-03T20:37:26.204" v="526" actId="1076"/>
          <ac:spMkLst>
            <pc:docMk/>
            <pc:sldMk cId="3499424196" sldId="258"/>
            <ac:spMk id="51" creationId="{58C5DBF1-DE5C-BB88-B109-32D0F9132621}"/>
          </ac:spMkLst>
        </pc:spChg>
        <pc:spChg chg="add mod">
          <ac:chgData name="Николай Никитин" userId="a1afddae64b0e83a" providerId="LiveId" clId="{8AD97F8F-1892-4072-9A7C-AD25094BD53F}" dt="2023-04-03T20:36:09.863" v="513" actId="1076"/>
          <ac:spMkLst>
            <pc:docMk/>
            <pc:sldMk cId="3499424196" sldId="258"/>
            <ac:spMk id="52" creationId="{264604D0-1081-6470-C3C0-E68AC85AAB5D}"/>
          </ac:spMkLst>
        </pc:spChg>
        <pc:spChg chg="add mod">
          <ac:chgData name="Николай Никитин" userId="a1afddae64b0e83a" providerId="LiveId" clId="{8AD97F8F-1892-4072-9A7C-AD25094BD53F}" dt="2023-04-03T20:37:45.463" v="530" actId="14100"/>
          <ac:spMkLst>
            <pc:docMk/>
            <pc:sldMk cId="3499424196" sldId="258"/>
            <ac:spMk id="53" creationId="{B5B06F86-5536-A382-2185-474FD667E368}"/>
          </ac:spMkLst>
        </pc:spChg>
        <pc:spChg chg="add del">
          <ac:chgData name="Николай Никитин" userId="a1afddae64b0e83a" providerId="LiveId" clId="{8AD97F8F-1892-4072-9A7C-AD25094BD53F}" dt="2023-04-03T20:28:46.304" v="456" actId="11529"/>
          <ac:spMkLst>
            <pc:docMk/>
            <pc:sldMk cId="3499424196" sldId="258"/>
            <ac:spMk id="56" creationId="{49D03FF6-954E-75F0-71D9-E6FF096A9CC2}"/>
          </ac:spMkLst>
        </pc:spChg>
        <pc:spChg chg="add del">
          <ac:chgData name="Николай Никитин" userId="a1afddae64b0e83a" providerId="LiveId" clId="{8AD97F8F-1892-4072-9A7C-AD25094BD53F}" dt="2023-04-03T20:29:21.579" v="458" actId="11529"/>
          <ac:spMkLst>
            <pc:docMk/>
            <pc:sldMk cId="3499424196" sldId="258"/>
            <ac:spMk id="57" creationId="{24200D2F-768E-3881-8346-2B790F0B46E0}"/>
          </ac:spMkLst>
        </pc:spChg>
        <pc:spChg chg="add del mod ord">
          <ac:chgData name="Николай Никитин" userId="a1afddae64b0e83a" providerId="LiveId" clId="{8AD97F8F-1892-4072-9A7C-AD25094BD53F}" dt="2023-04-03T20:34:00.318" v="494" actId="478"/>
          <ac:spMkLst>
            <pc:docMk/>
            <pc:sldMk cId="3499424196" sldId="258"/>
            <ac:spMk id="58" creationId="{50B859C6-458E-3E5F-8DD8-212C53D97FC6}"/>
          </ac:spMkLst>
        </pc:spChg>
        <pc:spChg chg="add del">
          <ac:chgData name="Николай Никитин" userId="a1afddae64b0e83a" providerId="LiveId" clId="{8AD97F8F-1892-4072-9A7C-AD25094BD53F}" dt="2023-04-03T20:34:33.098" v="496" actId="11529"/>
          <ac:spMkLst>
            <pc:docMk/>
            <pc:sldMk cId="3499424196" sldId="258"/>
            <ac:spMk id="59" creationId="{72357F23-98D0-4761-E2A2-D9CA0BD546A0}"/>
          </ac:spMkLst>
        </pc:spChg>
        <pc:spChg chg="add mod">
          <ac:chgData name="Николай Никитин" userId="a1afddae64b0e83a" providerId="LiveId" clId="{8AD97F8F-1892-4072-9A7C-AD25094BD53F}" dt="2023-04-03T20:43:41.317" v="552" actId="1076"/>
          <ac:spMkLst>
            <pc:docMk/>
            <pc:sldMk cId="3499424196" sldId="258"/>
            <ac:spMk id="62" creationId="{30E6A057-91CE-681C-EB32-ED44FF1B84BC}"/>
          </ac:spMkLst>
        </pc:spChg>
        <pc:spChg chg="add del">
          <ac:chgData name="Николай Никитин" userId="a1afddae64b0e83a" providerId="LiveId" clId="{8AD97F8F-1892-4072-9A7C-AD25094BD53F}" dt="2023-04-03T20:42:24.437" v="551" actId="478"/>
          <ac:spMkLst>
            <pc:docMk/>
            <pc:sldMk cId="3499424196" sldId="258"/>
            <ac:spMk id="63" creationId="{27B23F47-13C6-6466-482F-26C34261B190}"/>
          </ac:spMkLst>
        </pc:spChg>
        <pc:picChg chg="add del mod">
          <ac:chgData name="Николай Никитин" userId="a1afddae64b0e83a" providerId="LiveId" clId="{8AD97F8F-1892-4072-9A7C-AD25094BD53F}" dt="2023-04-03T19:26:36.941" v="175" actId="478"/>
          <ac:picMkLst>
            <pc:docMk/>
            <pc:sldMk cId="3499424196" sldId="258"/>
            <ac:picMk id="16" creationId="{4EF479BF-8012-B2A5-1171-38BFF4B04B90}"/>
          </ac:picMkLst>
        </pc:picChg>
        <pc:picChg chg="add mod">
          <ac:chgData name="Николай Никитин" userId="a1afddae64b0e83a" providerId="LiveId" clId="{8AD97F8F-1892-4072-9A7C-AD25094BD53F}" dt="2023-04-03T20:39:19.570" v="546" actId="1076"/>
          <ac:picMkLst>
            <pc:docMk/>
            <pc:sldMk cId="3499424196" sldId="258"/>
            <ac:picMk id="18" creationId="{F3A8BE46-5305-99E8-2B73-FA5BD8C8D664}"/>
          </ac:picMkLst>
        </pc:picChg>
        <pc:picChg chg="add del mod">
          <ac:chgData name="Николай Никитин" userId="a1afddae64b0e83a" providerId="LiveId" clId="{8AD97F8F-1892-4072-9A7C-AD25094BD53F}" dt="2023-04-03T20:00:10.400" v="228" actId="478"/>
          <ac:picMkLst>
            <pc:docMk/>
            <pc:sldMk cId="3499424196" sldId="258"/>
            <ac:picMk id="20" creationId="{3CDE11E6-08FD-1661-67BB-FC8FDA6C7F64}"/>
          </ac:picMkLst>
        </pc:picChg>
        <pc:picChg chg="add del mod">
          <ac:chgData name="Николай Никитин" userId="a1afddae64b0e83a" providerId="LiveId" clId="{8AD97F8F-1892-4072-9A7C-AD25094BD53F}" dt="2023-04-03T20:04:09.593" v="238" actId="478"/>
          <ac:picMkLst>
            <pc:docMk/>
            <pc:sldMk cId="3499424196" sldId="258"/>
            <ac:picMk id="1026" creationId="{08C21DB4-152B-B667-8FFA-F2B934E97CD6}"/>
          </ac:picMkLst>
        </pc:picChg>
        <pc:picChg chg="add mod">
          <ac:chgData name="Николай Никитин" userId="a1afddae64b0e83a" providerId="LiveId" clId="{8AD97F8F-1892-4072-9A7C-AD25094BD53F}" dt="2023-04-03T20:34:50.645" v="498" actId="1076"/>
          <ac:picMkLst>
            <pc:docMk/>
            <pc:sldMk cId="3499424196" sldId="258"/>
            <ac:picMk id="1028" creationId="{45A51477-C372-8A91-2591-7AB1851687B4}"/>
          </ac:picMkLst>
        </pc:picChg>
        <pc:picChg chg="add mod">
          <ac:chgData name="Николай Никитин" userId="a1afddae64b0e83a" providerId="LiveId" clId="{8AD97F8F-1892-4072-9A7C-AD25094BD53F}" dt="2023-04-03T20:35:34.303" v="505" actId="1076"/>
          <ac:picMkLst>
            <pc:docMk/>
            <pc:sldMk cId="3499424196" sldId="258"/>
            <ac:picMk id="1032" creationId="{2D612091-6C30-41EE-8A15-7B106B160955}"/>
          </ac:picMkLst>
        </pc:picChg>
        <pc:picChg chg="add mod">
          <ac:chgData name="Николай Никитин" userId="a1afddae64b0e83a" providerId="LiveId" clId="{8AD97F8F-1892-4072-9A7C-AD25094BD53F}" dt="2023-04-03T20:37:19.849" v="525" actId="1076"/>
          <ac:picMkLst>
            <pc:docMk/>
            <pc:sldMk cId="3499424196" sldId="258"/>
            <ac:picMk id="1034" creationId="{28DE4085-56B6-2EE9-580B-9A11D5C79AB4}"/>
          </ac:picMkLst>
        </pc:picChg>
        <pc:picChg chg="add del mod">
          <ac:chgData name="Николай Никитин" userId="a1afddae64b0e83a" providerId="LiveId" clId="{8AD97F8F-1892-4072-9A7C-AD25094BD53F}" dt="2023-04-03T19:33:30.509" v="183" actId="478"/>
          <ac:picMkLst>
            <pc:docMk/>
            <pc:sldMk cId="3499424196" sldId="258"/>
            <ac:picMk id="1036" creationId="{DB0334A0-3BF0-C110-C9C8-CBCAE8FC41E1}"/>
          </ac:picMkLst>
        </pc:picChg>
        <pc:picChg chg="add del mod">
          <ac:chgData name="Николай Никитин" userId="a1afddae64b0e83a" providerId="LiveId" clId="{8AD97F8F-1892-4072-9A7C-AD25094BD53F}" dt="2023-04-03T19:48:29.288" v="189" actId="478"/>
          <ac:picMkLst>
            <pc:docMk/>
            <pc:sldMk cId="3499424196" sldId="258"/>
            <ac:picMk id="1038" creationId="{CBFC1481-C7FB-7D7A-90AA-9043EFCAE14F}"/>
          </ac:picMkLst>
        </pc:picChg>
        <pc:picChg chg="add mod">
          <ac:chgData name="Николай Никитин" userId="a1afddae64b0e83a" providerId="LiveId" clId="{8AD97F8F-1892-4072-9A7C-AD25094BD53F}" dt="2023-04-03T20:37:37.182" v="528" actId="1076"/>
          <ac:picMkLst>
            <pc:docMk/>
            <pc:sldMk cId="3499424196" sldId="258"/>
            <ac:picMk id="1040" creationId="{A0017BD5-0F4A-0CEF-E97F-075DE4BA12E7}"/>
          </ac:picMkLst>
        </pc:picChg>
        <pc:picChg chg="add del mod">
          <ac:chgData name="Николай Никитин" userId="a1afddae64b0e83a" providerId="LiveId" clId="{8AD97F8F-1892-4072-9A7C-AD25094BD53F}" dt="2023-04-03T19:58:16.444" v="214" actId="478"/>
          <ac:picMkLst>
            <pc:docMk/>
            <pc:sldMk cId="3499424196" sldId="258"/>
            <ac:picMk id="1042" creationId="{C2C6F72A-C6CA-B07A-DE7E-9C0969221CC4}"/>
          </ac:picMkLst>
        </pc:picChg>
        <pc:picChg chg="add mod">
          <ac:chgData name="Николай Никитин" userId="a1afddae64b0e83a" providerId="LiveId" clId="{8AD97F8F-1892-4072-9A7C-AD25094BD53F}" dt="2023-04-03T20:39:31.618" v="549" actId="1076"/>
          <ac:picMkLst>
            <pc:docMk/>
            <pc:sldMk cId="3499424196" sldId="258"/>
            <ac:picMk id="1044" creationId="{8D24350E-09E4-06D0-83AE-D00220332CCC}"/>
          </ac:picMkLst>
        </pc:picChg>
        <pc:picChg chg="add mod">
          <ac:chgData name="Николай Никитин" userId="a1afddae64b0e83a" providerId="LiveId" clId="{8AD97F8F-1892-4072-9A7C-AD25094BD53F}" dt="2023-04-03T20:36:04.225" v="512" actId="1076"/>
          <ac:picMkLst>
            <pc:docMk/>
            <pc:sldMk cId="3499424196" sldId="258"/>
            <ac:picMk id="1046" creationId="{A39F9382-B2F0-86E2-BDB7-07DD911C9357}"/>
          </ac:picMkLst>
        </pc:picChg>
        <pc:picChg chg="add mod">
          <ac:chgData name="Николай Никитин" userId="a1afddae64b0e83a" providerId="LiveId" clId="{8AD97F8F-1892-4072-9A7C-AD25094BD53F}" dt="2023-04-03T20:06:02.987" v="250" actId="1076"/>
          <ac:picMkLst>
            <pc:docMk/>
            <pc:sldMk cId="3499424196" sldId="258"/>
            <ac:picMk id="1048" creationId="{4F4E6C0E-73EC-65CB-6F27-31F8FB1972EF}"/>
          </ac:picMkLst>
        </pc:picChg>
        <pc:cxnChg chg="add del">
          <ac:chgData name="Николай Никитин" userId="a1afddae64b0e83a" providerId="LiveId" clId="{8AD97F8F-1892-4072-9A7C-AD25094BD53F}" dt="2023-04-03T18:43:02.196" v="141" actId="478"/>
          <ac:cxnSpMkLst>
            <pc:docMk/>
            <pc:sldMk cId="3499424196" sldId="258"/>
            <ac:cxnSpMk id="6" creationId="{661155D6-3881-E744-8886-B93D81F20C93}"/>
          </ac:cxnSpMkLst>
        </pc:cxnChg>
        <pc:cxnChg chg="add del mod">
          <ac:chgData name="Николай Никитин" userId="a1afddae64b0e83a" providerId="LiveId" clId="{8AD97F8F-1892-4072-9A7C-AD25094BD53F}" dt="2023-04-03T18:42:57.739" v="139" actId="478"/>
          <ac:cxnSpMkLst>
            <pc:docMk/>
            <pc:sldMk cId="3499424196" sldId="258"/>
            <ac:cxnSpMk id="9" creationId="{301FC855-47FD-AA8C-1FE4-7B9E3F6CF336}"/>
          </ac:cxnSpMkLst>
        </pc:cxnChg>
        <pc:cxnChg chg="add mod">
          <ac:chgData name="Николай Никитин" userId="a1afddae64b0e83a" providerId="LiveId" clId="{8AD97F8F-1892-4072-9A7C-AD25094BD53F}" dt="2023-04-03T20:35:17.901" v="502" actId="14100"/>
          <ac:cxnSpMkLst>
            <pc:docMk/>
            <pc:sldMk cId="3499424196" sldId="258"/>
            <ac:cxnSpMk id="23" creationId="{D4B8D556-5AB2-B893-4209-9F7262145C81}"/>
          </ac:cxnSpMkLst>
        </pc:cxnChg>
        <pc:cxnChg chg="add mod">
          <ac:chgData name="Николай Никитин" userId="a1afddae64b0e83a" providerId="LiveId" clId="{8AD97F8F-1892-4072-9A7C-AD25094BD53F}" dt="2023-04-03T20:35:23.868" v="503" actId="14100"/>
          <ac:cxnSpMkLst>
            <pc:docMk/>
            <pc:sldMk cId="3499424196" sldId="258"/>
            <ac:cxnSpMk id="25" creationId="{B6406281-C229-A462-4D39-1D2636F0657D}"/>
          </ac:cxnSpMkLst>
        </pc:cxnChg>
        <pc:cxnChg chg="add mod">
          <ac:chgData name="Николай Никитин" userId="a1afddae64b0e83a" providerId="LiveId" clId="{8AD97F8F-1892-4072-9A7C-AD25094BD53F}" dt="2023-04-03T20:35:30.507" v="504" actId="1076"/>
          <ac:cxnSpMkLst>
            <pc:docMk/>
            <pc:sldMk cId="3499424196" sldId="258"/>
            <ac:cxnSpMk id="27" creationId="{970238CD-7A29-A67F-F2B1-2491A43CD673}"/>
          </ac:cxnSpMkLst>
        </pc:cxnChg>
        <pc:cxnChg chg="add mod">
          <ac:chgData name="Николай Никитин" userId="a1afddae64b0e83a" providerId="LiveId" clId="{8AD97F8F-1892-4072-9A7C-AD25094BD53F}" dt="2023-04-03T20:37:11.548" v="523" actId="1076"/>
          <ac:cxnSpMkLst>
            <pc:docMk/>
            <pc:sldMk cId="3499424196" sldId="258"/>
            <ac:cxnSpMk id="29" creationId="{1774F1E5-91F1-4ED9-6A09-500B6FF8CD61}"/>
          </ac:cxnSpMkLst>
        </pc:cxnChg>
        <pc:cxnChg chg="add del mod">
          <ac:chgData name="Николай Никитин" userId="a1afddae64b0e83a" providerId="LiveId" clId="{8AD97F8F-1892-4072-9A7C-AD25094BD53F}" dt="2023-04-03T20:37:12.126" v="524" actId="478"/>
          <ac:cxnSpMkLst>
            <pc:docMk/>
            <pc:sldMk cId="3499424196" sldId="258"/>
            <ac:cxnSpMk id="31" creationId="{67D80E53-116E-1F92-DA13-7E4ABACB519A}"/>
          </ac:cxnSpMkLst>
        </pc:cxnChg>
        <pc:cxnChg chg="add mod">
          <ac:chgData name="Николай Никитин" userId="a1afddae64b0e83a" providerId="LiveId" clId="{8AD97F8F-1892-4072-9A7C-AD25094BD53F}" dt="2023-04-03T20:36:00.460" v="511" actId="1076"/>
          <ac:cxnSpMkLst>
            <pc:docMk/>
            <pc:sldMk cId="3499424196" sldId="258"/>
            <ac:cxnSpMk id="33" creationId="{AD11502E-7BB9-DD4D-DDA3-6B6AC1C22142}"/>
          </ac:cxnSpMkLst>
        </pc:cxnChg>
        <pc:cxnChg chg="add mod">
          <ac:chgData name="Николай Никитин" userId="a1afddae64b0e83a" providerId="LiveId" clId="{8AD97F8F-1892-4072-9A7C-AD25094BD53F}" dt="2023-04-03T20:35:58.043" v="510" actId="1076"/>
          <ac:cxnSpMkLst>
            <pc:docMk/>
            <pc:sldMk cId="3499424196" sldId="258"/>
            <ac:cxnSpMk id="36" creationId="{066DE6BC-69D8-32AE-0799-6C4BA47F4869}"/>
          </ac:cxnSpMkLst>
        </pc:cxnChg>
        <pc:cxnChg chg="add mod">
          <ac:chgData name="Николай Никитин" userId="a1afddae64b0e83a" providerId="LiveId" clId="{8AD97F8F-1892-4072-9A7C-AD25094BD53F}" dt="2023-04-03T20:35:51.391" v="508" actId="1076"/>
          <ac:cxnSpMkLst>
            <pc:docMk/>
            <pc:sldMk cId="3499424196" sldId="258"/>
            <ac:cxnSpMk id="38" creationId="{8512C0DC-1ECD-F0FC-C879-BD4B008B2771}"/>
          </ac:cxnSpMkLst>
        </pc:cxnChg>
        <pc:cxnChg chg="add mod">
          <ac:chgData name="Николай Никитин" userId="a1afddae64b0e83a" providerId="LiveId" clId="{8AD97F8F-1892-4072-9A7C-AD25094BD53F}" dt="2023-04-03T20:35:45.692" v="507" actId="1076"/>
          <ac:cxnSpMkLst>
            <pc:docMk/>
            <pc:sldMk cId="3499424196" sldId="258"/>
            <ac:cxnSpMk id="40" creationId="{3DBF2772-9553-6EA0-4620-C1DCECEAB4A4}"/>
          </ac:cxnSpMkLst>
        </pc:cxnChg>
        <pc:cxnChg chg="add mod">
          <ac:chgData name="Николай Никитин" userId="a1afddae64b0e83a" providerId="LiveId" clId="{8AD97F8F-1892-4072-9A7C-AD25094BD53F}" dt="2023-04-03T20:36:14.370" v="514" actId="1076"/>
          <ac:cxnSpMkLst>
            <pc:docMk/>
            <pc:sldMk cId="3499424196" sldId="258"/>
            <ac:cxnSpMk id="43" creationId="{89BC6507-EAC3-1451-4B0C-3C26E13FC1EA}"/>
          </ac:cxnSpMkLst>
        </pc:cxnChg>
        <pc:cxnChg chg="add mod">
          <ac:chgData name="Николай Никитин" userId="a1afddae64b0e83a" providerId="LiveId" clId="{8AD97F8F-1892-4072-9A7C-AD25094BD53F}" dt="2023-04-03T20:37:30.414" v="527" actId="1076"/>
          <ac:cxnSpMkLst>
            <pc:docMk/>
            <pc:sldMk cId="3499424196" sldId="258"/>
            <ac:cxnSpMk id="45" creationId="{8D9712F4-FE21-5D87-A894-DBDEB3934E66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BD7B73-6397-498F-A0A6-406D40451771}" type="doc">
      <dgm:prSet loTypeId="urn:microsoft.com/office/officeart/2005/8/layout/default" loCatId="list" qsTypeId="urn:microsoft.com/office/officeart/2005/8/quickstyle/simple1" qsCatId="simple" csTypeId="urn:microsoft.com/office/officeart/2005/8/colors/accent1_5" csCatId="accent1"/>
      <dgm:spPr/>
      <dgm:t>
        <a:bodyPr/>
        <a:lstStyle/>
        <a:p>
          <a:endParaRPr lang="en-US"/>
        </a:p>
      </dgm:t>
    </dgm:pt>
    <dgm:pt modelId="{1C32F587-1842-4F5C-B1E3-DF4E5E64309E}">
      <dgm:prSet/>
      <dgm:spPr/>
      <dgm:t>
        <a:bodyPr/>
        <a:lstStyle/>
        <a:p>
          <a:r>
            <a:rPr lang="ru-RU" dirty="0">
              <a:latin typeface="Muller Narrow Light Italic" panose="00000400000000000000" pitchFamily="50" charset="-52"/>
              <a:cs typeface="Times New Roman" panose="02020603050405020304" pitchFamily="18" charset="0"/>
            </a:rPr>
            <a:t>Нет времени</a:t>
          </a:r>
          <a:endParaRPr lang="en-US" dirty="0">
            <a:latin typeface="Muller Narrow Light Italic" panose="00000400000000000000" pitchFamily="50" charset="-52"/>
            <a:cs typeface="Times New Roman" panose="02020603050405020304" pitchFamily="18" charset="0"/>
          </a:endParaRPr>
        </a:p>
      </dgm:t>
    </dgm:pt>
    <dgm:pt modelId="{0F40D007-F7A1-4991-BAE0-3FC9E75B71AE}" type="parTrans" cxnId="{EF9B4D0E-94D1-4924-B524-D780869620DA}">
      <dgm:prSet/>
      <dgm:spPr/>
      <dgm:t>
        <a:bodyPr/>
        <a:lstStyle/>
        <a:p>
          <a:endParaRPr lang="en-US"/>
        </a:p>
      </dgm:t>
    </dgm:pt>
    <dgm:pt modelId="{3238ABD8-8614-40CF-A9C0-7EB4A660FD1F}" type="sibTrans" cxnId="{EF9B4D0E-94D1-4924-B524-D780869620DA}">
      <dgm:prSet/>
      <dgm:spPr/>
      <dgm:t>
        <a:bodyPr/>
        <a:lstStyle/>
        <a:p>
          <a:endParaRPr lang="en-US"/>
        </a:p>
      </dgm:t>
    </dgm:pt>
    <dgm:pt modelId="{6735A99D-82A7-4E92-BC86-EC088B3E3B2C}">
      <dgm:prSet/>
      <dgm:spPr/>
      <dgm:t>
        <a:bodyPr/>
        <a:lstStyle/>
        <a:p>
          <a:r>
            <a:rPr lang="ru-RU" dirty="0">
              <a:latin typeface="Muller Narrow Light Italic" panose="00000400000000000000" pitchFamily="50" charset="-52"/>
              <a:cs typeface="Times New Roman" panose="02020603050405020304" pitchFamily="18" charset="0"/>
            </a:rPr>
            <a:t>Дорого</a:t>
          </a:r>
          <a:endParaRPr lang="en-US" dirty="0">
            <a:latin typeface="Muller Narrow Light Italic" panose="00000400000000000000" pitchFamily="50" charset="-52"/>
            <a:cs typeface="Times New Roman" panose="02020603050405020304" pitchFamily="18" charset="0"/>
          </a:endParaRPr>
        </a:p>
      </dgm:t>
    </dgm:pt>
    <dgm:pt modelId="{0B626B68-5F75-4C6A-8833-B9DE3E42FCA5}" type="parTrans" cxnId="{E4702928-8E8D-4FD6-8444-7244EE4ACB86}">
      <dgm:prSet/>
      <dgm:spPr/>
      <dgm:t>
        <a:bodyPr/>
        <a:lstStyle/>
        <a:p>
          <a:endParaRPr lang="en-US"/>
        </a:p>
      </dgm:t>
    </dgm:pt>
    <dgm:pt modelId="{4A294F52-5B40-4A97-9F43-326995E4CECA}" type="sibTrans" cxnId="{E4702928-8E8D-4FD6-8444-7244EE4ACB86}">
      <dgm:prSet/>
      <dgm:spPr/>
      <dgm:t>
        <a:bodyPr/>
        <a:lstStyle/>
        <a:p>
          <a:endParaRPr lang="en-US"/>
        </a:p>
      </dgm:t>
    </dgm:pt>
    <dgm:pt modelId="{2B7E2F64-44B2-47A6-8AB2-2CD490F92333}">
      <dgm:prSet/>
      <dgm:spPr/>
      <dgm:t>
        <a:bodyPr/>
        <a:lstStyle/>
        <a:p>
          <a:r>
            <a:rPr lang="ru-RU" dirty="0">
              <a:latin typeface="Muller Narrow Light Italic" panose="00000400000000000000" pitchFamily="50" charset="-52"/>
              <a:cs typeface="Times New Roman" panose="02020603050405020304" pitchFamily="18" charset="0"/>
            </a:rPr>
            <a:t>Отсутствует мотивация</a:t>
          </a:r>
          <a:endParaRPr lang="en-US" dirty="0">
            <a:latin typeface="Muller Narrow Light Italic" panose="00000400000000000000" pitchFamily="50" charset="-52"/>
            <a:cs typeface="Times New Roman" panose="02020603050405020304" pitchFamily="18" charset="0"/>
          </a:endParaRPr>
        </a:p>
      </dgm:t>
    </dgm:pt>
    <dgm:pt modelId="{22837E43-D79E-45B9-AAAD-A56B078D09BC}" type="parTrans" cxnId="{E5DEB88D-5371-4315-9CC4-7D45FADB6312}">
      <dgm:prSet/>
      <dgm:spPr/>
      <dgm:t>
        <a:bodyPr/>
        <a:lstStyle/>
        <a:p>
          <a:endParaRPr lang="en-US"/>
        </a:p>
      </dgm:t>
    </dgm:pt>
    <dgm:pt modelId="{14E95555-6A18-4DD9-8B55-B68450BD898C}" type="sibTrans" cxnId="{E5DEB88D-5371-4315-9CC4-7D45FADB6312}">
      <dgm:prSet/>
      <dgm:spPr/>
      <dgm:t>
        <a:bodyPr/>
        <a:lstStyle/>
        <a:p>
          <a:endParaRPr lang="en-US"/>
        </a:p>
      </dgm:t>
    </dgm:pt>
    <dgm:pt modelId="{5947764E-B882-4719-BB96-90BD6F51FA19}">
      <dgm:prSet/>
      <dgm:spPr/>
      <dgm:t>
        <a:bodyPr/>
        <a:lstStyle/>
        <a:p>
          <a:r>
            <a:rPr lang="ru-RU" dirty="0">
              <a:latin typeface="Muller Narrow Light Italic" panose="00000400000000000000" pitchFamily="50" charset="-52"/>
              <a:cs typeface="Times New Roman" panose="02020603050405020304" pitchFamily="18" charset="0"/>
            </a:rPr>
            <a:t>Страшно начать</a:t>
          </a:r>
          <a:endParaRPr lang="en-US" dirty="0">
            <a:latin typeface="Muller Narrow Light Italic" panose="00000400000000000000" pitchFamily="50" charset="-52"/>
            <a:cs typeface="Times New Roman" panose="02020603050405020304" pitchFamily="18" charset="0"/>
          </a:endParaRPr>
        </a:p>
      </dgm:t>
    </dgm:pt>
    <dgm:pt modelId="{8AFBC47E-6538-4ADF-BDFB-5028502A07EB}" type="parTrans" cxnId="{C41BE3D3-FCAF-46B8-B995-9D2EC0D1BA2C}">
      <dgm:prSet/>
      <dgm:spPr/>
      <dgm:t>
        <a:bodyPr/>
        <a:lstStyle/>
        <a:p>
          <a:endParaRPr lang="en-US"/>
        </a:p>
      </dgm:t>
    </dgm:pt>
    <dgm:pt modelId="{3679BBFE-24CE-4FED-897F-F8F97BAD7C04}" type="sibTrans" cxnId="{C41BE3D3-FCAF-46B8-B995-9D2EC0D1BA2C}">
      <dgm:prSet/>
      <dgm:spPr/>
      <dgm:t>
        <a:bodyPr/>
        <a:lstStyle/>
        <a:p>
          <a:endParaRPr lang="en-US"/>
        </a:p>
      </dgm:t>
    </dgm:pt>
    <dgm:pt modelId="{40F8308B-B7B2-47A6-8B37-EE98CE5600AD}">
      <dgm:prSet/>
      <dgm:spPr/>
      <dgm:t>
        <a:bodyPr/>
        <a:lstStyle/>
        <a:p>
          <a:r>
            <a:rPr lang="ru-RU" dirty="0">
              <a:latin typeface="Muller Narrow Light Italic" panose="00000400000000000000" pitchFamily="50" charset="-52"/>
              <a:cs typeface="Times New Roman" panose="02020603050405020304" pitchFamily="18" charset="0"/>
            </a:rPr>
            <a:t>Неправильные нагрузки</a:t>
          </a:r>
          <a:endParaRPr lang="en-US" dirty="0">
            <a:latin typeface="Muller Narrow Light Italic" panose="00000400000000000000" pitchFamily="50" charset="-52"/>
            <a:cs typeface="Times New Roman" panose="02020603050405020304" pitchFamily="18" charset="0"/>
          </a:endParaRPr>
        </a:p>
      </dgm:t>
    </dgm:pt>
    <dgm:pt modelId="{8D09F2B6-4F66-4C01-9013-3E9C1E632F96}" type="parTrans" cxnId="{FFD5BF75-A61A-40EE-9342-137160FC8A20}">
      <dgm:prSet/>
      <dgm:spPr/>
      <dgm:t>
        <a:bodyPr/>
        <a:lstStyle/>
        <a:p>
          <a:endParaRPr lang="en-US"/>
        </a:p>
      </dgm:t>
    </dgm:pt>
    <dgm:pt modelId="{3EB57E78-1B9D-40E9-9A68-9521CE6762F6}" type="sibTrans" cxnId="{FFD5BF75-A61A-40EE-9342-137160FC8A20}">
      <dgm:prSet/>
      <dgm:spPr/>
      <dgm:t>
        <a:bodyPr/>
        <a:lstStyle/>
        <a:p>
          <a:endParaRPr lang="en-US"/>
        </a:p>
      </dgm:t>
    </dgm:pt>
    <dgm:pt modelId="{2E51CEEA-6609-4D8E-9570-DB3AAB691A55}">
      <dgm:prSet/>
      <dgm:spPr/>
      <dgm:t>
        <a:bodyPr/>
        <a:lstStyle/>
        <a:p>
          <a:r>
            <a:rPr lang="ru-RU" dirty="0">
              <a:latin typeface="Muller Narrow Light Italic" panose="00000400000000000000" pitchFamily="50" charset="-52"/>
              <a:cs typeface="Times New Roman" panose="02020603050405020304" pitchFamily="18" charset="0"/>
            </a:rPr>
            <a:t>Нет навыков</a:t>
          </a:r>
          <a:endParaRPr lang="en-US" dirty="0">
            <a:latin typeface="Muller Narrow Light Italic" panose="00000400000000000000" pitchFamily="50" charset="-52"/>
            <a:cs typeface="Times New Roman" panose="02020603050405020304" pitchFamily="18" charset="0"/>
          </a:endParaRPr>
        </a:p>
      </dgm:t>
    </dgm:pt>
    <dgm:pt modelId="{694BA4C4-098C-4F05-8DBC-C244F0F8C8DC}" type="parTrans" cxnId="{ED63E4E8-0D07-439B-BCE4-075DE01B9248}">
      <dgm:prSet/>
      <dgm:spPr/>
      <dgm:t>
        <a:bodyPr/>
        <a:lstStyle/>
        <a:p>
          <a:endParaRPr lang="en-US"/>
        </a:p>
      </dgm:t>
    </dgm:pt>
    <dgm:pt modelId="{FA287AD1-71EC-46D6-8251-C70DEE39FC76}" type="sibTrans" cxnId="{ED63E4E8-0D07-439B-BCE4-075DE01B9248}">
      <dgm:prSet/>
      <dgm:spPr/>
      <dgm:t>
        <a:bodyPr/>
        <a:lstStyle/>
        <a:p>
          <a:endParaRPr lang="en-US"/>
        </a:p>
      </dgm:t>
    </dgm:pt>
    <dgm:pt modelId="{477445F1-911D-49F5-A4FA-D2BF6AD5D804}" type="pres">
      <dgm:prSet presAssocID="{88BD7B73-6397-498F-A0A6-406D40451771}" presName="diagram" presStyleCnt="0">
        <dgm:presLayoutVars>
          <dgm:dir/>
          <dgm:resizeHandles val="exact"/>
        </dgm:presLayoutVars>
      </dgm:prSet>
      <dgm:spPr/>
    </dgm:pt>
    <dgm:pt modelId="{D6EFE6A5-C6FE-4ED7-A852-C71AB21C9A26}" type="pres">
      <dgm:prSet presAssocID="{1C32F587-1842-4F5C-B1E3-DF4E5E64309E}" presName="node" presStyleLbl="node1" presStyleIdx="0" presStyleCnt="6">
        <dgm:presLayoutVars>
          <dgm:bulletEnabled val="1"/>
        </dgm:presLayoutVars>
      </dgm:prSet>
      <dgm:spPr>
        <a:prstGeom prst="roundRect">
          <a:avLst/>
        </a:prstGeom>
      </dgm:spPr>
    </dgm:pt>
    <dgm:pt modelId="{351913A8-0716-4E39-8EDA-AEADCAB0B668}" type="pres">
      <dgm:prSet presAssocID="{3238ABD8-8614-40CF-A9C0-7EB4A660FD1F}" presName="sibTrans" presStyleCnt="0"/>
      <dgm:spPr/>
    </dgm:pt>
    <dgm:pt modelId="{BF615151-B439-4667-A07F-FE1864746115}" type="pres">
      <dgm:prSet presAssocID="{6735A99D-82A7-4E92-BC86-EC088B3E3B2C}" presName="node" presStyleLbl="node1" presStyleIdx="1" presStyleCnt="6">
        <dgm:presLayoutVars>
          <dgm:bulletEnabled val="1"/>
        </dgm:presLayoutVars>
      </dgm:prSet>
      <dgm:spPr>
        <a:prstGeom prst="roundRect">
          <a:avLst/>
        </a:prstGeom>
      </dgm:spPr>
    </dgm:pt>
    <dgm:pt modelId="{303EA8FC-87BB-4ECE-B700-3910B14B5C97}" type="pres">
      <dgm:prSet presAssocID="{4A294F52-5B40-4A97-9F43-326995E4CECA}" presName="sibTrans" presStyleCnt="0"/>
      <dgm:spPr/>
    </dgm:pt>
    <dgm:pt modelId="{D192E354-F8D6-4CB3-8AC4-2C01B4641ADB}" type="pres">
      <dgm:prSet presAssocID="{2B7E2F64-44B2-47A6-8AB2-2CD490F92333}" presName="node" presStyleLbl="node1" presStyleIdx="2" presStyleCnt="6">
        <dgm:presLayoutVars>
          <dgm:bulletEnabled val="1"/>
        </dgm:presLayoutVars>
      </dgm:prSet>
      <dgm:spPr>
        <a:prstGeom prst="roundRect">
          <a:avLst/>
        </a:prstGeom>
      </dgm:spPr>
    </dgm:pt>
    <dgm:pt modelId="{24D5AC80-EAD7-463E-B86F-1DBBD1853378}" type="pres">
      <dgm:prSet presAssocID="{14E95555-6A18-4DD9-8B55-B68450BD898C}" presName="sibTrans" presStyleCnt="0"/>
      <dgm:spPr/>
    </dgm:pt>
    <dgm:pt modelId="{656FBEEC-F39D-4B42-A099-19C25B526357}" type="pres">
      <dgm:prSet presAssocID="{5947764E-B882-4719-BB96-90BD6F51FA19}" presName="node" presStyleLbl="node1" presStyleIdx="3" presStyleCnt="6">
        <dgm:presLayoutVars>
          <dgm:bulletEnabled val="1"/>
        </dgm:presLayoutVars>
      </dgm:prSet>
      <dgm:spPr>
        <a:prstGeom prst="roundRect">
          <a:avLst/>
        </a:prstGeom>
      </dgm:spPr>
    </dgm:pt>
    <dgm:pt modelId="{25B2F8C0-73AE-40D2-B7F4-C3EB4FECC62F}" type="pres">
      <dgm:prSet presAssocID="{3679BBFE-24CE-4FED-897F-F8F97BAD7C04}" presName="sibTrans" presStyleCnt="0"/>
      <dgm:spPr/>
    </dgm:pt>
    <dgm:pt modelId="{CD6FC3E9-6003-4393-BE50-237E8DE4C0D9}" type="pres">
      <dgm:prSet presAssocID="{40F8308B-B7B2-47A6-8B37-EE98CE5600AD}" presName="node" presStyleLbl="node1" presStyleIdx="4" presStyleCnt="6">
        <dgm:presLayoutVars>
          <dgm:bulletEnabled val="1"/>
        </dgm:presLayoutVars>
      </dgm:prSet>
      <dgm:spPr>
        <a:prstGeom prst="roundRect">
          <a:avLst/>
        </a:prstGeom>
      </dgm:spPr>
    </dgm:pt>
    <dgm:pt modelId="{C9671979-77AF-41B1-B454-0C1A7FB05D9D}" type="pres">
      <dgm:prSet presAssocID="{3EB57E78-1B9D-40E9-9A68-9521CE6762F6}" presName="sibTrans" presStyleCnt="0"/>
      <dgm:spPr/>
    </dgm:pt>
    <dgm:pt modelId="{F57E5FF4-1C12-4F5E-8ABB-9F7EEF5E49F3}" type="pres">
      <dgm:prSet presAssocID="{2E51CEEA-6609-4D8E-9570-DB3AAB691A55}" presName="node" presStyleLbl="node1" presStyleIdx="5" presStyleCnt="6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EF9B4D0E-94D1-4924-B524-D780869620DA}" srcId="{88BD7B73-6397-498F-A0A6-406D40451771}" destId="{1C32F587-1842-4F5C-B1E3-DF4E5E64309E}" srcOrd="0" destOrd="0" parTransId="{0F40D007-F7A1-4991-BAE0-3FC9E75B71AE}" sibTransId="{3238ABD8-8614-40CF-A9C0-7EB4A660FD1F}"/>
    <dgm:cxn modelId="{E4702928-8E8D-4FD6-8444-7244EE4ACB86}" srcId="{88BD7B73-6397-498F-A0A6-406D40451771}" destId="{6735A99D-82A7-4E92-BC86-EC088B3E3B2C}" srcOrd="1" destOrd="0" parTransId="{0B626B68-5F75-4C6A-8833-B9DE3E42FCA5}" sibTransId="{4A294F52-5B40-4A97-9F43-326995E4CECA}"/>
    <dgm:cxn modelId="{53E4192A-A000-42CA-B8A8-027921B4BEC0}" type="presOf" srcId="{2B7E2F64-44B2-47A6-8AB2-2CD490F92333}" destId="{D192E354-F8D6-4CB3-8AC4-2C01B4641ADB}" srcOrd="0" destOrd="0" presId="urn:microsoft.com/office/officeart/2005/8/layout/default"/>
    <dgm:cxn modelId="{A7ECB630-399E-4872-ABC4-12407F260BE8}" type="presOf" srcId="{6735A99D-82A7-4E92-BC86-EC088B3E3B2C}" destId="{BF615151-B439-4667-A07F-FE1864746115}" srcOrd="0" destOrd="0" presId="urn:microsoft.com/office/officeart/2005/8/layout/default"/>
    <dgm:cxn modelId="{4A919F39-DB6B-4C40-8631-B42DB718AD9F}" type="presOf" srcId="{88BD7B73-6397-498F-A0A6-406D40451771}" destId="{477445F1-911D-49F5-A4FA-D2BF6AD5D804}" srcOrd="0" destOrd="0" presId="urn:microsoft.com/office/officeart/2005/8/layout/default"/>
    <dgm:cxn modelId="{FFD5BF75-A61A-40EE-9342-137160FC8A20}" srcId="{88BD7B73-6397-498F-A0A6-406D40451771}" destId="{40F8308B-B7B2-47A6-8B37-EE98CE5600AD}" srcOrd="4" destOrd="0" parTransId="{8D09F2B6-4F66-4C01-9013-3E9C1E632F96}" sibTransId="{3EB57E78-1B9D-40E9-9A68-9521CE6762F6}"/>
    <dgm:cxn modelId="{1F568983-A3AD-45D9-BA52-47512612323A}" type="presOf" srcId="{5947764E-B882-4719-BB96-90BD6F51FA19}" destId="{656FBEEC-F39D-4B42-A099-19C25B526357}" srcOrd="0" destOrd="0" presId="urn:microsoft.com/office/officeart/2005/8/layout/default"/>
    <dgm:cxn modelId="{E5DEB88D-5371-4315-9CC4-7D45FADB6312}" srcId="{88BD7B73-6397-498F-A0A6-406D40451771}" destId="{2B7E2F64-44B2-47A6-8AB2-2CD490F92333}" srcOrd="2" destOrd="0" parTransId="{22837E43-D79E-45B9-AAAD-A56B078D09BC}" sibTransId="{14E95555-6A18-4DD9-8B55-B68450BD898C}"/>
    <dgm:cxn modelId="{402157CD-D2A3-4BC3-BF4F-5D46668591C6}" type="presOf" srcId="{2E51CEEA-6609-4D8E-9570-DB3AAB691A55}" destId="{F57E5FF4-1C12-4F5E-8ABB-9F7EEF5E49F3}" srcOrd="0" destOrd="0" presId="urn:microsoft.com/office/officeart/2005/8/layout/default"/>
    <dgm:cxn modelId="{46315AD2-03A1-4C31-A1E5-A6D082A871EB}" type="presOf" srcId="{1C32F587-1842-4F5C-B1E3-DF4E5E64309E}" destId="{D6EFE6A5-C6FE-4ED7-A852-C71AB21C9A26}" srcOrd="0" destOrd="0" presId="urn:microsoft.com/office/officeart/2005/8/layout/default"/>
    <dgm:cxn modelId="{C41BE3D3-FCAF-46B8-B995-9D2EC0D1BA2C}" srcId="{88BD7B73-6397-498F-A0A6-406D40451771}" destId="{5947764E-B882-4719-BB96-90BD6F51FA19}" srcOrd="3" destOrd="0" parTransId="{8AFBC47E-6538-4ADF-BDFB-5028502A07EB}" sibTransId="{3679BBFE-24CE-4FED-897F-F8F97BAD7C04}"/>
    <dgm:cxn modelId="{ED63E4E8-0D07-439B-BCE4-075DE01B9248}" srcId="{88BD7B73-6397-498F-A0A6-406D40451771}" destId="{2E51CEEA-6609-4D8E-9570-DB3AAB691A55}" srcOrd="5" destOrd="0" parTransId="{694BA4C4-098C-4F05-8DBC-C244F0F8C8DC}" sibTransId="{FA287AD1-71EC-46D6-8251-C70DEE39FC76}"/>
    <dgm:cxn modelId="{3D0879F5-4396-4F63-9574-D9A4E6FA890A}" type="presOf" srcId="{40F8308B-B7B2-47A6-8B37-EE98CE5600AD}" destId="{CD6FC3E9-6003-4393-BE50-237E8DE4C0D9}" srcOrd="0" destOrd="0" presId="urn:microsoft.com/office/officeart/2005/8/layout/default"/>
    <dgm:cxn modelId="{2778EAFF-343A-4410-A477-D4EEBDD9A50D}" type="presParOf" srcId="{477445F1-911D-49F5-A4FA-D2BF6AD5D804}" destId="{D6EFE6A5-C6FE-4ED7-A852-C71AB21C9A26}" srcOrd="0" destOrd="0" presId="urn:microsoft.com/office/officeart/2005/8/layout/default"/>
    <dgm:cxn modelId="{1F34E893-A227-44E5-9D30-4A2459A3A34A}" type="presParOf" srcId="{477445F1-911D-49F5-A4FA-D2BF6AD5D804}" destId="{351913A8-0716-4E39-8EDA-AEADCAB0B668}" srcOrd="1" destOrd="0" presId="urn:microsoft.com/office/officeart/2005/8/layout/default"/>
    <dgm:cxn modelId="{EC142A51-6302-4207-9061-F50EBE3C25B2}" type="presParOf" srcId="{477445F1-911D-49F5-A4FA-D2BF6AD5D804}" destId="{BF615151-B439-4667-A07F-FE1864746115}" srcOrd="2" destOrd="0" presId="urn:microsoft.com/office/officeart/2005/8/layout/default"/>
    <dgm:cxn modelId="{69B03258-F3A6-4870-980A-678F5E0B1E70}" type="presParOf" srcId="{477445F1-911D-49F5-A4FA-D2BF6AD5D804}" destId="{303EA8FC-87BB-4ECE-B700-3910B14B5C97}" srcOrd="3" destOrd="0" presId="urn:microsoft.com/office/officeart/2005/8/layout/default"/>
    <dgm:cxn modelId="{E5AB22D1-47F3-4E60-8C93-B8A0BA7FED6C}" type="presParOf" srcId="{477445F1-911D-49F5-A4FA-D2BF6AD5D804}" destId="{D192E354-F8D6-4CB3-8AC4-2C01B4641ADB}" srcOrd="4" destOrd="0" presId="urn:microsoft.com/office/officeart/2005/8/layout/default"/>
    <dgm:cxn modelId="{9E6795FD-E963-4913-97AF-55CAD763B6A1}" type="presParOf" srcId="{477445F1-911D-49F5-A4FA-D2BF6AD5D804}" destId="{24D5AC80-EAD7-463E-B86F-1DBBD1853378}" srcOrd="5" destOrd="0" presId="urn:microsoft.com/office/officeart/2005/8/layout/default"/>
    <dgm:cxn modelId="{ACD40EC6-9247-44B8-A5AD-955876E932AB}" type="presParOf" srcId="{477445F1-911D-49F5-A4FA-D2BF6AD5D804}" destId="{656FBEEC-F39D-4B42-A099-19C25B526357}" srcOrd="6" destOrd="0" presId="urn:microsoft.com/office/officeart/2005/8/layout/default"/>
    <dgm:cxn modelId="{EECA111F-9C55-43C9-8958-BF17652E31D8}" type="presParOf" srcId="{477445F1-911D-49F5-A4FA-D2BF6AD5D804}" destId="{25B2F8C0-73AE-40D2-B7F4-C3EB4FECC62F}" srcOrd="7" destOrd="0" presId="urn:microsoft.com/office/officeart/2005/8/layout/default"/>
    <dgm:cxn modelId="{0678E4D2-AE5B-4D95-9332-87A931EC8227}" type="presParOf" srcId="{477445F1-911D-49F5-A4FA-D2BF6AD5D804}" destId="{CD6FC3E9-6003-4393-BE50-237E8DE4C0D9}" srcOrd="8" destOrd="0" presId="urn:microsoft.com/office/officeart/2005/8/layout/default"/>
    <dgm:cxn modelId="{7379E5C2-4058-4428-B6CA-545F63279EDF}" type="presParOf" srcId="{477445F1-911D-49F5-A4FA-D2BF6AD5D804}" destId="{C9671979-77AF-41B1-B454-0C1A7FB05D9D}" srcOrd="9" destOrd="0" presId="urn:microsoft.com/office/officeart/2005/8/layout/default"/>
    <dgm:cxn modelId="{C96F25D2-A83B-4116-95B7-CDE9E667FCFD}" type="presParOf" srcId="{477445F1-911D-49F5-A4FA-D2BF6AD5D804}" destId="{F57E5FF4-1C12-4F5E-8ABB-9F7EEF5E49F3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A85D4E-5B7B-472C-B938-1C2892E552E6}" type="doc">
      <dgm:prSet loTypeId="urn:microsoft.com/office/officeart/2005/8/layout/vList2" loCatId="list" qsTypeId="urn:microsoft.com/office/officeart/2005/8/quickstyle/simple1" qsCatId="simple" csTypeId="urn:microsoft.com/office/officeart/2005/8/colors/accent1_5" csCatId="accent1"/>
      <dgm:spPr/>
      <dgm:t>
        <a:bodyPr/>
        <a:lstStyle/>
        <a:p>
          <a:endParaRPr lang="en-US"/>
        </a:p>
      </dgm:t>
    </dgm:pt>
    <dgm:pt modelId="{33054956-4767-4F52-994B-FB6B0F683164}">
      <dgm:prSet/>
      <dgm:spPr/>
      <dgm:t>
        <a:bodyPr/>
        <a:lstStyle/>
        <a:p>
          <a:r>
            <a:rPr lang="ru-RU" dirty="0">
              <a:latin typeface="Muller Narrow Light Italic" panose="00000400000000000000" pitchFamily="50" charset="-52"/>
            </a:rPr>
            <a:t>Возможность соревноваться с друзьями</a:t>
          </a:r>
          <a:endParaRPr lang="en-US" dirty="0">
            <a:latin typeface="Muller Narrow Light Italic" panose="00000400000000000000" pitchFamily="50" charset="-52"/>
          </a:endParaRPr>
        </a:p>
      </dgm:t>
    </dgm:pt>
    <dgm:pt modelId="{D39694A5-6D76-4E34-892E-CC4A3E4E894C}" type="parTrans" cxnId="{91B63A79-6C92-4A72-A105-8E822BF1529D}">
      <dgm:prSet/>
      <dgm:spPr/>
      <dgm:t>
        <a:bodyPr/>
        <a:lstStyle/>
        <a:p>
          <a:endParaRPr lang="en-US"/>
        </a:p>
      </dgm:t>
    </dgm:pt>
    <dgm:pt modelId="{5F477755-6B36-4C59-BD95-122CAC4450A1}" type="sibTrans" cxnId="{91B63A79-6C92-4A72-A105-8E822BF1529D}">
      <dgm:prSet/>
      <dgm:spPr/>
      <dgm:t>
        <a:bodyPr/>
        <a:lstStyle/>
        <a:p>
          <a:endParaRPr lang="en-US"/>
        </a:p>
      </dgm:t>
    </dgm:pt>
    <dgm:pt modelId="{90BDF806-E7F5-441A-A848-1500CB49026C}">
      <dgm:prSet/>
      <dgm:spPr/>
      <dgm:t>
        <a:bodyPr/>
        <a:lstStyle/>
        <a:p>
          <a:r>
            <a:rPr lang="ru-RU">
              <a:latin typeface="Muller Narrow Light Italic" panose="00000400000000000000" pitchFamily="50" charset="-52"/>
            </a:rPr>
            <a:t>Тематические мероприятия</a:t>
          </a:r>
          <a:endParaRPr lang="en-US">
            <a:latin typeface="Muller Narrow Light Italic" panose="00000400000000000000" pitchFamily="50" charset="-52"/>
          </a:endParaRPr>
        </a:p>
      </dgm:t>
    </dgm:pt>
    <dgm:pt modelId="{2285CEE8-A63E-4164-94F9-AC62668842B6}" type="parTrans" cxnId="{0359E5B8-4704-4725-AC1A-5194AE24B862}">
      <dgm:prSet/>
      <dgm:spPr/>
      <dgm:t>
        <a:bodyPr/>
        <a:lstStyle/>
        <a:p>
          <a:endParaRPr lang="en-US"/>
        </a:p>
      </dgm:t>
    </dgm:pt>
    <dgm:pt modelId="{4A248412-3CF5-4082-9CB4-7974CA96D66F}" type="sibTrans" cxnId="{0359E5B8-4704-4725-AC1A-5194AE24B862}">
      <dgm:prSet/>
      <dgm:spPr/>
      <dgm:t>
        <a:bodyPr/>
        <a:lstStyle/>
        <a:p>
          <a:endParaRPr lang="en-US"/>
        </a:p>
      </dgm:t>
    </dgm:pt>
    <dgm:pt modelId="{96B6C2E1-F1ED-44E5-B104-0091DE4AE8A5}">
      <dgm:prSet/>
      <dgm:spPr/>
      <dgm:t>
        <a:bodyPr/>
        <a:lstStyle/>
        <a:p>
          <a:r>
            <a:rPr lang="ru-RU">
              <a:latin typeface="Muller Narrow Light Italic" panose="00000400000000000000" pitchFamily="50" charset="-52"/>
            </a:rPr>
            <a:t>Мотивирующие задания</a:t>
          </a:r>
          <a:endParaRPr lang="en-US">
            <a:latin typeface="Muller Narrow Light Italic" panose="00000400000000000000" pitchFamily="50" charset="-52"/>
          </a:endParaRPr>
        </a:p>
      </dgm:t>
    </dgm:pt>
    <dgm:pt modelId="{0B485EEC-B558-4AF1-A212-06C07484F533}" type="parTrans" cxnId="{DE1279DF-FE9F-44F9-B200-5A393CA2B3E5}">
      <dgm:prSet/>
      <dgm:spPr/>
      <dgm:t>
        <a:bodyPr/>
        <a:lstStyle/>
        <a:p>
          <a:endParaRPr lang="en-US"/>
        </a:p>
      </dgm:t>
    </dgm:pt>
    <dgm:pt modelId="{657D689D-C688-4D1C-BE62-1A29AF8472BA}" type="sibTrans" cxnId="{DE1279DF-FE9F-44F9-B200-5A393CA2B3E5}">
      <dgm:prSet/>
      <dgm:spPr/>
      <dgm:t>
        <a:bodyPr/>
        <a:lstStyle/>
        <a:p>
          <a:endParaRPr lang="en-US"/>
        </a:p>
      </dgm:t>
    </dgm:pt>
    <dgm:pt modelId="{5B9600ED-1436-4F52-A366-1FB79D000AD3}">
      <dgm:prSet/>
      <dgm:spPr/>
      <dgm:t>
        <a:bodyPr/>
        <a:lstStyle/>
        <a:p>
          <a:r>
            <a:rPr lang="ru-RU">
              <a:latin typeface="Muller Narrow Light Italic" panose="00000400000000000000" pitchFamily="50" charset="-52"/>
            </a:rPr>
            <a:t>Доступ к информационным ресурсам (статьи, инструкции, рекомендации и т.д.)</a:t>
          </a:r>
          <a:endParaRPr lang="en-US">
            <a:latin typeface="Muller Narrow Light Italic" panose="00000400000000000000" pitchFamily="50" charset="-52"/>
          </a:endParaRPr>
        </a:p>
      </dgm:t>
    </dgm:pt>
    <dgm:pt modelId="{2FA296A0-4C87-4443-A4B6-3ABE531E2014}" type="parTrans" cxnId="{835A960D-AAAC-463D-95C5-8EF7DAE45D86}">
      <dgm:prSet/>
      <dgm:spPr/>
      <dgm:t>
        <a:bodyPr/>
        <a:lstStyle/>
        <a:p>
          <a:endParaRPr lang="en-US"/>
        </a:p>
      </dgm:t>
    </dgm:pt>
    <dgm:pt modelId="{372CE374-1DFB-4303-8A72-C20195EE4BFA}" type="sibTrans" cxnId="{835A960D-AAAC-463D-95C5-8EF7DAE45D86}">
      <dgm:prSet/>
      <dgm:spPr/>
      <dgm:t>
        <a:bodyPr/>
        <a:lstStyle/>
        <a:p>
          <a:endParaRPr lang="en-US"/>
        </a:p>
      </dgm:t>
    </dgm:pt>
    <dgm:pt modelId="{E5980A5A-C687-43BE-848F-E238FD57EC48}" type="pres">
      <dgm:prSet presAssocID="{06A85D4E-5B7B-472C-B938-1C2892E552E6}" presName="linear" presStyleCnt="0">
        <dgm:presLayoutVars>
          <dgm:animLvl val="lvl"/>
          <dgm:resizeHandles val="exact"/>
        </dgm:presLayoutVars>
      </dgm:prSet>
      <dgm:spPr/>
    </dgm:pt>
    <dgm:pt modelId="{DFB81989-EF8B-47B8-AB89-9A81B7A3A676}" type="pres">
      <dgm:prSet presAssocID="{33054956-4767-4F52-994B-FB6B0F68316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42C43D0-1129-40C5-8F02-78503C04D09C}" type="pres">
      <dgm:prSet presAssocID="{5F477755-6B36-4C59-BD95-122CAC4450A1}" presName="spacer" presStyleCnt="0"/>
      <dgm:spPr/>
    </dgm:pt>
    <dgm:pt modelId="{38C654EC-796F-454E-925D-5086E2C6C651}" type="pres">
      <dgm:prSet presAssocID="{90BDF806-E7F5-441A-A848-1500CB49026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CCBE1B0-3E1B-450C-B6A8-0B68DA68528B}" type="pres">
      <dgm:prSet presAssocID="{4A248412-3CF5-4082-9CB4-7974CA96D66F}" presName="spacer" presStyleCnt="0"/>
      <dgm:spPr/>
    </dgm:pt>
    <dgm:pt modelId="{44641BC1-A996-442F-B141-B94965B56524}" type="pres">
      <dgm:prSet presAssocID="{96B6C2E1-F1ED-44E5-B104-0091DE4AE8A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9D9C54E-6184-44F5-88B8-A61E470C6944}" type="pres">
      <dgm:prSet presAssocID="{657D689D-C688-4D1C-BE62-1A29AF8472BA}" presName="spacer" presStyleCnt="0"/>
      <dgm:spPr/>
    </dgm:pt>
    <dgm:pt modelId="{9F77C340-3E9B-46B3-B095-2DB8E1800B72}" type="pres">
      <dgm:prSet presAssocID="{5B9600ED-1436-4F52-A366-1FB79D000AD3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35A960D-AAAC-463D-95C5-8EF7DAE45D86}" srcId="{06A85D4E-5B7B-472C-B938-1C2892E552E6}" destId="{5B9600ED-1436-4F52-A366-1FB79D000AD3}" srcOrd="3" destOrd="0" parTransId="{2FA296A0-4C87-4443-A4B6-3ABE531E2014}" sibTransId="{372CE374-1DFB-4303-8A72-C20195EE4BFA}"/>
    <dgm:cxn modelId="{80981D45-08AD-468B-8396-4515B449AC90}" type="presOf" srcId="{5B9600ED-1436-4F52-A366-1FB79D000AD3}" destId="{9F77C340-3E9B-46B3-B095-2DB8E1800B72}" srcOrd="0" destOrd="0" presId="urn:microsoft.com/office/officeart/2005/8/layout/vList2"/>
    <dgm:cxn modelId="{91B63A79-6C92-4A72-A105-8E822BF1529D}" srcId="{06A85D4E-5B7B-472C-B938-1C2892E552E6}" destId="{33054956-4767-4F52-994B-FB6B0F683164}" srcOrd="0" destOrd="0" parTransId="{D39694A5-6D76-4E34-892E-CC4A3E4E894C}" sibTransId="{5F477755-6B36-4C59-BD95-122CAC4450A1}"/>
    <dgm:cxn modelId="{3CA177A9-4B25-4F69-B798-C28BE77D0EDD}" type="presOf" srcId="{06A85D4E-5B7B-472C-B938-1C2892E552E6}" destId="{E5980A5A-C687-43BE-848F-E238FD57EC48}" srcOrd="0" destOrd="0" presId="urn:microsoft.com/office/officeart/2005/8/layout/vList2"/>
    <dgm:cxn modelId="{7AC040AB-5C29-4317-A9AC-F02C2365C13C}" type="presOf" srcId="{90BDF806-E7F5-441A-A848-1500CB49026C}" destId="{38C654EC-796F-454E-925D-5086E2C6C651}" srcOrd="0" destOrd="0" presId="urn:microsoft.com/office/officeart/2005/8/layout/vList2"/>
    <dgm:cxn modelId="{A51335B2-6679-433E-A194-50A225AA9CA5}" type="presOf" srcId="{96B6C2E1-F1ED-44E5-B104-0091DE4AE8A5}" destId="{44641BC1-A996-442F-B141-B94965B56524}" srcOrd="0" destOrd="0" presId="urn:microsoft.com/office/officeart/2005/8/layout/vList2"/>
    <dgm:cxn modelId="{0359E5B8-4704-4725-AC1A-5194AE24B862}" srcId="{06A85D4E-5B7B-472C-B938-1C2892E552E6}" destId="{90BDF806-E7F5-441A-A848-1500CB49026C}" srcOrd="1" destOrd="0" parTransId="{2285CEE8-A63E-4164-94F9-AC62668842B6}" sibTransId="{4A248412-3CF5-4082-9CB4-7974CA96D66F}"/>
    <dgm:cxn modelId="{67E4DADB-4153-4425-ACDE-7A716B64E238}" type="presOf" srcId="{33054956-4767-4F52-994B-FB6B0F683164}" destId="{DFB81989-EF8B-47B8-AB89-9A81B7A3A676}" srcOrd="0" destOrd="0" presId="urn:microsoft.com/office/officeart/2005/8/layout/vList2"/>
    <dgm:cxn modelId="{DE1279DF-FE9F-44F9-B200-5A393CA2B3E5}" srcId="{06A85D4E-5B7B-472C-B938-1C2892E552E6}" destId="{96B6C2E1-F1ED-44E5-B104-0091DE4AE8A5}" srcOrd="2" destOrd="0" parTransId="{0B485EEC-B558-4AF1-A212-06C07484F533}" sibTransId="{657D689D-C688-4D1C-BE62-1A29AF8472BA}"/>
    <dgm:cxn modelId="{128A041C-A1BF-4E79-8F3B-BE43A36D22F1}" type="presParOf" srcId="{E5980A5A-C687-43BE-848F-E238FD57EC48}" destId="{DFB81989-EF8B-47B8-AB89-9A81B7A3A676}" srcOrd="0" destOrd="0" presId="urn:microsoft.com/office/officeart/2005/8/layout/vList2"/>
    <dgm:cxn modelId="{C74C4A22-3FDF-445C-9E75-A31AAB8FFDB1}" type="presParOf" srcId="{E5980A5A-C687-43BE-848F-E238FD57EC48}" destId="{842C43D0-1129-40C5-8F02-78503C04D09C}" srcOrd="1" destOrd="0" presId="urn:microsoft.com/office/officeart/2005/8/layout/vList2"/>
    <dgm:cxn modelId="{1F668C69-F4EF-4F8B-A9FC-29FB09839DA9}" type="presParOf" srcId="{E5980A5A-C687-43BE-848F-E238FD57EC48}" destId="{38C654EC-796F-454E-925D-5086E2C6C651}" srcOrd="2" destOrd="0" presId="urn:microsoft.com/office/officeart/2005/8/layout/vList2"/>
    <dgm:cxn modelId="{E83D29AE-F109-456E-8A91-815904077649}" type="presParOf" srcId="{E5980A5A-C687-43BE-848F-E238FD57EC48}" destId="{ECCBE1B0-3E1B-450C-B6A8-0B68DA68528B}" srcOrd="3" destOrd="0" presId="urn:microsoft.com/office/officeart/2005/8/layout/vList2"/>
    <dgm:cxn modelId="{2EA565A1-099C-4D5F-BB4A-66A5AE8EEAB8}" type="presParOf" srcId="{E5980A5A-C687-43BE-848F-E238FD57EC48}" destId="{44641BC1-A996-442F-B141-B94965B56524}" srcOrd="4" destOrd="0" presId="urn:microsoft.com/office/officeart/2005/8/layout/vList2"/>
    <dgm:cxn modelId="{A82BFB2F-D13E-4E89-8BE2-FB85CFECD81E}" type="presParOf" srcId="{E5980A5A-C687-43BE-848F-E238FD57EC48}" destId="{09D9C54E-6184-44F5-88B8-A61E470C6944}" srcOrd="5" destOrd="0" presId="urn:microsoft.com/office/officeart/2005/8/layout/vList2"/>
    <dgm:cxn modelId="{70720909-5522-4C95-815D-829B85387AA4}" type="presParOf" srcId="{E5980A5A-C687-43BE-848F-E238FD57EC48}" destId="{9F77C340-3E9B-46B3-B095-2DB8E1800B7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FCEFFD8-6B11-424D-B5B8-9B63132F15E2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6CC117A1-F8DF-4E2F-8214-76446861CF39}">
      <dgm:prSet phldrT="[Текст]"/>
      <dgm:spPr/>
      <dgm:t>
        <a:bodyPr/>
        <a:lstStyle/>
        <a:p>
          <a:pPr>
            <a:buFont typeface="+mj-lt"/>
            <a:buAutoNum type="arabicPeriod"/>
          </a:pPr>
          <a:r>
            <a:rPr lang="ru-RU" dirty="0">
              <a:latin typeface="Muller Narrow Light" panose="00000400000000000000" pitchFamily="50" charset="-52"/>
            </a:rPr>
            <a:t>Геймификация</a:t>
          </a:r>
        </a:p>
      </dgm:t>
    </dgm:pt>
    <dgm:pt modelId="{7ACBAC2E-9490-4795-A2DB-56825F4213FD}" type="parTrans" cxnId="{5BD22384-F3CD-4201-BB3C-C34545E555AF}">
      <dgm:prSet/>
      <dgm:spPr/>
      <dgm:t>
        <a:bodyPr/>
        <a:lstStyle/>
        <a:p>
          <a:endParaRPr lang="ru-RU"/>
        </a:p>
      </dgm:t>
    </dgm:pt>
    <dgm:pt modelId="{045DECF0-FD0D-4404-9EBA-AD83E4BA201D}" type="sibTrans" cxnId="{5BD22384-F3CD-4201-BB3C-C34545E555AF}">
      <dgm:prSet/>
      <dgm:spPr/>
      <dgm:t>
        <a:bodyPr/>
        <a:lstStyle/>
        <a:p>
          <a:endParaRPr lang="ru-RU"/>
        </a:p>
      </dgm:t>
    </dgm:pt>
    <dgm:pt modelId="{6FC0E8D2-4B69-452A-979C-E95A8324ED3C}">
      <dgm:prSet phldrT="[Текст]" custT="1"/>
      <dgm:spPr/>
      <dgm:t>
        <a:bodyPr/>
        <a:lstStyle/>
        <a:p>
          <a:pPr>
            <a:buFont typeface="+mj-lt"/>
            <a:buAutoNum type="arabicPeriod"/>
          </a:pPr>
          <a:r>
            <a:rPr lang="ru-RU" sz="2800" kern="1200" dirty="0">
              <a:solidFill>
                <a:prstClr val="white"/>
              </a:solidFill>
              <a:latin typeface="Muller Narrow Light" panose="00000400000000000000" pitchFamily="50" charset="-52"/>
              <a:ea typeface="+mn-ea"/>
              <a:cs typeface="+mn-cs"/>
            </a:rPr>
            <a:t>Интеграция</a:t>
          </a:r>
          <a:r>
            <a:rPr lang="ru-RU" sz="2800" kern="1200" dirty="0">
              <a:latin typeface="Muller Narrow Light" panose="00000400000000000000" pitchFamily="50" charset="-52"/>
            </a:rPr>
            <a:t> с носимыми устройствами</a:t>
          </a:r>
        </a:p>
      </dgm:t>
    </dgm:pt>
    <dgm:pt modelId="{0869E815-792D-4E98-A04A-C1FFF356F723}" type="parTrans" cxnId="{4C7C847C-8D41-46CB-A122-C76E273CBB20}">
      <dgm:prSet/>
      <dgm:spPr/>
      <dgm:t>
        <a:bodyPr/>
        <a:lstStyle/>
        <a:p>
          <a:endParaRPr lang="ru-RU"/>
        </a:p>
      </dgm:t>
    </dgm:pt>
    <dgm:pt modelId="{7C40F3E4-4633-4A69-947F-84DF1CA4A856}" type="sibTrans" cxnId="{4C7C847C-8D41-46CB-A122-C76E273CBB20}">
      <dgm:prSet/>
      <dgm:spPr/>
      <dgm:t>
        <a:bodyPr/>
        <a:lstStyle/>
        <a:p>
          <a:endParaRPr lang="ru-RU"/>
        </a:p>
      </dgm:t>
    </dgm:pt>
    <dgm:pt modelId="{24960B9C-1C20-4703-BF8C-4FAED44BEE82}">
      <dgm:prSet phldrT="[Текст]" custT="1"/>
      <dgm:spPr/>
      <dgm:t>
        <a:bodyPr/>
        <a:lstStyle/>
        <a:p>
          <a:pPr>
            <a:buFont typeface="+mj-lt"/>
            <a:buAutoNum type="arabicPeriod"/>
          </a:pPr>
          <a:r>
            <a:rPr lang="en-US" sz="2800" kern="1200" dirty="0">
              <a:solidFill>
                <a:prstClr val="white"/>
              </a:solidFill>
              <a:latin typeface="Muller Narrow Light" panose="00000400000000000000" pitchFamily="50" charset="-52"/>
              <a:ea typeface="+mn-ea"/>
              <a:cs typeface="+mn-cs"/>
            </a:rPr>
            <a:t>Indoor</a:t>
          </a:r>
          <a:r>
            <a:rPr lang="ru-RU" sz="2800" kern="1200" dirty="0">
              <a:latin typeface="Muller Narrow Light" panose="00000400000000000000" pitchFamily="50" charset="-52"/>
            </a:rPr>
            <a:t>-тренировки</a:t>
          </a:r>
        </a:p>
      </dgm:t>
    </dgm:pt>
    <dgm:pt modelId="{050E1D36-E48E-47DA-AFEB-34D54416E34F}" type="parTrans" cxnId="{7FD208D3-4136-461B-AF37-FB2DF830AEFD}">
      <dgm:prSet/>
      <dgm:spPr/>
      <dgm:t>
        <a:bodyPr/>
        <a:lstStyle/>
        <a:p>
          <a:endParaRPr lang="ru-RU"/>
        </a:p>
      </dgm:t>
    </dgm:pt>
    <dgm:pt modelId="{959E7538-4CA9-49C9-A040-6E31BF0660D4}" type="sibTrans" cxnId="{7FD208D3-4136-461B-AF37-FB2DF830AEFD}">
      <dgm:prSet/>
      <dgm:spPr/>
      <dgm:t>
        <a:bodyPr/>
        <a:lstStyle/>
        <a:p>
          <a:endParaRPr lang="ru-RU"/>
        </a:p>
      </dgm:t>
    </dgm:pt>
    <dgm:pt modelId="{DF98E33D-5E68-4E52-843F-3230227177E1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ru-RU" sz="2800" kern="1200" dirty="0">
              <a:solidFill>
                <a:prstClr val="white"/>
              </a:solidFill>
              <a:latin typeface="Muller Narrow Light" panose="00000400000000000000" pitchFamily="50" charset="-52"/>
              <a:ea typeface="+mn-ea"/>
              <a:cs typeface="+mn-cs"/>
            </a:rPr>
            <a:t>Элементы</a:t>
          </a:r>
          <a:r>
            <a:rPr lang="ru-RU" sz="2800" kern="1200" dirty="0"/>
            <a:t> </a:t>
          </a:r>
          <a:r>
            <a:rPr lang="ru-RU" sz="2800" kern="1200" dirty="0">
              <a:latin typeface="Muller Narrow Light" panose="00000400000000000000" pitchFamily="50" charset="-52"/>
            </a:rPr>
            <a:t>социальной сети</a:t>
          </a:r>
        </a:p>
      </dgm:t>
    </dgm:pt>
    <dgm:pt modelId="{F369ED3F-2CD5-40EE-88B0-298F96DFDEB0}" type="parTrans" cxnId="{B07B6019-7606-421F-AF57-7C18119BE4A4}">
      <dgm:prSet/>
      <dgm:spPr/>
      <dgm:t>
        <a:bodyPr/>
        <a:lstStyle/>
        <a:p>
          <a:endParaRPr lang="ru-RU"/>
        </a:p>
      </dgm:t>
    </dgm:pt>
    <dgm:pt modelId="{059AD6C3-B92F-4356-AC4F-D329B7C39A6A}" type="sibTrans" cxnId="{B07B6019-7606-421F-AF57-7C18119BE4A4}">
      <dgm:prSet/>
      <dgm:spPr/>
      <dgm:t>
        <a:bodyPr/>
        <a:lstStyle/>
        <a:p>
          <a:endParaRPr lang="ru-RU"/>
        </a:p>
      </dgm:t>
    </dgm:pt>
    <dgm:pt modelId="{E90426D8-807D-4861-B48E-CF9A899904AD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ru-RU" sz="2800" kern="1200" dirty="0">
              <a:solidFill>
                <a:prstClr val="white"/>
              </a:solidFill>
              <a:latin typeface="Muller Narrow Light" panose="00000400000000000000" pitchFamily="50" charset="-52"/>
              <a:ea typeface="+mn-ea"/>
              <a:cs typeface="+mn-cs"/>
            </a:rPr>
            <a:t>Встроенный</a:t>
          </a:r>
          <a:r>
            <a:rPr lang="ru-RU" sz="2800" kern="1200" dirty="0"/>
            <a:t> </a:t>
          </a:r>
          <a:r>
            <a:rPr lang="ru-RU" sz="2800" kern="1200" dirty="0">
              <a:latin typeface="Muller Narrow Light" panose="00000400000000000000" pitchFamily="50" charset="-52"/>
            </a:rPr>
            <a:t>интернет-магазин</a:t>
          </a:r>
          <a:r>
            <a:rPr lang="ru-RU" sz="2800" kern="1200" dirty="0"/>
            <a:t> </a:t>
          </a:r>
        </a:p>
      </dgm:t>
    </dgm:pt>
    <dgm:pt modelId="{3E307734-68EC-4B34-BCE2-538697945EA2}" type="parTrans" cxnId="{296A43E1-8BD4-42D0-8336-6676FBF0DE6B}">
      <dgm:prSet/>
      <dgm:spPr/>
      <dgm:t>
        <a:bodyPr/>
        <a:lstStyle/>
        <a:p>
          <a:endParaRPr lang="ru-RU"/>
        </a:p>
      </dgm:t>
    </dgm:pt>
    <dgm:pt modelId="{409B8D14-754B-4A46-B660-BF48B77A0E94}" type="sibTrans" cxnId="{296A43E1-8BD4-42D0-8336-6676FBF0DE6B}">
      <dgm:prSet/>
      <dgm:spPr/>
      <dgm:t>
        <a:bodyPr/>
        <a:lstStyle/>
        <a:p>
          <a:endParaRPr lang="ru-RU"/>
        </a:p>
      </dgm:t>
    </dgm:pt>
    <dgm:pt modelId="{58847610-CA3D-4A42-83AD-539DC569C4F9}" type="pres">
      <dgm:prSet presAssocID="{5FCEFFD8-6B11-424D-B5B8-9B63132F15E2}" presName="Name0" presStyleCnt="0">
        <dgm:presLayoutVars>
          <dgm:chMax val="7"/>
          <dgm:chPref val="7"/>
          <dgm:dir/>
        </dgm:presLayoutVars>
      </dgm:prSet>
      <dgm:spPr/>
    </dgm:pt>
    <dgm:pt modelId="{1FC1AA6C-8840-440E-972A-370C63CD41BA}" type="pres">
      <dgm:prSet presAssocID="{5FCEFFD8-6B11-424D-B5B8-9B63132F15E2}" presName="Name1" presStyleCnt="0"/>
      <dgm:spPr/>
    </dgm:pt>
    <dgm:pt modelId="{D9127F9E-AD96-47C9-97AF-152C53E65D3A}" type="pres">
      <dgm:prSet presAssocID="{5FCEFFD8-6B11-424D-B5B8-9B63132F15E2}" presName="cycle" presStyleCnt="0"/>
      <dgm:spPr/>
    </dgm:pt>
    <dgm:pt modelId="{C0E6A819-E892-4407-87BC-4E0376EDFB7D}" type="pres">
      <dgm:prSet presAssocID="{5FCEFFD8-6B11-424D-B5B8-9B63132F15E2}" presName="srcNode" presStyleLbl="node1" presStyleIdx="0" presStyleCnt="5"/>
      <dgm:spPr/>
    </dgm:pt>
    <dgm:pt modelId="{D8C204F2-34CB-452A-8580-B49FF3BAFAC6}" type="pres">
      <dgm:prSet presAssocID="{5FCEFFD8-6B11-424D-B5B8-9B63132F15E2}" presName="conn" presStyleLbl="parChTrans1D2" presStyleIdx="0" presStyleCnt="1"/>
      <dgm:spPr/>
    </dgm:pt>
    <dgm:pt modelId="{2AC5F3DA-4FCD-4DEA-A1CC-776F693E7662}" type="pres">
      <dgm:prSet presAssocID="{5FCEFFD8-6B11-424D-B5B8-9B63132F15E2}" presName="extraNode" presStyleLbl="node1" presStyleIdx="0" presStyleCnt="5"/>
      <dgm:spPr/>
    </dgm:pt>
    <dgm:pt modelId="{D2F4247D-689A-488B-8FEB-E68C1BE57D02}" type="pres">
      <dgm:prSet presAssocID="{5FCEFFD8-6B11-424D-B5B8-9B63132F15E2}" presName="dstNode" presStyleLbl="node1" presStyleIdx="0" presStyleCnt="5"/>
      <dgm:spPr/>
    </dgm:pt>
    <dgm:pt modelId="{B4021C95-4C24-483C-9B6C-1704BDCB5112}" type="pres">
      <dgm:prSet presAssocID="{6CC117A1-F8DF-4E2F-8214-76446861CF39}" presName="text_1" presStyleLbl="node1" presStyleIdx="0" presStyleCnt="5">
        <dgm:presLayoutVars>
          <dgm:bulletEnabled val="1"/>
        </dgm:presLayoutVars>
      </dgm:prSet>
      <dgm:spPr/>
    </dgm:pt>
    <dgm:pt modelId="{7871D5FE-581C-4ADB-A2F8-0450BF8C7863}" type="pres">
      <dgm:prSet presAssocID="{6CC117A1-F8DF-4E2F-8214-76446861CF39}" presName="accent_1" presStyleCnt="0"/>
      <dgm:spPr/>
    </dgm:pt>
    <dgm:pt modelId="{380BD188-B3CB-44A5-A113-8AF496B234D5}" type="pres">
      <dgm:prSet presAssocID="{6CC117A1-F8DF-4E2F-8214-76446861CF39}" presName="accentRepeatNode" presStyleLbl="solidFgAcc1" presStyleIdx="0" presStyleCnt="5"/>
      <dgm:spPr/>
    </dgm:pt>
    <dgm:pt modelId="{F548E9FE-3EF6-4FF0-BD61-BEB57123B96A}" type="pres">
      <dgm:prSet presAssocID="{6FC0E8D2-4B69-452A-979C-E95A8324ED3C}" presName="text_2" presStyleLbl="node1" presStyleIdx="1" presStyleCnt="5">
        <dgm:presLayoutVars>
          <dgm:bulletEnabled val="1"/>
        </dgm:presLayoutVars>
      </dgm:prSet>
      <dgm:spPr/>
    </dgm:pt>
    <dgm:pt modelId="{0EFCF784-5DD2-4906-97E9-8FECB1D8DEAF}" type="pres">
      <dgm:prSet presAssocID="{6FC0E8D2-4B69-452A-979C-E95A8324ED3C}" presName="accent_2" presStyleCnt="0"/>
      <dgm:spPr/>
    </dgm:pt>
    <dgm:pt modelId="{079E516A-B669-48D9-BF28-12D420F899B6}" type="pres">
      <dgm:prSet presAssocID="{6FC0E8D2-4B69-452A-979C-E95A8324ED3C}" presName="accentRepeatNode" presStyleLbl="solidFgAcc1" presStyleIdx="1" presStyleCnt="5"/>
      <dgm:spPr/>
    </dgm:pt>
    <dgm:pt modelId="{80711BE8-C873-4B21-94F3-F150164A3649}" type="pres">
      <dgm:prSet presAssocID="{24960B9C-1C20-4703-BF8C-4FAED44BEE82}" presName="text_3" presStyleLbl="node1" presStyleIdx="2" presStyleCnt="5">
        <dgm:presLayoutVars>
          <dgm:bulletEnabled val="1"/>
        </dgm:presLayoutVars>
      </dgm:prSet>
      <dgm:spPr/>
    </dgm:pt>
    <dgm:pt modelId="{79D67004-D348-4CA1-9A51-0D422788ACAE}" type="pres">
      <dgm:prSet presAssocID="{24960B9C-1C20-4703-BF8C-4FAED44BEE82}" presName="accent_3" presStyleCnt="0"/>
      <dgm:spPr/>
    </dgm:pt>
    <dgm:pt modelId="{270D42B4-FBBA-45E3-B140-29EE2170B25B}" type="pres">
      <dgm:prSet presAssocID="{24960B9C-1C20-4703-BF8C-4FAED44BEE82}" presName="accentRepeatNode" presStyleLbl="solidFgAcc1" presStyleIdx="2" presStyleCnt="5"/>
      <dgm:spPr/>
    </dgm:pt>
    <dgm:pt modelId="{5987B6A0-BD88-45FF-85E2-092B64070872}" type="pres">
      <dgm:prSet presAssocID="{DF98E33D-5E68-4E52-843F-3230227177E1}" presName="text_4" presStyleLbl="node1" presStyleIdx="3" presStyleCnt="5">
        <dgm:presLayoutVars>
          <dgm:bulletEnabled val="1"/>
        </dgm:presLayoutVars>
      </dgm:prSet>
      <dgm:spPr/>
    </dgm:pt>
    <dgm:pt modelId="{FAE8B559-6B69-4774-8762-BEDFE25CF658}" type="pres">
      <dgm:prSet presAssocID="{DF98E33D-5E68-4E52-843F-3230227177E1}" presName="accent_4" presStyleCnt="0"/>
      <dgm:spPr/>
    </dgm:pt>
    <dgm:pt modelId="{F138B99C-A638-476D-8D8A-B10E79E6DB12}" type="pres">
      <dgm:prSet presAssocID="{DF98E33D-5E68-4E52-843F-3230227177E1}" presName="accentRepeatNode" presStyleLbl="solidFgAcc1" presStyleIdx="3" presStyleCnt="5"/>
      <dgm:spPr/>
    </dgm:pt>
    <dgm:pt modelId="{AD4B9D41-298A-4F0E-87F6-7A57F6B65CF7}" type="pres">
      <dgm:prSet presAssocID="{E90426D8-807D-4861-B48E-CF9A899904AD}" presName="text_5" presStyleLbl="node1" presStyleIdx="4" presStyleCnt="5">
        <dgm:presLayoutVars>
          <dgm:bulletEnabled val="1"/>
        </dgm:presLayoutVars>
      </dgm:prSet>
      <dgm:spPr/>
    </dgm:pt>
    <dgm:pt modelId="{3FC91C7A-BE3E-40EC-A7A1-E0463A56FA23}" type="pres">
      <dgm:prSet presAssocID="{E90426D8-807D-4861-B48E-CF9A899904AD}" presName="accent_5" presStyleCnt="0"/>
      <dgm:spPr/>
    </dgm:pt>
    <dgm:pt modelId="{34C65E4D-D644-4369-A40C-D5652C10C09D}" type="pres">
      <dgm:prSet presAssocID="{E90426D8-807D-4861-B48E-CF9A899904AD}" presName="accentRepeatNode" presStyleLbl="solidFgAcc1" presStyleIdx="4" presStyleCnt="5"/>
      <dgm:spPr/>
    </dgm:pt>
  </dgm:ptLst>
  <dgm:cxnLst>
    <dgm:cxn modelId="{B07B6019-7606-421F-AF57-7C18119BE4A4}" srcId="{5FCEFFD8-6B11-424D-B5B8-9B63132F15E2}" destId="{DF98E33D-5E68-4E52-843F-3230227177E1}" srcOrd="3" destOrd="0" parTransId="{F369ED3F-2CD5-40EE-88B0-298F96DFDEB0}" sibTransId="{059AD6C3-B92F-4356-AC4F-D329B7C39A6A}"/>
    <dgm:cxn modelId="{AB043C2C-539C-486B-8464-3A17B185C027}" type="presOf" srcId="{5FCEFFD8-6B11-424D-B5B8-9B63132F15E2}" destId="{58847610-CA3D-4A42-83AD-539DC569C4F9}" srcOrd="0" destOrd="0" presId="urn:microsoft.com/office/officeart/2008/layout/VerticalCurvedList"/>
    <dgm:cxn modelId="{78397C64-8BDC-49D9-B874-558B2349AC0A}" type="presOf" srcId="{6CC117A1-F8DF-4E2F-8214-76446861CF39}" destId="{B4021C95-4C24-483C-9B6C-1704BDCB5112}" srcOrd="0" destOrd="0" presId="urn:microsoft.com/office/officeart/2008/layout/VerticalCurvedList"/>
    <dgm:cxn modelId="{A43C1A67-A9EE-4E8E-A6B6-94417A095A7C}" type="presOf" srcId="{045DECF0-FD0D-4404-9EBA-AD83E4BA201D}" destId="{D8C204F2-34CB-452A-8580-B49FF3BAFAC6}" srcOrd="0" destOrd="0" presId="urn:microsoft.com/office/officeart/2008/layout/VerticalCurvedList"/>
    <dgm:cxn modelId="{C6AF8C4A-DC55-4009-B16F-134E88E359A9}" type="presOf" srcId="{E90426D8-807D-4861-B48E-CF9A899904AD}" destId="{AD4B9D41-298A-4F0E-87F6-7A57F6B65CF7}" srcOrd="0" destOrd="0" presId="urn:microsoft.com/office/officeart/2008/layout/VerticalCurvedList"/>
    <dgm:cxn modelId="{47C8BA4A-D1E1-497B-9CE5-11DECE2A299A}" type="presOf" srcId="{6FC0E8D2-4B69-452A-979C-E95A8324ED3C}" destId="{F548E9FE-3EF6-4FF0-BD61-BEB57123B96A}" srcOrd="0" destOrd="0" presId="urn:microsoft.com/office/officeart/2008/layout/VerticalCurvedList"/>
    <dgm:cxn modelId="{CAD8B958-44B1-48F6-B9A0-5EB016CA0551}" type="presOf" srcId="{DF98E33D-5E68-4E52-843F-3230227177E1}" destId="{5987B6A0-BD88-45FF-85E2-092B64070872}" srcOrd="0" destOrd="0" presId="urn:microsoft.com/office/officeart/2008/layout/VerticalCurvedList"/>
    <dgm:cxn modelId="{4C7C847C-8D41-46CB-A122-C76E273CBB20}" srcId="{5FCEFFD8-6B11-424D-B5B8-9B63132F15E2}" destId="{6FC0E8D2-4B69-452A-979C-E95A8324ED3C}" srcOrd="1" destOrd="0" parTransId="{0869E815-792D-4E98-A04A-C1FFF356F723}" sibTransId="{7C40F3E4-4633-4A69-947F-84DF1CA4A856}"/>
    <dgm:cxn modelId="{5BD22384-F3CD-4201-BB3C-C34545E555AF}" srcId="{5FCEFFD8-6B11-424D-B5B8-9B63132F15E2}" destId="{6CC117A1-F8DF-4E2F-8214-76446861CF39}" srcOrd="0" destOrd="0" parTransId="{7ACBAC2E-9490-4795-A2DB-56825F4213FD}" sibTransId="{045DECF0-FD0D-4404-9EBA-AD83E4BA201D}"/>
    <dgm:cxn modelId="{DD44A7AA-1B24-4C2D-B720-FBF0FA7655A2}" type="presOf" srcId="{24960B9C-1C20-4703-BF8C-4FAED44BEE82}" destId="{80711BE8-C873-4B21-94F3-F150164A3649}" srcOrd="0" destOrd="0" presId="urn:microsoft.com/office/officeart/2008/layout/VerticalCurvedList"/>
    <dgm:cxn modelId="{7FD208D3-4136-461B-AF37-FB2DF830AEFD}" srcId="{5FCEFFD8-6B11-424D-B5B8-9B63132F15E2}" destId="{24960B9C-1C20-4703-BF8C-4FAED44BEE82}" srcOrd="2" destOrd="0" parTransId="{050E1D36-E48E-47DA-AFEB-34D54416E34F}" sibTransId="{959E7538-4CA9-49C9-A040-6E31BF0660D4}"/>
    <dgm:cxn modelId="{296A43E1-8BD4-42D0-8336-6676FBF0DE6B}" srcId="{5FCEFFD8-6B11-424D-B5B8-9B63132F15E2}" destId="{E90426D8-807D-4861-B48E-CF9A899904AD}" srcOrd="4" destOrd="0" parTransId="{3E307734-68EC-4B34-BCE2-538697945EA2}" sibTransId="{409B8D14-754B-4A46-B660-BF48B77A0E94}"/>
    <dgm:cxn modelId="{3A75D0A8-0B6E-4999-8629-FD8FA9DC45AF}" type="presParOf" srcId="{58847610-CA3D-4A42-83AD-539DC569C4F9}" destId="{1FC1AA6C-8840-440E-972A-370C63CD41BA}" srcOrd="0" destOrd="0" presId="urn:microsoft.com/office/officeart/2008/layout/VerticalCurvedList"/>
    <dgm:cxn modelId="{64346D20-D552-4E3D-90FC-9504CAC71B6D}" type="presParOf" srcId="{1FC1AA6C-8840-440E-972A-370C63CD41BA}" destId="{D9127F9E-AD96-47C9-97AF-152C53E65D3A}" srcOrd="0" destOrd="0" presId="urn:microsoft.com/office/officeart/2008/layout/VerticalCurvedList"/>
    <dgm:cxn modelId="{E7CD8437-E2A8-4189-B59F-2042583AA905}" type="presParOf" srcId="{D9127F9E-AD96-47C9-97AF-152C53E65D3A}" destId="{C0E6A819-E892-4407-87BC-4E0376EDFB7D}" srcOrd="0" destOrd="0" presId="urn:microsoft.com/office/officeart/2008/layout/VerticalCurvedList"/>
    <dgm:cxn modelId="{F7FC8895-C4D3-4D1D-BAA0-86CE35A40C71}" type="presParOf" srcId="{D9127F9E-AD96-47C9-97AF-152C53E65D3A}" destId="{D8C204F2-34CB-452A-8580-B49FF3BAFAC6}" srcOrd="1" destOrd="0" presId="urn:microsoft.com/office/officeart/2008/layout/VerticalCurvedList"/>
    <dgm:cxn modelId="{98601C1F-0C9A-403F-A141-320C2DE69197}" type="presParOf" srcId="{D9127F9E-AD96-47C9-97AF-152C53E65D3A}" destId="{2AC5F3DA-4FCD-4DEA-A1CC-776F693E7662}" srcOrd="2" destOrd="0" presId="urn:microsoft.com/office/officeart/2008/layout/VerticalCurvedList"/>
    <dgm:cxn modelId="{EBFD60A3-D6CD-45F0-AD31-A1A361FF3CD5}" type="presParOf" srcId="{D9127F9E-AD96-47C9-97AF-152C53E65D3A}" destId="{D2F4247D-689A-488B-8FEB-E68C1BE57D02}" srcOrd="3" destOrd="0" presId="urn:microsoft.com/office/officeart/2008/layout/VerticalCurvedList"/>
    <dgm:cxn modelId="{3A3ECE51-5D1D-4653-895F-61F3610F9FF0}" type="presParOf" srcId="{1FC1AA6C-8840-440E-972A-370C63CD41BA}" destId="{B4021C95-4C24-483C-9B6C-1704BDCB5112}" srcOrd="1" destOrd="0" presId="urn:microsoft.com/office/officeart/2008/layout/VerticalCurvedList"/>
    <dgm:cxn modelId="{E26D0ABC-B856-4367-84C3-63D68B05835A}" type="presParOf" srcId="{1FC1AA6C-8840-440E-972A-370C63CD41BA}" destId="{7871D5FE-581C-4ADB-A2F8-0450BF8C7863}" srcOrd="2" destOrd="0" presId="urn:microsoft.com/office/officeart/2008/layout/VerticalCurvedList"/>
    <dgm:cxn modelId="{7809D95B-A6F8-46D3-BFC3-0486371B18D6}" type="presParOf" srcId="{7871D5FE-581C-4ADB-A2F8-0450BF8C7863}" destId="{380BD188-B3CB-44A5-A113-8AF496B234D5}" srcOrd="0" destOrd="0" presId="urn:microsoft.com/office/officeart/2008/layout/VerticalCurvedList"/>
    <dgm:cxn modelId="{13F506DC-43B8-4D1F-8EA4-9A30630B6ADC}" type="presParOf" srcId="{1FC1AA6C-8840-440E-972A-370C63CD41BA}" destId="{F548E9FE-3EF6-4FF0-BD61-BEB57123B96A}" srcOrd="3" destOrd="0" presId="urn:microsoft.com/office/officeart/2008/layout/VerticalCurvedList"/>
    <dgm:cxn modelId="{9E218E40-316D-4CA0-92FE-41039870AC83}" type="presParOf" srcId="{1FC1AA6C-8840-440E-972A-370C63CD41BA}" destId="{0EFCF784-5DD2-4906-97E9-8FECB1D8DEAF}" srcOrd="4" destOrd="0" presId="urn:microsoft.com/office/officeart/2008/layout/VerticalCurvedList"/>
    <dgm:cxn modelId="{38C9D143-6BF4-4149-98BE-BF5CB2EE7F17}" type="presParOf" srcId="{0EFCF784-5DD2-4906-97E9-8FECB1D8DEAF}" destId="{079E516A-B669-48D9-BF28-12D420F899B6}" srcOrd="0" destOrd="0" presId="urn:microsoft.com/office/officeart/2008/layout/VerticalCurvedList"/>
    <dgm:cxn modelId="{AE11FF8E-CCA4-4797-AAF6-1A93A478B655}" type="presParOf" srcId="{1FC1AA6C-8840-440E-972A-370C63CD41BA}" destId="{80711BE8-C873-4B21-94F3-F150164A3649}" srcOrd="5" destOrd="0" presId="urn:microsoft.com/office/officeart/2008/layout/VerticalCurvedList"/>
    <dgm:cxn modelId="{8172B1B3-406A-4E3E-AAEC-1B62E2A7B8E3}" type="presParOf" srcId="{1FC1AA6C-8840-440E-972A-370C63CD41BA}" destId="{79D67004-D348-4CA1-9A51-0D422788ACAE}" srcOrd="6" destOrd="0" presId="urn:microsoft.com/office/officeart/2008/layout/VerticalCurvedList"/>
    <dgm:cxn modelId="{3CDFED5E-4615-40E4-BD0F-AF4F045A5592}" type="presParOf" srcId="{79D67004-D348-4CA1-9A51-0D422788ACAE}" destId="{270D42B4-FBBA-45E3-B140-29EE2170B25B}" srcOrd="0" destOrd="0" presId="urn:microsoft.com/office/officeart/2008/layout/VerticalCurvedList"/>
    <dgm:cxn modelId="{D8874240-5692-4CA7-89B1-4441F95D0AFC}" type="presParOf" srcId="{1FC1AA6C-8840-440E-972A-370C63CD41BA}" destId="{5987B6A0-BD88-45FF-85E2-092B64070872}" srcOrd="7" destOrd="0" presId="urn:microsoft.com/office/officeart/2008/layout/VerticalCurvedList"/>
    <dgm:cxn modelId="{9B78044E-6749-4446-803B-4DB30C404FA8}" type="presParOf" srcId="{1FC1AA6C-8840-440E-972A-370C63CD41BA}" destId="{FAE8B559-6B69-4774-8762-BEDFE25CF658}" srcOrd="8" destOrd="0" presId="urn:microsoft.com/office/officeart/2008/layout/VerticalCurvedList"/>
    <dgm:cxn modelId="{6621498B-1C04-4C90-A63F-EAB4C71E4A80}" type="presParOf" srcId="{FAE8B559-6B69-4774-8762-BEDFE25CF658}" destId="{F138B99C-A638-476D-8D8A-B10E79E6DB12}" srcOrd="0" destOrd="0" presId="urn:microsoft.com/office/officeart/2008/layout/VerticalCurvedList"/>
    <dgm:cxn modelId="{754FE4D9-6227-4FC7-A567-A2F07126480B}" type="presParOf" srcId="{1FC1AA6C-8840-440E-972A-370C63CD41BA}" destId="{AD4B9D41-298A-4F0E-87F6-7A57F6B65CF7}" srcOrd="9" destOrd="0" presId="urn:microsoft.com/office/officeart/2008/layout/VerticalCurvedList"/>
    <dgm:cxn modelId="{8783CE36-7F7B-403B-ACE5-CC476C1E2126}" type="presParOf" srcId="{1FC1AA6C-8840-440E-972A-370C63CD41BA}" destId="{3FC91C7A-BE3E-40EC-A7A1-E0463A56FA23}" srcOrd="10" destOrd="0" presId="urn:microsoft.com/office/officeart/2008/layout/VerticalCurvedList"/>
    <dgm:cxn modelId="{FDD866A1-BE8E-45F9-9DF2-BA57EFD766AB}" type="presParOf" srcId="{3FC91C7A-BE3E-40EC-A7A1-E0463A56FA23}" destId="{34C65E4D-D644-4369-A40C-D5652C10C09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EFE6A5-C6FE-4ED7-A852-C71AB21C9A26}">
      <dsp:nvSpPr>
        <dsp:cNvPr id="0" name=""/>
        <dsp:cNvSpPr/>
      </dsp:nvSpPr>
      <dsp:spPr>
        <a:xfrm>
          <a:off x="0" y="472175"/>
          <a:ext cx="1953471" cy="1172083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Muller Narrow Light Italic" panose="00000400000000000000" pitchFamily="50" charset="-52"/>
              <a:cs typeface="Times New Roman" panose="02020603050405020304" pitchFamily="18" charset="0"/>
            </a:rPr>
            <a:t>Нет времени</a:t>
          </a:r>
          <a:endParaRPr lang="en-US" sz="2200" kern="1200" dirty="0">
            <a:latin typeface="Muller Narrow Light Italic" panose="00000400000000000000" pitchFamily="50" charset="-52"/>
            <a:cs typeface="Times New Roman" panose="02020603050405020304" pitchFamily="18" charset="0"/>
          </a:endParaRPr>
        </a:p>
      </dsp:txBody>
      <dsp:txXfrm>
        <a:off x="57216" y="529391"/>
        <a:ext cx="1839039" cy="1057651"/>
      </dsp:txXfrm>
    </dsp:sp>
    <dsp:sp modelId="{BF615151-B439-4667-A07F-FE1864746115}">
      <dsp:nvSpPr>
        <dsp:cNvPr id="0" name=""/>
        <dsp:cNvSpPr/>
      </dsp:nvSpPr>
      <dsp:spPr>
        <a:xfrm>
          <a:off x="2148819" y="472175"/>
          <a:ext cx="1953471" cy="1172083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8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Muller Narrow Light Italic" panose="00000400000000000000" pitchFamily="50" charset="-52"/>
              <a:cs typeface="Times New Roman" panose="02020603050405020304" pitchFamily="18" charset="0"/>
            </a:rPr>
            <a:t>Дорого</a:t>
          </a:r>
          <a:endParaRPr lang="en-US" sz="2200" kern="1200" dirty="0">
            <a:latin typeface="Muller Narrow Light Italic" panose="00000400000000000000" pitchFamily="50" charset="-52"/>
            <a:cs typeface="Times New Roman" panose="02020603050405020304" pitchFamily="18" charset="0"/>
          </a:endParaRPr>
        </a:p>
      </dsp:txBody>
      <dsp:txXfrm>
        <a:off x="2206035" y="529391"/>
        <a:ext cx="1839039" cy="1057651"/>
      </dsp:txXfrm>
    </dsp:sp>
    <dsp:sp modelId="{D192E354-F8D6-4CB3-8AC4-2C01B4641ADB}">
      <dsp:nvSpPr>
        <dsp:cNvPr id="0" name=""/>
        <dsp:cNvSpPr/>
      </dsp:nvSpPr>
      <dsp:spPr>
        <a:xfrm>
          <a:off x="4297638" y="472175"/>
          <a:ext cx="1953471" cy="1172083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1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Muller Narrow Light Italic" panose="00000400000000000000" pitchFamily="50" charset="-52"/>
              <a:cs typeface="Times New Roman" panose="02020603050405020304" pitchFamily="18" charset="0"/>
            </a:rPr>
            <a:t>Отсутствует мотивация</a:t>
          </a:r>
          <a:endParaRPr lang="en-US" sz="2200" kern="1200" dirty="0">
            <a:latin typeface="Muller Narrow Light Italic" panose="00000400000000000000" pitchFamily="50" charset="-52"/>
            <a:cs typeface="Times New Roman" panose="02020603050405020304" pitchFamily="18" charset="0"/>
          </a:endParaRPr>
        </a:p>
      </dsp:txBody>
      <dsp:txXfrm>
        <a:off x="4354854" y="529391"/>
        <a:ext cx="1839039" cy="1057651"/>
      </dsp:txXfrm>
    </dsp:sp>
    <dsp:sp modelId="{656FBEEC-F39D-4B42-A099-19C25B526357}">
      <dsp:nvSpPr>
        <dsp:cNvPr id="0" name=""/>
        <dsp:cNvSpPr/>
      </dsp:nvSpPr>
      <dsp:spPr>
        <a:xfrm>
          <a:off x="0" y="1839605"/>
          <a:ext cx="1953471" cy="1172083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24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Muller Narrow Light Italic" panose="00000400000000000000" pitchFamily="50" charset="-52"/>
              <a:cs typeface="Times New Roman" panose="02020603050405020304" pitchFamily="18" charset="0"/>
            </a:rPr>
            <a:t>Страшно начать</a:t>
          </a:r>
          <a:endParaRPr lang="en-US" sz="2200" kern="1200" dirty="0">
            <a:latin typeface="Muller Narrow Light Italic" panose="00000400000000000000" pitchFamily="50" charset="-52"/>
            <a:cs typeface="Times New Roman" panose="02020603050405020304" pitchFamily="18" charset="0"/>
          </a:endParaRPr>
        </a:p>
      </dsp:txBody>
      <dsp:txXfrm>
        <a:off x="57216" y="1896821"/>
        <a:ext cx="1839039" cy="1057651"/>
      </dsp:txXfrm>
    </dsp:sp>
    <dsp:sp modelId="{CD6FC3E9-6003-4393-BE50-237E8DE4C0D9}">
      <dsp:nvSpPr>
        <dsp:cNvPr id="0" name=""/>
        <dsp:cNvSpPr/>
      </dsp:nvSpPr>
      <dsp:spPr>
        <a:xfrm>
          <a:off x="2148819" y="1839605"/>
          <a:ext cx="1953471" cy="1172083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32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Muller Narrow Light Italic" panose="00000400000000000000" pitchFamily="50" charset="-52"/>
              <a:cs typeface="Times New Roman" panose="02020603050405020304" pitchFamily="18" charset="0"/>
            </a:rPr>
            <a:t>Неправильные нагрузки</a:t>
          </a:r>
          <a:endParaRPr lang="en-US" sz="2200" kern="1200" dirty="0">
            <a:latin typeface="Muller Narrow Light Italic" panose="00000400000000000000" pitchFamily="50" charset="-52"/>
            <a:cs typeface="Times New Roman" panose="02020603050405020304" pitchFamily="18" charset="0"/>
          </a:endParaRPr>
        </a:p>
      </dsp:txBody>
      <dsp:txXfrm>
        <a:off x="2206035" y="1896821"/>
        <a:ext cx="1839039" cy="1057651"/>
      </dsp:txXfrm>
    </dsp:sp>
    <dsp:sp modelId="{F57E5FF4-1C12-4F5E-8ABB-9F7EEF5E49F3}">
      <dsp:nvSpPr>
        <dsp:cNvPr id="0" name=""/>
        <dsp:cNvSpPr/>
      </dsp:nvSpPr>
      <dsp:spPr>
        <a:xfrm>
          <a:off x="4297638" y="1839605"/>
          <a:ext cx="1953471" cy="1172083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Muller Narrow Light Italic" panose="00000400000000000000" pitchFamily="50" charset="-52"/>
              <a:cs typeface="Times New Roman" panose="02020603050405020304" pitchFamily="18" charset="0"/>
            </a:rPr>
            <a:t>Нет навыков</a:t>
          </a:r>
          <a:endParaRPr lang="en-US" sz="2200" kern="1200" dirty="0">
            <a:latin typeface="Muller Narrow Light Italic" panose="00000400000000000000" pitchFamily="50" charset="-52"/>
            <a:cs typeface="Times New Roman" panose="02020603050405020304" pitchFamily="18" charset="0"/>
          </a:endParaRPr>
        </a:p>
      </dsp:txBody>
      <dsp:txXfrm>
        <a:off x="4354854" y="1896821"/>
        <a:ext cx="1839039" cy="10576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81989-EF8B-47B8-AB89-9A81B7A3A676}">
      <dsp:nvSpPr>
        <dsp:cNvPr id="0" name=""/>
        <dsp:cNvSpPr/>
      </dsp:nvSpPr>
      <dsp:spPr>
        <a:xfrm>
          <a:off x="0" y="6132"/>
          <a:ext cx="4845049" cy="857463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Muller Narrow Light Italic" panose="00000400000000000000" pitchFamily="50" charset="-52"/>
            </a:rPr>
            <a:t>Возможность соревноваться с друзьями</a:t>
          </a:r>
          <a:endParaRPr lang="en-US" sz="2200" kern="1200" dirty="0">
            <a:latin typeface="Muller Narrow Light Italic" panose="00000400000000000000" pitchFamily="50" charset="-52"/>
          </a:endParaRPr>
        </a:p>
      </dsp:txBody>
      <dsp:txXfrm>
        <a:off x="41858" y="47990"/>
        <a:ext cx="4761333" cy="773747"/>
      </dsp:txXfrm>
    </dsp:sp>
    <dsp:sp modelId="{38C654EC-796F-454E-925D-5086E2C6C651}">
      <dsp:nvSpPr>
        <dsp:cNvPr id="0" name=""/>
        <dsp:cNvSpPr/>
      </dsp:nvSpPr>
      <dsp:spPr>
        <a:xfrm>
          <a:off x="0" y="926956"/>
          <a:ext cx="4845049" cy="857463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>
              <a:latin typeface="Muller Narrow Light Italic" panose="00000400000000000000" pitchFamily="50" charset="-52"/>
            </a:rPr>
            <a:t>Тематические мероприятия</a:t>
          </a:r>
          <a:endParaRPr lang="en-US" sz="2200" kern="1200">
            <a:latin typeface="Muller Narrow Light Italic" panose="00000400000000000000" pitchFamily="50" charset="-52"/>
          </a:endParaRPr>
        </a:p>
      </dsp:txBody>
      <dsp:txXfrm>
        <a:off x="41858" y="968814"/>
        <a:ext cx="4761333" cy="773747"/>
      </dsp:txXfrm>
    </dsp:sp>
    <dsp:sp modelId="{44641BC1-A996-442F-B141-B94965B56524}">
      <dsp:nvSpPr>
        <dsp:cNvPr id="0" name=""/>
        <dsp:cNvSpPr/>
      </dsp:nvSpPr>
      <dsp:spPr>
        <a:xfrm>
          <a:off x="0" y="1847780"/>
          <a:ext cx="4845049" cy="857463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>
              <a:latin typeface="Muller Narrow Light Italic" panose="00000400000000000000" pitchFamily="50" charset="-52"/>
            </a:rPr>
            <a:t>Мотивирующие задания</a:t>
          </a:r>
          <a:endParaRPr lang="en-US" sz="2200" kern="1200">
            <a:latin typeface="Muller Narrow Light Italic" panose="00000400000000000000" pitchFamily="50" charset="-52"/>
          </a:endParaRPr>
        </a:p>
      </dsp:txBody>
      <dsp:txXfrm>
        <a:off x="41858" y="1889638"/>
        <a:ext cx="4761333" cy="773747"/>
      </dsp:txXfrm>
    </dsp:sp>
    <dsp:sp modelId="{9F77C340-3E9B-46B3-B095-2DB8E1800B72}">
      <dsp:nvSpPr>
        <dsp:cNvPr id="0" name=""/>
        <dsp:cNvSpPr/>
      </dsp:nvSpPr>
      <dsp:spPr>
        <a:xfrm>
          <a:off x="0" y="2768603"/>
          <a:ext cx="4845049" cy="857463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>
              <a:latin typeface="Muller Narrow Light Italic" panose="00000400000000000000" pitchFamily="50" charset="-52"/>
            </a:rPr>
            <a:t>Доступ к информационным ресурсам (статьи, инструкции, рекомендации и т.д.)</a:t>
          </a:r>
          <a:endParaRPr lang="en-US" sz="2200" kern="1200">
            <a:latin typeface="Muller Narrow Light Italic" panose="00000400000000000000" pitchFamily="50" charset="-52"/>
          </a:endParaRPr>
        </a:p>
      </dsp:txBody>
      <dsp:txXfrm>
        <a:off x="41858" y="2810461"/>
        <a:ext cx="4761333" cy="7737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C204F2-34CB-452A-8580-B49FF3BAFAC6}">
      <dsp:nvSpPr>
        <dsp:cNvPr id="0" name=""/>
        <dsp:cNvSpPr/>
      </dsp:nvSpPr>
      <dsp:spPr>
        <a:xfrm>
          <a:off x="-4920789" y="-754037"/>
          <a:ext cx="5860619" cy="5860619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021C95-4C24-483C-9B6C-1704BDCB5112}">
      <dsp:nvSpPr>
        <dsp:cNvPr id="0" name=""/>
        <dsp:cNvSpPr/>
      </dsp:nvSpPr>
      <dsp:spPr>
        <a:xfrm>
          <a:off x="411201" y="271946"/>
          <a:ext cx="6815679" cy="54424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992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2800" kern="1200" dirty="0">
              <a:latin typeface="Muller Narrow Light" panose="00000400000000000000" pitchFamily="50" charset="-52"/>
            </a:rPr>
            <a:t>Геймификация</a:t>
          </a:r>
        </a:p>
      </dsp:txBody>
      <dsp:txXfrm>
        <a:off x="411201" y="271946"/>
        <a:ext cx="6815679" cy="544242"/>
      </dsp:txXfrm>
    </dsp:sp>
    <dsp:sp modelId="{380BD188-B3CB-44A5-A113-8AF496B234D5}">
      <dsp:nvSpPr>
        <dsp:cNvPr id="0" name=""/>
        <dsp:cNvSpPr/>
      </dsp:nvSpPr>
      <dsp:spPr>
        <a:xfrm>
          <a:off x="71050" y="203916"/>
          <a:ext cx="680302" cy="68030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48E9FE-3EF6-4FF0-BD61-BEB57123B96A}">
      <dsp:nvSpPr>
        <dsp:cNvPr id="0" name=""/>
        <dsp:cNvSpPr/>
      </dsp:nvSpPr>
      <dsp:spPr>
        <a:xfrm>
          <a:off x="801189" y="1088048"/>
          <a:ext cx="6425691" cy="544242"/>
        </a:xfrm>
        <a:prstGeom prst="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992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2800" kern="1200" dirty="0">
              <a:solidFill>
                <a:prstClr val="white"/>
              </a:solidFill>
              <a:latin typeface="Muller Narrow Light" panose="00000400000000000000" pitchFamily="50" charset="-52"/>
              <a:ea typeface="+mn-ea"/>
              <a:cs typeface="+mn-cs"/>
            </a:rPr>
            <a:t>Интеграция</a:t>
          </a:r>
          <a:r>
            <a:rPr lang="ru-RU" sz="2800" kern="1200" dirty="0">
              <a:latin typeface="Muller Narrow Light" panose="00000400000000000000" pitchFamily="50" charset="-52"/>
            </a:rPr>
            <a:t> с носимыми устройствами</a:t>
          </a:r>
        </a:p>
      </dsp:txBody>
      <dsp:txXfrm>
        <a:off x="801189" y="1088048"/>
        <a:ext cx="6425691" cy="544242"/>
      </dsp:txXfrm>
    </dsp:sp>
    <dsp:sp modelId="{079E516A-B669-48D9-BF28-12D420F899B6}">
      <dsp:nvSpPr>
        <dsp:cNvPr id="0" name=""/>
        <dsp:cNvSpPr/>
      </dsp:nvSpPr>
      <dsp:spPr>
        <a:xfrm>
          <a:off x="461038" y="1020018"/>
          <a:ext cx="680302" cy="68030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711BE8-C873-4B21-94F3-F150164A3649}">
      <dsp:nvSpPr>
        <dsp:cNvPr id="0" name=""/>
        <dsp:cNvSpPr/>
      </dsp:nvSpPr>
      <dsp:spPr>
        <a:xfrm>
          <a:off x="920884" y="1904150"/>
          <a:ext cx="6305996" cy="544242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992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2800" kern="1200" dirty="0">
              <a:solidFill>
                <a:prstClr val="white"/>
              </a:solidFill>
              <a:latin typeface="Muller Narrow Light" panose="00000400000000000000" pitchFamily="50" charset="-52"/>
              <a:ea typeface="+mn-ea"/>
              <a:cs typeface="+mn-cs"/>
            </a:rPr>
            <a:t>Indoor</a:t>
          </a:r>
          <a:r>
            <a:rPr lang="ru-RU" sz="2800" kern="1200" dirty="0">
              <a:latin typeface="Muller Narrow Light" panose="00000400000000000000" pitchFamily="50" charset="-52"/>
            </a:rPr>
            <a:t>-тренировки</a:t>
          </a:r>
        </a:p>
      </dsp:txBody>
      <dsp:txXfrm>
        <a:off x="920884" y="1904150"/>
        <a:ext cx="6305996" cy="544242"/>
      </dsp:txXfrm>
    </dsp:sp>
    <dsp:sp modelId="{270D42B4-FBBA-45E3-B140-29EE2170B25B}">
      <dsp:nvSpPr>
        <dsp:cNvPr id="0" name=""/>
        <dsp:cNvSpPr/>
      </dsp:nvSpPr>
      <dsp:spPr>
        <a:xfrm>
          <a:off x="580733" y="1836120"/>
          <a:ext cx="680302" cy="68030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87B6A0-BD88-45FF-85E2-092B64070872}">
      <dsp:nvSpPr>
        <dsp:cNvPr id="0" name=""/>
        <dsp:cNvSpPr/>
      </dsp:nvSpPr>
      <dsp:spPr>
        <a:xfrm>
          <a:off x="801189" y="2720252"/>
          <a:ext cx="6425691" cy="544242"/>
        </a:xfrm>
        <a:prstGeom prst="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992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2800" kern="1200" dirty="0">
              <a:solidFill>
                <a:prstClr val="white"/>
              </a:solidFill>
              <a:latin typeface="Muller Narrow Light" panose="00000400000000000000" pitchFamily="50" charset="-52"/>
              <a:ea typeface="+mn-ea"/>
              <a:cs typeface="+mn-cs"/>
            </a:rPr>
            <a:t>Элементы</a:t>
          </a:r>
          <a:r>
            <a:rPr lang="ru-RU" sz="2800" kern="1200" dirty="0"/>
            <a:t> </a:t>
          </a:r>
          <a:r>
            <a:rPr lang="ru-RU" sz="2800" kern="1200" dirty="0">
              <a:latin typeface="Muller Narrow Light" panose="00000400000000000000" pitchFamily="50" charset="-52"/>
            </a:rPr>
            <a:t>социальной сети</a:t>
          </a:r>
        </a:p>
      </dsp:txBody>
      <dsp:txXfrm>
        <a:off x="801189" y="2720252"/>
        <a:ext cx="6425691" cy="544242"/>
      </dsp:txXfrm>
    </dsp:sp>
    <dsp:sp modelId="{F138B99C-A638-476D-8D8A-B10E79E6DB12}">
      <dsp:nvSpPr>
        <dsp:cNvPr id="0" name=""/>
        <dsp:cNvSpPr/>
      </dsp:nvSpPr>
      <dsp:spPr>
        <a:xfrm>
          <a:off x="461038" y="2652222"/>
          <a:ext cx="680302" cy="68030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4B9D41-298A-4F0E-87F6-7A57F6B65CF7}">
      <dsp:nvSpPr>
        <dsp:cNvPr id="0" name=""/>
        <dsp:cNvSpPr/>
      </dsp:nvSpPr>
      <dsp:spPr>
        <a:xfrm>
          <a:off x="411201" y="3536354"/>
          <a:ext cx="6815679" cy="544242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992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2800" kern="1200" dirty="0">
              <a:solidFill>
                <a:prstClr val="white"/>
              </a:solidFill>
              <a:latin typeface="Muller Narrow Light" panose="00000400000000000000" pitchFamily="50" charset="-52"/>
              <a:ea typeface="+mn-ea"/>
              <a:cs typeface="+mn-cs"/>
            </a:rPr>
            <a:t>Встроенный</a:t>
          </a:r>
          <a:r>
            <a:rPr lang="ru-RU" sz="2800" kern="1200" dirty="0"/>
            <a:t> </a:t>
          </a:r>
          <a:r>
            <a:rPr lang="ru-RU" sz="2800" kern="1200" dirty="0">
              <a:latin typeface="Muller Narrow Light" panose="00000400000000000000" pitchFamily="50" charset="-52"/>
            </a:rPr>
            <a:t>интернет-магазин</a:t>
          </a:r>
          <a:r>
            <a:rPr lang="ru-RU" sz="2800" kern="1200" dirty="0"/>
            <a:t> </a:t>
          </a:r>
        </a:p>
      </dsp:txBody>
      <dsp:txXfrm>
        <a:off x="411201" y="3536354"/>
        <a:ext cx="6815679" cy="544242"/>
      </dsp:txXfrm>
    </dsp:sp>
    <dsp:sp modelId="{34C65E4D-D644-4369-A40C-D5652C10C09D}">
      <dsp:nvSpPr>
        <dsp:cNvPr id="0" name=""/>
        <dsp:cNvSpPr/>
      </dsp:nvSpPr>
      <dsp:spPr>
        <a:xfrm>
          <a:off x="71050" y="3468324"/>
          <a:ext cx="680302" cy="68030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F8491B-A8E7-ACEA-FA78-B7E4123547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75F7049-C902-C55B-C3A8-337F5CC998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2E6DF2-271E-F37E-F189-010FD73A5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A9C7-643F-4467-A074-8414EA15D887}" type="datetimeFigureOut">
              <a:rPr lang="ru-RU" smtClean="0"/>
              <a:t>08.05.2023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338045-1B1F-167E-83C4-9FEC47866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F8E3DB-9312-0F24-38F2-F512FA3A1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6B548-B24F-4486-AE5A-C7FA9520E4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5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E43DD9-096F-D22C-9E7D-141865C6A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3966EF-C27D-DA25-41D9-7963DC5679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6853CD-45D6-C29A-7E3F-684B633A0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A9C7-643F-4467-A074-8414EA15D887}" type="datetimeFigureOut">
              <a:rPr lang="ru-RU" smtClean="0"/>
              <a:t>08.05.2023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8B22D1-6662-C41A-AB32-367801098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55F1C3-E53A-F6B0-606F-0125BE70C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6B548-B24F-4486-AE5A-C7FA9520E4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475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9CE5EB-4F6B-83E0-929E-380E624EF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882472-A2B4-D3E9-41DD-0D5FC6788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6C33C3-9024-D3B0-4866-1B2306946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A9C7-643F-4467-A074-8414EA15D887}" type="datetimeFigureOut">
              <a:rPr lang="ru-RU" smtClean="0"/>
              <a:t>08.05.2023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38AAB1-4627-223C-6191-18EFD2896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08BFC5-7E84-B96E-7BD9-07BCF928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6B548-B24F-4486-AE5A-C7FA9520E4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536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8DFCDC-F3CC-3E38-F107-C97F4B3A2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B16D74-8FFE-F13C-F5D3-9C0E895260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A9F0FD4-CC47-19C5-EEA6-B65D0478D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76B1FF-38FF-6831-DF66-7F248BCD4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A9C7-643F-4467-A074-8414EA15D887}" type="datetimeFigureOut">
              <a:rPr lang="ru-RU" smtClean="0"/>
              <a:t>08.05.2023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1DB561-6C39-72FF-8FDE-91B4A5954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05BAA6-CE19-AD2B-C0E3-DCDDD473C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6B548-B24F-4486-AE5A-C7FA9520E4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073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883E55-D58E-CEEA-BCCB-3E1738194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C471FD-E17A-A0EC-7457-E694CD5DBE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384993-6751-06B2-2C80-8DD373F0D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40FFACB-3AD6-D145-46C5-17782119B6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E1A27BF-F2FD-11B0-41BB-53E49BA9D3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E3442A2-0683-DD44-C30B-1BBA1D997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A9C7-643F-4467-A074-8414EA15D887}" type="datetimeFigureOut">
              <a:rPr lang="ru-RU" smtClean="0"/>
              <a:t>08.05.2023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5661359-6F8B-783A-8DF4-B98837E01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BC55963-1555-3450-1E97-1B638BC1C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6B548-B24F-4486-AE5A-C7FA9520E4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971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41237D-3308-A038-9927-672E1C469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1414A79-F4CE-E4AB-8518-F9A9EA275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A9C7-643F-4467-A074-8414EA15D887}" type="datetimeFigureOut">
              <a:rPr lang="ru-RU" smtClean="0"/>
              <a:t>08.05.2023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29F0B08-8DAB-4C24-322B-DC7DF0B51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501F5B-BA63-D481-F934-770099A7E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6B548-B24F-4486-AE5A-C7FA9520E4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422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C1E9F2B-79CC-F3B0-5884-798AEEA1D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A9C7-643F-4467-A074-8414EA15D887}" type="datetimeFigureOut">
              <a:rPr lang="ru-RU" smtClean="0"/>
              <a:t>08.05.2023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49D25CD-F8C9-661E-81AA-42F6F6638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C67F70F-EA90-44E7-36F5-619120904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6B548-B24F-4486-AE5A-C7FA9520E4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843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C151B7-C2DC-C6D2-A78C-F04CC99F2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37A43-8AEB-3F0D-C981-4E92F823C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D217A57-5C7B-9441-2B3E-6DF5FB1414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549802-6E52-6184-978A-150CF8ECE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A9C7-643F-4467-A074-8414EA15D887}" type="datetimeFigureOut">
              <a:rPr lang="ru-RU" smtClean="0"/>
              <a:t>08.05.2023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4D682EC-2B28-22CC-EC84-30D74E61D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4E6A5D-DCF8-2CE3-F736-1A15FA67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6B548-B24F-4486-AE5A-C7FA9520E4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439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E68B22-5385-17E9-BD57-70A6A63DA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DF16D52-75E0-164D-0B03-AB49BF5999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FDE81ED-CD47-9B33-A441-6F3309640D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BDF464-48BA-ED9D-A38D-84EAA39CD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A9C7-643F-4467-A074-8414EA15D887}" type="datetimeFigureOut">
              <a:rPr lang="ru-RU" smtClean="0"/>
              <a:t>08.05.2023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8867CA-580E-B015-FB7A-AA4E51A20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64B6CD-F230-089D-2FA0-576DE8307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6B548-B24F-4486-AE5A-C7FA9520E4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480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CF3C8B-9054-F50A-3685-A7993AA79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CA32F34-FAD6-BCBE-0A3F-04A907FE6B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96A6D1-C838-EB71-B84F-25E0BD5AC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A9C7-643F-4467-A074-8414EA15D887}" type="datetimeFigureOut">
              <a:rPr lang="ru-RU" smtClean="0"/>
              <a:t>08.05.2023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58B30E-9A94-7554-6D3C-809A575AF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1340AC-8E93-76E9-0A18-30EFD254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6B548-B24F-4486-AE5A-C7FA9520E4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295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B44A1BA-7814-D5FC-5DB7-8F8CA3F6B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615C76C-861A-02CD-8F22-6D501F97E5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16193E-49D7-7238-725B-50CEF8F0B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A9C7-643F-4467-A074-8414EA15D887}" type="datetimeFigureOut">
              <a:rPr lang="ru-RU" smtClean="0"/>
              <a:t>08.05.2023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F2C930-592C-AEB8-FA88-F6D4DD6A9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7E6D05-9473-75CB-97AF-D240B5D30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6B548-B24F-4486-AE5A-C7FA9520E4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589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A9C786-A131-2409-FE51-706310952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6526FD-8A4F-25A8-F50B-21F77C9F7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80D2A3-75B0-1A09-714A-BD389DD9A7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FA9C7-643F-4467-A074-8414EA15D887}" type="datetimeFigureOut">
              <a:rPr lang="ru-RU" smtClean="0"/>
              <a:t>08.05.2023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612DA0-41C5-EC69-D063-024B34E4A1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FCBEFF-42F0-25E5-68F0-6ECF4EC4D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6B548-B24F-4486-AE5A-C7FA9520E4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211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3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9.jpeg"/><Relationship Id="rId12" Type="http://schemas.openxmlformats.org/officeDocument/2006/relationships/image" Target="../media/image2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openxmlformats.org/officeDocument/2006/relationships/image" Target="../media/image23.png"/><Relationship Id="rId5" Type="http://schemas.openxmlformats.org/officeDocument/2006/relationships/diagramColors" Target="../diagrams/colors3.xml"/><Relationship Id="rId10" Type="http://schemas.openxmlformats.org/officeDocument/2006/relationships/image" Target="../media/image22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5" name="Rectangle 2074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17D206-C754-C451-E1D0-C95CD25E92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8844" y="2136836"/>
            <a:ext cx="3734014" cy="1240704"/>
          </a:xfrm>
        </p:spPr>
        <p:txBody>
          <a:bodyPr anchor="b">
            <a:normAutofit/>
          </a:bodyPr>
          <a:lstStyle/>
          <a:p>
            <a:pPr algn="l"/>
            <a:r>
              <a:rPr lang="ru-RU" dirty="0">
                <a:latin typeface="Muller Narrow ExtraBold" panose="00000900000000000000" pitchFamily="50" charset="-52"/>
              </a:rPr>
              <a:t>Твой Темп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3B09CA8-EE18-4256-7F5B-A7BFDFC914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7998" y="4546146"/>
            <a:ext cx="4578645" cy="1572768"/>
          </a:xfrm>
        </p:spPr>
        <p:txBody>
          <a:bodyPr>
            <a:normAutofit/>
          </a:bodyPr>
          <a:lstStyle/>
          <a:p>
            <a:pPr algn="l"/>
            <a:r>
              <a:rPr lang="ru-RU" b="0" i="0" u="none" strike="noStrike" dirty="0">
                <a:effectLst/>
                <a:latin typeface="Muller Narrow Light Italic" panose="00000400000000000000" pitchFamily="50" charset="-52"/>
              </a:rPr>
              <a:t>комплексный программный продукт </a:t>
            </a:r>
            <a:br>
              <a:rPr lang="ru-RU" b="0" i="0" u="none" strike="noStrike" dirty="0">
                <a:effectLst/>
                <a:latin typeface="Muller Narrow Light Italic" panose="00000400000000000000" pitchFamily="50" charset="-52"/>
              </a:rPr>
            </a:br>
            <a:r>
              <a:rPr lang="ru-RU" b="0" i="0" u="none" strike="noStrike" dirty="0">
                <a:effectLst/>
                <a:latin typeface="Muller Narrow Light Italic" panose="00000400000000000000" pitchFamily="50" charset="-52"/>
              </a:rPr>
              <a:t>для мотивации к занятиям физической культурой</a:t>
            </a:r>
            <a:endParaRPr lang="ru-RU" dirty="0">
              <a:latin typeface="Muller Narrow Light Italic" panose="00000400000000000000" pitchFamily="50" charset="-52"/>
            </a:endParaRPr>
          </a:p>
        </p:txBody>
      </p:sp>
      <p:sp>
        <p:nvSpPr>
          <p:cNvPr id="2077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5512416A-C471-01AA-455D-7EF89EC84C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9" t="3068" r="3307" b="7452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B2940E46-EA68-5453-7919-6EC0FD07F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67" y="378418"/>
            <a:ext cx="1295133" cy="72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D8CFE4-9C50-08CA-3E06-DA55C3971D52}"/>
              </a:ext>
            </a:extLst>
          </p:cNvPr>
          <p:cNvSpPr txBox="1"/>
          <p:nvPr/>
        </p:nvSpPr>
        <p:spPr>
          <a:xfrm>
            <a:off x="1874900" y="303121"/>
            <a:ext cx="2104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i="0" cap="all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Старт-СОПР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4F59197-AE07-86AA-5E76-2DFDB944930D}"/>
              </a:ext>
            </a:extLst>
          </p:cNvPr>
          <p:cNvSpPr/>
          <p:nvPr/>
        </p:nvSpPr>
        <p:spPr>
          <a:xfrm>
            <a:off x="797289" y="4208238"/>
            <a:ext cx="3734014" cy="4018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FB6580-55F3-B311-5C1A-CD4B9AA4B7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844" y="3551590"/>
            <a:ext cx="4039164" cy="5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004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2" name="Rectangle 105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Вектор Выбор концепции спортивной физической активности плоские графические векторные иллюстрации на белом фоне">
            <a:extLst>
              <a:ext uri="{FF2B5EF4-FFF2-40B4-BE49-F238E27FC236}">
                <a16:creationId xmlns:a16="http://schemas.microsoft.com/office/drawing/2014/main" id="{C2808AF1-0A72-7F89-BAB5-085ABDB0F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7717" y="680575"/>
            <a:ext cx="5735431" cy="574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7EAD42-187E-0C21-F6F6-B40FAE4E4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7229" y="393251"/>
            <a:ext cx="2931838" cy="1112491"/>
          </a:xfrm>
        </p:spPr>
        <p:txBody>
          <a:bodyPr anchor="b">
            <a:normAutofit fontScale="90000"/>
          </a:bodyPr>
          <a:lstStyle/>
          <a:p>
            <a:br>
              <a:rPr lang="ru-RU" sz="5400" dirty="0"/>
            </a:br>
            <a:br>
              <a:rPr lang="ru-RU" sz="5400" dirty="0"/>
            </a:br>
            <a:r>
              <a:rPr lang="ru-RU" sz="5400" dirty="0">
                <a:latin typeface="Muller Narrow ExtraBold" panose="00000900000000000000" pitchFamily="50" charset="-52"/>
                <a:cs typeface="Times New Roman" panose="02020603050405020304" pitchFamily="18" charset="0"/>
              </a:rPr>
              <a:t>Проблема</a:t>
            </a:r>
          </a:p>
        </p:txBody>
      </p:sp>
      <p:sp>
        <p:nvSpPr>
          <p:cNvPr id="107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46" name="Content Placeholder 1029">
            <a:extLst>
              <a:ext uri="{FF2B5EF4-FFF2-40B4-BE49-F238E27FC236}">
                <a16:creationId xmlns:a16="http://schemas.microsoft.com/office/drawing/2014/main" id="{99943E13-ECD5-8D1F-C79C-05A9C9E4B9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9824399"/>
              </p:ext>
            </p:extLst>
          </p:nvPr>
        </p:nvGraphicFramePr>
        <p:xfrm>
          <a:off x="5407750" y="2205244"/>
          <a:ext cx="6251110" cy="3483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2546314-B365-E1CC-A7AF-388F9D9421AC}"/>
              </a:ext>
            </a:extLst>
          </p:cNvPr>
          <p:cNvSpPr/>
          <p:nvPr/>
        </p:nvSpPr>
        <p:spPr>
          <a:xfrm>
            <a:off x="5207726" y="2220686"/>
            <a:ext cx="4406537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6C61DC-C16F-EC03-A7F4-24BEE316C1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7714" y="1510940"/>
            <a:ext cx="6251110" cy="5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290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араллелограмм 10"/>
          <p:cNvSpPr/>
          <p:nvPr/>
        </p:nvSpPr>
        <p:spPr>
          <a:xfrm>
            <a:off x="3850956" y="1180407"/>
            <a:ext cx="6955589" cy="5398416"/>
          </a:xfrm>
          <a:prstGeom prst="parallelogram">
            <a:avLst/>
          </a:prstGeom>
          <a:pattFill prst="pct20">
            <a:fgClr>
              <a:schemeClr val="accent2"/>
            </a:fgClr>
            <a:bgClr>
              <a:schemeClr val="bg1"/>
            </a:bgClr>
          </a:pattFill>
          <a:ln w="19050" cap="flat" cmpd="sng" algn="ctr">
            <a:noFill/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4C1026-EB3C-E028-F88E-6BBF88582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latin typeface="Muller Narrow ExtraBold" panose="00000900000000000000" pitchFamily="50" charset="-52"/>
              </a:rPr>
              <a:t>Решение</a:t>
            </a:r>
          </a:p>
        </p:txBody>
      </p:sp>
      <p:pic>
        <p:nvPicPr>
          <p:cNvPr id="1028" name="Picture 4" descr="Бесплатное векторное изображение Компьютер и монитор графического аниматора, создающего видеоигру, моделирующего движение, обрабатывая видеофайл с помощью профессионального редактора. векторные иллюстрации для графического дизайна, искусства, концепции дизайнерского рабочего места">
            <a:extLst>
              <a:ext uri="{FF2B5EF4-FFF2-40B4-BE49-F238E27FC236}">
                <a16:creationId xmlns:a16="http://schemas.microsoft.com/office/drawing/2014/main" id="{45A51477-C372-8A91-2591-7AB185168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622" y="4919491"/>
            <a:ext cx="2171100" cy="144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2D612091-6C30-41EE-8A15-7B106B160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371" y="1616574"/>
            <a:ext cx="1657348" cy="1657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Искусственный интеллект векторные иллюстрации | Премиум векторы">
            <a:extLst>
              <a:ext uri="{FF2B5EF4-FFF2-40B4-BE49-F238E27FC236}">
                <a16:creationId xmlns:a16="http://schemas.microsoft.com/office/drawing/2014/main" id="{28DE4085-56B6-2EE9-580B-9A11D5C79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591" y="1594649"/>
            <a:ext cx="1701197" cy="1701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3A8BE46-5305-99E8-2B73-FA5BD8C8D6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7876" y="1599708"/>
            <a:ext cx="1518143" cy="1497627"/>
          </a:xfrm>
          <a:prstGeom prst="rect">
            <a:avLst/>
          </a:prstGeom>
        </p:spPr>
      </p:pic>
      <p:pic>
        <p:nvPicPr>
          <p:cNvPr id="1040" name="Picture 16" descr="Информационный центр онлайн. информационный символ в приложении для смартфона. поддержка клиентов, полезная информация">
            <a:extLst>
              <a:ext uri="{FF2B5EF4-FFF2-40B4-BE49-F238E27FC236}">
                <a16:creationId xmlns:a16="http://schemas.microsoft.com/office/drawing/2014/main" id="{A0017BD5-0F4A-0CEF-E97F-075DE4BA1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3744" y="4022170"/>
            <a:ext cx="1805657" cy="141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Вектор Значок знака внимания в комическом стиле предупреждающий баннер векторной карикатуры на белом изолированном фоне">
            <a:extLst>
              <a:ext uri="{FF2B5EF4-FFF2-40B4-BE49-F238E27FC236}">
                <a16:creationId xmlns:a16="http://schemas.microsoft.com/office/drawing/2014/main" id="{8D24350E-09E4-06D0-83AE-D00220332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33" y="3426708"/>
            <a:ext cx="927446" cy="92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Бесплатное векторное изображение Интернет-зависимость абстрактное понятие векторные иллюстрации. подмена реальной жизни, беспорядочная жизнь в сети, интернет-зависимость, цифровое аддиктивное поведение, чрезмерное использование интернета, абстрактная метафора социальных сетей.">
            <a:extLst>
              <a:ext uri="{FF2B5EF4-FFF2-40B4-BE49-F238E27FC236}">
                <a16:creationId xmlns:a16="http://schemas.microsoft.com/office/drawing/2014/main" id="{A39F9382-B2F0-86E2-BDB7-07DD911C9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916" y="4508208"/>
            <a:ext cx="1885949" cy="188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Бесплатное векторное изображение Тренировка на открытом воздухе. здоровый образ жизни, бег на свежем воздухе, фитнес. спортсмен мужского пола работает в парке. мускулистый спортсмен, тренирующийся на открытом воздухе. векторная иллюстрация изолированных концепции метафоры">
            <a:extLst>
              <a:ext uri="{FF2B5EF4-FFF2-40B4-BE49-F238E27FC236}">
                <a16:creationId xmlns:a16="http://schemas.microsoft.com/office/drawing/2014/main" id="{4F4E6C0E-73EC-65CB-6F27-31F8FB197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39" y="2662997"/>
            <a:ext cx="1885949" cy="188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D4B8D556-5AB2-B893-4209-9F7262145C81}"/>
              </a:ext>
            </a:extLst>
          </p:cNvPr>
          <p:cNvCxnSpPr>
            <a:cxnSpLocks/>
          </p:cNvCxnSpPr>
          <p:nvPr/>
        </p:nvCxnSpPr>
        <p:spPr>
          <a:xfrm flipV="1">
            <a:off x="1609489" y="2311860"/>
            <a:ext cx="565869" cy="669095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B6406281-C229-A462-4D39-1D2636F0657D}"/>
              </a:ext>
            </a:extLst>
          </p:cNvPr>
          <p:cNvCxnSpPr>
            <a:cxnSpLocks/>
          </p:cNvCxnSpPr>
          <p:nvPr/>
        </p:nvCxnSpPr>
        <p:spPr>
          <a:xfrm>
            <a:off x="1620018" y="4270955"/>
            <a:ext cx="683549" cy="876998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970238CD-7A29-A67F-F2B1-2491A43CD673}"/>
              </a:ext>
            </a:extLst>
          </p:cNvPr>
          <p:cNvCxnSpPr/>
          <p:nvPr/>
        </p:nvCxnSpPr>
        <p:spPr>
          <a:xfrm rot="10800000">
            <a:off x="3694994" y="2148189"/>
            <a:ext cx="1758155" cy="0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triangl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1774F1E5-91F1-4ED9-6A09-500B6FF8CD61}"/>
              </a:ext>
            </a:extLst>
          </p:cNvPr>
          <p:cNvCxnSpPr>
            <a:cxnSpLocks/>
          </p:cNvCxnSpPr>
          <p:nvPr/>
        </p:nvCxnSpPr>
        <p:spPr>
          <a:xfrm>
            <a:off x="7160953" y="2170932"/>
            <a:ext cx="1214341" cy="0"/>
          </a:xfrm>
          <a:prstGeom prst="straightConnector1">
            <a:avLst/>
          </a:prstGeom>
          <a:ln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AD11502E-7BB9-DD4D-DDA3-6B6AC1C22142}"/>
              </a:ext>
            </a:extLst>
          </p:cNvPr>
          <p:cNvCxnSpPr>
            <a:cxnSpLocks/>
          </p:cNvCxnSpPr>
          <p:nvPr/>
        </p:nvCxnSpPr>
        <p:spPr>
          <a:xfrm flipH="1" flipV="1">
            <a:off x="3637847" y="5511423"/>
            <a:ext cx="1739264" cy="8453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066DE6BC-69D8-32AE-0799-6C4BA47F4869}"/>
              </a:ext>
            </a:extLst>
          </p:cNvPr>
          <p:cNvCxnSpPr/>
          <p:nvPr/>
        </p:nvCxnSpPr>
        <p:spPr>
          <a:xfrm flipH="1" flipV="1">
            <a:off x="4443966" y="4269555"/>
            <a:ext cx="933145" cy="482472"/>
          </a:xfrm>
          <a:prstGeom prst="straightConnector1">
            <a:avLst/>
          </a:prstGeom>
          <a:ln>
            <a:solidFill>
              <a:schemeClr val="accent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8512C0DC-1ECD-F0FC-C879-BD4B008B2771}"/>
              </a:ext>
            </a:extLst>
          </p:cNvPr>
          <p:cNvCxnSpPr>
            <a:cxnSpLocks/>
          </p:cNvCxnSpPr>
          <p:nvPr/>
        </p:nvCxnSpPr>
        <p:spPr>
          <a:xfrm flipH="1">
            <a:off x="3064727" y="4654012"/>
            <a:ext cx="276544" cy="322486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3DBF2772-9553-6EA0-4620-C1DCECEAB4A4}"/>
              </a:ext>
            </a:extLst>
          </p:cNvPr>
          <p:cNvCxnSpPr/>
          <p:nvPr/>
        </p:nvCxnSpPr>
        <p:spPr>
          <a:xfrm flipH="1" flipV="1">
            <a:off x="3176359" y="3097336"/>
            <a:ext cx="425127" cy="40469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89BC6507-EAC3-1451-4B0C-3C26E13FC1EA}"/>
              </a:ext>
            </a:extLst>
          </p:cNvPr>
          <p:cNvCxnSpPr>
            <a:cxnSpLocks/>
          </p:cNvCxnSpPr>
          <p:nvPr/>
        </p:nvCxnSpPr>
        <p:spPr>
          <a:xfrm flipH="1">
            <a:off x="6378891" y="3293110"/>
            <a:ext cx="19396" cy="121509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id="{8D9712F4-FE21-5D87-A894-DBDEB3934E66}"/>
              </a:ext>
            </a:extLst>
          </p:cNvPr>
          <p:cNvCxnSpPr>
            <a:cxnSpLocks/>
            <a:stCxn id="1040" idx="1"/>
          </p:cNvCxnSpPr>
          <p:nvPr/>
        </p:nvCxnSpPr>
        <p:spPr>
          <a:xfrm flipH="1" flipV="1">
            <a:off x="7160953" y="3154792"/>
            <a:ext cx="3052791" cy="157695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C4434E1C-94B6-3FD5-A2E4-940C732F4ACD}"/>
              </a:ext>
            </a:extLst>
          </p:cNvPr>
          <p:cNvSpPr txBox="1"/>
          <p:nvPr/>
        </p:nvSpPr>
        <p:spPr>
          <a:xfrm>
            <a:off x="354300" y="4286158"/>
            <a:ext cx="1584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Muller Narrow Light Italic" panose="00000400000000000000" pitchFamily="50" charset="-52"/>
              </a:rPr>
              <a:t>Пользователь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4423F73-9B31-2D75-25B9-1EACCF4E6E18}"/>
              </a:ext>
            </a:extLst>
          </p:cNvPr>
          <p:cNvSpPr txBox="1"/>
          <p:nvPr/>
        </p:nvSpPr>
        <p:spPr>
          <a:xfrm>
            <a:off x="2244762" y="1269923"/>
            <a:ext cx="1584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Muller Narrow Light Italic" panose="00000400000000000000" pitchFamily="50" charset="-52"/>
              </a:rPr>
              <a:t>Устройство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189F095-3DB3-B602-A167-B6326FC9D906}"/>
              </a:ext>
            </a:extLst>
          </p:cNvPr>
          <p:cNvSpPr txBox="1"/>
          <p:nvPr/>
        </p:nvSpPr>
        <p:spPr>
          <a:xfrm>
            <a:off x="2043864" y="6209491"/>
            <a:ext cx="1584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Muller Narrow Light Italic" panose="00000400000000000000" pitchFamily="50" charset="-52"/>
              </a:rPr>
              <a:t>         ПК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DF6BD73-C5DD-DA18-57E0-846D779B09A1}"/>
              </a:ext>
            </a:extLst>
          </p:cNvPr>
          <p:cNvSpPr txBox="1"/>
          <p:nvPr/>
        </p:nvSpPr>
        <p:spPr>
          <a:xfrm>
            <a:off x="5605806" y="1241412"/>
            <a:ext cx="1584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Muller Narrow Light Italic" panose="00000400000000000000" pitchFamily="50" charset="-52"/>
              </a:rPr>
              <a:t>База данных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8C5DBF1-DE5C-BB88-B109-32D0F9132621}"/>
              </a:ext>
            </a:extLst>
          </p:cNvPr>
          <p:cNvSpPr txBox="1"/>
          <p:nvPr/>
        </p:nvSpPr>
        <p:spPr>
          <a:xfrm>
            <a:off x="8037551" y="1244507"/>
            <a:ext cx="2551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uller Narrow Light Italic" panose="00000400000000000000" pitchFamily="50" charset="-52"/>
              </a:rPr>
              <a:t>Интеллектуальное ядро (ИИ + Алгоритмы)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64604D0-1081-6470-C3C0-E68AC85AAB5D}"/>
              </a:ext>
            </a:extLst>
          </p:cNvPr>
          <p:cNvSpPr txBox="1"/>
          <p:nvPr/>
        </p:nvSpPr>
        <p:spPr>
          <a:xfrm>
            <a:off x="5586785" y="6117158"/>
            <a:ext cx="1584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uller Narrow Light Italic" panose="00000400000000000000" pitchFamily="50" charset="-52"/>
              </a:rPr>
              <a:t>Сайт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5B06F86-5536-A382-2185-474FD667E368}"/>
              </a:ext>
            </a:extLst>
          </p:cNvPr>
          <p:cNvSpPr txBox="1"/>
          <p:nvPr/>
        </p:nvSpPr>
        <p:spPr>
          <a:xfrm>
            <a:off x="9957980" y="5405814"/>
            <a:ext cx="2317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uller Narrow Light Italic" panose="00000400000000000000" pitchFamily="50" charset="-52"/>
              </a:rPr>
              <a:t>Внешние источники</a:t>
            </a:r>
          </a:p>
          <a:p>
            <a:pPr algn="ctr"/>
            <a:r>
              <a:rPr lang="ru-RU" sz="1600" dirty="0">
                <a:latin typeface="Muller Narrow Light Italic" panose="00000400000000000000" pitchFamily="50" charset="-52"/>
              </a:rPr>
              <a:t>(погодные условия, экология и т.д.)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0E6A057-91CE-681C-EB32-ED44FF1B84BC}"/>
              </a:ext>
            </a:extLst>
          </p:cNvPr>
          <p:cNvSpPr txBox="1"/>
          <p:nvPr/>
        </p:nvSpPr>
        <p:spPr>
          <a:xfrm>
            <a:off x="3117041" y="4298268"/>
            <a:ext cx="1584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uller Narrow Light Italic" panose="00000400000000000000" pitchFamily="50" charset="-52"/>
              </a:rPr>
              <a:t>Уведомления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1839" y="6033667"/>
            <a:ext cx="13845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Muller Narrow Light Italic" panose="00000400000000000000" pitchFamily="50" charset="-52"/>
              </a:rPr>
              <a:t>Платформа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205624" y="1903290"/>
            <a:ext cx="767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1"/>
                </a:solidFill>
                <a:latin typeface="Muller Narrow Light Italic" panose="00000400000000000000" pitchFamily="50" charset="-52"/>
              </a:rPr>
              <a:t>ДАННЫЕ</a:t>
            </a:r>
          </a:p>
        </p:txBody>
      </p:sp>
      <p:sp>
        <p:nvSpPr>
          <p:cNvPr id="89" name="TextBox 88"/>
          <p:cNvSpPr txBox="1"/>
          <p:nvPr/>
        </p:nvSpPr>
        <p:spPr>
          <a:xfrm rot="1694796">
            <a:off x="8310397" y="3768971"/>
            <a:ext cx="767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1"/>
                </a:solidFill>
                <a:latin typeface="Muller Narrow Light Italic" panose="00000400000000000000" pitchFamily="50" charset="-52"/>
              </a:rPr>
              <a:t>ДАННЫЕ</a:t>
            </a:r>
          </a:p>
        </p:txBody>
      </p:sp>
    </p:spTree>
    <p:extLst>
      <p:ext uri="{BB962C8B-B14F-4D97-AF65-F5344CB8AC3E}">
        <p14:creationId xmlns:p14="http://schemas.microsoft.com/office/powerpoint/2010/main" val="1143096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254C8D-3B7A-AD2A-931B-733B62EE4B0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380411" y="0"/>
            <a:ext cx="3144838" cy="132556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Muller Narrow ExtraBold" panose="00000900000000000000" pitchFamily="50" charset="-52"/>
              </a:rPr>
              <a:t>Функционал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55F36AE-A734-3277-8087-4C9C260EA188}"/>
              </a:ext>
            </a:extLst>
          </p:cNvPr>
          <p:cNvSpPr txBox="1"/>
          <p:nvPr/>
        </p:nvSpPr>
        <p:spPr>
          <a:xfrm>
            <a:off x="625319" y="1592188"/>
            <a:ext cx="290727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Отслеживание активностей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5A9ED54-E8C3-C69A-8781-169F2EFF1ACE}"/>
              </a:ext>
            </a:extLst>
          </p:cNvPr>
          <p:cNvSpPr txBox="1"/>
          <p:nvPr/>
        </p:nvSpPr>
        <p:spPr>
          <a:xfrm>
            <a:off x="309946" y="2850818"/>
            <a:ext cx="331365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>
                <a:latin typeface="Muller Narrow Light Italic" panose="00000400000000000000" pitchFamily="50" charset="-52"/>
              </a:rPr>
              <a:t>Обратная связь от пользователя</a:t>
            </a:r>
          </a:p>
        </p:txBody>
      </p:sp>
      <p:pic>
        <p:nvPicPr>
          <p:cNvPr id="42" name="Picture 14" descr="Фитнес-трекеры с плоским дизайном">
            <a:extLst>
              <a:ext uri="{FF2B5EF4-FFF2-40B4-BE49-F238E27FC236}">
                <a16:creationId xmlns:a16="http://schemas.microsoft.com/office/drawing/2014/main" id="{0122DA01-6AC7-E4D3-E726-CFD7BE722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2" y="1586738"/>
            <a:ext cx="4049923" cy="404992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5B9CC02E-A876-197A-3019-9C34A669F7F6}"/>
              </a:ext>
            </a:extLst>
          </p:cNvPr>
          <p:cNvSpPr txBox="1"/>
          <p:nvPr/>
        </p:nvSpPr>
        <p:spPr>
          <a:xfrm>
            <a:off x="840985" y="4109448"/>
            <a:ext cx="221758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>
                <a:latin typeface="Muller Narrow Light Italic" panose="00000400000000000000" pitchFamily="50" charset="-52"/>
              </a:rPr>
              <a:t>Журнал тренировок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1057A7E-7294-AA01-6980-3DC714B1B1E0}"/>
              </a:ext>
            </a:extLst>
          </p:cNvPr>
          <p:cNvSpPr txBox="1"/>
          <p:nvPr/>
        </p:nvSpPr>
        <p:spPr>
          <a:xfrm>
            <a:off x="935722" y="5483928"/>
            <a:ext cx="313157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>
                <a:latin typeface="Muller Narrow Light Italic" panose="00000400000000000000" pitchFamily="50" charset="-52"/>
              </a:rPr>
              <a:t>Уведомления и напоминания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37A9DC6-0C19-32A0-8424-436E8C2E8346}"/>
              </a:ext>
            </a:extLst>
          </p:cNvPr>
          <p:cNvSpPr txBox="1"/>
          <p:nvPr/>
        </p:nvSpPr>
        <p:spPr>
          <a:xfrm>
            <a:off x="7825880" y="1494612"/>
            <a:ext cx="357320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>
                <a:latin typeface="Muller Narrow Light Italic" panose="00000400000000000000" pitchFamily="50" charset="-52"/>
              </a:rPr>
              <a:t>Индивидуальные рекомендации, которые учитывают: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37866F0-3624-26E2-0D45-2CFEBF422E58}"/>
              </a:ext>
            </a:extLst>
          </p:cNvPr>
          <p:cNvSpPr txBox="1"/>
          <p:nvPr/>
        </p:nvSpPr>
        <p:spPr>
          <a:xfrm>
            <a:off x="7825880" y="5483928"/>
            <a:ext cx="235858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latin typeface="Muller Narrow Light Italic" panose="00000400000000000000" pitchFamily="50" charset="-52"/>
              </a:rPr>
              <a:t>*женское здоровье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80E4DD4-352E-FEA6-4805-E96E338EC92C}"/>
              </a:ext>
            </a:extLst>
          </p:cNvPr>
          <p:cNvSpPr txBox="1"/>
          <p:nvPr/>
        </p:nvSpPr>
        <p:spPr>
          <a:xfrm>
            <a:off x="8543272" y="2817789"/>
            <a:ext cx="221758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latin typeface="Muller Narrow Light Italic" panose="00000400000000000000" pitchFamily="50" charset="-52"/>
              </a:rPr>
              <a:t>метеоусловия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2533AF5-195D-E783-0AF5-AB657F1824A6}"/>
              </a:ext>
            </a:extLst>
          </p:cNvPr>
          <p:cNvSpPr txBox="1"/>
          <p:nvPr/>
        </p:nvSpPr>
        <p:spPr>
          <a:xfrm>
            <a:off x="8543272" y="4104406"/>
            <a:ext cx="221758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latin typeface="Muller Narrow Light Italic" panose="00000400000000000000" pitchFamily="50" charset="-52"/>
              </a:rPr>
              <a:t>самочувствие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E2886E-279D-0423-029A-FA3E1C3CB04D}"/>
              </a:ext>
            </a:extLst>
          </p:cNvPr>
          <p:cNvSpPr txBox="1"/>
          <p:nvPr/>
        </p:nvSpPr>
        <p:spPr>
          <a:xfrm>
            <a:off x="625319" y="1586738"/>
            <a:ext cx="290727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>
                <a:latin typeface="Muller Narrow Light Italic" panose="00000400000000000000" pitchFamily="50" charset="-52"/>
              </a:rPr>
              <a:t>Отслеживание активностей</a:t>
            </a:r>
          </a:p>
        </p:txBody>
      </p:sp>
    </p:spTree>
    <p:extLst>
      <p:ext uri="{BB962C8B-B14F-4D97-AF65-F5344CB8AC3E}">
        <p14:creationId xmlns:p14="http://schemas.microsoft.com/office/powerpoint/2010/main" val="1821005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F6B927-7F70-10A5-68EA-90CA4720EDF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11087" y="290604"/>
            <a:ext cx="2606675" cy="1246188"/>
          </a:xfrm>
        </p:spPr>
        <p:txBody>
          <a:bodyPr anchor="b">
            <a:normAutofit/>
          </a:bodyPr>
          <a:lstStyle/>
          <a:p>
            <a:r>
              <a:rPr lang="ru-RU" sz="4800" dirty="0">
                <a:latin typeface="Muller Narrow ExtraBold" panose="00000900000000000000" pitchFamily="50" charset="-52"/>
              </a:rPr>
              <a:t>Фичи</a:t>
            </a:r>
          </a:p>
        </p:txBody>
      </p:sp>
      <p:graphicFrame>
        <p:nvGraphicFramePr>
          <p:cNvPr id="2120" name="Объект 3">
            <a:extLst>
              <a:ext uri="{FF2B5EF4-FFF2-40B4-BE49-F238E27FC236}">
                <a16:creationId xmlns:a16="http://schemas.microsoft.com/office/drawing/2014/main" id="{E5454D0F-D3A1-3E41-6598-5BB54E86A1BD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126304072"/>
              </p:ext>
            </p:extLst>
          </p:nvPr>
        </p:nvGraphicFramePr>
        <p:xfrm>
          <a:off x="261257" y="2353809"/>
          <a:ext cx="4845050" cy="363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6" name="Picture 8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7B9C5E74-D3D8-EB2C-3AAC-FC063A00A2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DE04ECD-C9C4-B76F-D697-3D53E48ECD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255" y="1727805"/>
            <a:ext cx="4058216" cy="23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690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Бесплатное векторное изображение Крошечный человек женского пола с подзорной трубой ищет возможности работы">
            <a:extLst>
              <a:ext uri="{FF2B5EF4-FFF2-40B4-BE49-F238E27FC236}">
                <a16:creationId xmlns:a16="http://schemas.microsoft.com/office/drawing/2014/main" id="{F4844ADB-85C7-46BE-87FE-625461735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688" y="2980709"/>
            <a:ext cx="2606735" cy="173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A3C536A3-7261-81A5-89CA-043F8C0536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23" y="1022529"/>
            <a:ext cx="5133251" cy="461543"/>
          </a:xfrm>
          <a:prstGeom prst="rect">
            <a:avLst/>
          </a:prstGeom>
        </p:spPr>
      </p:pic>
      <p:sp>
        <p:nvSpPr>
          <p:cNvPr id="69" name="Заголовок 1">
            <a:extLst>
              <a:ext uri="{FF2B5EF4-FFF2-40B4-BE49-F238E27FC236}">
                <a16:creationId xmlns:a16="http://schemas.microsoft.com/office/drawing/2014/main" id="{758C23E4-C501-50B6-DACF-6A1260CB30EC}"/>
              </a:ext>
            </a:extLst>
          </p:cNvPr>
          <p:cNvSpPr txBox="1">
            <a:spLocks/>
          </p:cNvSpPr>
          <p:nvPr/>
        </p:nvSpPr>
        <p:spPr>
          <a:xfrm>
            <a:off x="-2711515" y="91787"/>
            <a:ext cx="9976246" cy="10904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800" dirty="0">
                <a:latin typeface="Muller Narrow ExtraBold" panose="00000900000000000000" pitchFamily="50" charset="-52"/>
              </a:rPr>
              <a:t>Рынок</a:t>
            </a:r>
          </a:p>
        </p:txBody>
      </p: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7B0FAD82-10DC-3F56-C6FD-D62617938250}"/>
              </a:ext>
            </a:extLst>
          </p:cNvPr>
          <p:cNvGrpSpPr/>
          <p:nvPr/>
        </p:nvGrpSpPr>
        <p:grpSpPr>
          <a:xfrm>
            <a:off x="7731031" y="1406899"/>
            <a:ext cx="3309258" cy="3397688"/>
            <a:chOff x="1674011" y="1698314"/>
            <a:chExt cx="3309258" cy="3397688"/>
          </a:xfrm>
        </p:grpSpPr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516A7075-FCBA-B440-C49D-9E2396529850}"/>
                </a:ext>
              </a:extLst>
            </p:cNvPr>
            <p:cNvGrpSpPr/>
            <p:nvPr/>
          </p:nvGrpSpPr>
          <p:grpSpPr>
            <a:xfrm>
              <a:off x="1674011" y="1698314"/>
              <a:ext cx="3309258" cy="3397688"/>
              <a:chOff x="6000206" y="548640"/>
              <a:chExt cx="3309258" cy="3397688"/>
            </a:xfrm>
          </p:grpSpPr>
          <p:sp>
            <p:nvSpPr>
              <p:cNvPr id="20" name="Овал 19">
                <a:extLst>
                  <a:ext uri="{FF2B5EF4-FFF2-40B4-BE49-F238E27FC236}">
                    <a16:creationId xmlns:a16="http://schemas.microsoft.com/office/drawing/2014/main" id="{0688001F-D921-0DAD-1BEA-847B00B6A795}"/>
                  </a:ext>
                </a:extLst>
              </p:cNvPr>
              <p:cNvSpPr/>
              <p:nvPr/>
            </p:nvSpPr>
            <p:spPr>
              <a:xfrm>
                <a:off x="6000206" y="548640"/>
                <a:ext cx="3309258" cy="3387634"/>
              </a:xfrm>
              <a:prstGeom prst="ellipse">
                <a:avLst/>
              </a:prstGeom>
              <a:solidFill>
                <a:srgbClr val="54CBA1">
                  <a:alpha val="2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574BC3C8-DA1A-96D4-811E-0BF1C733BBF9}"/>
                  </a:ext>
                </a:extLst>
              </p:cNvPr>
              <p:cNvSpPr/>
              <p:nvPr/>
            </p:nvSpPr>
            <p:spPr>
              <a:xfrm>
                <a:off x="6302829" y="1227909"/>
                <a:ext cx="2704011" cy="2692272"/>
              </a:xfrm>
              <a:prstGeom prst="ellipse">
                <a:avLst/>
              </a:prstGeom>
              <a:solidFill>
                <a:srgbClr val="54CBA1">
                  <a:alpha val="5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Овал 21">
                <a:extLst>
                  <a:ext uri="{FF2B5EF4-FFF2-40B4-BE49-F238E27FC236}">
                    <a16:creationId xmlns:a16="http://schemas.microsoft.com/office/drawing/2014/main" id="{A02CCB3E-874C-1187-21C3-39F3E325D6A7}"/>
                  </a:ext>
                </a:extLst>
              </p:cNvPr>
              <p:cNvSpPr/>
              <p:nvPr/>
            </p:nvSpPr>
            <p:spPr>
              <a:xfrm>
                <a:off x="6648462" y="1898469"/>
                <a:ext cx="1983377" cy="2047859"/>
              </a:xfrm>
              <a:prstGeom prst="ellipse">
                <a:avLst/>
              </a:prstGeom>
              <a:solidFill>
                <a:srgbClr val="54CB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3" name="Овал 22">
                <a:extLst>
                  <a:ext uri="{FF2B5EF4-FFF2-40B4-BE49-F238E27FC236}">
                    <a16:creationId xmlns:a16="http://schemas.microsoft.com/office/drawing/2014/main" id="{D6ED87EE-D6F7-6DBE-EEE9-F00B88D5134B}"/>
                  </a:ext>
                </a:extLst>
              </p:cNvPr>
              <p:cNvSpPr/>
              <p:nvPr/>
            </p:nvSpPr>
            <p:spPr>
              <a:xfrm>
                <a:off x="6908097" y="2604979"/>
                <a:ext cx="1464106" cy="1341349"/>
              </a:xfrm>
              <a:prstGeom prst="ellipse">
                <a:avLst/>
              </a:prstGeom>
              <a:solidFill>
                <a:srgbClr val="2C906C">
                  <a:alpha val="8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30970A5-377D-0B65-66C2-5D932F8793AC}"/>
                </a:ext>
              </a:extLst>
            </p:cNvPr>
            <p:cNvSpPr txBox="1"/>
            <p:nvPr/>
          </p:nvSpPr>
          <p:spPr>
            <a:xfrm>
              <a:off x="2999680" y="1764989"/>
              <a:ext cx="71775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latin typeface="Muller Narrow Light" panose="00000400000000000000" pitchFamily="50" charset="-52"/>
                </a:rPr>
                <a:t>PAM</a:t>
              </a:r>
              <a:endParaRPr lang="ru-RU" b="1" dirty="0">
                <a:latin typeface="Muller Narrow Light" panose="00000400000000000000" pitchFamily="50" charset="-52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31F51FD-6EB9-BFE3-7661-CF12EC4BF2BC}"/>
                </a:ext>
              </a:extLst>
            </p:cNvPr>
            <p:cNvSpPr txBox="1"/>
            <p:nvPr/>
          </p:nvSpPr>
          <p:spPr>
            <a:xfrm>
              <a:off x="2999680" y="2450093"/>
              <a:ext cx="62031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latin typeface="Muller Narrow Light" panose="00000400000000000000" pitchFamily="50" charset="-52"/>
                </a:rPr>
                <a:t>TAM</a:t>
              </a:r>
              <a:endParaRPr lang="ru-RU" b="1" dirty="0">
                <a:latin typeface="Muller Narrow Light" panose="00000400000000000000" pitchFamily="50" charset="-52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2AAE7BA-AB03-A6EC-A232-E85E259AAA3A}"/>
                </a:ext>
              </a:extLst>
            </p:cNvPr>
            <p:cNvSpPr txBox="1"/>
            <p:nvPr/>
          </p:nvSpPr>
          <p:spPr>
            <a:xfrm>
              <a:off x="2999680" y="3153623"/>
              <a:ext cx="71775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latin typeface="Muller Narrow Light" panose="00000400000000000000" pitchFamily="50" charset="-52"/>
                </a:rPr>
                <a:t>SAM</a:t>
              </a:r>
              <a:endParaRPr lang="ru-RU" b="1" dirty="0">
                <a:latin typeface="Muller Narrow Light" panose="00000400000000000000" pitchFamily="50" charset="-52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323AF55-D737-680E-E771-AAE30A78F92E}"/>
                </a:ext>
              </a:extLst>
            </p:cNvPr>
            <p:cNvSpPr txBox="1"/>
            <p:nvPr/>
          </p:nvSpPr>
          <p:spPr>
            <a:xfrm>
              <a:off x="2999680" y="3958199"/>
              <a:ext cx="71775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latin typeface="Muller Narrow Light" panose="00000400000000000000" pitchFamily="50" charset="-52"/>
                </a:rPr>
                <a:t>SOM</a:t>
              </a:r>
              <a:endParaRPr lang="ru-RU" b="1" dirty="0">
                <a:latin typeface="Muller Narrow Light" panose="00000400000000000000" pitchFamily="50" charset="-52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B7398E0-EC1D-3C20-EB39-5655BAD5EC8D}"/>
                </a:ext>
              </a:extLst>
            </p:cNvPr>
            <p:cNvSpPr txBox="1"/>
            <p:nvPr/>
          </p:nvSpPr>
          <p:spPr>
            <a:xfrm>
              <a:off x="2758506" y="1993109"/>
              <a:ext cx="1287501" cy="3498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15000"/>
                </a:lnSpc>
              </a:pPr>
              <a:r>
                <a:rPr lang="en-US" sz="1600" dirty="0">
                  <a:effectLst/>
                  <a:latin typeface="Muller Narrow Light" panose="00000400000000000000" pitchFamily="50" charset="-52"/>
                </a:rPr>
                <a:t>1</a:t>
              </a:r>
              <a:r>
                <a:rPr lang="ru-RU" sz="1600" dirty="0">
                  <a:effectLst/>
                  <a:latin typeface="Muller Narrow Light" panose="00000400000000000000" pitchFamily="50" charset="-52"/>
                </a:rPr>
                <a:t>75 млрд руб. </a:t>
              </a:r>
              <a:endParaRPr lang="ru-RU" sz="1600" dirty="0">
                <a:effectLst/>
                <a:latin typeface="Muller Narrow Light" panose="00000400000000000000" pitchFamily="50" charset="-52"/>
                <a:ea typeface="Arial" panose="020B0604020202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2FD7D24-6E28-0405-ED0A-6AA461283CC2}"/>
                </a:ext>
              </a:extLst>
            </p:cNvPr>
            <p:cNvSpPr txBox="1"/>
            <p:nvPr/>
          </p:nvSpPr>
          <p:spPr>
            <a:xfrm>
              <a:off x="2758506" y="2658986"/>
              <a:ext cx="1287501" cy="3498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15000"/>
                </a:lnSpc>
              </a:pPr>
              <a:r>
                <a:rPr lang="ru-RU" sz="1600" dirty="0">
                  <a:effectLst/>
                  <a:latin typeface="Muller Narrow Light" panose="00000400000000000000" pitchFamily="50" charset="-52"/>
                </a:rPr>
                <a:t>122 </a:t>
              </a:r>
              <a:r>
                <a:rPr lang="ru-RU" sz="1600">
                  <a:effectLst/>
                  <a:latin typeface="Muller Narrow Light" panose="00000400000000000000" pitchFamily="50" charset="-52"/>
                </a:rPr>
                <a:t>млрд руб.</a:t>
              </a:r>
              <a:endParaRPr lang="ru-RU" sz="1600" dirty="0">
                <a:effectLst/>
                <a:latin typeface="Muller Narrow Light" panose="00000400000000000000" pitchFamily="50" charset="-52"/>
                <a:ea typeface="Arial" panose="020B0604020202020204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5C9B243-5484-6699-D8AF-A0C25F05445E}"/>
                </a:ext>
              </a:extLst>
            </p:cNvPr>
            <p:cNvSpPr txBox="1"/>
            <p:nvPr/>
          </p:nvSpPr>
          <p:spPr>
            <a:xfrm>
              <a:off x="2789577" y="4212642"/>
              <a:ext cx="1225357" cy="3498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15000"/>
                </a:lnSpc>
              </a:pPr>
              <a:r>
                <a:rPr lang="ru-RU" sz="1600" dirty="0">
                  <a:effectLst/>
                  <a:latin typeface="Muller Narrow Light" panose="00000400000000000000" pitchFamily="50" charset="-52"/>
                </a:rPr>
                <a:t>59,3 млн руб. </a:t>
              </a:r>
              <a:endParaRPr lang="ru-RU" sz="1600" dirty="0">
                <a:effectLst/>
                <a:latin typeface="Muller Narrow Light" panose="00000400000000000000" pitchFamily="50" charset="-52"/>
                <a:ea typeface="Arial" panose="020B0604020202020204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B0D46DE-CA3B-480A-C93B-0B69717B331F}"/>
                </a:ext>
              </a:extLst>
            </p:cNvPr>
            <p:cNvSpPr txBox="1"/>
            <p:nvPr/>
          </p:nvSpPr>
          <p:spPr>
            <a:xfrm>
              <a:off x="2758506" y="3380583"/>
              <a:ext cx="1287501" cy="3498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15000"/>
                </a:lnSpc>
              </a:pPr>
              <a:r>
                <a:rPr lang="ru-RU" sz="1600" dirty="0">
                  <a:latin typeface="Muller Narrow Light" panose="00000400000000000000" pitchFamily="50" charset="-52"/>
                  <a:ea typeface="Arial" panose="020B0604020202020204" pitchFamily="34" charset="0"/>
                </a:rPr>
                <a:t>6,2 млрд руб.</a:t>
              </a:r>
              <a:endParaRPr lang="ru-RU" sz="1600" dirty="0">
                <a:effectLst/>
                <a:latin typeface="Muller Narrow Light" panose="00000400000000000000" pitchFamily="50" charset="-52"/>
                <a:ea typeface="Arial" panose="020B0604020202020204" pitchFamily="34" charset="0"/>
              </a:endParaRPr>
            </a:p>
          </p:txBody>
        </p: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57807381-3BE4-059E-713C-BD1630ED9744}"/>
              </a:ext>
            </a:extLst>
          </p:cNvPr>
          <p:cNvGrpSpPr/>
          <p:nvPr/>
        </p:nvGrpSpPr>
        <p:grpSpPr>
          <a:xfrm>
            <a:off x="1051430" y="2515324"/>
            <a:ext cx="3309258" cy="3398400"/>
            <a:chOff x="7208731" y="1668936"/>
            <a:chExt cx="3309258" cy="3398400"/>
          </a:xfrm>
        </p:grpSpPr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9D6BC3BE-C491-70B2-E8DF-37278F047D43}"/>
                </a:ext>
              </a:extLst>
            </p:cNvPr>
            <p:cNvGrpSpPr/>
            <p:nvPr/>
          </p:nvGrpSpPr>
          <p:grpSpPr>
            <a:xfrm>
              <a:off x="7208731" y="1668936"/>
              <a:ext cx="3309258" cy="3398400"/>
              <a:chOff x="8520249" y="3026743"/>
              <a:chExt cx="3309258" cy="3397688"/>
            </a:xfrm>
          </p:grpSpPr>
          <p:sp>
            <p:nvSpPr>
              <p:cNvPr id="25" name="Овал 24">
                <a:extLst>
                  <a:ext uri="{FF2B5EF4-FFF2-40B4-BE49-F238E27FC236}">
                    <a16:creationId xmlns:a16="http://schemas.microsoft.com/office/drawing/2014/main" id="{140A2BB4-1F26-9874-D3FC-D99369E68F75}"/>
                  </a:ext>
                </a:extLst>
              </p:cNvPr>
              <p:cNvSpPr/>
              <p:nvPr/>
            </p:nvSpPr>
            <p:spPr>
              <a:xfrm>
                <a:off x="8520249" y="3026743"/>
                <a:ext cx="3309258" cy="3387634"/>
              </a:xfrm>
              <a:prstGeom prst="ellipse">
                <a:avLst/>
              </a:prstGeom>
              <a:solidFill>
                <a:srgbClr val="2772B3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Овал 25">
                <a:extLst>
                  <a:ext uri="{FF2B5EF4-FFF2-40B4-BE49-F238E27FC236}">
                    <a16:creationId xmlns:a16="http://schemas.microsoft.com/office/drawing/2014/main" id="{3FA2C0F0-118F-2A85-2734-D84AA660706E}"/>
                  </a:ext>
                </a:extLst>
              </p:cNvPr>
              <p:cNvSpPr/>
              <p:nvPr/>
            </p:nvSpPr>
            <p:spPr>
              <a:xfrm>
                <a:off x="8822872" y="3706012"/>
                <a:ext cx="2704011" cy="2692272"/>
              </a:xfrm>
              <a:prstGeom prst="ellipse">
                <a:avLst/>
              </a:prstGeom>
              <a:solidFill>
                <a:srgbClr val="2573B4">
                  <a:alpha val="3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7" name="Овал 26">
                <a:extLst>
                  <a:ext uri="{FF2B5EF4-FFF2-40B4-BE49-F238E27FC236}">
                    <a16:creationId xmlns:a16="http://schemas.microsoft.com/office/drawing/2014/main" id="{14704E8B-D5EA-225A-5991-A146D3B30D2F}"/>
                  </a:ext>
                </a:extLst>
              </p:cNvPr>
              <p:cNvSpPr/>
              <p:nvPr/>
            </p:nvSpPr>
            <p:spPr>
              <a:xfrm>
                <a:off x="9168505" y="4376572"/>
                <a:ext cx="1983377" cy="2047859"/>
              </a:xfrm>
              <a:prstGeom prst="ellipse">
                <a:avLst/>
              </a:prstGeom>
              <a:solidFill>
                <a:srgbClr val="2772B3">
                  <a:alpha val="5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8" name="Овал 27">
                <a:extLst>
                  <a:ext uri="{FF2B5EF4-FFF2-40B4-BE49-F238E27FC236}">
                    <a16:creationId xmlns:a16="http://schemas.microsoft.com/office/drawing/2014/main" id="{553249A1-36E0-A252-142D-00B20BC77B02}"/>
                  </a:ext>
                </a:extLst>
              </p:cNvPr>
              <p:cNvSpPr/>
              <p:nvPr/>
            </p:nvSpPr>
            <p:spPr>
              <a:xfrm>
                <a:off x="9428140" y="5083082"/>
                <a:ext cx="1464106" cy="1341349"/>
              </a:xfrm>
              <a:prstGeom prst="ellipse">
                <a:avLst/>
              </a:prstGeom>
              <a:solidFill>
                <a:srgbClr val="1F598D">
                  <a:alpha val="4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B124095-7526-ACA7-B8E1-A4B8E303169F}"/>
                </a:ext>
              </a:extLst>
            </p:cNvPr>
            <p:cNvSpPr txBox="1"/>
            <p:nvPr/>
          </p:nvSpPr>
          <p:spPr>
            <a:xfrm>
              <a:off x="8524180" y="1764989"/>
              <a:ext cx="71775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latin typeface="Muller Narrow Light" panose="00000400000000000000" pitchFamily="50" charset="-52"/>
                </a:rPr>
                <a:t>PAM</a:t>
              </a:r>
              <a:endParaRPr lang="ru-RU" b="1" dirty="0">
                <a:latin typeface="Muller Narrow Light" panose="00000400000000000000" pitchFamily="50" charset="-52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4B181AC-85B2-7CCF-557F-66E46C4772C6}"/>
                </a:ext>
              </a:extLst>
            </p:cNvPr>
            <p:cNvSpPr txBox="1"/>
            <p:nvPr/>
          </p:nvSpPr>
          <p:spPr>
            <a:xfrm>
              <a:off x="8524180" y="2450093"/>
              <a:ext cx="62031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latin typeface="Muller Narrow Light" panose="00000400000000000000" pitchFamily="50" charset="-52"/>
                </a:rPr>
                <a:t>TAM</a:t>
              </a:r>
              <a:endParaRPr lang="ru-RU" b="1" dirty="0">
                <a:latin typeface="Muller Narrow Light" panose="00000400000000000000" pitchFamily="50" charset="-52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44D06EB-F776-284B-00B5-9FBC19EADADB}"/>
                </a:ext>
              </a:extLst>
            </p:cNvPr>
            <p:cNvSpPr txBox="1"/>
            <p:nvPr/>
          </p:nvSpPr>
          <p:spPr>
            <a:xfrm>
              <a:off x="8524180" y="3153623"/>
              <a:ext cx="71775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latin typeface="Muller Narrow Light" panose="00000400000000000000" pitchFamily="50" charset="-52"/>
                </a:rPr>
                <a:t>SAM</a:t>
              </a:r>
              <a:endParaRPr lang="ru-RU" b="1" dirty="0">
                <a:latin typeface="Muller Narrow Light" panose="00000400000000000000" pitchFamily="50" charset="-52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91EA23B-4725-01D8-3ADB-FA0A8BFB62B7}"/>
                </a:ext>
              </a:extLst>
            </p:cNvPr>
            <p:cNvSpPr txBox="1"/>
            <p:nvPr/>
          </p:nvSpPr>
          <p:spPr>
            <a:xfrm>
              <a:off x="8524180" y="3958199"/>
              <a:ext cx="71775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latin typeface="Muller Narrow Light" panose="00000400000000000000" pitchFamily="50" charset="-52"/>
                </a:rPr>
                <a:t>SOM</a:t>
              </a:r>
              <a:endParaRPr lang="ru-RU" b="1" dirty="0">
                <a:latin typeface="Muller Narrow Light" panose="00000400000000000000" pitchFamily="50" charset="-52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950996-684E-C881-85A0-444D9FB9E008}"/>
                </a:ext>
              </a:extLst>
            </p:cNvPr>
            <p:cNvSpPr txBox="1"/>
            <p:nvPr/>
          </p:nvSpPr>
          <p:spPr>
            <a:xfrm>
              <a:off x="8404329" y="1993109"/>
              <a:ext cx="950476" cy="6329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15000"/>
                </a:lnSpc>
              </a:pPr>
              <a:r>
                <a:rPr lang="en-US" sz="1600" dirty="0">
                  <a:effectLst/>
                  <a:latin typeface="Muller Narrow Light" panose="00000400000000000000" pitchFamily="50" charset="-52"/>
                </a:rPr>
                <a:t>1</a:t>
              </a:r>
              <a:r>
                <a:rPr lang="ru-RU" sz="1600" dirty="0">
                  <a:effectLst/>
                  <a:latin typeface="Muller Narrow Light" panose="00000400000000000000" pitchFamily="50" charset="-52"/>
                </a:rPr>
                <a:t>47</a:t>
              </a:r>
              <a:r>
                <a:rPr lang="en-US" sz="1600" dirty="0">
                  <a:effectLst/>
                  <a:latin typeface="Muller Narrow Light" panose="00000400000000000000" pitchFamily="50" charset="-52"/>
                </a:rPr>
                <a:t> </a:t>
              </a:r>
              <a:r>
                <a:rPr lang="ru-RU" sz="1600" dirty="0">
                  <a:effectLst/>
                  <a:latin typeface="Muller Narrow Light" panose="00000400000000000000" pitchFamily="50" charset="-52"/>
                </a:rPr>
                <a:t>млн </a:t>
              </a:r>
              <a:endParaRPr lang="ru-RU" sz="1600" dirty="0">
                <a:effectLst/>
                <a:latin typeface="Muller Narrow Light" panose="00000400000000000000" pitchFamily="50" charset="-52"/>
                <a:ea typeface="Arial" panose="020B0604020202020204" pitchFamily="34" charset="0"/>
              </a:endParaRPr>
            </a:p>
            <a:p>
              <a:pPr algn="just">
                <a:lnSpc>
                  <a:spcPct val="115000"/>
                </a:lnSpc>
              </a:pPr>
              <a:r>
                <a:rPr lang="ru-RU" sz="1600" dirty="0">
                  <a:effectLst/>
                  <a:latin typeface="Muller Narrow Light" panose="00000400000000000000" pitchFamily="50" charset="-52"/>
                </a:rPr>
                <a:t> </a:t>
              </a:r>
              <a:endParaRPr lang="ru-RU" sz="1600" dirty="0">
                <a:effectLst/>
                <a:latin typeface="Muller Narrow Light" panose="00000400000000000000" pitchFamily="50" charset="-52"/>
                <a:ea typeface="Arial" panose="020B0604020202020204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DE0A65F-75E1-2341-5BD1-B8CDB6F14F0D}"/>
                </a:ext>
              </a:extLst>
            </p:cNvPr>
            <p:cNvSpPr txBox="1"/>
            <p:nvPr/>
          </p:nvSpPr>
          <p:spPr>
            <a:xfrm>
              <a:off x="8433909" y="2658986"/>
              <a:ext cx="930770" cy="3572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15000"/>
                </a:lnSpc>
              </a:pPr>
              <a:r>
                <a:rPr lang="ru-RU" sz="1600" dirty="0">
                  <a:effectLst/>
                  <a:latin typeface="Muller Narrow Light" panose="00000400000000000000" pitchFamily="50" charset="-52"/>
                </a:rPr>
                <a:t>102</a:t>
              </a:r>
              <a:r>
                <a:rPr lang="en-US" sz="1600" dirty="0">
                  <a:effectLst/>
                  <a:latin typeface="Muller Narrow Light" panose="00000400000000000000" pitchFamily="50" charset="-52"/>
                </a:rPr>
                <a:t> </a:t>
              </a:r>
              <a:r>
                <a:rPr lang="ru-RU" sz="1600" dirty="0">
                  <a:latin typeface="Muller Narrow Light" panose="00000400000000000000" pitchFamily="50" charset="-52"/>
                </a:rPr>
                <a:t>млн</a:t>
              </a:r>
              <a:r>
                <a:rPr lang="ru-RU" sz="1600" dirty="0">
                  <a:effectLst/>
                  <a:latin typeface="Muller Narrow Light" panose="00000400000000000000" pitchFamily="50" charset="-52"/>
                </a:rPr>
                <a:t> </a:t>
              </a:r>
              <a:endParaRPr lang="ru-RU" sz="1600" dirty="0">
                <a:effectLst/>
                <a:latin typeface="Muller Narrow Light" panose="00000400000000000000" pitchFamily="50" charset="-52"/>
                <a:ea typeface="Arial" panose="020B0604020202020204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5229AB5-5814-E9D2-BAAA-9727B06A3D41}"/>
                </a:ext>
              </a:extLst>
            </p:cNvPr>
            <p:cNvSpPr txBox="1"/>
            <p:nvPr/>
          </p:nvSpPr>
          <p:spPr>
            <a:xfrm>
              <a:off x="8403366" y="4173962"/>
              <a:ext cx="903814" cy="3572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15000"/>
                </a:lnSpc>
              </a:pPr>
              <a:r>
                <a:rPr lang="ru-RU" sz="1600" dirty="0">
                  <a:effectLst/>
                  <a:latin typeface="Muller Narrow Light" panose="00000400000000000000" pitchFamily="50" charset="-52"/>
                </a:rPr>
                <a:t>50</a:t>
              </a:r>
              <a:r>
                <a:rPr lang="en-US" sz="1600" dirty="0">
                  <a:effectLst/>
                  <a:latin typeface="Muller Narrow Light" panose="00000400000000000000" pitchFamily="50" charset="-52"/>
                </a:rPr>
                <a:t> </a:t>
              </a:r>
              <a:r>
                <a:rPr lang="ru-RU" sz="1600" dirty="0">
                  <a:effectLst/>
                  <a:latin typeface="Muller Narrow Light" panose="00000400000000000000" pitchFamily="50" charset="-52"/>
                </a:rPr>
                <a:t>тыс. </a:t>
              </a:r>
              <a:endParaRPr lang="ru-RU" sz="1600" dirty="0">
                <a:effectLst/>
                <a:latin typeface="Muller Narrow Light" panose="00000400000000000000" pitchFamily="50" charset="-52"/>
                <a:ea typeface="Arial" panose="020B0604020202020204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5C032E2-AA0D-CC6E-13F9-DC1E0C469F94}"/>
                </a:ext>
              </a:extLst>
            </p:cNvPr>
            <p:cNvSpPr txBox="1"/>
            <p:nvPr/>
          </p:nvSpPr>
          <p:spPr>
            <a:xfrm>
              <a:off x="8491695" y="3380583"/>
              <a:ext cx="779252" cy="6329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15000"/>
                </a:lnSpc>
              </a:pPr>
              <a:r>
                <a:rPr lang="ru-RU" sz="1600" dirty="0">
                  <a:latin typeface="Muller Narrow Light" panose="00000400000000000000" pitchFamily="50" charset="-52"/>
                  <a:ea typeface="Arial" panose="020B0604020202020204" pitchFamily="34" charset="0"/>
                </a:rPr>
                <a:t>20 млн</a:t>
              </a:r>
              <a:endParaRPr lang="ru-RU" sz="1600" dirty="0">
                <a:effectLst/>
                <a:latin typeface="Muller Narrow Light" panose="00000400000000000000" pitchFamily="50" charset="-52"/>
                <a:ea typeface="Arial" panose="020B0604020202020204" pitchFamily="34" charset="0"/>
              </a:endParaRPr>
            </a:p>
            <a:p>
              <a:pPr algn="just">
                <a:lnSpc>
                  <a:spcPct val="115000"/>
                </a:lnSpc>
              </a:pPr>
              <a:r>
                <a:rPr lang="ru-RU" sz="1600" dirty="0">
                  <a:effectLst/>
                  <a:latin typeface="Muller Narrow Light" panose="00000400000000000000" pitchFamily="50" charset="-52"/>
                </a:rPr>
                <a:t> </a:t>
              </a:r>
              <a:endParaRPr lang="ru-RU" sz="1600" dirty="0">
                <a:effectLst/>
                <a:latin typeface="Muller Narrow Light" panose="00000400000000000000" pitchFamily="50" charset="-52"/>
                <a:ea typeface="Arial" panose="020B0604020202020204" pitchFamily="34" charset="0"/>
              </a:endParaRPr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9D7DA06A-5144-C9E2-668C-3EA451B5032C}"/>
              </a:ext>
            </a:extLst>
          </p:cNvPr>
          <p:cNvSpPr txBox="1"/>
          <p:nvPr/>
        </p:nvSpPr>
        <p:spPr>
          <a:xfrm>
            <a:off x="1848956" y="6038243"/>
            <a:ext cx="2276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uller Narrow Light Italic" panose="00000400000000000000" pitchFamily="50" charset="-52"/>
              </a:rPr>
              <a:t>Пользователи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5406DF8-1486-9AC2-599E-B75FD5A3E5C5}"/>
              </a:ext>
            </a:extLst>
          </p:cNvPr>
          <p:cNvSpPr txBox="1"/>
          <p:nvPr/>
        </p:nvSpPr>
        <p:spPr>
          <a:xfrm>
            <a:off x="8964790" y="4854564"/>
            <a:ext cx="2276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uller Narrow Light Italic" panose="00000400000000000000" pitchFamily="50" charset="-52"/>
              </a:rPr>
              <a:t>Финансы</a:t>
            </a:r>
          </a:p>
        </p:txBody>
      </p:sp>
    </p:spTree>
    <p:extLst>
      <p:ext uri="{BB962C8B-B14F-4D97-AF65-F5344CB8AC3E}">
        <p14:creationId xmlns:p14="http://schemas.microsoft.com/office/powerpoint/2010/main" val="3813103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672E4D6-78DE-28A4-2BAF-CC457AAFE594}"/>
              </a:ext>
            </a:extLst>
          </p:cNvPr>
          <p:cNvSpPr txBox="1">
            <a:spLocks/>
          </p:cNvSpPr>
          <p:nvPr/>
        </p:nvSpPr>
        <p:spPr>
          <a:xfrm>
            <a:off x="286456" y="193421"/>
            <a:ext cx="4533194" cy="11019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000" kern="1200" dirty="0" err="1">
                <a:solidFill>
                  <a:schemeClr val="tx1"/>
                </a:solidFill>
                <a:latin typeface="Muller Narrow ExtraBold" panose="00000900000000000000" pitchFamily="50" charset="-52"/>
              </a:rPr>
              <a:t>Планы</a:t>
            </a:r>
            <a:r>
              <a:rPr lang="en-US" sz="4000" kern="1200" dirty="0">
                <a:solidFill>
                  <a:schemeClr val="tx1"/>
                </a:solidFill>
                <a:latin typeface="Muller Narrow ExtraBold" panose="00000900000000000000" pitchFamily="50" charset="-52"/>
              </a:rPr>
              <a:t> </a:t>
            </a:r>
            <a:r>
              <a:rPr lang="en-US" sz="4000" kern="1200" dirty="0" err="1">
                <a:solidFill>
                  <a:schemeClr val="tx1"/>
                </a:solidFill>
                <a:latin typeface="Muller Narrow ExtraBold" panose="00000900000000000000" pitchFamily="50" charset="-52"/>
              </a:rPr>
              <a:t>развития</a:t>
            </a:r>
            <a:endParaRPr lang="en-US" sz="4000" kern="1200" dirty="0">
              <a:solidFill>
                <a:schemeClr val="tx1"/>
              </a:solidFill>
              <a:latin typeface="Muller Narrow ExtraBold" panose="00000900000000000000" pitchFamily="50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C9EAA4-9FF4-3083-0940-60425CAC3D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376" t="9869" r="13608" b="10413"/>
          <a:stretch/>
        </p:blipFill>
        <p:spPr>
          <a:xfrm>
            <a:off x="2722346" y="916513"/>
            <a:ext cx="9300012" cy="57480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E1B3C5-391B-E553-CF2B-5A05B2C4DB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587" y="1171244"/>
            <a:ext cx="3325652" cy="46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953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24049F96-27AC-1B0F-678B-79E7FCD66C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7492332"/>
              </p:ext>
            </p:extLst>
          </p:nvPr>
        </p:nvGraphicFramePr>
        <p:xfrm>
          <a:off x="3828664" y="1652689"/>
          <a:ext cx="7286625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B1EC9E5-2D49-9E0B-CEBA-92AE7C674D32}"/>
              </a:ext>
            </a:extLst>
          </p:cNvPr>
          <p:cNvSpPr txBox="1">
            <a:spLocks/>
          </p:cNvSpPr>
          <p:nvPr/>
        </p:nvSpPr>
        <p:spPr>
          <a:xfrm>
            <a:off x="3865569" y="-199371"/>
            <a:ext cx="4533194" cy="11019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ru-RU" sz="4000" kern="1200" dirty="0">
                <a:solidFill>
                  <a:schemeClr val="tx1"/>
                </a:solidFill>
                <a:latin typeface="Muller Narrow ExtraBold" panose="00000900000000000000" pitchFamily="50" charset="-52"/>
              </a:rPr>
              <a:t>Дальнейшие планы</a:t>
            </a:r>
            <a:endParaRPr lang="en-US" sz="4000" kern="1200" dirty="0">
              <a:solidFill>
                <a:schemeClr val="tx1"/>
              </a:solidFill>
              <a:latin typeface="Muller Narrow ExtraBold" panose="00000900000000000000" pitchFamily="50" charset="-52"/>
            </a:endParaRPr>
          </a:p>
        </p:txBody>
      </p:sp>
      <p:pic>
        <p:nvPicPr>
          <p:cNvPr id="19" name="Picture 2" descr="Бесплатное векторное изображение Студентка учится с ноутбуком">
            <a:extLst>
              <a:ext uri="{FF2B5EF4-FFF2-40B4-BE49-F238E27FC236}">
                <a16:creationId xmlns:a16="http://schemas.microsoft.com/office/drawing/2014/main" id="{E88DF9EE-E574-BAB8-7166-C28BDD9DB5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2315946"/>
            <a:ext cx="4147351" cy="2862070"/>
          </a:xfrm>
          <a:prstGeom prst="snip1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16F2458-16A8-6CE6-E97F-E1798292FE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2536" y="3603002"/>
            <a:ext cx="410400" cy="4104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129ADF5-AD59-46F8-1A2D-B503D22DFD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4583" y="2817940"/>
            <a:ext cx="410400" cy="4104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C70F98C-76BD-31FB-A676-F71C07F710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4034438" y="1991509"/>
            <a:ext cx="410145" cy="41014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DA234DC-A434-CAEA-7E2F-59301E605C1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43754" y="4411586"/>
            <a:ext cx="410400" cy="410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F428142-5B0C-E47F-7DB5-6EF1C9CF61F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31990" y="5244249"/>
            <a:ext cx="410400" cy="4104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0559A63-410E-149B-4739-031046876E8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21312" y="761283"/>
            <a:ext cx="5133251" cy="46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1030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852</TotalTime>
  <Words>163</Words>
  <Application>Microsoft Office PowerPoint</Application>
  <PresentationFormat>Широкоэкранный</PresentationFormat>
  <Paragraphs>66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Muller Narrow ExtraBold</vt:lpstr>
      <vt:lpstr>Muller Narrow Light</vt:lpstr>
      <vt:lpstr>Muller Narrow Light Italic</vt:lpstr>
      <vt:lpstr>Тема Office</vt:lpstr>
      <vt:lpstr>Твой Темп</vt:lpstr>
      <vt:lpstr>  Проблема</vt:lpstr>
      <vt:lpstr>Решение</vt:lpstr>
      <vt:lpstr>Функционал</vt:lpstr>
      <vt:lpstr>Фичи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Твой Темп</dc:title>
  <dc:creator>Николай Никитин</dc:creator>
  <cp:lastModifiedBy>Николай Никитин</cp:lastModifiedBy>
  <cp:revision>10</cp:revision>
  <dcterms:created xsi:type="dcterms:W3CDTF">2023-03-29T18:45:32Z</dcterms:created>
  <dcterms:modified xsi:type="dcterms:W3CDTF">2023-05-08T19:07:58Z</dcterms:modified>
</cp:coreProperties>
</file>