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7" r:id="rId1"/>
    <p:sldMasterId id="2147483678" r:id="rId2"/>
  </p:sldMasterIdLst>
  <p:notesMasterIdLst>
    <p:notesMasterId r:id="rId13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embeddedFontLst>
    <p:embeddedFont>
      <p:font typeface="Roboto" panose="020B0604020202020204" charset="0"/>
      <p:regular r:id="rId14"/>
      <p:bold r:id="rId15"/>
      <p:italic r:id="rId16"/>
      <p:boldItalic r:id="rId17"/>
    </p:embeddedFont>
    <p:embeddedFont>
      <p:font typeface="Impact" panose="020B0806030902050204" pitchFamily="34" charset="0"/>
      <p:regular r:id="rId18"/>
    </p:embeddedFont>
    <p:embeddedFont>
      <p:font typeface="Montserrat SemiBold" panose="020B0604020202020204" charset="-52"/>
      <p:regular r:id="rId19"/>
      <p:bold r:id="rId20"/>
      <p:italic r:id="rId21"/>
      <p:boldItalic r:id="rId22"/>
    </p:embeddedFont>
    <p:embeddedFont>
      <p:font typeface="Mukta ExtraBold" panose="020B0604020202020204" charset="0"/>
      <p:bold r:id="rId23"/>
    </p:embeddedFont>
    <p:embeddedFont>
      <p:font typeface="Montserrat Medium" panose="020B0604020202020204" charset="-52"/>
      <p:regular r:id="rId24"/>
      <p:bold r:id="rId25"/>
      <p:italic r:id="rId26"/>
      <p:boldItalic r:id="rId27"/>
    </p:embeddedFont>
    <p:embeddedFont>
      <p:font typeface="Lato" panose="020B0604020202020204" charset="0"/>
      <p:regular r:id="rId28"/>
      <p:bold r:id="rId29"/>
      <p:italic r:id="rId30"/>
      <p:boldItalic r:id="rId31"/>
    </p:embeddedFont>
    <p:embeddedFont>
      <p:font typeface="Nanum Pen Script" panose="020B0604020202020204" charset="-127"/>
      <p:regular r:id="rId32"/>
    </p:embeddedFont>
    <p:embeddedFont>
      <p:font typeface="Calibri" panose="020F0502020204030204" pitchFamily="34" charset="0"/>
      <p:regular r:id="rId33"/>
      <p:bold r:id="rId34"/>
      <p:italic r:id="rId35"/>
      <p:boldItalic r:id="rId36"/>
    </p:embeddedFont>
    <p:embeddedFont>
      <p:font typeface="Arial Black" panose="020B0A04020102020204" pitchFamily="34" charset="0"/>
      <p:regular r:id="rId37"/>
      <p:bold r:id="rId38"/>
    </p:embeddedFont>
    <p:embeddedFont>
      <p:font typeface="Montserrat ExtraBold" panose="020B0604020202020204" charset="-52"/>
      <p:bold r:id="rId39"/>
      <p:boldItalic r:id="rId40"/>
    </p:embeddedFont>
    <p:embeddedFont>
      <p:font typeface="Montserrat" panose="020B0604020202020204" charset="-52"/>
      <p:regular r:id="rId41"/>
      <p:bold r:id="rId42"/>
      <p:italic r:id="rId43"/>
      <p:boldItalic r:id="rId4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9" d="100"/>
          <a:sy n="139" d="100"/>
        </p:scale>
        <p:origin x="804" y="13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9" Type="http://schemas.openxmlformats.org/officeDocument/2006/relationships/font" Target="fonts/font26.fntdata"/><Relationship Id="rId21" Type="http://schemas.openxmlformats.org/officeDocument/2006/relationships/font" Target="fonts/font8.fntdata"/><Relationship Id="rId34" Type="http://schemas.openxmlformats.org/officeDocument/2006/relationships/font" Target="fonts/font21.fntdata"/><Relationship Id="rId42" Type="http://schemas.openxmlformats.org/officeDocument/2006/relationships/font" Target="fonts/font29.fntdata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3.fntdata"/><Relationship Id="rId29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1.fntdata"/><Relationship Id="rId32" Type="http://schemas.openxmlformats.org/officeDocument/2006/relationships/font" Target="fonts/font19.fntdata"/><Relationship Id="rId37" Type="http://schemas.openxmlformats.org/officeDocument/2006/relationships/font" Target="fonts/font24.fntdata"/><Relationship Id="rId40" Type="http://schemas.openxmlformats.org/officeDocument/2006/relationships/font" Target="fonts/font27.fntdata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font" Target="fonts/font15.fntdata"/><Relationship Id="rId36" Type="http://schemas.openxmlformats.org/officeDocument/2006/relationships/font" Target="fonts/font23.fntdata"/><Relationship Id="rId10" Type="http://schemas.openxmlformats.org/officeDocument/2006/relationships/slide" Target="slides/slide8.xml"/><Relationship Id="rId19" Type="http://schemas.openxmlformats.org/officeDocument/2006/relationships/font" Target="fonts/font6.fntdata"/><Relationship Id="rId31" Type="http://schemas.openxmlformats.org/officeDocument/2006/relationships/font" Target="fonts/font18.fntdata"/><Relationship Id="rId44" Type="http://schemas.openxmlformats.org/officeDocument/2006/relationships/font" Target="fonts/font31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font" Target="fonts/font17.fntdata"/><Relationship Id="rId35" Type="http://schemas.openxmlformats.org/officeDocument/2006/relationships/font" Target="fonts/font22.fntdata"/><Relationship Id="rId43" Type="http://schemas.openxmlformats.org/officeDocument/2006/relationships/font" Target="fonts/font30.fntdata"/><Relationship Id="rId48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33" Type="http://schemas.openxmlformats.org/officeDocument/2006/relationships/font" Target="fonts/font20.fntdata"/><Relationship Id="rId38" Type="http://schemas.openxmlformats.org/officeDocument/2006/relationships/font" Target="fonts/font25.fntdata"/><Relationship Id="rId46" Type="http://schemas.openxmlformats.org/officeDocument/2006/relationships/viewProps" Target="viewProps.xml"/><Relationship Id="rId20" Type="http://schemas.openxmlformats.org/officeDocument/2006/relationships/font" Target="fonts/font7.fntdata"/><Relationship Id="rId41" Type="http://schemas.openxmlformats.org/officeDocument/2006/relationships/font" Target="fonts/font2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3a0b9fb7873_2_1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3" name="Google Shape;243;g3a0b9fb7873_2_1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3a0b9fb7873_2_2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8" name="Google Shape;258;g3a0b9fb7873_2_2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3a0b9fb7873_2_2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4" name="Google Shape;274;g3a0b9fb7873_2_2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3a0b9fb7873_2_2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4" name="Google Shape;284;g3a0b9fb7873_2_2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3a0b9fb7873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3a0b9fb7873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3a0b9fb7873_2_2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99" name="Google Shape;299;g3a0b9fb7873_2_2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3a0b9fb7873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08" name="Google Shape;308;g3a0b9fb7873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3a0b9fb7873_2_2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17" name="Google Shape;317;g3a0b9fb7873_2_2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3a0b9fb7873_2_3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57" name="Google Shape;357;g3a0b9fb7873_2_3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3a0b9fb7873_2_3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70" name="Google Shape;370;g3a0b9fb7873_2_3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4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7">
  <p:cSld name="CUSTOM_6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/>
          <p:nvPr/>
        </p:nvSpPr>
        <p:spPr>
          <a:xfrm>
            <a:off x="3649824" y="708694"/>
            <a:ext cx="1108873" cy="953631"/>
          </a:xfrm>
          <a:custGeom>
            <a:avLst/>
            <a:gdLst/>
            <a:ahLst/>
            <a:cxnLst/>
            <a:rect l="l" t="t" r="r" b="b"/>
            <a:pathLst>
              <a:path w="2217746" h="1907262" extrusionOk="0">
                <a:moveTo>
                  <a:pt x="0" y="0"/>
                </a:moveTo>
                <a:lnTo>
                  <a:pt x="2217746" y="0"/>
                </a:lnTo>
                <a:lnTo>
                  <a:pt x="2217746" y="1907262"/>
                </a:lnTo>
                <a:lnTo>
                  <a:pt x="0" y="190726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9" name="Google Shape;59;p15"/>
          <p:cNvSpPr>
            <a:spLocks noGrp="1"/>
          </p:cNvSpPr>
          <p:nvPr>
            <p:ph type="pic" idx="2"/>
          </p:nvPr>
        </p:nvSpPr>
        <p:spPr>
          <a:xfrm>
            <a:off x="7194338" y="705488"/>
            <a:ext cx="1443000" cy="2763900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60" name="Google Shape;60;p15"/>
          <p:cNvGrpSpPr/>
          <p:nvPr/>
        </p:nvGrpSpPr>
        <p:grpSpPr>
          <a:xfrm>
            <a:off x="8849351" y="-90413"/>
            <a:ext cx="294651" cy="5234027"/>
            <a:chOff x="0" y="-47625"/>
            <a:chExt cx="155206" cy="2757000"/>
          </a:xfrm>
        </p:grpSpPr>
        <p:sp>
          <p:nvSpPr>
            <p:cNvPr id="61" name="Google Shape;61;p15"/>
            <p:cNvSpPr/>
            <p:nvPr/>
          </p:nvSpPr>
          <p:spPr>
            <a:xfrm>
              <a:off x="0" y="0"/>
              <a:ext cx="155206" cy="2709333"/>
            </a:xfrm>
            <a:custGeom>
              <a:avLst/>
              <a:gdLst/>
              <a:ahLst/>
              <a:cxnLst/>
              <a:rect l="l" t="t" r="r" b="b"/>
              <a:pathLst>
                <a:path w="155206" h="2709333" extrusionOk="0">
                  <a:moveTo>
                    <a:pt x="0" y="0"/>
                  </a:moveTo>
                  <a:lnTo>
                    <a:pt x="155206" y="0"/>
                  </a:lnTo>
                  <a:lnTo>
                    <a:pt x="15520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EB672B"/>
            </a:solidFill>
            <a:ln>
              <a:noFill/>
            </a:ln>
          </p:spPr>
        </p:sp>
        <p:sp>
          <p:nvSpPr>
            <p:cNvPr id="62" name="Google Shape;62;p15"/>
            <p:cNvSpPr txBox="1"/>
            <p:nvPr/>
          </p:nvSpPr>
          <p:spPr>
            <a:xfrm>
              <a:off x="0" y="-47625"/>
              <a:ext cx="155100" cy="275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3" name="Google Shape;63;p15"/>
          <p:cNvSpPr/>
          <p:nvPr/>
        </p:nvSpPr>
        <p:spPr>
          <a:xfrm>
            <a:off x="3576502" y="2359464"/>
            <a:ext cx="1108873" cy="953631"/>
          </a:xfrm>
          <a:custGeom>
            <a:avLst/>
            <a:gdLst/>
            <a:ahLst/>
            <a:cxnLst/>
            <a:rect l="l" t="t" r="r" b="b"/>
            <a:pathLst>
              <a:path w="2217746" h="1907262" extrusionOk="0">
                <a:moveTo>
                  <a:pt x="0" y="0"/>
                </a:moveTo>
                <a:lnTo>
                  <a:pt x="2217746" y="0"/>
                </a:lnTo>
                <a:lnTo>
                  <a:pt x="2217746" y="1907262"/>
                </a:lnTo>
                <a:lnTo>
                  <a:pt x="0" y="190726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64" name="Google Shape;64;p15"/>
          <p:cNvSpPr/>
          <p:nvPr/>
        </p:nvSpPr>
        <p:spPr>
          <a:xfrm>
            <a:off x="253968" y="708694"/>
            <a:ext cx="1108873" cy="953631"/>
          </a:xfrm>
          <a:custGeom>
            <a:avLst/>
            <a:gdLst/>
            <a:ahLst/>
            <a:cxnLst/>
            <a:rect l="l" t="t" r="r" b="b"/>
            <a:pathLst>
              <a:path w="2217746" h="1907262" extrusionOk="0">
                <a:moveTo>
                  <a:pt x="0" y="0"/>
                </a:moveTo>
                <a:lnTo>
                  <a:pt x="2217746" y="0"/>
                </a:lnTo>
                <a:lnTo>
                  <a:pt x="2217746" y="1907262"/>
                </a:lnTo>
                <a:lnTo>
                  <a:pt x="0" y="190726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65" name="Google Shape;65;p15"/>
          <p:cNvSpPr/>
          <p:nvPr/>
        </p:nvSpPr>
        <p:spPr>
          <a:xfrm>
            <a:off x="253968" y="2319043"/>
            <a:ext cx="1108873" cy="953631"/>
          </a:xfrm>
          <a:custGeom>
            <a:avLst/>
            <a:gdLst/>
            <a:ahLst/>
            <a:cxnLst/>
            <a:rect l="l" t="t" r="r" b="b"/>
            <a:pathLst>
              <a:path w="2217746" h="1907262" extrusionOk="0">
                <a:moveTo>
                  <a:pt x="0" y="0"/>
                </a:moveTo>
                <a:lnTo>
                  <a:pt x="2217746" y="0"/>
                </a:lnTo>
                <a:lnTo>
                  <a:pt x="2217746" y="1907262"/>
                </a:lnTo>
                <a:lnTo>
                  <a:pt x="0" y="190726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pic>
        <p:nvPicPr>
          <p:cNvPr id="66" name="Google Shape;66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84537" y="3631068"/>
            <a:ext cx="2676813" cy="1265238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5897850" y="3940000"/>
            <a:ext cx="2731800" cy="9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subTitle" idx="1"/>
          </p:nvPr>
        </p:nvSpPr>
        <p:spPr>
          <a:xfrm>
            <a:off x="8890788" y="41013"/>
            <a:ext cx="192450" cy="246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FFDFC"/>
              </a:buClr>
              <a:buSzPts val="1300"/>
              <a:buFont typeface="Lato"/>
              <a:buNone/>
              <a:defRPr sz="1300">
                <a:solidFill>
                  <a:srgbClr val="FFFDFC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None/>
              <a:defRPr/>
            </a:lvl2pPr>
            <a:lvl3pPr lvl="2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body" idx="3"/>
          </p:nvPr>
        </p:nvSpPr>
        <p:spPr>
          <a:xfrm rot="-5400000">
            <a:off x="7585700" y="3422313"/>
            <a:ext cx="2821950" cy="28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11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FFDFC"/>
              </a:buClr>
              <a:buSzPts val="1300"/>
              <a:buFont typeface="Lato"/>
              <a:buChar char="•"/>
              <a:defRPr sz="1300">
                <a:solidFill>
                  <a:srgbClr val="FFFDFC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11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FFDFC"/>
              </a:buClr>
              <a:buSzPts val="1300"/>
              <a:buChar char="–"/>
              <a:defRPr b="0">
                <a:solidFill>
                  <a:srgbClr val="FFFDFC"/>
                </a:solidFill>
              </a:defRPr>
            </a:lvl2pPr>
            <a:lvl3pPr marL="1371600" lvl="2" indent="-3111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FFFDFC"/>
              </a:buClr>
              <a:buSzPts val="1300"/>
              <a:buChar char="•"/>
              <a:defRPr sz="1300">
                <a:solidFill>
                  <a:srgbClr val="FFFDFC"/>
                </a:solidFill>
              </a:defRPr>
            </a:lvl3pPr>
            <a:lvl4pPr marL="1828800" lvl="3" indent="-3111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FFFDFC"/>
              </a:buClr>
              <a:buSzPts val="1300"/>
              <a:buChar char="–"/>
              <a:defRPr sz="1300">
                <a:solidFill>
                  <a:srgbClr val="FFFDFC"/>
                </a:solidFill>
              </a:defRPr>
            </a:lvl4pPr>
            <a:lvl5pPr marL="2286000" lvl="4" indent="-3111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FFFDFC"/>
              </a:buClr>
              <a:buSzPts val="1300"/>
              <a:buChar char="»"/>
              <a:defRPr sz="1300">
                <a:solidFill>
                  <a:srgbClr val="FFFDFC"/>
                </a:solidFill>
              </a:defRPr>
            </a:lvl5pPr>
            <a:lvl6pPr marL="2743200" lvl="5" indent="-3111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FFFDFC"/>
              </a:buClr>
              <a:buSzPts val="1300"/>
              <a:buChar char="•"/>
              <a:defRPr sz="1300">
                <a:solidFill>
                  <a:srgbClr val="FFFDFC"/>
                </a:solidFill>
              </a:defRPr>
            </a:lvl6pPr>
            <a:lvl7pPr marL="3200400" lvl="6" indent="-3111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FFFDFC"/>
              </a:buClr>
              <a:buSzPts val="1300"/>
              <a:buChar char="•"/>
              <a:defRPr sz="1300">
                <a:solidFill>
                  <a:srgbClr val="FFFDFC"/>
                </a:solidFill>
              </a:defRPr>
            </a:lvl7pPr>
            <a:lvl8pPr marL="3657600" lvl="7" indent="-3111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FFFDFC"/>
              </a:buClr>
              <a:buSzPts val="1300"/>
              <a:buChar char="•"/>
              <a:defRPr sz="1300">
                <a:solidFill>
                  <a:srgbClr val="FFFDFC"/>
                </a:solidFill>
              </a:defRPr>
            </a:lvl8pPr>
            <a:lvl9pPr marL="4114800" lvl="8" indent="-3111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FFFDFC"/>
              </a:buClr>
              <a:buSzPts val="1300"/>
              <a:buChar char="•"/>
              <a:defRPr sz="1300">
                <a:solidFill>
                  <a:srgbClr val="FFFDFC"/>
                </a:solidFill>
              </a:defRPr>
            </a:lvl9pPr>
          </a:lstStyle>
          <a:p>
            <a:endParaRPr/>
          </a:p>
        </p:txBody>
      </p:sp>
      <p:sp>
        <p:nvSpPr>
          <p:cNvPr id="70" name="Google Shape;70;p15"/>
          <p:cNvSpPr txBox="1">
            <a:spLocks noGrp="1"/>
          </p:cNvSpPr>
          <p:nvPr>
            <p:ph type="body" idx="4"/>
          </p:nvPr>
        </p:nvSpPr>
        <p:spPr>
          <a:xfrm>
            <a:off x="1460200" y="671038"/>
            <a:ext cx="2071500" cy="113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Lato"/>
              <a:buChar char="•"/>
              <a:defRPr sz="1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984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–"/>
              <a:defRPr sz="1100" b="0"/>
            </a:lvl2pPr>
            <a:lvl3pPr marL="1371600" lvl="2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3pPr>
            <a:lvl4pPr marL="1828800" lvl="3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–"/>
              <a:defRPr/>
            </a:lvl4pPr>
            <a:lvl5pPr marL="2286000" lvl="4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»"/>
              <a:defRPr/>
            </a:lvl5pPr>
            <a:lvl6pPr marL="2743200" lvl="5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6pPr>
            <a:lvl7pPr marL="3200400" lvl="6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7pPr>
            <a:lvl8pPr marL="3657600" lvl="7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8pPr>
            <a:lvl9pPr marL="4114800" lvl="8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5"/>
          <p:cNvSpPr txBox="1">
            <a:spLocks noGrp="1"/>
          </p:cNvSpPr>
          <p:nvPr>
            <p:ph type="subTitle" idx="5"/>
          </p:nvPr>
        </p:nvSpPr>
        <p:spPr>
          <a:xfrm>
            <a:off x="500400" y="761275"/>
            <a:ext cx="672750" cy="901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500"/>
              <a:buNone/>
              <a:defRPr sz="9500"/>
            </a:lvl1pPr>
            <a:lvl2pPr lvl="1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None/>
              <a:defRPr/>
            </a:lvl2pPr>
            <a:lvl3pPr lvl="2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5"/>
          <p:cNvSpPr txBox="1">
            <a:spLocks noGrp="1"/>
          </p:cNvSpPr>
          <p:nvPr>
            <p:ph type="body" idx="6"/>
          </p:nvPr>
        </p:nvSpPr>
        <p:spPr>
          <a:xfrm>
            <a:off x="1505000" y="2270256"/>
            <a:ext cx="2071500" cy="113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Lato"/>
              <a:buChar char="•"/>
              <a:defRPr sz="1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984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–"/>
              <a:defRPr sz="1100" b="0"/>
            </a:lvl2pPr>
            <a:lvl3pPr marL="1371600" lvl="2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3pPr>
            <a:lvl4pPr marL="1828800" lvl="3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–"/>
              <a:defRPr/>
            </a:lvl4pPr>
            <a:lvl5pPr marL="2286000" lvl="4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»"/>
              <a:defRPr/>
            </a:lvl5pPr>
            <a:lvl6pPr marL="2743200" lvl="5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6pPr>
            <a:lvl7pPr marL="3200400" lvl="6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7pPr>
            <a:lvl8pPr marL="3657600" lvl="7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8pPr>
            <a:lvl9pPr marL="4114800" lvl="8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9pPr>
          </a:lstStyle>
          <a:p>
            <a:endParaRPr/>
          </a:p>
        </p:txBody>
      </p:sp>
      <p:sp>
        <p:nvSpPr>
          <p:cNvPr id="73" name="Google Shape;73;p15"/>
          <p:cNvSpPr txBox="1">
            <a:spLocks noGrp="1"/>
          </p:cNvSpPr>
          <p:nvPr>
            <p:ph type="subTitle" idx="7"/>
          </p:nvPr>
        </p:nvSpPr>
        <p:spPr>
          <a:xfrm>
            <a:off x="545200" y="2360494"/>
            <a:ext cx="672750" cy="901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500"/>
              <a:buNone/>
              <a:defRPr sz="9500"/>
            </a:lvl1pPr>
            <a:lvl2pPr lvl="1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None/>
              <a:defRPr/>
            </a:lvl2pPr>
            <a:lvl3pPr lvl="2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5"/>
          <p:cNvSpPr txBox="1">
            <a:spLocks noGrp="1"/>
          </p:cNvSpPr>
          <p:nvPr>
            <p:ph type="body" idx="8"/>
          </p:nvPr>
        </p:nvSpPr>
        <p:spPr>
          <a:xfrm>
            <a:off x="4678463" y="2319031"/>
            <a:ext cx="2071500" cy="113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Lato"/>
              <a:buChar char="•"/>
              <a:defRPr sz="1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984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–"/>
              <a:defRPr sz="1100" b="0"/>
            </a:lvl2pPr>
            <a:lvl3pPr marL="1371600" lvl="2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3pPr>
            <a:lvl4pPr marL="1828800" lvl="3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–"/>
              <a:defRPr/>
            </a:lvl4pPr>
            <a:lvl5pPr marL="2286000" lvl="4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»"/>
              <a:defRPr/>
            </a:lvl5pPr>
            <a:lvl6pPr marL="2743200" lvl="5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6pPr>
            <a:lvl7pPr marL="3200400" lvl="6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7pPr>
            <a:lvl8pPr marL="3657600" lvl="7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8pPr>
            <a:lvl9pPr marL="4114800" lvl="8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5"/>
          <p:cNvSpPr txBox="1">
            <a:spLocks noGrp="1"/>
          </p:cNvSpPr>
          <p:nvPr>
            <p:ph type="subTitle" idx="9"/>
          </p:nvPr>
        </p:nvSpPr>
        <p:spPr>
          <a:xfrm>
            <a:off x="3718663" y="2409269"/>
            <a:ext cx="672750" cy="901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500"/>
              <a:buNone/>
              <a:defRPr sz="9500"/>
            </a:lvl1pPr>
            <a:lvl2pPr lvl="1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None/>
              <a:defRPr/>
            </a:lvl2pPr>
            <a:lvl3pPr lvl="2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5"/>
          <p:cNvSpPr txBox="1">
            <a:spLocks noGrp="1"/>
          </p:cNvSpPr>
          <p:nvPr>
            <p:ph type="body" idx="13"/>
          </p:nvPr>
        </p:nvSpPr>
        <p:spPr>
          <a:xfrm>
            <a:off x="4778550" y="645769"/>
            <a:ext cx="2071500" cy="113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Lato"/>
              <a:buChar char="•"/>
              <a:defRPr sz="1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984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–"/>
              <a:defRPr sz="1100" b="0"/>
            </a:lvl2pPr>
            <a:lvl3pPr marL="1371600" lvl="2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3pPr>
            <a:lvl4pPr marL="1828800" lvl="3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–"/>
              <a:defRPr/>
            </a:lvl4pPr>
            <a:lvl5pPr marL="2286000" lvl="4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»"/>
              <a:defRPr/>
            </a:lvl5pPr>
            <a:lvl6pPr marL="2743200" lvl="5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6pPr>
            <a:lvl7pPr marL="3200400" lvl="6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7pPr>
            <a:lvl8pPr marL="3657600" lvl="7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8pPr>
            <a:lvl9pPr marL="4114800" lvl="8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5"/>
          <p:cNvSpPr txBox="1">
            <a:spLocks noGrp="1"/>
          </p:cNvSpPr>
          <p:nvPr>
            <p:ph type="subTitle" idx="14"/>
          </p:nvPr>
        </p:nvSpPr>
        <p:spPr>
          <a:xfrm>
            <a:off x="3818750" y="736006"/>
            <a:ext cx="672750" cy="901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500"/>
              <a:buNone/>
              <a:defRPr sz="9500"/>
            </a:lvl1pPr>
            <a:lvl2pPr lvl="1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None/>
              <a:defRPr/>
            </a:lvl2pPr>
            <a:lvl3pPr lvl="2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6">
  <p:cSld name="CUSTOM_5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>
            <a:spLocks noGrp="1"/>
          </p:cNvSpPr>
          <p:nvPr>
            <p:ph type="pic" idx="2"/>
          </p:nvPr>
        </p:nvSpPr>
        <p:spPr>
          <a:xfrm>
            <a:off x="232613" y="3732525"/>
            <a:ext cx="4716900" cy="1231200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80" name="Google Shape;80;p16"/>
          <p:cNvGrpSpPr/>
          <p:nvPr/>
        </p:nvGrpSpPr>
        <p:grpSpPr>
          <a:xfrm>
            <a:off x="8849351" y="-90413"/>
            <a:ext cx="294651" cy="5234027"/>
            <a:chOff x="0" y="-47625"/>
            <a:chExt cx="155206" cy="2757000"/>
          </a:xfrm>
        </p:grpSpPr>
        <p:sp>
          <p:nvSpPr>
            <p:cNvPr id="81" name="Google Shape;81;p16"/>
            <p:cNvSpPr/>
            <p:nvPr/>
          </p:nvSpPr>
          <p:spPr>
            <a:xfrm>
              <a:off x="0" y="0"/>
              <a:ext cx="155206" cy="2709333"/>
            </a:xfrm>
            <a:custGeom>
              <a:avLst/>
              <a:gdLst/>
              <a:ahLst/>
              <a:cxnLst/>
              <a:rect l="l" t="t" r="r" b="b"/>
              <a:pathLst>
                <a:path w="155206" h="2709333" extrusionOk="0">
                  <a:moveTo>
                    <a:pt x="0" y="0"/>
                  </a:moveTo>
                  <a:lnTo>
                    <a:pt x="155206" y="0"/>
                  </a:lnTo>
                  <a:lnTo>
                    <a:pt x="15520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EB672B"/>
            </a:solidFill>
            <a:ln>
              <a:noFill/>
            </a:ln>
          </p:spPr>
        </p:sp>
        <p:sp>
          <p:nvSpPr>
            <p:cNvPr id="82" name="Google Shape;82;p16"/>
            <p:cNvSpPr txBox="1"/>
            <p:nvPr/>
          </p:nvSpPr>
          <p:spPr>
            <a:xfrm>
              <a:off x="0" y="-47625"/>
              <a:ext cx="155100" cy="275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83" name="Google Shape;83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5288200" y="1282676"/>
            <a:ext cx="323413" cy="2578147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6"/>
          <p:cNvSpPr txBox="1">
            <a:spLocks noGrp="1"/>
          </p:cNvSpPr>
          <p:nvPr>
            <p:ph type="subTitle" idx="1"/>
          </p:nvPr>
        </p:nvSpPr>
        <p:spPr>
          <a:xfrm>
            <a:off x="8890788" y="41013"/>
            <a:ext cx="192450" cy="246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FFDFC"/>
              </a:buClr>
              <a:buSzPts val="1300"/>
              <a:buFont typeface="Lato"/>
              <a:buNone/>
              <a:defRPr sz="1300">
                <a:solidFill>
                  <a:srgbClr val="FFFDFC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None/>
              <a:defRPr/>
            </a:lvl2pPr>
            <a:lvl3pPr lvl="2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6"/>
          <p:cNvSpPr txBox="1">
            <a:spLocks noGrp="1"/>
          </p:cNvSpPr>
          <p:nvPr>
            <p:ph type="body" idx="3"/>
          </p:nvPr>
        </p:nvSpPr>
        <p:spPr>
          <a:xfrm rot="-5400000">
            <a:off x="7585700" y="3422313"/>
            <a:ext cx="2821950" cy="28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11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FFDFC"/>
              </a:buClr>
              <a:buSzPts val="1300"/>
              <a:buFont typeface="Lato"/>
              <a:buChar char="•"/>
              <a:defRPr sz="1300">
                <a:solidFill>
                  <a:srgbClr val="FFFDFC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11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FFDFC"/>
              </a:buClr>
              <a:buSzPts val="1300"/>
              <a:buChar char="–"/>
              <a:defRPr b="0">
                <a:solidFill>
                  <a:srgbClr val="FFFDFC"/>
                </a:solidFill>
              </a:defRPr>
            </a:lvl2pPr>
            <a:lvl3pPr marL="1371600" lvl="2" indent="-3111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FFFDFC"/>
              </a:buClr>
              <a:buSzPts val="1300"/>
              <a:buChar char="•"/>
              <a:defRPr sz="1300">
                <a:solidFill>
                  <a:srgbClr val="FFFDFC"/>
                </a:solidFill>
              </a:defRPr>
            </a:lvl3pPr>
            <a:lvl4pPr marL="1828800" lvl="3" indent="-3111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FFFDFC"/>
              </a:buClr>
              <a:buSzPts val="1300"/>
              <a:buChar char="–"/>
              <a:defRPr sz="1300">
                <a:solidFill>
                  <a:srgbClr val="FFFDFC"/>
                </a:solidFill>
              </a:defRPr>
            </a:lvl4pPr>
            <a:lvl5pPr marL="2286000" lvl="4" indent="-3111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FFFDFC"/>
              </a:buClr>
              <a:buSzPts val="1300"/>
              <a:buChar char="»"/>
              <a:defRPr sz="1300">
                <a:solidFill>
                  <a:srgbClr val="FFFDFC"/>
                </a:solidFill>
              </a:defRPr>
            </a:lvl5pPr>
            <a:lvl6pPr marL="2743200" lvl="5" indent="-3111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FFFDFC"/>
              </a:buClr>
              <a:buSzPts val="1300"/>
              <a:buChar char="•"/>
              <a:defRPr sz="1300">
                <a:solidFill>
                  <a:srgbClr val="FFFDFC"/>
                </a:solidFill>
              </a:defRPr>
            </a:lvl6pPr>
            <a:lvl7pPr marL="3200400" lvl="6" indent="-3111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FFFDFC"/>
              </a:buClr>
              <a:buSzPts val="1300"/>
              <a:buChar char="•"/>
              <a:defRPr sz="1300">
                <a:solidFill>
                  <a:srgbClr val="FFFDFC"/>
                </a:solidFill>
              </a:defRPr>
            </a:lvl7pPr>
            <a:lvl8pPr marL="3657600" lvl="7" indent="-3111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FFFDFC"/>
              </a:buClr>
              <a:buSzPts val="1300"/>
              <a:buChar char="•"/>
              <a:defRPr sz="1300">
                <a:solidFill>
                  <a:srgbClr val="FFFDFC"/>
                </a:solidFill>
              </a:defRPr>
            </a:lvl8pPr>
            <a:lvl9pPr marL="4114800" lvl="8" indent="-3111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FFFDFC"/>
              </a:buClr>
              <a:buSzPts val="1300"/>
              <a:buChar char="•"/>
              <a:defRPr sz="1300">
                <a:solidFill>
                  <a:srgbClr val="FFFDFC"/>
                </a:solidFill>
              </a:defRPr>
            </a:lvl9pPr>
          </a:lstStyle>
          <a:p>
            <a:endParaRPr/>
          </a:p>
        </p:txBody>
      </p:sp>
      <p:sp>
        <p:nvSpPr>
          <p:cNvPr id="86" name="Google Shape;86;p16"/>
          <p:cNvSpPr txBox="1">
            <a:spLocks noGrp="1"/>
          </p:cNvSpPr>
          <p:nvPr>
            <p:ph type="body" idx="4"/>
          </p:nvPr>
        </p:nvSpPr>
        <p:spPr>
          <a:xfrm>
            <a:off x="232613" y="2908025"/>
            <a:ext cx="4716900" cy="6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Font typeface="Lato"/>
              <a:buChar char="•"/>
              <a:defRPr sz="1100">
                <a:latin typeface="Lato"/>
                <a:ea typeface="Lato"/>
                <a:cs typeface="Lato"/>
                <a:sym typeface="Lato"/>
              </a:defRPr>
            </a:lvl1pPr>
            <a:lvl2pPr marL="914400" lvl="1" indent="-2984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EB672B"/>
              </a:buClr>
              <a:buSzPts val="1100"/>
              <a:buChar char="–"/>
              <a:defRPr sz="1100" b="0">
                <a:solidFill>
                  <a:srgbClr val="EB672B"/>
                </a:solidFill>
              </a:defRPr>
            </a:lvl2pPr>
            <a:lvl3pPr marL="1371600" lvl="2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EB672B"/>
              </a:buClr>
              <a:buSzPts val="1100"/>
              <a:buChar char="•"/>
              <a:defRPr>
                <a:solidFill>
                  <a:srgbClr val="EB672B"/>
                </a:solidFill>
              </a:defRPr>
            </a:lvl3pPr>
            <a:lvl4pPr marL="1828800" lvl="3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EB672B"/>
              </a:buClr>
              <a:buSzPts val="1100"/>
              <a:buChar char="–"/>
              <a:defRPr>
                <a:solidFill>
                  <a:srgbClr val="EB672B"/>
                </a:solidFill>
              </a:defRPr>
            </a:lvl4pPr>
            <a:lvl5pPr marL="2286000" lvl="4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EB672B"/>
              </a:buClr>
              <a:buSzPts val="1100"/>
              <a:buChar char="»"/>
              <a:defRPr>
                <a:solidFill>
                  <a:srgbClr val="EB672B"/>
                </a:solidFill>
              </a:defRPr>
            </a:lvl5pPr>
            <a:lvl6pPr marL="2743200" lvl="5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EB672B"/>
              </a:buClr>
              <a:buSzPts val="1100"/>
              <a:buChar char="•"/>
              <a:defRPr>
                <a:solidFill>
                  <a:srgbClr val="EB672B"/>
                </a:solidFill>
              </a:defRPr>
            </a:lvl6pPr>
            <a:lvl7pPr marL="3200400" lvl="6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EB672B"/>
              </a:buClr>
              <a:buSzPts val="1100"/>
              <a:buChar char="•"/>
              <a:defRPr>
                <a:solidFill>
                  <a:srgbClr val="EB672B"/>
                </a:solidFill>
              </a:defRPr>
            </a:lvl7pPr>
            <a:lvl8pPr marL="3657600" lvl="7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EB672B"/>
              </a:buClr>
              <a:buSzPts val="1100"/>
              <a:buChar char="•"/>
              <a:defRPr>
                <a:solidFill>
                  <a:srgbClr val="EB672B"/>
                </a:solidFill>
              </a:defRPr>
            </a:lvl8pPr>
            <a:lvl9pPr marL="4114800" lvl="8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EB672B"/>
              </a:buClr>
              <a:buSzPts val="1100"/>
              <a:buChar char="•"/>
              <a:defRPr>
                <a:solidFill>
                  <a:srgbClr val="EB672B"/>
                </a:solidFill>
              </a:defRPr>
            </a:lvl9pPr>
          </a:lstStyle>
          <a:p>
            <a:endParaRPr/>
          </a:p>
        </p:txBody>
      </p:sp>
      <p:sp>
        <p:nvSpPr>
          <p:cNvPr id="87" name="Google Shape;87;p16"/>
          <p:cNvSpPr txBox="1">
            <a:spLocks noGrp="1"/>
          </p:cNvSpPr>
          <p:nvPr>
            <p:ph type="title"/>
          </p:nvPr>
        </p:nvSpPr>
        <p:spPr>
          <a:xfrm>
            <a:off x="232613" y="1796475"/>
            <a:ext cx="4068900" cy="8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6"/>
          <p:cNvSpPr txBox="1">
            <a:spLocks noGrp="1"/>
          </p:cNvSpPr>
          <p:nvPr>
            <p:ph type="subTitle" idx="5"/>
          </p:nvPr>
        </p:nvSpPr>
        <p:spPr>
          <a:xfrm>
            <a:off x="5881800" y="795725"/>
            <a:ext cx="1919550" cy="344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None/>
              <a:defRPr/>
            </a:lvl2pPr>
            <a:lvl3pPr lvl="2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6"/>
          <p:cNvSpPr txBox="1">
            <a:spLocks noGrp="1"/>
          </p:cNvSpPr>
          <p:nvPr>
            <p:ph type="body" idx="6"/>
          </p:nvPr>
        </p:nvSpPr>
        <p:spPr>
          <a:xfrm>
            <a:off x="5881800" y="1184236"/>
            <a:ext cx="2132850" cy="492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Lato"/>
              <a:buChar char="•"/>
              <a:defRPr sz="1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984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–"/>
              <a:defRPr sz="1100" b="0"/>
            </a:lvl2pPr>
            <a:lvl3pPr marL="1371600" lvl="2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3pPr>
            <a:lvl4pPr marL="1828800" lvl="3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–"/>
              <a:defRPr/>
            </a:lvl4pPr>
            <a:lvl5pPr marL="2286000" lvl="4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»"/>
              <a:defRPr/>
            </a:lvl5pPr>
            <a:lvl6pPr marL="2743200" lvl="5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6pPr>
            <a:lvl7pPr marL="3200400" lvl="6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7pPr>
            <a:lvl8pPr marL="3657600" lvl="7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8pPr>
            <a:lvl9pPr marL="4114800" lvl="8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9pPr>
          </a:lstStyle>
          <a:p>
            <a:endParaRPr/>
          </a:p>
        </p:txBody>
      </p:sp>
      <p:sp>
        <p:nvSpPr>
          <p:cNvPr id="90" name="Google Shape;90;p16"/>
          <p:cNvSpPr txBox="1">
            <a:spLocks noGrp="1"/>
          </p:cNvSpPr>
          <p:nvPr>
            <p:ph type="subTitle" idx="7"/>
          </p:nvPr>
        </p:nvSpPr>
        <p:spPr>
          <a:xfrm>
            <a:off x="5881800" y="1720347"/>
            <a:ext cx="1919550" cy="344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None/>
              <a:defRPr/>
            </a:lvl2pPr>
            <a:lvl3pPr lvl="2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6"/>
          <p:cNvSpPr txBox="1">
            <a:spLocks noGrp="1"/>
          </p:cNvSpPr>
          <p:nvPr>
            <p:ph type="body" idx="8"/>
          </p:nvPr>
        </p:nvSpPr>
        <p:spPr>
          <a:xfrm>
            <a:off x="5881800" y="2108857"/>
            <a:ext cx="2132850" cy="492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Lato"/>
              <a:buChar char="•"/>
              <a:defRPr sz="1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984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–"/>
              <a:defRPr sz="1100" b="0"/>
            </a:lvl2pPr>
            <a:lvl3pPr marL="1371600" lvl="2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3pPr>
            <a:lvl4pPr marL="1828800" lvl="3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–"/>
              <a:defRPr/>
            </a:lvl4pPr>
            <a:lvl5pPr marL="2286000" lvl="4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»"/>
              <a:defRPr/>
            </a:lvl5pPr>
            <a:lvl6pPr marL="2743200" lvl="5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6pPr>
            <a:lvl7pPr marL="3200400" lvl="6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7pPr>
            <a:lvl8pPr marL="3657600" lvl="7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8pPr>
            <a:lvl9pPr marL="4114800" lvl="8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9pPr>
          </a:lstStyle>
          <a:p>
            <a:endParaRPr/>
          </a:p>
        </p:txBody>
      </p:sp>
      <p:sp>
        <p:nvSpPr>
          <p:cNvPr id="92" name="Google Shape;92;p16"/>
          <p:cNvSpPr txBox="1">
            <a:spLocks noGrp="1"/>
          </p:cNvSpPr>
          <p:nvPr>
            <p:ph type="subTitle" idx="9"/>
          </p:nvPr>
        </p:nvSpPr>
        <p:spPr>
          <a:xfrm>
            <a:off x="5881800" y="2644968"/>
            <a:ext cx="1919550" cy="344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None/>
              <a:defRPr/>
            </a:lvl2pPr>
            <a:lvl3pPr lvl="2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6"/>
          <p:cNvSpPr txBox="1">
            <a:spLocks noGrp="1"/>
          </p:cNvSpPr>
          <p:nvPr>
            <p:ph type="body" idx="13"/>
          </p:nvPr>
        </p:nvSpPr>
        <p:spPr>
          <a:xfrm>
            <a:off x="5881800" y="3033479"/>
            <a:ext cx="2132850" cy="492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Lato"/>
              <a:buChar char="•"/>
              <a:defRPr sz="1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984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–"/>
              <a:defRPr sz="1100" b="0"/>
            </a:lvl2pPr>
            <a:lvl3pPr marL="1371600" lvl="2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3pPr>
            <a:lvl4pPr marL="1828800" lvl="3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–"/>
              <a:defRPr/>
            </a:lvl4pPr>
            <a:lvl5pPr marL="2286000" lvl="4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»"/>
              <a:defRPr/>
            </a:lvl5pPr>
            <a:lvl6pPr marL="2743200" lvl="5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6pPr>
            <a:lvl7pPr marL="3200400" lvl="6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7pPr>
            <a:lvl8pPr marL="3657600" lvl="7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8pPr>
            <a:lvl9pPr marL="4114800" lvl="8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9pPr>
          </a:lstStyle>
          <a:p>
            <a:endParaRPr/>
          </a:p>
        </p:txBody>
      </p:sp>
      <p:sp>
        <p:nvSpPr>
          <p:cNvPr id="94" name="Google Shape;94;p16"/>
          <p:cNvSpPr txBox="1">
            <a:spLocks noGrp="1"/>
          </p:cNvSpPr>
          <p:nvPr>
            <p:ph type="subTitle" idx="14"/>
          </p:nvPr>
        </p:nvSpPr>
        <p:spPr>
          <a:xfrm>
            <a:off x="5881800" y="3569589"/>
            <a:ext cx="1919550" cy="344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None/>
              <a:defRPr/>
            </a:lvl2pPr>
            <a:lvl3pPr lvl="2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6"/>
          <p:cNvSpPr txBox="1">
            <a:spLocks noGrp="1"/>
          </p:cNvSpPr>
          <p:nvPr>
            <p:ph type="body" idx="15"/>
          </p:nvPr>
        </p:nvSpPr>
        <p:spPr>
          <a:xfrm>
            <a:off x="5881800" y="3958100"/>
            <a:ext cx="2132850" cy="492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Lato"/>
              <a:buChar char="•"/>
              <a:defRPr sz="1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984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–"/>
              <a:defRPr sz="1100" b="0"/>
            </a:lvl2pPr>
            <a:lvl3pPr marL="1371600" lvl="2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3pPr>
            <a:lvl4pPr marL="1828800" lvl="3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–"/>
              <a:defRPr/>
            </a:lvl4pPr>
            <a:lvl5pPr marL="2286000" lvl="4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»"/>
              <a:defRPr/>
            </a:lvl5pPr>
            <a:lvl6pPr marL="2743200" lvl="5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6pPr>
            <a:lvl7pPr marL="3200400" lvl="6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7pPr>
            <a:lvl8pPr marL="3657600" lvl="7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8pPr>
            <a:lvl9pPr marL="4114800" lvl="8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5">
  <p:cSld name="CUSTOM_4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7"/>
          <p:cNvSpPr>
            <a:spLocks noGrp="1"/>
          </p:cNvSpPr>
          <p:nvPr>
            <p:ph type="pic" idx="2"/>
          </p:nvPr>
        </p:nvSpPr>
        <p:spPr>
          <a:xfrm>
            <a:off x="-8200" y="-13125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98" name="Google Shape;98;p17"/>
          <p:cNvSpPr>
            <a:spLocks noGrp="1"/>
          </p:cNvSpPr>
          <p:nvPr>
            <p:ph type="pic" idx="3"/>
          </p:nvPr>
        </p:nvSpPr>
        <p:spPr>
          <a:xfrm>
            <a:off x="278913" y="1394575"/>
            <a:ext cx="2623200" cy="2623200"/>
          </a:xfrm>
          <a:prstGeom prst="rect">
            <a:avLst/>
          </a:prstGeom>
          <a:noFill/>
          <a:ln>
            <a:noFill/>
          </a:ln>
        </p:spPr>
      </p:sp>
      <p:sp>
        <p:nvSpPr>
          <p:cNvPr id="99" name="Google Shape;99;p17"/>
          <p:cNvSpPr>
            <a:spLocks noGrp="1"/>
          </p:cNvSpPr>
          <p:nvPr>
            <p:ph type="pic" idx="4"/>
          </p:nvPr>
        </p:nvSpPr>
        <p:spPr>
          <a:xfrm>
            <a:off x="3245900" y="1394575"/>
            <a:ext cx="2623200" cy="2623200"/>
          </a:xfrm>
          <a:prstGeom prst="rect">
            <a:avLst/>
          </a:prstGeom>
          <a:noFill/>
          <a:ln>
            <a:noFill/>
          </a:ln>
        </p:spPr>
      </p:sp>
      <p:sp>
        <p:nvSpPr>
          <p:cNvPr id="100" name="Google Shape;100;p17"/>
          <p:cNvSpPr>
            <a:spLocks noGrp="1"/>
          </p:cNvSpPr>
          <p:nvPr>
            <p:ph type="pic" idx="5"/>
          </p:nvPr>
        </p:nvSpPr>
        <p:spPr>
          <a:xfrm>
            <a:off x="6243638" y="1394575"/>
            <a:ext cx="2623200" cy="2623200"/>
          </a:xfrm>
          <a:prstGeom prst="rect">
            <a:avLst/>
          </a:prstGeom>
          <a:noFill/>
          <a:ln>
            <a:noFill/>
          </a:ln>
        </p:spPr>
      </p:sp>
      <p:sp>
        <p:nvSpPr>
          <p:cNvPr id="101" name="Google Shape;101;p17"/>
          <p:cNvSpPr/>
          <p:nvPr/>
        </p:nvSpPr>
        <p:spPr>
          <a:xfrm rot="361440">
            <a:off x="691451" y="4031774"/>
            <a:ext cx="1773546" cy="635251"/>
          </a:xfrm>
          <a:custGeom>
            <a:avLst/>
            <a:gdLst/>
            <a:ahLst/>
            <a:cxnLst/>
            <a:rect l="l" t="t" r="r" b="b"/>
            <a:pathLst>
              <a:path w="3545230" h="1269837" extrusionOk="0">
                <a:moveTo>
                  <a:pt x="0" y="0"/>
                </a:moveTo>
                <a:lnTo>
                  <a:pt x="3545230" y="0"/>
                </a:lnTo>
                <a:lnTo>
                  <a:pt x="3545230" y="1269837"/>
                </a:lnTo>
                <a:lnTo>
                  <a:pt x="0" y="126983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02" name="Google Shape;102;p17"/>
          <p:cNvSpPr/>
          <p:nvPr/>
        </p:nvSpPr>
        <p:spPr>
          <a:xfrm rot="361440">
            <a:off x="3686100" y="4031774"/>
            <a:ext cx="1773546" cy="635251"/>
          </a:xfrm>
          <a:custGeom>
            <a:avLst/>
            <a:gdLst/>
            <a:ahLst/>
            <a:cxnLst/>
            <a:rect l="l" t="t" r="r" b="b"/>
            <a:pathLst>
              <a:path w="3545230" h="1269837" extrusionOk="0">
                <a:moveTo>
                  <a:pt x="0" y="0"/>
                </a:moveTo>
                <a:lnTo>
                  <a:pt x="3545230" y="0"/>
                </a:lnTo>
                <a:lnTo>
                  <a:pt x="3545230" y="1269837"/>
                </a:lnTo>
                <a:lnTo>
                  <a:pt x="0" y="126983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03" name="Google Shape;103;p17"/>
          <p:cNvSpPr/>
          <p:nvPr/>
        </p:nvSpPr>
        <p:spPr>
          <a:xfrm rot="361440">
            <a:off x="6680748" y="4031774"/>
            <a:ext cx="1773546" cy="635251"/>
          </a:xfrm>
          <a:custGeom>
            <a:avLst/>
            <a:gdLst/>
            <a:ahLst/>
            <a:cxnLst/>
            <a:rect l="l" t="t" r="r" b="b"/>
            <a:pathLst>
              <a:path w="3545230" h="1269837" extrusionOk="0">
                <a:moveTo>
                  <a:pt x="0" y="0"/>
                </a:moveTo>
                <a:lnTo>
                  <a:pt x="3545230" y="0"/>
                </a:lnTo>
                <a:lnTo>
                  <a:pt x="3545230" y="1269837"/>
                </a:lnTo>
                <a:lnTo>
                  <a:pt x="0" y="126983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104" name="Google Shape;104;p17"/>
          <p:cNvGrpSpPr/>
          <p:nvPr/>
        </p:nvGrpSpPr>
        <p:grpSpPr>
          <a:xfrm rot="-5400000">
            <a:off x="4379497" y="388463"/>
            <a:ext cx="294651" cy="9234473"/>
            <a:chOff x="0" y="-47625"/>
            <a:chExt cx="155206" cy="4864217"/>
          </a:xfrm>
        </p:grpSpPr>
        <p:sp>
          <p:nvSpPr>
            <p:cNvPr id="105" name="Google Shape;105;p17"/>
            <p:cNvSpPr/>
            <p:nvPr/>
          </p:nvSpPr>
          <p:spPr>
            <a:xfrm>
              <a:off x="0" y="0"/>
              <a:ext cx="155206" cy="4816592"/>
            </a:xfrm>
            <a:custGeom>
              <a:avLst/>
              <a:gdLst/>
              <a:ahLst/>
              <a:cxnLst/>
              <a:rect l="l" t="t" r="r" b="b"/>
              <a:pathLst>
                <a:path w="155206" h="4816592" extrusionOk="0">
                  <a:moveTo>
                    <a:pt x="0" y="0"/>
                  </a:moveTo>
                  <a:lnTo>
                    <a:pt x="155206" y="0"/>
                  </a:lnTo>
                  <a:lnTo>
                    <a:pt x="155206" y="4816592"/>
                  </a:lnTo>
                  <a:lnTo>
                    <a:pt x="0" y="4816592"/>
                  </a:lnTo>
                  <a:close/>
                </a:path>
              </a:pathLst>
            </a:custGeom>
            <a:solidFill>
              <a:srgbClr val="EB672B"/>
            </a:solidFill>
            <a:ln>
              <a:noFill/>
            </a:ln>
          </p:spPr>
        </p:sp>
        <p:sp>
          <p:nvSpPr>
            <p:cNvPr id="106" name="Google Shape;106;p17"/>
            <p:cNvSpPr txBox="1"/>
            <p:nvPr/>
          </p:nvSpPr>
          <p:spPr>
            <a:xfrm>
              <a:off x="0" y="-47625"/>
              <a:ext cx="155100" cy="4864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7" name="Google Shape;107;p17"/>
          <p:cNvSpPr txBox="1">
            <a:spLocks noGrp="1"/>
          </p:cNvSpPr>
          <p:nvPr>
            <p:ph type="title"/>
          </p:nvPr>
        </p:nvSpPr>
        <p:spPr>
          <a:xfrm>
            <a:off x="4550688" y="643138"/>
            <a:ext cx="4298550" cy="58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17"/>
          <p:cNvSpPr txBox="1">
            <a:spLocks noGrp="1"/>
          </p:cNvSpPr>
          <p:nvPr>
            <p:ph type="body" idx="1"/>
          </p:nvPr>
        </p:nvSpPr>
        <p:spPr>
          <a:xfrm>
            <a:off x="2502025" y="4941700"/>
            <a:ext cx="4446150" cy="1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Lato"/>
              <a:buChar char="•"/>
              <a:defRPr sz="1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9845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–"/>
              <a:defRPr sz="1100" b="0"/>
            </a:lvl2pPr>
            <a:lvl3pPr marL="1371600" lvl="2" indent="-298450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3pPr>
            <a:lvl4pPr marL="1828800" lvl="3" indent="-298450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–"/>
              <a:defRPr/>
            </a:lvl4pPr>
            <a:lvl5pPr marL="2286000" lvl="4" indent="-298450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»"/>
              <a:defRPr/>
            </a:lvl5pPr>
            <a:lvl6pPr marL="2743200" lvl="5" indent="-298450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6pPr>
            <a:lvl7pPr marL="3200400" lvl="6" indent="-298450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7pPr>
            <a:lvl8pPr marL="3657600" lvl="7" indent="-298450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8pPr>
            <a:lvl9pPr marL="4114800" lvl="8" indent="-298450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9pPr>
          </a:lstStyle>
          <a:p>
            <a:endParaRPr/>
          </a:p>
        </p:txBody>
      </p:sp>
      <p:sp>
        <p:nvSpPr>
          <p:cNvPr id="109" name="Google Shape;109;p17"/>
          <p:cNvSpPr txBox="1">
            <a:spLocks noGrp="1"/>
          </p:cNvSpPr>
          <p:nvPr>
            <p:ph type="subTitle" idx="6"/>
          </p:nvPr>
        </p:nvSpPr>
        <p:spPr>
          <a:xfrm>
            <a:off x="820338" y="4134488"/>
            <a:ext cx="1550400" cy="36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None/>
              <a:defRPr/>
            </a:lvl2pPr>
            <a:lvl3pPr lvl="2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17"/>
          <p:cNvSpPr txBox="1">
            <a:spLocks noGrp="1"/>
          </p:cNvSpPr>
          <p:nvPr>
            <p:ph type="subTitle" idx="7"/>
          </p:nvPr>
        </p:nvSpPr>
        <p:spPr>
          <a:xfrm>
            <a:off x="3797675" y="4134488"/>
            <a:ext cx="1550400" cy="36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None/>
              <a:defRPr/>
            </a:lvl2pPr>
            <a:lvl3pPr lvl="2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17"/>
          <p:cNvSpPr txBox="1">
            <a:spLocks noGrp="1"/>
          </p:cNvSpPr>
          <p:nvPr>
            <p:ph type="subTitle" idx="8"/>
          </p:nvPr>
        </p:nvSpPr>
        <p:spPr>
          <a:xfrm>
            <a:off x="6827075" y="4134488"/>
            <a:ext cx="1550400" cy="36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None/>
              <a:defRPr/>
            </a:lvl2pPr>
            <a:lvl3pPr lvl="2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4">
  <p:cSld name="CUSTOM_3">
    <p:bg>
      <p:bgPr>
        <a:solidFill>
          <a:srgbClr val="EB672B"/>
        </a:solidFill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8"/>
          <p:cNvSpPr txBox="1"/>
          <p:nvPr/>
        </p:nvSpPr>
        <p:spPr>
          <a:xfrm>
            <a:off x="2381778" y="102740"/>
            <a:ext cx="4557150" cy="4411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9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700"/>
              <a:buFont typeface="Arial"/>
              <a:buNone/>
            </a:pPr>
            <a:r>
              <a:rPr lang="ru" sz="28700" b="0" i="0" u="none" strike="noStrike" cap="none">
                <a:solidFill>
                  <a:srgbClr val="F18458"/>
                </a:solidFill>
                <a:latin typeface="Nanum Pen Script"/>
                <a:ea typeface="Nanum Pen Script"/>
                <a:cs typeface="Nanum Pen Script"/>
                <a:sym typeface="Nanum Pen Script"/>
              </a:rPr>
              <a:t>&amp;</a:t>
            </a:r>
            <a:endParaRPr sz="700" b="0" i="0" u="none" strike="noStrike" cap="none">
              <a:solidFill>
                <a:srgbClr val="F1845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18"/>
          <p:cNvSpPr/>
          <p:nvPr/>
        </p:nvSpPr>
        <p:spPr>
          <a:xfrm rot="366043">
            <a:off x="3400446" y="3748271"/>
            <a:ext cx="2343349" cy="839345"/>
          </a:xfrm>
          <a:custGeom>
            <a:avLst/>
            <a:gdLst/>
            <a:ahLst/>
            <a:cxnLst/>
            <a:rect l="l" t="t" r="r" b="b"/>
            <a:pathLst>
              <a:path w="6247366" h="2237693" extrusionOk="0">
                <a:moveTo>
                  <a:pt x="0" y="0"/>
                </a:moveTo>
                <a:lnTo>
                  <a:pt x="6247366" y="0"/>
                </a:lnTo>
                <a:lnTo>
                  <a:pt x="6247366" y="2237693"/>
                </a:lnTo>
                <a:lnTo>
                  <a:pt x="0" y="22376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pic>
        <p:nvPicPr>
          <p:cNvPr id="115" name="Google Shape;115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53210" y="2627363"/>
            <a:ext cx="2860984" cy="291875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8"/>
          <p:cNvSpPr txBox="1">
            <a:spLocks noGrp="1"/>
          </p:cNvSpPr>
          <p:nvPr>
            <p:ph type="title"/>
          </p:nvPr>
        </p:nvSpPr>
        <p:spPr>
          <a:xfrm>
            <a:off x="1337150" y="1906463"/>
            <a:ext cx="6669300" cy="72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DFC"/>
              </a:buClr>
              <a:buSzPts val="5000"/>
              <a:buNone/>
              <a:defRPr>
                <a:solidFill>
                  <a:srgbClr val="FFFDFC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18"/>
          <p:cNvSpPr txBox="1">
            <a:spLocks noGrp="1"/>
          </p:cNvSpPr>
          <p:nvPr>
            <p:ph type="subTitle" idx="1"/>
          </p:nvPr>
        </p:nvSpPr>
        <p:spPr>
          <a:xfrm>
            <a:off x="3470013" y="3965500"/>
            <a:ext cx="2214900" cy="38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FFDFC"/>
              </a:buClr>
              <a:buSzPts val="2800"/>
              <a:buNone/>
              <a:defRPr>
                <a:solidFill>
                  <a:srgbClr val="FFFDFC"/>
                </a:solidFill>
              </a:defRPr>
            </a:lvl1pPr>
            <a:lvl2pPr lvl="1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None/>
              <a:defRPr/>
            </a:lvl2pPr>
            <a:lvl3pPr lvl="2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3">
  <p:cSld name="CUSTOM_2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017074" y="-253106"/>
            <a:ext cx="3959939" cy="1611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542341" y="867834"/>
            <a:ext cx="1839828" cy="214858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1" name="Google Shape;121;p19"/>
          <p:cNvGrpSpPr/>
          <p:nvPr/>
        </p:nvGrpSpPr>
        <p:grpSpPr>
          <a:xfrm>
            <a:off x="8849351" y="-90413"/>
            <a:ext cx="294651" cy="5234027"/>
            <a:chOff x="0" y="-47625"/>
            <a:chExt cx="155206" cy="2757000"/>
          </a:xfrm>
        </p:grpSpPr>
        <p:sp>
          <p:nvSpPr>
            <p:cNvPr id="122" name="Google Shape;122;p19"/>
            <p:cNvSpPr/>
            <p:nvPr/>
          </p:nvSpPr>
          <p:spPr>
            <a:xfrm>
              <a:off x="0" y="0"/>
              <a:ext cx="155206" cy="2709333"/>
            </a:xfrm>
            <a:custGeom>
              <a:avLst/>
              <a:gdLst/>
              <a:ahLst/>
              <a:cxnLst/>
              <a:rect l="l" t="t" r="r" b="b"/>
              <a:pathLst>
                <a:path w="155206" h="2709333" extrusionOk="0">
                  <a:moveTo>
                    <a:pt x="0" y="0"/>
                  </a:moveTo>
                  <a:lnTo>
                    <a:pt x="155206" y="0"/>
                  </a:lnTo>
                  <a:lnTo>
                    <a:pt x="15520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EB672B"/>
            </a:solidFill>
            <a:ln>
              <a:noFill/>
            </a:ln>
          </p:spPr>
        </p:sp>
        <p:sp>
          <p:nvSpPr>
            <p:cNvPr id="123" name="Google Shape;123;p19"/>
            <p:cNvSpPr txBox="1"/>
            <p:nvPr/>
          </p:nvSpPr>
          <p:spPr>
            <a:xfrm>
              <a:off x="0" y="-47625"/>
              <a:ext cx="155100" cy="275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4" name="Google Shape;124;p19"/>
          <p:cNvSpPr txBox="1">
            <a:spLocks noGrp="1"/>
          </p:cNvSpPr>
          <p:nvPr>
            <p:ph type="title"/>
          </p:nvPr>
        </p:nvSpPr>
        <p:spPr>
          <a:xfrm>
            <a:off x="1868738" y="1908100"/>
            <a:ext cx="5061450" cy="705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19"/>
          <p:cNvSpPr txBox="1">
            <a:spLocks noGrp="1"/>
          </p:cNvSpPr>
          <p:nvPr>
            <p:ph type="subTitle" idx="1"/>
          </p:nvPr>
        </p:nvSpPr>
        <p:spPr>
          <a:xfrm>
            <a:off x="5813800" y="2991663"/>
            <a:ext cx="1560150" cy="31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800"/>
              <a:buFont typeface="Lato"/>
              <a:buNone/>
              <a:defRPr>
                <a:latin typeface="Lato"/>
                <a:ea typeface="Lato"/>
                <a:cs typeface="Lato"/>
                <a:sym typeface="Lato"/>
              </a:defRPr>
            </a:lvl1pPr>
            <a:lvl2pPr lvl="1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None/>
              <a:defRPr b="0"/>
            </a:lvl2pPr>
            <a:lvl3pPr lvl="2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3pPr>
            <a:lvl4pPr lvl="3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4pPr>
            <a:lvl5pPr lvl="4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5pPr>
            <a:lvl6pPr lvl="5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6pPr>
            <a:lvl7pPr lvl="6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7pPr>
            <a:lvl8pPr lvl="7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8pPr>
            <a:lvl9pPr lvl="8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19"/>
          <p:cNvSpPr txBox="1">
            <a:spLocks noGrp="1"/>
          </p:cNvSpPr>
          <p:nvPr>
            <p:ph type="body" idx="2"/>
          </p:nvPr>
        </p:nvSpPr>
        <p:spPr>
          <a:xfrm>
            <a:off x="4887550" y="4246050"/>
            <a:ext cx="3412650" cy="28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Lato"/>
              <a:buChar char="•"/>
              <a:defRPr sz="1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984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–"/>
              <a:defRPr sz="1100" b="0"/>
            </a:lvl2pPr>
            <a:lvl3pPr marL="1371600" lvl="2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3pPr>
            <a:lvl4pPr marL="1828800" lvl="3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–"/>
              <a:defRPr/>
            </a:lvl4pPr>
            <a:lvl5pPr marL="2286000" lvl="4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»"/>
              <a:defRPr/>
            </a:lvl5pPr>
            <a:lvl6pPr marL="2743200" lvl="5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6pPr>
            <a:lvl7pPr marL="3200400" lvl="6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7pPr>
            <a:lvl8pPr marL="3657600" lvl="7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8pPr>
            <a:lvl9pPr marL="4114800" lvl="8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9pPr>
          </a:lstStyle>
          <a:p>
            <a:endParaRPr/>
          </a:p>
        </p:txBody>
      </p:sp>
      <p:sp>
        <p:nvSpPr>
          <p:cNvPr id="127" name="Google Shape;127;p19"/>
          <p:cNvSpPr txBox="1">
            <a:spLocks noGrp="1"/>
          </p:cNvSpPr>
          <p:nvPr>
            <p:ph type="body" idx="3"/>
          </p:nvPr>
        </p:nvSpPr>
        <p:spPr>
          <a:xfrm>
            <a:off x="4887550" y="3958950"/>
            <a:ext cx="3412650" cy="28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Lato"/>
              <a:buChar char="•"/>
              <a:defRPr sz="1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984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–"/>
              <a:defRPr sz="1100" b="0"/>
            </a:lvl2pPr>
            <a:lvl3pPr marL="1371600" lvl="2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3pPr>
            <a:lvl4pPr marL="1828800" lvl="3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–"/>
              <a:defRPr/>
            </a:lvl4pPr>
            <a:lvl5pPr marL="2286000" lvl="4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»"/>
              <a:defRPr/>
            </a:lvl5pPr>
            <a:lvl6pPr marL="2743200" lvl="5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6pPr>
            <a:lvl7pPr marL="3200400" lvl="6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7pPr>
            <a:lvl8pPr marL="3657600" lvl="7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8pPr>
            <a:lvl9pPr marL="4114800" lvl="8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9pPr>
          </a:lstStyle>
          <a:p>
            <a:endParaRPr/>
          </a:p>
        </p:txBody>
      </p:sp>
      <p:sp>
        <p:nvSpPr>
          <p:cNvPr id="128" name="Google Shape;128;p19"/>
          <p:cNvSpPr txBox="1">
            <a:spLocks noGrp="1"/>
          </p:cNvSpPr>
          <p:nvPr>
            <p:ph type="body" idx="4"/>
          </p:nvPr>
        </p:nvSpPr>
        <p:spPr>
          <a:xfrm>
            <a:off x="4887550" y="3689725"/>
            <a:ext cx="3412650" cy="28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Lato"/>
              <a:buChar char="•"/>
              <a:defRPr sz="1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984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–"/>
              <a:defRPr sz="1100" b="0"/>
            </a:lvl2pPr>
            <a:lvl3pPr marL="1371600" lvl="2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3pPr>
            <a:lvl4pPr marL="1828800" lvl="3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–"/>
              <a:defRPr/>
            </a:lvl4pPr>
            <a:lvl5pPr marL="2286000" lvl="4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»"/>
              <a:defRPr/>
            </a:lvl5pPr>
            <a:lvl6pPr marL="2743200" lvl="5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6pPr>
            <a:lvl7pPr marL="3200400" lvl="6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7pPr>
            <a:lvl8pPr marL="3657600" lvl="7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8pPr>
            <a:lvl9pPr marL="4114800" lvl="8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9pPr>
          </a:lstStyle>
          <a:p>
            <a:endParaRPr/>
          </a:p>
        </p:txBody>
      </p:sp>
      <p:sp>
        <p:nvSpPr>
          <p:cNvPr id="129" name="Google Shape;129;p19"/>
          <p:cNvSpPr txBox="1">
            <a:spLocks noGrp="1"/>
          </p:cNvSpPr>
          <p:nvPr>
            <p:ph type="body" idx="5"/>
          </p:nvPr>
        </p:nvSpPr>
        <p:spPr>
          <a:xfrm>
            <a:off x="4887550" y="3422313"/>
            <a:ext cx="3412650" cy="28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Lato"/>
              <a:buChar char="•"/>
              <a:defRPr sz="1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984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–"/>
              <a:defRPr sz="1100" b="0"/>
            </a:lvl2pPr>
            <a:lvl3pPr marL="1371600" lvl="2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3pPr>
            <a:lvl4pPr marL="1828800" lvl="3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–"/>
              <a:defRPr/>
            </a:lvl4pPr>
            <a:lvl5pPr marL="2286000" lvl="4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»"/>
              <a:defRPr/>
            </a:lvl5pPr>
            <a:lvl6pPr marL="2743200" lvl="5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6pPr>
            <a:lvl7pPr marL="3200400" lvl="6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7pPr>
            <a:lvl8pPr marL="3657600" lvl="7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8pPr>
            <a:lvl9pPr marL="4114800" lvl="8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9pPr>
          </a:lstStyle>
          <a:p>
            <a:endParaRPr/>
          </a:p>
        </p:txBody>
      </p:sp>
      <p:sp>
        <p:nvSpPr>
          <p:cNvPr id="130" name="Google Shape;130;p19"/>
          <p:cNvSpPr txBox="1">
            <a:spLocks noGrp="1"/>
          </p:cNvSpPr>
          <p:nvPr>
            <p:ph type="subTitle" idx="6"/>
          </p:nvPr>
        </p:nvSpPr>
        <p:spPr>
          <a:xfrm>
            <a:off x="1583238" y="3062531"/>
            <a:ext cx="1560150" cy="31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800"/>
              <a:buFont typeface="Lato"/>
              <a:buNone/>
              <a:defRPr>
                <a:latin typeface="Lato"/>
                <a:ea typeface="Lato"/>
                <a:cs typeface="Lato"/>
                <a:sym typeface="Lato"/>
              </a:defRPr>
            </a:lvl1pPr>
            <a:lvl2pPr lvl="1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None/>
              <a:defRPr b="0"/>
            </a:lvl2pPr>
            <a:lvl3pPr lvl="2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3pPr>
            <a:lvl4pPr lvl="3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4pPr>
            <a:lvl5pPr lvl="4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5pPr>
            <a:lvl6pPr lvl="5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6pPr>
            <a:lvl7pPr lvl="6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7pPr>
            <a:lvl8pPr lvl="7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8pPr>
            <a:lvl9pPr lvl="8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19"/>
          <p:cNvSpPr txBox="1">
            <a:spLocks noGrp="1"/>
          </p:cNvSpPr>
          <p:nvPr>
            <p:ph type="body" idx="7"/>
          </p:nvPr>
        </p:nvSpPr>
        <p:spPr>
          <a:xfrm>
            <a:off x="656988" y="4316919"/>
            <a:ext cx="3412650" cy="28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Lato"/>
              <a:buChar char="•"/>
              <a:defRPr sz="1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984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–"/>
              <a:defRPr sz="1100" b="0"/>
            </a:lvl2pPr>
            <a:lvl3pPr marL="1371600" lvl="2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3pPr>
            <a:lvl4pPr marL="1828800" lvl="3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–"/>
              <a:defRPr/>
            </a:lvl4pPr>
            <a:lvl5pPr marL="2286000" lvl="4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»"/>
              <a:defRPr/>
            </a:lvl5pPr>
            <a:lvl6pPr marL="2743200" lvl="5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6pPr>
            <a:lvl7pPr marL="3200400" lvl="6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7pPr>
            <a:lvl8pPr marL="3657600" lvl="7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8pPr>
            <a:lvl9pPr marL="4114800" lvl="8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9pPr>
          </a:lstStyle>
          <a:p>
            <a:endParaRPr/>
          </a:p>
        </p:txBody>
      </p:sp>
      <p:sp>
        <p:nvSpPr>
          <p:cNvPr id="132" name="Google Shape;132;p19"/>
          <p:cNvSpPr txBox="1">
            <a:spLocks noGrp="1"/>
          </p:cNvSpPr>
          <p:nvPr>
            <p:ph type="body" idx="8"/>
          </p:nvPr>
        </p:nvSpPr>
        <p:spPr>
          <a:xfrm>
            <a:off x="656988" y="4029819"/>
            <a:ext cx="3412650" cy="28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Lato"/>
              <a:buChar char="•"/>
              <a:defRPr sz="1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984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–"/>
              <a:defRPr sz="1100" b="0"/>
            </a:lvl2pPr>
            <a:lvl3pPr marL="1371600" lvl="2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3pPr>
            <a:lvl4pPr marL="1828800" lvl="3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–"/>
              <a:defRPr/>
            </a:lvl4pPr>
            <a:lvl5pPr marL="2286000" lvl="4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»"/>
              <a:defRPr/>
            </a:lvl5pPr>
            <a:lvl6pPr marL="2743200" lvl="5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6pPr>
            <a:lvl7pPr marL="3200400" lvl="6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7pPr>
            <a:lvl8pPr marL="3657600" lvl="7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8pPr>
            <a:lvl9pPr marL="4114800" lvl="8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9pPr>
          </a:lstStyle>
          <a:p>
            <a:endParaRPr/>
          </a:p>
        </p:txBody>
      </p:sp>
      <p:sp>
        <p:nvSpPr>
          <p:cNvPr id="133" name="Google Shape;133;p19"/>
          <p:cNvSpPr txBox="1">
            <a:spLocks noGrp="1"/>
          </p:cNvSpPr>
          <p:nvPr>
            <p:ph type="body" idx="9"/>
          </p:nvPr>
        </p:nvSpPr>
        <p:spPr>
          <a:xfrm>
            <a:off x="656988" y="3760594"/>
            <a:ext cx="3412650" cy="28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Lato"/>
              <a:buChar char="•"/>
              <a:defRPr sz="1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984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–"/>
              <a:defRPr sz="1100" b="0"/>
            </a:lvl2pPr>
            <a:lvl3pPr marL="1371600" lvl="2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3pPr>
            <a:lvl4pPr marL="1828800" lvl="3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–"/>
              <a:defRPr/>
            </a:lvl4pPr>
            <a:lvl5pPr marL="2286000" lvl="4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»"/>
              <a:defRPr/>
            </a:lvl5pPr>
            <a:lvl6pPr marL="2743200" lvl="5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6pPr>
            <a:lvl7pPr marL="3200400" lvl="6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7pPr>
            <a:lvl8pPr marL="3657600" lvl="7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8pPr>
            <a:lvl9pPr marL="4114800" lvl="8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9pPr>
          </a:lstStyle>
          <a:p>
            <a:endParaRPr/>
          </a:p>
        </p:txBody>
      </p:sp>
      <p:sp>
        <p:nvSpPr>
          <p:cNvPr id="134" name="Google Shape;134;p19"/>
          <p:cNvSpPr txBox="1">
            <a:spLocks noGrp="1"/>
          </p:cNvSpPr>
          <p:nvPr>
            <p:ph type="body" idx="13"/>
          </p:nvPr>
        </p:nvSpPr>
        <p:spPr>
          <a:xfrm>
            <a:off x="656988" y="3493182"/>
            <a:ext cx="3412650" cy="28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Lato"/>
              <a:buChar char="•"/>
              <a:defRPr sz="1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984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–"/>
              <a:defRPr sz="1100" b="0"/>
            </a:lvl2pPr>
            <a:lvl3pPr marL="1371600" lvl="2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3pPr>
            <a:lvl4pPr marL="1828800" lvl="3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–"/>
              <a:defRPr/>
            </a:lvl4pPr>
            <a:lvl5pPr marL="2286000" lvl="4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»"/>
              <a:defRPr/>
            </a:lvl5pPr>
            <a:lvl6pPr marL="2743200" lvl="5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6pPr>
            <a:lvl7pPr marL="3200400" lvl="6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7pPr>
            <a:lvl8pPr marL="3657600" lvl="7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8pPr>
            <a:lvl9pPr marL="4114800" lvl="8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9pPr>
          </a:lstStyle>
          <a:p>
            <a:endParaRPr/>
          </a:p>
        </p:txBody>
      </p:sp>
      <p:sp>
        <p:nvSpPr>
          <p:cNvPr id="135" name="Google Shape;135;p19"/>
          <p:cNvSpPr txBox="1">
            <a:spLocks noGrp="1"/>
          </p:cNvSpPr>
          <p:nvPr>
            <p:ph type="subTitle" idx="14"/>
          </p:nvPr>
        </p:nvSpPr>
        <p:spPr>
          <a:xfrm>
            <a:off x="8890788" y="41013"/>
            <a:ext cx="192450" cy="246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FFDFC"/>
              </a:buClr>
              <a:buSzPts val="1300"/>
              <a:buFont typeface="Lato"/>
              <a:buNone/>
              <a:defRPr sz="1300">
                <a:solidFill>
                  <a:srgbClr val="FFFDFC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None/>
              <a:defRPr/>
            </a:lvl2pPr>
            <a:lvl3pPr lvl="2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19"/>
          <p:cNvSpPr txBox="1">
            <a:spLocks noGrp="1"/>
          </p:cNvSpPr>
          <p:nvPr>
            <p:ph type="body" idx="15"/>
          </p:nvPr>
        </p:nvSpPr>
        <p:spPr>
          <a:xfrm rot="-5400000">
            <a:off x="7585700" y="3422313"/>
            <a:ext cx="2821950" cy="28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11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FFDFC"/>
              </a:buClr>
              <a:buSzPts val="1300"/>
              <a:buFont typeface="Lato"/>
              <a:buChar char="•"/>
              <a:defRPr sz="1300">
                <a:solidFill>
                  <a:srgbClr val="FFFDFC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11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FFDFC"/>
              </a:buClr>
              <a:buSzPts val="1300"/>
              <a:buChar char="–"/>
              <a:defRPr b="0">
                <a:solidFill>
                  <a:srgbClr val="FFFDFC"/>
                </a:solidFill>
              </a:defRPr>
            </a:lvl2pPr>
            <a:lvl3pPr marL="1371600" lvl="2" indent="-3111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FFFDFC"/>
              </a:buClr>
              <a:buSzPts val="1300"/>
              <a:buChar char="•"/>
              <a:defRPr sz="1300">
                <a:solidFill>
                  <a:srgbClr val="FFFDFC"/>
                </a:solidFill>
              </a:defRPr>
            </a:lvl3pPr>
            <a:lvl4pPr marL="1828800" lvl="3" indent="-3111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FFFDFC"/>
              </a:buClr>
              <a:buSzPts val="1300"/>
              <a:buChar char="–"/>
              <a:defRPr sz="1300">
                <a:solidFill>
                  <a:srgbClr val="FFFDFC"/>
                </a:solidFill>
              </a:defRPr>
            </a:lvl4pPr>
            <a:lvl5pPr marL="2286000" lvl="4" indent="-3111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FFFDFC"/>
              </a:buClr>
              <a:buSzPts val="1300"/>
              <a:buChar char="»"/>
              <a:defRPr sz="1300">
                <a:solidFill>
                  <a:srgbClr val="FFFDFC"/>
                </a:solidFill>
              </a:defRPr>
            </a:lvl5pPr>
            <a:lvl6pPr marL="2743200" lvl="5" indent="-3111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FFFDFC"/>
              </a:buClr>
              <a:buSzPts val="1300"/>
              <a:buChar char="•"/>
              <a:defRPr sz="1300">
                <a:solidFill>
                  <a:srgbClr val="FFFDFC"/>
                </a:solidFill>
              </a:defRPr>
            </a:lvl6pPr>
            <a:lvl7pPr marL="3200400" lvl="6" indent="-3111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FFFDFC"/>
              </a:buClr>
              <a:buSzPts val="1300"/>
              <a:buChar char="•"/>
              <a:defRPr sz="1300">
                <a:solidFill>
                  <a:srgbClr val="FFFDFC"/>
                </a:solidFill>
              </a:defRPr>
            </a:lvl7pPr>
            <a:lvl8pPr marL="3657600" lvl="7" indent="-3111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FFFDFC"/>
              </a:buClr>
              <a:buSzPts val="1300"/>
              <a:buChar char="•"/>
              <a:defRPr sz="1300">
                <a:solidFill>
                  <a:srgbClr val="FFFDFC"/>
                </a:solidFill>
              </a:defRPr>
            </a:lvl8pPr>
            <a:lvl9pPr marL="4114800" lvl="8" indent="-3111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FFFDFC"/>
              </a:buClr>
              <a:buSzPts val="1300"/>
              <a:buChar char="•"/>
              <a:defRPr sz="1300">
                <a:solidFill>
                  <a:srgbClr val="FFFDFC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2">
  <p:cSld name="CUSTOM_1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65762" y="287800"/>
            <a:ext cx="2226837" cy="1312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73012" y="287800"/>
            <a:ext cx="2221478" cy="1311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22512" y="287800"/>
            <a:ext cx="2226838" cy="1314752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20"/>
          <p:cNvSpPr/>
          <p:nvPr/>
        </p:nvSpPr>
        <p:spPr>
          <a:xfrm>
            <a:off x="3732262" y="1669800"/>
            <a:ext cx="1520496" cy="417445"/>
          </a:xfrm>
          <a:custGeom>
            <a:avLst/>
            <a:gdLst/>
            <a:ahLst/>
            <a:cxnLst/>
            <a:rect l="l" t="t" r="r" b="b"/>
            <a:pathLst>
              <a:path w="3040991" h="834890" extrusionOk="0">
                <a:moveTo>
                  <a:pt x="0" y="0"/>
                </a:moveTo>
                <a:lnTo>
                  <a:pt x="3040991" y="0"/>
                </a:lnTo>
                <a:lnTo>
                  <a:pt x="3040991" y="834891"/>
                </a:lnTo>
                <a:lnTo>
                  <a:pt x="0" y="8348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42" name="Google Shape;142;p20"/>
          <p:cNvSpPr/>
          <p:nvPr/>
        </p:nvSpPr>
        <p:spPr>
          <a:xfrm>
            <a:off x="580620" y="1669800"/>
            <a:ext cx="1520496" cy="417445"/>
          </a:xfrm>
          <a:custGeom>
            <a:avLst/>
            <a:gdLst/>
            <a:ahLst/>
            <a:cxnLst/>
            <a:rect l="l" t="t" r="r" b="b"/>
            <a:pathLst>
              <a:path w="3040991" h="834890" extrusionOk="0">
                <a:moveTo>
                  <a:pt x="0" y="0"/>
                </a:moveTo>
                <a:lnTo>
                  <a:pt x="3040991" y="0"/>
                </a:lnTo>
                <a:lnTo>
                  <a:pt x="3040991" y="834891"/>
                </a:lnTo>
                <a:lnTo>
                  <a:pt x="0" y="8348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43" name="Google Shape;143;p20"/>
          <p:cNvSpPr/>
          <p:nvPr/>
        </p:nvSpPr>
        <p:spPr>
          <a:xfrm>
            <a:off x="7039930" y="1669800"/>
            <a:ext cx="1520496" cy="417445"/>
          </a:xfrm>
          <a:custGeom>
            <a:avLst/>
            <a:gdLst/>
            <a:ahLst/>
            <a:cxnLst/>
            <a:rect l="l" t="t" r="r" b="b"/>
            <a:pathLst>
              <a:path w="3040991" h="834890" extrusionOk="0">
                <a:moveTo>
                  <a:pt x="0" y="0"/>
                </a:moveTo>
                <a:lnTo>
                  <a:pt x="3040991" y="0"/>
                </a:lnTo>
                <a:lnTo>
                  <a:pt x="3040991" y="834891"/>
                </a:lnTo>
                <a:lnTo>
                  <a:pt x="0" y="8348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pic>
        <p:nvPicPr>
          <p:cNvPr id="144" name="Google Shape;144;p2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060496" y="3305079"/>
            <a:ext cx="3562010" cy="1685025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20"/>
          <p:cNvSpPr txBox="1">
            <a:spLocks noGrp="1"/>
          </p:cNvSpPr>
          <p:nvPr>
            <p:ph type="title"/>
          </p:nvPr>
        </p:nvSpPr>
        <p:spPr>
          <a:xfrm>
            <a:off x="273425" y="3620950"/>
            <a:ext cx="2773350" cy="1314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20"/>
          <p:cNvSpPr txBox="1">
            <a:spLocks noGrp="1"/>
          </p:cNvSpPr>
          <p:nvPr>
            <p:ph type="subTitle" idx="1"/>
          </p:nvPr>
        </p:nvSpPr>
        <p:spPr>
          <a:xfrm>
            <a:off x="746500" y="1743150"/>
            <a:ext cx="1107450" cy="27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None/>
              <a:defRPr/>
            </a:lvl2pPr>
            <a:lvl3pPr lvl="2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20"/>
          <p:cNvSpPr txBox="1">
            <a:spLocks noGrp="1"/>
          </p:cNvSpPr>
          <p:nvPr>
            <p:ph type="subTitle" idx="2"/>
          </p:nvPr>
        </p:nvSpPr>
        <p:spPr>
          <a:xfrm>
            <a:off x="561775" y="2267400"/>
            <a:ext cx="1476900" cy="38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Lato"/>
              <a:buNone/>
              <a:defRPr sz="130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None/>
              <a:defRPr/>
            </a:lvl2pPr>
            <a:lvl3pPr lvl="2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None/>
              <a:defRPr sz="1300" b="1"/>
            </a:lvl3pPr>
            <a:lvl4pPr lvl="3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None/>
              <a:defRPr sz="1300" b="1"/>
            </a:lvl4pPr>
            <a:lvl5pPr lvl="4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None/>
              <a:defRPr sz="1300" b="1"/>
            </a:lvl5pPr>
            <a:lvl6pPr lvl="5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None/>
              <a:defRPr sz="1300" b="1"/>
            </a:lvl6pPr>
            <a:lvl7pPr lvl="6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None/>
              <a:defRPr sz="1300" b="1"/>
            </a:lvl7pPr>
            <a:lvl8pPr lvl="7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None/>
              <a:defRPr sz="1300" b="1"/>
            </a:lvl8pPr>
            <a:lvl9pPr lvl="8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None/>
              <a:defRPr sz="1300" b="1"/>
            </a:lvl9pPr>
          </a:lstStyle>
          <a:p>
            <a:endParaRPr/>
          </a:p>
        </p:txBody>
      </p:sp>
      <p:sp>
        <p:nvSpPr>
          <p:cNvPr id="148" name="Google Shape;148;p20"/>
          <p:cNvSpPr txBox="1">
            <a:spLocks noGrp="1"/>
          </p:cNvSpPr>
          <p:nvPr>
            <p:ph type="body" idx="3"/>
          </p:nvPr>
        </p:nvSpPr>
        <p:spPr>
          <a:xfrm>
            <a:off x="473725" y="2731688"/>
            <a:ext cx="1653000" cy="47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Lato"/>
              <a:buChar char="•"/>
              <a:defRPr sz="1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9845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–"/>
              <a:defRPr sz="1100" b="0"/>
            </a:lvl2pPr>
            <a:lvl3pPr marL="1371600" lvl="2" indent="-298450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3pPr>
            <a:lvl4pPr marL="1828800" lvl="3" indent="-298450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–"/>
              <a:defRPr/>
            </a:lvl4pPr>
            <a:lvl5pPr marL="2286000" lvl="4" indent="-298450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»"/>
              <a:defRPr/>
            </a:lvl5pPr>
            <a:lvl6pPr marL="2743200" lvl="5" indent="-298450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6pPr>
            <a:lvl7pPr marL="3200400" lvl="6" indent="-298450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7pPr>
            <a:lvl8pPr marL="3657600" lvl="7" indent="-298450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8pPr>
            <a:lvl9pPr marL="4114800" lvl="8" indent="-298450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9pPr>
          </a:lstStyle>
          <a:p>
            <a:endParaRPr/>
          </a:p>
        </p:txBody>
      </p:sp>
      <p:sp>
        <p:nvSpPr>
          <p:cNvPr id="149" name="Google Shape;149;p20"/>
          <p:cNvSpPr txBox="1">
            <a:spLocks noGrp="1"/>
          </p:cNvSpPr>
          <p:nvPr>
            <p:ph type="subTitle" idx="4"/>
          </p:nvPr>
        </p:nvSpPr>
        <p:spPr>
          <a:xfrm>
            <a:off x="270713" y="290400"/>
            <a:ext cx="393750" cy="32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None/>
              <a:defRPr/>
            </a:lvl2pPr>
            <a:lvl3pPr lvl="2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20"/>
          <p:cNvSpPr txBox="1">
            <a:spLocks noGrp="1"/>
          </p:cNvSpPr>
          <p:nvPr>
            <p:ph type="subTitle" idx="5"/>
          </p:nvPr>
        </p:nvSpPr>
        <p:spPr>
          <a:xfrm>
            <a:off x="3848800" y="1743150"/>
            <a:ext cx="1107450" cy="27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None/>
              <a:defRPr/>
            </a:lvl2pPr>
            <a:lvl3pPr lvl="2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20"/>
          <p:cNvSpPr txBox="1">
            <a:spLocks noGrp="1"/>
          </p:cNvSpPr>
          <p:nvPr>
            <p:ph type="subTitle" idx="6"/>
          </p:nvPr>
        </p:nvSpPr>
        <p:spPr>
          <a:xfrm>
            <a:off x="3664075" y="2267400"/>
            <a:ext cx="1476900" cy="38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Lato"/>
              <a:buNone/>
              <a:defRPr sz="130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None/>
              <a:defRPr/>
            </a:lvl2pPr>
            <a:lvl3pPr lvl="2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None/>
              <a:defRPr sz="1300" b="1"/>
            </a:lvl3pPr>
            <a:lvl4pPr lvl="3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None/>
              <a:defRPr sz="1300" b="1"/>
            </a:lvl4pPr>
            <a:lvl5pPr lvl="4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None/>
              <a:defRPr sz="1300" b="1"/>
            </a:lvl5pPr>
            <a:lvl6pPr lvl="5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None/>
              <a:defRPr sz="1300" b="1"/>
            </a:lvl6pPr>
            <a:lvl7pPr lvl="6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None/>
              <a:defRPr sz="1300" b="1"/>
            </a:lvl7pPr>
            <a:lvl8pPr lvl="7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None/>
              <a:defRPr sz="1300" b="1"/>
            </a:lvl8pPr>
            <a:lvl9pPr lvl="8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None/>
              <a:defRPr sz="1300" b="1"/>
            </a:lvl9pPr>
          </a:lstStyle>
          <a:p>
            <a:endParaRPr/>
          </a:p>
        </p:txBody>
      </p:sp>
      <p:sp>
        <p:nvSpPr>
          <p:cNvPr id="152" name="Google Shape;152;p20"/>
          <p:cNvSpPr txBox="1">
            <a:spLocks noGrp="1"/>
          </p:cNvSpPr>
          <p:nvPr>
            <p:ph type="body" idx="7"/>
          </p:nvPr>
        </p:nvSpPr>
        <p:spPr>
          <a:xfrm>
            <a:off x="3576025" y="2731688"/>
            <a:ext cx="1653000" cy="47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Lato"/>
              <a:buChar char="•"/>
              <a:defRPr sz="1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9845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–"/>
              <a:defRPr sz="1100" b="0"/>
            </a:lvl2pPr>
            <a:lvl3pPr marL="1371600" lvl="2" indent="-298450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3pPr>
            <a:lvl4pPr marL="1828800" lvl="3" indent="-298450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–"/>
              <a:defRPr/>
            </a:lvl4pPr>
            <a:lvl5pPr marL="2286000" lvl="4" indent="-298450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»"/>
              <a:defRPr/>
            </a:lvl5pPr>
            <a:lvl6pPr marL="2743200" lvl="5" indent="-298450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6pPr>
            <a:lvl7pPr marL="3200400" lvl="6" indent="-298450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7pPr>
            <a:lvl8pPr marL="3657600" lvl="7" indent="-298450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8pPr>
            <a:lvl9pPr marL="4114800" lvl="8" indent="-298450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9pPr>
          </a:lstStyle>
          <a:p>
            <a:endParaRPr/>
          </a:p>
        </p:txBody>
      </p:sp>
      <p:sp>
        <p:nvSpPr>
          <p:cNvPr id="153" name="Google Shape;153;p20"/>
          <p:cNvSpPr txBox="1">
            <a:spLocks noGrp="1"/>
          </p:cNvSpPr>
          <p:nvPr>
            <p:ph type="subTitle" idx="8"/>
          </p:nvPr>
        </p:nvSpPr>
        <p:spPr>
          <a:xfrm>
            <a:off x="3373013" y="290400"/>
            <a:ext cx="393750" cy="32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None/>
              <a:defRPr/>
            </a:lvl2pPr>
            <a:lvl3pPr lvl="2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20"/>
          <p:cNvSpPr txBox="1">
            <a:spLocks noGrp="1"/>
          </p:cNvSpPr>
          <p:nvPr>
            <p:ph type="subTitle" idx="9"/>
          </p:nvPr>
        </p:nvSpPr>
        <p:spPr>
          <a:xfrm>
            <a:off x="7098300" y="1743150"/>
            <a:ext cx="1107450" cy="27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None/>
              <a:defRPr/>
            </a:lvl2pPr>
            <a:lvl3pPr lvl="2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20"/>
          <p:cNvSpPr txBox="1">
            <a:spLocks noGrp="1"/>
          </p:cNvSpPr>
          <p:nvPr>
            <p:ph type="subTitle" idx="13"/>
          </p:nvPr>
        </p:nvSpPr>
        <p:spPr>
          <a:xfrm>
            <a:off x="6913575" y="2267400"/>
            <a:ext cx="1476900" cy="38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Lato"/>
              <a:buNone/>
              <a:defRPr sz="130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None/>
              <a:defRPr/>
            </a:lvl2pPr>
            <a:lvl3pPr lvl="2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None/>
              <a:defRPr sz="1300" b="1"/>
            </a:lvl3pPr>
            <a:lvl4pPr lvl="3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None/>
              <a:defRPr sz="1300" b="1"/>
            </a:lvl4pPr>
            <a:lvl5pPr lvl="4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None/>
              <a:defRPr sz="1300" b="1"/>
            </a:lvl5pPr>
            <a:lvl6pPr lvl="5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None/>
              <a:defRPr sz="1300" b="1"/>
            </a:lvl6pPr>
            <a:lvl7pPr lvl="6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None/>
              <a:defRPr sz="1300" b="1"/>
            </a:lvl7pPr>
            <a:lvl8pPr lvl="7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None/>
              <a:defRPr sz="1300" b="1"/>
            </a:lvl8pPr>
            <a:lvl9pPr lvl="8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None/>
              <a:defRPr sz="1300" b="1"/>
            </a:lvl9pPr>
          </a:lstStyle>
          <a:p>
            <a:endParaRPr/>
          </a:p>
        </p:txBody>
      </p:sp>
      <p:sp>
        <p:nvSpPr>
          <p:cNvPr id="156" name="Google Shape;156;p20"/>
          <p:cNvSpPr txBox="1">
            <a:spLocks noGrp="1"/>
          </p:cNvSpPr>
          <p:nvPr>
            <p:ph type="body" idx="14"/>
          </p:nvPr>
        </p:nvSpPr>
        <p:spPr>
          <a:xfrm>
            <a:off x="6825525" y="2731688"/>
            <a:ext cx="1653000" cy="47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Lato"/>
              <a:buChar char="•"/>
              <a:defRPr sz="1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9845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–"/>
              <a:defRPr sz="1100" b="0"/>
            </a:lvl2pPr>
            <a:lvl3pPr marL="1371600" lvl="2" indent="-298450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3pPr>
            <a:lvl4pPr marL="1828800" lvl="3" indent="-298450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–"/>
              <a:defRPr/>
            </a:lvl4pPr>
            <a:lvl5pPr marL="2286000" lvl="4" indent="-298450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»"/>
              <a:defRPr/>
            </a:lvl5pPr>
            <a:lvl6pPr marL="2743200" lvl="5" indent="-298450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6pPr>
            <a:lvl7pPr marL="3200400" lvl="6" indent="-298450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7pPr>
            <a:lvl8pPr marL="3657600" lvl="7" indent="-298450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8pPr>
            <a:lvl9pPr marL="4114800" lvl="8" indent="-298450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Char char="•"/>
              <a:defRPr/>
            </a:lvl9pPr>
          </a:lstStyle>
          <a:p>
            <a:endParaRPr/>
          </a:p>
        </p:txBody>
      </p:sp>
      <p:sp>
        <p:nvSpPr>
          <p:cNvPr id="157" name="Google Shape;157;p20"/>
          <p:cNvSpPr txBox="1">
            <a:spLocks noGrp="1"/>
          </p:cNvSpPr>
          <p:nvPr>
            <p:ph type="subTitle" idx="15"/>
          </p:nvPr>
        </p:nvSpPr>
        <p:spPr>
          <a:xfrm>
            <a:off x="6622513" y="290400"/>
            <a:ext cx="393750" cy="32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None/>
              <a:defRPr/>
            </a:lvl2pPr>
            <a:lvl3pPr lvl="2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">
  <p:cSld name="CUSTOM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80938" y="868278"/>
            <a:ext cx="4949136" cy="141225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0" name="Google Shape;160;p21"/>
          <p:cNvGrpSpPr/>
          <p:nvPr/>
        </p:nvGrpSpPr>
        <p:grpSpPr>
          <a:xfrm>
            <a:off x="0" y="3801449"/>
            <a:ext cx="9144059" cy="1342060"/>
            <a:chOff x="0" y="-47625"/>
            <a:chExt cx="4816592" cy="706924"/>
          </a:xfrm>
        </p:grpSpPr>
        <p:sp>
          <p:nvSpPr>
            <p:cNvPr id="161" name="Google Shape;161;p21"/>
            <p:cNvSpPr/>
            <p:nvPr/>
          </p:nvSpPr>
          <p:spPr>
            <a:xfrm>
              <a:off x="0" y="0"/>
              <a:ext cx="4816592" cy="659299"/>
            </a:xfrm>
            <a:custGeom>
              <a:avLst/>
              <a:gdLst/>
              <a:ahLst/>
              <a:cxnLst/>
              <a:rect l="l" t="t" r="r" b="b"/>
              <a:pathLst>
                <a:path w="4816592" h="659299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659299"/>
                  </a:lnTo>
                  <a:lnTo>
                    <a:pt x="0" y="659299"/>
                  </a:lnTo>
                  <a:close/>
                </a:path>
              </a:pathLst>
            </a:custGeom>
            <a:solidFill>
              <a:srgbClr val="EB672B"/>
            </a:solidFill>
            <a:ln>
              <a:noFill/>
            </a:ln>
          </p:spPr>
        </p:sp>
        <p:sp>
          <p:nvSpPr>
            <p:cNvPr id="162" name="Google Shape;162;p21"/>
            <p:cNvSpPr txBox="1"/>
            <p:nvPr/>
          </p:nvSpPr>
          <p:spPr>
            <a:xfrm>
              <a:off x="0" y="-47625"/>
              <a:ext cx="4816500" cy="706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6333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3" name="Google Shape;163;p21"/>
          <p:cNvSpPr/>
          <p:nvPr/>
        </p:nvSpPr>
        <p:spPr>
          <a:xfrm rot="771303">
            <a:off x="6773169" y="512596"/>
            <a:ext cx="1034913" cy="1050189"/>
          </a:xfrm>
          <a:custGeom>
            <a:avLst/>
            <a:gdLst/>
            <a:ahLst/>
            <a:cxnLst/>
            <a:rect l="l" t="t" r="r" b="b"/>
            <a:pathLst>
              <a:path w="2069690" h="2100239" extrusionOk="0">
                <a:moveTo>
                  <a:pt x="0" y="0"/>
                </a:moveTo>
                <a:lnTo>
                  <a:pt x="2069691" y="0"/>
                </a:lnTo>
                <a:lnTo>
                  <a:pt x="2069691" y="2100239"/>
                </a:lnTo>
                <a:lnTo>
                  <a:pt x="0" y="21002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64" name="Google Shape;164;p21"/>
          <p:cNvSpPr/>
          <p:nvPr/>
        </p:nvSpPr>
        <p:spPr>
          <a:xfrm>
            <a:off x="8844035" y="1155697"/>
            <a:ext cx="2123021" cy="2057400"/>
          </a:xfrm>
          <a:custGeom>
            <a:avLst/>
            <a:gdLst/>
            <a:ahLst/>
            <a:cxnLst/>
            <a:rect l="l" t="t" r="r" b="b"/>
            <a:pathLst>
              <a:path w="4246041" h="4114800" extrusionOk="0">
                <a:moveTo>
                  <a:pt x="0" y="0"/>
                </a:moveTo>
                <a:lnTo>
                  <a:pt x="4246041" y="0"/>
                </a:lnTo>
                <a:lnTo>
                  <a:pt x="424604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65" name="Google Shape;165;p21"/>
          <p:cNvSpPr/>
          <p:nvPr/>
        </p:nvSpPr>
        <p:spPr>
          <a:xfrm flipH="1">
            <a:off x="4693421" y="214612"/>
            <a:ext cx="4949141" cy="6437412"/>
          </a:xfrm>
          <a:custGeom>
            <a:avLst/>
            <a:gdLst/>
            <a:ahLst/>
            <a:cxnLst/>
            <a:rect l="l" t="t" r="r" b="b"/>
            <a:pathLst>
              <a:path w="9898282" h="12874823" extrusionOk="0">
                <a:moveTo>
                  <a:pt x="9898282" y="0"/>
                </a:moveTo>
                <a:lnTo>
                  <a:pt x="0" y="0"/>
                </a:lnTo>
                <a:lnTo>
                  <a:pt x="0" y="12874823"/>
                </a:lnTo>
                <a:lnTo>
                  <a:pt x="9898282" y="12874823"/>
                </a:lnTo>
                <a:lnTo>
                  <a:pt x="9898282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t="-15384"/>
            </a:stretch>
          </a:blipFill>
          <a:ln>
            <a:noFill/>
          </a:ln>
        </p:spPr>
      </p:sp>
      <p:sp>
        <p:nvSpPr>
          <p:cNvPr id="166" name="Google Shape;166;p21"/>
          <p:cNvSpPr/>
          <p:nvPr/>
        </p:nvSpPr>
        <p:spPr>
          <a:xfrm rot="1751628">
            <a:off x="8004760" y="2928143"/>
            <a:ext cx="897454" cy="1602595"/>
          </a:xfrm>
          <a:custGeom>
            <a:avLst/>
            <a:gdLst/>
            <a:ahLst/>
            <a:cxnLst/>
            <a:rect l="l" t="t" r="r" b="b"/>
            <a:pathLst>
              <a:path w="1795884" h="3206935" extrusionOk="0">
                <a:moveTo>
                  <a:pt x="0" y="0"/>
                </a:moveTo>
                <a:lnTo>
                  <a:pt x="1795884" y="0"/>
                </a:lnTo>
                <a:lnTo>
                  <a:pt x="1795884" y="3206935"/>
                </a:lnTo>
                <a:lnTo>
                  <a:pt x="0" y="32069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67" name="Google Shape;167;p21"/>
          <p:cNvSpPr/>
          <p:nvPr/>
        </p:nvSpPr>
        <p:spPr>
          <a:xfrm>
            <a:off x="8514405" y="278157"/>
            <a:ext cx="782304" cy="736788"/>
          </a:xfrm>
          <a:custGeom>
            <a:avLst/>
            <a:gdLst/>
            <a:ahLst/>
            <a:cxnLst/>
            <a:rect l="l" t="t" r="r" b="b"/>
            <a:pathLst>
              <a:path w="1564607" h="1473576" extrusionOk="0">
                <a:moveTo>
                  <a:pt x="0" y="0"/>
                </a:moveTo>
                <a:lnTo>
                  <a:pt x="1564608" y="0"/>
                </a:lnTo>
                <a:lnTo>
                  <a:pt x="1564608" y="1473575"/>
                </a:lnTo>
                <a:lnTo>
                  <a:pt x="0" y="14735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68" name="Google Shape;168;p21"/>
          <p:cNvSpPr/>
          <p:nvPr/>
        </p:nvSpPr>
        <p:spPr>
          <a:xfrm rot="-2107270">
            <a:off x="4894276" y="303745"/>
            <a:ext cx="640487" cy="900941"/>
          </a:xfrm>
          <a:custGeom>
            <a:avLst/>
            <a:gdLst/>
            <a:ahLst/>
            <a:cxnLst/>
            <a:rect l="l" t="t" r="r" b="b"/>
            <a:pathLst>
              <a:path w="1281659" h="1802845" extrusionOk="0">
                <a:moveTo>
                  <a:pt x="0" y="0"/>
                </a:moveTo>
                <a:lnTo>
                  <a:pt x="1281659" y="0"/>
                </a:lnTo>
                <a:lnTo>
                  <a:pt x="1281659" y="1802845"/>
                </a:lnTo>
                <a:lnTo>
                  <a:pt x="0" y="180284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69" name="Google Shape;169;p21"/>
          <p:cNvSpPr/>
          <p:nvPr/>
        </p:nvSpPr>
        <p:spPr>
          <a:xfrm>
            <a:off x="7672509" y="-47017"/>
            <a:ext cx="693960" cy="915295"/>
          </a:xfrm>
          <a:custGeom>
            <a:avLst/>
            <a:gdLst/>
            <a:ahLst/>
            <a:cxnLst/>
            <a:rect l="l" t="t" r="r" b="b"/>
            <a:pathLst>
              <a:path w="1387919" h="1830589" extrusionOk="0">
                <a:moveTo>
                  <a:pt x="0" y="0"/>
                </a:moveTo>
                <a:lnTo>
                  <a:pt x="1387919" y="0"/>
                </a:lnTo>
                <a:lnTo>
                  <a:pt x="1387919" y="1830588"/>
                </a:lnTo>
                <a:lnTo>
                  <a:pt x="0" y="18305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70" name="Google Shape;170;p21"/>
          <p:cNvSpPr/>
          <p:nvPr/>
        </p:nvSpPr>
        <p:spPr>
          <a:xfrm>
            <a:off x="6068361" y="-295683"/>
            <a:ext cx="599853" cy="497333"/>
          </a:xfrm>
          <a:custGeom>
            <a:avLst/>
            <a:gdLst/>
            <a:ahLst/>
            <a:cxnLst/>
            <a:rect l="l" t="t" r="r" b="b"/>
            <a:pathLst>
              <a:path w="1199706" h="994665" extrusionOk="0">
                <a:moveTo>
                  <a:pt x="0" y="0"/>
                </a:moveTo>
                <a:lnTo>
                  <a:pt x="1199706" y="0"/>
                </a:lnTo>
                <a:lnTo>
                  <a:pt x="1199706" y="994665"/>
                </a:lnTo>
                <a:lnTo>
                  <a:pt x="0" y="99466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71" name="Google Shape;171;p21"/>
          <p:cNvSpPr/>
          <p:nvPr/>
        </p:nvSpPr>
        <p:spPr>
          <a:xfrm>
            <a:off x="5818771" y="2359070"/>
            <a:ext cx="499180" cy="451985"/>
          </a:xfrm>
          <a:custGeom>
            <a:avLst/>
            <a:gdLst/>
            <a:ahLst/>
            <a:cxnLst/>
            <a:rect l="l" t="t" r="r" b="b"/>
            <a:pathLst>
              <a:path w="998360" h="903969" extrusionOk="0">
                <a:moveTo>
                  <a:pt x="0" y="0"/>
                </a:moveTo>
                <a:lnTo>
                  <a:pt x="998360" y="0"/>
                </a:lnTo>
                <a:lnTo>
                  <a:pt x="998360" y="903969"/>
                </a:lnTo>
                <a:lnTo>
                  <a:pt x="0" y="9039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</p:sp>
      <p:pic>
        <p:nvPicPr>
          <p:cNvPr id="172" name="Google Shape;172;p21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534075" y="3288175"/>
            <a:ext cx="2618625" cy="265988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21"/>
          <p:cNvSpPr txBox="1">
            <a:spLocks noGrp="1"/>
          </p:cNvSpPr>
          <p:nvPr>
            <p:ph type="subTitle" idx="1"/>
          </p:nvPr>
        </p:nvSpPr>
        <p:spPr>
          <a:xfrm>
            <a:off x="952307" y="1206000"/>
            <a:ext cx="3806400" cy="7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100"/>
              <a:buNone/>
              <a:defRPr sz="9100"/>
            </a:lvl1pPr>
            <a:lvl2pPr lvl="1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None/>
              <a:defRPr/>
            </a:lvl2pPr>
            <a:lvl3pPr lvl="2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74" name="Google Shape;174;p21"/>
          <p:cNvSpPr txBox="1">
            <a:spLocks noGrp="1"/>
          </p:cNvSpPr>
          <p:nvPr>
            <p:ph type="subTitle" idx="2"/>
          </p:nvPr>
        </p:nvSpPr>
        <p:spPr>
          <a:xfrm>
            <a:off x="3396184" y="1942800"/>
            <a:ext cx="1799700" cy="7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100"/>
              <a:buNone/>
              <a:defRPr sz="9100"/>
            </a:lvl1pPr>
            <a:lvl2pPr lvl="1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None/>
              <a:defRPr/>
            </a:lvl2pPr>
            <a:lvl3pPr lvl="2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75" name="Google Shape;175;p21"/>
          <p:cNvSpPr txBox="1">
            <a:spLocks noGrp="1"/>
          </p:cNvSpPr>
          <p:nvPr>
            <p:ph type="title"/>
          </p:nvPr>
        </p:nvSpPr>
        <p:spPr>
          <a:xfrm>
            <a:off x="442975" y="2513500"/>
            <a:ext cx="4315800" cy="7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2"/>
          <p:cNvSpPr txBox="1">
            <a:spLocks noGrp="1"/>
          </p:cNvSpPr>
          <p:nvPr>
            <p:ph type="ctrTitle"/>
          </p:nvPr>
        </p:nvSpPr>
        <p:spPr>
          <a:xfrm>
            <a:off x="342900" y="1065213"/>
            <a:ext cx="3886200" cy="735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9pPr>
          </a:lstStyle>
          <a:p>
            <a:endParaRPr/>
          </a:p>
        </p:txBody>
      </p:sp>
      <p:sp>
        <p:nvSpPr>
          <p:cNvPr id="178" name="Google Shape;178;p22"/>
          <p:cNvSpPr txBox="1">
            <a:spLocks noGrp="1"/>
          </p:cNvSpPr>
          <p:nvPr>
            <p:ph type="subTitle" idx="1"/>
          </p:nvPr>
        </p:nvSpPr>
        <p:spPr>
          <a:xfrm>
            <a:off x="685800" y="1943100"/>
            <a:ext cx="3200400" cy="87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79" name="Google Shape;179;p22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0" name="Google Shape;180;p22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1" name="Google Shape;181;p22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3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9pPr>
          </a:lstStyle>
          <a:p>
            <a:endParaRPr/>
          </a:p>
        </p:txBody>
      </p:sp>
      <p:sp>
        <p:nvSpPr>
          <p:cNvPr id="184" name="Google Shape;184;p23"/>
          <p:cNvSpPr txBox="1">
            <a:spLocks noGrp="1"/>
          </p:cNvSpPr>
          <p:nvPr>
            <p:ph type="body" idx="1"/>
          </p:nvPr>
        </p:nvSpPr>
        <p:spPr>
          <a:xfrm>
            <a:off x="228600" y="800100"/>
            <a:ext cx="4114800" cy="2262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marL="914400" lvl="1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2pPr>
            <a:lvl3pPr marL="1371600" lvl="2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marL="1828800" lvl="3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4pPr>
            <a:lvl5pPr marL="2286000" lvl="4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/>
            </a:lvl5pPr>
            <a:lvl6pPr marL="2743200" lvl="5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marL="3200400" lvl="6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marL="3657600" lvl="7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marL="4114800" lvl="8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>
            <a:endParaRPr/>
          </a:p>
        </p:txBody>
      </p:sp>
      <p:sp>
        <p:nvSpPr>
          <p:cNvPr id="185" name="Google Shape;185;p23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6" name="Google Shape;186;p23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7" name="Google Shape;187;p23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4"/>
          <p:cNvSpPr txBox="1">
            <a:spLocks noGrp="1"/>
          </p:cNvSpPr>
          <p:nvPr>
            <p:ph type="title"/>
          </p:nvPr>
        </p:nvSpPr>
        <p:spPr>
          <a:xfrm>
            <a:off x="361156" y="2203450"/>
            <a:ext cx="3886200" cy="681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9pPr>
          </a:lstStyle>
          <a:p>
            <a:endParaRPr/>
          </a:p>
        </p:txBody>
      </p:sp>
      <p:sp>
        <p:nvSpPr>
          <p:cNvPr id="190" name="Google Shape;190;p24"/>
          <p:cNvSpPr txBox="1">
            <a:spLocks noGrp="1"/>
          </p:cNvSpPr>
          <p:nvPr>
            <p:ph type="body" idx="1"/>
          </p:nvPr>
        </p:nvSpPr>
        <p:spPr>
          <a:xfrm>
            <a:off x="361156" y="1453357"/>
            <a:ext cx="3886200" cy="750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 sz="1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900"/>
              <a:buNone/>
              <a:defRPr sz="9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800"/>
              <a:buNone/>
              <a:defRPr sz="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91" name="Google Shape;191;p24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2" name="Google Shape;192;p24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3" name="Google Shape;193;p24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5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9pPr>
          </a:lstStyle>
          <a:p>
            <a:endParaRPr/>
          </a:p>
        </p:txBody>
      </p:sp>
      <p:sp>
        <p:nvSpPr>
          <p:cNvPr id="196" name="Google Shape;196;p25"/>
          <p:cNvSpPr txBox="1">
            <a:spLocks noGrp="1"/>
          </p:cNvSpPr>
          <p:nvPr>
            <p:ph type="body" idx="1"/>
          </p:nvPr>
        </p:nvSpPr>
        <p:spPr>
          <a:xfrm>
            <a:off x="228600" y="800100"/>
            <a:ext cx="2019300" cy="2262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1pPr>
            <a:lvl2pPr marL="914400" lvl="1" indent="-30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200"/>
            </a:lvl2pPr>
            <a:lvl3pPr marL="1371600" lvl="2" indent="-2921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3pPr>
            <a:lvl4pPr marL="1828800" lvl="3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 sz="900"/>
            </a:lvl4pPr>
            <a:lvl5pPr marL="2286000" lvl="4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 sz="900"/>
            </a:lvl5pPr>
            <a:lvl6pPr marL="2743200" lvl="5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6pPr>
            <a:lvl7pPr marL="3200400" lvl="6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7pPr>
            <a:lvl8pPr marL="3657600" lvl="7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8pPr>
            <a:lvl9pPr marL="4114800" lvl="8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9pPr>
          </a:lstStyle>
          <a:p>
            <a:endParaRPr/>
          </a:p>
        </p:txBody>
      </p:sp>
      <p:sp>
        <p:nvSpPr>
          <p:cNvPr id="197" name="Google Shape;197;p25"/>
          <p:cNvSpPr txBox="1">
            <a:spLocks noGrp="1"/>
          </p:cNvSpPr>
          <p:nvPr>
            <p:ph type="body" idx="2"/>
          </p:nvPr>
        </p:nvSpPr>
        <p:spPr>
          <a:xfrm>
            <a:off x="2324100" y="800100"/>
            <a:ext cx="2019300" cy="2262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1pPr>
            <a:lvl2pPr marL="914400" lvl="1" indent="-30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200"/>
            </a:lvl2pPr>
            <a:lvl3pPr marL="1371600" lvl="2" indent="-2921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3pPr>
            <a:lvl4pPr marL="1828800" lvl="3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 sz="900"/>
            </a:lvl4pPr>
            <a:lvl5pPr marL="2286000" lvl="4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 sz="900"/>
            </a:lvl5pPr>
            <a:lvl6pPr marL="2743200" lvl="5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6pPr>
            <a:lvl7pPr marL="3200400" lvl="6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7pPr>
            <a:lvl8pPr marL="3657600" lvl="7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8pPr>
            <a:lvl9pPr marL="4114800" lvl="8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9pPr>
          </a:lstStyle>
          <a:p>
            <a:endParaRPr/>
          </a:p>
        </p:txBody>
      </p:sp>
      <p:sp>
        <p:nvSpPr>
          <p:cNvPr id="198" name="Google Shape;198;p25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9" name="Google Shape;199;p25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0" name="Google Shape;200;p25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6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9pPr>
          </a:lstStyle>
          <a:p>
            <a:endParaRPr/>
          </a:p>
        </p:txBody>
      </p:sp>
      <p:sp>
        <p:nvSpPr>
          <p:cNvPr id="203" name="Google Shape;203;p26"/>
          <p:cNvSpPr txBox="1">
            <a:spLocks noGrp="1"/>
          </p:cNvSpPr>
          <p:nvPr>
            <p:ph type="body" idx="1"/>
          </p:nvPr>
        </p:nvSpPr>
        <p:spPr>
          <a:xfrm>
            <a:off x="228600" y="767556"/>
            <a:ext cx="2020094" cy="319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 b="1"/>
            </a:lvl3pPr>
            <a:lvl4pPr marL="1828800" lvl="3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4pPr>
            <a:lvl5pPr marL="2286000" lvl="4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5pPr>
            <a:lvl6pPr marL="2743200" lvl="5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6pPr>
            <a:lvl7pPr marL="3200400" lvl="6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7pPr>
            <a:lvl8pPr marL="3657600" lvl="7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8pPr>
            <a:lvl9pPr marL="4114800" lvl="8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9pPr>
          </a:lstStyle>
          <a:p>
            <a:endParaRPr/>
          </a:p>
        </p:txBody>
      </p:sp>
      <p:sp>
        <p:nvSpPr>
          <p:cNvPr id="204" name="Google Shape;204;p26"/>
          <p:cNvSpPr txBox="1">
            <a:spLocks noGrp="1"/>
          </p:cNvSpPr>
          <p:nvPr>
            <p:ph type="body" idx="2"/>
          </p:nvPr>
        </p:nvSpPr>
        <p:spPr>
          <a:xfrm>
            <a:off x="228600" y="1087438"/>
            <a:ext cx="2020094" cy="19756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30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1pPr>
            <a:lvl2pPr marL="914400" lvl="1" indent="-2921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2pPr>
            <a:lvl3pPr marL="1371600" lvl="2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3pPr>
            <a:lvl4pPr marL="1828800" lvl="3" indent="-279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–"/>
              <a:defRPr sz="800"/>
            </a:lvl4pPr>
            <a:lvl5pPr marL="2286000" lvl="4" indent="-279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»"/>
              <a:defRPr sz="800"/>
            </a:lvl5pPr>
            <a:lvl6pPr marL="2743200" lvl="5" indent="-279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6pPr>
            <a:lvl7pPr marL="3200400" lvl="6" indent="-279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7pPr>
            <a:lvl8pPr marL="3657600" lvl="7" indent="-279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8pPr>
            <a:lvl9pPr marL="4114800" lvl="8" indent="-279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9pPr>
          </a:lstStyle>
          <a:p>
            <a:endParaRPr/>
          </a:p>
        </p:txBody>
      </p:sp>
      <p:sp>
        <p:nvSpPr>
          <p:cNvPr id="205" name="Google Shape;205;p26"/>
          <p:cNvSpPr txBox="1">
            <a:spLocks noGrp="1"/>
          </p:cNvSpPr>
          <p:nvPr>
            <p:ph type="body" idx="3"/>
          </p:nvPr>
        </p:nvSpPr>
        <p:spPr>
          <a:xfrm>
            <a:off x="2322513" y="767556"/>
            <a:ext cx="2020888" cy="319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 b="1"/>
            </a:lvl3pPr>
            <a:lvl4pPr marL="1828800" lvl="3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4pPr>
            <a:lvl5pPr marL="2286000" lvl="4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5pPr>
            <a:lvl6pPr marL="2743200" lvl="5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6pPr>
            <a:lvl7pPr marL="3200400" lvl="6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7pPr>
            <a:lvl8pPr marL="3657600" lvl="7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8pPr>
            <a:lvl9pPr marL="4114800" lvl="8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9pPr>
          </a:lstStyle>
          <a:p>
            <a:endParaRPr/>
          </a:p>
        </p:txBody>
      </p:sp>
      <p:sp>
        <p:nvSpPr>
          <p:cNvPr id="206" name="Google Shape;206;p26"/>
          <p:cNvSpPr txBox="1">
            <a:spLocks noGrp="1"/>
          </p:cNvSpPr>
          <p:nvPr>
            <p:ph type="body" idx="4"/>
          </p:nvPr>
        </p:nvSpPr>
        <p:spPr>
          <a:xfrm>
            <a:off x="2322513" y="1087438"/>
            <a:ext cx="2020888" cy="19756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30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1pPr>
            <a:lvl2pPr marL="914400" lvl="1" indent="-2921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2pPr>
            <a:lvl3pPr marL="1371600" lvl="2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3pPr>
            <a:lvl4pPr marL="1828800" lvl="3" indent="-279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–"/>
              <a:defRPr sz="800"/>
            </a:lvl4pPr>
            <a:lvl5pPr marL="2286000" lvl="4" indent="-279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»"/>
              <a:defRPr sz="800"/>
            </a:lvl5pPr>
            <a:lvl6pPr marL="2743200" lvl="5" indent="-279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6pPr>
            <a:lvl7pPr marL="3200400" lvl="6" indent="-279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7pPr>
            <a:lvl8pPr marL="3657600" lvl="7" indent="-279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8pPr>
            <a:lvl9pPr marL="4114800" lvl="8" indent="-279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9pPr>
          </a:lstStyle>
          <a:p>
            <a:endParaRPr/>
          </a:p>
        </p:txBody>
      </p:sp>
      <p:sp>
        <p:nvSpPr>
          <p:cNvPr id="207" name="Google Shape;207;p26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8" name="Google Shape;208;p26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9" name="Google Shape;209;p26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7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9pPr>
          </a:lstStyle>
          <a:p>
            <a:endParaRPr/>
          </a:p>
        </p:txBody>
      </p:sp>
      <p:sp>
        <p:nvSpPr>
          <p:cNvPr id="212" name="Google Shape;212;p27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3" name="Google Shape;213;p27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4" name="Google Shape;214;p27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8"/>
          <p:cNvSpPr txBox="1">
            <a:spLocks noGrp="1"/>
          </p:cNvSpPr>
          <p:nvPr>
            <p:ph type="title"/>
          </p:nvPr>
        </p:nvSpPr>
        <p:spPr>
          <a:xfrm>
            <a:off x="228600" y="136525"/>
            <a:ext cx="1504157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  <a:defRPr sz="1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9pPr>
          </a:lstStyle>
          <a:p>
            <a:endParaRPr/>
          </a:p>
        </p:txBody>
      </p:sp>
      <p:sp>
        <p:nvSpPr>
          <p:cNvPr id="217" name="Google Shape;217;p28"/>
          <p:cNvSpPr txBox="1">
            <a:spLocks noGrp="1"/>
          </p:cNvSpPr>
          <p:nvPr>
            <p:ph type="body" idx="1"/>
          </p:nvPr>
        </p:nvSpPr>
        <p:spPr>
          <a:xfrm>
            <a:off x="1787525" y="136525"/>
            <a:ext cx="2555875" cy="29265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1pPr>
            <a:lvl2pPr marL="914400" lvl="1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2pPr>
            <a:lvl3pPr marL="1371600" lvl="2" indent="-30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marL="1828800" lvl="3" indent="-2921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4pPr>
            <a:lvl5pPr marL="2286000" lvl="4" indent="-2921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»"/>
              <a:defRPr sz="1000"/>
            </a:lvl5pPr>
            <a:lvl6pPr marL="2743200" lvl="5" indent="-2921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6pPr>
            <a:lvl7pPr marL="3200400" lvl="6" indent="-2921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7pPr>
            <a:lvl8pPr marL="3657600" lvl="7" indent="-2921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8pPr>
            <a:lvl9pPr marL="4114800" lvl="8" indent="-2921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9pPr>
          </a:lstStyle>
          <a:p>
            <a:endParaRPr/>
          </a:p>
        </p:txBody>
      </p:sp>
      <p:sp>
        <p:nvSpPr>
          <p:cNvPr id="218" name="Google Shape;218;p28"/>
          <p:cNvSpPr txBox="1">
            <a:spLocks noGrp="1"/>
          </p:cNvSpPr>
          <p:nvPr>
            <p:ph type="body" idx="2"/>
          </p:nvPr>
        </p:nvSpPr>
        <p:spPr>
          <a:xfrm>
            <a:off x="228600" y="717550"/>
            <a:ext cx="1504157" cy="2345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1pPr>
            <a:lvl2pPr marL="914400" lvl="1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2pPr>
            <a:lvl3pPr marL="1371600" lvl="2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3pPr>
            <a:lvl4pPr marL="1828800" lvl="3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4pPr>
            <a:lvl5pPr marL="2286000" lvl="4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5pPr>
            <a:lvl6pPr marL="2743200" lvl="5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6pPr>
            <a:lvl7pPr marL="3200400" lvl="6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7pPr>
            <a:lvl8pPr marL="3657600" lvl="7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8pPr>
            <a:lvl9pPr marL="4114800" lvl="8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9pPr>
          </a:lstStyle>
          <a:p>
            <a:endParaRPr/>
          </a:p>
        </p:txBody>
      </p:sp>
      <p:sp>
        <p:nvSpPr>
          <p:cNvPr id="219" name="Google Shape;219;p28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0" name="Google Shape;220;p28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1" name="Google Shape;221;p28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9"/>
          <p:cNvSpPr txBox="1">
            <a:spLocks noGrp="1"/>
          </p:cNvSpPr>
          <p:nvPr>
            <p:ph type="title"/>
          </p:nvPr>
        </p:nvSpPr>
        <p:spPr>
          <a:xfrm>
            <a:off x="896144" y="2400300"/>
            <a:ext cx="2743200" cy="283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  <a:defRPr sz="1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9pPr>
          </a:lstStyle>
          <a:p>
            <a:endParaRPr/>
          </a:p>
        </p:txBody>
      </p:sp>
      <p:sp>
        <p:nvSpPr>
          <p:cNvPr id="224" name="Google Shape;224;p29"/>
          <p:cNvSpPr>
            <a:spLocks noGrp="1"/>
          </p:cNvSpPr>
          <p:nvPr>
            <p:ph type="pic" idx="2"/>
          </p:nvPr>
        </p:nvSpPr>
        <p:spPr>
          <a:xfrm>
            <a:off x="896144" y="306388"/>
            <a:ext cx="2743200" cy="2057400"/>
          </a:xfrm>
          <a:prstGeom prst="rect">
            <a:avLst/>
          </a:prstGeom>
          <a:noFill/>
          <a:ln>
            <a:noFill/>
          </a:ln>
        </p:spPr>
      </p:sp>
      <p:sp>
        <p:nvSpPr>
          <p:cNvPr id="225" name="Google Shape;225;p29"/>
          <p:cNvSpPr txBox="1">
            <a:spLocks noGrp="1"/>
          </p:cNvSpPr>
          <p:nvPr>
            <p:ph type="body" idx="1"/>
          </p:nvPr>
        </p:nvSpPr>
        <p:spPr>
          <a:xfrm>
            <a:off x="896144" y="2683669"/>
            <a:ext cx="2743200" cy="4024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1pPr>
            <a:lvl2pPr marL="914400" lvl="1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2pPr>
            <a:lvl3pPr marL="1371600" lvl="2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3pPr>
            <a:lvl4pPr marL="1828800" lvl="3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4pPr>
            <a:lvl5pPr marL="2286000" lvl="4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5pPr>
            <a:lvl6pPr marL="2743200" lvl="5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6pPr>
            <a:lvl7pPr marL="3200400" lvl="6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7pPr>
            <a:lvl8pPr marL="3657600" lvl="7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8pPr>
            <a:lvl9pPr marL="4114800" lvl="8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9pPr>
          </a:lstStyle>
          <a:p>
            <a:endParaRPr/>
          </a:p>
        </p:txBody>
      </p:sp>
      <p:sp>
        <p:nvSpPr>
          <p:cNvPr id="226" name="Google Shape;226;p29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7" name="Google Shape;227;p29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8" name="Google Shape;228;p29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0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9pPr>
          </a:lstStyle>
          <a:p>
            <a:endParaRPr/>
          </a:p>
        </p:txBody>
      </p:sp>
      <p:sp>
        <p:nvSpPr>
          <p:cNvPr id="231" name="Google Shape;231;p30"/>
          <p:cNvSpPr txBox="1">
            <a:spLocks noGrp="1"/>
          </p:cNvSpPr>
          <p:nvPr>
            <p:ph type="body" idx="1"/>
          </p:nvPr>
        </p:nvSpPr>
        <p:spPr>
          <a:xfrm rot="5400000">
            <a:off x="1154510" y="-125809"/>
            <a:ext cx="2262981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marL="914400" lvl="1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2pPr>
            <a:lvl3pPr marL="1371600" lvl="2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marL="1828800" lvl="3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4pPr>
            <a:lvl5pPr marL="2286000" lvl="4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/>
            </a:lvl5pPr>
            <a:lvl6pPr marL="2743200" lvl="5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marL="3200400" lvl="6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marL="3657600" lvl="7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marL="4114800" lvl="8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>
            <a:endParaRPr/>
          </a:p>
        </p:txBody>
      </p:sp>
      <p:sp>
        <p:nvSpPr>
          <p:cNvPr id="232" name="Google Shape;232;p30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3" name="Google Shape;233;p30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4" name="Google Shape;234;p30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1"/>
          <p:cNvSpPr txBox="1">
            <a:spLocks noGrp="1"/>
          </p:cNvSpPr>
          <p:nvPr>
            <p:ph type="title"/>
          </p:nvPr>
        </p:nvSpPr>
        <p:spPr>
          <a:xfrm rot="5400000">
            <a:off x="2366169" y="1085851"/>
            <a:ext cx="2925763" cy="1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9pPr>
          </a:lstStyle>
          <a:p>
            <a:endParaRPr/>
          </a:p>
        </p:txBody>
      </p:sp>
      <p:sp>
        <p:nvSpPr>
          <p:cNvPr id="237" name="Google Shape;237;p31"/>
          <p:cNvSpPr txBox="1">
            <a:spLocks noGrp="1"/>
          </p:cNvSpPr>
          <p:nvPr>
            <p:ph type="body" idx="1"/>
          </p:nvPr>
        </p:nvSpPr>
        <p:spPr>
          <a:xfrm rot="5400000">
            <a:off x="270669" y="95250"/>
            <a:ext cx="2925763" cy="30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marL="914400" lvl="1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2pPr>
            <a:lvl3pPr marL="1371600" lvl="2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marL="1828800" lvl="3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4pPr>
            <a:lvl5pPr marL="2286000" lvl="4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/>
            </a:lvl5pPr>
            <a:lvl6pPr marL="2743200" lvl="5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marL="3200400" lvl="6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marL="3657600" lvl="7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marL="4114800" lvl="8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>
            <a:endParaRPr/>
          </a:p>
        </p:txBody>
      </p:sp>
      <p:sp>
        <p:nvSpPr>
          <p:cNvPr id="238" name="Google Shape;238;p31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9" name="Google Shape;239;p31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0" name="Google Shape;240;p31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B672B"/>
              </a:buClr>
              <a:buSzPts val="5000"/>
              <a:buFont typeface="Mukta ExtraBold"/>
              <a:buNone/>
              <a:defRPr sz="5000" b="0" i="0" u="none" strike="noStrike" cap="none">
                <a:solidFill>
                  <a:srgbClr val="EB672B"/>
                </a:solidFill>
                <a:latin typeface="Mukta ExtraBold"/>
                <a:ea typeface="Mukta ExtraBold"/>
                <a:cs typeface="Mukta ExtraBold"/>
                <a:sym typeface="Mukta Extra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B672B"/>
              </a:buClr>
              <a:buSzPts val="5000"/>
              <a:buFont typeface="Mukta ExtraBold"/>
              <a:buNone/>
              <a:defRPr sz="5000" b="0" i="0" u="none" strike="noStrike" cap="none">
                <a:solidFill>
                  <a:srgbClr val="EB672B"/>
                </a:solidFill>
                <a:latin typeface="Mukta ExtraBold"/>
                <a:ea typeface="Mukta ExtraBold"/>
                <a:cs typeface="Mukta ExtraBold"/>
                <a:sym typeface="Mukta Extra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B672B"/>
              </a:buClr>
              <a:buSzPts val="5000"/>
              <a:buFont typeface="Mukta ExtraBold"/>
              <a:buNone/>
              <a:defRPr sz="5000" b="0" i="0" u="none" strike="noStrike" cap="none">
                <a:solidFill>
                  <a:srgbClr val="EB672B"/>
                </a:solidFill>
                <a:latin typeface="Mukta ExtraBold"/>
                <a:ea typeface="Mukta ExtraBold"/>
                <a:cs typeface="Mukta ExtraBold"/>
                <a:sym typeface="Mukta Extra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B672B"/>
              </a:buClr>
              <a:buSzPts val="5000"/>
              <a:buFont typeface="Mukta ExtraBold"/>
              <a:buNone/>
              <a:defRPr sz="5000" b="0" i="0" u="none" strike="noStrike" cap="none">
                <a:solidFill>
                  <a:srgbClr val="EB672B"/>
                </a:solidFill>
                <a:latin typeface="Mukta ExtraBold"/>
                <a:ea typeface="Mukta ExtraBold"/>
                <a:cs typeface="Mukta ExtraBold"/>
                <a:sym typeface="Mukta Extra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B672B"/>
              </a:buClr>
              <a:buSzPts val="5000"/>
              <a:buFont typeface="Mukta ExtraBold"/>
              <a:buNone/>
              <a:defRPr sz="5000" b="0" i="0" u="none" strike="noStrike" cap="none">
                <a:solidFill>
                  <a:srgbClr val="EB672B"/>
                </a:solidFill>
                <a:latin typeface="Mukta ExtraBold"/>
                <a:ea typeface="Mukta ExtraBold"/>
                <a:cs typeface="Mukta ExtraBold"/>
                <a:sym typeface="Mukta Extra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B672B"/>
              </a:buClr>
              <a:buSzPts val="5000"/>
              <a:buFont typeface="Mukta ExtraBold"/>
              <a:buNone/>
              <a:defRPr sz="5000" b="0" i="0" u="none" strike="noStrike" cap="none">
                <a:solidFill>
                  <a:srgbClr val="EB672B"/>
                </a:solidFill>
                <a:latin typeface="Mukta ExtraBold"/>
                <a:ea typeface="Mukta ExtraBold"/>
                <a:cs typeface="Mukta ExtraBold"/>
                <a:sym typeface="Mukta Extra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B672B"/>
              </a:buClr>
              <a:buSzPts val="5000"/>
              <a:buFont typeface="Mukta ExtraBold"/>
              <a:buNone/>
              <a:defRPr sz="5000" b="0" i="0" u="none" strike="noStrike" cap="none">
                <a:solidFill>
                  <a:srgbClr val="EB672B"/>
                </a:solidFill>
                <a:latin typeface="Mukta ExtraBold"/>
                <a:ea typeface="Mukta ExtraBold"/>
                <a:cs typeface="Mukta ExtraBold"/>
                <a:sym typeface="Mukta Extra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B672B"/>
              </a:buClr>
              <a:buSzPts val="5000"/>
              <a:buFont typeface="Mukta ExtraBold"/>
              <a:buNone/>
              <a:defRPr sz="5000" b="0" i="0" u="none" strike="noStrike" cap="none">
                <a:solidFill>
                  <a:srgbClr val="EB672B"/>
                </a:solidFill>
                <a:latin typeface="Mukta ExtraBold"/>
                <a:ea typeface="Mukta ExtraBold"/>
                <a:cs typeface="Mukta ExtraBold"/>
                <a:sym typeface="Mukta Extra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B672B"/>
              </a:buClr>
              <a:buSzPts val="5000"/>
              <a:buFont typeface="Mukta ExtraBold"/>
              <a:buNone/>
              <a:defRPr sz="5000" b="0" i="0" u="none" strike="noStrike" cap="none">
                <a:solidFill>
                  <a:srgbClr val="EB672B"/>
                </a:solidFill>
                <a:latin typeface="Mukta ExtraBold"/>
                <a:ea typeface="Mukta ExtraBold"/>
                <a:cs typeface="Mukta ExtraBold"/>
                <a:sym typeface="Mukta ExtraBold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228600" y="800100"/>
            <a:ext cx="4114800" cy="2262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4064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EB672B"/>
              </a:buClr>
              <a:buSzPts val="2800"/>
              <a:buFont typeface="Nanum Pen Script"/>
              <a:buChar char="•"/>
              <a:defRPr sz="2800" b="0" i="0" u="none" strike="noStrike" cap="none">
                <a:solidFill>
                  <a:srgbClr val="EB672B"/>
                </a:solidFill>
                <a:latin typeface="Nanum Pen Script"/>
                <a:ea typeface="Nanum Pen Script"/>
                <a:cs typeface="Nanum Pen Script"/>
                <a:sym typeface="Nanum Pen Script"/>
              </a:defRPr>
            </a:lvl1pPr>
            <a:lvl2pPr marL="914400" marR="0" lvl="1" indent="-3111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Lato"/>
              <a:buChar char="–"/>
              <a:defRPr sz="13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Lato"/>
              <a:buChar char="•"/>
              <a:defRPr sz="11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Lato"/>
              <a:buChar char="–"/>
              <a:defRPr sz="11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Lato"/>
              <a:buChar char="»"/>
              <a:defRPr sz="11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Lato"/>
              <a:buChar char="•"/>
              <a:defRPr sz="11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Lato"/>
              <a:buChar char="•"/>
              <a:defRPr sz="11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Lato"/>
              <a:buChar char="•"/>
              <a:defRPr sz="11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Lato"/>
              <a:buChar char="•"/>
              <a:defRPr sz="11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8.jp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2"/>
          <p:cNvSpPr/>
          <p:nvPr/>
        </p:nvSpPr>
        <p:spPr>
          <a:xfrm>
            <a:off x="-25" y="4604288"/>
            <a:ext cx="9144059" cy="539207"/>
          </a:xfrm>
          <a:custGeom>
            <a:avLst/>
            <a:gdLst/>
            <a:ahLst/>
            <a:cxnLst/>
            <a:rect l="l" t="t" r="r" b="b"/>
            <a:pathLst>
              <a:path w="4816592" h="659299" extrusionOk="0">
                <a:moveTo>
                  <a:pt x="0" y="0"/>
                </a:moveTo>
                <a:lnTo>
                  <a:pt x="4816592" y="0"/>
                </a:lnTo>
                <a:lnTo>
                  <a:pt x="4816592" y="659299"/>
                </a:lnTo>
                <a:lnTo>
                  <a:pt x="0" y="659299"/>
                </a:lnTo>
                <a:close/>
              </a:path>
            </a:pathLst>
          </a:custGeom>
          <a:solidFill>
            <a:srgbClr val="ED3833"/>
          </a:solidFill>
          <a:ln>
            <a:noFill/>
          </a:ln>
        </p:spPr>
      </p:sp>
      <p:sp>
        <p:nvSpPr>
          <p:cNvPr id="246" name="Google Shape;246;p32"/>
          <p:cNvSpPr/>
          <p:nvPr/>
        </p:nvSpPr>
        <p:spPr>
          <a:xfrm>
            <a:off x="8904725" y="0"/>
            <a:ext cx="239250" cy="4604250"/>
          </a:xfrm>
          <a:prstGeom prst="rect">
            <a:avLst/>
          </a:prstGeom>
          <a:solidFill>
            <a:srgbClr val="8F00FF"/>
          </a:solidFill>
          <a:ln w="9525" cap="flat" cmpd="sng">
            <a:solidFill>
              <a:srgbClr val="8F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endParaRPr sz="700" b="0" i="0" u="none" strike="noStrike" cap="none">
              <a:solidFill>
                <a:srgbClr val="000000"/>
              </a:solidFill>
              <a:latin typeface="Nanum Pen Script"/>
              <a:ea typeface="Nanum Pen Script"/>
              <a:cs typeface="Nanum Pen Script"/>
              <a:sym typeface="Nanum Pen Script"/>
            </a:endParaRPr>
          </a:p>
        </p:txBody>
      </p:sp>
      <p:sp>
        <p:nvSpPr>
          <p:cNvPr id="247" name="Google Shape;247;p32"/>
          <p:cNvSpPr/>
          <p:nvPr/>
        </p:nvSpPr>
        <p:spPr>
          <a:xfrm>
            <a:off x="8104475" y="3804000"/>
            <a:ext cx="800250" cy="80025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endParaRPr sz="700" b="0" i="0" u="none" strike="noStrike" cap="none">
              <a:solidFill>
                <a:srgbClr val="000000"/>
              </a:solidFill>
              <a:latin typeface="Nanum Pen Script"/>
              <a:ea typeface="Nanum Pen Script"/>
              <a:cs typeface="Nanum Pen Script"/>
              <a:sym typeface="Nanum Pen Script"/>
            </a:endParaRPr>
          </a:p>
        </p:txBody>
      </p:sp>
      <p:sp>
        <p:nvSpPr>
          <p:cNvPr id="248" name="Google Shape;248;p32"/>
          <p:cNvSpPr/>
          <p:nvPr/>
        </p:nvSpPr>
        <p:spPr>
          <a:xfrm>
            <a:off x="6969550" y="3469325"/>
            <a:ext cx="1134900" cy="11349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endParaRPr sz="700" b="0" i="0" u="none" strike="noStrike" cap="none">
              <a:solidFill>
                <a:srgbClr val="000000"/>
              </a:solidFill>
              <a:latin typeface="Nanum Pen Script"/>
              <a:ea typeface="Nanum Pen Script"/>
              <a:cs typeface="Nanum Pen Script"/>
              <a:sym typeface="Nanum Pen Script"/>
            </a:endParaRPr>
          </a:p>
        </p:txBody>
      </p:sp>
      <p:sp>
        <p:nvSpPr>
          <p:cNvPr id="249" name="Google Shape;249;p32"/>
          <p:cNvSpPr/>
          <p:nvPr/>
        </p:nvSpPr>
        <p:spPr>
          <a:xfrm>
            <a:off x="8104475" y="2502638"/>
            <a:ext cx="800250" cy="13014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endParaRPr sz="700" b="0" i="0" u="none" strike="noStrike" cap="none">
              <a:solidFill>
                <a:srgbClr val="000000"/>
              </a:solidFill>
              <a:latin typeface="Nanum Pen Script"/>
              <a:ea typeface="Nanum Pen Script"/>
              <a:cs typeface="Nanum Pen Script"/>
              <a:sym typeface="Nanum Pen Script"/>
            </a:endParaRPr>
          </a:p>
        </p:txBody>
      </p:sp>
      <p:sp>
        <p:nvSpPr>
          <p:cNvPr id="250" name="Google Shape;250;p32"/>
          <p:cNvSpPr/>
          <p:nvPr/>
        </p:nvSpPr>
        <p:spPr>
          <a:xfrm>
            <a:off x="-25" y="3803975"/>
            <a:ext cx="800250" cy="80025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endParaRPr sz="700" b="0" i="0" u="none" strike="noStrike" cap="none">
              <a:solidFill>
                <a:srgbClr val="000000"/>
              </a:solidFill>
              <a:latin typeface="Nanum Pen Script"/>
              <a:ea typeface="Nanum Pen Script"/>
              <a:cs typeface="Nanum Pen Script"/>
              <a:sym typeface="Nanum Pen Script"/>
            </a:endParaRPr>
          </a:p>
        </p:txBody>
      </p:sp>
      <p:pic>
        <p:nvPicPr>
          <p:cNvPr id="251" name="Google Shape;251;p32" title="Лого_ПУТП_web - фиолет-RGB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47858" y="204059"/>
            <a:ext cx="800251" cy="6411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32" title="ТЕХНОЛОГИИ ЛОГО ТЕМ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69206" y="204059"/>
            <a:ext cx="1408546" cy="539212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32"/>
          <p:cNvSpPr txBox="1"/>
          <p:nvPr/>
        </p:nvSpPr>
        <p:spPr>
          <a:xfrm>
            <a:off x="371025" y="1332375"/>
            <a:ext cx="5514600" cy="22775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lang="ru" sz="46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ВашАдвокат</a:t>
            </a:r>
            <a:endParaRPr sz="4600" b="1" i="0" u="none" strike="noStrike" cap="none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ru" sz="2400" dirty="0" smtClean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Муромский инстиут Владимирского государственного университета им В.К.Зворыкина</a:t>
            </a:r>
            <a:endParaRPr sz="2400" i="0" u="none" strike="noStrike" cap="none" dirty="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254" name="Google Shape;254;p3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530603" y="81007"/>
            <a:ext cx="918869" cy="9165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3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572600" y="128494"/>
            <a:ext cx="1200375" cy="800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3"/>
          <p:cNvSpPr/>
          <p:nvPr/>
        </p:nvSpPr>
        <p:spPr>
          <a:xfrm>
            <a:off x="0" y="4801575"/>
            <a:ext cx="1828800" cy="342000"/>
          </a:xfrm>
          <a:prstGeom prst="rect">
            <a:avLst/>
          </a:prstGeom>
          <a:solidFill>
            <a:srgbClr val="FBB3C1"/>
          </a:solidFill>
          <a:ln w="9525" cap="flat" cmpd="sng">
            <a:solidFill>
              <a:srgbClr val="FBB3C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endParaRPr sz="700" b="0" i="0" u="none" strike="noStrike" cap="none">
              <a:solidFill>
                <a:srgbClr val="000000"/>
              </a:solidFill>
              <a:latin typeface="Nanum Pen Script"/>
              <a:ea typeface="Nanum Pen Script"/>
              <a:cs typeface="Nanum Pen Script"/>
              <a:sym typeface="Nanum Pen Script"/>
            </a:endParaRPr>
          </a:p>
        </p:txBody>
      </p:sp>
      <p:sp>
        <p:nvSpPr>
          <p:cNvPr id="261" name="Google Shape;261;p33"/>
          <p:cNvSpPr/>
          <p:nvPr/>
        </p:nvSpPr>
        <p:spPr>
          <a:xfrm>
            <a:off x="1828809" y="4801575"/>
            <a:ext cx="1828800" cy="342000"/>
          </a:xfrm>
          <a:prstGeom prst="rect">
            <a:avLst/>
          </a:prstGeom>
          <a:solidFill>
            <a:srgbClr val="8F00FF"/>
          </a:solidFill>
          <a:ln w="9525" cap="flat" cmpd="sng">
            <a:solidFill>
              <a:srgbClr val="8F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endParaRPr sz="700" b="0" i="0" u="none" strike="noStrike" cap="none">
              <a:solidFill>
                <a:srgbClr val="000000"/>
              </a:solidFill>
              <a:latin typeface="Nanum Pen Script"/>
              <a:ea typeface="Nanum Pen Script"/>
              <a:cs typeface="Nanum Pen Script"/>
              <a:sym typeface="Nanum Pen Script"/>
            </a:endParaRPr>
          </a:p>
        </p:txBody>
      </p:sp>
      <p:sp>
        <p:nvSpPr>
          <p:cNvPr id="262" name="Google Shape;262;p33"/>
          <p:cNvSpPr/>
          <p:nvPr/>
        </p:nvSpPr>
        <p:spPr>
          <a:xfrm>
            <a:off x="3657618" y="4801575"/>
            <a:ext cx="1828800" cy="342000"/>
          </a:xfrm>
          <a:prstGeom prst="rect">
            <a:avLst/>
          </a:prstGeom>
          <a:solidFill>
            <a:srgbClr val="ADDAE3"/>
          </a:solidFill>
          <a:ln w="9525" cap="flat" cmpd="sng">
            <a:solidFill>
              <a:srgbClr val="ADDAE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endParaRPr sz="700" b="0" i="0" u="none" strike="noStrike" cap="none">
              <a:solidFill>
                <a:srgbClr val="000000"/>
              </a:solidFill>
              <a:latin typeface="Nanum Pen Script"/>
              <a:ea typeface="Nanum Pen Script"/>
              <a:cs typeface="Nanum Pen Script"/>
              <a:sym typeface="Nanum Pen Script"/>
            </a:endParaRPr>
          </a:p>
        </p:txBody>
      </p:sp>
      <p:sp>
        <p:nvSpPr>
          <p:cNvPr id="263" name="Google Shape;263;p33"/>
          <p:cNvSpPr/>
          <p:nvPr/>
        </p:nvSpPr>
        <p:spPr>
          <a:xfrm>
            <a:off x="5486428" y="4801575"/>
            <a:ext cx="1828800" cy="342000"/>
          </a:xfrm>
          <a:prstGeom prst="rect">
            <a:avLst/>
          </a:prstGeom>
          <a:solidFill>
            <a:srgbClr val="FFAC00"/>
          </a:solidFill>
          <a:ln w="9525" cap="flat" cmpd="sng">
            <a:solidFill>
              <a:srgbClr val="FFAC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endParaRPr sz="700" b="0" i="0" u="none" strike="noStrike" cap="none">
              <a:solidFill>
                <a:srgbClr val="000000"/>
              </a:solidFill>
              <a:latin typeface="Nanum Pen Script"/>
              <a:ea typeface="Nanum Pen Script"/>
              <a:cs typeface="Nanum Pen Script"/>
              <a:sym typeface="Nanum Pen Script"/>
            </a:endParaRPr>
          </a:p>
        </p:txBody>
      </p:sp>
      <p:sp>
        <p:nvSpPr>
          <p:cNvPr id="264" name="Google Shape;264;p33"/>
          <p:cNvSpPr/>
          <p:nvPr/>
        </p:nvSpPr>
        <p:spPr>
          <a:xfrm>
            <a:off x="7315237" y="4801575"/>
            <a:ext cx="1828800" cy="342000"/>
          </a:xfrm>
          <a:prstGeom prst="rect">
            <a:avLst/>
          </a:prstGeom>
          <a:solidFill>
            <a:srgbClr val="ED3833"/>
          </a:solidFill>
          <a:ln w="9525" cap="flat" cmpd="sng">
            <a:solidFill>
              <a:srgbClr val="ED38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endParaRPr sz="700" b="0" i="0" u="none" strike="noStrike" cap="none">
              <a:solidFill>
                <a:srgbClr val="000000"/>
              </a:solidFill>
              <a:latin typeface="Nanum Pen Script"/>
              <a:ea typeface="Nanum Pen Script"/>
              <a:cs typeface="Nanum Pen Script"/>
              <a:sym typeface="Nanum Pen Script"/>
            </a:endParaRPr>
          </a:p>
        </p:txBody>
      </p:sp>
      <p:sp>
        <p:nvSpPr>
          <p:cNvPr id="265" name="Google Shape;265;p33"/>
          <p:cNvSpPr/>
          <p:nvPr/>
        </p:nvSpPr>
        <p:spPr>
          <a:xfrm>
            <a:off x="0" y="0"/>
            <a:ext cx="1047600" cy="1047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endParaRPr sz="700" b="0" i="0" u="none" strike="noStrike" cap="none">
              <a:solidFill>
                <a:srgbClr val="000000"/>
              </a:solidFill>
              <a:latin typeface="Nanum Pen Script"/>
              <a:ea typeface="Nanum Pen Script"/>
              <a:cs typeface="Nanum Pen Script"/>
              <a:sym typeface="Nanum Pen Script"/>
            </a:endParaRPr>
          </a:p>
        </p:txBody>
      </p:sp>
      <p:sp>
        <p:nvSpPr>
          <p:cNvPr id="266" name="Google Shape;266;p33"/>
          <p:cNvSpPr/>
          <p:nvPr/>
        </p:nvSpPr>
        <p:spPr>
          <a:xfrm>
            <a:off x="1047600" y="0"/>
            <a:ext cx="574800" cy="5748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endParaRPr sz="700" b="0" i="0" u="none" strike="noStrike" cap="none">
              <a:solidFill>
                <a:srgbClr val="000000"/>
              </a:solidFill>
              <a:latin typeface="Nanum Pen Script"/>
              <a:ea typeface="Nanum Pen Script"/>
              <a:cs typeface="Nanum Pen Script"/>
              <a:sym typeface="Nanum Pen Script"/>
            </a:endParaRPr>
          </a:p>
        </p:txBody>
      </p:sp>
      <p:sp>
        <p:nvSpPr>
          <p:cNvPr id="267" name="Google Shape;267;p33"/>
          <p:cNvSpPr/>
          <p:nvPr/>
        </p:nvSpPr>
        <p:spPr>
          <a:xfrm>
            <a:off x="0" y="1047600"/>
            <a:ext cx="574800" cy="13314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endParaRPr sz="700" b="0" i="0" u="none" strike="noStrike" cap="none">
              <a:solidFill>
                <a:srgbClr val="000000"/>
              </a:solidFill>
              <a:latin typeface="Nanum Pen Script"/>
              <a:ea typeface="Nanum Pen Script"/>
              <a:cs typeface="Nanum Pen Script"/>
              <a:sym typeface="Nanum Pen Script"/>
            </a:endParaRPr>
          </a:p>
        </p:txBody>
      </p:sp>
      <p:sp>
        <p:nvSpPr>
          <p:cNvPr id="268" name="Google Shape;268;p33"/>
          <p:cNvSpPr/>
          <p:nvPr/>
        </p:nvSpPr>
        <p:spPr>
          <a:xfrm>
            <a:off x="8569200" y="0"/>
            <a:ext cx="574800" cy="13314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endParaRPr sz="700" b="0" i="0" u="none" strike="noStrike" cap="none">
              <a:solidFill>
                <a:srgbClr val="000000"/>
              </a:solidFill>
              <a:latin typeface="Nanum Pen Script"/>
              <a:ea typeface="Nanum Pen Script"/>
              <a:cs typeface="Nanum Pen Script"/>
              <a:sym typeface="Nanum Pen Script"/>
            </a:endParaRPr>
          </a:p>
        </p:txBody>
      </p:sp>
      <p:sp>
        <p:nvSpPr>
          <p:cNvPr id="269" name="Google Shape;269;p33"/>
          <p:cNvSpPr/>
          <p:nvPr/>
        </p:nvSpPr>
        <p:spPr>
          <a:xfrm>
            <a:off x="7994400" y="0"/>
            <a:ext cx="574800" cy="2838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endParaRPr sz="700" b="0" i="0" u="none" strike="noStrike" cap="none">
              <a:solidFill>
                <a:srgbClr val="000000"/>
              </a:solidFill>
              <a:latin typeface="Nanum Pen Script"/>
              <a:ea typeface="Nanum Pen Script"/>
              <a:cs typeface="Nanum Pen Script"/>
              <a:sym typeface="Nanum Pen Script"/>
            </a:endParaRPr>
          </a:p>
        </p:txBody>
      </p:sp>
      <p:sp>
        <p:nvSpPr>
          <p:cNvPr id="270" name="Google Shape;270;p33"/>
          <p:cNvSpPr/>
          <p:nvPr/>
        </p:nvSpPr>
        <p:spPr>
          <a:xfrm>
            <a:off x="1669690" y="141153"/>
            <a:ext cx="35031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 i="0" u="none" strike="noStrike" cap="none">
                <a:solidFill>
                  <a:srgbClr val="25408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Цель проекта</a:t>
            </a:r>
            <a:endParaRPr sz="1600" i="0" u="none" strike="noStrike" cap="none">
              <a:solidFill>
                <a:srgbClr val="25408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71" name="Google Shape;271;p33"/>
          <p:cNvSpPr txBox="1"/>
          <p:nvPr/>
        </p:nvSpPr>
        <p:spPr>
          <a:xfrm>
            <a:off x="1140375" y="668975"/>
            <a:ext cx="7001100" cy="3519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spAutoFit/>
          </a:bodyPr>
          <a:lstStyle/>
          <a:p>
            <a:pPr marL="1651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</a:pPr>
            <a:r>
              <a:rPr lang="ru" sz="2800" b="1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Правовое просвещение населения, а именно:</a:t>
            </a:r>
            <a:endParaRPr sz="2800" b="1" i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4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Доведение </a:t>
            </a:r>
            <a:r>
              <a:rPr lang="ru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до населения сведений о деятельности адвокатов, снижение рисков обращения граждан за оказанием юридических услуг к низкоквалифицированным либо вообще неквалифицированным специалистам.</a:t>
            </a: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endParaRPr sz="1000" dirty="0">
              <a:solidFill>
                <a:srgbClr val="25408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34"/>
          <p:cNvSpPr txBox="1"/>
          <p:nvPr/>
        </p:nvSpPr>
        <p:spPr>
          <a:xfrm>
            <a:off x="265759" y="292087"/>
            <a:ext cx="6287441" cy="2462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lang="ru" sz="2000" b="0" i="0" u="none" strike="noStrike" cap="none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Актуальность проекта</a:t>
            </a:r>
            <a:endParaRPr sz="2000" b="0" i="0" u="none" strike="noStrike" cap="none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grpSp>
        <p:nvGrpSpPr>
          <p:cNvPr id="277" name="Google Shape;277;p34"/>
          <p:cNvGrpSpPr/>
          <p:nvPr/>
        </p:nvGrpSpPr>
        <p:grpSpPr>
          <a:xfrm>
            <a:off x="8475501" y="0"/>
            <a:ext cx="668501" cy="5143344"/>
            <a:chOff x="-196924" y="-47625"/>
            <a:chExt cx="352130" cy="2806200"/>
          </a:xfrm>
        </p:grpSpPr>
        <p:sp>
          <p:nvSpPr>
            <p:cNvPr id="278" name="Google Shape;278;p34"/>
            <p:cNvSpPr/>
            <p:nvPr/>
          </p:nvSpPr>
          <p:spPr>
            <a:xfrm>
              <a:off x="0" y="0"/>
              <a:ext cx="155206" cy="2709333"/>
            </a:xfrm>
            <a:custGeom>
              <a:avLst/>
              <a:gdLst/>
              <a:ahLst/>
              <a:cxnLst/>
              <a:rect l="l" t="t" r="r" b="b"/>
              <a:pathLst>
                <a:path w="155206" h="2709333" extrusionOk="0">
                  <a:moveTo>
                    <a:pt x="0" y="0"/>
                  </a:moveTo>
                  <a:lnTo>
                    <a:pt x="155206" y="0"/>
                  </a:lnTo>
                  <a:lnTo>
                    <a:pt x="15520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FAC00"/>
            </a:solidFill>
            <a:ln w="9525" cap="flat" cmpd="sng">
              <a:solidFill>
                <a:srgbClr val="FFAC00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279" name="Google Shape;279;p34"/>
            <p:cNvSpPr txBox="1"/>
            <p:nvPr/>
          </p:nvSpPr>
          <p:spPr>
            <a:xfrm>
              <a:off x="-196924" y="-47625"/>
              <a:ext cx="351900" cy="2806200"/>
            </a:xfrm>
            <a:prstGeom prst="rect">
              <a:avLst/>
            </a:prstGeom>
            <a:solidFill>
              <a:srgbClr val="FFAC00"/>
            </a:solidFill>
            <a:ln w="9525" cap="flat" cmpd="sng">
              <a:solidFill>
                <a:srgbClr val="FFAC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0" name="Google Shape;280;p34"/>
          <p:cNvSpPr txBox="1"/>
          <p:nvPr/>
        </p:nvSpPr>
        <p:spPr>
          <a:xfrm rot="-5400000">
            <a:off x="4090650" y="765975"/>
            <a:ext cx="294150" cy="8475450"/>
          </a:xfrm>
          <a:prstGeom prst="rect">
            <a:avLst/>
          </a:prstGeom>
          <a:solidFill>
            <a:srgbClr val="ADDAE3"/>
          </a:solidFill>
          <a:ln w="9525" cap="flat" cmpd="sng">
            <a:solidFill>
              <a:srgbClr val="ADDAE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866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34"/>
          <p:cNvSpPr/>
          <p:nvPr/>
        </p:nvSpPr>
        <p:spPr>
          <a:xfrm>
            <a:off x="265750" y="569700"/>
            <a:ext cx="8085000" cy="41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Согласно части 1 статьи 48 Конституции Российской Федерации каждому гарантируется право на получение квалифицированной юридической помощи. 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lnSpc>
                <a:spcPct val="115000"/>
              </a:lnSpc>
              <a:spcBef>
                <a:spcPts val="800"/>
              </a:spcBef>
              <a:buClr>
                <a:schemeClr val="dk1"/>
              </a:buClr>
              <a:buSzPts val="1100"/>
            </a:pPr>
            <a:r>
              <a:rPr lang="ru" sz="18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 </a:t>
            </a:r>
            <a:r>
              <a:rPr lang="ru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настоящее время в законодательстве Российской Федерации сложилась достаточно парадоксальная </a:t>
            </a:r>
            <a:r>
              <a:rPr lang="ru" sz="18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ситуация(</a:t>
            </a:r>
            <a:r>
              <a:rPr lang="ru-RU" sz="18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ГПК </a:t>
            </a:r>
            <a:r>
              <a:rPr lang="ru-RU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РФ (ст. 49</a:t>
            </a:r>
            <a:r>
              <a:rPr lang="ru-RU" sz="18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)), К</a:t>
            </a:r>
            <a:r>
              <a:rPr lang="ru" sz="18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валифицированным </a:t>
            </a:r>
            <a:r>
              <a:rPr lang="ru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юристом фактически считается тот, кто таковым объявил себя сам. При этом не имеет значения его образование, стаж работы по юридической специальности, квалификация юриста.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8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 </a:t>
            </a:r>
            <a:r>
              <a:rPr lang="ru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данной ситуации необходимо проведение активной работы по повышению общественной значимости и понимания населением статуса адвоката, его преимуществ перед иными лицами, называющими себя «квалифицированными юристами». Сайт «ВашАдвокатов» должен этому способствовать.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35"/>
          <p:cNvSpPr/>
          <p:nvPr/>
        </p:nvSpPr>
        <p:spPr>
          <a:xfrm rot="5400000">
            <a:off x="1453338" y="-1141264"/>
            <a:ext cx="805500" cy="3305700"/>
          </a:xfrm>
          <a:prstGeom prst="rect">
            <a:avLst/>
          </a:prstGeom>
          <a:solidFill>
            <a:srgbClr val="8F00FF"/>
          </a:solidFill>
          <a:ln w="9525" cap="flat" cmpd="sng">
            <a:solidFill>
              <a:srgbClr val="8F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endParaRPr sz="700" b="0" i="0" u="none" strike="noStrike" cap="none">
              <a:solidFill>
                <a:srgbClr val="000000"/>
              </a:solidFill>
              <a:latin typeface="Nanum Pen Script"/>
              <a:ea typeface="Nanum Pen Script"/>
              <a:cs typeface="Nanum Pen Script"/>
              <a:sym typeface="Nanum Pen Script"/>
            </a:endParaRPr>
          </a:p>
        </p:txBody>
      </p:sp>
      <p:sp>
        <p:nvSpPr>
          <p:cNvPr id="287" name="Google Shape;287;p35"/>
          <p:cNvSpPr/>
          <p:nvPr/>
        </p:nvSpPr>
        <p:spPr>
          <a:xfrm rot="5400000">
            <a:off x="5827075" y="-2521275"/>
            <a:ext cx="798450" cy="5841000"/>
          </a:xfrm>
          <a:prstGeom prst="rect">
            <a:avLst/>
          </a:prstGeom>
          <a:solidFill>
            <a:srgbClr val="ED3833"/>
          </a:solidFill>
          <a:ln w="9525" cap="flat" cmpd="sng">
            <a:solidFill>
              <a:srgbClr val="ED38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endParaRPr sz="700" b="0" i="0" u="none" strike="noStrike" cap="none">
              <a:solidFill>
                <a:srgbClr val="000000"/>
              </a:solidFill>
              <a:latin typeface="Nanum Pen Script"/>
              <a:ea typeface="Nanum Pen Script"/>
              <a:cs typeface="Nanum Pen Script"/>
              <a:sym typeface="Nanum Pen Script"/>
            </a:endParaRPr>
          </a:p>
        </p:txBody>
      </p:sp>
      <p:sp>
        <p:nvSpPr>
          <p:cNvPr id="288" name="Google Shape;288;p35"/>
          <p:cNvSpPr/>
          <p:nvPr/>
        </p:nvSpPr>
        <p:spPr>
          <a:xfrm rot="10800000">
            <a:off x="8788350" y="791400"/>
            <a:ext cx="355650" cy="4356300"/>
          </a:xfrm>
          <a:prstGeom prst="rect">
            <a:avLst/>
          </a:prstGeom>
          <a:solidFill>
            <a:srgbClr val="FFAC00"/>
          </a:solidFill>
          <a:ln w="9525" cap="flat" cmpd="sng">
            <a:solidFill>
              <a:srgbClr val="FFAC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ru" sz="700" b="0" i="0" u="none" strike="noStrike" cap="none">
                <a:solidFill>
                  <a:srgbClr val="000000"/>
                </a:solidFill>
                <a:latin typeface="Nanum Pen Script"/>
                <a:ea typeface="Nanum Pen Script"/>
                <a:cs typeface="Nanum Pen Script"/>
                <a:sym typeface="Nanum Pen Script"/>
              </a:rPr>
              <a:t> </a:t>
            </a:r>
            <a:endParaRPr sz="700" b="0" i="0" u="none" strike="noStrike" cap="none">
              <a:solidFill>
                <a:srgbClr val="000000"/>
              </a:solidFill>
              <a:latin typeface="Nanum Pen Script"/>
              <a:ea typeface="Nanum Pen Script"/>
              <a:cs typeface="Nanum Pen Script"/>
              <a:sym typeface="Nanum Pen Script"/>
            </a:endParaRPr>
          </a:p>
        </p:txBody>
      </p:sp>
      <p:sp>
        <p:nvSpPr>
          <p:cNvPr id="289" name="Google Shape;289;p35"/>
          <p:cNvSpPr txBox="1"/>
          <p:nvPr/>
        </p:nvSpPr>
        <p:spPr>
          <a:xfrm>
            <a:off x="861125" y="357675"/>
            <a:ext cx="1792800" cy="590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lang="ru" sz="1600" dirty="0" smtClean="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Целевые аудитории и их потребности</a:t>
            </a:r>
            <a:endParaRPr sz="1600" b="0" i="0" u="none" strike="noStrike" cap="none" dirty="0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290" name="Google Shape;290;p35"/>
          <p:cNvSpPr txBox="1"/>
          <p:nvPr/>
        </p:nvSpPr>
        <p:spPr>
          <a:xfrm>
            <a:off x="264700" y="1119450"/>
            <a:ext cx="8283900" cy="3511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600" b="1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Для клиентов:</a:t>
            </a:r>
            <a:endParaRPr sz="1600" b="1" i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Сложность выбора: Невозможно объективно оценить квалификацию адвоката до начала работы.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Риск нарваться на непрофессионала: Много частных объявлений и «юристов-однодневок».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Потеря времени: Необходимость обзванивать десятки контактов для сравнения.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Непонимание стоимости услуг: Размытые и непрозрачные тарифы.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Стресс: Правовая проблема сама по себе является стрессовой ситуацией, а поиск помощи ее усугубляет.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800" b="1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Для адвокатов:</a:t>
            </a:r>
            <a:endParaRPr sz="1800" b="1" i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Неэффективный маркетинг: Высокая конкуренция в интернете, дорогая контекстная реклама.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Привлечение «нецелевых» клиентов: Клиенты не всегда понимают специфику практики адвоката.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ru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Сложность выделиться: Нет единой платформы, где можно продемонстрировать свой реальный опыт и репутацию.</a:t>
            </a:r>
            <a:endParaRPr sz="2900" dirty="0">
              <a:solidFill>
                <a:srgbClr val="EB672B"/>
              </a:solidFill>
              <a:latin typeface="Nanum Pen Script"/>
              <a:ea typeface="Nanum Pen Script"/>
              <a:cs typeface="Nanum Pen Script"/>
              <a:sym typeface="Nanum Pen Script"/>
            </a:endParaRPr>
          </a:p>
        </p:txBody>
      </p:sp>
    </p:spTree>
  </p:cSld>
  <p:clrMapOvr>
    <a:masterClrMapping/>
  </p:clrMapOvr>
  <p:transition spd="med">
    <p:push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5" name="Google Shape;295;p36" title="1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36"/>
          <p:cNvSpPr txBox="1"/>
          <p:nvPr/>
        </p:nvSpPr>
        <p:spPr>
          <a:xfrm>
            <a:off x="50075" y="4578375"/>
            <a:ext cx="41205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Пример главной страницы сайта: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1" name="Google Shape;301;p37"/>
          <p:cNvGrpSpPr/>
          <p:nvPr/>
        </p:nvGrpSpPr>
        <p:grpSpPr>
          <a:xfrm>
            <a:off x="8849351" y="-90413"/>
            <a:ext cx="294649" cy="5233913"/>
            <a:chOff x="0" y="-47625"/>
            <a:chExt cx="155206" cy="2756958"/>
          </a:xfrm>
        </p:grpSpPr>
        <p:sp>
          <p:nvSpPr>
            <p:cNvPr id="302" name="Google Shape;302;p37"/>
            <p:cNvSpPr/>
            <p:nvPr/>
          </p:nvSpPr>
          <p:spPr>
            <a:xfrm>
              <a:off x="0" y="0"/>
              <a:ext cx="155206" cy="2709333"/>
            </a:xfrm>
            <a:custGeom>
              <a:avLst/>
              <a:gdLst/>
              <a:ahLst/>
              <a:cxnLst/>
              <a:rect l="l" t="t" r="r" b="b"/>
              <a:pathLst>
                <a:path w="155206" h="2709333" extrusionOk="0">
                  <a:moveTo>
                    <a:pt x="0" y="0"/>
                  </a:moveTo>
                  <a:lnTo>
                    <a:pt x="155206" y="0"/>
                  </a:lnTo>
                  <a:lnTo>
                    <a:pt x="15520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ED3833"/>
            </a:solidFill>
            <a:ln w="9525" cap="flat" cmpd="sng">
              <a:solidFill>
                <a:srgbClr val="ED3833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303" name="Google Shape;303;p37"/>
            <p:cNvSpPr txBox="1"/>
            <p:nvPr/>
          </p:nvSpPr>
          <p:spPr>
            <a:xfrm>
              <a:off x="0" y="-47625"/>
              <a:ext cx="155206" cy="2756958"/>
            </a:xfrm>
            <a:prstGeom prst="rect">
              <a:avLst/>
            </a:prstGeom>
            <a:solidFill>
              <a:srgbClr val="ED3833"/>
            </a:solidFill>
            <a:ln w="9525" cap="flat" cmpd="sng">
              <a:solidFill>
                <a:srgbClr val="ED38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4" name="Google Shape;304;p37"/>
          <p:cNvSpPr txBox="1"/>
          <p:nvPr/>
        </p:nvSpPr>
        <p:spPr>
          <a:xfrm>
            <a:off x="703943" y="420915"/>
            <a:ext cx="3287486" cy="415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Анализ конкурентов</a:t>
            </a:r>
            <a:endParaRPr sz="700"/>
          </a:p>
        </p:txBody>
      </p:sp>
      <p:sp>
        <p:nvSpPr>
          <p:cNvPr id="305" name="Google Shape;305;p37"/>
          <p:cNvSpPr txBox="1"/>
          <p:nvPr/>
        </p:nvSpPr>
        <p:spPr>
          <a:xfrm>
            <a:off x="278975" y="836425"/>
            <a:ext cx="8391300" cy="47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А. Федеральный сервис поиска адвокатов по всей России «Все Адвокаты»</a:t>
            </a:r>
            <a:endParaRPr sz="11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Присутствуют: 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ФИО Адвоката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Номер адвокатского удостоверения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Реестровый номер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Регион работы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Рабочий адрес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Информация про адвоката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Специализация адвоката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Отсутствуют: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Возможность написать отзыв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Рейтинг адвоката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Документы, подтверждающие статус адвоката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Судебные дела в которых участвовал адвокат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AutoNum type="arabicPeriod"/>
            </a:pPr>
            <a:r>
              <a:rPr lang="ru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Аналитика дел, в которых участвует адвокат (По специализации, по выступлению в судах)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AutoNum type="arabicPeriod"/>
            </a:pPr>
            <a:r>
              <a:rPr lang="ru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Возможность консультации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 качестве минуса можно отметить, то что в Муроме на данном сайте зарегистрировано 5 адвокатов из 31.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sz="2800">
              <a:solidFill>
                <a:srgbClr val="EB672B"/>
              </a:solidFill>
              <a:latin typeface="Nanum Pen Script"/>
              <a:ea typeface="Nanum Pen Script"/>
              <a:cs typeface="Nanum Pen Script"/>
              <a:sym typeface="Nanum Pen Script"/>
            </a:endParaRPr>
          </a:p>
        </p:txBody>
      </p:sp>
    </p:spTree>
  </p:cSld>
  <p:clrMapOvr>
    <a:masterClrMapping/>
  </p:clrMapOvr>
  <p:transition spd="med">
    <p:push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0" name="Google Shape;310;p38"/>
          <p:cNvGrpSpPr/>
          <p:nvPr/>
        </p:nvGrpSpPr>
        <p:grpSpPr>
          <a:xfrm>
            <a:off x="8849351" y="-90411"/>
            <a:ext cx="294643" cy="5233889"/>
            <a:chOff x="0" y="-47625"/>
            <a:chExt cx="155206" cy="2757000"/>
          </a:xfrm>
        </p:grpSpPr>
        <p:sp>
          <p:nvSpPr>
            <p:cNvPr id="311" name="Google Shape;311;p38"/>
            <p:cNvSpPr/>
            <p:nvPr/>
          </p:nvSpPr>
          <p:spPr>
            <a:xfrm>
              <a:off x="0" y="0"/>
              <a:ext cx="155206" cy="2709333"/>
            </a:xfrm>
            <a:custGeom>
              <a:avLst/>
              <a:gdLst/>
              <a:ahLst/>
              <a:cxnLst/>
              <a:rect l="l" t="t" r="r" b="b"/>
              <a:pathLst>
                <a:path w="155206" h="2709333" extrusionOk="0">
                  <a:moveTo>
                    <a:pt x="0" y="0"/>
                  </a:moveTo>
                  <a:lnTo>
                    <a:pt x="155206" y="0"/>
                  </a:lnTo>
                  <a:lnTo>
                    <a:pt x="15520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ED3833"/>
            </a:solidFill>
            <a:ln w="9525" cap="flat" cmpd="sng">
              <a:solidFill>
                <a:srgbClr val="ED3833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312" name="Google Shape;312;p38"/>
            <p:cNvSpPr txBox="1"/>
            <p:nvPr/>
          </p:nvSpPr>
          <p:spPr>
            <a:xfrm>
              <a:off x="0" y="-47625"/>
              <a:ext cx="155100" cy="2757000"/>
            </a:xfrm>
            <a:prstGeom prst="rect">
              <a:avLst/>
            </a:prstGeom>
            <a:solidFill>
              <a:srgbClr val="ED3833"/>
            </a:solidFill>
            <a:ln w="9525" cap="flat" cmpd="sng">
              <a:solidFill>
                <a:srgbClr val="ED38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3" name="Google Shape;313;p38"/>
          <p:cNvSpPr txBox="1"/>
          <p:nvPr/>
        </p:nvSpPr>
        <p:spPr>
          <a:xfrm>
            <a:off x="703943" y="420915"/>
            <a:ext cx="32874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Анализ конкурентов</a:t>
            </a:r>
            <a:endParaRPr sz="700"/>
          </a:p>
        </p:txBody>
      </p:sp>
      <p:sp>
        <p:nvSpPr>
          <p:cNvPr id="314" name="Google Shape;314;p38"/>
          <p:cNvSpPr txBox="1"/>
          <p:nvPr/>
        </p:nvSpPr>
        <p:spPr>
          <a:xfrm>
            <a:off x="278975" y="836425"/>
            <a:ext cx="8391300" cy="46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38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Б. Harant.ru Реестр адвокатов</a:t>
            </a:r>
            <a:endParaRPr sz="11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38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Присутствует: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ФИО Адвоката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Номер адвокатского удостоверения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Реестровый номер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Регион работы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Рабочий адрес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Информация про адвоката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Специализация адвоката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Возможность написать отзыв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Рейтинг адвоката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Документы, подтверждающие статус адвоката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Судебные дела в которых участвовал адвокат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Аналитика дел, в которых участвует адвокат (По специализации, по выступлению в судах)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ru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Возможность консультации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Отсутствует: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38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Присутствуют только в крупных городах.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med">
    <p:push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9" name="Google Shape;319;p39"/>
          <p:cNvGrpSpPr/>
          <p:nvPr/>
        </p:nvGrpSpPr>
        <p:grpSpPr>
          <a:xfrm>
            <a:off x="8849351" y="-90413"/>
            <a:ext cx="294649" cy="5233913"/>
            <a:chOff x="0" y="-47625"/>
            <a:chExt cx="155206" cy="2756958"/>
          </a:xfrm>
        </p:grpSpPr>
        <p:sp>
          <p:nvSpPr>
            <p:cNvPr id="320" name="Google Shape;320;p39"/>
            <p:cNvSpPr/>
            <p:nvPr/>
          </p:nvSpPr>
          <p:spPr>
            <a:xfrm>
              <a:off x="0" y="0"/>
              <a:ext cx="155206" cy="2709333"/>
            </a:xfrm>
            <a:custGeom>
              <a:avLst/>
              <a:gdLst/>
              <a:ahLst/>
              <a:cxnLst/>
              <a:rect l="l" t="t" r="r" b="b"/>
              <a:pathLst>
                <a:path w="155206" h="2709333" extrusionOk="0">
                  <a:moveTo>
                    <a:pt x="0" y="0"/>
                  </a:moveTo>
                  <a:lnTo>
                    <a:pt x="155206" y="0"/>
                  </a:lnTo>
                  <a:lnTo>
                    <a:pt x="15520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FAC00"/>
            </a:solidFill>
            <a:ln w="9525" cap="flat" cmpd="sng">
              <a:solidFill>
                <a:srgbClr val="FFAC00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321" name="Google Shape;321;p39"/>
            <p:cNvSpPr txBox="1"/>
            <p:nvPr/>
          </p:nvSpPr>
          <p:spPr>
            <a:xfrm>
              <a:off x="0" y="-47625"/>
              <a:ext cx="155206" cy="2756958"/>
            </a:xfrm>
            <a:prstGeom prst="rect">
              <a:avLst/>
            </a:prstGeom>
            <a:solidFill>
              <a:srgbClr val="FFAC00"/>
            </a:solidFill>
            <a:ln w="9525" cap="flat" cmpd="sng">
              <a:solidFill>
                <a:srgbClr val="FFAC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22" name="Google Shape;322;p39"/>
          <p:cNvSpPr txBox="1"/>
          <p:nvPr/>
        </p:nvSpPr>
        <p:spPr>
          <a:xfrm>
            <a:off x="373049" y="264697"/>
            <a:ext cx="3747600" cy="2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lang="ru" sz="1800" b="0" i="0" u="none" strike="noStrike" cap="none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Анализ рынка</a:t>
            </a:r>
            <a:endParaRPr sz="1800" b="0" i="0" u="none" strike="noStrike" cap="none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323" name="Google Shape;323;p39"/>
          <p:cNvSpPr/>
          <p:nvPr/>
        </p:nvSpPr>
        <p:spPr>
          <a:xfrm>
            <a:off x="958025" y="757429"/>
            <a:ext cx="3895500" cy="3582900"/>
          </a:xfrm>
          <a:prstGeom prst="ellipse">
            <a:avLst/>
          </a:prstGeom>
          <a:solidFill>
            <a:srgbClr val="E5DFEC"/>
          </a:solidFill>
          <a:ln w="33700" cap="flat" cmpd="sng">
            <a:solidFill>
              <a:srgbClr val="AB4B1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650" tIns="30300" rIns="60650" bIns="303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28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4" name="Google Shape;324;p39"/>
          <p:cNvSpPr/>
          <p:nvPr/>
        </p:nvSpPr>
        <p:spPr>
          <a:xfrm>
            <a:off x="1207533" y="1512717"/>
            <a:ext cx="3396300" cy="3240000"/>
          </a:xfrm>
          <a:prstGeom prst="ellipse">
            <a:avLst/>
          </a:prstGeom>
          <a:solidFill>
            <a:schemeClr val="accent3"/>
          </a:solidFill>
          <a:ln w="33700" cap="flat" cmpd="sng">
            <a:solidFill>
              <a:srgbClr val="AB4B1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650" tIns="30300" rIns="60650" bIns="303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28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5" name="Google Shape;325;p39"/>
          <p:cNvSpPr txBox="1"/>
          <p:nvPr/>
        </p:nvSpPr>
        <p:spPr>
          <a:xfrm>
            <a:off x="315721" y="1833489"/>
            <a:ext cx="642300" cy="2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" sz="1800" b="1" i="0" u="none" strike="noStrike" cap="non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TAM</a:t>
            </a:r>
            <a:endParaRPr sz="1800" b="1" i="0" u="none" strike="noStrike" cap="non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326" name="Google Shape;326;p39"/>
          <p:cNvSpPr txBox="1"/>
          <p:nvPr/>
        </p:nvSpPr>
        <p:spPr>
          <a:xfrm>
            <a:off x="315719" y="983269"/>
            <a:ext cx="642300" cy="2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" sz="1800" b="1" i="0" u="none" strike="noStrike" cap="non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PAM</a:t>
            </a:r>
            <a:endParaRPr sz="1800" b="1" i="0" u="none" strike="noStrike" cap="non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327" name="Google Shape;327;p39"/>
          <p:cNvSpPr txBox="1"/>
          <p:nvPr/>
        </p:nvSpPr>
        <p:spPr>
          <a:xfrm>
            <a:off x="315725" y="2962575"/>
            <a:ext cx="642300" cy="2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" sz="1800" b="1" i="0" u="none" strike="noStrike" cap="non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SAM</a:t>
            </a:r>
            <a:endParaRPr sz="1800" b="1" i="0" u="none" strike="noStrike" cap="non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328" name="Google Shape;328;p39"/>
          <p:cNvSpPr txBox="1"/>
          <p:nvPr/>
        </p:nvSpPr>
        <p:spPr>
          <a:xfrm>
            <a:off x="315719" y="3807489"/>
            <a:ext cx="642300" cy="2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" sz="1800" b="1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SOM</a:t>
            </a:r>
            <a:endParaRPr sz="1800" b="1" i="0" u="none" strike="noStrike" cap="non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329" name="Google Shape;329;p39"/>
          <p:cNvSpPr txBox="1"/>
          <p:nvPr/>
        </p:nvSpPr>
        <p:spPr>
          <a:xfrm>
            <a:off x="2081750" y="784000"/>
            <a:ext cx="23391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1.000.000 человек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39"/>
          <p:cNvSpPr txBox="1"/>
          <p:nvPr/>
        </p:nvSpPr>
        <p:spPr>
          <a:xfrm>
            <a:off x="2339300" y="983275"/>
            <a:ext cx="2582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EB672B"/>
                </a:solidFill>
                <a:latin typeface="Calibri"/>
                <a:ea typeface="Calibri"/>
                <a:cs typeface="Calibri"/>
                <a:sym typeface="Calibri"/>
              </a:rPr>
              <a:t>20.000 рублей</a:t>
            </a:r>
            <a:endParaRPr>
              <a:solidFill>
                <a:srgbClr val="EB672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p39"/>
          <p:cNvSpPr txBox="1"/>
          <p:nvPr/>
        </p:nvSpPr>
        <p:spPr>
          <a:xfrm>
            <a:off x="2167600" y="1179325"/>
            <a:ext cx="3448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solidFill>
                  <a:srgbClr val="EA672B"/>
                </a:solidFill>
                <a:latin typeface="Calibri"/>
                <a:ea typeface="Calibri"/>
                <a:cs typeface="Calibri"/>
                <a:sym typeface="Calibri"/>
              </a:rPr>
              <a:t>40.000.000 рублей</a:t>
            </a:r>
            <a:endParaRPr b="1">
              <a:solidFill>
                <a:srgbClr val="EA672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39"/>
          <p:cNvSpPr txBox="1"/>
          <p:nvPr/>
        </p:nvSpPr>
        <p:spPr>
          <a:xfrm>
            <a:off x="2167600" y="1579525"/>
            <a:ext cx="32406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800.000 человек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39"/>
          <p:cNvSpPr txBox="1"/>
          <p:nvPr/>
        </p:nvSpPr>
        <p:spPr>
          <a:xfrm>
            <a:off x="2339300" y="1833500"/>
            <a:ext cx="2976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EB672B"/>
                </a:solidFill>
                <a:latin typeface="Calibri"/>
                <a:ea typeface="Calibri"/>
                <a:cs typeface="Calibri"/>
                <a:sym typeface="Calibri"/>
              </a:rPr>
              <a:t>15.000 рублей</a:t>
            </a:r>
            <a:endParaRPr>
              <a:solidFill>
                <a:srgbClr val="EB672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p39"/>
          <p:cNvSpPr txBox="1"/>
          <p:nvPr/>
        </p:nvSpPr>
        <p:spPr>
          <a:xfrm>
            <a:off x="2167600" y="2083475"/>
            <a:ext cx="31620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 b="1">
                <a:solidFill>
                  <a:srgbClr val="EB672B"/>
                </a:solidFill>
                <a:latin typeface="Calibri"/>
                <a:ea typeface="Calibri"/>
                <a:cs typeface="Calibri"/>
                <a:sym typeface="Calibri"/>
              </a:rPr>
              <a:t>20.000.00 рублей</a:t>
            </a:r>
            <a:endParaRPr sz="1600" b="1">
              <a:solidFill>
                <a:srgbClr val="EB672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39"/>
          <p:cNvSpPr/>
          <p:nvPr/>
        </p:nvSpPr>
        <p:spPr>
          <a:xfrm>
            <a:off x="1432175" y="2487675"/>
            <a:ext cx="2947200" cy="2427000"/>
          </a:xfrm>
          <a:prstGeom prst="ellipse">
            <a:avLst/>
          </a:prstGeom>
          <a:solidFill>
            <a:srgbClr val="EA9999"/>
          </a:solidFill>
          <a:ln w="33700" cap="flat" cmpd="sng">
            <a:solidFill>
              <a:srgbClr val="AB4B1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650" tIns="30300" rIns="60650" bIns="303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57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336;p39"/>
          <p:cNvSpPr/>
          <p:nvPr/>
        </p:nvSpPr>
        <p:spPr>
          <a:xfrm>
            <a:off x="1593125" y="3214575"/>
            <a:ext cx="2625300" cy="2249100"/>
          </a:xfrm>
          <a:prstGeom prst="ellipse">
            <a:avLst/>
          </a:prstGeom>
          <a:solidFill>
            <a:srgbClr val="F4CCCC"/>
          </a:solidFill>
          <a:ln w="33700" cap="flat" cmpd="sng">
            <a:solidFill>
              <a:srgbClr val="AB4B1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650" tIns="30300" rIns="60650" bIns="303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57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7" name="Google Shape;337;p39"/>
          <p:cNvSpPr txBox="1"/>
          <p:nvPr/>
        </p:nvSpPr>
        <p:spPr>
          <a:xfrm>
            <a:off x="2164100" y="2487675"/>
            <a:ext cx="33264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100.000 человек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p39"/>
          <p:cNvSpPr txBox="1"/>
          <p:nvPr/>
        </p:nvSpPr>
        <p:spPr>
          <a:xfrm>
            <a:off x="2339300" y="2680900"/>
            <a:ext cx="33552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EB672B"/>
                </a:solidFill>
                <a:latin typeface="Calibri"/>
                <a:ea typeface="Calibri"/>
                <a:cs typeface="Calibri"/>
                <a:sym typeface="Calibri"/>
              </a:rPr>
              <a:t>15.000 рублей</a:t>
            </a:r>
            <a:endParaRPr sz="1500">
              <a:solidFill>
                <a:srgbClr val="EB672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39"/>
          <p:cNvSpPr txBox="1"/>
          <p:nvPr/>
        </p:nvSpPr>
        <p:spPr>
          <a:xfrm>
            <a:off x="2164100" y="2880825"/>
            <a:ext cx="24609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 b="1">
                <a:solidFill>
                  <a:srgbClr val="EB672B"/>
                </a:solidFill>
                <a:latin typeface="Calibri"/>
                <a:ea typeface="Calibri"/>
                <a:cs typeface="Calibri"/>
                <a:sym typeface="Calibri"/>
              </a:rPr>
              <a:t>10.000.000 рублей</a:t>
            </a:r>
            <a:endParaRPr sz="1500" b="1">
              <a:solidFill>
                <a:srgbClr val="EB672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39"/>
          <p:cNvSpPr txBox="1"/>
          <p:nvPr/>
        </p:nvSpPr>
        <p:spPr>
          <a:xfrm>
            <a:off x="2182000" y="3296325"/>
            <a:ext cx="34194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10.000 человек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p39"/>
          <p:cNvSpPr txBox="1"/>
          <p:nvPr/>
        </p:nvSpPr>
        <p:spPr>
          <a:xfrm>
            <a:off x="2271450" y="3580800"/>
            <a:ext cx="36483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EB672B"/>
                </a:solidFill>
                <a:latin typeface="Calibri"/>
                <a:ea typeface="Calibri"/>
                <a:cs typeface="Calibri"/>
                <a:sym typeface="Calibri"/>
              </a:rPr>
              <a:t>10.000 рублей</a:t>
            </a:r>
            <a:endParaRPr sz="1600">
              <a:solidFill>
                <a:srgbClr val="EB672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" name="Google Shape;342;p39"/>
          <p:cNvSpPr txBox="1"/>
          <p:nvPr/>
        </p:nvSpPr>
        <p:spPr>
          <a:xfrm>
            <a:off x="2182000" y="3877275"/>
            <a:ext cx="39201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 b="1">
                <a:solidFill>
                  <a:srgbClr val="EB672B"/>
                </a:solidFill>
                <a:latin typeface="Calibri"/>
                <a:ea typeface="Calibri"/>
                <a:cs typeface="Calibri"/>
                <a:sym typeface="Calibri"/>
              </a:rPr>
              <a:t>5.000.000 рублей</a:t>
            </a:r>
            <a:endParaRPr sz="1600" b="1">
              <a:solidFill>
                <a:srgbClr val="EB672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p39"/>
          <p:cNvSpPr txBox="1"/>
          <p:nvPr/>
        </p:nvSpPr>
        <p:spPr>
          <a:xfrm>
            <a:off x="4853525" y="264700"/>
            <a:ext cx="41418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Рынок РФ </a:t>
            </a:r>
            <a:endParaRPr sz="17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около 600.000.000 т.р</a:t>
            </a:r>
            <a:endParaRPr sz="17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39"/>
          <p:cNvSpPr txBox="1"/>
          <p:nvPr/>
        </p:nvSpPr>
        <p:spPr>
          <a:xfrm>
            <a:off x="4853525" y="1033650"/>
            <a:ext cx="30690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Рынок Владимирской области около 600.000 т.р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39"/>
          <p:cNvSpPr txBox="1"/>
          <p:nvPr/>
        </p:nvSpPr>
        <p:spPr>
          <a:xfrm>
            <a:off x="4930925" y="1929575"/>
            <a:ext cx="35913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Рынок г.Муром 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около 200.000 т.р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p39"/>
          <p:cNvSpPr/>
          <p:nvPr/>
        </p:nvSpPr>
        <p:spPr>
          <a:xfrm>
            <a:off x="4442450" y="3684150"/>
            <a:ext cx="2718400" cy="729675"/>
          </a:xfrm>
          <a:custGeom>
            <a:avLst/>
            <a:gdLst/>
            <a:ahLst/>
            <a:cxnLst/>
            <a:rect l="l" t="t" r="r" b="b"/>
            <a:pathLst>
              <a:path w="108736" h="29187" extrusionOk="0">
                <a:moveTo>
                  <a:pt x="0" y="26325"/>
                </a:moveTo>
                <a:lnTo>
                  <a:pt x="18313" y="0"/>
                </a:lnTo>
                <a:lnTo>
                  <a:pt x="108736" y="286"/>
                </a:lnTo>
                <a:lnTo>
                  <a:pt x="108736" y="28901"/>
                </a:lnTo>
                <a:lnTo>
                  <a:pt x="2003" y="29187"/>
                </a:lnTo>
                <a:close/>
              </a:path>
            </a:pathLst>
          </a:cu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47" name="Google Shape;347;p39"/>
          <p:cNvSpPr txBox="1"/>
          <p:nvPr/>
        </p:nvSpPr>
        <p:spPr>
          <a:xfrm>
            <a:off x="4853325" y="3669850"/>
            <a:ext cx="30834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>
                <a:solidFill>
                  <a:srgbClr val="EB672B"/>
                </a:solidFill>
                <a:latin typeface="Calibri"/>
                <a:ea typeface="Calibri"/>
                <a:cs typeface="Calibri"/>
                <a:sym typeface="Calibri"/>
              </a:rPr>
              <a:t>Достижимый рынок </a:t>
            </a:r>
            <a:endParaRPr sz="1800" b="1">
              <a:solidFill>
                <a:srgbClr val="EB672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>
                <a:solidFill>
                  <a:srgbClr val="EB672B"/>
                </a:solidFill>
                <a:latin typeface="Calibri"/>
                <a:ea typeface="Calibri"/>
                <a:cs typeface="Calibri"/>
                <a:sym typeface="Calibri"/>
              </a:rPr>
              <a:t>5% от SAM</a:t>
            </a:r>
            <a:endParaRPr sz="1800" b="1">
              <a:solidFill>
                <a:srgbClr val="EB672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8" name="Google Shape;348;p39"/>
          <p:cNvSpPr txBox="1"/>
          <p:nvPr/>
        </p:nvSpPr>
        <p:spPr>
          <a:xfrm>
            <a:off x="4967825" y="4527900"/>
            <a:ext cx="39132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 b="1" i="1">
                <a:solidFill>
                  <a:srgbClr val="990000"/>
                </a:solidFill>
                <a:latin typeface="Calibri"/>
                <a:ea typeface="Calibri"/>
                <a:cs typeface="Calibri"/>
                <a:sym typeface="Calibri"/>
              </a:rPr>
              <a:t>Запуск MVP</a:t>
            </a:r>
            <a:endParaRPr sz="2800" b="1" i="1">
              <a:solidFill>
                <a:srgbClr val="99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49" name="Google Shape;349;p39"/>
          <p:cNvCxnSpPr/>
          <p:nvPr/>
        </p:nvCxnSpPr>
        <p:spPr>
          <a:xfrm rot="10800000" flipH="1">
            <a:off x="8026425" y="443625"/>
            <a:ext cx="7200" cy="4478100"/>
          </a:xfrm>
          <a:prstGeom prst="straightConnector1">
            <a:avLst/>
          </a:prstGeom>
          <a:noFill/>
          <a:ln w="9525" cap="flat" cmpd="sng">
            <a:solidFill>
              <a:srgbClr val="99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50" name="Google Shape;350;p39"/>
          <p:cNvSpPr txBox="1"/>
          <p:nvPr/>
        </p:nvSpPr>
        <p:spPr>
          <a:xfrm>
            <a:off x="8026425" y="4408750"/>
            <a:ext cx="9144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600" b="1" dirty="0" smtClean="0">
                <a:solidFill>
                  <a:srgbClr val="660000"/>
                </a:solidFill>
                <a:latin typeface="Calibri"/>
                <a:ea typeface="Calibri"/>
                <a:cs typeface="Calibri"/>
                <a:sym typeface="Calibri"/>
              </a:rPr>
              <a:t>2026</a:t>
            </a:r>
            <a:endParaRPr sz="2600" b="1" dirty="0">
              <a:solidFill>
                <a:srgbClr val="66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p39"/>
          <p:cNvSpPr txBox="1"/>
          <p:nvPr/>
        </p:nvSpPr>
        <p:spPr>
          <a:xfrm>
            <a:off x="8026425" y="443625"/>
            <a:ext cx="9144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600" b="1">
                <a:solidFill>
                  <a:srgbClr val="990000"/>
                </a:solidFill>
                <a:latin typeface="Calibri"/>
                <a:ea typeface="Calibri"/>
                <a:cs typeface="Calibri"/>
                <a:sym typeface="Calibri"/>
              </a:rPr>
              <a:t>2035</a:t>
            </a:r>
            <a:endParaRPr sz="2600" b="1">
              <a:solidFill>
                <a:srgbClr val="99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2" name="Google Shape;352;p39"/>
          <p:cNvSpPr txBox="1"/>
          <p:nvPr/>
        </p:nvSpPr>
        <p:spPr>
          <a:xfrm>
            <a:off x="8026425" y="1158638"/>
            <a:ext cx="22464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600" b="1" dirty="0">
                <a:solidFill>
                  <a:srgbClr val="990000"/>
                </a:solidFill>
                <a:latin typeface="Calibri"/>
                <a:ea typeface="Calibri"/>
                <a:cs typeface="Calibri"/>
                <a:sym typeface="Calibri"/>
              </a:rPr>
              <a:t>2030</a:t>
            </a:r>
            <a:endParaRPr sz="2600" b="1" dirty="0">
              <a:solidFill>
                <a:srgbClr val="99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" name="Google Shape;353;p39"/>
          <p:cNvSpPr txBox="1"/>
          <p:nvPr/>
        </p:nvSpPr>
        <p:spPr>
          <a:xfrm>
            <a:off x="8026425" y="2131800"/>
            <a:ext cx="26040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600" b="1" dirty="0" smtClean="0">
                <a:solidFill>
                  <a:srgbClr val="990000"/>
                </a:solidFill>
                <a:latin typeface="Calibri"/>
                <a:ea typeface="Calibri"/>
                <a:cs typeface="Calibri"/>
                <a:sym typeface="Calibri"/>
              </a:rPr>
              <a:t>2028</a:t>
            </a:r>
            <a:endParaRPr sz="2600" b="1" dirty="0">
              <a:solidFill>
                <a:srgbClr val="99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39"/>
          <p:cNvSpPr txBox="1"/>
          <p:nvPr/>
        </p:nvSpPr>
        <p:spPr>
          <a:xfrm>
            <a:off x="8026425" y="3329850"/>
            <a:ext cx="9144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600" b="1" dirty="0" smtClean="0">
                <a:solidFill>
                  <a:srgbClr val="990000"/>
                </a:solidFill>
                <a:latin typeface="Calibri"/>
                <a:ea typeface="Calibri"/>
                <a:cs typeface="Calibri"/>
                <a:sym typeface="Calibri"/>
              </a:rPr>
              <a:t>2027</a:t>
            </a:r>
            <a:endParaRPr sz="2600" b="1" dirty="0">
              <a:solidFill>
                <a:srgbClr val="99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med">
    <p:push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9" name="Google Shape;359;p40"/>
          <p:cNvGrpSpPr/>
          <p:nvPr/>
        </p:nvGrpSpPr>
        <p:grpSpPr>
          <a:xfrm>
            <a:off x="8849351" y="-90413"/>
            <a:ext cx="294649" cy="5233913"/>
            <a:chOff x="0" y="-47625"/>
            <a:chExt cx="155206" cy="2756958"/>
          </a:xfrm>
        </p:grpSpPr>
        <p:sp>
          <p:nvSpPr>
            <p:cNvPr id="360" name="Google Shape;360;p40"/>
            <p:cNvSpPr/>
            <p:nvPr/>
          </p:nvSpPr>
          <p:spPr>
            <a:xfrm>
              <a:off x="0" y="0"/>
              <a:ext cx="155206" cy="2709333"/>
            </a:xfrm>
            <a:custGeom>
              <a:avLst/>
              <a:gdLst/>
              <a:ahLst/>
              <a:cxnLst/>
              <a:rect l="l" t="t" r="r" b="b"/>
              <a:pathLst>
                <a:path w="155206" h="2709333" extrusionOk="0">
                  <a:moveTo>
                    <a:pt x="0" y="0"/>
                  </a:moveTo>
                  <a:lnTo>
                    <a:pt x="155206" y="0"/>
                  </a:lnTo>
                  <a:lnTo>
                    <a:pt x="15520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FAC00"/>
            </a:solidFill>
            <a:ln w="9525" cap="flat" cmpd="sng">
              <a:solidFill>
                <a:srgbClr val="FFAC00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361" name="Google Shape;361;p40"/>
            <p:cNvSpPr txBox="1"/>
            <p:nvPr/>
          </p:nvSpPr>
          <p:spPr>
            <a:xfrm>
              <a:off x="0" y="-47625"/>
              <a:ext cx="155206" cy="2756958"/>
            </a:xfrm>
            <a:prstGeom prst="rect">
              <a:avLst/>
            </a:prstGeom>
            <a:solidFill>
              <a:srgbClr val="FFAC00"/>
            </a:solidFill>
            <a:ln w="9525" cap="flat" cmpd="sng">
              <a:solidFill>
                <a:srgbClr val="FFAC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62" name="Google Shape;362;p40"/>
          <p:cNvSpPr txBox="1"/>
          <p:nvPr/>
        </p:nvSpPr>
        <p:spPr>
          <a:xfrm>
            <a:off x="287234" y="270637"/>
            <a:ext cx="3404700" cy="2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lang="ru" sz="1800" b="0" i="0" u="none" strike="noStrike" cap="none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Дорожная карта проекта</a:t>
            </a:r>
            <a:endParaRPr sz="1800" b="0" i="0" u="none" strike="noStrike" cap="none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363" name="Google Shape;363;p40"/>
          <p:cNvSpPr txBox="1"/>
          <p:nvPr/>
        </p:nvSpPr>
        <p:spPr>
          <a:xfrm>
            <a:off x="2947350" y="1229125"/>
            <a:ext cx="40059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300" b="1">
                <a:latin typeface="Impact"/>
                <a:ea typeface="Impact"/>
                <a:cs typeface="Impact"/>
                <a:sym typeface="Impact"/>
              </a:rPr>
              <a:t>________________</a:t>
            </a:r>
            <a:endParaRPr sz="3300" b="1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364" name="Google Shape;364;p40"/>
          <p:cNvSpPr txBox="1"/>
          <p:nvPr/>
        </p:nvSpPr>
        <p:spPr>
          <a:xfrm>
            <a:off x="3269250" y="1229125"/>
            <a:ext cx="41205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3300" b="1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_____________</a:t>
            </a:r>
            <a:endParaRPr sz="2800">
              <a:solidFill>
                <a:srgbClr val="EB672B"/>
              </a:solidFill>
              <a:latin typeface="Nanum Pen Script"/>
              <a:ea typeface="Nanum Pen Script"/>
              <a:cs typeface="Nanum Pen Script"/>
              <a:sym typeface="Nanum Pen Script"/>
            </a:endParaRPr>
          </a:p>
        </p:txBody>
      </p:sp>
      <p:sp>
        <p:nvSpPr>
          <p:cNvPr id="365" name="Google Shape;365;p40"/>
          <p:cNvSpPr txBox="1"/>
          <p:nvPr/>
        </p:nvSpPr>
        <p:spPr>
          <a:xfrm>
            <a:off x="3398000" y="1229125"/>
            <a:ext cx="41205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3300" b="1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_____________</a:t>
            </a:r>
            <a:endParaRPr sz="2800">
              <a:solidFill>
                <a:srgbClr val="EB672B"/>
              </a:solidFill>
              <a:latin typeface="Nanum Pen Script"/>
              <a:ea typeface="Nanum Pen Script"/>
              <a:cs typeface="Nanum Pen Script"/>
              <a:sym typeface="Nanum Pen Script"/>
            </a:endParaRPr>
          </a:p>
        </p:txBody>
      </p:sp>
      <p:sp>
        <p:nvSpPr>
          <p:cNvPr id="366" name="Google Shape;366;p40"/>
          <p:cNvSpPr txBox="1"/>
          <p:nvPr/>
        </p:nvSpPr>
        <p:spPr>
          <a:xfrm>
            <a:off x="3340775" y="1286350"/>
            <a:ext cx="41205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3300" b="1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_____________</a:t>
            </a:r>
            <a:endParaRPr sz="2800">
              <a:solidFill>
                <a:srgbClr val="EB672B"/>
              </a:solidFill>
              <a:latin typeface="Nanum Pen Script"/>
              <a:ea typeface="Nanum Pen Script"/>
              <a:cs typeface="Nanum Pen Script"/>
              <a:sym typeface="Nanum Pen Script"/>
            </a:endParaRPr>
          </a:p>
        </p:txBody>
      </p:sp>
      <p:pic>
        <p:nvPicPr>
          <p:cNvPr id="367" name="Google Shape;367;p40" title="deepseek_mermaid_20251105_17e1cb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7225" y="1284675"/>
            <a:ext cx="8305024" cy="2483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sh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2" name="Google Shape;372;p41"/>
          <p:cNvGrpSpPr/>
          <p:nvPr/>
        </p:nvGrpSpPr>
        <p:grpSpPr>
          <a:xfrm>
            <a:off x="8677600" y="49"/>
            <a:ext cx="466402" cy="5143519"/>
            <a:chOff x="0" y="-47625"/>
            <a:chExt cx="155206" cy="2756958"/>
          </a:xfrm>
        </p:grpSpPr>
        <p:sp>
          <p:nvSpPr>
            <p:cNvPr id="373" name="Google Shape;373;p41"/>
            <p:cNvSpPr/>
            <p:nvPr/>
          </p:nvSpPr>
          <p:spPr>
            <a:xfrm>
              <a:off x="0" y="0"/>
              <a:ext cx="155206" cy="2709333"/>
            </a:xfrm>
            <a:custGeom>
              <a:avLst/>
              <a:gdLst/>
              <a:ahLst/>
              <a:cxnLst/>
              <a:rect l="l" t="t" r="r" b="b"/>
              <a:pathLst>
                <a:path w="155206" h="2709333" extrusionOk="0">
                  <a:moveTo>
                    <a:pt x="0" y="0"/>
                  </a:moveTo>
                  <a:lnTo>
                    <a:pt x="155206" y="0"/>
                  </a:lnTo>
                  <a:lnTo>
                    <a:pt x="15520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F00FF"/>
            </a:solidFill>
            <a:ln>
              <a:noFill/>
            </a:ln>
          </p:spPr>
        </p:sp>
        <p:sp>
          <p:nvSpPr>
            <p:cNvPr id="374" name="Google Shape;374;p41"/>
            <p:cNvSpPr txBox="1"/>
            <p:nvPr/>
          </p:nvSpPr>
          <p:spPr>
            <a:xfrm>
              <a:off x="0" y="-47625"/>
              <a:ext cx="155206" cy="2756958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75" name="Google Shape;375;p41"/>
          <p:cNvSpPr txBox="1"/>
          <p:nvPr/>
        </p:nvSpPr>
        <p:spPr>
          <a:xfrm>
            <a:off x="6393451" y="5143586"/>
            <a:ext cx="22137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6" name="Google Shape;376;p41"/>
          <p:cNvSpPr txBox="1"/>
          <p:nvPr/>
        </p:nvSpPr>
        <p:spPr>
          <a:xfrm>
            <a:off x="581297" y="3858189"/>
            <a:ext cx="7571553" cy="615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lang="ru" sz="5000" b="0" i="0" u="none" strike="noStrike" cap="none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Контакты лидера</a:t>
            </a:r>
            <a:endParaRPr sz="700" b="0" i="0" u="none" strike="noStrike" cap="none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377" name="Google Shape;377;p41"/>
          <p:cNvSpPr txBox="1"/>
          <p:nvPr/>
        </p:nvSpPr>
        <p:spPr>
          <a:xfrm>
            <a:off x="581300" y="1223275"/>
            <a:ext cx="3746700" cy="79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Муравьев Алексей Федорович</a:t>
            </a:r>
            <a:r>
              <a:rPr lang="ru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8" name="Google Shape;378;p41"/>
          <p:cNvSpPr txBox="1"/>
          <p:nvPr/>
        </p:nvSpPr>
        <p:spPr>
          <a:xfrm rot="5400000">
            <a:off x="1318834" y="3569838"/>
            <a:ext cx="255000" cy="2892450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866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9" name="Google Shape;379;p41"/>
          <p:cNvSpPr txBox="1"/>
          <p:nvPr/>
        </p:nvSpPr>
        <p:spPr>
          <a:xfrm rot="5400000">
            <a:off x="4211329" y="3569838"/>
            <a:ext cx="255000" cy="289245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866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0" name="Google Shape;380;p41"/>
          <p:cNvSpPr txBox="1"/>
          <p:nvPr/>
        </p:nvSpPr>
        <p:spPr>
          <a:xfrm rot="5400000">
            <a:off x="7103825" y="3569838"/>
            <a:ext cx="255000" cy="2892450"/>
          </a:xfrm>
          <a:prstGeom prst="rect">
            <a:avLst/>
          </a:prstGeom>
          <a:solidFill>
            <a:srgbClr val="ED3833"/>
          </a:solid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866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1" name="Google Shape;381;p41"/>
          <p:cNvSpPr txBox="1"/>
          <p:nvPr/>
        </p:nvSpPr>
        <p:spPr>
          <a:xfrm>
            <a:off x="1902875" y="4888575"/>
            <a:ext cx="4120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E1E3E6"/>
              </a:solidFill>
              <a:highlight>
                <a:srgbClr val="222222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2" name="Google Shape;382;p41"/>
          <p:cNvSpPr txBox="1"/>
          <p:nvPr/>
        </p:nvSpPr>
        <p:spPr>
          <a:xfrm>
            <a:off x="1952925" y="4912575"/>
            <a:ext cx="4120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E1E3E6"/>
              </a:solidFill>
              <a:highlight>
                <a:srgbClr val="222222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3" name="Google Shape;383;p41"/>
          <p:cNvSpPr txBox="1"/>
          <p:nvPr/>
        </p:nvSpPr>
        <p:spPr>
          <a:xfrm>
            <a:off x="581300" y="2407200"/>
            <a:ext cx="2716500" cy="58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Телефон: +79040309527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Почта: muravv_2023@mail.ru</a:t>
            </a:r>
            <a:endParaRPr sz="2900">
              <a:solidFill>
                <a:srgbClr val="EB672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84" name="Google Shape;384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26400" y="391675"/>
            <a:ext cx="2413600" cy="3218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sh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0 60 90 Day Onboarding Plan">
  <a:themeElements>
    <a:clrScheme name="Office">
      <a:dk1>
        <a:srgbClr val="000000"/>
      </a:dk1>
      <a:lt1>
        <a:srgbClr val="FFFFFF"/>
      </a:lt1>
      <a:dk2>
        <a:srgbClr val="EB672B"/>
      </a:dk2>
      <a:lt2>
        <a:srgbClr val="F0F0F0"/>
      </a:lt2>
      <a:accent1>
        <a:srgbClr val="EB672B"/>
      </a:accent1>
      <a:accent2>
        <a:srgbClr val="0F1A38"/>
      </a:accent2>
      <a:accent3>
        <a:srgbClr val="FFFFFF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496</Words>
  <Application>Microsoft Office PowerPoint</Application>
  <PresentationFormat>Экран (16:9)</PresentationFormat>
  <Paragraphs>98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24" baseType="lpstr">
      <vt:lpstr>Roboto</vt:lpstr>
      <vt:lpstr>Impact</vt:lpstr>
      <vt:lpstr>Montserrat SemiBold</vt:lpstr>
      <vt:lpstr>Mukta ExtraBold</vt:lpstr>
      <vt:lpstr>Montserrat Medium</vt:lpstr>
      <vt:lpstr>Lato</vt:lpstr>
      <vt:lpstr>Nanum Pen Script</vt:lpstr>
      <vt:lpstr>Calibri</vt:lpstr>
      <vt:lpstr>Arial Black</vt:lpstr>
      <vt:lpstr>Arial</vt:lpstr>
      <vt:lpstr>Montserrat ExtraBold</vt:lpstr>
      <vt:lpstr>Montserrat</vt:lpstr>
      <vt:lpstr>Simple Light</vt:lpstr>
      <vt:lpstr>30 60 90 Day Onboarding Plan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1</cp:lastModifiedBy>
  <cp:revision>6</cp:revision>
  <dcterms:modified xsi:type="dcterms:W3CDTF">2025-11-06T15:59:04Z</dcterms:modified>
</cp:coreProperties>
</file>