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936" r:id="rId1"/>
  </p:sldMasterIdLst>
  <p:sldIdLst>
    <p:sldId id="256" r:id="rId2"/>
    <p:sldId id="308" r:id="rId3"/>
    <p:sldId id="278" r:id="rId4"/>
    <p:sldId id="288" r:id="rId5"/>
    <p:sldId id="291" r:id="rId6"/>
    <p:sldId id="304" r:id="rId7"/>
    <p:sldId id="293" r:id="rId8"/>
    <p:sldId id="314" r:id="rId9"/>
    <p:sldId id="315" r:id="rId10"/>
    <p:sldId id="317" r:id="rId11"/>
    <p:sldId id="31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8" autoAdjust="0"/>
    <p:restoredTop sz="94667" autoAdjust="0"/>
  </p:normalViewPr>
  <p:slideViewPr>
    <p:cSldViewPr>
      <p:cViewPr varScale="1">
        <p:scale>
          <a:sx n="68" d="100"/>
          <a:sy n="68" d="100"/>
        </p:scale>
        <p:origin x="-293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_________Microsoft_Word1.docx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57" y="332656"/>
            <a:ext cx="9144000" cy="1361327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Паспорт проекта «Автошкола»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3"/>
            <a:ext cx="5895975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673597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059740"/>
              </p:ext>
            </p:extLst>
          </p:nvPr>
        </p:nvGraphicFramePr>
        <p:xfrm>
          <a:off x="1619672" y="202525"/>
          <a:ext cx="6120680" cy="6624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Документ" r:id="rId4" imgW="6259787" imgH="7577192" progId="Word.Document.12">
                  <p:embed/>
                </p:oleObj>
              </mc:Choice>
              <mc:Fallback>
                <p:oleObj name="Документ" r:id="rId4" imgW="6259787" imgH="75771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672" y="202525"/>
                        <a:ext cx="6120680" cy="662405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835696" y="23686"/>
            <a:ext cx="5544616" cy="67176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86" y="37110"/>
            <a:ext cx="448904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Расчет показателей эффективности проекта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" y="677138"/>
            <a:ext cx="8265706" cy="59639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365125"/>
            <a:ext cx="6119813" cy="6134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81" y="620688"/>
            <a:ext cx="8564637" cy="555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694866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52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640"/>
            <a:ext cx="6912768" cy="646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448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15" y="327225"/>
            <a:ext cx="8217569" cy="56166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6626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93" y="692696"/>
            <a:ext cx="6119813" cy="24542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3284984"/>
            <a:ext cx="63246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457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</TotalTime>
  <Words>9</Words>
  <Application>Microsoft Office PowerPoint</Application>
  <PresentationFormat>Экран (4:3)</PresentationFormat>
  <Paragraphs>2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Документ</vt:lpstr>
      <vt:lpstr>Паспорт проекта «Автошкола»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Йа ЙАГНЁНОК</dc:creator>
  <cp:lastModifiedBy>ПК</cp:lastModifiedBy>
  <cp:revision>175</cp:revision>
  <dcterms:created xsi:type="dcterms:W3CDTF">2011-11-20T04:05:31Z</dcterms:created>
  <dcterms:modified xsi:type="dcterms:W3CDTF">2024-05-13T03:08:17Z</dcterms:modified>
</cp:coreProperties>
</file>