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" y="117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ED647-BB59-4F43-808F-A32878A7BACB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9B249-D9AB-47CB-977A-7BF1C71D9B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995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274AB-81F5-26B9-72DB-B177E5A9C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87E04E-3D62-01FD-F49E-6D735CFA03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46B702-CE90-4A27-7AB9-ABD2793B6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9DA9-C875-4718-B6CD-4C3F5A663168}" type="datetime1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4399C6-8749-0348-DE89-8C1AAA97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8D700A-3A78-9A8F-0BBF-8C9A6A10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932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1C120D-5606-C015-F0FE-936099AE9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CD6D3F-D8A3-6149-9D56-0EC5728F4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B73F93-1663-43F6-EE8D-A025FCCE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62B5D-FFE0-4D00-BC84-48B36CC575E9}" type="datetime1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BB8B36-E9C6-505C-72EA-AE6B0AF9D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9EB3BA-5CA1-9F49-0CA4-0F9B1B4B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482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D7A62C-18A8-5CAB-E250-41626DD6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1DB69E-DC7E-BE28-5046-5678B348F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745C5-69FD-934D-B77E-98BE1A17A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1E99-8E6A-42D5-8CE5-00C4437D3885}" type="datetime1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C814A1-5602-90B5-B63D-AE4E9B12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865F6F-B2A0-368E-BBF9-35808CCD8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53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F7581-0473-1728-F6FC-72B698E2C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A33579-F68F-C6AA-22D8-DB79A0E11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B0ADEC-1EE8-ABC3-7259-91755CFCC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466CF7-D070-7519-053A-12317661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91CCA-D045-431D-AB77-C8B3ADE3436C}" type="datetime1">
              <a:rPr lang="ru-RU" smtClean="0"/>
              <a:t>26.09.2023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42C048-5F49-5C54-1D9E-D52F05E94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4C13BA-01A1-6E5A-C47E-A9D7FB96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532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D5E0F-0AC5-831A-411D-1B0C95E50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89D576-684E-0F3A-76A6-8BEC3FCFC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1B6274-23CB-E3A0-3DC3-DA8678292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9CBE10F-C87A-D779-148A-A6181F583F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A9400F-B72E-EC46-3876-B1E2A2AAAD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2283961-9A32-E622-86B6-BEFFF2EA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EF0E-6B34-43D7-A6B2-6D86804F999A}" type="datetime1">
              <a:rPr lang="ru-RU" smtClean="0"/>
              <a:t>26.09.2023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E1ED091-FB3E-FF27-8CA4-025A0F6B7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D5B5990-7DFB-DA13-1D9D-FD311196C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80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052032-BD40-FC93-E3BF-5EA16ABD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C11F88-FD5D-34CF-70B2-A5C7791FB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0A5C-796A-4472-A637-6065E87DA499}" type="datetime1">
              <a:rPr lang="ru-RU" smtClean="0"/>
              <a:t>26.09.2023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61CFEA-9DA9-4C39-BDFB-9B553073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4D74CE-DCBF-229D-75C3-103A0118A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072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FBE38E1-EB56-039C-575F-5826CA89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8CF52-4FA7-4E6C-9E6B-6231EE76B987}" type="datetime1">
              <a:rPr lang="ru-RU" smtClean="0"/>
              <a:t>26.09.2023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EAD6330-2285-D022-78B9-2682C52AA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89EB0A-E798-B485-033B-0C6CFCF9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69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5AB32-19EA-3E7E-6527-2943F729E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9FBE23-EA0A-4DB2-083B-D7412ABB3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2D4873-2AF7-1723-A782-87EFD6489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254C08-BD2A-E29C-9573-F8FDA1195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A9D9-8757-40E6-8E56-E1551545DE3E}" type="datetime1">
              <a:rPr lang="ru-RU" smtClean="0"/>
              <a:t>26.09.2023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01CE79-C895-60FB-0EE9-45A795DB0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12FCA2-8CE2-D466-9AFD-54114794D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29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5F74E-1F08-B0EA-69FA-61B3AF74F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2D65446-541E-7964-2763-6DBB1C597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2A50E1-29B8-2E24-6DBD-DBE053633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677D0A-4EF4-461B-A272-3FBEE14D5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C85D-D349-486A-82F0-4E7759C0638C}" type="datetime1">
              <a:rPr lang="ru-RU" smtClean="0"/>
              <a:t>26.09.2023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9C3A7B-66E1-60B7-7175-DD1C483FC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ACE627-2635-8A00-0271-F06B35B92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91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ACF82-65DF-1393-D403-AEBA7C4F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DDDC4C-5B9F-DC77-1191-AB7582806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E71DE8-1F9A-FDCC-A0E3-A07E5BD5C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0F4E-176F-4789-A28C-957B2695AF67}" type="datetime1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F3FE6E-70B4-9B80-C27F-A577512CA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9574D9-7BC1-DC95-A449-0F32C885B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79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A330FF-6933-7E63-61A1-A136872FCD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944672-23C5-C7A4-7FB4-CA2F8A557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7A8A85-8CC4-6684-F98E-667847F1D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77CA9-C6A1-43B5-80D9-D952FC8C4F24}" type="datetime1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E5A1FF-41F6-9A40-ED5B-918371518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2D8B86-ADD6-605F-3AD1-251C0C1E8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19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AB3A6-6A32-8A74-86D0-730717922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C8AD2C-252C-9586-36FE-1D3CB9B6E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A5EE6-5A4E-4BC2-9433-B87568440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020F3-9CB1-4702-B8DA-F7E9454F3EDB}" type="datetime1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907DBB-151A-53E7-3CB3-26E147F217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Журавлев Юрий, Устинов Георгий | СЗИУ РАНХиГС, ФЭФ, Менеджмент, 3 курс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B795F9-CE84-0D27-14D6-BA60BAD97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3851C-9EDC-40E7-99F3-60E536779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5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63C937-4A0C-66C8-B29B-1B6C0EEFA1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На горбу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43842C-37CD-D430-11C3-3B8650ABB1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Агрегатор для доставки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иностранных товаров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8A6C53-DF3E-4C89-882A-10BE183A3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50464" y="6356351"/>
            <a:ext cx="6291072" cy="365124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Журавлев Юрий, Устинов Георгий | СЗИУ РАНХиГС, ФЭФ, Менеджмент, 3 курс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26F942-8171-D40E-68C9-C5FA3D58E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18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C3C56-F4CF-56D4-C6EA-469813854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79B3F0-AE44-FDED-D573-89285750D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095413"/>
            <a:ext cx="7140789" cy="308155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Нынешние условия не позволяют покупать многие продукты дешево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Люди начинают искать пути обхода санкций и запретов, чтобы сэкономить на высоких процентах из-за параллельного импорта и таможенных ограничений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9C186E-C9AB-2980-074B-F6906214A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35C063-2A94-8563-2E33-780072406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97372"/>
            <a:ext cx="7140788" cy="17762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933E21-A617-91E0-1B96-AE86B7BD160E}"/>
              </a:ext>
            </a:extLst>
          </p:cNvPr>
          <p:cNvSpPr txBox="1"/>
          <p:nvPr/>
        </p:nvSpPr>
        <p:spPr>
          <a:xfrm>
            <a:off x="7978988" y="1570599"/>
            <a:ext cx="3434550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На графике динамика количества запросов самого крупного сервиса по доставке товаров из иностранных государств</a:t>
            </a:r>
          </a:p>
        </p:txBody>
      </p:sp>
    </p:spTree>
    <p:extLst>
      <p:ext uri="{BB962C8B-B14F-4D97-AF65-F5344CB8AC3E}">
        <p14:creationId xmlns:p14="http://schemas.microsoft.com/office/powerpoint/2010/main" val="3918081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26AC57-CC89-BFC6-DD2A-1E1273486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5B73FA-1419-68AE-2B7D-F3DFFA759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387" y="552591"/>
            <a:ext cx="8629226" cy="5752818"/>
          </a:xfrm>
          <a:prstGeom prst="roundRect">
            <a:avLst>
              <a:gd name="adj" fmla="val 10898"/>
            </a:avLst>
          </a:prstGeom>
        </p:spPr>
      </p:pic>
    </p:spTree>
    <p:extLst>
      <p:ext uri="{BB962C8B-B14F-4D97-AF65-F5344CB8AC3E}">
        <p14:creationId xmlns:p14="http://schemas.microsoft.com/office/powerpoint/2010/main" val="271299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DB935-20C0-8648-EC63-42882862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4029F6-EFF4-55CF-10B0-1BBD56115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356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Люди молодого и среднего возраста, которые активно вовлечены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сферу технологий: </a:t>
            </a:r>
          </a:p>
          <a:p>
            <a:pPr marL="354013" indent="-354013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предприниматели</a:t>
            </a:r>
          </a:p>
          <a:p>
            <a:pPr marL="354013" indent="-354013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программисты</a:t>
            </a:r>
          </a:p>
          <a:p>
            <a:pPr marL="354013" indent="-354013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дизайнеры</a:t>
            </a:r>
          </a:p>
          <a:p>
            <a:pPr marL="354013" indent="-354013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операторы</a:t>
            </a:r>
          </a:p>
          <a:p>
            <a:pPr marL="354013" indent="-354013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блогеры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219C1B-8A51-C51E-17FA-6E2E2170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4</a:t>
            </a:fld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E23A95-3D08-DDD4-8886-0FD0C5E2D015}"/>
              </a:ext>
            </a:extLst>
          </p:cNvPr>
          <p:cNvSpPr txBox="1"/>
          <p:nvPr/>
        </p:nvSpPr>
        <p:spPr>
          <a:xfrm>
            <a:off x="5266055" y="2721630"/>
            <a:ext cx="5886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Средняя рублевая цена на ноутбуки по вендорам </a:t>
            </a:r>
            <a:br>
              <a:rPr lang="ru-RU" sz="1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в Феврале и Марте 2022 г. Тыс. руб.</a:t>
            </a:r>
          </a:p>
        </p:txBody>
      </p:sp>
      <p:pic>
        <p:nvPicPr>
          <p:cNvPr id="1026" name="Picture 2" descr="Price Notebook Russia March 2022">
            <a:extLst>
              <a:ext uri="{FF2B5EF4-FFF2-40B4-BE49-F238E27FC236}">
                <a16:creationId xmlns:a16="http://schemas.microsoft.com/office/drawing/2014/main" id="{0C306CF2-8CB5-8016-E605-BF7DBF61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055" y="3244850"/>
            <a:ext cx="588645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655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DB935-20C0-8648-EC63-42882862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Arial Black" panose="020B0A04020102020204" pitchFamily="34" charset="0"/>
              </a:rPr>
              <a:t>Проблема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4029F6-EFF4-55CF-10B0-1BBD56115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356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Граждане России испытывают трудности с покупкой электроники, особенно это сильно коснулось узкоспециализированных приборов и компонентов, которые реализуются в стране по неоправданно завышенным ценам.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219C1B-8A51-C51E-17FA-6E2E2170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5</a:t>
            </a:fld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B510AE8-9458-19C3-F45F-69595DD33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818" y="1027906"/>
            <a:ext cx="4162982" cy="43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0F642E-46B8-FE4B-F49E-26398F18DE0B}"/>
              </a:ext>
            </a:extLst>
          </p:cNvPr>
          <p:cNvSpPr txBox="1"/>
          <p:nvPr/>
        </p:nvSpPr>
        <p:spPr>
          <a:xfrm>
            <a:off x="7190818" y="5382742"/>
            <a:ext cx="43848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Опрос на mobile-review.com от 3 февраля 23 года</a:t>
            </a:r>
          </a:p>
        </p:txBody>
      </p:sp>
    </p:spTree>
    <p:extLst>
      <p:ext uri="{BB962C8B-B14F-4D97-AF65-F5344CB8AC3E}">
        <p14:creationId xmlns:p14="http://schemas.microsoft.com/office/powerpoint/2010/main" val="651009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DB935-20C0-8648-EC63-42882862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4029F6-EFF4-55CF-10B0-1BBD56115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356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Уже существуют сервисы по доставке из заграницы. Но у них есть ряд весомых недостатков:</a:t>
            </a:r>
          </a:p>
          <a:p>
            <a:pPr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Высокая наценка </a:t>
            </a:r>
          </a:p>
          <a:p>
            <a:pPr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Долгая доставка </a:t>
            </a:r>
          </a:p>
          <a:p>
            <a:pPr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Риск потери товара</a:t>
            </a:r>
          </a:p>
          <a:p>
            <a:pPr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Сложная регистрация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219C1B-8A51-C51E-17FA-6E2E2170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6</a:t>
            </a:fld>
            <a:endParaRPr lang="ru-RU"/>
          </a:p>
        </p:txBody>
      </p:sp>
      <p:pic>
        <p:nvPicPr>
          <p:cNvPr id="4" name="Picture 4" descr="СДЭК шоппинг – промокоды, скидки, купоны | Сентябрь 2023">
            <a:extLst>
              <a:ext uri="{FF2B5EF4-FFF2-40B4-BE49-F238E27FC236}">
                <a16:creationId xmlns:a16="http://schemas.microsoft.com/office/drawing/2014/main" id="{68FD8961-8A07-52EC-CAB5-82BDC8AE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1753" y="546100"/>
            <a:ext cx="3960000" cy="18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Подарки для вас: нам 11 лет!">
            <a:extLst>
              <a:ext uri="{FF2B5EF4-FFF2-40B4-BE49-F238E27FC236}">
                <a16:creationId xmlns:a16="http://schemas.microsoft.com/office/drawing/2014/main" id="{2451340F-205A-E60F-EF85-AB8840DB5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53" y="2988061"/>
            <a:ext cx="3960000" cy="87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Ozon Global - YouTube">
            <a:extLst>
              <a:ext uri="{FF2B5EF4-FFF2-40B4-BE49-F238E27FC236}">
                <a16:creationId xmlns:a16="http://schemas.microsoft.com/office/drawing/2014/main" id="{D65767B6-5C8F-207B-4A02-23A04C23F3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26" b="23676"/>
          <a:stretch/>
        </p:blipFill>
        <p:spPr bwMode="auto">
          <a:xfrm>
            <a:off x="6461753" y="4502276"/>
            <a:ext cx="3960000" cy="180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789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DB935-20C0-8648-EC63-42882862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Наше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4029F6-EFF4-55CF-10B0-1BBD56115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8957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Проект позволяет связать потенциального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покупателя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с человеком, который находится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временно за границей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Гражданин в отъезде может найти интересующий товар и привезти в страну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219C1B-8A51-C51E-17FA-6E2E2170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851C-9EDC-40E7-99F3-60E536779C44}" type="slidenum">
              <a:rPr lang="ru-RU" smtClean="0"/>
              <a:t>7</a:t>
            </a:fld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626B672-B84F-81E5-40A5-05B0E57A673B}"/>
              </a:ext>
            </a:extLst>
          </p:cNvPr>
          <p:cNvSpPr txBox="1">
            <a:spLocks/>
          </p:cNvSpPr>
          <p:nvPr/>
        </p:nvSpPr>
        <p:spPr>
          <a:xfrm>
            <a:off x="6364224" y="1825625"/>
            <a:ext cx="49895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Заказчик совершает оплату,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которая удерживается агрегатором </a:t>
            </a:r>
          </a:p>
          <a:p>
            <a:pPr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Гражданин за пределами России покупает товар за свои деньги и провозит как товар для личного пользования.</a:t>
            </a:r>
          </a:p>
          <a:p>
            <a:pPr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 прилёте в Россию заказ передается заказчику, а сайт выплачивает удержанную сумму курьеру</a:t>
            </a:r>
          </a:p>
          <a:p>
            <a:pPr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Заказчик получает товар.</a:t>
            </a:r>
          </a:p>
        </p:txBody>
      </p:sp>
      <p:pic>
        <p:nvPicPr>
          <p:cNvPr id="4098" name="Picture 2" descr="Tokyo Tower Emoji (U+1F5FC)">
            <a:extLst>
              <a:ext uri="{FF2B5EF4-FFF2-40B4-BE49-F238E27FC236}">
                <a16:creationId xmlns:a16="http://schemas.microsoft.com/office/drawing/2014/main" id="{5F207467-8A99-E958-EC38-24C27BF6A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096963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E1A0BDD-DB0F-1F0A-22F2-96AFA209D7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20" r="19848"/>
          <a:stretch/>
        </p:blipFill>
        <p:spPr>
          <a:xfrm>
            <a:off x="2330823" y="5096963"/>
            <a:ext cx="1127419" cy="108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32AB35D-CF39-1049-94FA-31A34F75E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864" y="5096963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31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247</Words>
  <Application>Microsoft Office PowerPoint</Application>
  <PresentationFormat>Широкоэкранный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Symbol</vt:lpstr>
      <vt:lpstr>Тема Office</vt:lpstr>
      <vt:lpstr>На горбу</vt:lpstr>
      <vt:lpstr>Актуальность проекта</vt:lpstr>
      <vt:lpstr>Презентация PowerPoint</vt:lpstr>
      <vt:lpstr>Целевая аудитория</vt:lpstr>
      <vt:lpstr>Проблема</vt:lpstr>
      <vt:lpstr>Решения</vt:lpstr>
      <vt:lpstr>Наше решение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горбу</dc:title>
  <dc:creator>Журавлев Юрий Дмитриевич</dc:creator>
  <cp:lastModifiedBy>Журавлев Юрий Дмитриевич</cp:lastModifiedBy>
  <cp:revision>2</cp:revision>
  <dcterms:created xsi:type="dcterms:W3CDTF">2023-09-26T07:23:52Z</dcterms:created>
  <dcterms:modified xsi:type="dcterms:W3CDTF">2023-09-26T08:34:05Z</dcterms:modified>
</cp:coreProperties>
</file>