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6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4" r:id="rId6"/>
    <p:sldId id="261" r:id="rId7"/>
    <p:sldId id="262" r:id="rId8"/>
    <p:sldId id="258" r:id="rId9"/>
  </p:sldIdLst>
  <p:sldSz cx="12192000" cy="6858000"/>
  <p:notesSz cx="6858000" cy="9144000"/>
  <p:embeddedFontLst>
    <p:embeddedFont>
      <p:font typeface="Gilroy Medium" panose="00000600000000000000" charset="-52"/>
      <p:regular r:id="rId11"/>
    </p:embeddedFont>
    <p:embeddedFont>
      <p:font typeface="Gilroy Bold" panose="00000800000000000000" charset="-52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Verdana" panose="020B060403050404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52" autoAdjust="0"/>
    <p:restoredTop sz="94660"/>
  </p:normalViewPr>
  <p:slideViewPr>
    <p:cSldViewPr snapToGrid="0">
      <p:cViewPr>
        <p:scale>
          <a:sx n="90" d="100"/>
          <a:sy n="90" d="100"/>
        </p:scale>
        <p:origin x="4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9DC91-30C7-46AB-ADDB-A80A0533D77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6BEC5-E5BF-4073-B59F-AF429BC83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94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584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30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229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468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506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1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988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91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9528" y="2001837"/>
            <a:ext cx="10087276" cy="150812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9528" y="4129238"/>
            <a:ext cx="10087276" cy="11285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778" y="5438319"/>
            <a:ext cx="2860213" cy="160887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-114300" y="6237515"/>
            <a:ext cx="972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507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59430"/>
            <a:ext cx="10281557" cy="3649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3C23-8038-4008-B24E-40A94D79456D}" type="datetime1">
              <a:rPr lang="ru-RU" smtClean="0"/>
              <a:t>19.11.2024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80171" y="5698671"/>
            <a:ext cx="1787979" cy="1047296"/>
          </a:xfrm>
        </p:spPr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70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779" y="1286227"/>
            <a:ext cx="10087276" cy="215961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8779" y="4165953"/>
            <a:ext cx="10087276" cy="14455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4272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993084" y="5390016"/>
            <a:ext cx="1828800" cy="1331459"/>
          </a:xfrm>
        </p:spPr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252357" cy="41098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3543300" cy="41098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DD92-CC98-4900-BE8A-2068547BBC1A}" type="datetime1">
              <a:rPr lang="ru-RU" smtClean="0"/>
              <a:t>19.11.2024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800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992085"/>
            <a:ext cx="420574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702379"/>
            <a:ext cx="4205741" cy="32167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72100" y="1992085"/>
            <a:ext cx="432707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72100" y="2702379"/>
            <a:ext cx="4327071" cy="32167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38898-160C-4747-9301-0B5702FA49D8}" type="datetime1">
              <a:rPr lang="ru-RU" smtClean="0"/>
              <a:t>19.11.2024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859383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670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B16F-DABE-4712-B47F-7722E1CB50FE}" type="datetime1">
              <a:rPr lang="ru-RU" smtClean="0"/>
              <a:t>19.11.2024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327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BEA22-9938-4273-8C60-D80B349E4BA9}" type="datetime1">
              <a:rPr lang="ru-RU" smtClean="0"/>
              <a:t>19.11.2024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701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6859" y="1281339"/>
            <a:ext cx="4898069" cy="4587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790B-F35A-4C90-BC4A-BA7F77964CA4}" type="datetime1">
              <a:rPr lang="ru-RU" smtClean="0"/>
              <a:t>19.11.2024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784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273629"/>
            <a:ext cx="5823902" cy="41120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283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F080-AA0F-44FA-BA62-A56D8619F7E7}" type="datetime1">
              <a:rPr lang="ru-RU" smtClean="0"/>
              <a:t>19.11.2024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30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0"/>
          <p:cNvSpPr>
            <a:spLocks noGrp="1" noChangeAspect="1"/>
          </p:cNvSpPr>
          <p:nvPr>
            <p:ph type="sldNum" sz="quarter" idx="4"/>
          </p:nvPr>
        </p:nvSpPr>
        <p:spPr>
          <a:xfrm>
            <a:off x="10076358" y="5731329"/>
            <a:ext cx="1787978" cy="10718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l">
              <a:defRPr sz="9600" b="0" i="0" baseline="0">
                <a:solidFill>
                  <a:schemeClr val="bg2">
                    <a:lumMod val="90000"/>
                  </a:schemeClr>
                </a:solidFill>
                <a:latin typeface="Gilroy Medium" panose="00000600000000000000" pitchFamily="2" charset="-52"/>
              </a:defRPr>
            </a:lvl1pPr>
          </a:lstStyle>
          <a:p>
            <a:fld id="{A01BE76D-E181-4177-862E-40D97C82BF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59429"/>
            <a:ext cx="10281557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B8CDF-4973-4195-91CA-18BA11F1D400}" type="datetime1">
              <a:rPr lang="ru-RU" smtClean="0"/>
              <a:t>19.11.2024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768" y="200819"/>
            <a:ext cx="1489158" cy="10531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55171"/>
            <a:ext cx="8877300" cy="1135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66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Gilroy Bold" panose="00000800000000000000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Среда для упрощенной разработки приложений и игр в обучающих целях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Участники: </a:t>
            </a:r>
            <a:r>
              <a:rPr lang="ru-RU" dirty="0" smtClean="0"/>
              <a:t>Угольников Евгений Андреевич</a:t>
            </a:r>
            <a:r>
              <a:rPr lang="en-US" dirty="0" smtClean="0"/>
              <a:t>, </a:t>
            </a:r>
            <a:r>
              <a:rPr lang="ru-RU" dirty="0" smtClean="0"/>
              <a:t>Ильин Максимилиан Игоревич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641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959430"/>
            <a:ext cx="5235341" cy="3601111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000" dirty="0"/>
              <a:t>Продуктом нашего </a:t>
            </a:r>
            <a:r>
              <a:rPr lang="ru-RU" sz="2000" dirty="0" err="1"/>
              <a:t>стартап</a:t>
            </a:r>
            <a:r>
              <a:rPr lang="ru-RU" sz="2000" dirty="0"/>
              <a:t>-проекта являются программный движок и среда разработки для него. </a:t>
            </a:r>
          </a:p>
          <a:p>
            <a:pPr>
              <a:spcAft>
                <a:spcPts val="0"/>
              </a:spcAft>
            </a:pPr>
            <a:r>
              <a:rPr lang="ru-RU" sz="2000" dirty="0" smtClean="0"/>
              <a:t>Продукт будет </a:t>
            </a:r>
            <a:r>
              <a:rPr lang="ru-RU" sz="2000" dirty="0"/>
              <a:t>являться средой для </a:t>
            </a:r>
            <a:r>
              <a:rPr lang="ru-RU" sz="2000" dirty="0" smtClean="0"/>
              <a:t>упрощенной </a:t>
            </a:r>
            <a:r>
              <a:rPr lang="ru-RU" sz="2000" dirty="0"/>
              <a:t>разработки небольших программ и приложений. </a:t>
            </a:r>
            <a:endParaRPr lang="ru-RU" sz="2000" dirty="0" smtClean="0"/>
          </a:p>
          <a:p>
            <a:pPr>
              <a:spcAft>
                <a:spcPts val="0"/>
              </a:spcAft>
            </a:pPr>
            <a:r>
              <a:rPr lang="ru-RU" sz="2000" dirty="0" smtClean="0"/>
              <a:t>Пользователи </a:t>
            </a:r>
            <a:r>
              <a:rPr lang="ru-RU" sz="2000" dirty="0"/>
              <a:t>с помощью </a:t>
            </a:r>
            <a:r>
              <a:rPr lang="ru-RU" sz="2000" dirty="0" smtClean="0"/>
              <a:t>упрощенных методов и функций, а также интерактивных подсказок, смогут </a:t>
            </a:r>
            <a:r>
              <a:rPr lang="ru-RU" sz="2000" dirty="0"/>
              <a:t>изучать и создавать свои программные проекты.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129157" y="5440362"/>
            <a:ext cx="1787979" cy="1281113"/>
          </a:xfrm>
        </p:spPr>
        <p:txBody>
          <a:bodyPr/>
          <a:lstStyle/>
          <a:p>
            <a:fld id="{A01BE76D-E181-4177-862E-40D97C82BFEB}" type="slidenum">
              <a:rPr lang="ru-RU" smtClean="0"/>
              <a:t>2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продукт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110" y="3254239"/>
            <a:ext cx="696658" cy="6966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458" y="2934166"/>
            <a:ext cx="499686" cy="4996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466" y="1762140"/>
            <a:ext cx="696658" cy="6966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499" y="3254238"/>
            <a:ext cx="696658" cy="6966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467" y="4316166"/>
            <a:ext cx="696658" cy="696658"/>
          </a:xfrm>
          <a:prstGeom prst="rect">
            <a:avLst/>
          </a:prstGeom>
        </p:spPr>
      </p:pic>
      <p:cxnSp>
        <p:nvCxnSpPr>
          <p:cNvPr id="20" name="Скругленная соединительная линия 19"/>
          <p:cNvCxnSpPr>
            <a:stCxn id="8" idx="2"/>
            <a:endCxn id="12" idx="1"/>
          </p:cNvCxnSpPr>
          <p:nvPr/>
        </p:nvCxnSpPr>
        <p:spPr>
          <a:xfrm rot="16200000" flipH="1">
            <a:off x="7528654" y="3910682"/>
            <a:ext cx="713598" cy="794028"/>
          </a:xfrm>
          <a:prstGeom prst="curvedConnector2">
            <a:avLst/>
          </a:prstGeom>
          <a:ln w="31750">
            <a:solidFill>
              <a:schemeClr val="accent4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6"/>
          <p:cNvCxnSpPr>
            <a:stCxn id="12" idx="3"/>
            <a:endCxn id="11" idx="2"/>
          </p:cNvCxnSpPr>
          <p:nvPr/>
        </p:nvCxnSpPr>
        <p:spPr>
          <a:xfrm flipV="1">
            <a:off x="8979125" y="3950896"/>
            <a:ext cx="801703" cy="713599"/>
          </a:xfrm>
          <a:prstGeom prst="curvedConnector2">
            <a:avLst/>
          </a:prstGeom>
          <a:ln w="31750">
            <a:solidFill>
              <a:schemeClr val="accent4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Скругленная соединительная линия 29"/>
          <p:cNvCxnSpPr>
            <a:stCxn id="11" idx="0"/>
            <a:endCxn id="10" idx="2"/>
          </p:cNvCxnSpPr>
          <p:nvPr/>
        </p:nvCxnSpPr>
        <p:spPr>
          <a:xfrm rot="16200000" flipV="1">
            <a:off x="8808092" y="2281501"/>
            <a:ext cx="795440" cy="1150033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4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85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129157" y="5440362"/>
            <a:ext cx="1787979" cy="1281113"/>
          </a:xfrm>
        </p:spPr>
        <p:txBody>
          <a:bodyPr/>
          <a:lstStyle/>
          <a:p>
            <a:fld id="{A01BE76D-E181-4177-862E-40D97C82BFEB}" type="slidenum">
              <a:rPr lang="ru-RU" smtClean="0"/>
              <a:t>3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1020771"/>
            <a:ext cx="382042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Gilroy Bold" panose="00000800000000000000" charset="-52"/>
              </a:rPr>
              <a:t>Какую проблему решает</a:t>
            </a:r>
            <a:endParaRPr lang="en-US" sz="3200" dirty="0">
              <a:latin typeface="Gilroy Bold" panose="00000800000000000000" charset="-52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64543" y="2374988"/>
            <a:ext cx="41677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Gilroy Medium" panose="00000600000000000000" charset="-52"/>
              </a:rPr>
              <a:t>Наш проект решает проблему нехватки </a:t>
            </a:r>
            <a:r>
              <a:rPr lang="en-US" sz="2000" dirty="0">
                <a:latin typeface="Gilroy Medium" panose="00000600000000000000" charset="-52"/>
              </a:rPr>
              <a:t>IT</a:t>
            </a:r>
            <a:r>
              <a:rPr lang="ru-RU" sz="2000" dirty="0">
                <a:latin typeface="Gilroy Medium" panose="00000600000000000000" charset="-52"/>
              </a:rPr>
              <a:t> специалистов в стране</a:t>
            </a:r>
            <a:r>
              <a:rPr lang="ru-RU" sz="2000" dirty="0" smtClean="0">
                <a:latin typeface="Gilroy Medium" panose="00000600000000000000" charset="-52"/>
              </a:rPr>
              <a:t>.</a:t>
            </a:r>
            <a:endParaRPr lang="en-US" sz="2000" dirty="0">
              <a:latin typeface="Gilroy Medium" panose="00000600000000000000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Gilroy Medium" panose="00000600000000000000" charset="-52"/>
              </a:rPr>
              <a:t>Продукт позволит привлечь молодое поколение в </a:t>
            </a:r>
            <a:r>
              <a:rPr lang="en-US" sz="2000" dirty="0">
                <a:latin typeface="Gilroy Medium" panose="00000600000000000000" charset="-52"/>
              </a:rPr>
              <a:t>IT </a:t>
            </a:r>
            <a:r>
              <a:rPr lang="ru-RU" sz="2000" dirty="0">
                <a:latin typeface="Gilroy Medium" panose="00000600000000000000" charset="-52"/>
              </a:rPr>
              <a:t>сферу. </a:t>
            </a:r>
            <a:endParaRPr lang="en-US" sz="2000" dirty="0">
              <a:latin typeface="Gilroy Medium" panose="00000600000000000000" charset="-52"/>
            </a:endParaRPr>
          </a:p>
          <a:p>
            <a:endParaRPr lang="ru-RU" sz="2000" dirty="0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5956205" y="2374988"/>
            <a:ext cx="3258782" cy="17543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Gilroy Medium" panose="00000600000000000000" pitchFamily="2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Gilroy Medium" panose="00000600000000000000" pitchFamily="2" charset="-52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Gilroy Medium" panose="00000600000000000000" pitchFamily="2" charset="-52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Gilroy Medium" panose="00000600000000000000" pitchFamily="2" charset="-52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Gilroy Medium" panose="00000600000000000000" pitchFamily="2" charset="-5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Для государственных образовательных организаций.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Конечным пользователям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/>
          </a:p>
          <a:p>
            <a:endParaRPr lang="ru-RU" sz="2000" dirty="0"/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6121667" y="911114"/>
            <a:ext cx="3522044" cy="1135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Gilroy Bold" panose="000008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 smtClean="0"/>
              <a:t>Кому он нужен</a:t>
            </a: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17" y="4621757"/>
            <a:ext cx="1295095" cy="129509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935" y="3569839"/>
            <a:ext cx="1520443" cy="152044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55" y="4273694"/>
            <a:ext cx="1807224" cy="180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129157" y="5440362"/>
            <a:ext cx="1787979" cy="1281113"/>
          </a:xfrm>
        </p:spPr>
        <p:txBody>
          <a:bodyPr/>
          <a:lstStyle/>
          <a:p>
            <a:fld id="{A01BE76D-E181-4177-862E-40D97C82BFEB}" type="slidenum">
              <a:rPr lang="ru-RU" smtClean="0"/>
              <a:t>4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689542"/>
            <a:ext cx="4455042" cy="1135517"/>
          </a:xfrm>
        </p:spPr>
        <p:txBody>
          <a:bodyPr/>
          <a:lstStyle/>
          <a:p>
            <a:r>
              <a:rPr lang="ru-RU" dirty="0"/>
              <a:t>Получение </a:t>
            </a:r>
            <a:r>
              <a:rPr lang="ru-RU" dirty="0" smtClean="0"/>
              <a:t>прибыли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838200" y="1959430"/>
            <a:ext cx="7402033" cy="364943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Продажа </a:t>
            </a:r>
            <a:r>
              <a:rPr lang="ru-RU" sz="2000" dirty="0"/>
              <a:t>продукта в образовательные учреждения, как частные так и </a:t>
            </a:r>
            <a:r>
              <a:rPr lang="ru-RU" sz="2000" dirty="0" smtClean="0"/>
              <a:t>государственные</a:t>
            </a:r>
          </a:p>
          <a:p>
            <a:r>
              <a:rPr lang="ru-RU" sz="2000" dirty="0" smtClean="0"/>
              <a:t>Работа </a:t>
            </a:r>
            <a:r>
              <a:rPr lang="ru-RU" sz="2000" dirty="0"/>
              <a:t>с конечными пользователями (продажа доступа к </a:t>
            </a:r>
            <a:r>
              <a:rPr lang="ru-RU" sz="2000" dirty="0" smtClean="0"/>
              <a:t>программе </a:t>
            </a:r>
            <a:r>
              <a:rPr lang="ru-RU" sz="2000" dirty="0"/>
              <a:t>по </a:t>
            </a:r>
            <a:r>
              <a:rPr lang="ru-RU" sz="2000" dirty="0" smtClean="0"/>
              <a:t>подписке)</a:t>
            </a:r>
          </a:p>
          <a:p>
            <a:r>
              <a:rPr lang="ru-RU" sz="2000" dirty="0" smtClean="0"/>
              <a:t>Выход </a:t>
            </a:r>
            <a:r>
              <a:rPr lang="ru-RU" sz="2000" dirty="0"/>
              <a:t>на </a:t>
            </a:r>
            <a:r>
              <a:rPr lang="ru-RU" sz="2000" dirty="0" smtClean="0"/>
              <a:t>«</a:t>
            </a:r>
            <a:r>
              <a:rPr lang="ru-RU" sz="2000" dirty="0" err="1" smtClean="0"/>
              <a:t>краудфандинговые</a:t>
            </a:r>
            <a:r>
              <a:rPr lang="ru-RU" sz="2000" dirty="0" smtClean="0"/>
              <a:t>» </a:t>
            </a:r>
            <a:r>
              <a:rPr lang="ru-RU" sz="2000" dirty="0"/>
              <a:t>платформы, с целью получения дополнительных средств на развитие продукта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703" y="3187995"/>
            <a:ext cx="1938670" cy="193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129157" y="5440362"/>
            <a:ext cx="1787979" cy="1281113"/>
          </a:xfrm>
        </p:spPr>
        <p:txBody>
          <a:bodyPr/>
          <a:lstStyle/>
          <a:p>
            <a:fld id="{A01BE76D-E181-4177-862E-40D97C82BFEB}" type="slidenum">
              <a:rPr lang="ru-RU" smtClean="0"/>
              <a:t>5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689542"/>
            <a:ext cx="4455042" cy="1135517"/>
          </a:xfrm>
        </p:spPr>
        <p:txBody>
          <a:bodyPr/>
          <a:lstStyle/>
          <a:p>
            <a:r>
              <a:rPr lang="ru-RU" dirty="0" smtClean="0"/>
              <a:t>Маркетинг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914400" y="1711238"/>
            <a:ext cx="5775251" cy="2325491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Соцсети</a:t>
            </a:r>
            <a:r>
              <a:rPr lang="ru-RU" sz="2000" dirty="0" smtClean="0"/>
              <a:t> </a:t>
            </a:r>
            <a:r>
              <a:rPr lang="ru-RU" sz="2000" dirty="0"/>
              <a:t>и </a:t>
            </a:r>
            <a:r>
              <a:rPr lang="ru-RU" sz="2000" dirty="0" smtClean="0"/>
              <a:t>СМИ</a:t>
            </a:r>
          </a:p>
          <a:p>
            <a:r>
              <a:rPr lang="ru-RU" sz="2000" dirty="0" smtClean="0"/>
              <a:t>Открытые </a:t>
            </a:r>
            <a:r>
              <a:rPr lang="ru-RU" sz="2000" dirty="0"/>
              <a:t>уроки в школах </a:t>
            </a:r>
            <a:r>
              <a:rPr lang="ru-RU" sz="2000" dirty="0" smtClean="0"/>
              <a:t>от сотрудников</a:t>
            </a:r>
          </a:p>
          <a:p>
            <a:r>
              <a:rPr lang="ru-RU" sz="2000" dirty="0" smtClean="0"/>
              <a:t>Реклама </a:t>
            </a:r>
            <a:r>
              <a:rPr lang="ru-RU" sz="2000" dirty="0"/>
              <a:t>у </a:t>
            </a:r>
            <a:r>
              <a:rPr lang="ru-RU" sz="2000" dirty="0" smtClean="0"/>
              <a:t>IT-</a:t>
            </a:r>
            <a:r>
              <a:rPr lang="ru-RU" sz="2000" dirty="0" err="1" smtClean="0"/>
              <a:t>блогеров</a:t>
            </a:r>
            <a:endParaRPr lang="ru-RU" sz="2000" dirty="0" smtClean="0"/>
          </a:p>
          <a:p>
            <a:r>
              <a:rPr lang="ru-RU" sz="2000" dirty="0"/>
              <a:t>Проведение </a:t>
            </a:r>
            <a:r>
              <a:rPr lang="ru-RU" sz="2000" dirty="0" err="1"/>
              <a:t>сорвенований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563" y="2472702"/>
            <a:ext cx="2321442" cy="23214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27" y="3944483"/>
            <a:ext cx="1699323" cy="16993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601" y="4042746"/>
            <a:ext cx="1502799" cy="150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1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129157" y="5440362"/>
            <a:ext cx="1787979" cy="1281113"/>
          </a:xfrm>
        </p:spPr>
        <p:txBody>
          <a:bodyPr/>
          <a:lstStyle/>
          <a:p>
            <a:fld id="{A01BE76D-E181-4177-862E-40D97C82BFEB}" type="slidenum">
              <a:rPr lang="ru-RU" smtClean="0"/>
              <a:t>6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Особенность и отличие от конкурентов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276850" y="1832882"/>
            <a:ext cx="4320941" cy="407703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ilroy Medium" panose="00000600000000000000" charset="-52"/>
              </a:rPr>
              <a:t>Наш продукт </a:t>
            </a:r>
            <a:r>
              <a:rPr lang="ru-RU" sz="2000" dirty="0">
                <a:latin typeface="Gilroy Medium" panose="00000600000000000000" charset="-52"/>
              </a:rPr>
              <a:t>является слиянием обучающей платформы и средой, в которой эти знания можно будет применить для создания готовых программных проектов. </a:t>
            </a:r>
            <a:endParaRPr lang="en-US" sz="2000" dirty="0" smtClean="0">
              <a:latin typeface="Gilroy Medium" panose="00000600000000000000" charset="-52"/>
            </a:endParaRPr>
          </a:p>
          <a:p>
            <a:r>
              <a:rPr lang="ru-RU" sz="2000" dirty="0" smtClean="0">
                <a:latin typeface="Gilroy Medium" panose="00000600000000000000" charset="-52"/>
              </a:rPr>
              <a:t>Наши </a:t>
            </a:r>
            <a:r>
              <a:rPr lang="ru-RU" sz="2000" dirty="0">
                <a:latin typeface="Gilroy Medium" panose="00000600000000000000" charset="-52"/>
              </a:rPr>
              <a:t>обучающие материалы будут представляться в наглядной форме, что позволит легче изучить процесс разработки и понять работу в </a:t>
            </a:r>
            <a:r>
              <a:rPr lang="en-US" sz="2000" dirty="0">
                <a:latin typeface="Gilroy Medium" panose="00000600000000000000" charset="-52"/>
              </a:rPr>
              <a:t>IT </a:t>
            </a:r>
            <a:r>
              <a:rPr lang="ru-RU" sz="2000" dirty="0">
                <a:latin typeface="Gilroy Medium" panose="00000600000000000000" charset="-52"/>
              </a:rPr>
              <a:t>сфере в целом.</a:t>
            </a:r>
            <a:endParaRPr lang="ru-RU" sz="2000" dirty="0">
              <a:latin typeface="Gilroy Medium" panose="00000600000000000000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Gilroy Medium" panose="00000600000000000000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838" y="3973516"/>
            <a:ext cx="1779871" cy="17798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87" y="1970413"/>
            <a:ext cx="812047" cy="812047"/>
          </a:xfrm>
          <a:prstGeom prst="rect">
            <a:avLst/>
          </a:prstGeom>
        </p:spPr>
      </p:pic>
      <p:cxnSp>
        <p:nvCxnSpPr>
          <p:cNvPr id="13" name="Скругленная соединительная линия 12"/>
          <p:cNvCxnSpPr/>
          <p:nvPr/>
        </p:nvCxnSpPr>
        <p:spPr>
          <a:xfrm rot="16200000" flipH="1">
            <a:off x="1504449" y="3004793"/>
            <a:ext cx="1167906" cy="984741"/>
          </a:xfrm>
          <a:prstGeom prst="curvedConnector3">
            <a:avLst/>
          </a:prstGeom>
          <a:ln w="31750">
            <a:solidFill>
              <a:srgbClr val="2DCAC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 rot="5400000">
            <a:off x="2538598" y="2955385"/>
            <a:ext cx="1182187" cy="1097838"/>
          </a:xfrm>
          <a:prstGeom prst="curvedConnector3">
            <a:avLst/>
          </a:prstGeom>
          <a:ln w="31750">
            <a:solidFill>
              <a:srgbClr val="2DCAC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40" y="2065072"/>
            <a:ext cx="733244" cy="7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6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88332" y="4781985"/>
            <a:ext cx="3127407" cy="12892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Угольников Евгений </a:t>
            </a:r>
            <a:r>
              <a:rPr lang="ru-RU" sz="1800" dirty="0" smtClean="0"/>
              <a:t>Андреевич</a:t>
            </a:r>
            <a:br>
              <a:rPr lang="ru-RU" sz="1800" dirty="0" smtClean="0"/>
            </a:br>
            <a:r>
              <a:rPr lang="ru-RU" sz="1400" dirty="0" smtClean="0"/>
              <a:t>3 курс Информатика и вычислительная техника</a:t>
            </a: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129157" y="5440362"/>
            <a:ext cx="1787979" cy="1281113"/>
          </a:xfrm>
        </p:spPr>
        <p:txBody>
          <a:bodyPr/>
          <a:lstStyle/>
          <a:p>
            <a:fld id="{A01BE76D-E181-4177-862E-40D97C82BFEB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950591" y="4781985"/>
            <a:ext cx="324371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roy Medium" panose="00000600000000000000" charset="-52"/>
              </a:rPr>
              <a:t>Ильин Максимилиан </a:t>
            </a:r>
            <a:r>
              <a:rPr lang="ru-RU" dirty="0" smtClean="0">
                <a:latin typeface="Gilroy Medium" panose="00000600000000000000" charset="-52"/>
              </a:rPr>
              <a:t>Игоревич</a:t>
            </a:r>
            <a:br>
              <a:rPr lang="ru-RU" dirty="0" smtClean="0">
                <a:latin typeface="Gilroy Medium" panose="00000600000000000000" charset="-52"/>
              </a:rPr>
            </a:br>
            <a:r>
              <a:rPr lang="ru-RU" sz="1400" dirty="0" smtClean="0">
                <a:latin typeface="Gilroy Medium" panose="00000600000000000000" charset="-52"/>
              </a:rPr>
              <a:t>3 </a:t>
            </a:r>
            <a:r>
              <a:rPr lang="ru-RU" sz="1400" dirty="0">
                <a:latin typeface="Gilroy Medium" panose="00000600000000000000" charset="-52"/>
              </a:rPr>
              <a:t>курс Информатика и вычислительная техника</a:t>
            </a:r>
          </a:p>
          <a:p>
            <a:endParaRPr lang="ru-RU" dirty="0">
              <a:latin typeface="Gilroy Medium" panose="00000600000000000000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32" y="1690688"/>
            <a:ext cx="2537631" cy="28770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529" y="1690688"/>
            <a:ext cx="2702603" cy="297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1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 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Email:</a:t>
            </a:r>
            <a:r>
              <a:rPr lang="ru-RU" dirty="0" smtClean="0"/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evgeny.ugolnik@gmail.com</a:t>
            </a:r>
          </a:p>
          <a:p>
            <a:r>
              <a:rPr lang="ru-RU" dirty="0" smtClean="0"/>
              <a:t>Телефон: </a:t>
            </a:r>
            <a:r>
              <a:rPr lang="ru-RU" sz="2800" dirty="0" smtClean="0"/>
              <a:t>+79278450495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414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Московский Политех">
      <a:dk1>
        <a:sysClr val="windowText" lastClr="000000"/>
      </a:dk1>
      <a:lt1>
        <a:sysClr val="window" lastClr="FFFFFF"/>
      </a:lt1>
      <a:dk2>
        <a:srgbClr val="171616"/>
      </a:dk2>
      <a:lt2>
        <a:srgbClr val="E7E6E6"/>
      </a:lt2>
      <a:accent1>
        <a:srgbClr val="E61E46"/>
      </a:accent1>
      <a:accent2>
        <a:srgbClr val="1E3E8D"/>
      </a:accent2>
      <a:accent3>
        <a:srgbClr val="A5A5A5"/>
      </a:accent3>
      <a:accent4>
        <a:srgbClr val="60DCCA"/>
      </a:accent4>
      <a:accent5>
        <a:srgbClr val="3478BC"/>
      </a:accent5>
      <a:accent6>
        <a:srgbClr val="E94572"/>
      </a:accent6>
      <a:hlink>
        <a:srgbClr val="3478BC"/>
      </a:hlink>
      <a:folHlink>
        <a:srgbClr val="E94572"/>
      </a:folHlink>
    </a:clrScheme>
    <a:fontScheme name="Другая 2">
      <a:majorFont>
        <a:latin typeface="Verdana 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6" id="{2AEEDDF9-59ED-463C-8E0C-BF21DC8B3CB6}" vid="{CDD37877-5C07-4AD6-AFB2-357C367BDEC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Shablon_Moscow_Poly_v3 (1)</Template>
  <TotalTime>129</TotalTime>
  <Words>237</Words>
  <Application>Microsoft Office PowerPoint</Application>
  <PresentationFormat>Широкоэкранный</PresentationFormat>
  <Paragraphs>45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Gilroy Medium</vt:lpstr>
      <vt:lpstr>Arial</vt:lpstr>
      <vt:lpstr>Times New Roman</vt:lpstr>
      <vt:lpstr>Gilroy Bold</vt:lpstr>
      <vt:lpstr>Calibri</vt:lpstr>
      <vt:lpstr>Verdana</vt:lpstr>
      <vt:lpstr>Тема2</vt:lpstr>
      <vt:lpstr>Среда для упрощенной разработки приложений и игр в обучающих целях</vt:lpstr>
      <vt:lpstr>Наш продукт</vt:lpstr>
      <vt:lpstr>Презентация PowerPoint</vt:lpstr>
      <vt:lpstr>Получение прибыли</vt:lpstr>
      <vt:lpstr>Маркетинг</vt:lpstr>
      <vt:lpstr>Особенность и отличие от конкурентов</vt:lpstr>
      <vt:lpstr>Команда проекта</vt:lpstr>
      <vt:lpstr>Спасибо за внимание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Среда для упрощенной разработки приложений и игр в обучающих целях</dc:title>
  <dc:creator>Максим Ильин</dc:creator>
  <cp:lastModifiedBy>Максим Ильин</cp:lastModifiedBy>
  <cp:revision>14</cp:revision>
  <dcterms:created xsi:type="dcterms:W3CDTF">2024-11-19T13:42:27Z</dcterms:created>
  <dcterms:modified xsi:type="dcterms:W3CDTF">2024-11-19T15:52:00Z</dcterms:modified>
</cp:coreProperties>
</file>