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76" r:id="rId5"/>
    <p:sldId id="275" r:id="rId6"/>
    <p:sldId id="277" r:id="rId7"/>
    <p:sldId id="278" r:id="rId8"/>
    <p:sldId id="259" r:id="rId9"/>
    <p:sldId id="261" r:id="rId10"/>
    <p:sldId id="279" r:id="rId11"/>
    <p:sldId id="282" r:id="rId12"/>
    <p:sldId id="280" r:id="rId13"/>
    <p:sldId id="281" r:id="rId14"/>
    <p:sldId id="263" r:id="rId15"/>
    <p:sldId id="283" r:id="rId16"/>
    <p:sldId id="285" r:id="rId17"/>
    <p:sldId id="273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7BB9"/>
    <a:srgbClr val="AABFDD"/>
    <a:srgbClr val="013E99"/>
    <a:srgbClr val="FF717D"/>
    <a:srgbClr val="E60016"/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esktop\Metrika_igr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esktop\Metrika_igry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esktop\Metrika_igry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esktop\Metrika_igry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1" i="0" u="none" strike="noStrike" kern="1200" cap="all" spc="10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Время</a:t>
            </a:r>
            <a:r>
              <a:rPr lang="en-US" dirty="0" smtClean="0"/>
              <a:t>,</a:t>
            </a:r>
            <a:r>
              <a:rPr lang="ru-RU" dirty="0" smtClean="0"/>
              <a:t> </a:t>
            </a:r>
            <a:r>
              <a:rPr lang="ru-RU" dirty="0"/>
              <a:t>проведённое за игрой (мин)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cap="all" spc="100" normalizeH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5.1418139524612251E-2"/>
          <c:y val="9.0979795435931418E-2"/>
          <c:w val="0.94858186047538773"/>
          <c:h val="0.72447023070069438"/>
        </c:manualLayout>
      </c:layout>
      <c:lineChart>
        <c:grouping val="standard"/>
        <c:varyColors val="0"/>
        <c:ser>
          <c:idx val="0"/>
          <c:order val="0"/>
          <c:tx>
            <c:strRef>
              <c:f>[Metrika_igry.xlsx]Лист1!$B$13</c:f>
              <c:strCache>
                <c:ptCount val="1"/>
                <c:pt idx="0">
                  <c:v>Время проведённое за игрой (мин)</c:v>
                </c:pt>
              </c:strCache>
            </c:strRef>
          </c:tx>
          <c:spPr>
            <a:ln w="25400" cap="rnd">
              <a:solidFill>
                <a:schemeClr val="lt1"/>
              </a:solidFill>
              <a:round/>
            </a:ln>
            <a:effectLst>
              <a:outerShdw dist="25400" dir="2700000" algn="tl" rotWithShape="0">
                <a:schemeClr val="accent4"/>
              </a:outerShdw>
            </a:effectLst>
          </c:spPr>
          <c:marker>
            <c:symbol val="none"/>
          </c:marker>
          <c:dLbls>
            <c:spPr>
              <a:solidFill>
                <a:srgbClr val="FF717D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[Metrika_igry.xlsx]Лист1!$A$14:$A$19</c:f>
              <c:strCache>
                <c:ptCount val="6"/>
                <c:pt idx="0">
                  <c:v>Ярослав</c:v>
                </c:pt>
                <c:pt idx="1">
                  <c:v>Матвей 1 </c:v>
                </c:pt>
                <c:pt idx="2">
                  <c:v>Матвей 2</c:v>
                </c:pt>
                <c:pt idx="3">
                  <c:v>Марина</c:v>
                </c:pt>
                <c:pt idx="4">
                  <c:v>Вадим </c:v>
                </c:pt>
                <c:pt idx="5">
                  <c:v>Степан</c:v>
                </c:pt>
              </c:strCache>
            </c:strRef>
          </c:cat>
          <c:val>
            <c:numRef>
              <c:f>[Metrika_igry.xlsx]Лист1!$B$14:$B$19</c:f>
              <c:numCache>
                <c:formatCode>General</c:formatCode>
                <c:ptCount val="6"/>
                <c:pt idx="0">
                  <c:v>1</c:v>
                </c:pt>
                <c:pt idx="1">
                  <c:v>10.5</c:v>
                </c:pt>
                <c:pt idx="2">
                  <c:v>6</c:v>
                </c:pt>
                <c:pt idx="3">
                  <c:v>5.5</c:v>
                </c:pt>
                <c:pt idx="4">
                  <c:v>12</c:v>
                </c:pt>
                <c:pt idx="5">
                  <c:v>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667-4919-B2A8-C33B3B784AF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>
                <a:gsLst>
                  <a:gs pos="0">
                    <a:schemeClr val="lt1"/>
                  </a:gs>
                  <a:gs pos="100000">
                    <a:schemeClr val="lt1">
                      <a:alpha val="0"/>
                    </a:schemeClr>
                  </a:gs>
                </a:gsLst>
                <a:lin ang="5400000" scaled="0"/>
              </a:gradFill>
              <a:round/>
            </a:ln>
            <a:effectLst/>
          </c:spPr>
        </c:dropLines>
        <c:smooth val="0"/>
        <c:axId val="668373968"/>
        <c:axId val="668379952"/>
      </c:lineChart>
      <c:catAx>
        <c:axId val="668373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3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68379952"/>
        <c:crosses val="autoZero"/>
        <c:auto val="1"/>
        <c:lblAlgn val="ctr"/>
        <c:lblOffset val="100"/>
        <c:noMultiLvlLbl val="0"/>
      </c:catAx>
      <c:valAx>
        <c:axId val="6683799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68373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FF717D"/>
    </a:solidFill>
    <a:ln w="9525" cap="flat" cmpd="sng" algn="ctr">
      <a:solidFill>
        <a:schemeClr val="lt1">
          <a:lumMod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1" i="0" u="none" strike="noStrike" kern="1200" cap="all" spc="10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правильность выполнения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cap="all" spc="100" normalizeH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[Metrika_igry.xlsx]Лист1!$B$71</c:f>
              <c:strCache>
                <c:ptCount val="1"/>
                <c:pt idx="0">
                  <c:v>правильно</c:v>
                </c:pt>
              </c:strCache>
            </c:strRef>
          </c:tx>
          <c:spPr>
            <a:ln w="25400" cap="rnd">
              <a:solidFill>
                <a:schemeClr val="lt1"/>
              </a:solidFill>
              <a:round/>
            </a:ln>
            <a:effectLst>
              <a:outerShdw dist="25400" dir="2700000" algn="tl" rotWithShape="0">
                <a:schemeClr val="accent5">
                  <a:shade val="76000"/>
                </a:schemeClr>
              </a:outerShdw>
            </a:effectLst>
          </c:spPr>
          <c:marker>
            <c:symbol val="none"/>
          </c:marker>
          <c:dLbls>
            <c:spPr>
              <a:solidFill>
                <a:srgbClr val="517BB9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[Metrika_igry.xlsx]Лист1!$A$72:$A$77</c:f>
              <c:strCache>
                <c:ptCount val="6"/>
                <c:pt idx="0">
                  <c:v>Ярослав</c:v>
                </c:pt>
                <c:pt idx="1">
                  <c:v>Матвей 1 </c:v>
                </c:pt>
                <c:pt idx="2">
                  <c:v>Матвей 2</c:v>
                </c:pt>
                <c:pt idx="3">
                  <c:v>Марина</c:v>
                </c:pt>
                <c:pt idx="4">
                  <c:v>Вадим</c:v>
                </c:pt>
                <c:pt idx="5">
                  <c:v>Степан</c:v>
                </c:pt>
              </c:strCache>
            </c:strRef>
          </c:cat>
          <c:val>
            <c:numRef>
              <c:f>[Metrika_igry.xlsx]Лист1!$B$72:$B$77</c:f>
              <c:numCache>
                <c:formatCode>0.00%</c:formatCode>
                <c:ptCount val="6"/>
                <c:pt idx="0" formatCode="0%">
                  <c:v>0</c:v>
                </c:pt>
                <c:pt idx="1">
                  <c:v>9.5000000000000001E-2</c:v>
                </c:pt>
                <c:pt idx="2" formatCode="0%">
                  <c:v>0</c:v>
                </c:pt>
                <c:pt idx="3">
                  <c:v>0.33300000000000002</c:v>
                </c:pt>
                <c:pt idx="4">
                  <c:v>0.14199999999999999</c:v>
                </c:pt>
                <c:pt idx="5">
                  <c:v>0.19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8CB-4B74-86FD-904E872191F9}"/>
            </c:ext>
          </c:extLst>
        </c:ser>
        <c:ser>
          <c:idx val="1"/>
          <c:order val="1"/>
          <c:tx>
            <c:strRef>
              <c:f>[Metrika_igry.xlsx]Лист1!$C$71</c:f>
              <c:strCache>
                <c:ptCount val="1"/>
              </c:strCache>
            </c:strRef>
          </c:tx>
          <c:spPr>
            <a:ln w="25400" cap="rnd">
              <a:solidFill>
                <a:schemeClr val="lt1"/>
              </a:solidFill>
              <a:round/>
            </a:ln>
            <a:effectLst>
              <a:outerShdw dist="25400" dir="2700000" algn="tl" rotWithShape="0">
                <a:schemeClr val="accent5">
                  <a:tint val="77000"/>
                </a:schemeClr>
              </a:outerShdw>
            </a:effectLst>
          </c:spPr>
          <c:marker>
            <c:symbol val="none"/>
          </c:marker>
          <c:dLbls>
            <c:spPr>
              <a:solidFill>
                <a:schemeClr val="accent5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[Metrika_igry.xlsx]Лист1!$A$72:$A$77</c:f>
              <c:strCache>
                <c:ptCount val="6"/>
                <c:pt idx="0">
                  <c:v>Ярослав</c:v>
                </c:pt>
                <c:pt idx="1">
                  <c:v>Матвей 1 </c:v>
                </c:pt>
                <c:pt idx="2">
                  <c:v>Матвей 2</c:v>
                </c:pt>
                <c:pt idx="3">
                  <c:v>Марина</c:v>
                </c:pt>
                <c:pt idx="4">
                  <c:v>Вадим</c:v>
                </c:pt>
                <c:pt idx="5">
                  <c:v>Степан</c:v>
                </c:pt>
              </c:strCache>
            </c:strRef>
          </c:cat>
          <c:val>
            <c:numRef>
              <c:f>[Metrika_igry.xlsx]Лист1!$C$72:$C$78</c:f>
              <c:numCache>
                <c:formatCode>General</c:formatCode>
                <c:ptCount val="7"/>
                <c:pt idx="4" formatCode="0.00%">
                  <c:v>0.28570000000000001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F8CB-4B74-86FD-904E872191F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>
                <a:gsLst>
                  <a:gs pos="0">
                    <a:schemeClr val="lt1"/>
                  </a:gs>
                  <a:gs pos="100000">
                    <a:schemeClr val="lt1">
                      <a:alpha val="0"/>
                    </a:schemeClr>
                  </a:gs>
                </a:gsLst>
                <a:lin ang="5400000" scaled="0"/>
              </a:gradFill>
              <a:round/>
            </a:ln>
            <a:effectLst/>
          </c:spPr>
        </c:dropLines>
        <c:smooth val="0"/>
        <c:axId val="668371792"/>
        <c:axId val="668379408"/>
      </c:lineChart>
      <c:catAx>
        <c:axId val="668371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3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68379408"/>
        <c:crosses val="autoZero"/>
        <c:auto val="1"/>
        <c:lblAlgn val="ctr"/>
        <c:lblOffset val="100"/>
        <c:noMultiLvlLbl val="0"/>
      </c:catAx>
      <c:valAx>
        <c:axId val="66837940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668371792"/>
        <c:crosses val="autoZero"/>
        <c:crossBetween val="between"/>
      </c:valAx>
      <c:spPr>
        <a:solidFill>
          <a:srgbClr val="517BB9"/>
        </a:solidFill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517BB9"/>
    </a:solidFill>
    <a:ln w="9525" cap="flat" cmpd="sng" algn="ctr">
      <a:solidFill>
        <a:schemeClr val="lt1">
          <a:lumMod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1" i="0" u="none" strike="noStrike" kern="1200" cap="all" spc="10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Процент успешно выполненных </a:t>
            </a:r>
            <a:r>
              <a:rPr lang="ru-RU" dirty="0" smtClean="0"/>
              <a:t>задач (самостоятельно</a:t>
            </a:r>
            <a:r>
              <a:rPr lang="ru-RU" dirty="0"/>
              <a:t>)</a:t>
            </a:r>
          </a:p>
        </c:rich>
      </c:tx>
      <c:layout>
        <c:manualLayout>
          <c:xMode val="edge"/>
          <c:yMode val="edge"/>
          <c:x val="0.14625686162133655"/>
          <c:y val="6.44848053736707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cap="all" spc="100" normalizeH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2.3649343181391579E-2"/>
          <c:y val="0.25811205381675861"/>
          <c:w val="0.94797144500093855"/>
          <c:h val="0.64244954855239778"/>
        </c:manualLayout>
      </c:layout>
      <c:lineChart>
        <c:grouping val="standard"/>
        <c:varyColors val="0"/>
        <c:ser>
          <c:idx val="0"/>
          <c:order val="0"/>
          <c:tx>
            <c:strRef>
              <c:f>[Metrika_igry.xlsx]Лист1!$B$30</c:f>
              <c:strCache>
                <c:ptCount val="1"/>
                <c:pt idx="0">
                  <c:v>Процент успешно выполненных задач: ( самостоятельно)</c:v>
                </c:pt>
              </c:strCache>
            </c:strRef>
          </c:tx>
          <c:spPr>
            <a:ln w="25400" cap="rnd">
              <a:solidFill>
                <a:schemeClr val="lt1"/>
              </a:solidFill>
              <a:round/>
            </a:ln>
            <a:effectLst>
              <a:outerShdw dist="25400" dir="2700000" algn="tl" rotWithShape="0">
                <a:schemeClr val="accent3">
                  <a:shade val="76000"/>
                </a:schemeClr>
              </a:outerShdw>
            </a:effectLst>
          </c:spPr>
          <c:marker>
            <c:symbol val="none"/>
          </c:marker>
          <c:dLbls>
            <c:spPr>
              <a:solidFill>
                <a:srgbClr val="A5A5A5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[Metrika_igry.xlsx]Лист1!$A$31:$A$36</c:f>
              <c:strCache>
                <c:ptCount val="6"/>
                <c:pt idx="0">
                  <c:v>Ярослав</c:v>
                </c:pt>
                <c:pt idx="1">
                  <c:v>Матвей 1 </c:v>
                </c:pt>
                <c:pt idx="2">
                  <c:v>Матвей 2</c:v>
                </c:pt>
                <c:pt idx="3">
                  <c:v>Марина</c:v>
                </c:pt>
                <c:pt idx="4">
                  <c:v>Вадим </c:v>
                </c:pt>
                <c:pt idx="5">
                  <c:v>Степан</c:v>
                </c:pt>
              </c:strCache>
            </c:strRef>
          </c:cat>
          <c:val>
            <c:numRef>
              <c:f>[Metrika_igry.xlsx]Лист1!$B$31:$B$36</c:f>
              <c:numCache>
                <c:formatCode>0%</c:formatCode>
                <c:ptCount val="6"/>
                <c:pt idx="0">
                  <c:v>0</c:v>
                </c:pt>
                <c:pt idx="1">
                  <c:v>0.24</c:v>
                </c:pt>
                <c:pt idx="2" formatCode="0.00%">
                  <c:v>9.0899999999999995E-2</c:v>
                </c:pt>
                <c:pt idx="3" formatCode="0.00%">
                  <c:v>0.42399999999999999</c:v>
                </c:pt>
                <c:pt idx="4" formatCode="0.00%">
                  <c:v>0.182</c:v>
                </c:pt>
                <c:pt idx="5" formatCode="0.00%">
                  <c:v>0.27300000000000002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8EB-4E5E-BCB8-6C5D4577B7B2}"/>
            </c:ext>
          </c:extLst>
        </c:ser>
        <c:ser>
          <c:idx val="1"/>
          <c:order val="1"/>
          <c:tx>
            <c:strRef>
              <c:f>[Metrika_igry.xlsx]Лист1!$C$30</c:f>
              <c:strCache>
                <c:ptCount val="1"/>
              </c:strCache>
            </c:strRef>
          </c:tx>
          <c:spPr>
            <a:ln w="25400" cap="rnd">
              <a:solidFill>
                <a:schemeClr val="lt1"/>
              </a:solidFill>
              <a:round/>
            </a:ln>
            <a:effectLst>
              <a:outerShdw dist="25400" dir="2700000" algn="tl" rotWithShape="0">
                <a:schemeClr val="accent3">
                  <a:tint val="77000"/>
                </a:schemeClr>
              </a:outerShdw>
            </a:effectLst>
          </c:spPr>
          <c:marker>
            <c:symbol val="none"/>
          </c:marker>
          <c:dLbls>
            <c:spPr>
              <a:solidFill>
                <a:srgbClr val="196B24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[Metrika_igry.xlsx]Лист1!$A$31:$A$36</c:f>
              <c:strCache>
                <c:ptCount val="6"/>
                <c:pt idx="0">
                  <c:v>Ярослав</c:v>
                </c:pt>
                <c:pt idx="1">
                  <c:v>Матвей 1 </c:v>
                </c:pt>
                <c:pt idx="2">
                  <c:v>Матвей 2</c:v>
                </c:pt>
                <c:pt idx="3">
                  <c:v>Марина</c:v>
                </c:pt>
                <c:pt idx="4">
                  <c:v>Вадим </c:v>
                </c:pt>
                <c:pt idx="5">
                  <c:v>Степан</c:v>
                </c:pt>
              </c:strCache>
            </c:strRef>
          </c:cat>
          <c:val>
            <c:numRef>
              <c:f>[Metrika_igry.xlsx]Лист1!$C$31:$C$36</c:f>
              <c:numCache>
                <c:formatCode>General</c:formatCode>
                <c:ptCount val="6"/>
                <c:pt idx="4" formatCode="0.00%">
                  <c:v>0.27300000000000002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B8EB-4E5E-BCB8-6C5D4577B7B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>
                <a:gsLst>
                  <a:gs pos="0">
                    <a:schemeClr val="lt1"/>
                  </a:gs>
                  <a:gs pos="100000">
                    <a:schemeClr val="lt1">
                      <a:alpha val="0"/>
                    </a:schemeClr>
                  </a:gs>
                </a:gsLst>
                <a:lin ang="5400000" scaled="0"/>
              </a:gradFill>
              <a:round/>
            </a:ln>
            <a:effectLst/>
          </c:spPr>
        </c:dropLines>
        <c:smooth val="0"/>
        <c:axId val="668370704"/>
        <c:axId val="668374512"/>
      </c:lineChart>
      <c:catAx>
        <c:axId val="668370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3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68374512"/>
        <c:crosses val="autoZero"/>
        <c:auto val="1"/>
        <c:lblAlgn val="ctr"/>
        <c:lblOffset val="100"/>
        <c:noMultiLvlLbl val="0"/>
      </c:catAx>
      <c:valAx>
        <c:axId val="66837451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668370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accent3"/>
    </a:solidFill>
    <a:ln w="9525" cap="flat" cmpd="sng" algn="ctr">
      <a:solidFill>
        <a:schemeClr val="lt1">
          <a:lumMod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1" i="0" u="none" strike="noStrike" kern="1200" cap="all" spc="10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Процент успешно выполненных </a:t>
            </a:r>
            <a:r>
              <a:rPr lang="ru-RU" dirty="0" smtClean="0"/>
              <a:t>задач</a:t>
            </a:r>
          </a:p>
          <a:p>
            <a:pPr>
              <a:defRPr/>
            </a:pPr>
            <a:r>
              <a:rPr lang="ru-RU" dirty="0" smtClean="0"/>
              <a:t>(</a:t>
            </a:r>
            <a:r>
              <a:rPr lang="ru-RU" dirty="0"/>
              <a:t>с подсказкой )</a:t>
            </a:r>
          </a:p>
        </c:rich>
      </c:tx>
      <c:layout>
        <c:manualLayout>
          <c:xMode val="edge"/>
          <c:yMode val="edge"/>
          <c:x val="0.12433700973608763"/>
          <c:y val="6.115825058509664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cap="all" spc="100" normalizeH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3.5585584093931678E-2"/>
          <c:y val="0.36443184635754228"/>
          <c:w val="0.9288288318121366"/>
          <c:h val="0.50392701319675504"/>
        </c:manualLayout>
      </c:layout>
      <c:lineChart>
        <c:grouping val="standard"/>
        <c:varyColors val="0"/>
        <c:ser>
          <c:idx val="0"/>
          <c:order val="0"/>
          <c:tx>
            <c:strRef>
              <c:f>[Metrika_igry.xlsx]Лист1!$B$41</c:f>
              <c:strCache>
                <c:ptCount val="1"/>
                <c:pt idx="0">
                  <c:v>Процент успешно выполненных задач: (с подсказкой )</c:v>
                </c:pt>
              </c:strCache>
            </c:strRef>
          </c:tx>
          <c:spPr>
            <a:ln w="25400" cap="rnd">
              <a:solidFill>
                <a:schemeClr val="lt1"/>
              </a:solidFill>
              <a:round/>
            </a:ln>
            <a:effectLst>
              <a:outerShdw dist="25400" dir="2700000" algn="tl" rotWithShape="0">
                <a:schemeClr val="accent1"/>
              </a:outerShdw>
            </a:effectLst>
          </c:spPr>
          <c:marker>
            <c:symbol val="none"/>
          </c:marker>
          <c:dLbls>
            <c:spPr>
              <a:solidFill>
                <a:schemeClr val="accent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[Metrika_igry.xlsx]Лист1!$A$42:$A$47</c:f>
              <c:strCache>
                <c:ptCount val="6"/>
                <c:pt idx="0">
                  <c:v>Ярослав</c:v>
                </c:pt>
                <c:pt idx="1">
                  <c:v>Матвей 1 </c:v>
                </c:pt>
                <c:pt idx="2">
                  <c:v>Матвей 2</c:v>
                </c:pt>
                <c:pt idx="3">
                  <c:v>Марина</c:v>
                </c:pt>
                <c:pt idx="4">
                  <c:v>Вадим </c:v>
                </c:pt>
                <c:pt idx="5">
                  <c:v>Степан</c:v>
                </c:pt>
              </c:strCache>
            </c:strRef>
          </c:cat>
          <c:val>
            <c:numRef>
              <c:f>[Metrika_igry.xlsx]Лист1!$B$42:$B$47</c:f>
              <c:numCache>
                <c:formatCode>0%</c:formatCode>
                <c:ptCount val="6"/>
                <c:pt idx="0" formatCode="0.00%">
                  <c:v>0.03</c:v>
                </c:pt>
                <c:pt idx="1">
                  <c:v>0.12</c:v>
                </c:pt>
                <c:pt idx="2" formatCode="0.00%">
                  <c:v>6.0600000000000001E-2</c:v>
                </c:pt>
                <c:pt idx="3" formatCode="0.00%">
                  <c:v>3.0300000000000001E-2</c:v>
                </c:pt>
                <c:pt idx="4" formatCode="0.00%">
                  <c:v>9.0899999999999995E-2</c:v>
                </c:pt>
                <c:pt idx="5" formatCode="0.00%">
                  <c:v>0.182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34D-4A21-9E34-C9CB66276D4E}"/>
            </c:ext>
          </c:extLst>
        </c:ser>
        <c:ser>
          <c:idx val="1"/>
          <c:order val="1"/>
          <c:tx>
            <c:strRef>
              <c:f>[Metrika_igry.xlsx]Лист1!$C$41</c:f>
              <c:strCache>
                <c:ptCount val="1"/>
              </c:strCache>
            </c:strRef>
          </c:tx>
          <c:spPr>
            <a:ln w="25400" cap="rnd">
              <a:solidFill>
                <a:schemeClr val="lt1"/>
              </a:solidFill>
              <a:round/>
            </a:ln>
            <a:effectLst>
              <a:outerShdw dist="25400" dir="2700000" algn="tl" rotWithShape="0">
                <a:schemeClr val="accent3"/>
              </a:outerShdw>
            </a:effectLst>
          </c:spPr>
          <c:marker>
            <c:symbol val="none"/>
          </c:marker>
          <c:dLbls>
            <c:spPr>
              <a:solidFill>
                <a:schemeClr val="accent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[Metrika_igry.xlsx]Лист1!$A$42:$A$47</c:f>
              <c:strCache>
                <c:ptCount val="6"/>
                <c:pt idx="0">
                  <c:v>Ярослав</c:v>
                </c:pt>
                <c:pt idx="1">
                  <c:v>Матвей 1 </c:v>
                </c:pt>
                <c:pt idx="2">
                  <c:v>Матвей 2</c:v>
                </c:pt>
                <c:pt idx="3">
                  <c:v>Марина</c:v>
                </c:pt>
                <c:pt idx="4">
                  <c:v>Вадим </c:v>
                </c:pt>
                <c:pt idx="5">
                  <c:v>Степан</c:v>
                </c:pt>
              </c:strCache>
            </c:strRef>
          </c:cat>
          <c:val>
            <c:numRef>
              <c:f>[Metrika_igry.xlsx]Лист1!$C$42:$C$47</c:f>
              <c:numCache>
                <c:formatCode>General</c:formatCode>
                <c:ptCount val="6"/>
                <c:pt idx="4" formatCode="0.00%">
                  <c:v>0.182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34D-4A21-9E34-C9CB66276D4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>
                <a:gsLst>
                  <a:gs pos="0">
                    <a:schemeClr val="lt1"/>
                  </a:gs>
                  <a:gs pos="100000">
                    <a:schemeClr val="lt1">
                      <a:alpha val="0"/>
                    </a:schemeClr>
                  </a:gs>
                </a:gsLst>
                <a:lin ang="5400000" scaled="0"/>
              </a:gradFill>
              <a:round/>
            </a:ln>
            <a:effectLst/>
          </c:spPr>
        </c:dropLines>
        <c:smooth val="0"/>
        <c:axId val="668381040"/>
        <c:axId val="668383216"/>
      </c:lineChart>
      <c:catAx>
        <c:axId val="668381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3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68383216"/>
        <c:crosses val="autoZero"/>
        <c:auto val="1"/>
        <c:lblAlgn val="ctr"/>
        <c:lblOffset val="100"/>
        <c:noMultiLvlLbl val="0"/>
      </c:catAx>
      <c:valAx>
        <c:axId val="668383216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668381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accent1"/>
    </a:solidFill>
    <a:ln w="9525" cap="flat" cmpd="sng" algn="ctr">
      <a:solidFill>
        <a:schemeClr val="lt1">
          <a:lumMod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3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8">
  <cs:axisTitle>
    <cs:lnRef idx="0"/>
    <cs:fillRef idx="0"/>
    <cs:effectRef idx="0"/>
    <cs:fontRef idx="minor">
      <a:schemeClr val="lt1"/>
    </cs:fontRef>
    <cs:defRPr sz="900" b="1" kern="1200"/>
  </cs:axisTitle>
  <cs:categoryAxis>
    <cs:lnRef idx="0">
      <cs:styleClr val="0"/>
    </cs:lnRef>
    <cs:fillRef idx="0"/>
    <cs:effectRef idx="0"/>
    <cs:fontRef idx="minor">
      <a:schemeClr val="lt1"/>
    </cs:fontRef>
    <cs:defRPr sz="900" kern="1200" spc="3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lt1">
            <a:lumMod val="85000"/>
          </a:schemeClr>
        </a:solidFill>
        <a:round/>
      </a:ln>
    </cs:spPr>
    <cs:defRPr sz="1000" kern="1200"/>
  </cs:chartArea>
  <cs:dataLabel>
    <cs:lnRef idx="0"/>
    <cs:fillRef idx="0">
      <cs:styleClr val="0"/>
    </cs:fillRef>
    <cs:effectRef idx="0"/>
    <cs:fontRef idx="minor">
      <a:schemeClr val="lt1"/>
    </cs:fontRef>
    <cs:spPr>
      <a:solidFill>
        <a:schemeClr val="phClr"/>
      </a:solidFill>
    </cs:spPr>
    <cs:defRPr sz="900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25400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900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defRPr sz="900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500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900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8">
  <cs:axisTitle>
    <cs:lnRef idx="0"/>
    <cs:fillRef idx="0"/>
    <cs:effectRef idx="0"/>
    <cs:fontRef idx="minor">
      <a:schemeClr val="lt1"/>
    </cs:fontRef>
    <cs:defRPr sz="900" b="1" kern="1200"/>
  </cs:axisTitle>
  <cs:categoryAxis>
    <cs:lnRef idx="0">
      <cs:styleClr val="0"/>
    </cs:lnRef>
    <cs:fillRef idx="0"/>
    <cs:effectRef idx="0"/>
    <cs:fontRef idx="minor">
      <a:schemeClr val="lt1"/>
    </cs:fontRef>
    <cs:defRPr sz="900" kern="1200" spc="3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lt1">
            <a:lumMod val="85000"/>
          </a:schemeClr>
        </a:solidFill>
        <a:round/>
      </a:ln>
    </cs:spPr>
    <cs:defRPr sz="1000" kern="1200"/>
  </cs:chartArea>
  <cs:dataLabel>
    <cs:lnRef idx="0"/>
    <cs:fillRef idx="0">
      <cs:styleClr val="0"/>
    </cs:fillRef>
    <cs:effectRef idx="0"/>
    <cs:fontRef idx="minor">
      <a:schemeClr val="lt1"/>
    </cs:fontRef>
    <cs:spPr>
      <a:solidFill>
        <a:schemeClr val="phClr"/>
      </a:solidFill>
    </cs:spPr>
    <cs:defRPr sz="900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25400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900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defRPr sz="900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500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900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38">
  <cs:axisTitle>
    <cs:lnRef idx="0"/>
    <cs:fillRef idx="0"/>
    <cs:effectRef idx="0"/>
    <cs:fontRef idx="minor">
      <a:schemeClr val="lt1"/>
    </cs:fontRef>
    <cs:defRPr sz="900" b="1" kern="1200"/>
  </cs:axisTitle>
  <cs:categoryAxis>
    <cs:lnRef idx="0">
      <cs:styleClr val="0"/>
    </cs:lnRef>
    <cs:fillRef idx="0"/>
    <cs:effectRef idx="0"/>
    <cs:fontRef idx="minor">
      <a:schemeClr val="lt1"/>
    </cs:fontRef>
    <cs:defRPr sz="900" kern="1200" spc="3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lt1">
            <a:lumMod val="85000"/>
          </a:schemeClr>
        </a:solidFill>
        <a:round/>
      </a:ln>
    </cs:spPr>
    <cs:defRPr sz="1000" kern="1200"/>
  </cs:chartArea>
  <cs:dataLabel>
    <cs:lnRef idx="0"/>
    <cs:fillRef idx="0">
      <cs:styleClr val="0"/>
    </cs:fillRef>
    <cs:effectRef idx="0"/>
    <cs:fontRef idx="minor">
      <a:schemeClr val="lt1"/>
    </cs:fontRef>
    <cs:spPr>
      <a:solidFill>
        <a:schemeClr val="phClr"/>
      </a:solidFill>
    </cs:spPr>
    <cs:defRPr sz="900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25400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900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defRPr sz="900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500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900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38">
  <cs:axisTitle>
    <cs:lnRef idx="0"/>
    <cs:fillRef idx="0"/>
    <cs:effectRef idx="0"/>
    <cs:fontRef idx="minor">
      <a:schemeClr val="lt1"/>
    </cs:fontRef>
    <cs:defRPr sz="900" b="1" kern="1200"/>
  </cs:axisTitle>
  <cs:categoryAxis>
    <cs:lnRef idx="0">
      <cs:styleClr val="0"/>
    </cs:lnRef>
    <cs:fillRef idx="0"/>
    <cs:effectRef idx="0"/>
    <cs:fontRef idx="minor">
      <a:schemeClr val="lt1"/>
    </cs:fontRef>
    <cs:defRPr sz="900" kern="1200" spc="3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lt1">
            <a:lumMod val="85000"/>
          </a:schemeClr>
        </a:solidFill>
        <a:round/>
      </a:ln>
    </cs:spPr>
    <cs:defRPr sz="1000" kern="1200"/>
  </cs:chartArea>
  <cs:dataLabel>
    <cs:lnRef idx="0"/>
    <cs:fillRef idx="0">
      <cs:styleClr val="0"/>
    </cs:fillRef>
    <cs:effectRef idx="0"/>
    <cs:fontRef idx="minor">
      <a:schemeClr val="lt1"/>
    </cs:fontRef>
    <cs:spPr>
      <a:solidFill>
        <a:schemeClr val="phClr"/>
      </a:solidFill>
    </cs:spPr>
    <cs:defRPr sz="900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25400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900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defRPr sz="900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500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900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E6F309-38C1-43A5-8EB5-D22D3EF15028}" type="datetimeFigureOut">
              <a:rPr lang="ru-RU" smtClean="0"/>
              <a:t>23.11.2024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109435-CD39-4F6B-B80A-12CD3763D3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874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9255D-DF1A-BD4F-9FB2-95C11DFC0CF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308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BD6C6B8-3E51-4119-84DC-FDEFF7CA7E33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98303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BD6C6B8-3E51-4119-84DC-FDEFF7CA7E33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78635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4F634-4DDD-46B0-A871-F6D995D00709}" type="datetimeFigureOut">
              <a:rPr lang="ru-RU" smtClean="0"/>
              <a:t>23.11.2024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11A-708F-4753-885F-D40CD098C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397132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4F634-4DDD-46B0-A871-F6D995D00709}" type="datetimeFigureOut">
              <a:rPr lang="ru-RU" smtClean="0"/>
              <a:t>23.11.2024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11A-708F-4753-885F-D40CD098C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510866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4F634-4DDD-46B0-A871-F6D995D00709}" type="datetimeFigureOut">
              <a:rPr lang="ru-RU" smtClean="0"/>
              <a:t>23.11.2024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11A-708F-4753-885F-D40CD098C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0847791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4F634-4DDD-46B0-A871-F6D995D00709}" type="datetimeFigureOut">
              <a:rPr lang="ru-RU" smtClean="0"/>
              <a:t>23.11.2024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11A-708F-4753-885F-D40CD098C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787234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4F634-4DDD-46B0-A871-F6D995D00709}" type="datetimeFigureOut">
              <a:rPr lang="ru-RU" smtClean="0"/>
              <a:t>23.11.2024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11A-708F-4753-885F-D40CD098C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379437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4F634-4DDD-46B0-A871-F6D995D00709}" type="datetimeFigureOut">
              <a:rPr lang="ru-RU" smtClean="0"/>
              <a:t>23.11.2024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11A-708F-4753-885F-D40CD098C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6118797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4F634-4DDD-46B0-A871-F6D995D00709}" type="datetimeFigureOut">
              <a:rPr lang="ru-RU" smtClean="0"/>
              <a:t>23.11.2024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11A-708F-4753-885F-D40CD098C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945673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4F634-4DDD-46B0-A871-F6D995D00709}" type="datetimeFigureOut">
              <a:rPr lang="ru-RU" smtClean="0"/>
              <a:t>23.11.2024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11A-708F-4753-885F-D40CD098C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405099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4F634-4DDD-46B0-A871-F6D995D00709}" type="datetimeFigureOut">
              <a:rPr lang="ru-RU" smtClean="0"/>
              <a:t>23.11.2024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11A-708F-4753-885F-D40CD098C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436565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4F634-4DDD-46B0-A871-F6D995D00709}" type="datetimeFigureOut">
              <a:rPr lang="ru-RU" smtClean="0"/>
              <a:t>23.11.2024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11A-708F-4753-885F-D40CD098C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852813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4F634-4DDD-46B0-A871-F6D995D00709}" type="datetimeFigureOut">
              <a:rPr lang="ru-RU" smtClean="0"/>
              <a:t>23.11.2024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11A-708F-4753-885F-D40CD098C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851691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31" b="1" i="0">
                <a:solidFill>
                  <a:srgbClr val="00123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573793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19410617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4F634-4DDD-46B0-A871-F6D995D00709}" type="datetimeFigureOut">
              <a:rPr lang="ru-RU" smtClean="0"/>
              <a:t>23.11.2024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D8811A-708F-4753-885F-D40CD098C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499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jpe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gif"/><Relationship Id="rId4" Type="http://schemas.openxmlformats.org/officeDocument/2006/relationships/image" Target="../media/image2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8" y="0"/>
            <a:ext cx="12191372" cy="6858000"/>
            <a:chOff x="0" y="1"/>
            <a:chExt cx="20104476" cy="11290300"/>
          </a:xfrm>
        </p:grpSpPr>
        <p:pic>
          <p:nvPicPr>
            <p:cNvPr id="3" name="object 3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5900"/>
                      </a14:imgEffect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0" y="5667796"/>
              <a:ext cx="11475985" cy="372458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147327" y="18763"/>
              <a:ext cx="10095230" cy="11271250"/>
            </a:xfrm>
            <a:custGeom>
              <a:avLst/>
              <a:gdLst/>
              <a:ahLst/>
              <a:cxnLst/>
              <a:rect l="l" t="t" r="r" b="b"/>
              <a:pathLst>
                <a:path w="10095230" h="11271250">
                  <a:moveTo>
                    <a:pt x="3587471" y="11271028"/>
                  </a:moveTo>
                  <a:lnTo>
                    <a:pt x="0" y="11271028"/>
                  </a:lnTo>
                  <a:lnTo>
                    <a:pt x="6507331" y="0"/>
                  </a:lnTo>
                  <a:lnTo>
                    <a:pt x="10094803" y="0"/>
                  </a:lnTo>
                  <a:lnTo>
                    <a:pt x="3587471" y="11271028"/>
                  </a:lnTo>
                  <a:close/>
                </a:path>
              </a:pathLst>
            </a:custGeom>
            <a:solidFill>
              <a:srgbClr val="272E52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" name="object 5"/>
            <p:cNvSpPr/>
            <p:nvPr/>
          </p:nvSpPr>
          <p:spPr>
            <a:xfrm>
              <a:off x="8141076" y="1"/>
              <a:ext cx="11963400" cy="11290300"/>
            </a:xfrm>
            <a:custGeom>
              <a:avLst/>
              <a:gdLst/>
              <a:ahLst/>
              <a:cxnLst/>
              <a:rect l="l" t="t" r="r" b="b"/>
              <a:pathLst>
                <a:path w="11963400" h="11290300">
                  <a:moveTo>
                    <a:pt x="11963028" y="11289792"/>
                  </a:moveTo>
                  <a:lnTo>
                    <a:pt x="0" y="11289792"/>
                  </a:lnTo>
                  <a:lnTo>
                    <a:pt x="6518165" y="0"/>
                  </a:lnTo>
                  <a:lnTo>
                    <a:pt x="11963015" y="0"/>
                  </a:lnTo>
                  <a:lnTo>
                    <a:pt x="11963028" y="11289792"/>
                  </a:lnTo>
                  <a:close/>
                </a:path>
              </a:pathLst>
            </a:custGeom>
            <a:solidFill>
              <a:srgbClr val="E6E9EB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" name="object 6"/>
            <p:cNvSpPr/>
            <p:nvPr/>
          </p:nvSpPr>
          <p:spPr>
            <a:xfrm>
              <a:off x="12837306" y="5667810"/>
              <a:ext cx="7266940" cy="3714115"/>
            </a:xfrm>
            <a:custGeom>
              <a:avLst/>
              <a:gdLst/>
              <a:ahLst/>
              <a:cxnLst/>
              <a:rect l="l" t="t" r="r" b="b"/>
              <a:pathLst>
                <a:path w="7266940" h="3714115">
                  <a:moveTo>
                    <a:pt x="7266794" y="3714106"/>
                  </a:moveTo>
                  <a:lnTo>
                    <a:pt x="0" y="3714106"/>
                  </a:lnTo>
                  <a:lnTo>
                    <a:pt x="2144340" y="0"/>
                  </a:lnTo>
                  <a:lnTo>
                    <a:pt x="7266792" y="0"/>
                  </a:lnTo>
                  <a:lnTo>
                    <a:pt x="7266794" y="3714106"/>
                  </a:lnTo>
                  <a:close/>
                </a:path>
              </a:pathLst>
            </a:custGeom>
            <a:solidFill>
              <a:srgbClr val="1D4992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" name="object 7"/>
            <p:cNvSpPr/>
            <p:nvPr/>
          </p:nvSpPr>
          <p:spPr>
            <a:xfrm>
              <a:off x="9248841" y="5667806"/>
              <a:ext cx="5732145" cy="3714115"/>
            </a:xfrm>
            <a:custGeom>
              <a:avLst/>
              <a:gdLst/>
              <a:ahLst/>
              <a:cxnLst/>
              <a:rect l="l" t="t" r="r" b="b"/>
              <a:pathLst>
                <a:path w="5732144" h="3714115">
                  <a:moveTo>
                    <a:pt x="3587471" y="3714106"/>
                  </a:moveTo>
                  <a:lnTo>
                    <a:pt x="0" y="3714106"/>
                  </a:lnTo>
                  <a:lnTo>
                    <a:pt x="2144340" y="0"/>
                  </a:lnTo>
                  <a:lnTo>
                    <a:pt x="5731812" y="0"/>
                  </a:lnTo>
                  <a:lnTo>
                    <a:pt x="3587471" y="3714106"/>
                  </a:lnTo>
                  <a:close/>
                </a:path>
              </a:pathLst>
            </a:custGeom>
            <a:solidFill>
              <a:srgbClr val="013E99">
                <a:alpha val="68627"/>
              </a:srgbClr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sp>
        <p:nvSpPr>
          <p:cNvPr id="10" name="object 6">
            <a:extLst>
              <a:ext uri="{FF2B5EF4-FFF2-40B4-BE49-F238E27FC236}">
                <a16:creationId xmlns:a16="http://schemas.microsoft.com/office/drawing/2014/main" xmlns="" id="{34E5F425-ACDF-4201-8872-9794D7CF2479}"/>
              </a:ext>
            </a:extLst>
          </p:cNvPr>
          <p:cNvSpPr txBox="1">
            <a:spLocks/>
          </p:cNvSpPr>
          <p:nvPr/>
        </p:nvSpPr>
        <p:spPr>
          <a:xfrm>
            <a:off x="5098382" y="4092210"/>
            <a:ext cx="6789855" cy="957143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>
            <a:lvl1pPr>
              <a:defRPr sz="3350" b="1" i="0">
                <a:solidFill>
                  <a:srgbClr val="001233"/>
                </a:solidFill>
                <a:latin typeface="Arial"/>
                <a:ea typeface="+mj-ea"/>
                <a:cs typeface="Arial"/>
              </a:defRPr>
            </a:lvl1pPr>
          </a:lstStyle>
          <a:p>
            <a:pPr marL="7701" marR="3081" algn="r">
              <a:spcBef>
                <a:spcPts val="64"/>
              </a:spcBef>
            </a:pPr>
            <a:r>
              <a:rPr lang="ru-RU" sz="2000" b="0" dirty="0">
                <a:solidFill>
                  <a:srgbClr val="FFFFFF"/>
                </a:solidFill>
              </a:rPr>
              <a:t>Южный Федеральный университет</a:t>
            </a:r>
          </a:p>
          <a:p>
            <a:pPr marL="7701" marR="3081" algn="r">
              <a:spcBef>
                <a:spcPts val="64"/>
              </a:spcBef>
            </a:pPr>
            <a:r>
              <a:rPr lang="ru-RU" sz="2000" b="0" dirty="0">
                <a:solidFill>
                  <a:srgbClr val="FFFFFF"/>
                </a:solidFill>
              </a:rPr>
              <a:t>МБДОУ г. Батайска «Детский сад №3»</a:t>
            </a:r>
          </a:p>
          <a:p>
            <a:pPr marL="7701" marR="3081" algn="r">
              <a:spcBef>
                <a:spcPts val="64"/>
              </a:spcBef>
            </a:pPr>
            <a:r>
              <a:rPr lang="ru-RU" sz="2000" b="0" dirty="0">
                <a:solidFill>
                  <a:srgbClr val="FFFFFF"/>
                </a:solidFill>
              </a:rPr>
              <a:t>Создать </a:t>
            </a:r>
            <a:r>
              <a:rPr lang="ru-RU" sz="2000" b="0" dirty="0" smtClean="0">
                <a:solidFill>
                  <a:srgbClr val="FFFFFF"/>
                </a:solidFill>
              </a:rPr>
              <a:t>развивающую логопедическую </a:t>
            </a:r>
            <a:r>
              <a:rPr lang="ru-RU" sz="2000" b="0" dirty="0">
                <a:solidFill>
                  <a:srgbClr val="FFFFFF"/>
                </a:solidFill>
              </a:rPr>
              <a:t>игру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613D6ACF-DAFF-108D-D8F0-881F1D3EAC91}"/>
              </a:ext>
            </a:extLst>
          </p:cNvPr>
          <p:cNvSpPr/>
          <p:nvPr/>
        </p:nvSpPr>
        <p:spPr>
          <a:xfrm>
            <a:off x="7346922" y="887574"/>
            <a:ext cx="4848669" cy="17558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0274BA5-B7C0-41C2-16E1-62FAFEDBC9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9679" y="1204277"/>
            <a:ext cx="1191011" cy="1105172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78010" y="1400705"/>
            <a:ext cx="7693151" cy="828510"/>
          </a:xfrm>
          <a:prstGeom prst="rect">
            <a:avLst/>
          </a:prstGeom>
        </p:spPr>
        <p:txBody>
          <a:bodyPr vert="horz" wrap="square" lIns="0" tIns="7316" rIns="0" bIns="0" rtlCol="0" anchor="ctr">
            <a:spAutoFit/>
          </a:bodyPr>
          <a:lstStyle/>
          <a:p>
            <a:pPr marL="11552" marR="3081">
              <a:lnSpc>
                <a:spcPct val="100499"/>
              </a:lnSpc>
              <a:spcBef>
                <a:spcPts val="58"/>
              </a:spcBef>
            </a:pPr>
            <a:r>
              <a:rPr lang="ru-RU" sz="2668" b="0" spc="79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/>
                <a:cs typeface="Arial Black"/>
              </a:rPr>
              <a:t>з38 </a:t>
            </a:r>
            <a:r>
              <a:rPr lang="ru-RU" sz="2668" b="0" spc="79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/>
                <a:cs typeface="Arial Black"/>
              </a:rPr>
              <a:t>Настольная игра для развития </a:t>
            </a:r>
            <a:br>
              <a:rPr lang="ru-RU" sz="2668" b="0" spc="79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/>
                <a:cs typeface="Arial Black"/>
              </a:rPr>
            </a:br>
            <a:r>
              <a:rPr lang="ru-RU" sz="2668" b="0" spc="79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/>
                <a:cs typeface="Arial Black"/>
              </a:rPr>
              <a:t>речи и коммуникации «ЛЕКСИФИКА»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86CDFE2-9CEB-4216-B653-94E5E52CC2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989" y="3475208"/>
            <a:ext cx="1155194" cy="1155194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05326" y="2283447"/>
            <a:ext cx="42450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Создание настольной игры на </a:t>
            </a:r>
            <a:r>
              <a:rPr lang="ru-RU" sz="20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ссс</a:t>
            </a:r>
            <a:endParaRPr lang="ru-RU" sz="2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225338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0134C634-E585-E2A8-4560-84A92E0B9A2F}"/>
              </a:ext>
            </a:extLst>
          </p:cNvPr>
          <p:cNvSpPr/>
          <p:nvPr/>
        </p:nvSpPr>
        <p:spPr>
          <a:xfrm>
            <a:off x="8356637" y="1883391"/>
            <a:ext cx="3835363" cy="3780430"/>
          </a:xfrm>
          <a:prstGeom prst="rect">
            <a:avLst/>
          </a:prstGeom>
          <a:solidFill>
            <a:srgbClr val="FF71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>
              <a:solidFill>
                <a:srgbClr val="FF717D"/>
              </a:solidFill>
            </a:endParaRPr>
          </a:p>
        </p:txBody>
      </p:sp>
      <p:sp>
        <p:nvSpPr>
          <p:cNvPr id="2" name="object 14">
            <a:extLst>
              <a:ext uri="{FF2B5EF4-FFF2-40B4-BE49-F238E27FC236}">
                <a16:creationId xmlns:a16="http://schemas.microsoft.com/office/drawing/2014/main" xmlns="" id="{FA604292-6ADC-3177-10B6-CBFC07D3CE59}"/>
              </a:ext>
            </a:extLst>
          </p:cNvPr>
          <p:cNvSpPr txBox="1"/>
          <p:nvPr/>
        </p:nvSpPr>
        <p:spPr>
          <a:xfrm>
            <a:off x="550494" y="857170"/>
            <a:ext cx="3734327" cy="346647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0899"/>
              </a:lnSpc>
              <a:spcBef>
                <a:spcPts val="58"/>
              </a:spcBef>
            </a:pPr>
            <a:r>
              <a:rPr lang="ru-RU" sz="2183" b="1" dirty="0" smtClean="0">
                <a:solidFill>
                  <a:srgbClr val="1D4992"/>
                </a:solidFill>
                <a:latin typeface="Arial"/>
                <a:cs typeface="Arial"/>
              </a:rPr>
              <a:t>О КОМПАНИИ-ЗАКАЗЧИКЕ</a:t>
            </a:r>
            <a:endParaRPr lang="ru-RU" sz="2183" b="1" dirty="0">
              <a:solidFill>
                <a:srgbClr val="1D4992"/>
              </a:solidFill>
              <a:latin typeface="Arial"/>
              <a:cs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A8944D0-3EC2-E971-5088-14CB0BA10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2099" y="188648"/>
            <a:ext cx="933547" cy="866264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4702F4B6-A885-5015-E30D-84885E32033B}"/>
              </a:ext>
            </a:extLst>
          </p:cNvPr>
          <p:cNvCxnSpPr>
            <a:cxnSpLocks/>
          </p:cNvCxnSpPr>
          <p:nvPr/>
        </p:nvCxnSpPr>
        <p:spPr>
          <a:xfrm flipH="1">
            <a:off x="550494" y="1352549"/>
            <a:ext cx="739324" cy="0"/>
          </a:xfrm>
          <a:prstGeom prst="line">
            <a:avLst/>
          </a:prstGeom>
          <a:ln w="76200">
            <a:solidFill>
              <a:srgbClr val="FF1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92C4B12-254C-38DC-0375-DB4F322DF5FE}"/>
              </a:ext>
            </a:extLst>
          </p:cNvPr>
          <p:cNvSpPr txBox="1"/>
          <p:nvPr/>
        </p:nvSpPr>
        <p:spPr>
          <a:xfrm>
            <a:off x="8712902" y="2281648"/>
            <a:ext cx="3424506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Задача</a:t>
            </a:r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заказчика </a:t>
            </a:r>
          </a:p>
          <a:p>
            <a:pPr>
              <a:lnSpc>
                <a:spcPts val="2500"/>
              </a:lnSpc>
            </a:pPr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вызвана необходимостью улучшения речевых навыков детей </a:t>
            </a:r>
          </a:p>
          <a:p>
            <a:pPr>
              <a:lnSpc>
                <a:spcPts val="2500"/>
              </a:lnSpc>
            </a:pPr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нарушениями речи </a:t>
            </a:r>
          </a:p>
          <a:p>
            <a:pPr>
              <a:lnSpc>
                <a:spcPts val="2500"/>
              </a:lnSpc>
            </a:pPr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развития их понимания слоговой структуры для подготовки к чтению </a:t>
            </a:r>
          </a:p>
          <a:p>
            <a:pPr>
              <a:lnSpc>
                <a:spcPts val="2500"/>
              </a:lnSpc>
            </a:pPr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грамотности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01AF351E-BAC2-CC08-7D7C-3C96D4975C10}"/>
              </a:ext>
            </a:extLst>
          </p:cNvPr>
          <p:cNvSpPr/>
          <p:nvPr/>
        </p:nvSpPr>
        <p:spPr>
          <a:xfrm>
            <a:off x="1577772" y="2966923"/>
            <a:ext cx="2402803" cy="3234542"/>
          </a:xfrm>
          <a:prstGeom prst="rect">
            <a:avLst/>
          </a:prstGeom>
          <a:solidFill>
            <a:srgbClr val="E6E9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DB9840F2-CDF2-1D61-551F-7A3ED9A0D035}"/>
              </a:ext>
            </a:extLst>
          </p:cNvPr>
          <p:cNvSpPr/>
          <p:nvPr/>
        </p:nvSpPr>
        <p:spPr>
          <a:xfrm>
            <a:off x="4165406" y="2966923"/>
            <a:ext cx="2402803" cy="3234542"/>
          </a:xfrm>
          <a:prstGeom prst="rect">
            <a:avLst/>
          </a:prstGeom>
          <a:solidFill>
            <a:srgbClr val="E6E9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EDD3B7D-8056-691E-C783-C2E2DAA64A65}"/>
              </a:ext>
            </a:extLst>
          </p:cNvPr>
          <p:cNvSpPr txBox="1"/>
          <p:nvPr/>
        </p:nvSpPr>
        <p:spPr>
          <a:xfrm>
            <a:off x="539757" y="1485889"/>
            <a:ext cx="5994035" cy="61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98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Согласно данным Министерства </a:t>
            </a:r>
            <a:r>
              <a:rPr lang="ru-RU" sz="1698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просвещения, </a:t>
            </a:r>
          </a:p>
          <a:p>
            <a:r>
              <a:rPr lang="ru-RU" sz="1698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87</a:t>
            </a:r>
            <a:r>
              <a:rPr lang="ru-RU" sz="1698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детей дошкольного возраста имеют нарушения речи</a:t>
            </a:r>
            <a:endParaRPr lang="en-US" sz="1698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B1BF075F-A619-659C-5375-87C4A2EDCB06}"/>
              </a:ext>
            </a:extLst>
          </p:cNvPr>
          <p:cNvSpPr txBox="1"/>
          <p:nvPr/>
        </p:nvSpPr>
        <p:spPr>
          <a:xfrm>
            <a:off x="1693290" y="4384487"/>
            <a:ext cx="2171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МБДОУ г. Батайска «Детский сад №3»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FC00323-54A0-4D95-07F9-C3BCC471EE03}"/>
              </a:ext>
            </a:extLst>
          </p:cNvPr>
          <p:cNvSpPr txBox="1"/>
          <p:nvPr/>
        </p:nvSpPr>
        <p:spPr>
          <a:xfrm>
            <a:off x="4280925" y="4384487"/>
            <a:ext cx="21717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логопедической игры на развитие речи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6B437443-DDA8-6446-E449-197A7D69F727}"/>
              </a:ext>
            </a:extLst>
          </p:cNvPr>
          <p:cNvSpPr txBox="1"/>
          <p:nvPr/>
        </p:nvSpPr>
        <p:spPr>
          <a:xfrm>
            <a:off x="2021570" y="3477189"/>
            <a:ext cx="1515205" cy="68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4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ЗАКАЗЧИК ПРОЕКТА</a:t>
            </a:r>
            <a:endParaRPr lang="en-US" sz="194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088E7732-B8C9-D949-E49D-A678D5A52C9E}"/>
              </a:ext>
            </a:extLst>
          </p:cNvPr>
          <p:cNvSpPr txBox="1"/>
          <p:nvPr/>
        </p:nvSpPr>
        <p:spPr>
          <a:xfrm>
            <a:off x="4591848" y="3425807"/>
            <a:ext cx="1549918" cy="68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4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ЗАДАЧА ПРОЕКТА</a:t>
            </a:r>
            <a:endParaRPr lang="en-US" sz="194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381" y="1592133"/>
            <a:ext cx="1712124" cy="88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8127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4">
            <a:extLst>
              <a:ext uri="{FF2B5EF4-FFF2-40B4-BE49-F238E27FC236}">
                <a16:creationId xmlns:a16="http://schemas.microsoft.com/office/drawing/2014/main" xmlns="" id="{FA604292-6ADC-3177-10B6-CBFC07D3CE59}"/>
              </a:ext>
            </a:extLst>
          </p:cNvPr>
          <p:cNvSpPr txBox="1"/>
          <p:nvPr/>
        </p:nvSpPr>
        <p:spPr>
          <a:xfrm>
            <a:off x="551070" y="533171"/>
            <a:ext cx="6157333" cy="346647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0899"/>
              </a:lnSpc>
              <a:spcBef>
                <a:spcPts val="58"/>
              </a:spcBef>
            </a:pPr>
            <a:r>
              <a:rPr lang="ru-RU" sz="2183" b="1" dirty="0" smtClean="0">
                <a:solidFill>
                  <a:srgbClr val="013E99"/>
                </a:solidFill>
                <a:latin typeface="Arial"/>
                <a:cs typeface="Arial"/>
              </a:rPr>
              <a:t>ОГРАНИЧЕНИЯ И ПОЖЕЛАНИЯ ЗАКАЗЧИКА</a:t>
            </a:r>
            <a:endParaRPr lang="ru-RU" sz="2183" b="1" dirty="0">
              <a:solidFill>
                <a:srgbClr val="013E99"/>
              </a:solidFill>
              <a:latin typeface="Arial"/>
              <a:cs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A8944D0-3EC2-E971-5088-14CB0BA10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7383" y="463559"/>
            <a:ext cx="933547" cy="866264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4702F4B6-A885-5015-E30D-84885E32033B}"/>
              </a:ext>
            </a:extLst>
          </p:cNvPr>
          <p:cNvCxnSpPr>
            <a:cxnSpLocks/>
          </p:cNvCxnSpPr>
          <p:nvPr/>
        </p:nvCxnSpPr>
        <p:spPr>
          <a:xfrm flipH="1">
            <a:off x="551070" y="1298678"/>
            <a:ext cx="739324" cy="0"/>
          </a:xfrm>
          <a:prstGeom prst="line">
            <a:avLst/>
          </a:prstGeom>
          <a:ln w="76200">
            <a:solidFill>
              <a:srgbClr val="FF1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679DCDC-A23D-005F-7A65-4EA03CAAC2E8}"/>
              </a:ext>
            </a:extLst>
          </p:cNvPr>
          <p:cNvSpPr txBox="1"/>
          <p:nvPr/>
        </p:nvSpPr>
        <p:spPr>
          <a:xfrm>
            <a:off x="2022284" y="2853276"/>
            <a:ext cx="9618646" cy="68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4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Проблема - переизбыток </a:t>
            </a:r>
            <a:r>
              <a:rPr lang="ru-RU" sz="194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различных образовательных ресурсов, </a:t>
            </a:r>
            <a:r>
              <a:rPr lang="ru-RU" sz="194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обладающих </a:t>
            </a:r>
            <a:r>
              <a:rPr lang="ru-RU" sz="194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необходимым качеством и методической обоснованностью</a:t>
            </a:r>
            <a:endParaRPr lang="en-US" sz="194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3A9835A9-3BBE-B19D-2B75-B5946C09AEB7}"/>
              </a:ext>
            </a:extLst>
          </p:cNvPr>
          <p:cNvSpPr txBox="1"/>
          <p:nvPr/>
        </p:nvSpPr>
        <p:spPr>
          <a:xfrm>
            <a:off x="1470072" y="2177346"/>
            <a:ext cx="9475432" cy="3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4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Почему у заказчика появилась такая задача, какими проблемами она вызвана?</a:t>
            </a:r>
            <a:endParaRPr lang="en-US" sz="194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Прямоугольная выноска 20">
            <a:extLst>
              <a:ext uri="{FF2B5EF4-FFF2-40B4-BE49-F238E27FC236}">
                <a16:creationId xmlns:a16="http://schemas.microsoft.com/office/drawing/2014/main" xmlns="" id="{1759E0A5-B571-0AFA-6A96-FA1A01F04007}"/>
              </a:ext>
            </a:extLst>
          </p:cNvPr>
          <p:cNvSpPr/>
          <p:nvPr/>
        </p:nvSpPr>
        <p:spPr>
          <a:xfrm rot="5400000" flipV="1">
            <a:off x="888682" y="2537673"/>
            <a:ext cx="803424" cy="82770"/>
          </a:xfrm>
          <a:custGeom>
            <a:avLst/>
            <a:gdLst>
              <a:gd name="connsiteX0" fmla="*/ 0 w 692944"/>
              <a:gd name="connsiteY0" fmla="*/ 0 h 610952"/>
              <a:gd name="connsiteX1" fmla="*/ 115491 w 692944"/>
              <a:gd name="connsiteY1" fmla="*/ 0 h 610952"/>
              <a:gd name="connsiteX2" fmla="*/ 115491 w 692944"/>
              <a:gd name="connsiteY2" fmla="*/ 0 h 610952"/>
              <a:gd name="connsiteX3" fmla="*/ 288727 w 692944"/>
              <a:gd name="connsiteY3" fmla="*/ 0 h 610952"/>
              <a:gd name="connsiteX4" fmla="*/ 692944 w 692944"/>
              <a:gd name="connsiteY4" fmla="*/ 0 h 610952"/>
              <a:gd name="connsiteX5" fmla="*/ 692944 w 692944"/>
              <a:gd name="connsiteY5" fmla="*/ 356389 h 610952"/>
              <a:gd name="connsiteX6" fmla="*/ 692944 w 692944"/>
              <a:gd name="connsiteY6" fmla="*/ 356389 h 610952"/>
              <a:gd name="connsiteX7" fmla="*/ 692944 w 692944"/>
              <a:gd name="connsiteY7" fmla="*/ 509127 h 610952"/>
              <a:gd name="connsiteX8" fmla="*/ 692944 w 692944"/>
              <a:gd name="connsiteY8" fmla="*/ 610952 h 610952"/>
              <a:gd name="connsiteX9" fmla="*/ 288727 w 692944"/>
              <a:gd name="connsiteY9" fmla="*/ 610952 h 610952"/>
              <a:gd name="connsiteX10" fmla="*/ 202111 w 692944"/>
              <a:gd name="connsiteY10" fmla="*/ 687321 h 610952"/>
              <a:gd name="connsiteX11" fmla="*/ 115491 w 692944"/>
              <a:gd name="connsiteY11" fmla="*/ 610952 h 610952"/>
              <a:gd name="connsiteX12" fmla="*/ 0 w 692944"/>
              <a:gd name="connsiteY12" fmla="*/ 610952 h 610952"/>
              <a:gd name="connsiteX13" fmla="*/ 0 w 692944"/>
              <a:gd name="connsiteY13" fmla="*/ 509127 h 610952"/>
              <a:gd name="connsiteX14" fmla="*/ 0 w 692944"/>
              <a:gd name="connsiteY14" fmla="*/ 356389 h 610952"/>
              <a:gd name="connsiteX15" fmla="*/ 0 w 692944"/>
              <a:gd name="connsiteY15" fmla="*/ 356389 h 610952"/>
              <a:gd name="connsiteX16" fmla="*/ 0 w 692944"/>
              <a:gd name="connsiteY16" fmla="*/ 0 h 610952"/>
              <a:gd name="connsiteX0" fmla="*/ 0 w 692944"/>
              <a:gd name="connsiteY0" fmla="*/ 509127 h 687321"/>
              <a:gd name="connsiteX1" fmla="*/ 0 w 692944"/>
              <a:gd name="connsiteY1" fmla="*/ 356389 h 687321"/>
              <a:gd name="connsiteX2" fmla="*/ 0 w 692944"/>
              <a:gd name="connsiteY2" fmla="*/ 356389 h 687321"/>
              <a:gd name="connsiteX3" fmla="*/ 0 w 692944"/>
              <a:gd name="connsiteY3" fmla="*/ 0 h 687321"/>
              <a:gd name="connsiteX4" fmla="*/ 115491 w 692944"/>
              <a:gd name="connsiteY4" fmla="*/ 0 h 687321"/>
              <a:gd name="connsiteX5" fmla="*/ 115491 w 692944"/>
              <a:gd name="connsiteY5" fmla="*/ 0 h 687321"/>
              <a:gd name="connsiteX6" fmla="*/ 288727 w 692944"/>
              <a:gd name="connsiteY6" fmla="*/ 0 h 687321"/>
              <a:gd name="connsiteX7" fmla="*/ 692944 w 692944"/>
              <a:gd name="connsiteY7" fmla="*/ 0 h 687321"/>
              <a:gd name="connsiteX8" fmla="*/ 692944 w 692944"/>
              <a:gd name="connsiteY8" fmla="*/ 356389 h 687321"/>
              <a:gd name="connsiteX9" fmla="*/ 692944 w 692944"/>
              <a:gd name="connsiteY9" fmla="*/ 356389 h 687321"/>
              <a:gd name="connsiteX10" fmla="*/ 692944 w 692944"/>
              <a:gd name="connsiteY10" fmla="*/ 509127 h 687321"/>
              <a:gd name="connsiteX11" fmla="*/ 692944 w 692944"/>
              <a:gd name="connsiteY11" fmla="*/ 610952 h 687321"/>
              <a:gd name="connsiteX12" fmla="*/ 288727 w 692944"/>
              <a:gd name="connsiteY12" fmla="*/ 610952 h 687321"/>
              <a:gd name="connsiteX13" fmla="*/ 202111 w 692944"/>
              <a:gd name="connsiteY13" fmla="*/ 687321 h 687321"/>
              <a:gd name="connsiteX14" fmla="*/ 115491 w 692944"/>
              <a:gd name="connsiteY14" fmla="*/ 610952 h 687321"/>
              <a:gd name="connsiteX15" fmla="*/ 0 w 692944"/>
              <a:gd name="connsiteY15" fmla="*/ 610952 h 687321"/>
              <a:gd name="connsiteX16" fmla="*/ 91440 w 692944"/>
              <a:gd name="connsiteY16" fmla="*/ 600567 h 687321"/>
              <a:gd name="connsiteX0" fmla="*/ 0 w 692944"/>
              <a:gd name="connsiteY0" fmla="*/ 509127 h 687321"/>
              <a:gd name="connsiteX1" fmla="*/ 0 w 692944"/>
              <a:gd name="connsiteY1" fmla="*/ 356389 h 687321"/>
              <a:gd name="connsiteX2" fmla="*/ 0 w 692944"/>
              <a:gd name="connsiteY2" fmla="*/ 356389 h 687321"/>
              <a:gd name="connsiteX3" fmla="*/ 0 w 692944"/>
              <a:gd name="connsiteY3" fmla="*/ 0 h 687321"/>
              <a:gd name="connsiteX4" fmla="*/ 115491 w 692944"/>
              <a:gd name="connsiteY4" fmla="*/ 0 h 687321"/>
              <a:gd name="connsiteX5" fmla="*/ 115491 w 692944"/>
              <a:gd name="connsiteY5" fmla="*/ 0 h 687321"/>
              <a:gd name="connsiteX6" fmla="*/ 288727 w 692944"/>
              <a:gd name="connsiteY6" fmla="*/ 0 h 687321"/>
              <a:gd name="connsiteX7" fmla="*/ 692944 w 692944"/>
              <a:gd name="connsiteY7" fmla="*/ 0 h 687321"/>
              <a:gd name="connsiteX8" fmla="*/ 692944 w 692944"/>
              <a:gd name="connsiteY8" fmla="*/ 356389 h 687321"/>
              <a:gd name="connsiteX9" fmla="*/ 692944 w 692944"/>
              <a:gd name="connsiteY9" fmla="*/ 356389 h 687321"/>
              <a:gd name="connsiteX10" fmla="*/ 692944 w 692944"/>
              <a:gd name="connsiteY10" fmla="*/ 509127 h 687321"/>
              <a:gd name="connsiteX11" fmla="*/ 692944 w 692944"/>
              <a:gd name="connsiteY11" fmla="*/ 610952 h 687321"/>
              <a:gd name="connsiteX12" fmla="*/ 288727 w 692944"/>
              <a:gd name="connsiteY12" fmla="*/ 610952 h 687321"/>
              <a:gd name="connsiteX13" fmla="*/ 202111 w 692944"/>
              <a:gd name="connsiteY13" fmla="*/ 687321 h 687321"/>
              <a:gd name="connsiteX14" fmla="*/ 115491 w 692944"/>
              <a:gd name="connsiteY14" fmla="*/ 610952 h 687321"/>
              <a:gd name="connsiteX15" fmla="*/ 0 w 692944"/>
              <a:gd name="connsiteY15" fmla="*/ 610952 h 687321"/>
              <a:gd name="connsiteX16" fmla="*/ 84296 w 692944"/>
              <a:gd name="connsiteY16" fmla="*/ 531510 h 687321"/>
              <a:gd name="connsiteX0" fmla="*/ 0 w 692944"/>
              <a:gd name="connsiteY0" fmla="*/ 509127 h 687321"/>
              <a:gd name="connsiteX1" fmla="*/ 0 w 692944"/>
              <a:gd name="connsiteY1" fmla="*/ 356389 h 687321"/>
              <a:gd name="connsiteX2" fmla="*/ 0 w 692944"/>
              <a:gd name="connsiteY2" fmla="*/ 356389 h 687321"/>
              <a:gd name="connsiteX3" fmla="*/ 0 w 692944"/>
              <a:gd name="connsiteY3" fmla="*/ 0 h 687321"/>
              <a:gd name="connsiteX4" fmla="*/ 115491 w 692944"/>
              <a:gd name="connsiteY4" fmla="*/ 0 h 687321"/>
              <a:gd name="connsiteX5" fmla="*/ 115491 w 692944"/>
              <a:gd name="connsiteY5" fmla="*/ 0 h 687321"/>
              <a:gd name="connsiteX6" fmla="*/ 288727 w 692944"/>
              <a:gd name="connsiteY6" fmla="*/ 0 h 687321"/>
              <a:gd name="connsiteX7" fmla="*/ 692944 w 692944"/>
              <a:gd name="connsiteY7" fmla="*/ 0 h 687321"/>
              <a:gd name="connsiteX8" fmla="*/ 692944 w 692944"/>
              <a:gd name="connsiteY8" fmla="*/ 356389 h 687321"/>
              <a:gd name="connsiteX9" fmla="*/ 692944 w 692944"/>
              <a:gd name="connsiteY9" fmla="*/ 356389 h 687321"/>
              <a:gd name="connsiteX10" fmla="*/ 692944 w 692944"/>
              <a:gd name="connsiteY10" fmla="*/ 509127 h 687321"/>
              <a:gd name="connsiteX11" fmla="*/ 692944 w 692944"/>
              <a:gd name="connsiteY11" fmla="*/ 610952 h 687321"/>
              <a:gd name="connsiteX12" fmla="*/ 288727 w 692944"/>
              <a:gd name="connsiteY12" fmla="*/ 610952 h 687321"/>
              <a:gd name="connsiteX13" fmla="*/ 202111 w 692944"/>
              <a:gd name="connsiteY13" fmla="*/ 687321 h 687321"/>
              <a:gd name="connsiteX14" fmla="*/ 115491 w 692944"/>
              <a:gd name="connsiteY14" fmla="*/ 610952 h 687321"/>
              <a:gd name="connsiteX15" fmla="*/ 0 w 692944"/>
              <a:gd name="connsiteY15" fmla="*/ 610952 h 687321"/>
              <a:gd name="connsiteX0" fmla="*/ 0 w 692944"/>
              <a:gd name="connsiteY0" fmla="*/ 356389 h 687321"/>
              <a:gd name="connsiteX1" fmla="*/ 0 w 692944"/>
              <a:gd name="connsiteY1" fmla="*/ 356389 h 687321"/>
              <a:gd name="connsiteX2" fmla="*/ 0 w 692944"/>
              <a:gd name="connsiteY2" fmla="*/ 0 h 687321"/>
              <a:gd name="connsiteX3" fmla="*/ 115491 w 692944"/>
              <a:gd name="connsiteY3" fmla="*/ 0 h 687321"/>
              <a:gd name="connsiteX4" fmla="*/ 115491 w 692944"/>
              <a:gd name="connsiteY4" fmla="*/ 0 h 687321"/>
              <a:gd name="connsiteX5" fmla="*/ 288727 w 692944"/>
              <a:gd name="connsiteY5" fmla="*/ 0 h 687321"/>
              <a:gd name="connsiteX6" fmla="*/ 692944 w 692944"/>
              <a:gd name="connsiteY6" fmla="*/ 0 h 687321"/>
              <a:gd name="connsiteX7" fmla="*/ 692944 w 692944"/>
              <a:gd name="connsiteY7" fmla="*/ 356389 h 687321"/>
              <a:gd name="connsiteX8" fmla="*/ 692944 w 692944"/>
              <a:gd name="connsiteY8" fmla="*/ 356389 h 687321"/>
              <a:gd name="connsiteX9" fmla="*/ 692944 w 692944"/>
              <a:gd name="connsiteY9" fmla="*/ 509127 h 687321"/>
              <a:gd name="connsiteX10" fmla="*/ 692944 w 692944"/>
              <a:gd name="connsiteY10" fmla="*/ 610952 h 687321"/>
              <a:gd name="connsiteX11" fmla="*/ 288727 w 692944"/>
              <a:gd name="connsiteY11" fmla="*/ 610952 h 687321"/>
              <a:gd name="connsiteX12" fmla="*/ 202111 w 692944"/>
              <a:gd name="connsiteY12" fmla="*/ 687321 h 687321"/>
              <a:gd name="connsiteX13" fmla="*/ 115491 w 692944"/>
              <a:gd name="connsiteY13" fmla="*/ 610952 h 687321"/>
              <a:gd name="connsiteX14" fmla="*/ 0 w 692944"/>
              <a:gd name="connsiteY14" fmla="*/ 610952 h 687321"/>
              <a:gd name="connsiteX0" fmla="*/ 0 w 692944"/>
              <a:gd name="connsiteY0" fmla="*/ 356389 h 687321"/>
              <a:gd name="connsiteX1" fmla="*/ 0 w 692944"/>
              <a:gd name="connsiteY1" fmla="*/ 0 h 687321"/>
              <a:gd name="connsiteX2" fmla="*/ 115491 w 692944"/>
              <a:gd name="connsiteY2" fmla="*/ 0 h 687321"/>
              <a:gd name="connsiteX3" fmla="*/ 115491 w 692944"/>
              <a:gd name="connsiteY3" fmla="*/ 0 h 687321"/>
              <a:gd name="connsiteX4" fmla="*/ 288727 w 692944"/>
              <a:gd name="connsiteY4" fmla="*/ 0 h 687321"/>
              <a:gd name="connsiteX5" fmla="*/ 692944 w 692944"/>
              <a:gd name="connsiteY5" fmla="*/ 0 h 687321"/>
              <a:gd name="connsiteX6" fmla="*/ 692944 w 692944"/>
              <a:gd name="connsiteY6" fmla="*/ 356389 h 687321"/>
              <a:gd name="connsiteX7" fmla="*/ 692944 w 692944"/>
              <a:gd name="connsiteY7" fmla="*/ 356389 h 687321"/>
              <a:gd name="connsiteX8" fmla="*/ 692944 w 692944"/>
              <a:gd name="connsiteY8" fmla="*/ 509127 h 687321"/>
              <a:gd name="connsiteX9" fmla="*/ 692944 w 692944"/>
              <a:gd name="connsiteY9" fmla="*/ 610952 h 687321"/>
              <a:gd name="connsiteX10" fmla="*/ 288727 w 692944"/>
              <a:gd name="connsiteY10" fmla="*/ 610952 h 687321"/>
              <a:gd name="connsiteX11" fmla="*/ 202111 w 692944"/>
              <a:gd name="connsiteY11" fmla="*/ 687321 h 687321"/>
              <a:gd name="connsiteX12" fmla="*/ 115491 w 692944"/>
              <a:gd name="connsiteY12" fmla="*/ 610952 h 687321"/>
              <a:gd name="connsiteX13" fmla="*/ 0 w 692944"/>
              <a:gd name="connsiteY13" fmla="*/ 610952 h 687321"/>
              <a:gd name="connsiteX0" fmla="*/ 0 w 692944"/>
              <a:gd name="connsiteY0" fmla="*/ 0 h 687321"/>
              <a:gd name="connsiteX1" fmla="*/ 115491 w 692944"/>
              <a:gd name="connsiteY1" fmla="*/ 0 h 687321"/>
              <a:gd name="connsiteX2" fmla="*/ 115491 w 692944"/>
              <a:gd name="connsiteY2" fmla="*/ 0 h 687321"/>
              <a:gd name="connsiteX3" fmla="*/ 288727 w 692944"/>
              <a:gd name="connsiteY3" fmla="*/ 0 h 687321"/>
              <a:gd name="connsiteX4" fmla="*/ 692944 w 692944"/>
              <a:gd name="connsiteY4" fmla="*/ 0 h 687321"/>
              <a:gd name="connsiteX5" fmla="*/ 692944 w 692944"/>
              <a:gd name="connsiteY5" fmla="*/ 356389 h 687321"/>
              <a:gd name="connsiteX6" fmla="*/ 692944 w 692944"/>
              <a:gd name="connsiteY6" fmla="*/ 356389 h 687321"/>
              <a:gd name="connsiteX7" fmla="*/ 692944 w 692944"/>
              <a:gd name="connsiteY7" fmla="*/ 509127 h 687321"/>
              <a:gd name="connsiteX8" fmla="*/ 692944 w 692944"/>
              <a:gd name="connsiteY8" fmla="*/ 610952 h 687321"/>
              <a:gd name="connsiteX9" fmla="*/ 288727 w 692944"/>
              <a:gd name="connsiteY9" fmla="*/ 610952 h 687321"/>
              <a:gd name="connsiteX10" fmla="*/ 202111 w 692944"/>
              <a:gd name="connsiteY10" fmla="*/ 687321 h 687321"/>
              <a:gd name="connsiteX11" fmla="*/ 115491 w 692944"/>
              <a:gd name="connsiteY11" fmla="*/ 610952 h 687321"/>
              <a:gd name="connsiteX12" fmla="*/ 0 w 692944"/>
              <a:gd name="connsiteY12" fmla="*/ 610952 h 687321"/>
              <a:gd name="connsiteX0" fmla="*/ 115491 w 692944"/>
              <a:gd name="connsiteY0" fmla="*/ 0 h 687321"/>
              <a:gd name="connsiteX1" fmla="*/ 115491 w 692944"/>
              <a:gd name="connsiteY1" fmla="*/ 0 h 687321"/>
              <a:gd name="connsiteX2" fmla="*/ 288727 w 692944"/>
              <a:gd name="connsiteY2" fmla="*/ 0 h 687321"/>
              <a:gd name="connsiteX3" fmla="*/ 692944 w 692944"/>
              <a:gd name="connsiteY3" fmla="*/ 0 h 687321"/>
              <a:gd name="connsiteX4" fmla="*/ 692944 w 692944"/>
              <a:gd name="connsiteY4" fmla="*/ 356389 h 687321"/>
              <a:gd name="connsiteX5" fmla="*/ 692944 w 692944"/>
              <a:gd name="connsiteY5" fmla="*/ 356389 h 687321"/>
              <a:gd name="connsiteX6" fmla="*/ 692944 w 692944"/>
              <a:gd name="connsiteY6" fmla="*/ 509127 h 687321"/>
              <a:gd name="connsiteX7" fmla="*/ 692944 w 692944"/>
              <a:gd name="connsiteY7" fmla="*/ 610952 h 687321"/>
              <a:gd name="connsiteX8" fmla="*/ 288727 w 692944"/>
              <a:gd name="connsiteY8" fmla="*/ 610952 h 687321"/>
              <a:gd name="connsiteX9" fmla="*/ 202111 w 692944"/>
              <a:gd name="connsiteY9" fmla="*/ 687321 h 687321"/>
              <a:gd name="connsiteX10" fmla="*/ 115491 w 692944"/>
              <a:gd name="connsiteY10" fmla="*/ 610952 h 687321"/>
              <a:gd name="connsiteX11" fmla="*/ 0 w 692944"/>
              <a:gd name="connsiteY11" fmla="*/ 610952 h 687321"/>
              <a:gd name="connsiteX0" fmla="*/ 115491 w 692944"/>
              <a:gd name="connsiteY0" fmla="*/ 0 h 687321"/>
              <a:gd name="connsiteX1" fmla="*/ 288727 w 692944"/>
              <a:gd name="connsiteY1" fmla="*/ 0 h 687321"/>
              <a:gd name="connsiteX2" fmla="*/ 692944 w 692944"/>
              <a:gd name="connsiteY2" fmla="*/ 0 h 687321"/>
              <a:gd name="connsiteX3" fmla="*/ 692944 w 692944"/>
              <a:gd name="connsiteY3" fmla="*/ 356389 h 687321"/>
              <a:gd name="connsiteX4" fmla="*/ 692944 w 692944"/>
              <a:gd name="connsiteY4" fmla="*/ 356389 h 687321"/>
              <a:gd name="connsiteX5" fmla="*/ 692944 w 692944"/>
              <a:gd name="connsiteY5" fmla="*/ 509127 h 687321"/>
              <a:gd name="connsiteX6" fmla="*/ 692944 w 692944"/>
              <a:gd name="connsiteY6" fmla="*/ 610952 h 687321"/>
              <a:gd name="connsiteX7" fmla="*/ 288727 w 692944"/>
              <a:gd name="connsiteY7" fmla="*/ 610952 h 687321"/>
              <a:gd name="connsiteX8" fmla="*/ 202111 w 692944"/>
              <a:gd name="connsiteY8" fmla="*/ 687321 h 687321"/>
              <a:gd name="connsiteX9" fmla="*/ 115491 w 692944"/>
              <a:gd name="connsiteY9" fmla="*/ 610952 h 687321"/>
              <a:gd name="connsiteX10" fmla="*/ 0 w 692944"/>
              <a:gd name="connsiteY10" fmla="*/ 610952 h 687321"/>
              <a:gd name="connsiteX0" fmla="*/ 115491 w 692944"/>
              <a:gd name="connsiteY0" fmla="*/ 0 h 687321"/>
              <a:gd name="connsiteX1" fmla="*/ 692944 w 692944"/>
              <a:gd name="connsiteY1" fmla="*/ 0 h 687321"/>
              <a:gd name="connsiteX2" fmla="*/ 692944 w 692944"/>
              <a:gd name="connsiteY2" fmla="*/ 356389 h 687321"/>
              <a:gd name="connsiteX3" fmla="*/ 692944 w 692944"/>
              <a:gd name="connsiteY3" fmla="*/ 356389 h 687321"/>
              <a:gd name="connsiteX4" fmla="*/ 692944 w 692944"/>
              <a:gd name="connsiteY4" fmla="*/ 509127 h 687321"/>
              <a:gd name="connsiteX5" fmla="*/ 692944 w 692944"/>
              <a:gd name="connsiteY5" fmla="*/ 610952 h 687321"/>
              <a:gd name="connsiteX6" fmla="*/ 288727 w 692944"/>
              <a:gd name="connsiteY6" fmla="*/ 610952 h 687321"/>
              <a:gd name="connsiteX7" fmla="*/ 202111 w 692944"/>
              <a:gd name="connsiteY7" fmla="*/ 687321 h 687321"/>
              <a:gd name="connsiteX8" fmla="*/ 115491 w 692944"/>
              <a:gd name="connsiteY8" fmla="*/ 610952 h 687321"/>
              <a:gd name="connsiteX9" fmla="*/ 0 w 692944"/>
              <a:gd name="connsiteY9" fmla="*/ 610952 h 687321"/>
              <a:gd name="connsiteX0" fmla="*/ 692944 w 692944"/>
              <a:gd name="connsiteY0" fmla="*/ 0 h 687321"/>
              <a:gd name="connsiteX1" fmla="*/ 692944 w 692944"/>
              <a:gd name="connsiteY1" fmla="*/ 356389 h 687321"/>
              <a:gd name="connsiteX2" fmla="*/ 692944 w 692944"/>
              <a:gd name="connsiteY2" fmla="*/ 356389 h 687321"/>
              <a:gd name="connsiteX3" fmla="*/ 692944 w 692944"/>
              <a:gd name="connsiteY3" fmla="*/ 509127 h 687321"/>
              <a:gd name="connsiteX4" fmla="*/ 692944 w 692944"/>
              <a:gd name="connsiteY4" fmla="*/ 610952 h 687321"/>
              <a:gd name="connsiteX5" fmla="*/ 288727 w 692944"/>
              <a:gd name="connsiteY5" fmla="*/ 610952 h 687321"/>
              <a:gd name="connsiteX6" fmla="*/ 202111 w 692944"/>
              <a:gd name="connsiteY6" fmla="*/ 687321 h 687321"/>
              <a:gd name="connsiteX7" fmla="*/ 115491 w 692944"/>
              <a:gd name="connsiteY7" fmla="*/ 610952 h 687321"/>
              <a:gd name="connsiteX8" fmla="*/ 0 w 692944"/>
              <a:gd name="connsiteY8" fmla="*/ 610952 h 687321"/>
              <a:gd name="connsiteX0" fmla="*/ 692944 w 692944"/>
              <a:gd name="connsiteY0" fmla="*/ 0 h 687321"/>
              <a:gd name="connsiteX1" fmla="*/ 692944 w 692944"/>
              <a:gd name="connsiteY1" fmla="*/ 356389 h 687321"/>
              <a:gd name="connsiteX2" fmla="*/ 692944 w 692944"/>
              <a:gd name="connsiteY2" fmla="*/ 356389 h 687321"/>
              <a:gd name="connsiteX3" fmla="*/ 692944 w 692944"/>
              <a:gd name="connsiteY3" fmla="*/ 509127 h 687321"/>
              <a:gd name="connsiteX4" fmla="*/ 692944 w 692944"/>
              <a:gd name="connsiteY4" fmla="*/ 610952 h 687321"/>
              <a:gd name="connsiteX5" fmla="*/ 288727 w 692944"/>
              <a:gd name="connsiteY5" fmla="*/ 610952 h 687321"/>
              <a:gd name="connsiteX6" fmla="*/ 202111 w 692944"/>
              <a:gd name="connsiteY6" fmla="*/ 687321 h 687321"/>
              <a:gd name="connsiteX7" fmla="*/ 115491 w 692944"/>
              <a:gd name="connsiteY7" fmla="*/ 610952 h 687321"/>
              <a:gd name="connsiteX8" fmla="*/ 0 w 692944"/>
              <a:gd name="connsiteY8" fmla="*/ 610952 h 687321"/>
              <a:gd name="connsiteX0" fmla="*/ 692944 w 692944"/>
              <a:gd name="connsiteY0" fmla="*/ 0 h 330932"/>
              <a:gd name="connsiteX1" fmla="*/ 692944 w 692944"/>
              <a:gd name="connsiteY1" fmla="*/ 0 h 330932"/>
              <a:gd name="connsiteX2" fmla="*/ 692944 w 692944"/>
              <a:gd name="connsiteY2" fmla="*/ 152738 h 330932"/>
              <a:gd name="connsiteX3" fmla="*/ 692944 w 692944"/>
              <a:gd name="connsiteY3" fmla="*/ 254563 h 330932"/>
              <a:gd name="connsiteX4" fmla="*/ 288727 w 692944"/>
              <a:gd name="connsiteY4" fmla="*/ 254563 h 330932"/>
              <a:gd name="connsiteX5" fmla="*/ 202111 w 692944"/>
              <a:gd name="connsiteY5" fmla="*/ 330932 h 330932"/>
              <a:gd name="connsiteX6" fmla="*/ 115491 w 692944"/>
              <a:gd name="connsiteY6" fmla="*/ 254563 h 330932"/>
              <a:gd name="connsiteX7" fmla="*/ 0 w 692944"/>
              <a:gd name="connsiteY7" fmla="*/ 254563 h 330932"/>
              <a:gd name="connsiteX0" fmla="*/ 692944 w 692944"/>
              <a:gd name="connsiteY0" fmla="*/ 0 h 330932"/>
              <a:gd name="connsiteX1" fmla="*/ 692944 w 692944"/>
              <a:gd name="connsiteY1" fmla="*/ 152738 h 330932"/>
              <a:gd name="connsiteX2" fmla="*/ 692944 w 692944"/>
              <a:gd name="connsiteY2" fmla="*/ 254563 h 330932"/>
              <a:gd name="connsiteX3" fmla="*/ 288727 w 692944"/>
              <a:gd name="connsiteY3" fmla="*/ 254563 h 330932"/>
              <a:gd name="connsiteX4" fmla="*/ 202111 w 692944"/>
              <a:gd name="connsiteY4" fmla="*/ 330932 h 330932"/>
              <a:gd name="connsiteX5" fmla="*/ 115491 w 692944"/>
              <a:gd name="connsiteY5" fmla="*/ 254563 h 330932"/>
              <a:gd name="connsiteX6" fmla="*/ 0 w 692944"/>
              <a:gd name="connsiteY6" fmla="*/ 254563 h 330932"/>
              <a:gd name="connsiteX0" fmla="*/ 692944 w 692944"/>
              <a:gd name="connsiteY0" fmla="*/ 0 h 330932"/>
              <a:gd name="connsiteX1" fmla="*/ 692944 w 692944"/>
              <a:gd name="connsiteY1" fmla="*/ 254563 h 330932"/>
              <a:gd name="connsiteX2" fmla="*/ 288727 w 692944"/>
              <a:gd name="connsiteY2" fmla="*/ 254563 h 330932"/>
              <a:gd name="connsiteX3" fmla="*/ 202111 w 692944"/>
              <a:gd name="connsiteY3" fmla="*/ 330932 h 330932"/>
              <a:gd name="connsiteX4" fmla="*/ 115491 w 692944"/>
              <a:gd name="connsiteY4" fmla="*/ 254563 h 330932"/>
              <a:gd name="connsiteX5" fmla="*/ 0 w 692944"/>
              <a:gd name="connsiteY5" fmla="*/ 254563 h 330932"/>
              <a:gd name="connsiteX0" fmla="*/ 692944 w 692944"/>
              <a:gd name="connsiteY0" fmla="*/ 0 h 330932"/>
              <a:gd name="connsiteX1" fmla="*/ 692944 w 692944"/>
              <a:gd name="connsiteY1" fmla="*/ 254563 h 330932"/>
              <a:gd name="connsiteX2" fmla="*/ 288727 w 692944"/>
              <a:gd name="connsiteY2" fmla="*/ 254563 h 330932"/>
              <a:gd name="connsiteX3" fmla="*/ 202111 w 692944"/>
              <a:gd name="connsiteY3" fmla="*/ 330932 h 330932"/>
              <a:gd name="connsiteX4" fmla="*/ 115491 w 692944"/>
              <a:gd name="connsiteY4" fmla="*/ 254563 h 330932"/>
              <a:gd name="connsiteX5" fmla="*/ 0 w 692944"/>
              <a:gd name="connsiteY5" fmla="*/ 254563 h 330932"/>
              <a:gd name="connsiteX0" fmla="*/ 692944 w 692944"/>
              <a:gd name="connsiteY0" fmla="*/ 0 h 330932"/>
              <a:gd name="connsiteX1" fmla="*/ 692944 w 692944"/>
              <a:gd name="connsiteY1" fmla="*/ 254563 h 330932"/>
              <a:gd name="connsiteX2" fmla="*/ 288727 w 692944"/>
              <a:gd name="connsiteY2" fmla="*/ 254563 h 330932"/>
              <a:gd name="connsiteX3" fmla="*/ 202111 w 692944"/>
              <a:gd name="connsiteY3" fmla="*/ 330932 h 330932"/>
              <a:gd name="connsiteX4" fmla="*/ 115491 w 692944"/>
              <a:gd name="connsiteY4" fmla="*/ 254563 h 330932"/>
              <a:gd name="connsiteX5" fmla="*/ 0 w 692944"/>
              <a:gd name="connsiteY5" fmla="*/ 254563 h 330932"/>
              <a:gd name="connsiteX0" fmla="*/ 692944 w 692944"/>
              <a:gd name="connsiteY0" fmla="*/ 0 h 330932"/>
              <a:gd name="connsiteX1" fmla="*/ 692944 w 692944"/>
              <a:gd name="connsiteY1" fmla="*/ 254563 h 330932"/>
              <a:gd name="connsiteX2" fmla="*/ 288727 w 692944"/>
              <a:gd name="connsiteY2" fmla="*/ 254563 h 330932"/>
              <a:gd name="connsiteX3" fmla="*/ 202111 w 692944"/>
              <a:gd name="connsiteY3" fmla="*/ 330932 h 330932"/>
              <a:gd name="connsiteX4" fmla="*/ 115491 w 692944"/>
              <a:gd name="connsiteY4" fmla="*/ 254563 h 330932"/>
              <a:gd name="connsiteX5" fmla="*/ 0 w 692944"/>
              <a:gd name="connsiteY5" fmla="*/ 254563 h 330932"/>
              <a:gd name="connsiteX0" fmla="*/ 692944 w 692944"/>
              <a:gd name="connsiteY0" fmla="*/ 0 h 76369"/>
              <a:gd name="connsiteX1" fmla="*/ 288727 w 692944"/>
              <a:gd name="connsiteY1" fmla="*/ 0 h 76369"/>
              <a:gd name="connsiteX2" fmla="*/ 202111 w 692944"/>
              <a:gd name="connsiteY2" fmla="*/ 76369 h 76369"/>
              <a:gd name="connsiteX3" fmla="*/ 115491 w 692944"/>
              <a:gd name="connsiteY3" fmla="*/ 0 h 76369"/>
              <a:gd name="connsiteX4" fmla="*/ 0 w 692944"/>
              <a:gd name="connsiteY4" fmla="*/ 0 h 76369"/>
              <a:gd name="connsiteX0" fmla="*/ 922370 w 922370"/>
              <a:gd name="connsiteY0" fmla="*/ 3987 h 76369"/>
              <a:gd name="connsiteX1" fmla="*/ 288727 w 922370"/>
              <a:gd name="connsiteY1" fmla="*/ 0 h 76369"/>
              <a:gd name="connsiteX2" fmla="*/ 202111 w 922370"/>
              <a:gd name="connsiteY2" fmla="*/ 76369 h 76369"/>
              <a:gd name="connsiteX3" fmla="*/ 115491 w 922370"/>
              <a:gd name="connsiteY3" fmla="*/ 0 h 76369"/>
              <a:gd name="connsiteX4" fmla="*/ 0 w 922370"/>
              <a:gd name="connsiteY4" fmla="*/ 0 h 76369"/>
              <a:gd name="connsiteX0" fmla="*/ 922373 w 922373"/>
              <a:gd name="connsiteY0" fmla="*/ 0 h 78356"/>
              <a:gd name="connsiteX1" fmla="*/ 288727 w 922373"/>
              <a:gd name="connsiteY1" fmla="*/ 1987 h 78356"/>
              <a:gd name="connsiteX2" fmla="*/ 202111 w 922373"/>
              <a:gd name="connsiteY2" fmla="*/ 78356 h 78356"/>
              <a:gd name="connsiteX3" fmla="*/ 115491 w 922373"/>
              <a:gd name="connsiteY3" fmla="*/ 1987 h 78356"/>
              <a:gd name="connsiteX4" fmla="*/ 0 w 922373"/>
              <a:gd name="connsiteY4" fmla="*/ 1987 h 78356"/>
              <a:gd name="connsiteX0" fmla="*/ 922376 w 922376"/>
              <a:gd name="connsiteY0" fmla="*/ 3991 h 76369"/>
              <a:gd name="connsiteX1" fmla="*/ 288727 w 922376"/>
              <a:gd name="connsiteY1" fmla="*/ 0 h 76369"/>
              <a:gd name="connsiteX2" fmla="*/ 202111 w 922376"/>
              <a:gd name="connsiteY2" fmla="*/ 76369 h 76369"/>
              <a:gd name="connsiteX3" fmla="*/ 115491 w 922376"/>
              <a:gd name="connsiteY3" fmla="*/ 0 h 76369"/>
              <a:gd name="connsiteX4" fmla="*/ 0 w 922376"/>
              <a:gd name="connsiteY4" fmla="*/ 0 h 76369"/>
              <a:gd name="connsiteX0" fmla="*/ 925079 w 925079"/>
              <a:gd name="connsiteY0" fmla="*/ 0 h 80345"/>
              <a:gd name="connsiteX1" fmla="*/ 288727 w 925079"/>
              <a:gd name="connsiteY1" fmla="*/ 3976 h 80345"/>
              <a:gd name="connsiteX2" fmla="*/ 202111 w 925079"/>
              <a:gd name="connsiteY2" fmla="*/ 80345 h 80345"/>
              <a:gd name="connsiteX3" fmla="*/ 115491 w 925079"/>
              <a:gd name="connsiteY3" fmla="*/ 3976 h 80345"/>
              <a:gd name="connsiteX4" fmla="*/ 0 w 925079"/>
              <a:gd name="connsiteY4" fmla="*/ 3976 h 80345"/>
              <a:gd name="connsiteX0" fmla="*/ 925079 w 925079"/>
              <a:gd name="connsiteY0" fmla="*/ 9 h 80354"/>
              <a:gd name="connsiteX1" fmla="*/ 296823 w 925079"/>
              <a:gd name="connsiteY1" fmla="*/ 0 h 80354"/>
              <a:gd name="connsiteX2" fmla="*/ 202111 w 925079"/>
              <a:gd name="connsiteY2" fmla="*/ 80354 h 80354"/>
              <a:gd name="connsiteX3" fmla="*/ 115491 w 925079"/>
              <a:gd name="connsiteY3" fmla="*/ 3985 h 80354"/>
              <a:gd name="connsiteX4" fmla="*/ 0 w 925079"/>
              <a:gd name="connsiteY4" fmla="*/ 3985 h 80354"/>
              <a:gd name="connsiteX0" fmla="*/ 925079 w 925079"/>
              <a:gd name="connsiteY0" fmla="*/ 9 h 80354"/>
              <a:gd name="connsiteX1" fmla="*/ 296823 w 925079"/>
              <a:gd name="connsiteY1" fmla="*/ 0 h 80354"/>
              <a:gd name="connsiteX2" fmla="*/ 202111 w 925079"/>
              <a:gd name="connsiteY2" fmla="*/ 80354 h 80354"/>
              <a:gd name="connsiteX3" fmla="*/ 126291 w 925079"/>
              <a:gd name="connsiteY3" fmla="*/ 1994 h 80354"/>
              <a:gd name="connsiteX4" fmla="*/ 0 w 925079"/>
              <a:gd name="connsiteY4" fmla="*/ 3985 h 80354"/>
              <a:gd name="connsiteX0" fmla="*/ 925076 w 925076"/>
              <a:gd name="connsiteY0" fmla="*/ 9 h 80354"/>
              <a:gd name="connsiteX1" fmla="*/ 296820 w 925076"/>
              <a:gd name="connsiteY1" fmla="*/ 0 h 80354"/>
              <a:gd name="connsiteX2" fmla="*/ 202108 w 925076"/>
              <a:gd name="connsiteY2" fmla="*/ 80354 h 80354"/>
              <a:gd name="connsiteX3" fmla="*/ 126288 w 925076"/>
              <a:gd name="connsiteY3" fmla="*/ 1994 h 80354"/>
              <a:gd name="connsiteX4" fmla="*/ 0 w 925076"/>
              <a:gd name="connsiteY4" fmla="*/ 1994 h 80354"/>
              <a:gd name="connsiteX0" fmla="*/ 2148975 w 2148975"/>
              <a:gd name="connsiteY0" fmla="*/ 9 h 80354"/>
              <a:gd name="connsiteX1" fmla="*/ 296820 w 2148975"/>
              <a:gd name="connsiteY1" fmla="*/ 0 h 80354"/>
              <a:gd name="connsiteX2" fmla="*/ 202108 w 2148975"/>
              <a:gd name="connsiteY2" fmla="*/ 80354 h 80354"/>
              <a:gd name="connsiteX3" fmla="*/ 126288 w 2148975"/>
              <a:gd name="connsiteY3" fmla="*/ 1994 h 80354"/>
              <a:gd name="connsiteX4" fmla="*/ 0 w 2148975"/>
              <a:gd name="connsiteY4" fmla="*/ 1994 h 80354"/>
              <a:gd name="connsiteX0" fmla="*/ 1869355 w 1869355"/>
              <a:gd name="connsiteY0" fmla="*/ 0 h 85849"/>
              <a:gd name="connsiteX1" fmla="*/ 296820 w 1869355"/>
              <a:gd name="connsiteY1" fmla="*/ 5495 h 85849"/>
              <a:gd name="connsiteX2" fmla="*/ 202108 w 1869355"/>
              <a:gd name="connsiteY2" fmla="*/ 85849 h 85849"/>
              <a:gd name="connsiteX3" fmla="*/ 126288 w 1869355"/>
              <a:gd name="connsiteY3" fmla="*/ 7489 h 85849"/>
              <a:gd name="connsiteX4" fmla="*/ 0 w 1869355"/>
              <a:gd name="connsiteY4" fmla="*/ 7489 h 85849"/>
              <a:gd name="connsiteX0" fmla="*/ 1183955 w 1183955"/>
              <a:gd name="connsiteY0" fmla="*/ 0 h 83834"/>
              <a:gd name="connsiteX1" fmla="*/ 296820 w 1183955"/>
              <a:gd name="connsiteY1" fmla="*/ 3480 h 83834"/>
              <a:gd name="connsiteX2" fmla="*/ 202108 w 1183955"/>
              <a:gd name="connsiteY2" fmla="*/ 83834 h 83834"/>
              <a:gd name="connsiteX3" fmla="*/ 126288 w 1183955"/>
              <a:gd name="connsiteY3" fmla="*/ 5474 h 83834"/>
              <a:gd name="connsiteX4" fmla="*/ 0 w 1183955"/>
              <a:gd name="connsiteY4" fmla="*/ 5474 h 83834"/>
              <a:gd name="connsiteX0" fmla="*/ 1053993 w 1053993"/>
              <a:gd name="connsiteY0" fmla="*/ 0 h 83832"/>
              <a:gd name="connsiteX1" fmla="*/ 296820 w 1053993"/>
              <a:gd name="connsiteY1" fmla="*/ 3478 h 83832"/>
              <a:gd name="connsiteX2" fmla="*/ 202108 w 1053993"/>
              <a:gd name="connsiteY2" fmla="*/ 83832 h 83832"/>
              <a:gd name="connsiteX3" fmla="*/ 126288 w 1053993"/>
              <a:gd name="connsiteY3" fmla="*/ 5472 h 83832"/>
              <a:gd name="connsiteX4" fmla="*/ 0 w 1053993"/>
              <a:gd name="connsiteY4" fmla="*/ 5472 h 83832"/>
              <a:gd name="connsiteX0" fmla="*/ 1053993 w 1053993"/>
              <a:gd name="connsiteY0" fmla="*/ 8644 h 80354"/>
              <a:gd name="connsiteX1" fmla="*/ 296820 w 1053993"/>
              <a:gd name="connsiteY1" fmla="*/ 0 h 80354"/>
              <a:gd name="connsiteX2" fmla="*/ 202108 w 1053993"/>
              <a:gd name="connsiteY2" fmla="*/ 80354 h 80354"/>
              <a:gd name="connsiteX3" fmla="*/ 126288 w 1053993"/>
              <a:gd name="connsiteY3" fmla="*/ 1994 h 80354"/>
              <a:gd name="connsiteX4" fmla="*/ 0 w 1053993"/>
              <a:gd name="connsiteY4" fmla="*/ 1994 h 80354"/>
              <a:gd name="connsiteX0" fmla="*/ 1053993 w 1053993"/>
              <a:gd name="connsiteY0" fmla="*/ 6650 h 78360"/>
              <a:gd name="connsiteX1" fmla="*/ 295772 w 1053993"/>
              <a:gd name="connsiteY1" fmla="*/ 4067 h 78360"/>
              <a:gd name="connsiteX2" fmla="*/ 202108 w 1053993"/>
              <a:gd name="connsiteY2" fmla="*/ 78360 h 78360"/>
              <a:gd name="connsiteX3" fmla="*/ 126288 w 1053993"/>
              <a:gd name="connsiteY3" fmla="*/ 0 h 78360"/>
              <a:gd name="connsiteX4" fmla="*/ 0 w 1053993"/>
              <a:gd name="connsiteY4" fmla="*/ 0 h 78360"/>
              <a:gd name="connsiteX0" fmla="*/ 1053993 w 1053993"/>
              <a:gd name="connsiteY0" fmla="*/ 6650 h 78360"/>
              <a:gd name="connsiteX1" fmla="*/ 295772 w 1053993"/>
              <a:gd name="connsiteY1" fmla="*/ 4067 h 78360"/>
              <a:gd name="connsiteX2" fmla="*/ 202108 w 1053993"/>
              <a:gd name="connsiteY2" fmla="*/ 78360 h 78360"/>
              <a:gd name="connsiteX3" fmla="*/ 128384 w 1053993"/>
              <a:gd name="connsiteY3" fmla="*/ 4041 h 78360"/>
              <a:gd name="connsiteX4" fmla="*/ 0 w 1053993"/>
              <a:gd name="connsiteY4" fmla="*/ 0 h 78360"/>
              <a:gd name="connsiteX0" fmla="*/ 1052945 w 1052945"/>
              <a:gd name="connsiteY0" fmla="*/ 2609 h 74319"/>
              <a:gd name="connsiteX1" fmla="*/ 294724 w 1052945"/>
              <a:gd name="connsiteY1" fmla="*/ 26 h 74319"/>
              <a:gd name="connsiteX2" fmla="*/ 201060 w 1052945"/>
              <a:gd name="connsiteY2" fmla="*/ 74319 h 74319"/>
              <a:gd name="connsiteX3" fmla="*/ 127336 w 1052945"/>
              <a:gd name="connsiteY3" fmla="*/ 0 h 74319"/>
              <a:gd name="connsiteX4" fmla="*/ 0 w 1052945"/>
              <a:gd name="connsiteY4" fmla="*/ 0 h 74319"/>
              <a:gd name="connsiteX0" fmla="*/ 1052945 w 1052945"/>
              <a:gd name="connsiteY0" fmla="*/ 2609 h 74319"/>
              <a:gd name="connsiteX1" fmla="*/ 294724 w 1052945"/>
              <a:gd name="connsiteY1" fmla="*/ 26 h 74319"/>
              <a:gd name="connsiteX2" fmla="*/ 201060 w 1052945"/>
              <a:gd name="connsiteY2" fmla="*/ 74319 h 74319"/>
              <a:gd name="connsiteX3" fmla="*/ 127336 w 1052945"/>
              <a:gd name="connsiteY3" fmla="*/ 0 h 74319"/>
              <a:gd name="connsiteX4" fmla="*/ 0 w 1052945"/>
              <a:gd name="connsiteY4" fmla="*/ 0 h 74319"/>
              <a:gd name="connsiteX0" fmla="*/ 1451441 w 1451441"/>
              <a:gd name="connsiteY0" fmla="*/ 2609 h 74319"/>
              <a:gd name="connsiteX1" fmla="*/ 294724 w 1451441"/>
              <a:gd name="connsiteY1" fmla="*/ 26 h 74319"/>
              <a:gd name="connsiteX2" fmla="*/ 201060 w 1451441"/>
              <a:gd name="connsiteY2" fmla="*/ 74319 h 74319"/>
              <a:gd name="connsiteX3" fmla="*/ 127336 w 1451441"/>
              <a:gd name="connsiteY3" fmla="*/ 0 h 74319"/>
              <a:gd name="connsiteX4" fmla="*/ 0 w 1451441"/>
              <a:gd name="connsiteY4" fmla="*/ 0 h 74319"/>
              <a:gd name="connsiteX0" fmla="*/ 2219596 w 2219596"/>
              <a:gd name="connsiteY0" fmla="*/ 2609 h 74319"/>
              <a:gd name="connsiteX1" fmla="*/ 1062879 w 2219596"/>
              <a:gd name="connsiteY1" fmla="*/ 26 h 74319"/>
              <a:gd name="connsiteX2" fmla="*/ 969215 w 2219596"/>
              <a:gd name="connsiteY2" fmla="*/ 74319 h 74319"/>
              <a:gd name="connsiteX3" fmla="*/ 895491 w 2219596"/>
              <a:gd name="connsiteY3" fmla="*/ 0 h 74319"/>
              <a:gd name="connsiteX4" fmla="*/ 0 w 2219596"/>
              <a:gd name="connsiteY4" fmla="*/ 1264 h 74319"/>
              <a:gd name="connsiteX0" fmla="*/ 2393938 w 2393938"/>
              <a:gd name="connsiteY0" fmla="*/ 2609 h 74319"/>
              <a:gd name="connsiteX1" fmla="*/ 1237221 w 2393938"/>
              <a:gd name="connsiteY1" fmla="*/ 26 h 74319"/>
              <a:gd name="connsiteX2" fmla="*/ 1143557 w 2393938"/>
              <a:gd name="connsiteY2" fmla="*/ 74319 h 74319"/>
              <a:gd name="connsiteX3" fmla="*/ 1069833 w 2393938"/>
              <a:gd name="connsiteY3" fmla="*/ 0 h 74319"/>
              <a:gd name="connsiteX4" fmla="*/ 0 w 2393938"/>
              <a:gd name="connsiteY4" fmla="*/ 1264 h 74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3938" h="74319">
                <a:moveTo>
                  <a:pt x="2393938" y="2609"/>
                </a:moveTo>
                <a:lnTo>
                  <a:pt x="1237221" y="26"/>
                </a:lnTo>
                <a:lnTo>
                  <a:pt x="1143557" y="74319"/>
                </a:lnTo>
                <a:lnTo>
                  <a:pt x="1069833" y="0"/>
                </a:lnTo>
                <a:lnTo>
                  <a:pt x="0" y="1264"/>
                </a:lnTo>
              </a:path>
            </a:pathLst>
          </a:custGeom>
          <a:noFill/>
          <a:ln w="28575">
            <a:solidFill>
              <a:srgbClr val="1D49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092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A295A7B-B7B3-C6F9-1A40-6CB589A52AEC}"/>
              </a:ext>
            </a:extLst>
          </p:cNvPr>
          <p:cNvSpPr txBox="1"/>
          <p:nvPr/>
        </p:nvSpPr>
        <p:spPr>
          <a:xfrm>
            <a:off x="2022284" y="5329952"/>
            <a:ext cx="7531149" cy="3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4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Повысится уровень коррекционной работы с детьми</a:t>
            </a:r>
            <a:endParaRPr lang="en-US" sz="194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A9835A9-3BBE-B19D-2B75-B5946C09AEB7}"/>
              </a:ext>
            </a:extLst>
          </p:cNvPr>
          <p:cNvSpPr txBox="1"/>
          <p:nvPr/>
        </p:nvSpPr>
        <p:spPr>
          <a:xfrm>
            <a:off x="1470072" y="4721966"/>
            <a:ext cx="9475432" cy="3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4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улучшится в текущих процессах заказчика от решения этой задачи?</a:t>
            </a:r>
            <a:endParaRPr lang="en-US" sz="194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ая выноска 20">
            <a:extLst>
              <a:ext uri="{FF2B5EF4-FFF2-40B4-BE49-F238E27FC236}">
                <a16:creationId xmlns:a16="http://schemas.microsoft.com/office/drawing/2014/main" xmlns="" id="{1759E0A5-B571-0AFA-6A96-FA1A01F04007}"/>
              </a:ext>
            </a:extLst>
          </p:cNvPr>
          <p:cNvSpPr/>
          <p:nvPr/>
        </p:nvSpPr>
        <p:spPr>
          <a:xfrm rot="5400000" flipV="1">
            <a:off x="888682" y="5082293"/>
            <a:ext cx="803424" cy="82770"/>
          </a:xfrm>
          <a:custGeom>
            <a:avLst/>
            <a:gdLst>
              <a:gd name="connsiteX0" fmla="*/ 0 w 692944"/>
              <a:gd name="connsiteY0" fmla="*/ 0 h 610952"/>
              <a:gd name="connsiteX1" fmla="*/ 115491 w 692944"/>
              <a:gd name="connsiteY1" fmla="*/ 0 h 610952"/>
              <a:gd name="connsiteX2" fmla="*/ 115491 w 692944"/>
              <a:gd name="connsiteY2" fmla="*/ 0 h 610952"/>
              <a:gd name="connsiteX3" fmla="*/ 288727 w 692944"/>
              <a:gd name="connsiteY3" fmla="*/ 0 h 610952"/>
              <a:gd name="connsiteX4" fmla="*/ 692944 w 692944"/>
              <a:gd name="connsiteY4" fmla="*/ 0 h 610952"/>
              <a:gd name="connsiteX5" fmla="*/ 692944 w 692944"/>
              <a:gd name="connsiteY5" fmla="*/ 356389 h 610952"/>
              <a:gd name="connsiteX6" fmla="*/ 692944 w 692944"/>
              <a:gd name="connsiteY6" fmla="*/ 356389 h 610952"/>
              <a:gd name="connsiteX7" fmla="*/ 692944 w 692944"/>
              <a:gd name="connsiteY7" fmla="*/ 509127 h 610952"/>
              <a:gd name="connsiteX8" fmla="*/ 692944 w 692944"/>
              <a:gd name="connsiteY8" fmla="*/ 610952 h 610952"/>
              <a:gd name="connsiteX9" fmla="*/ 288727 w 692944"/>
              <a:gd name="connsiteY9" fmla="*/ 610952 h 610952"/>
              <a:gd name="connsiteX10" fmla="*/ 202111 w 692944"/>
              <a:gd name="connsiteY10" fmla="*/ 687321 h 610952"/>
              <a:gd name="connsiteX11" fmla="*/ 115491 w 692944"/>
              <a:gd name="connsiteY11" fmla="*/ 610952 h 610952"/>
              <a:gd name="connsiteX12" fmla="*/ 0 w 692944"/>
              <a:gd name="connsiteY12" fmla="*/ 610952 h 610952"/>
              <a:gd name="connsiteX13" fmla="*/ 0 w 692944"/>
              <a:gd name="connsiteY13" fmla="*/ 509127 h 610952"/>
              <a:gd name="connsiteX14" fmla="*/ 0 w 692944"/>
              <a:gd name="connsiteY14" fmla="*/ 356389 h 610952"/>
              <a:gd name="connsiteX15" fmla="*/ 0 w 692944"/>
              <a:gd name="connsiteY15" fmla="*/ 356389 h 610952"/>
              <a:gd name="connsiteX16" fmla="*/ 0 w 692944"/>
              <a:gd name="connsiteY16" fmla="*/ 0 h 610952"/>
              <a:gd name="connsiteX0" fmla="*/ 0 w 692944"/>
              <a:gd name="connsiteY0" fmla="*/ 509127 h 687321"/>
              <a:gd name="connsiteX1" fmla="*/ 0 w 692944"/>
              <a:gd name="connsiteY1" fmla="*/ 356389 h 687321"/>
              <a:gd name="connsiteX2" fmla="*/ 0 w 692944"/>
              <a:gd name="connsiteY2" fmla="*/ 356389 h 687321"/>
              <a:gd name="connsiteX3" fmla="*/ 0 w 692944"/>
              <a:gd name="connsiteY3" fmla="*/ 0 h 687321"/>
              <a:gd name="connsiteX4" fmla="*/ 115491 w 692944"/>
              <a:gd name="connsiteY4" fmla="*/ 0 h 687321"/>
              <a:gd name="connsiteX5" fmla="*/ 115491 w 692944"/>
              <a:gd name="connsiteY5" fmla="*/ 0 h 687321"/>
              <a:gd name="connsiteX6" fmla="*/ 288727 w 692944"/>
              <a:gd name="connsiteY6" fmla="*/ 0 h 687321"/>
              <a:gd name="connsiteX7" fmla="*/ 692944 w 692944"/>
              <a:gd name="connsiteY7" fmla="*/ 0 h 687321"/>
              <a:gd name="connsiteX8" fmla="*/ 692944 w 692944"/>
              <a:gd name="connsiteY8" fmla="*/ 356389 h 687321"/>
              <a:gd name="connsiteX9" fmla="*/ 692944 w 692944"/>
              <a:gd name="connsiteY9" fmla="*/ 356389 h 687321"/>
              <a:gd name="connsiteX10" fmla="*/ 692944 w 692944"/>
              <a:gd name="connsiteY10" fmla="*/ 509127 h 687321"/>
              <a:gd name="connsiteX11" fmla="*/ 692944 w 692944"/>
              <a:gd name="connsiteY11" fmla="*/ 610952 h 687321"/>
              <a:gd name="connsiteX12" fmla="*/ 288727 w 692944"/>
              <a:gd name="connsiteY12" fmla="*/ 610952 h 687321"/>
              <a:gd name="connsiteX13" fmla="*/ 202111 w 692944"/>
              <a:gd name="connsiteY13" fmla="*/ 687321 h 687321"/>
              <a:gd name="connsiteX14" fmla="*/ 115491 w 692944"/>
              <a:gd name="connsiteY14" fmla="*/ 610952 h 687321"/>
              <a:gd name="connsiteX15" fmla="*/ 0 w 692944"/>
              <a:gd name="connsiteY15" fmla="*/ 610952 h 687321"/>
              <a:gd name="connsiteX16" fmla="*/ 91440 w 692944"/>
              <a:gd name="connsiteY16" fmla="*/ 600567 h 687321"/>
              <a:gd name="connsiteX0" fmla="*/ 0 w 692944"/>
              <a:gd name="connsiteY0" fmla="*/ 509127 h 687321"/>
              <a:gd name="connsiteX1" fmla="*/ 0 w 692944"/>
              <a:gd name="connsiteY1" fmla="*/ 356389 h 687321"/>
              <a:gd name="connsiteX2" fmla="*/ 0 w 692944"/>
              <a:gd name="connsiteY2" fmla="*/ 356389 h 687321"/>
              <a:gd name="connsiteX3" fmla="*/ 0 w 692944"/>
              <a:gd name="connsiteY3" fmla="*/ 0 h 687321"/>
              <a:gd name="connsiteX4" fmla="*/ 115491 w 692944"/>
              <a:gd name="connsiteY4" fmla="*/ 0 h 687321"/>
              <a:gd name="connsiteX5" fmla="*/ 115491 w 692944"/>
              <a:gd name="connsiteY5" fmla="*/ 0 h 687321"/>
              <a:gd name="connsiteX6" fmla="*/ 288727 w 692944"/>
              <a:gd name="connsiteY6" fmla="*/ 0 h 687321"/>
              <a:gd name="connsiteX7" fmla="*/ 692944 w 692944"/>
              <a:gd name="connsiteY7" fmla="*/ 0 h 687321"/>
              <a:gd name="connsiteX8" fmla="*/ 692944 w 692944"/>
              <a:gd name="connsiteY8" fmla="*/ 356389 h 687321"/>
              <a:gd name="connsiteX9" fmla="*/ 692944 w 692944"/>
              <a:gd name="connsiteY9" fmla="*/ 356389 h 687321"/>
              <a:gd name="connsiteX10" fmla="*/ 692944 w 692944"/>
              <a:gd name="connsiteY10" fmla="*/ 509127 h 687321"/>
              <a:gd name="connsiteX11" fmla="*/ 692944 w 692944"/>
              <a:gd name="connsiteY11" fmla="*/ 610952 h 687321"/>
              <a:gd name="connsiteX12" fmla="*/ 288727 w 692944"/>
              <a:gd name="connsiteY12" fmla="*/ 610952 h 687321"/>
              <a:gd name="connsiteX13" fmla="*/ 202111 w 692944"/>
              <a:gd name="connsiteY13" fmla="*/ 687321 h 687321"/>
              <a:gd name="connsiteX14" fmla="*/ 115491 w 692944"/>
              <a:gd name="connsiteY14" fmla="*/ 610952 h 687321"/>
              <a:gd name="connsiteX15" fmla="*/ 0 w 692944"/>
              <a:gd name="connsiteY15" fmla="*/ 610952 h 687321"/>
              <a:gd name="connsiteX16" fmla="*/ 84296 w 692944"/>
              <a:gd name="connsiteY16" fmla="*/ 531510 h 687321"/>
              <a:gd name="connsiteX0" fmla="*/ 0 w 692944"/>
              <a:gd name="connsiteY0" fmla="*/ 509127 h 687321"/>
              <a:gd name="connsiteX1" fmla="*/ 0 w 692944"/>
              <a:gd name="connsiteY1" fmla="*/ 356389 h 687321"/>
              <a:gd name="connsiteX2" fmla="*/ 0 w 692944"/>
              <a:gd name="connsiteY2" fmla="*/ 356389 h 687321"/>
              <a:gd name="connsiteX3" fmla="*/ 0 w 692944"/>
              <a:gd name="connsiteY3" fmla="*/ 0 h 687321"/>
              <a:gd name="connsiteX4" fmla="*/ 115491 w 692944"/>
              <a:gd name="connsiteY4" fmla="*/ 0 h 687321"/>
              <a:gd name="connsiteX5" fmla="*/ 115491 w 692944"/>
              <a:gd name="connsiteY5" fmla="*/ 0 h 687321"/>
              <a:gd name="connsiteX6" fmla="*/ 288727 w 692944"/>
              <a:gd name="connsiteY6" fmla="*/ 0 h 687321"/>
              <a:gd name="connsiteX7" fmla="*/ 692944 w 692944"/>
              <a:gd name="connsiteY7" fmla="*/ 0 h 687321"/>
              <a:gd name="connsiteX8" fmla="*/ 692944 w 692944"/>
              <a:gd name="connsiteY8" fmla="*/ 356389 h 687321"/>
              <a:gd name="connsiteX9" fmla="*/ 692944 w 692944"/>
              <a:gd name="connsiteY9" fmla="*/ 356389 h 687321"/>
              <a:gd name="connsiteX10" fmla="*/ 692944 w 692944"/>
              <a:gd name="connsiteY10" fmla="*/ 509127 h 687321"/>
              <a:gd name="connsiteX11" fmla="*/ 692944 w 692944"/>
              <a:gd name="connsiteY11" fmla="*/ 610952 h 687321"/>
              <a:gd name="connsiteX12" fmla="*/ 288727 w 692944"/>
              <a:gd name="connsiteY12" fmla="*/ 610952 h 687321"/>
              <a:gd name="connsiteX13" fmla="*/ 202111 w 692944"/>
              <a:gd name="connsiteY13" fmla="*/ 687321 h 687321"/>
              <a:gd name="connsiteX14" fmla="*/ 115491 w 692944"/>
              <a:gd name="connsiteY14" fmla="*/ 610952 h 687321"/>
              <a:gd name="connsiteX15" fmla="*/ 0 w 692944"/>
              <a:gd name="connsiteY15" fmla="*/ 610952 h 687321"/>
              <a:gd name="connsiteX0" fmla="*/ 0 w 692944"/>
              <a:gd name="connsiteY0" fmla="*/ 356389 h 687321"/>
              <a:gd name="connsiteX1" fmla="*/ 0 w 692944"/>
              <a:gd name="connsiteY1" fmla="*/ 356389 h 687321"/>
              <a:gd name="connsiteX2" fmla="*/ 0 w 692944"/>
              <a:gd name="connsiteY2" fmla="*/ 0 h 687321"/>
              <a:gd name="connsiteX3" fmla="*/ 115491 w 692944"/>
              <a:gd name="connsiteY3" fmla="*/ 0 h 687321"/>
              <a:gd name="connsiteX4" fmla="*/ 115491 w 692944"/>
              <a:gd name="connsiteY4" fmla="*/ 0 h 687321"/>
              <a:gd name="connsiteX5" fmla="*/ 288727 w 692944"/>
              <a:gd name="connsiteY5" fmla="*/ 0 h 687321"/>
              <a:gd name="connsiteX6" fmla="*/ 692944 w 692944"/>
              <a:gd name="connsiteY6" fmla="*/ 0 h 687321"/>
              <a:gd name="connsiteX7" fmla="*/ 692944 w 692944"/>
              <a:gd name="connsiteY7" fmla="*/ 356389 h 687321"/>
              <a:gd name="connsiteX8" fmla="*/ 692944 w 692944"/>
              <a:gd name="connsiteY8" fmla="*/ 356389 h 687321"/>
              <a:gd name="connsiteX9" fmla="*/ 692944 w 692944"/>
              <a:gd name="connsiteY9" fmla="*/ 509127 h 687321"/>
              <a:gd name="connsiteX10" fmla="*/ 692944 w 692944"/>
              <a:gd name="connsiteY10" fmla="*/ 610952 h 687321"/>
              <a:gd name="connsiteX11" fmla="*/ 288727 w 692944"/>
              <a:gd name="connsiteY11" fmla="*/ 610952 h 687321"/>
              <a:gd name="connsiteX12" fmla="*/ 202111 w 692944"/>
              <a:gd name="connsiteY12" fmla="*/ 687321 h 687321"/>
              <a:gd name="connsiteX13" fmla="*/ 115491 w 692944"/>
              <a:gd name="connsiteY13" fmla="*/ 610952 h 687321"/>
              <a:gd name="connsiteX14" fmla="*/ 0 w 692944"/>
              <a:gd name="connsiteY14" fmla="*/ 610952 h 687321"/>
              <a:gd name="connsiteX0" fmla="*/ 0 w 692944"/>
              <a:gd name="connsiteY0" fmla="*/ 356389 h 687321"/>
              <a:gd name="connsiteX1" fmla="*/ 0 w 692944"/>
              <a:gd name="connsiteY1" fmla="*/ 0 h 687321"/>
              <a:gd name="connsiteX2" fmla="*/ 115491 w 692944"/>
              <a:gd name="connsiteY2" fmla="*/ 0 h 687321"/>
              <a:gd name="connsiteX3" fmla="*/ 115491 w 692944"/>
              <a:gd name="connsiteY3" fmla="*/ 0 h 687321"/>
              <a:gd name="connsiteX4" fmla="*/ 288727 w 692944"/>
              <a:gd name="connsiteY4" fmla="*/ 0 h 687321"/>
              <a:gd name="connsiteX5" fmla="*/ 692944 w 692944"/>
              <a:gd name="connsiteY5" fmla="*/ 0 h 687321"/>
              <a:gd name="connsiteX6" fmla="*/ 692944 w 692944"/>
              <a:gd name="connsiteY6" fmla="*/ 356389 h 687321"/>
              <a:gd name="connsiteX7" fmla="*/ 692944 w 692944"/>
              <a:gd name="connsiteY7" fmla="*/ 356389 h 687321"/>
              <a:gd name="connsiteX8" fmla="*/ 692944 w 692944"/>
              <a:gd name="connsiteY8" fmla="*/ 509127 h 687321"/>
              <a:gd name="connsiteX9" fmla="*/ 692944 w 692944"/>
              <a:gd name="connsiteY9" fmla="*/ 610952 h 687321"/>
              <a:gd name="connsiteX10" fmla="*/ 288727 w 692944"/>
              <a:gd name="connsiteY10" fmla="*/ 610952 h 687321"/>
              <a:gd name="connsiteX11" fmla="*/ 202111 w 692944"/>
              <a:gd name="connsiteY11" fmla="*/ 687321 h 687321"/>
              <a:gd name="connsiteX12" fmla="*/ 115491 w 692944"/>
              <a:gd name="connsiteY12" fmla="*/ 610952 h 687321"/>
              <a:gd name="connsiteX13" fmla="*/ 0 w 692944"/>
              <a:gd name="connsiteY13" fmla="*/ 610952 h 687321"/>
              <a:gd name="connsiteX0" fmla="*/ 0 w 692944"/>
              <a:gd name="connsiteY0" fmla="*/ 0 h 687321"/>
              <a:gd name="connsiteX1" fmla="*/ 115491 w 692944"/>
              <a:gd name="connsiteY1" fmla="*/ 0 h 687321"/>
              <a:gd name="connsiteX2" fmla="*/ 115491 w 692944"/>
              <a:gd name="connsiteY2" fmla="*/ 0 h 687321"/>
              <a:gd name="connsiteX3" fmla="*/ 288727 w 692944"/>
              <a:gd name="connsiteY3" fmla="*/ 0 h 687321"/>
              <a:gd name="connsiteX4" fmla="*/ 692944 w 692944"/>
              <a:gd name="connsiteY4" fmla="*/ 0 h 687321"/>
              <a:gd name="connsiteX5" fmla="*/ 692944 w 692944"/>
              <a:gd name="connsiteY5" fmla="*/ 356389 h 687321"/>
              <a:gd name="connsiteX6" fmla="*/ 692944 w 692944"/>
              <a:gd name="connsiteY6" fmla="*/ 356389 h 687321"/>
              <a:gd name="connsiteX7" fmla="*/ 692944 w 692944"/>
              <a:gd name="connsiteY7" fmla="*/ 509127 h 687321"/>
              <a:gd name="connsiteX8" fmla="*/ 692944 w 692944"/>
              <a:gd name="connsiteY8" fmla="*/ 610952 h 687321"/>
              <a:gd name="connsiteX9" fmla="*/ 288727 w 692944"/>
              <a:gd name="connsiteY9" fmla="*/ 610952 h 687321"/>
              <a:gd name="connsiteX10" fmla="*/ 202111 w 692944"/>
              <a:gd name="connsiteY10" fmla="*/ 687321 h 687321"/>
              <a:gd name="connsiteX11" fmla="*/ 115491 w 692944"/>
              <a:gd name="connsiteY11" fmla="*/ 610952 h 687321"/>
              <a:gd name="connsiteX12" fmla="*/ 0 w 692944"/>
              <a:gd name="connsiteY12" fmla="*/ 610952 h 687321"/>
              <a:gd name="connsiteX0" fmla="*/ 115491 w 692944"/>
              <a:gd name="connsiteY0" fmla="*/ 0 h 687321"/>
              <a:gd name="connsiteX1" fmla="*/ 115491 w 692944"/>
              <a:gd name="connsiteY1" fmla="*/ 0 h 687321"/>
              <a:gd name="connsiteX2" fmla="*/ 288727 w 692944"/>
              <a:gd name="connsiteY2" fmla="*/ 0 h 687321"/>
              <a:gd name="connsiteX3" fmla="*/ 692944 w 692944"/>
              <a:gd name="connsiteY3" fmla="*/ 0 h 687321"/>
              <a:gd name="connsiteX4" fmla="*/ 692944 w 692944"/>
              <a:gd name="connsiteY4" fmla="*/ 356389 h 687321"/>
              <a:gd name="connsiteX5" fmla="*/ 692944 w 692944"/>
              <a:gd name="connsiteY5" fmla="*/ 356389 h 687321"/>
              <a:gd name="connsiteX6" fmla="*/ 692944 w 692944"/>
              <a:gd name="connsiteY6" fmla="*/ 509127 h 687321"/>
              <a:gd name="connsiteX7" fmla="*/ 692944 w 692944"/>
              <a:gd name="connsiteY7" fmla="*/ 610952 h 687321"/>
              <a:gd name="connsiteX8" fmla="*/ 288727 w 692944"/>
              <a:gd name="connsiteY8" fmla="*/ 610952 h 687321"/>
              <a:gd name="connsiteX9" fmla="*/ 202111 w 692944"/>
              <a:gd name="connsiteY9" fmla="*/ 687321 h 687321"/>
              <a:gd name="connsiteX10" fmla="*/ 115491 w 692944"/>
              <a:gd name="connsiteY10" fmla="*/ 610952 h 687321"/>
              <a:gd name="connsiteX11" fmla="*/ 0 w 692944"/>
              <a:gd name="connsiteY11" fmla="*/ 610952 h 687321"/>
              <a:gd name="connsiteX0" fmla="*/ 115491 w 692944"/>
              <a:gd name="connsiteY0" fmla="*/ 0 h 687321"/>
              <a:gd name="connsiteX1" fmla="*/ 288727 w 692944"/>
              <a:gd name="connsiteY1" fmla="*/ 0 h 687321"/>
              <a:gd name="connsiteX2" fmla="*/ 692944 w 692944"/>
              <a:gd name="connsiteY2" fmla="*/ 0 h 687321"/>
              <a:gd name="connsiteX3" fmla="*/ 692944 w 692944"/>
              <a:gd name="connsiteY3" fmla="*/ 356389 h 687321"/>
              <a:gd name="connsiteX4" fmla="*/ 692944 w 692944"/>
              <a:gd name="connsiteY4" fmla="*/ 356389 h 687321"/>
              <a:gd name="connsiteX5" fmla="*/ 692944 w 692944"/>
              <a:gd name="connsiteY5" fmla="*/ 509127 h 687321"/>
              <a:gd name="connsiteX6" fmla="*/ 692944 w 692944"/>
              <a:gd name="connsiteY6" fmla="*/ 610952 h 687321"/>
              <a:gd name="connsiteX7" fmla="*/ 288727 w 692944"/>
              <a:gd name="connsiteY7" fmla="*/ 610952 h 687321"/>
              <a:gd name="connsiteX8" fmla="*/ 202111 w 692944"/>
              <a:gd name="connsiteY8" fmla="*/ 687321 h 687321"/>
              <a:gd name="connsiteX9" fmla="*/ 115491 w 692944"/>
              <a:gd name="connsiteY9" fmla="*/ 610952 h 687321"/>
              <a:gd name="connsiteX10" fmla="*/ 0 w 692944"/>
              <a:gd name="connsiteY10" fmla="*/ 610952 h 687321"/>
              <a:gd name="connsiteX0" fmla="*/ 115491 w 692944"/>
              <a:gd name="connsiteY0" fmla="*/ 0 h 687321"/>
              <a:gd name="connsiteX1" fmla="*/ 692944 w 692944"/>
              <a:gd name="connsiteY1" fmla="*/ 0 h 687321"/>
              <a:gd name="connsiteX2" fmla="*/ 692944 w 692944"/>
              <a:gd name="connsiteY2" fmla="*/ 356389 h 687321"/>
              <a:gd name="connsiteX3" fmla="*/ 692944 w 692944"/>
              <a:gd name="connsiteY3" fmla="*/ 356389 h 687321"/>
              <a:gd name="connsiteX4" fmla="*/ 692944 w 692944"/>
              <a:gd name="connsiteY4" fmla="*/ 509127 h 687321"/>
              <a:gd name="connsiteX5" fmla="*/ 692944 w 692944"/>
              <a:gd name="connsiteY5" fmla="*/ 610952 h 687321"/>
              <a:gd name="connsiteX6" fmla="*/ 288727 w 692944"/>
              <a:gd name="connsiteY6" fmla="*/ 610952 h 687321"/>
              <a:gd name="connsiteX7" fmla="*/ 202111 w 692944"/>
              <a:gd name="connsiteY7" fmla="*/ 687321 h 687321"/>
              <a:gd name="connsiteX8" fmla="*/ 115491 w 692944"/>
              <a:gd name="connsiteY8" fmla="*/ 610952 h 687321"/>
              <a:gd name="connsiteX9" fmla="*/ 0 w 692944"/>
              <a:gd name="connsiteY9" fmla="*/ 610952 h 687321"/>
              <a:gd name="connsiteX0" fmla="*/ 692944 w 692944"/>
              <a:gd name="connsiteY0" fmla="*/ 0 h 687321"/>
              <a:gd name="connsiteX1" fmla="*/ 692944 w 692944"/>
              <a:gd name="connsiteY1" fmla="*/ 356389 h 687321"/>
              <a:gd name="connsiteX2" fmla="*/ 692944 w 692944"/>
              <a:gd name="connsiteY2" fmla="*/ 356389 h 687321"/>
              <a:gd name="connsiteX3" fmla="*/ 692944 w 692944"/>
              <a:gd name="connsiteY3" fmla="*/ 509127 h 687321"/>
              <a:gd name="connsiteX4" fmla="*/ 692944 w 692944"/>
              <a:gd name="connsiteY4" fmla="*/ 610952 h 687321"/>
              <a:gd name="connsiteX5" fmla="*/ 288727 w 692944"/>
              <a:gd name="connsiteY5" fmla="*/ 610952 h 687321"/>
              <a:gd name="connsiteX6" fmla="*/ 202111 w 692944"/>
              <a:gd name="connsiteY6" fmla="*/ 687321 h 687321"/>
              <a:gd name="connsiteX7" fmla="*/ 115491 w 692944"/>
              <a:gd name="connsiteY7" fmla="*/ 610952 h 687321"/>
              <a:gd name="connsiteX8" fmla="*/ 0 w 692944"/>
              <a:gd name="connsiteY8" fmla="*/ 610952 h 687321"/>
              <a:gd name="connsiteX0" fmla="*/ 692944 w 692944"/>
              <a:gd name="connsiteY0" fmla="*/ 0 h 687321"/>
              <a:gd name="connsiteX1" fmla="*/ 692944 w 692944"/>
              <a:gd name="connsiteY1" fmla="*/ 356389 h 687321"/>
              <a:gd name="connsiteX2" fmla="*/ 692944 w 692944"/>
              <a:gd name="connsiteY2" fmla="*/ 356389 h 687321"/>
              <a:gd name="connsiteX3" fmla="*/ 692944 w 692944"/>
              <a:gd name="connsiteY3" fmla="*/ 509127 h 687321"/>
              <a:gd name="connsiteX4" fmla="*/ 692944 w 692944"/>
              <a:gd name="connsiteY4" fmla="*/ 610952 h 687321"/>
              <a:gd name="connsiteX5" fmla="*/ 288727 w 692944"/>
              <a:gd name="connsiteY5" fmla="*/ 610952 h 687321"/>
              <a:gd name="connsiteX6" fmla="*/ 202111 w 692944"/>
              <a:gd name="connsiteY6" fmla="*/ 687321 h 687321"/>
              <a:gd name="connsiteX7" fmla="*/ 115491 w 692944"/>
              <a:gd name="connsiteY7" fmla="*/ 610952 h 687321"/>
              <a:gd name="connsiteX8" fmla="*/ 0 w 692944"/>
              <a:gd name="connsiteY8" fmla="*/ 610952 h 687321"/>
              <a:gd name="connsiteX0" fmla="*/ 692944 w 692944"/>
              <a:gd name="connsiteY0" fmla="*/ 0 h 330932"/>
              <a:gd name="connsiteX1" fmla="*/ 692944 w 692944"/>
              <a:gd name="connsiteY1" fmla="*/ 0 h 330932"/>
              <a:gd name="connsiteX2" fmla="*/ 692944 w 692944"/>
              <a:gd name="connsiteY2" fmla="*/ 152738 h 330932"/>
              <a:gd name="connsiteX3" fmla="*/ 692944 w 692944"/>
              <a:gd name="connsiteY3" fmla="*/ 254563 h 330932"/>
              <a:gd name="connsiteX4" fmla="*/ 288727 w 692944"/>
              <a:gd name="connsiteY4" fmla="*/ 254563 h 330932"/>
              <a:gd name="connsiteX5" fmla="*/ 202111 w 692944"/>
              <a:gd name="connsiteY5" fmla="*/ 330932 h 330932"/>
              <a:gd name="connsiteX6" fmla="*/ 115491 w 692944"/>
              <a:gd name="connsiteY6" fmla="*/ 254563 h 330932"/>
              <a:gd name="connsiteX7" fmla="*/ 0 w 692944"/>
              <a:gd name="connsiteY7" fmla="*/ 254563 h 330932"/>
              <a:gd name="connsiteX0" fmla="*/ 692944 w 692944"/>
              <a:gd name="connsiteY0" fmla="*/ 0 h 330932"/>
              <a:gd name="connsiteX1" fmla="*/ 692944 w 692944"/>
              <a:gd name="connsiteY1" fmla="*/ 152738 h 330932"/>
              <a:gd name="connsiteX2" fmla="*/ 692944 w 692944"/>
              <a:gd name="connsiteY2" fmla="*/ 254563 h 330932"/>
              <a:gd name="connsiteX3" fmla="*/ 288727 w 692944"/>
              <a:gd name="connsiteY3" fmla="*/ 254563 h 330932"/>
              <a:gd name="connsiteX4" fmla="*/ 202111 w 692944"/>
              <a:gd name="connsiteY4" fmla="*/ 330932 h 330932"/>
              <a:gd name="connsiteX5" fmla="*/ 115491 w 692944"/>
              <a:gd name="connsiteY5" fmla="*/ 254563 h 330932"/>
              <a:gd name="connsiteX6" fmla="*/ 0 w 692944"/>
              <a:gd name="connsiteY6" fmla="*/ 254563 h 330932"/>
              <a:gd name="connsiteX0" fmla="*/ 692944 w 692944"/>
              <a:gd name="connsiteY0" fmla="*/ 0 h 330932"/>
              <a:gd name="connsiteX1" fmla="*/ 692944 w 692944"/>
              <a:gd name="connsiteY1" fmla="*/ 254563 h 330932"/>
              <a:gd name="connsiteX2" fmla="*/ 288727 w 692944"/>
              <a:gd name="connsiteY2" fmla="*/ 254563 h 330932"/>
              <a:gd name="connsiteX3" fmla="*/ 202111 w 692944"/>
              <a:gd name="connsiteY3" fmla="*/ 330932 h 330932"/>
              <a:gd name="connsiteX4" fmla="*/ 115491 w 692944"/>
              <a:gd name="connsiteY4" fmla="*/ 254563 h 330932"/>
              <a:gd name="connsiteX5" fmla="*/ 0 w 692944"/>
              <a:gd name="connsiteY5" fmla="*/ 254563 h 330932"/>
              <a:gd name="connsiteX0" fmla="*/ 692944 w 692944"/>
              <a:gd name="connsiteY0" fmla="*/ 0 h 330932"/>
              <a:gd name="connsiteX1" fmla="*/ 692944 w 692944"/>
              <a:gd name="connsiteY1" fmla="*/ 254563 h 330932"/>
              <a:gd name="connsiteX2" fmla="*/ 288727 w 692944"/>
              <a:gd name="connsiteY2" fmla="*/ 254563 h 330932"/>
              <a:gd name="connsiteX3" fmla="*/ 202111 w 692944"/>
              <a:gd name="connsiteY3" fmla="*/ 330932 h 330932"/>
              <a:gd name="connsiteX4" fmla="*/ 115491 w 692944"/>
              <a:gd name="connsiteY4" fmla="*/ 254563 h 330932"/>
              <a:gd name="connsiteX5" fmla="*/ 0 w 692944"/>
              <a:gd name="connsiteY5" fmla="*/ 254563 h 330932"/>
              <a:gd name="connsiteX0" fmla="*/ 692944 w 692944"/>
              <a:gd name="connsiteY0" fmla="*/ 0 h 330932"/>
              <a:gd name="connsiteX1" fmla="*/ 692944 w 692944"/>
              <a:gd name="connsiteY1" fmla="*/ 254563 h 330932"/>
              <a:gd name="connsiteX2" fmla="*/ 288727 w 692944"/>
              <a:gd name="connsiteY2" fmla="*/ 254563 h 330932"/>
              <a:gd name="connsiteX3" fmla="*/ 202111 w 692944"/>
              <a:gd name="connsiteY3" fmla="*/ 330932 h 330932"/>
              <a:gd name="connsiteX4" fmla="*/ 115491 w 692944"/>
              <a:gd name="connsiteY4" fmla="*/ 254563 h 330932"/>
              <a:gd name="connsiteX5" fmla="*/ 0 w 692944"/>
              <a:gd name="connsiteY5" fmla="*/ 254563 h 330932"/>
              <a:gd name="connsiteX0" fmla="*/ 692944 w 692944"/>
              <a:gd name="connsiteY0" fmla="*/ 0 h 330932"/>
              <a:gd name="connsiteX1" fmla="*/ 692944 w 692944"/>
              <a:gd name="connsiteY1" fmla="*/ 254563 h 330932"/>
              <a:gd name="connsiteX2" fmla="*/ 288727 w 692944"/>
              <a:gd name="connsiteY2" fmla="*/ 254563 h 330932"/>
              <a:gd name="connsiteX3" fmla="*/ 202111 w 692944"/>
              <a:gd name="connsiteY3" fmla="*/ 330932 h 330932"/>
              <a:gd name="connsiteX4" fmla="*/ 115491 w 692944"/>
              <a:gd name="connsiteY4" fmla="*/ 254563 h 330932"/>
              <a:gd name="connsiteX5" fmla="*/ 0 w 692944"/>
              <a:gd name="connsiteY5" fmla="*/ 254563 h 330932"/>
              <a:gd name="connsiteX0" fmla="*/ 692944 w 692944"/>
              <a:gd name="connsiteY0" fmla="*/ 0 h 76369"/>
              <a:gd name="connsiteX1" fmla="*/ 288727 w 692944"/>
              <a:gd name="connsiteY1" fmla="*/ 0 h 76369"/>
              <a:gd name="connsiteX2" fmla="*/ 202111 w 692944"/>
              <a:gd name="connsiteY2" fmla="*/ 76369 h 76369"/>
              <a:gd name="connsiteX3" fmla="*/ 115491 w 692944"/>
              <a:gd name="connsiteY3" fmla="*/ 0 h 76369"/>
              <a:gd name="connsiteX4" fmla="*/ 0 w 692944"/>
              <a:gd name="connsiteY4" fmla="*/ 0 h 76369"/>
              <a:gd name="connsiteX0" fmla="*/ 922370 w 922370"/>
              <a:gd name="connsiteY0" fmla="*/ 3987 h 76369"/>
              <a:gd name="connsiteX1" fmla="*/ 288727 w 922370"/>
              <a:gd name="connsiteY1" fmla="*/ 0 h 76369"/>
              <a:gd name="connsiteX2" fmla="*/ 202111 w 922370"/>
              <a:gd name="connsiteY2" fmla="*/ 76369 h 76369"/>
              <a:gd name="connsiteX3" fmla="*/ 115491 w 922370"/>
              <a:gd name="connsiteY3" fmla="*/ 0 h 76369"/>
              <a:gd name="connsiteX4" fmla="*/ 0 w 922370"/>
              <a:gd name="connsiteY4" fmla="*/ 0 h 76369"/>
              <a:gd name="connsiteX0" fmla="*/ 922373 w 922373"/>
              <a:gd name="connsiteY0" fmla="*/ 0 h 78356"/>
              <a:gd name="connsiteX1" fmla="*/ 288727 w 922373"/>
              <a:gd name="connsiteY1" fmla="*/ 1987 h 78356"/>
              <a:gd name="connsiteX2" fmla="*/ 202111 w 922373"/>
              <a:gd name="connsiteY2" fmla="*/ 78356 h 78356"/>
              <a:gd name="connsiteX3" fmla="*/ 115491 w 922373"/>
              <a:gd name="connsiteY3" fmla="*/ 1987 h 78356"/>
              <a:gd name="connsiteX4" fmla="*/ 0 w 922373"/>
              <a:gd name="connsiteY4" fmla="*/ 1987 h 78356"/>
              <a:gd name="connsiteX0" fmla="*/ 922376 w 922376"/>
              <a:gd name="connsiteY0" fmla="*/ 3991 h 76369"/>
              <a:gd name="connsiteX1" fmla="*/ 288727 w 922376"/>
              <a:gd name="connsiteY1" fmla="*/ 0 h 76369"/>
              <a:gd name="connsiteX2" fmla="*/ 202111 w 922376"/>
              <a:gd name="connsiteY2" fmla="*/ 76369 h 76369"/>
              <a:gd name="connsiteX3" fmla="*/ 115491 w 922376"/>
              <a:gd name="connsiteY3" fmla="*/ 0 h 76369"/>
              <a:gd name="connsiteX4" fmla="*/ 0 w 922376"/>
              <a:gd name="connsiteY4" fmla="*/ 0 h 76369"/>
              <a:gd name="connsiteX0" fmla="*/ 925079 w 925079"/>
              <a:gd name="connsiteY0" fmla="*/ 0 h 80345"/>
              <a:gd name="connsiteX1" fmla="*/ 288727 w 925079"/>
              <a:gd name="connsiteY1" fmla="*/ 3976 h 80345"/>
              <a:gd name="connsiteX2" fmla="*/ 202111 w 925079"/>
              <a:gd name="connsiteY2" fmla="*/ 80345 h 80345"/>
              <a:gd name="connsiteX3" fmla="*/ 115491 w 925079"/>
              <a:gd name="connsiteY3" fmla="*/ 3976 h 80345"/>
              <a:gd name="connsiteX4" fmla="*/ 0 w 925079"/>
              <a:gd name="connsiteY4" fmla="*/ 3976 h 80345"/>
              <a:gd name="connsiteX0" fmla="*/ 925079 w 925079"/>
              <a:gd name="connsiteY0" fmla="*/ 9 h 80354"/>
              <a:gd name="connsiteX1" fmla="*/ 296823 w 925079"/>
              <a:gd name="connsiteY1" fmla="*/ 0 h 80354"/>
              <a:gd name="connsiteX2" fmla="*/ 202111 w 925079"/>
              <a:gd name="connsiteY2" fmla="*/ 80354 h 80354"/>
              <a:gd name="connsiteX3" fmla="*/ 115491 w 925079"/>
              <a:gd name="connsiteY3" fmla="*/ 3985 h 80354"/>
              <a:gd name="connsiteX4" fmla="*/ 0 w 925079"/>
              <a:gd name="connsiteY4" fmla="*/ 3985 h 80354"/>
              <a:gd name="connsiteX0" fmla="*/ 925079 w 925079"/>
              <a:gd name="connsiteY0" fmla="*/ 9 h 80354"/>
              <a:gd name="connsiteX1" fmla="*/ 296823 w 925079"/>
              <a:gd name="connsiteY1" fmla="*/ 0 h 80354"/>
              <a:gd name="connsiteX2" fmla="*/ 202111 w 925079"/>
              <a:gd name="connsiteY2" fmla="*/ 80354 h 80354"/>
              <a:gd name="connsiteX3" fmla="*/ 126291 w 925079"/>
              <a:gd name="connsiteY3" fmla="*/ 1994 h 80354"/>
              <a:gd name="connsiteX4" fmla="*/ 0 w 925079"/>
              <a:gd name="connsiteY4" fmla="*/ 3985 h 80354"/>
              <a:gd name="connsiteX0" fmla="*/ 925076 w 925076"/>
              <a:gd name="connsiteY0" fmla="*/ 9 h 80354"/>
              <a:gd name="connsiteX1" fmla="*/ 296820 w 925076"/>
              <a:gd name="connsiteY1" fmla="*/ 0 h 80354"/>
              <a:gd name="connsiteX2" fmla="*/ 202108 w 925076"/>
              <a:gd name="connsiteY2" fmla="*/ 80354 h 80354"/>
              <a:gd name="connsiteX3" fmla="*/ 126288 w 925076"/>
              <a:gd name="connsiteY3" fmla="*/ 1994 h 80354"/>
              <a:gd name="connsiteX4" fmla="*/ 0 w 925076"/>
              <a:gd name="connsiteY4" fmla="*/ 1994 h 80354"/>
              <a:gd name="connsiteX0" fmla="*/ 2148975 w 2148975"/>
              <a:gd name="connsiteY0" fmla="*/ 9 h 80354"/>
              <a:gd name="connsiteX1" fmla="*/ 296820 w 2148975"/>
              <a:gd name="connsiteY1" fmla="*/ 0 h 80354"/>
              <a:gd name="connsiteX2" fmla="*/ 202108 w 2148975"/>
              <a:gd name="connsiteY2" fmla="*/ 80354 h 80354"/>
              <a:gd name="connsiteX3" fmla="*/ 126288 w 2148975"/>
              <a:gd name="connsiteY3" fmla="*/ 1994 h 80354"/>
              <a:gd name="connsiteX4" fmla="*/ 0 w 2148975"/>
              <a:gd name="connsiteY4" fmla="*/ 1994 h 80354"/>
              <a:gd name="connsiteX0" fmla="*/ 1869355 w 1869355"/>
              <a:gd name="connsiteY0" fmla="*/ 0 h 85849"/>
              <a:gd name="connsiteX1" fmla="*/ 296820 w 1869355"/>
              <a:gd name="connsiteY1" fmla="*/ 5495 h 85849"/>
              <a:gd name="connsiteX2" fmla="*/ 202108 w 1869355"/>
              <a:gd name="connsiteY2" fmla="*/ 85849 h 85849"/>
              <a:gd name="connsiteX3" fmla="*/ 126288 w 1869355"/>
              <a:gd name="connsiteY3" fmla="*/ 7489 h 85849"/>
              <a:gd name="connsiteX4" fmla="*/ 0 w 1869355"/>
              <a:gd name="connsiteY4" fmla="*/ 7489 h 85849"/>
              <a:gd name="connsiteX0" fmla="*/ 1183955 w 1183955"/>
              <a:gd name="connsiteY0" fmla="*/ 0 h 83834"/>
              <a:gd name="connsiteX1" fmla="*/ 296820 w 1183955"/>
              <a:gd name="connsiteY1" fmla="*/ 3480 h 83834"/>
              <a:gd name="connsiteX2" fmla="*/ 202108 w 1183955"/>
              <a:gd name="connsiteY2" fmla="*/ 83834 h 83834"/>
              <a:gd name="connsiteX3" fmla="*/ 126288 w 1183955"/>
              <a:gd name="connsiteY3" fmla="*/ 5474 h 83834"/>
              <a:gd name="connsiteX4" fmla="*/ 0 w 1183955"/>
              <a:gd name="connsiteY4" fmla="*/ 5474 h 83834"/>
              <a:gd name="connsiteX0" fmla="*/ 1053993 w 1053993"/>
              <a:gd name="connsiteY0" fmla="*/ 0 h 83832"/>
              <a:gd name="connsiteX1" fmla="*/ 296820 w 1053993"/>
              <a:gd name="connsiteY1" fmla="*/ 3478 h 83832"/>
              <a:gd name="connsiteX2" fmla="*/ 202108 w 1053993"/>
              <a:gd name="connsiteY2" fmla="*/ 83832 h 83832"/>
              <a:gd name="connsiteX3" fmla="*/ 126288 w 1053993"/>
              <a:gd name="connsiteY3" fmla="*/ 5472 h 83832"/>
              <a:gd name="connsiteX4" fmla="*/ 0 w 1053993"/>
              <a:gd name="connsiteY4" fmla="*/ 5472 h 83832"/>
              <a:gd name="connsiteX0" fmla="*/ 1053993 w 1053993"/>
              <a:gd name="connsiteY0" fmla="*/ 8644 h 80354"/>
              <a:gd name="connsiteX1" fmla="*/ 296820 w 1053993"/>
              <a:gd name="connsiteY1" fmla="*/ 0 h 80354"/>
              <a:gd name="connsiteX2" fmla="*/ 202108 w 1053993"/>
              <a:gd name="connsiteY2" fmla="*/ 80354 h 80354"/>
              <a:gd name="connsiteX3" fmla="*/ 126288 w 1053993"/>
              <a:gd name="connsiteY3" fmla="*/ 1994 h 80354"/>
              <a:gd name="connsiteX4" fmla="*/ 0 w 1053993"/>
              <a:gd name="connsiteY4" fmla="*/ 1994 h 80354"/>
              <a:gd name="connsiteX0" fmla="*/ 1053993 w 1053993"/>
              <a:gd name="connsiteY0" fmla="*/ 6650 h 78360"/>
              <a:gd name="connsiteX1" fmla="*/ 295772 w 1053993"/>
              <a:gd name="connsiteY1" fmla="*/ 4067 h 78360"/>
              <a:gd name="connsiteX2" fmla="*/ 202108 w 1053993"/>
              <a:gd name="connsiteY2" fmla="*/ 78360 h 78360"/>
              <a:gd name="connsiteX3" fmla="*/ 126288 w 1053993"/>
              <a:gd name="connsiteY3" fmla="*/ 0 h 78360"/>
              <a:gd name="connsiteX4" fmla="*/ 0 w 1053993"/>
              <a:gd name="connsiteY4" fmla="*/ 0 h 78360"/>
              <a:gd name="connsiteX0" fmla="*/ 1053993 w 1053993"/>
              <a:gd name="connsiteY0" fmla="*/ 6650 h 78360"/>
              <a:gd name="connsiteX1" fmla="*/ 295772 w 1053993"/>
              <a:gd name="connsiteY1" fmla="*/ 4067 h 78360"/>
              <a:gd name="connsiteX2" fmla="*/ 202108 w 1053993"/>
              <a:gd name="connsiteY2" fmla="*/ 78360 h 78360"/>
              <a:gd name="connsiteX3" fmla="*/ 128384 w 1053993"/>
              <a:gd name="connsiteY3" fmla="*/ 4041 h 78360"/>
              <a:gd name="connsiteX4" fmla="*/ 0 w 1053993"/>
              <a:gd name="connsiteY4" fmla="*/ 0 h 78360"/>
              <a:gd name="connsiteX0" fmla="*/ 1052945 w 1052945"/>
              <a:gd name="connsiteY0" fmla="*/ 2609 h 74319"/>
              <a:gd name="connsiteX1" fmla="*/ 294724 w 1052945"/>
              <a:gd name="connsiteY1" fmla="*/ 26 h 74319"/>
              <a:gd name="connsiteX2" fmla="*/ 201060 w 1052945"/>
              <a:gd name="connsiteY2" fmla="*/ 74319 h 74319"/>
              <a:gd name="connsiteX3" fmla="*/ 127336 w 1052945"/>
              <a:gd name="connsiteY3" fmla="*/ 0 h 74319"/>
              <a:gd name="connsiteX4" fmla="*/ 0 w 1052945"/>
              <a:gd name="connsiteY4" fmla="*/ 0 h 74319"/>
              <a:gd name="connsiteX0" fmla="*/ 1052945 w 1052945"/>
              <a:gd name="connsiteY0" fmla="*/ 2609 h 74319"/>
              <a:gd name="connsiteX1" fmla="*/ 294724 w 1052945"/>
              <a:gd name="connsiteY1" fmla="*/ 26 h 74319"/>
              <a:gd name="connsiteX2" fmla="*/ 201060 w 1052945"/>
              <a:gd name="connsiteY2" fmla="*/ 74319 h 74319"/>
              <a:gd name="connsiteX3" fmla="*/ 127336 w 1052945"/>
              <a:gd name="connsiteY3" fmla="*/ 0 h 74319"/>
              <a:gd name="connsiteX4" fmla="*/ 0 w 1052945"/>
              <a:gd name="connsiteY4" fmla="*/ 0 h 74319"/>
              <a:gd name="connsiteX0" fmla="*/ 1451441 w 1451441"/>
              <a:gd name="connsiteY0" fmla="*/ 2609 h 74319"/>
              <a:gd name="connsiteX1" fmla="*/ 294724 w 1451441"/>
              <a:gd name="connsiteY1" fmla="*/ 26 h 74319"/>
              <a:gd name="connsiteX2" fmla="*/ 201060 w 1451441"/>
              <a:gd name="connsiteY2" fmla="*/ 74319 h 74319"/>
              <a:gd name="connsiteX3" fmla="*/ 127336 w 1451441"/>
              <a:gd name="connsiteY3" fmla="*/ 0 h 74319"/>
              <a:gd name="connsiteX4" fmla="*/ 0 w 1451441"/>
              <a:gd name="connsiteY4" fmla="*/ 0 h 74319"/>
              <a:gd name="connsiteX0" fmla="*/ 2219596 w 2219596"/>
              <a:gd name="connsiteY0" fmla="*/ 2609 h 74319"/>
              <a:gd name="connsiteX1" fmla="*/ 1062879 w 2219596"/>
              <a:gd name="connsiteY1" fmla="*/ 26 h 74319"/>
              <a:gd name="connsiteX2" fmla="*/ 969215 w 2219596"/>
              <a:gd name="connsiteY2" fmla="*/ 74319 h 74319"/>
              <a:gd name="connsiteX3" fmla="*/ 895491 w 2219596"/>
              <a:gd name="connsiteY3" fmla="*/ 0 h 74319"/>
              <a:gd name="connsiteX4" fmla="*/ 0 w 2219596"/>
              <a:gd name="connsiteY4" fmla="*/ 1264 h 74319"/>
              <a:gd name="connsiteX0" fmla="*/ 2393938 w 2393938"/>
              <a:gd name="connsiteY0" fmla="*/ 2609 h 74319"/>
              <a:gd name="connsiteX1" fmla="*/ 1237221 w 2393938"/>
              <a:gd name="connsiteY1" fmla="*/ 26 h 74319"/>
              <a:gd name="connsiteX2" fmla="*/ 1143557 w 2393938"/>
              <a:gd name="connsiteY2" fmla="*/ 74319 h 74319"/>
              <a:gd name="connsiteX3" fmla="*/ 1069833 w 2393938"/>
              <a:gd name="connsiteY3" fmla="*/ 0 h 74319"/>
              <a:gd name="connsiteX4" fmla="*/ 0 w 2393938"/>
              <a:gd name="connsiteY4" fmla="*/ 1264 h 74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3938" h="74319">
                <a:moveTo>
                  <a:pt x="2393938" y="2609"/>
                </a:moveTo>
                <a:lnTo>
                  <a:pt x="1237221" y="26"/>
                </a:lnTo>
                <a:lnTo>
                  <a:pt x="1143557" y="74319"/>
                </a:lnTo>
                <a:lnTo>
                  <a:pt x="1069833" y="0"/>
                </a:lnTo>
                <a:lnTo>
                  <a:pt x="0" y="1264"/>
                </a:lnTo>
              </a:path>
            </a:pathLst>
          </a:custGeom>
          <a:noFill/>
          <a:ln w="28575">
            <a:solidFill>
              <a:srgbClr val="1D49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092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374212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4">
            <a:extLst>
              <a:ext uri="{FF2B5EF4-FFF2-40B4-BE49-F238E27FC236}">
                <a16:creationId xmlns:a16="http://schemas.microsoft.com/office/drawing/2014/main" xmlns="" id="{FA604292-6ADC-3177-10B6-CBFC07D3CE59}"/>
              </a:ext>
            </a:extLst>
          </p:cNvPr>
          <p:cNvSpPr txBox="1"/>
          <p:nvPr/>
        </p:nvSpPr>
        <p:spPr>
          <a:xfrm>
            <a:off x="551070" y="729982"/>
            <a:ext cx="6157333" cy="346647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0899"/>
              </a:lnSpc>
              <a:spcBef>
                <a:spcPts val="58"/>
              </a:spcBef>
            </a:pPr>
            <a:r>
              <a:rPr lang="ru-RU" sz="2183" b="1" dirty="0" smtClean="0">
                <a:solidFill>
                  <a:srgbClr val="013E99"/>
                </a:solidFill>
                <a:latin typeface="Arial"/>
                <a:cs typeface="Arial"/>
              </a:rPr>
              <a:t>ОГРАНИЧЕНИЯ И ПОЖЕЛАНИЯ ЗАКАЗЧИКА</a:t>
            </a:r>
            <a:endParaRPr lang="ru-RU" sz="2183" b="1" dirty="0">
              <a:solidFill>
                <a:srgbClr val="013E99"/>
              </a:solidFill>
              <a:latin typeface="Arial"/>
              <a:cs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A8944D0-3EC2-E971-5088-14CB0BA10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7383" y="463559"/>
            <a:ext cx="933547" cy="866264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4702F4B6-A885-5015-E30D-84885E32033B}"/>
              </a:ext>
            </a:extLst>
          </p:cNvPr>
          <p:cNvCxnSpPr>
            <a:cxnSpLocks/>
          </p:cNvCxnSpPr>
          <p:nvPr/>
        </p:nvCxnSpPr>
        <p:spPr>
          <a:xfrm flipH="1">
            <a:off x="551070" y="1680816"/>
            <a:ext cx="739324" cy="0"/>
          </a:xfrm>
          <a:prstGeom prst="line">
            <a:avLst/>
          </a:prstGeom>
          <a:ln w="76200">
            <a:solidFill>
              <a:srgbClr val="FF1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A295A7B-B7B3-C6F9-1A40-6CB589A52AEC}"/>
              </a:ext>
            </a:extLst>
          </p:cNvPr>
          <p:cNvSpPr txBox="1"/>
          <p:nvPr/>
        </p:nvSpPr>
        <p:spPr>
          <a:xfrm>
            <a:off x="2560381" y="3090409"/>
            <a:ext cx="4148021" cy="3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4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Логопеды, дефектологи, родители</a:t>
            </a:r>
            <a:endParaRPr lang="en-US" sz="194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3A9835A9-3BBE-B19D-2B75-B5946C09AEB7}"/>
              </a:ext>
            </a:extLst>
          </p:cNvPr>
          <p:cNvSpPr txBox="1"/>
          <p:nvPr/>
        </p:nvSpPr>
        <p:spPr>
          <a:xfrm>
            <a:off x="1970687" y="2566164"/>
            <a:ext cx="9475432" cy="3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4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Кто будет пользоваться предложенным </a:t>
            </a:r>
            <a:r>
              <a:rPr lang="ru-RU" sz="194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решением</a:t>
            </a:r>
            <a:r>
              <a:rPr lang="ru-RU" sz="194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en-US" sz="194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Прямоугольная выноска 20">
            <a:extLst>
              <a:ext uri="{FF2B5EF4-FFF2-40B4-BE49-F238E27FC236}">
                <a16:creationId xmlns:a16="http://schemas.microsoft.com/office/drawing/2014/main" xmlns="" id="{1759E0A5-B571-0AFA-6A96-FA1A01F04007}"/>
              </a:ext>
            </a:extLst>
          </p:cNvPr>
          <p:cNvSpPr/>
          <p:nvPr/>
        </p:nvSpPr>
        <p:spPr>
          <a:xfrm rot="5400000" flipV="1">
            <a:off x="1148431" y="2915655"/>
            <a:ext cx="803424" cy="82770"/>
          </a:xfrm>
          <a:custGeom>
            <a:avLst/>
            <a:gdLst>
              <a:gd name="connsiteX0" fmla="*/ 0 w 692944"/>
              <a:gd name="connsiteY0" fmla="*/ 0 h 610952"/>
              <a:gd name="connsiteX1" fmla="*/ 115491 w 692944"/>
              <a:gd name="connsiteY1" fmla="*/ 0 h 610952"/>
              <a:gd name="connsiteX2" fmla="*/ 115491 w 692944"/>
              <a:gd name="connsiteY2" fmla="*/ 0 h 610952"/>
              <a:gd name="connsiteX3" fmla="*/ 288727 w 692944"/>
              <a:gd name="connsiteY3" fmla="*/ 0 h 610952"/>
              <a:gd name="connsiteX4" fmla="*/ 692944 w 692944"/>
              <a:gd name="connsiteY4" fmla="*/ 0 h 610952"/>
              <a:gd name="connsiteX5" fmla="*/ 692944 w 692944"/>
              <a:gd name="connsiteY5" fmla="*/ 356389 h 610952"/>
              <a:gd name="connsiteX6" fmla="*/ 692944 w 692944"/>
              <a:gd name="connsiteY6" fmla="*/ 356389 h 610952"/>
              <a:gd name="connsiteX7" fmla="*/ 692944 w 692944"/>
              <a:gd name="connsiteY7" fmla="*/ 509127 h 610952"/>
              <a:gd name="connsiteX8" fmla="*/ 692944 w 692944"/>
              <a:gd name="connsiteY8" fmla="*/ 610952 h 610952"/>
              <a:gd name="connsiteX9" fmla="*/ 288727 w 692944"/>
              <a:gd name="connsiteY9" fmla="*/ 610952 h 610952"/>
              <a:gd name="connsiteX10" fmla="*/ 202111 w 692944"/>
              <a:gd name="connsiteY10" fmla="*/ 687321 h 610952"/>
              <a:gd name="connsiteX11" fmla="*/ 115491 w 692944"/>
              <a:gd name="connsiteY11" fmla="*/ 610952 h 610952"/>
              <a:gd name="connsiteX12" fmla="*/ 0 w 692944"/>
              <a:gd name="connsiteY12" fmla="*/ 610952 h 610952"/>
              <a:gd name="connsiteX13" fmla="*/ 0 w 692944"/>
              <a:gd name="connsiteY13" fmla="*/ 509127 h 610952"/>
              <a:gd name="connsiteX14" fmla="*/ 0 w 692944"/>
              <a:gd name="connsiteY14" fmla="*/ 356389 h 610952"/>
              <a:gd name="connsiteX15" fmla="*/ 0 w 692944"/>
              <a:gd name="connsiteY15" fmla="*/ 356389 h 610952"/>
              <a:gd name="connsiteX16" fmla="*/ 0 w 692944"/>
              <a:gd name="connsiteY16" fmla="*/ 0 h 610952"/>
              <a:gd name="connsiteX0" fmla="*/ 0 w 692944"/>
              <a:gd name="connsiteY0" fmla="*/ 509127 h 687321"/>
              <a:gd name="connsiteX1" fmla="*/ 0 w 692944"/>
              <a:gd name="connsiteY1" fmla="*/ 356389 h 687321"/>
              <a:gd name="connsiteX2" fmla="*/ 0 w 692944"/>
              <a:gd name="connsiteY2" fmla="*/ 356389 h 687321"/>
              <a:gd name="connsiteX3" fmla="*/ 0 w 692944"/>
              <a:gd name="connsiteY3" fmla="*/ 0 h 687321"/>
              <a:gd name="connsiteX4" fmla="*/ 115491 w 692944"/>
              <a:gd name="connsiteY4" fmla="*/ 0 h 687321"/>
              <a:gd name="connsiteX5" fmla="*/ 115491 w 692944"/>
              <a:gd name="connsiteY5" fmla="*/ 0 h 687321"/>
              <a:gd name="connsiteX6" fmla="*/ 288727 w 692944"/>
              <a:gd name="connsiteY6" fmla="*/ 0 h 687321"/>
              <a:gd name="connsiteX7" fmla="*/ 692944 w 692944"/>
              <a:gd name="connsiteY7" fmla="*/ 0 h 687321"/>
              <a:gd name="connsiteX8" fmla="*/ 692944 w 692944"/>
              <a:gd name="connsiteY8" fmla="*/ 356389 h 687321"/>
              <a:gd name="connsiteX9" fmla="*/ 692944 w 692944"/>
              <a:gd name="connsiteY9" fmla="*/ 356389 h 687321"/>
              <a:gd name="connsiteX10" fmla="*/ 692944 w 692944"/>
              <a:gd name="connsiteY10" fmla="*/ 509127 h 687321"/>
              <a:gd name="connsiteX11" fmla="*/ 692944 w 692944"/>
              <a:gd name="connsiteY11" fmla="*/ 610952 h 687321"/>
              <a:gd name="connsiteX12" fmla="*/ 288727 w 692944"/>
              <a:gd name="connsiteY12" fmla="*/ 610952 h 687321"/>
              <a:gd name="connsiteX13" fmla="*/ 202111 w 692944"/>
              <a:gd name="connsiteY13" fmla="*/ 687321 h 687321"/>
              <a:gd name="connsiteX14" fmla="*/ 115491 w 692944"/>
              <a:gd name="connsiteY14" fmla="*/ 610952 h 687321"/>
              <a:gd name="connsiteX15" fmla="*/ 0 w 692944"/>
              <a:gd name="connsiteY15" fmla="*/ 610952 h 687321"/>
              <a:gd name="connsiteX16" fmla="*/ 91440 w 692944"/>
              <a:gd name="connsiteY16" fmla="*/ 600567 h 687321"/>
              <a:gd name="connsiteX0" fmla="*/ 0 w 692944"/>
              <a:gd name="connsiteY0" fmla="*/ 509127 h 687321"/>
              <a:gd name="connsiteX1" fmla="*/ 0 w 692944"/>
              <a:gd name="connsiteY1" fmla="*/ 356389 h 687321"/>
              <a:gd name="connsiteX2" fmla="*/ 0 w 692944"/>
              <a:gd name="connsiteY2" fmla="*/ 356389 h 687321"/>
              <a:gd name="connsiteX3" fmla="*/ 0 w 692944"/>
              <a:gd name="connsiteY3" fmla="*/ 0 h 687321"/>
              <a:gd name="connsiteX4" fmla="*/ 115491 w 692944"/>
              <a:gd name="connsiteY4" fmla="*/ 0 h 687321"/>
              <a:gd name="connsiteX5" fmla="*/ 115491 w 692944"/>
              <a:gd name="connsiteY5" fmla="*/ 0 h 687321"/>
              <a:gd name="connsiteX6" fmla="*/ 288727 w 692944"/>
              <a:gd name="connsiteY6" fmla="*/ 0 h 687321"/>
              <a:gd name="connsiteX7" fmla="*/ 692944 w 692944"/>
              <a:gd name="connsiteY7" fmla="*/ 0 h 687321"/>
              <a:gd name="connsiteX8" fmla="*/ 692944 w 692944"/>
              <a:gd name="connsiteY8" fmla="*/ 356389 h 687321"/>
              <a:gd name="connsiteX9" fmla="*/ 692944 w 692944"/>
              <a:gd name="connsiteY9" fmla="*/ 356389 h 687321"/>
              <a:gd name="connsiteX10" fmla="*/ 692944 w 692944"/>
              <a:gd name="connsiteY10" fmla="*/ 509127 h 687321"/>
              <a:gd name="connsiteX11" fmla="*/ 692944 w 692944"/>
              <a:gd name="connsiteY11" fmla="*/ 610952 h 687321"/>
              <a:gd name="connsiteX12" fmla="*/ 288727 w 692944"/>
              <a:gd name="connsiteY12" fmla="*/ 610952 h 687321"/>
              <a:gd name="connsiteX13" fmla="*/ 202111 w 692944"/>
              <a:gd name="connsiteY13" fmla="*/ 687321 h 687321"/>
              <a:gd name="connsiteX14" fmla="*/ 115491 w 692944"/>
              <a:gd name="connsiteY14" fmla="*/ 610952 h 687321"/>
              <a:gd name="connsiteX15" fmla="*/ 0 w 692944"/>
              <a:gd name="connsiteY15" fmla="*/ 610952 h 687321"/>
              <a:gd name="connsiteX16" fmla="*/ 84296 w 692944"/>
              <a:gd name="connsiteY16" fmla="*/ 531510 h 687321"/>
              <a:gd name="connsiteX0" fmla="*/ 0 w 692944"/>
              <a:gd name="connsiteY0" fmla="*/ 509127 h 687321"/>
              <a:gd name="connsiteX1" fmla="*/ 0 w 692944"/>
              <a:gd name="connsiteY1" fmla="*/ 356389 h 687321"/>
              <a:gd name="connsiteX2" fmla="*/ 0 w 692944"/>
              <a:gd name="connsiteY2" fmla="*/ 356389 h 687321"/>
              <a:gd name="connsiteX3" fmla="*/ 0 w 692944"/>
              <a:gd name="connsiteY3" fmla="*/ 0 h 687321"/>
              <a:gd name="connsiteX4" fmla="*/ 115491 w 692944"/>
              <a:gd name="connsiteY4" fmla="*/ 0 h 687321"/>
              <a:gd name="connsiteX5" fmla="*/ 115491 w 692944"/>
              <a:gd name="connsiteY5" fmla="*/ 0 h 687321"/>
              <a:gd name="connsiteX6" fmla="*/ 288727 w 692944"/>
              <a:gd name="connsiteY6" fmla="*/ 0 h 687321"/>
              <a:gd name="connsiteX7" fmla="*/ 692944 w 692944"/>
              <a:gd name="connsiteY7" fmla="*/ 0 h 687321"/>
              <a:gd name="connsiteX8" fmla="*/ 692944 w 692944"/>
              <a:gd name="connsiteY8" fmla="*/ 356389 h 687321"/>
              <a:gd name="connsiteX9" fmla="*/ 692944 w 692944"/>
              <a:gd name="connsiteY9" fmla="*/ 356389 h 687321"/>
              <a:gd name="connsiteX10" fmla="*/ 692944 w 692944"/>
              <a:gd name="connsiteY10" fmla="*/ 509127 h 687321"/>
              <a:gd name="connsiteX11" fmla="*/ 692944 w 692944"/>
              <a:gd name="connsiteY11" fmla="*/ 610952 h 687321"/>
              <a:gd name="connsiteX12" fmla="*/ 288727 w 692944"/>
              <a:gd name="connsiteY12" fmla="*/ 610952 h 687321"/>
              <a:gd name="connsiteX13" fmla="*/ 202111 w 692944"/>
              <a:gd name="connsiteY13" fmla="*/ 687321 h 687321"/>
              <a:gd name="connsiteX14" fmla="*/ 115491 w 692944"/>
              <a:gd name="connsiteY14" fmla="*/ 610952 h 687321"/>
              <a:gd name="connsiteX15" fmla="*/ 0 w 692944"/>
              <a:gd name="connsiteY15" fmla="*/ 610952 h 687321"/>
              <a:gd name="connsiteX0" fmla="*/ 0 w 692944"/>
              <a:gd name="connsiteY0" fmla="*/ 356389 h 687321"/>
              <a:gd name="connsiteX1" fmla="*/ 0 w 692944"/>
              <a:gd name="connsiteY1" fmla="*/ 356389 h 687321"/>
              <a:gd name="connsiteX2" fmla="*/ 0 w 692944"/>
              <a:gd name="connsiteY2" fmla="*/ 0 h 687321"/>
              <a:gd name="connsiteX3" fmla="*/ 115491 w 692944"/>
              <a:gd name="connsiteY3" fmla="*/ 0 h 687321"/>
              <a:gd name="connsiteX4" fmla="*/ 115491 w 692944"/>
              <a:gd name="connsiteY4" fmla="*/ 0 h 687321"/>
              <a:gd name="connsiteX5" fmla="*/ 288727 w 692944"/>
              <a:gd name="connsiteY5" fmla="*/ 0 h 687321"/>
              <a:gd name="connsiteX6" fmla="*/ 692944 w 692944"/>
              <a:gd name="connsiteY6" fmla="*/ 0 h 687321"/>
              <a:gd name="connsiteX7" fmla="*/ 692944 w 692944"/>
              <a:gd name="connsiteY7" fmla="*/ 356389 h 687321"/>
              <a:gd name="connsiteX8" fmla="*/ 692944 w 692944"/>
              <a:gd name="connsiteY8" fmla="*/ 356389 h 687321"/>
              <a:gd name="connsiteX9" fmla="*/ 692944 w 692944"/>
              <a:gd name="connsiteY9" fmla="*/ 509127 h 687321"/>
              <a:gd name="connsiteX10" fmla="*/ 692944 w 692944"/>
              <a:gd name="connsiteY10" fmla="*/ 610952 h 687321"/>
              <a:gd name="connsiteX11" fmla="*/ 288727 w 692944"/>
              <a:gd name="connsiteY11" fmla="*/ 610952 h 687321"/>
              <a:gd name="connsiteX12" fmla="*/ 202111 w 692944"/>
              <a:gd name="connsiteY12" fmla="*/ 687321 h 687321"/>
              <a:gd name="connsiteX13" fmla="*/ 115491 w 692944"/>
              <a:gd name="connsiteY13" fmla="*/ 610952 h 687321"/>
              <a:gd name="connsiteX14" fmla="*/ 0 w 692944"/>
              <a:gd name="connsiteY14" fmla="*/ 610952 h 687321"/>
              <a:gd name="connsiteX0" fmla="*/ 0 w 692944"/>
              <a:gd name="connsiteY0" fmla="*/ 356389 h 687321"/>
              <a:gd name="connsiteX1" fmla="*/ 0 w 692944"/>
              <a:gd name="connsiteY1" fmla="*/ 0 h 687321"/>
              <a:gd name="connsiteX2" fmla="*/ 115491 w 692944"/>
              <a:gd name="connsiteY2" fmla="*/ 0 h 687321"/>
              <a:gd name="connsiteX3" fmla="*/ 115491 w 692944"/>
              <a:gd name="connsiteY3" fmla="*/ 0 h 687321"/>
              <a:gd name="connsiteX4" fmla="*/ 288727 w 692944"/>
              <a:gd name="connsiteY4" fmla="*/ 0 h 687321"/>
              <a:gd name="connsiteX5" fmla="*/ 692944 w 692944"/>
              <a:gd name="connsiteY5" fmla="*/ 0 h 687321"/>
              <a:gd name="connsiteX6" fmla="*/ 692944 w 692944"/>
              <a:gd name="connsiteY6" fmla="*/ 356389 h 687321"/>
              <a:gd name="connsiteX7" fmla="*/ 692944 w 692944"/>
              <a:gd name="connsiteY7" fmla="*/ 356389 h 687321"/>
              <a:gd name="connsiteX8" fmla="*/ 692944 w 692944"/>
              <a:gd name="connsiteY8" fmla="*/ 509127 h 687321"/>
              <a:gd name="connsiteX9" fmla="*/ 692944 w 692944"/>
              <a:gd name="connsiteY9" fmla="*/ 610952 h 687321"/>
              <a:gd name="connsiteX10" fmla="*/ 288727 w 692944"/>
              <a:gd name="connsiteY10" fmla="*/ 610952 h 687321"/>
              <a:gd name="connsiteX11" fmla="*/ 202111 w 692944"/>
              <a:gd name="connsiteY11" fmla="*/ 687321 h 687321"/>
              <a:gd name="connsiteX12" fmla="*/ 115491 w 692944"/>
              <a:gd name="connsiteY12" fmla="*/ 610952 h 687321"/>
              <a:gd name="connsiteX13" fmla="*/ 0 w 692944"/>
              <a:gd name="connsiteY13" fmla="*/ 610952 h 687321"/>
              <a:gd name="connsiteX0" fmla="*/ 0 w 692944"/>
              <a:gd name="connsiteY0" fmla="*/ 0 h 687321"/>
              <a:gd name="connsiteX1" fmla="*/ 115491 w 692944"/>
              <a:gd name="connsiteY1" fmla="*/ 0 h 687321"/>
              <a:gd name="connsiteX2" fmla="*/ 115491 w 692944"/>
              <a:gd name="connsiteY2" fmla="*/ 0 h 687321"/>
              <a:gd name="connsiteX3" fmla="*/ 288727 w 692944"/>
              <a:gd name="connsiteY3" fmla="*/ 0 h 687321"/>
              <a:gd name="connsiteX4" fmla="*/ 692944 w 692944"/>
              <a:gd name="connsiteY4" fmla="*/ 0 h 687321"/>
              <a:gd name="connsiteX5" fmla="*/ 692944 w 692944"/>
              <a:gd name="connsiteY5" fmla="*/ 356389 h 687321"/>
              <a:gd name="connsiteX6" fmla="*/ 692944 w 692944"/>
              <a:gd name="connsiteY6" fmla="*/ 356389 h 687321"/>
              <a:gd name="connsiteX7" fmla="*/ 692944 w 692944"/>
              <a:gd name="connsiteY7" fmla="*/ 509127 h 687321"/>
              <a:gd name="connsiteX8" fmla="*/ 692944 w 692944"/>
              <a:gd name="connsiteY8" fmla="*/ 610952 h 687321"/>
              <a:gd name="connsiteX9" fmla="*/ 288727 w 692944"/>
              <a:gd name="connsiteY9" fmla="*/ 610952 h 687321"/>
              <a:gd name="connsiteX10" fmla="*/ 202111 w 692944"/>
              <a:gd name="connsiteY10" fmla="*/ 687321 h 687321"/>
              <a:gd name="connsiteX11" fmla="*/ 115491 w 692944"/>
              <a:gd name="connsiteY11" fmla="*/ 610952 h 687321"/>
              <a:gd name="connsiteX12" fmla="*/ 0 w 692944"/>
              <a:gd name="connsiteY12" fmla="*/ 610952 h 687321"/>
              <a:gd name="connsiteX0" fmla="*/ 115491 w 692944"/>
              <a:gd name="connsiteY0" fmla="*/ 0 h 687321"/>
              <a:gd name="connsiteX1" fmla="*/ 115491 w 692944"/>
              <a:gd name="connsiteY1" fmla="*/ 0 h 687321"/>
              <a:gd name="connsiteX2" fmla="*/ 288727 w 692944"/>
              <a:gd name="connsiteY2" fmla="*/ 0 h 687321"/>
              <a:gd name="connsiteX3" fmla="*/ 692944 w 692944"/>
              <a:gd name="connsiteY3" fmla="*/ 0 h 687321"/>
              <a:gd name="connsiteX4" fmla="*/ 692944 w 692944"/>
              <a:gd name="connsiteY4" fmla="*/ 356389 h 687321"/>
              <a:gd name="connsiteX5" fmla="*/ 692944 w 692944"/>
              <a:gd name="connsiteY5" fmla="*/ 356389 h 687321"/>
              <a:gd name="connsiteX6" fmla="*/ 692944 w 692944"/>
              <a:gd name="connsiteY6" fmla="*/ 509127 h 687321"/>
              <a:gd name="connsiteX7" fmla="*/ 692944 w 692944"/>
              <a:gd name="connsiteY7" fmla="*/ 610952 h 687321"/>
              <a:gd name="connsiteX8" fmla="*/ 288727 w 692944"/>
              <a:gd name="connsiteY8" fmla="*/ 610952 h 687321"/>
              <a:gd name="connsiteX9" fmla="*/ 202111 w 692944"/>
              <a:gd name="connsiteY9" fmla="*/ 687321 h 687321"/>
              <a:gd name="connsiteX10" fmla="*/ 115491 w 692944"/>
              <a:gd name="connsiteY10" fmla="*/ 610952 h 687321"/>
              <a:gd name="connsiteX11" fmla="*/ 0 w 692944"/>
              <a:gd name="connsiteY11" fmla="*/ 610952 h 687321"/>
              <a:gd name="connsiteX0" fmla="*/ 115491 w 692944"/>
              <a:gd name="connsiteY0" fmla="*/ 0 h 687321"/>
              <a:gd name="connsiteX1" fmla="*/ 288727 w 692944"/>
              <a:gd name="connsiteY1" fmla="*/ 0 h 687321"/>
              <a:gd name="connsiteX2" fmla="*/ 692944 w 692944"/>
              <a:gd name="connsiteY2" fmla="*/ 0 h 687321"/>
              <a:gd name="connsiteX3" fmla="*/ 692944 w 692944"/>
              <a:gd name="connsiteY3" fmla="*/ 356389 h 687321"/>
              <a:gd name="connsiteX4" fmla="*/ 692944 w 692944"/>
              <a:gd name="connsiteY4" fmla="*/ 356389 h 687321"/>
              <a:gd name="connsiteX5" fmla="*/ 692944 w 692944"/>
              <a:gd name="connsiteY5" fmla="*/ 509127 h 687321"/>
              <a:gd name="connsiteX6" fmla="*/ 692944 w 692944"/>
              <a:gd name="connsiteY6" fmla="*/ 610952 h 687321"/>
              <a:gd name="connsiteX7" fmla="*/ 288727 w 692944"/>
              <a:gd name="connsiteY7" fmla="*/ 610952 h 687321"/>
              <a:gd name="connsiteX8" fmla="*/ 202111 w 692944"/>
              <a:gd name="connsiteY8" fmla="*/ 687321 h 687321"/>
              <a:gd name="connsiteX9" fmla="*/ 115491 w 692944"/>
              <a:gd name="connsiteY9" fmla="*/ 610952 h 687321"/>
              <a:gd name="connsiteX10" fmla="*/ 0 w 692944"/>
              <a:gd name="connsiteY10" fmla="*/ 610952 h 687321"/>
              <a:gd name="connsiteX0" fmla="*/ 115491 w 692944"/>
              <a:gd name="connsiteY0" fmla="*/ 0 h 687321"/>
              <a:gd name="connsiteX1" fmla="*/ 692944 w 692944"/>
              <a:gd name="connsiteY1" fmla="*/ 0 h 687321"/>
              <a:gd name="connsiteX2" fmla="*/ 692944 w 692944"/>
              <a:gd name="connsiteY2" fmla="*/ 356389 h 687321"/>
              <a:gd name="connsiteX3" fmla="*/ 692944 w 692944"/>
              <a:gd name="connsiteY3" fmla="*/ 356389 h 687321"/>
              <a:gd name="connsiteX4" fmla="*/ 692944 w 692944"/>
              <a:gd name="connsiteY4" fmla="*/ 509127 h 687321"/>
              <a:gd name="connsiteX5" fmla="*/ 692944 w 692944"/>
              <a:gd name="connsiteY5" fmla="*/ 610952 h 687321"/>
              <a:gd name="connsiteX6" fmla="*/ 288727 w 692944"/>
              <a:gd name="connsiteY6" fmla="*/ 610952 h 687321"/>
              <a:gd name="connsiteX7" fmla="*/ 202111 w 692944"/>
              <a:gd name="connsiteY7" fmla="*/ 687321 h 687321"/>
              <a:gd name="connsiteX8" fmla="*/ 115491 w 692944"/>
              <a:gd name="connsiteY8" fmla="*/ 610952 h 687321"/>
              <a:gd name="connsiteX9" fmla="*/ 0 w 692944"/>
              <a:gd name="connsiteY9" fmla="*/ 610952 h 687321"/>
              <a:gd name="connsiteX0" fmla="*/ 692944 w 692944"/>
              <a:gd name="connsiteY0" fmla="*/ 0 h 687321"/>
              <a:gd name="connsiteX1" fmla="*/ 692944 w 692944"/>
              <a:gd name="connsiteY1" fmla="*/ 356389 h 687321"/>
              <a:gd name="connsiteX2" fmla="*/ 692944 w 692944"/>
              <a:gd name="connsiteY2" fmla="*/ 356389 h 687321"/>
              <a:gd name="connsiteX3" fmla="*/ 692944 w 692944"/>
              <a:gd name="connsiteY3" fmla="*/ 509127 h 687321"/>
              <a:gd name="connsiteX4" fmla="*/ 692944 w 692944"/>
              <a:gd name="connsiteY4" fmla="*/ 610952 h 687321"/>
              <a:gd name="connsiteX5" fmla="*/ 288727 w 692944"/>
              <a:gd name="connsiteY5" fmla="*/ 610952 h 687321"/>
              <a:gd name="connsiteX6" fmla="*/ 202111 w 692944"/>
              <a:gd name="connsiteY6" fmla="*/ 687321 h 687321"/>
              <a:gd name="connsiteX7" fmla="*/ 115491 w 692944"/>
              <a:gd name="connsiteY7" fmla="*/ 610952 h 687321"/>
              <a:gd name="connsiteX8" fmla="*/ 0 w 692944"/>
              <a:gd name="connsiteY8" fmla="*/ 610952 h 687321"/>
              <a:gd name="connsiteX0" fmla="*/ 692944 w 692944"/>
              <a:gd name="connsiteY0" fmla="*/ 0 h 687321"/>
              <a:gd name="connsiteX1" fmla="*/ 692944 w 692944"/>
              <a:gd name="connsiteY1" fmla="*/ 356389 h 687321"/>
              <a:gd name="connsiteX2" fmla="*/ 692944 w 692944"/>
              <a:gd name="connsiteY2" fmla="*/ 356389 h 687321"/>
              <a:gd name="connsiteX3" fmla="*/ 692944 w 692944"/>
              <a:gd name="connsiteY3" fmla="*/ 509127 h 687321"/>
              <a:gd name="connsiteX4" fmla="*/ 692944 w 692944"/>
              <a:gd name="connsiteY4" fmla="*/ 610952 h 687321"/>
              <a:gd name="connsiteX5" fmla="*/ 288727 w 692944"/>
              <a:gd name="connsiteY5" fmla="*/ 610952 h 687321"/>
              <a:gd name="connsiteX6" fmla="*/ 202111 w 692944"/>
              <a:gd name="connsiteY6" fmla="*/ 687321 h 687321"/>
              <a:gd name="connsiteX7" fmla="*/ 115491 w 692944"/>
              <a:gd name="connsiteY7" fmla="*/ 610952 h 687321"/>
              <a:gd name="connsiteX8" fmla="*/ 0 w 692944"/>
              <a:gd name="connsiteY8" fmla="*/ 610952 h 687321"/>
              <a:gd name="connsiteX0" fmla="*/ 692944 w 692944"/>
              <a:gd name="connsiteY0" fmla="*/ 0 h 330932"/>
              <a:gd name="connsiteX1" fmla="*/ 692944 w 692944"/>
              <a:gd name="connsiteY1" fmla="*/ 0 h 330932"/>
              <a:gd name="connsiteX2" fmla="*/ 692944 w 692944"/>
              <a:gd name="connsiteY2" fmla="*/ 152738 h 330932"/>
              <a:gd name="connsiteX3" fmla="*/ 692944 w 692944"/>
              <a:gd name="connsiteY3" fmla="*/ 254563 h 330932"/>
              <a:gd name="connsiteX4" fmla="*/ 288727 w 692944"/>
              <a:gd name="connsiteY4" fmla="*/ 254563 h 330932"/>
              <a:gd name="connsiteX5" fmla="*/ 202111 w 692944"/>
              <a:gd name="connsiteY5" fmla="*/ 330932 h 330932"/>
              <a:gd name="connsiteX6" fmla="*/ 115491 w 692944"/>
              <a:gd name="connsiteY6" fmla="*/ 254563 h 330932"/>
              <a:gd name="connsiteX7" fmla="*/ 0 w 692944"/>
              <a:gd name="connsiteY7" fmla="*/ 254563 h 330932"/>
              <a:gd name="connsiteX0" fmla="*/ 692944 w 692944"/>
              <a:gd name="connsiteY0" fmla="*/ 0 h 330932"/>
              <a:gd name="connsiteX1" fmla="*/ 692944 w 692944"/>
              <a:gd name="connsiteY1" fmla="*/ 152738 h 330932"/>
              <a:gd name="connsiteX2" fmla="*/ 692944 w 692944"/>
              <a:gd name="connsiteY2" fmla="*/ 254563 h 330932"/>
              <a:gd name="connsiteX3" fmla="*/ 288727 w 692944"/>
              <a:gd name="connsiteY3" fmla="*/ 254563 h 330932"/>
              <a:gd name="connsiteX4" fmla="*/ 202111 w 692944"/>
              <a:gd name="connsiteY4" fmla="*/ 330932 h 330932"/>
              <a:gd name="connsiteX5" fmla="*/ 115491 w 692944"/>
              <a:gd name="connsiteY5" fmla="*/ 254563 h 330932"/>
              <a:gd name="connsiteX6" fmla="*/ 0 w 692944"/>
              <a:gd name="connsiteY6" fmla="*/ 254563 h 330932"/>
              <a:gd name="connsiteX0" fmla="*/ 692944 w 692944"/>
              <a:gd name="connsiteY0" fmla="*/ 0 h 330932"/>
              <a:gd name="connsiteX1" fmla="*/ 692944 w 692944"/>
              <a:gd name="connsiteY1" fmla="*/ 254563 h 330932"/>
              <a:gd name="connsiteX2" fmla="*/ 288727 w 692944"/>
              <a:gd name="connsiteY2" fmla="*/ 254563 h 330932"/>
              <a:gd name="connsiteX3" fmla="*/ 202111 w 692944"/>
              <a:gd name="connsiteY3" fmla="*/ 330932 h 330932"/>
              <a:gd name="connsiteX4" fmla="*/ 115491 w 692944"/>
              <a:gd name="connsiteY4" fmla="*/ 254563 h 330932"/>
              <a:gd name="connsiteX5" fmla="*/ 0 w 692944"/>
              <a:gd name="connsiteY5" fmla="*/ 254563 h 330932"/>
              <a:gd name="connsiteX0" fmla="*/ 692944 w 692944"/>
              <a:gd name="connsiteY0" fmla="*/ 0 h 330932"/>
              <a:gd name="connsiteX1" fmla="*/ 692944 w 692944"/>
              <a:gd name="connsiteY1" fmla="*/ 254563 h 330932"/>
              <a:gd name="connsiteX2" fmla="*/ 288727 w 692944"/>
              <a:gd name="connsiteY2" fmla="*/ 254563 h 330932"/>
              <a:gd name="connsiteX3" fmla="*/ 202111 w 692944"/>
              <a:gd name="connsiteY3" fmla="*/ 330932 h 330932"/>
              <a:gd name="connsiteX4" fmla="*/ 115491 w 692944"/>
              <a:gd name="connsiteY4" fmla="*/ 254563 h 330932"/>
              <a:gd name="connsiteX5" fmla="*/ 0 w 692944"/>
              <a:gd name="connsiteY5" fmla="*/ 254563 h 330932"/>
              <a:gd name="connsiteX0" fmla="*/ 692944 w 692944"/>
              <a:gd name="connsiteY0" fmla="*/ 0 h 330932"/>
              <a:gd name="connsiteX1" fmla="*/ 692944 w 692944"/>
              <a:gd name="connsiteY1" fmla="*/ 254563 h 330932"/>
              <a:gd name="connsiteX2" fmla="*/ 288727 w 692944"/>
              <a:gd name="connsiteY2" fmla="*/ 254563 h 330932"/>
              <a:gd name="connsiteX3" fmla="*/ 202111 w 692944"/>
              <a:gd name="connsiteY3" fmla="*/ 330932 h 330932"/>
              <a:gd name="connsiteX4" fmla="*/ 115491 w 692944"/>
              <a:gd name="connsiteY4" fmla="*/ 254563 h 330932"/>
              <a:gd name="connsiteX5" fmla="*/ 0 w 692944"/>
              <a:gd name="connsiteY5" fmla="*/ 254563 h 330932"/>
              <a:gd name="connsiteX0" fmla="*/ 692944 w 692944"/>
              <a:gd name="connsiteY0" fmla="*/ 0 h 330932"/>
              <a:gd name="connsiteX1" fmla="*/ 692944 w 692944"/>
              <a:gd name="connsiteY1" fmla="*/ 254563 h 330932"/>
              <a:gd name="connsiteX2" fmla="*/ 288727 w 692944"/>
              <a:gd name="connsiteY2" fmla="*/ 254563 h 330932"/>
              <a:gd name="connsiteX3" fmla="*/ 202111 w 692944"/>
              <a:gd name="connsiteY3" fmla="*/ 330932 h 330932"/>
              <a:gd name="connsiteX4" fmla="*/ 115491 w 692944"/>
              <a:gd name="connsiteY4" fmla="*/ 254563 h 330932"/>
              <a:gd name="connsiteX5" fmla="*/ 0 w 692944"/>
              <a:gd name="connsiteY5" fmla="*/ 254563 h 330932"/>
              <a:gd name="connsiteX0" fmla="*/ 692944 w 692944"/>
              <a:gd name="connsiteY0" fmla="*/ 0 h 76369"/>
              <a:gd name="connsiteX1" fmla="*/ 288727 w 692944"/>
              <a:gd name="connsiteY1" fmla="*/ 0 h 76369"/>
              <a:gd name="connsiteX2" fmla="*/ 202111 w 692944"/>
              <a:gd name="connsiteY2" fmla="*/ 76369 h 76369"/>
              <a:gd name="connsiteX3" fmla="*/ 115491 w 692944"/>
              <a:gd name="connsiteY3" fmla="*/ 0 h 76369"/>
              <a:gd name="connsiteX4" fmla="*/ 0 w 692944"/>
              <a:gd name="connsiteY4" fmla="*/ 0 h 76369"/>
              <a:gd name="connsiteX0" fmla="*/ 922370 w 922370"/>
              <a:gd name="connsiteY0" fmla="*/ 3987 h 76369"/>
              <a:gd name="connsiteX1" fmla="*/ 288727 w 922370"/>
              <a:gd name="connsiteY1" fmla="*/ 0 h 76369"/>
              <a:gd name="connsiteX2" fmla="*/ 202111 w 922370"/>
              <a:gd name="connsiteY2" fmla="*/ 76369 h 76369"/>
              <a:gd name="connsiteX3" fmla="*/ 115491 w 922370"/>
              <a:gd name="connsiteY3" fmla="*/ 0 h 76369"/>
              <a:gd name="connsiteX4" fmla="*/ 0 w 922370"/>
              <a:gd name="connsiteY4" fmla="*/ 0 h 76369"/>
              <a:gd name="connsiteX0" fmla="*/ 922373 w 922373"/>
              <a:gd name="connsiteY0" fmla="*/ 0 h 78356"/>
              <a:gd name="connsiteX1" fmla="*/ 288727 w 922373"/>
              <a:gd name="connsiteY1" fmla="*/ 1987 h 78356"/>
              <a:gd name="connsiteX2" fmla="*/ 202111 w 922373"/>
              <a:gd name="connsiteY2" fmla="*/ 78356 h 78356"/>
              <a:gd name="connsiteX3" fmla="*/ 115491 w 922373"/>
              <a:gd name="connsiteY3" fmla="*/ 1987 h 78356"/>
              <a:gd name="connsiteX4" fmla="*/ 0 w 922373"/>
              <a:gd name="connsiteY4" fmla="*/ 1987 h 78356"/>
              <a:gd name="connsiteX0" fmla="*/ 922376 w 922376"/>
              <a:gd name="connsiteY0" fmla="*/ 3991 h 76369"/>
              <a:gd name="connsiteX1" fmla="*/ 288727 w 922376"/>
              <a:gd name="connsiteY1" fmla="*/ 0 h 76369"/>
              <a:gd name="connsiteX2" fmla="*/ 202111 w 922376"/>
              <a:gd name="connsiteY2" fmla="*/ 76369 h 76369"/>
              <a:gd name="connsiteX3" fmla="*/ 115491 w 922376"/>
              <a:gd name="connsiteY3" fmla="*/ 0 h 76369"/>
              <a:gd name="connsiteX4" fmla="*/ 0 w 922376"/>
              <a:gd name="connsiteY4" fmla="*/ 0 h 76369"/>
              <a:gd name="connsiteX0" fmla="*/ 925079 w 925079"/>
              <a:gd name="connsiteY0" fmla="*/ 0 h 80345"/>
              <a:gd name="connsiteX1" fmla="*/ 288727 w 925079"/>
              <a:gd name="connsiteY1" fmla="*/ 3976 h 80345"/>
              <a:gd name="connsiteX2" fmla="*/ 202111 w 925079"/>
              <a:gd name="connsiteY2" fmla="*/ 80345 h 80345"/>
              <a:gd name="connsiteX3" fmla="*/ 115491 w 925079"/>
              <a:gd name="connsiteY3" fmla="*/ 3976 h 80345"/>
              <a:gd name="connsiteX4" fmla="*/ 0 w 925079"/>
              <a:gd name="connsiteY4" fmla="*/ 3976 h 80345"/>
              <a:gd name="connsiteX0" fmla="*/ 925079 w 925079"/>
              <a:gd name="connsiteY0" fmla="*/ 9 h 80354"/>
              <a:gd name="connsiteX1" fmla="*/ 296823 w 925079"/>
              <a:gd name="connsiteY1" fmla="*/ 0 h 80354"/>
              <a:gd name="connsiteX2" fmla="*/ 202111 w 925079"/>
              <a:gd name="connsiteY2" fmla="*/ 80354 h 80354"/>
              <a:gd name="connsiteX3" fmla="*/ 115491 w 925079"/>
              <a:gd name="connsiteY3" fmla="*/ 3985 h 80354"/>
              <a:gd name="connsiteX4" fmla="*/ 0 w 925079"/>
              <a:gd name="connsiteY4" fmla="*/ 3985 h 80354"/>
              <a:gd name="connsiteX0" fmla="*/ 925079 w 925079"/>
              <a:gd name="connsiteY0" fmla="*/ 9 h 80354"/>
              <a:gd name="connsiteX1" fmla="*/ 296823 w 925079"/>
              <a:gd name="connsiteY1" fmla="*/ 0 h 80354"/>
              <a:gd name="connsiteX2" fmla="*/ 202111 w 925079"/>
              <a:gd name="connsiteY2" fmla="*/ 80354 h 80354"/>
              <a:gd name="connsiteX3" fmla="*/ 126291 w 925079"/>
              <a:gd name="connsiteY3" fmla="*/ 1994 h 80354"/>
              <a:gd name="connsiteX4" fmla="*/ 0 w 925079"/>
              <a:gd name="connsiteY4" fmla="*/ 3985 h 80354"/>
              <a:gd name="connsiteX0" fmla="*/ 925076 w 925076"/>
              <a:gd name="connsiteY0" fmla="*/ 9 h 80354"/>
              <a:gd name="connsiteX1" fmla="*/ 296820 w 925076"/>
              <a:gd name="connsiteY1" fmla="*/ 0 h 80354"/>
              <a:gd name="connsiteX2" fmla="*/ 202108 w 925076"/>
              <a:gd name="connsiteY2" fmla="*/ 80354 h 80354"/>
              <a:gd name="connsiteX3" fmla="*/ 126288 w 925076"/>
              <a:gd name="connsiteY3" fmla="*/ 1994 h 80354"/>
              <a:gd name="connsiteX4" fmla="*/ 0 w 925076"/>
              <a:gd name="connsiteY4" fmla="*/ 1994 h 80354"/>
              <a:gd name="connsiteX0" fmla="*/ 2148975 w 2148975"/>
              <a:gd name="connsiteY0" fmla="*/ 9 h 80354"/>
              <a:gd name="connsiteX1" fmla="*/ 296820 w 2148975"/>
              <a:gd name="connsiteY1" fmla="*/ 0 h 80354"/>
              <a:gd name="connsiteX2" fmla="*/ 202108 w 2148975"/>
              <a:gd name="connsiteY2" fmla="*/ 80354 h 80354"/>
              <a:gd name="connsiteX3" fmla="*/ 126288 w 2148975"/>
              <a:gd name="connsiteY3" fmla="*/ 1994 h 80354"/>
              <a:gd name="connsiteX4" fmla="*/ 0 w 2148975"/>
              <a:gd name="connsiteY4" fmla="*/ 1994 h 80354"/>
              <a:gd name="connsiteX0" fmla="*/ 1869355 w 1869355"/>
              <a:gd name="connsiteY0" fmla="*/ 0 h 85849"/>
              <a:gd name="connsiteX1" fmla="*/ 296820 w 1869355"/>
              <a:gd name="connsiteY1" fmla="*/ 5495 h 85849"/>
              <a:gd name="connsiteX2" fmla="*/ 202108 w 1869355"/>
              <a:gd name="connsiteY2" fmla="*/ 85849 h 85849"/>
              <a:gd name="connsiteX3" fmla="*/ 126288 w 1869355"/>
              <a:gd name="connsiteY3" fmla="*/ 7489 h 85849"/>
              <a:gd name="connsiteX4" fmla="*/ 0 w 1869355"/>
              <a:gd name="connsiteY4" fmla="*/ 7489 h 85849"/>
              <a:gd name="connsiteX0" fmla="*/ 1183955 w 1183955"/>
              <a:gd name="connsiteY0" fmla="*/ 0 h 83834"/>
              <a:gd name="connsiteX1" fmla="*/ 296820 w 1183955"/>
              <a:gd name="connsiteY1" fmla="*/ 3480 h 83834"/>
              <a:gd name="connsiteX2" fmla="*/ 202108 w 1183955"/>
              <a:gd name="connsiteY2" fmla="*/ 83834 h 83834"/>
              <a:gd name="connsiteX3" fmla="*/ 126288 w 1183955"/>
              <a:gd name="connsiteY3" fmla="*/ 5474 h 83834"/>
              <a:gd name="connsiteX4" fmla="*/ 0 w 1183955"/>
              <a:gd name="connsiteY4" fmla="*/ 5474 h 83834"/>
              <a:gd name="connsiteX0" fmla="*/ 1053993 w 1053993"/>
              <a:gd name="connsiteY0" fmla="*/ 0 h 83832"/>
              <a:gd name="connsiteX1" fmla="*/ 296820 w 1053993"/>
              <a:gd name="connsiteY1" fmla="*/ 3478 h 83832"/>
              <a:gd name="connsiteX2" fmla="*/ 202108 w 1053993"/>
              <a:gd name="connsiteY2" fmla="*/ 83832 h 83832"/>
              <a:gd name="connsiteX3" fmla="*/ 126288 w 1053993"/>
              <a:gd name="connsiteY3" fmla="*/ 5472 h 83832"/>
              <a:gd name="connsiteX4" fmla="*/ 0 w 1053993"/>
              <a:gd name="connsiteY4" fmla="*/ 5472 h 83832"/>
              <a:gd name="connsiteX0" fmla="*/ 1053993 w 1053993"/>
              <a:gd name="connsiteY0" fmla="*/ 8644 h 80354"/>
              <a:gd name="connsiteX1" fmla="*/ 296820 w 1053993"/>
              <a:gd name="connsiteY1" fmla="*/ 0 h 80354"/>
              <a:gd name="connsiteX2" fmla="*/ 202108 w 1053993"/>
              <a:gd name="connsiteY2" fmla="*/ 80354 h 80354"/>
              <a:gd name="connsiteX3" fmla="*/ 126288 w 1053993"/>
              <a:gd name="connsiteY3" fmla="*/ 1994 h 80354"/>
              <a:gd name="connsiteX4" fmla="*/ 0 w 1053993"/>
              <a:gd name="connsiteY4" fmla="*/ 1994 h 80354"/>
              <a:gd name="connsiteX0" fmla="*/ 1053993 w 1053993"/>
              <a:gd name="connsiteY0" fmla="*/ 6650 h 78360"/>
              <a:gd name="connsiteX1" fmla="*/ 295772 w 1053993"/>
              <a:gd name="connsiteY1" fmla="*/ 4067 h 78360"/>
              <a:gd name="connsiteX2" fmla="*/ 202108 w 1053993"/>
              <a:gd name="connsiteY2" fmla="*/ 78360 h 78360"/>
              <a:gd name="connsiteX3" fmla="*/ 126288 w 1053993"/>
              <a:gd name="connsiteY3" fmla="*/ 0 h 78360"/>
              <a:gd name="connsiteX4" fmla="*/ 0 w 1053993"/>
              <a:gd name="connsiteY4" fmla="*/ 0 h 78360"/>
              <a:gd name="connsiteX0" fmla="*/ 1053993 w 1053993"/>
              <a:gd name="connsiteY0" fmla="*/ 6650 h 78360"/>
              <a:gd name="connsiteX1" fmla="*/ 295772 w 1053993"/>
              <a:gd name="connsiteY1" fmla="*/ 4067 h 78360"/>
              <a:gd name="connsiteX2" fmla="*/ 202108 w 1053993"/>
              <a:gd name="connsiteY2" fmla="*/ 78360 h 78360"/>
              <a:gd name="connsiteX3" fmla="*/ 128384 w 1053993"/>
              <a:gd name="connsiteY3" fmla="*/ 4041 h 78360"/>
              <a:gd name="connsiteX4" fmla="*/ 0 w 1053993"/>
              <a:gd name="connsiteY4" fmla="*/ 0 h 78360"/>
              <a:gd name="connsiteX0" fmla="*/ 1052945 w 1052945"/>
              <a:gd name="connsiteY0" fmla="*/ 2609 h 74319"/>
              <a:gd name="connsiteX1" fmla="*/ 294724 w 1052945"/>
              <a:gd name="connsiteY1" fmla="*/ 26 h 74319"/>
              <a:gd name="connsiteX2" fmla="*/ 201060 w 1052945"/>
              <a:gd name="connsiteY2" fmla="*/ 74319 h 74319"/>
              <a:gd name="connsiteX3" fmla="*/ 127336 w 1052945"/>
              <a:gd name="connsiteY3" fmla="*/ 0 h 74319"/>
              <a:gd name="connsiteX4" fmla="*/ 0 w 1052945"/>
              <a:gd name="connsiteY4" fmla="*/ 0 h 74319"/>
              <a:gd name="connsiteX0" fmla="*/ 1052945 w 1052945"/>
              <a:gd name="connsiteY0" fmla="*/ 2609 h 74319"/>
              <a:gd name="connsiteX1" fmla="*/ 294724 w 1052945"/>
              <a:gd name="connsiteY1" fmla="*/ 26 h 74319"/>
              <a:gd name="connsiteX2" fmla="*/ 201060 w 1052945"/>
              <a:gd name="connsiteY2" fmla="*/ 74319 h 74319"/>
              <a:gd name="connsiteX3" fmla="*/ 127336 w 1052945"/>
              <a:gd name="connsiteY3" fmla="*/ 0 h 74319"/>
              <a:gd name="connsiteX4" fmla="*/ 0 w 1052945"/>
              <a:gd name="connsiteY4" fmla="*/ 0 h 74319"/>
              <a:gd name="connsiteX0" fmla="*/ 1451441 w 1451441"/>
              <a:gd name="connsiteY0" fmla="*/ 2609 h 74319"/>
              <a:gd name="connsiteX1" fmla="*/ 294724 w 1451441"/>
              <a:gd name="connsiteY1" fmla="*/ 26 h 74319"/>
              <a:gd name="connsiteX2" fmla="*/ 201060 w 1451441"/>
              <a:gd name="connsiteY2" fmla="*/ 74319 h 74319"/>
              <a:gd name="connsiteX3" fmla="*/ 127336 w 1451441"/>
              <a:gd name="connsiteY3" fmla="*/ 0 h 74319"/>
              <a:gd name="connsiteX4" fmla="*/ 0 w 1451441"/>
              <a:gd name="connsiteY4" fmla="*/ 0 h 74319"/>
              <a:gd name="connsiteX0" fmla="*/ 2219596 w 2219596"/>
              <a:gd name="connsiteY0" fmla="*/ 2609 h 74319"/>
              <a:gd name="connsiteX1" fmla="*/ 1062879 w 2219596"/>
              <a:gd name="connsiteY1" fmla="*/ 26 h 74319"/>
              <a:gd name="connsiteX2" fmla="*/ 969215 w 2219596"/>
              <a:gd name="connsiteY2" fmla="*/ 74319 h 74319"/>
              <a:gd name="connsiteX3" fmla="*/ 895491 w 2219596"/>
              <a:gd name="connsiteY3" fmla="*/ 0 h 74319"/>
              <a:gd name="connsiteX4" fmla="*/ 0 w 2219596"/>
              <a:gd name="connsiteY4" fmla="*/ 1264 h 74319"/>
              <a:gd name="connsiteX0" fmla="*/ 2393938 w 2393938"/>
              <a:gd name="connsiteY0" fmla="*/ 2609 h 74319"/>
              <a:gd name="connsiteX1" fmla="*/ 1237221 w 2393938"/>
              <a:gd name="connsiteY1" fmla="*/ 26 h 74319"/>
              <a:gd name="connsiteX2" fmla="*/ 1143557 w 2393938"/>
              <a:gd name="connsiteY2" fmla="*/ 74319 h 74319"/>
              <a:gd name="connsiteX3" fmla="*/ 1069833 w 2393938"/>
              <a:gd name="connsiteY3" fmla="*/ 0 h 74319"/>
              <a:gd name="connsiteX4" fmla="*/ 0 w 2393938"/>
              <a:gd name="connsiteY4" fmla="*/ 1264 h 74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3938" h="74319">
                <a:moveTo>
                  <a:pt x="2393938" y="2609"/>
                </a:moveTo>
                <a:lnTo>
                  <a:pt x="1237221" y="26"/>
                </a:lnTo>
                <a:lnTo>
                  <a:pt x="1143557" y="74319"/>
                </a:lnTo>
                <a:lnTo>
                  <a:pt x="1069833" y="0"/>
                </a:lnTo>
                <a:lnTo>
                  <a:pt x="0" y="1264"/>
                </a:lnTo>
              </a:path>
            </a:pathLst>
          </a:custGeom>
          <a:noFill/>
          <a:ln w="28575">
            <a:solidFill>
              <a:srgbClr val="1D49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092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00206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7908" y="3666441"/>
            <a:ext cx="3596248" cy="2486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5992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4">
            <a:extLst>
              <a:ext uri="{FF2B5EF4-FFF2-40B4-BE49-F238E27FC236}">
                <a16:creationId xmlns:a16="http://schemas.microsoft.com/office/drawing/2014/main" xmlns="" id="{FA604292-6ADC-3177-10B6-CBFC07D3CE59}"/>
              </a:ext>
            </a:extLst>
          </p:cNvPr>
          <p:cNvSpPr txBox="1"/>
          <p:nvPr/>
        </p:nvSpPr>
        <p:spPr>
          <a:xfrm>
            <a:off x="551070" y="729982"/>
            <a:ext cx="6157333" cy="346647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0899"/>
              </a:lnSpc>
              <a:spcBef>
                <a:spcPts val="58"/>
              </a:spcBef>
            </a:pPr>
            <a:r>
              <a:rPr lang="ru-RU" sz="2183" b="1" dirty="0" smtClean="0">
                <a:solidFill>
                  <a:srgbClr val="013E99"/>
                </a:solidFill>
                <a:latin typeface="Arial"/>
                <a:cs typeface="Arial"/>
              </a:rPr>
              <a:t>ОГРАНИЧЕНИЯ И ПОЖЕЛАНИЯ ЗАКАЗЧИКА</a:t>
            </a:r>
            <a:endParaRPr lang="ru-RU" sz="2183" b="1" dirty="0">
              <a:solidFill>
                <a:srgbClr val="013E99"/>
              </a:solidFill>
              <a:latin typeface="Arial"/>
              <a:cs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A8944D0-3EC2-E971-5088-14CB0BA10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7383" y="463559"/>
            <a:ext cx="933547" cy="866264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4702F4B6-A885-5015-E30D-84885E32033B}"/>
              </a:ext>
            </a:extLst>
          </p:cNvPr>
          <p:cNvCxnSpPr>
            <a:cxnSpLocks/>
          </p:cNvCxnSpPr>
          <p:nvPr/>
        </p:nvCxnSpPr>
        <p:spPr>
          <a:xfrm flipH="1">
            <a:off x="551070" y="1680816"/>
            <a:ext cx="739324" cy="0"/>
          </a:xfrm>
          <a:prstGeom prst="line">
            <a:avLst/>
          </a:prstGeom>
          <a:ln w="76200">
            <a:solidFill>
              <a:srgbClr val="FF1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A295A7B-B7B3-C6F9-1A40-6CB589A52AEC}"/>
              </a:ext>
            </a:extLst>
          </p:cNvPr>
          <p:cNvSpPr txBox="1"/>
          <p:nvPr/>
        </p:nvSpPr>
        <p:spPr>
          <a:xfrm>
            <a:off x="3515724" y="2981228"/>
            <a:ext cx="6651857" cy="68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4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 - прототип </a:t>
            </a:r>
            <a:r>
              <a:rPr lang="ru-RU" sz="194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интерактивной игры, </a:t>
            </a:r>
            <a:r>
              <a:rPr lang="ru-RU" sz="194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включающий в </a:t>
            </a:r>
            <a:r>
              <a:rPr lang="ru-RU" sz="194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себя набор логопедических упражнений</a:t>
            </a:r>
            <a:endParaRPr lang="en-US" sz="194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3A9835A9-3BBE-B19D-2B75-B5946C09AEB7}"/>
              </a:ext>
            </a:extLst>
          </p:cNvPr>
          <p:cNvSpPr txBox="1"/>
          <p:nvPr/>
        </p:nvSpPr>
        <p:spPr>
          <a:xfrm>
            <a:off x="2857791" y="2388744"/>
            <a:ext cx="9475432" cy="3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4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каком виде заказчик хотел бы увидеть результат?</a:t>
            </a:r>
            <a:endParaRPr lang="en-US" sz="194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Прямоугольная выноска 20">
            <a:extLst>
              <a:ext uri="{FF2B5EF4-FFF2-40B4-BE49-F238E27FC236}">
                <a16:creationId xmlns:a16="http://schemas.microsoft.com/office/drawing/2014/main" xmlns="" id="{1759E0A5-B571-0AFA-6A96-FA1A01F04007}"/>
              </a:ext>
            </a:extLst>
          </p:cNvPr>
          <p:cNvSpPr/>
          <p:nvPr/>
        </p:nvSpPr>
        <p:spPr>
          <a:xfrm rot="5400000" flipV="1">
            <a:off x="2035535" y="2738235"/>
            <a:ext cx="803424" cy="82770"/>
          </a:xfrm>
          <a:custGeom>
            <a:avLst/>
            <a:gdLst>
              <a:gd name="connsiteX0" fmla="*/ 0 w 692944"/>
              <a:gd name="connsiteY0" fmla="*/ 0 h 610952"/>
              <a:gd name="connsiteX1" fmla="*/ 115491 w 692944"/>
              <a:gd name="connsiteY1" fmla="*/ 0 h 610952"/>
              <a:gd name="connsiteX2" fmla="*/ 115491 w 692944"/>
              <a:gd name="connsiteY2" fmla="*/ 0 h 610952"/>
              <a:gd name="connsiteX3" fmla="*/ 288727 w 692944"/>
              <a:gd name="connsiteY3" fmla="*/ 0 h 610952"/>
              <a:gd name="connsiteX4" fmla="*/ 692944 w 692944"/>
              <a:gd name="connsiteY4" fmla="*/ 0 h 610952"/>
              <a:gd name="connsiteX5" fmla="*/ 692944 w 692944"/>
              <a:gd name="connsiteY5" fmla="*/ 356389 h 610952"/>
              <a:gd name="connsiteX6" fmla="*/ 692944 w 692944"/>
              <a:gd name="connsiteY6" fmla="*/ 356389 h 610952"/>
              <a:gd name="connsiteX7" fmla="*/ 692944 w 692944"/>
              <a:gd name="connsiteY7" fmla="*/ 509127 h 610952"/>
              <a:gd name="connsiteX8" fmla="*/ 692944 w 692944"/>
              <a:gd name="connsiteY8" fmla="*/ 610952 h 610952"/>
              <a:gd name="connsiteX9" fmla="*/ 288727 w 692944"/>
              <a:gd name="connsiteY9" fmla="*/ 610952 h 610952"/>
              <a:gd name="connsiteX10" fmla="*/ 202111 w 692944"/>
              <a:gd name="connsiteY10" fmla="*/ 687321 h 610952"/>
              <a:gd name="connsiteX11" fmla="*/ 115491 w 692944"/>
              <a:gd name="connsiteY11" fmla="*/ 610952 h 610952"/>
              <a:gd name="connsiteX12" fmla="*/ 0 w 692944"/>
              <a:gd name="connsiteY12" fmla="*/ 610952 h 610952"/>
              <a:gd name="connsiteX13" fmla="*/ 0 w 692944"/>
              <a:gd name="connsiteY13" fmla="*/ 509127 h 610952"/>
              <a:gd name="connsiteX14" fmla="*/ 0 w 692944"/>
              <a:gd name="connsiteY14" fmla="*/ 356389 h 610952"/>
              <a:gd name="connsiteX15" fmla="*/ 0 w 692944"/>
              <a:gd name="connsiteY15" fmla="*/ 356389 h 610952"/>
              <a:gd name="connsiteX16" fmla="*/ 0 w 692944"/>
              <a:gd name="connsiteY16" fmla="*/ 0 h 610952"/>
              <a:gd name="connsiteX0" fmla="*/ 0 w 692944"/>
              <a:gd name="connsiteY0" fmla="*/ 509127 h 687321"/>
              <a:gd name="connsiteX1" fmla="*/ 0 w 692944"/>
              <a:gd name="connsiteY1" fmla="*/ 356389 h 687321"/>
              <a:gd name="connsiteX2" fmla="*/ 0 w 692944"/>
              <a:gd name="connsiteY2" fmla="*/ 356389 h 687321"/>
              <a:gd name="connsiteX3" fmla="*/ 0 w 692944"/>
              <a:gd name="connsiteY3" fmla="*/ 0 h 687321"/>
              <a:gd name="connsiteX4" fmla="*/ 115491 w 692944"/>
              <a:gd name="connsiteY4" fmla="*/ 0 h 687321"/>
              <a:gd name="connsiteX5" fmla="*/ 115491 w 692944"/>
              <a:gd name="connsiteY5" fmla="*/ 0 h 687321"/>
              <a:gd name="connsiteX6" fmla="*/ 288727 w 692944"/>
              <a:gd name="connsiteY6" fmla="*/ 0 h 687321"/>
              <a:gd name="connsiteX7" fmla="*/ 692944 w 692944"/>
              <a:gd name="connsiteY7" fmla="*/ 0 h 687321"/>
              <a:gd name="connsiteX8" fmla="*/ 692944 w 692944"/>
              <a:gd name="connsiteY8" fmla="*/ 356389 h 687321"/>
              <a:gd name="connsiteX9" fmla="*/ 692944 w 692944"/>
              <a:gd name="connsiteY9" fmla="*/ 356389 h 687321"/>
              <a:gd name="connsiteX10" fmla="*/ 692944 w 692944"/>
              <a:gd name="connsiteY10" fmla="*/ 509127 h 687321"/>
              <a:gd name="connsiteX11" fmla="*/ 692944 w 692944"/>
              <a:gd name="connsiteY11" fmla="*/ 610952 h 687321"/>
              <a:gd name="connsiteX12" fmla="*/ 288727 w 692944"/>
              <a:gd name="connsiteY12" fmla="*/ 610952 h 687321"/>
              <a:gd name="connsiteX13" fmla="*/ 202111 w 692944"/>
              <a:gd name="connsiteY13" fmla="*/ 687321 h 687321"/>
              <a:gd name="connsiteX14" fmla="*/ 115491 w 692944"/>
              <a:gd name="connsiteY14" fmla="*/ 610952 h 687321"/>
              <a:gd name="connsiteX15" fmla="*/ 0 w 692944"/>
              <a:gd name="connsiteY15" fmla="*/ 610952 h 687321"/>
              <a:gd name="connsiteX16" fmla="*/ 91440 w 692944"/>
              <a:gd name="connsiteY16" fmla="*/ 600567 h 687321"/>
              <a:gd name="connsiteX0" fmla="*/ 0 w 692944"/>
              <a:gd name="connsiteY0" fmla="*/ 509127 h 687321"/>
              <a:gd name="connsiteX1" fmla="*/ 0 w 692944"/>
              <a:gd name="connsiteY1" fmla="*/ 356389 h 687321"/>
              <a:gd name="connsiteX2" fmla="*/ 0 w 692944"/>
              <a:gd name="connsiteY2" fmla="*/ 356389 h 687321"/>
              <a:gd name="connsiteX3" fmla="*/ 0 w 692944"/>
              <a:gd name="connsiteY3" fmla="*/ 0 h 687321"/>
              <a:gd name="connsiteX4" fmla="*/ 115491 w 692944"/>
              <a:gd name="connsiteY4" fmla="*/ 0 h 687321"/>
              <a:gd name="connsiteX5" fmla="*/ 115491 w 692944"/>
              <a:gd name="connsiteY5" fmla="*/ 0 h 687321"/>
              <a:gd name="connsiteX6" fmla="*/ 288727 w 692944"/>
              <a:gd name="connsiteY6" fmla="*/ 0 h 687321"/>
              <a:gd name="connsiteX7" fmla="*/ 692944 w 692944"/>
              <a:gd name="connsiteY7" fmla="*/ 0 h 687321"/>
              <a:gd name="connsiteX8" fmla="*/ 692944 w 692944"/>
              <a:gd name="connsiteY8" fmla="*/ 356389 h 687321"/>
              <a:gd name="connsiteX9" fmla="*/ 692944 w 692944"/>
              <a:gd name="connsiteY9" fmla="*/ 356389 h 687321"/>
              <a:gd name="connsiteX10" fmla="*/ 692944 w 692944"/>
              <a:gd name="connsiteY10" fmla="*/ 509127 h 687321"/>
              <a:gd name="connsiteX11" fmla="*/ 692944 w 692944"/>
              <a:gd name="connsiteY11" fmla="*/ 610952 h 687321"/>
              <a:gd name="connsiteX12" fmla="*/ 288727 w 692944"/>
              <a:gd name="connsiteY12" fmla="*/ 610952 h 687321"/>
              <a:gd name="connsiteX13" fmla="*/ 202111 w 692944"/>
              <a:gd name="connsiteY13" fmla="*/ 687321 h 687321"/>
              <a:gd name="connsiteX14" fmla="*/ 115491 w 692944"/>
              <a:gd name="connsiteY14" fmla="*/ 610952 h 687321"/>
              <a:gd name="connsiteX15" fmla="*/ 0 w 692944"/>
              <a:gd name="connsiteY15" fmla="*/ 610952 h 687321"/>
              <a:gd name="connsiteX16" fmla="*/ 84296 w 692944"/>
              <a:gd name="connsiteY16" fmla="*/ 531510 h 687321"/>
              <a:gd name="connsiteX0" fmla="*/ 0 w 692944"/>
              <a:gd name="connsiteY0" fmla="*/ 509127 h 687321"/>
              <a:gd name="connsiteX1" fmla="*/ 0 w 692944"/>
              <a:gd name="connsiteY1" fmla="*/ 356389 h 687321"/>
              <a:gd name="connsiteX2" fmla="*/ 0 w 692944"/>
              <a:gd name="connsiteY2" fmla="*/ 356389 h 687321"/>
              <a:gd name="connsiteX3" fmla="*/ 0 w 692944"/>
              <a:gd name="connsiteY3" fmla="*/ 0 h 687321"/>
              <a:gd name="connsiteX4" fmla="*/ 115491 w 692944"/>
              <a:gd name="connsiteY4" fmla="*/ 0 h 687321"/>
              <a:gd name="connsiteX5" fmla="*/ 115491 w 692944"/>
              <a:gd name="connsiteY5" fmla="*/ 0 h 687321"/>
              <a:gd name="connsiteX6" fmla="*/ 288727 w 692944"/>
              <a:gd name="connsiteY6" fmla="*/ 0 h 687321"/>
              <a:gd name="connsiteX7" fmla="*/ 692944 w 692944"/>
              <a:gd name="connsiteY7" fmla="*/ 0 h 687321"/>
              <a:gd name="connsiteX8" fmla="*/ 692944 w 692944"/>
              <a:gd name="connsiteY8" fmla="*/ 356389 h 687321"/>
              <a:gd name="connsiteX9" fmla="*/ 692944 w 692944"/>
              <a:gd name="connsiteY9" fmla="*/ 356389 h 687321"/>
              <a:gd name="connsiteX10" fmla="*/ 692944 w 692944"/>
              <a:gd name="connsiteY10" fmla="*/ 509127 h 687321"/>
              <a:gd name="connsiteX11" fmla="*/ 692944 w 692944"/>
              <a:gd name="connsiteY11" fmla="*/ 610952 h 687321"/>
              <a:gd name="connsiteX12" fmla="*/ 288727 w 692944"/>
              <a:gd name="connsiteY12" fmla="*/ 610952 h 687321"/>
              <a:gd name="connsiteX13" fmla="*/ 202111 w 692944"/>
              <a:gd name="connsiteY13" fmla="*/ 687321 h 687321"/>
              <a:gd name="connsiteX14" fmla="*/ 115491 w 692944"/>
              <a:gd name="connsiteY14" fmla="*/ 610952 h 687321"/>
              <a:gd name="connsiteX15" fmla="*/ 0 w 692944"/>
              <a:gd name="connsiteY15" fmla="*/ 610952 h 687321"/>
              <a:gd name="connsiteX0" fmla="*/ 0 w 692944"/>
              <a:gd name="connsiteY0" fmla="*/ 356389 h 687321"/>
              <a:gd name="connsiteX1" fmla="*/ 0 w 692944"/>
              <a:gd name="connsiteY1" fmla="*/ 356389 h 687321"/>
              <a:gd name="connsiteX2" fmla="*/ 0 w 692944"/>
              <a:gd name="connsiteY2" fmla="*/ 0 h 687321"/>
              <a:gd name="connsiteX3" fmla="*/ 115491 w 692944"/>
              <a:gd name="connsiteY3" fmla="*/ 0 h 687321"/>
              <a:gd name="connsiteX4" fmla="*/ 115491 w 692944"/>
              <a:gd name="connsiteY4" fmla="*/ 0 h 687321"/>
              <a:gd name="connsiteX5" fmla="*/ 288727 w 692944"/>
              <a:gd name="connsiteY5" fmla="*/ 0 h 687321"/>
              <a:gd name="connsiteX6" fmla="*/ 692944 w 692944"/>
              <a:gd name="connsiteY6" fmla="*/ 0 h 687321"/>
              <a:gd name="connsiteX7" fmla="*/ 692944 w 692944"/>
              <a:gd name="connsiteY7" fmla="*/ 356389 h 687321"/>
              <a:gd name="connsiteX8" fmla="*/ 692944 w 692944"/>
              <a:gd name="connsiteY8" fmla="*/ 356389 h 687321"/>
              <a:gd name="connsiteX9" fmla="*/ 692944 w 692944"/>
              <a:gd name="connsiteY9" fmla="*/ 509127 h 687321"/>
              <a:gd name="connsiteX10" fmla="*/ 692944 w 692944"/>
              <a:gd name="connsiteY10" fmla="*/ 610952 h 687321"/>
              <a:gd name="connsiteX11" fmla="*/ 288727 w 692944"/>
              <a:gd name="connsiteY11" fmla="*/ 610952 h 687321"/>
              <a:gd name="connsiteX12" fmla="*/ 202111 w 692944"/>
              <a:gd name="connsiteY12" fmla="*/ 687321 h 687321"/>
              <a:gd name="connsiteX13" fmla="*/ 115491 w 692944"/>
              <a:gd name="connsiteY13" fmla="*/ 610952 h 687321"/>
              <a:gd name="connsiteX14" fmla="*/ 0 w 692944"/>
              <a:gd name="connsiteY14" fmla="*/ 610952 h 687321"/>
              <a:gd name="connsiteX0" fmla="*/ 0 w 692944"/>
              <a:gd name="connsiteY0" fmla="*/ 356389 h 687321"/>
              <a:gd name="connsiteX1" fmla="*/ 0 w 692944"/>
              <a:gd name="connsiteY1" fmla="*/ 0 h 687321"/>
              <a:gd name="connsiteX2" fmla="*/ 115491 w 692944"/>
              <a:gd name="connsiteY2" fmla="*/ 0 h 687321"/>
              <a:gd name="connsiteX3" fmla="*/ 115491 w 692944"/>
              <a:gd name="connsiteY3" fmla="*/ 0 h 687321"/>
              <a:gd name="connsiteX4" fmla="*/ 288727 w 692944"/>
              <a:gd name="connsiteY4" fmla="*/ 0 h 687321"/>
              <a:gd name="connsiteX5" fmla="*/ 692944 w 692944"/>
              <a:gd name="connsiteY5" fmla="*/ 0 h 687321"/>
              <a:gd name="connsiteX6" fmla="*/ 692944 w 692944"/>
              <a:gd name="connsiteY6" fmla="*/ 356389 h 687321"/>
              <a:gd name="connsiteX7" fmla="*/ 692944 w 692944"/>
              <a:gd name="connsiteY7" fmla="*/ 356389 h 687321"/>
              <a:gd name="connsiteX8" fmla="*/ 692944 w 692944"/>
              <a:gd name="connsiteY8" fmla="*/ 509127 h 687321"/>
              <a:gd name="connsiteX9" fmla="*/ 692944 w 692944"/>
              <a:gd name="connsiteY9" fmla="*/ 610952 h 687321"/>
              <a:gd name="connsiteX10" fmla="*/ 288727 w 692944"/>
              <a:gd name="connsiteY10" fmla="*/ 610952 h 687321"/>
              <a:gd name="connsiteX11" fmla="*/ 202111 w 692944"/>
              <a:gd name="connsiteY11" fmla="*/ 687321 h 687321"/>
              <a:gd name="connsiteX12" fmla="*/ 115491 w 692944"/>
              <a:gd name="connsiteY12" fmla="*/ 610952 h 687321"/>
              <a:gd name="connsiteX13" fmla="*/ 0 w 692944"/>
              <a:gd name="connsiteY13" fmla="*/ 610952 h 687321"/>
              <a:gd name="connsiteX0" fmla="*/ 0 w 692944"/>
              <a:gd name="connsiteY0" fmla="*/ 0 h 687321"/>
              <a:gd name="connsiteX1" fmla="*/ 115491 w 692944"/>
              <a:gd name="connsiteY1" fmla="*/ 0 h 687321"/>
              <a:gd name="connsiteX2" fmla="*/ 115491 w 692944"/>
              <a:gd name="connsiteY2" fmla="*/ 0 h 687321"/>
              <a:gd name="connsiteX3" fmla="*/ 288727 w 692944"/>
              <a:gd name="connsiteY3" fmla="*/ 0 h 687321"/>
              <a:gd name="connsiteX4" fmla="*/ 692944 w 692944"/>
              <a:gd name="connsiteY4" fmla="*/ 0 h 687321"/>
              <a:gd name="connsiteX5" fmla="*/ 692944 w 692944"/>
              <a:gd name="connsiteY5" fmla="*/ 356389 h 687321"/>
              <a:gd name="connsiteX6" fmla="*/ 692944 w 692944"/>
              <a:gd name="connsiteY6" fmla="*/ 356389 h 687321"/>
              <a:gd name="connsiteX7" fmla="*/ 692944 w 692944"/>
              <a:gd name="connsiteY7" fmla="*/ 509127 h 687321"/>
              <a:gd name="connsiteX8" fmla="*/ 692944 w 692944"/>
              <a:gd name="connsiteY8" fmla="*/ 610952 h 687321"/>
              <a:gd name="connsiteX9" fmla="*/ 288727 w 692944"/>
              <a:gd name="connsiteY9" fmla="*/ 610952 h 687321"/>
              <a:gd name="connsiteX10" fmla="*/ 202111 w 692944"/>
              <a:gd name="connsiteY10" fmla="*/ 687321 h 687321"/>
              <a:gd name="connsiteX11" fmla="*/ 115491 w 692944"/>
              <a:gd name="connsiteY11" fmla="*/ 610952 h 687321"/>
              <a:gd name="connsiteX12" fmla="*/ 0 w 692944"/>
              <a:gd name="connsiteY12" fmla="*/ 610952 h 687321"/>
              <a:gd name="connsiteX0" fmla="*/ 115491 w 692944"/>
              <a:gd name="connsiteY0" fmla="*/ 0 h 687321"/>
              <a:gd name="connsiteX1" fmla="*/ 115491 w 692944"/>
              <a:gd name="connsiteY1" fmla="*/ 0 h 687321"/>
              <a:gd name="connsiteX2" fmla="*/ 288727 w 692944"/>
              <a:gd name="connsiteY2" fmla="*/ 0 h 687321"/>
              <a:gd name="connsiteX3" fmla="*/ 692944 w 692944"/>
              <a:gd name="connsiteY3" fmla="*/ 0 h 687321"/>
              <a:gd name="connsiteX4" fmla="*/ 692944 w 692944"/>
              <a:gd name="connsiteY4" fmla="*/ 356389 h 687321"/>
              <a:gd name="connsiteX5" fmla="*/ 692944 w 692944"/>
              <a:gd name="connsiteY5" fmla="*/ 356389 h 687321"/>
              <a:gd name="connsiteX6" fmla="*/ 692944 w 692944"/>
              <a:gd name="connsiteY6" fmla="*/ 509127 h 687321"/>
              <a:gd name="connsiteX7" fmla="*/ 692944 w 692944"/>
              <a:gd name="connsiteY7" fmla="*/ 610952 h 687321"/>
              <a:gd name="connsiteX8" fmla="*/ 288727 w 692944"/>
              <a:gd name="connsiteY8" fmla="*/ 610952 h 687321"/>
              <a:gd name="connsiteX9" fmla="*/ 202111 w 692944"/>
              <a:gd name="connsiteY9" fmla="*/ 687321 h 687321"/>
              <a:gd name="connsiteX10" fmla="*/ 115491 w 692944"/>
              <a:gd name="connsiteY10" fmla="*/ 610952 h 687321"/>
              <a:gd name="connsiteX11" fmla="*/ 0 w 692944"/>
              <a:gd name="connsiteY11" fmla="*/ 610952 h 687321"/>
              <a:gd name="connsiteX0" fmla="*/ 115491 w 692944"/>
              <a:gd name="connsiteY0" fmla="*/ 0 h 687321"/>
              <a:gd name="connsiteX1" fmla="*/ 288727 w 692944"/>
              <a:gd name="connsiteY1" fmla="*/ 0 h 687321"/>
              <a:gd name="connsiteX2" fmla="*/ 692944 w 692944"/>
              <a:gd name="connsiteY2" fmla="*/ 0 h 687321"/>
              <a:gd name="connsiteX3" fmla="*/ 692944 w 692944"/>
              <a:gd name="connsiteY3" fmla="*/ 356389 h 687321"/>
              <a:gd name="connsiteX4" fmla="*/ 692944 w 692944"/>
              <a:gd name="connsiteY4" fmla="*/ 356389 h 687321"/>
              <a:gd name="connsiteX5" fmla="*/ 692944 w 692944"/>
              <a:gd name="connsiteY5" fmla="*/ 509127 h 687321"/>
              <a:gd name="connsiteX6" fmla="*/ 692944 w 692944"/>
              <a:gd name="connsiteY6" fmla="*/ 610952 h 687321"/>
              <a:gd name="connsiteX7" fmla="*/ 288727 w 692944"/>
              <a:gd name="connsiteY7" fmla="*/ 610952 h 687321"/>
              <a:gd name="connsiteX8" fmla="*/ 202111 w 692944"/>
              <a:gd name="connsiteY8" fmla="*/ 687321 h 687321"/>
              <a:gd name="connsiteX9" fmla="*/ 115491 w 692944"/>
              <a:gd name="connsiteY9" fmla="*/ 610952 h 687321"/>
              <a:gd name="connsiteX10" fmla="*/ 0 w 692944"/>
              <a:gd name="connsiteY10" fmla="*/ 610952 h 687321"/>
              <a:gd name="connsiteX0" fmla="*/ 115491 w 692944"/>
              <a:gd name="connsiteY0" fmla="*/ 0 h 687321"/>
              <a:gd name="connsiteX1" fmla="*/ 692944 w 692944"/>
              <a:gd name="connsiteY1" fmla="*/ 0 h 687321"/>
              <a:gd name="connsiteX2" fmla="*/ 692944 w 692944"/>
              <a:gd name="connsiteY2" fmla="*/ 356389 h 687321"/>
              <a:gd name="connsiteX3" fmla="*/ 692944 w 692944"/>
              <a:gd name="connsiteY3" fmla="*/ 356389 h 687321"/>
              <a:gd name="connsiteX4" fmla="*/ 692944 w 692944"/>
              <a:gd name="connsiteY4" fmla="*/ 509127 h 687321"/>
              <a:gd name="connsiteX5" fmla="*/ 692944 w 692944"/>
              <a:gd name="connsiteY5" fmla="*/ 610952 h 687321"/>
              <a:gd name="connsiteX6" fmla="*/ 288727 w 692944"/>
              <a:gd name="connsiteY6" fmla="*/ 610952 h 687321"/>
              <a:gd name="connsiteX7" fmla="*/ 202111 w 692944"/>
              <a:gd name="connsiteY7" fmla="*/ 687321 h 687321"/>
              <a:gd name="connsiteX8" fmla="*/ 115491 w 692944"/>
              <a:gd name="connsiteY8" fmla="*/ 610952 h 687321"/>
              <a:gd name="connsiteX9" fmla="*/ 0 w 692944"/>
              <a:gd name="connsiteY9" fmla="*/ 610952 h 687321"/>
              <a:gd name="connsiteX0" fmla="*/ 692944 w 692944"/>
              <a:gd name="connsiteY0" fmla="*/ 0 h 687321"/>
              <a:gd name="connsiteX1" fmla="*/ 692944 w 692944"/>
              <a:gd name="connsiteY1" fmla="*/ 356389 h 687321"/>
              <a:gd name="connsiteX2" fmla="*/ 692944 w 692944"/>
              <a:gd name="connsiteY2" fmla="*/ 356389 h 687321"/>
              <a:gd name="connsiteX3" fmla="*/ 692944 w 692944"/>
              <a:gd name="connsiteY3" fmla="*/ 509127 h 687321"/>
              <a:gd name="connsiteX4" fmla="*/ 692944 w 692944"/>
              <a:gd name="connsiteY4" fmla="*/ 610952 h 687321"/>
              <a:gd name="connsiteX5" fmla="*/ 288727 w 692944"/>
              <a:gd name="connsiteY5" fmla="*/ 610952 h 687321"/>
              <a:gd name="connsiteX6" fmla="*/ 202111 w 692944"/>
              <a:gd name="connsiteY6" fmla="*/ 687321 h 687321"/>
              <a:gd name="connsiteX7" fmla="*/ 115491 w 692944"/>
              <a:gd name="connsiteY7" fmla="*/ 610952 h 687321"/>
              <a:gd name="connsiteX8" fmla="*/ 0 w 692944"/>
              <a:gd name="connsiteY8" fmla="*/ 610952 h 687321"/>
              <a:gd name="connsiteX0" fmla="*/ 692944 w 692944"/>
              <a:gd name="connsiteY0" fmla="*/ 0 h 687321"/>
              <a:gd name="connsiteX1" fmla="*/ 692944 w 692944"/>
              <a:gd name="connsiteY1" fmla="*/ 356389 h 687321"/>
              <a:gd name="connsiteX2" fmla="*/ 692944 w 692944"/>
              <a:gd name="connsiteY2" fmla="*/ 356389 h 687321"/>
              <a:gd name="connsiteX3" fmla="*/ 692944 w 692944"/>
              <a:gd name="connsiteY3" fmla="*/ 509127 h 687321"/>
              <a:gd name="connsiteX4" fmla="*/ 692944 w 692944"/>
              <a:gd name="connsiteY4" fmla="*/ 610952 h 687321"/>
              <a:gd name="connsiteX5" fmla="*/ 288727 w 692944"/>
              <a:gd name="connsiteY5" fmla="*/ 610952 h 687321"/>
              <a:gd name="connsiteX6" fmla="*/ 202111 w 692944"/>
              <a:gd name="connsiteY6" fmla="*/ 687321 h 687321"/>
              <a:gd name="connsiteX7" fmla="*/ 115491 w 692944"/>
              <a:gd name="connsiteY7" fmla="*/ 610952 h 687321"/>
              <a:gd name="connsiteX8" fmla="*/ 0 w 692944"/>
              <a:gd name="connsiteY8" fmla="*/ 610952 h 687321"/>
              <a:gd name="connsiteX0" fmla="*/ 692944 w 692944"/>
              <a:gd name="connsiteY0" fmla="*/ 0 h 330932"/>
              <a:gd name="connsiteX1" fmla="*/ 692944 w 692944"/>
              <a:gd name="connsiteY1" fmla="*/ 0 h 330932"/>
              <a:gd name="connsiteX2" fmla="*/ 692944 w 692944"/>
              <a:gd name="connsiteY2" fmla="*/ 152738 h 330932"/>
              <a:gd name="connsiteX3" fmla="*/ 692944 w 692944"/>
              <a:gd name="connsiteY3" fmla="*/ 254563 h 330932"/>
              <a:gd name="connsiteX4" fmla="*/ 288727 w 692944"/>
              <a:gd name="connsiteY4" fmla="*/ 254563 h 330932"/>
              <a:gd name="connsiteX5" fmla="*/ 202111 w 692944"/>
              <a:gd name="connsiteY5" fmla="*/ 330932 h 330932"/>
              <a:gd name="connsiteX6" fmla="*/ 115491 w 692944"/>
              <a:gd name="connsiteY6" fmla="*/ 254563 h 330932"/>
              <a:gd name="connsiteX7" fmla="*/ 0 w 692944"/>
              <a:gd name="connsiteY7" fmla="*/ 254563 h 330932"/>
              <a:gd name="connsiteX0" fmla="*/ 692944 w 692944"/>
              <a:gd name="connsiteY0" fmla="*/ 0 h 330932"/>
              <a:gd name="connsiteX1" fmla="*/ 692944 w 692944"/>
              <a:gd name="connsiteY1" fmla="*/ 152738 h 330932"/>
              <a:gd name="connsiteX2" fmla="*/ 692944 w 692944"/>
              <a:gd name="connsiteY2" fmla="*/ 254563 h 330932"/>
              <a:gd name="connsiteX3" fmla="*/ 288727 w 692944"/>
              <a:gd name="connsiteY3" fmla="*/ 254563 h 330932"/>
              <a:gd name="connsiteX4" fmla="*/ 202111 w 692944"/>
              <a:gd name="connsiteY4" fmla="*/ 330932 h 330932"/>
              <a:gd name="connsiteX5" fmla="*/ 115491 w 692944"/>
              <a:gd name="connsiteY5" fmla="*/ 254563 h 330932"/>
              <a:gd name="connsiteX6" fmla="*/ 0 w 692944"/>
              <a:gd name="connsiteY6" fmla="*/ 254563 h 330932"/>
              <a:gd name="connsiteX0" fmla="*/ 692944 w 692944"/>
              <a:gd name="connsiteY0" fmla="*/ 0 h 330932"/>
              <a:gd name="connsiteX1" fmla="*/ 692944 w 692944"/>
              <a:gd name="connsiteY1" fmla="*/ 254563 h 330932"/>
              <a:gd name="connsiteX2" fmla="*/ 288727 w 692944"/>
              <a:gd name="connsiteY2" fmla="*/ 254563 h 330932"/>
              <a:gd name="connsiteX3" fmla="*/ 202111 w 692944"/>
              <a:gd name="connsiteY3" fmla="*/ 330932 h 330932"/>
              <a:gd name="connsiteX4" fmla="*/ 115491 w 692944"/>
              <a:gd name="connsiteY4" fmla="*/ 254563 h 330932"/>
              <a:gd name="connsiteX5" fmla="*/ 0 w 692944"/>
              <a:gd name="connsiteY5" fmla="*/ 254563 h 330932"/>
              <a:gd name="connsiteX0" fmla="*/ 692944 w 692944"/>
              <a:gd name="connsiteY0" fmla="*/ 0 h 330932"/>
              <a:gd name="connsiteX1" fmla="*/ 692944 w 692944"/>
              <a:gd name="connsiteY1" fmla="*/ 254563 h 330932"/>
              <a:gd name="connsiteX2" fmla="*/ 288727 w 692944"/>
              <a:gd name="connsiteY2" fmla="*/ 254563 h 330932"/>
              <a:gd name="connsiteX3" fmla="*/ 202111 w 692944"/>
              <a:gd name="connsiteY3" fmla="*/ 330932 h 330932"/>
              <a:gd name="connsiteX4" fmla="*/ 115491 w 692944"/>
              <a:gd name="connsiteY4" fmla="*/ 254563 h 330932"/>
              <a:gd name="connsiteX5" fmla="*/ 0 w 692944"/>
              <a:gd name="connsiteY5" fmla="*/ 254563 h 330932"/>
              <a:gd name="connsiteX0" fmla="*/ 692944 w 692944"/>
              <a:gd name="connsiteY0" fmla="*/ 0 h 330932"/>
              <a:gd name="connsiteX1" fmla="*/ 692944 w 692944"/>
              <a:gd name="connsiteY1" fmla="*/ 254563 h 330932"/>
              <a:gd name="connsiteX2" fmla="*/ 288727 w 692944"/>
              <a:gd name="connsiteY2" fmla="*/ 254563 h 330932"/>
              <a:gd name="connsiteX3" fmla="*/ 202111 w 692944"/>
              <a:gd name="connsiteY3" fmla="*/ 330932 h 330932"/>
              <a:gd name="connsiteX4" fmla="*/ 115491 w 692944"/>
              <a:gd name="connsiteY4" fmla="*/ 254563 h 330932"/>
              <a:gd name="connsiteX5" fmla="*/ 0 w 692944"/>
              <a:gd name="connsiteY5" fmla="*/ 254563 h 330932"/>
              <a:gd name="connsiteX0" fmla="*/ 692944 w 692944"/>
              <a:gd name="connsiteY0" fmla="*/ 0 h 330932"/>
              <a:gd name="connsiteX1" fmla="*/ 692944 w 692944"/>
              <a:gd name="connsiteY1" fmla="*/ 254563 h 330932"/>
              <a:gd name="connsiteX2" fmla="*/ 288727 w 692944"/>
              <a:gd name="connsiteY2" fmla="*/ 254563 h 330932"/>
              <a:gd name="connsiteX3" fmla="*/ 202111 w 692944"/>
              <a:gd name="connsiteY3" fmla="*/ 330932 h 330932"/>
              <a:gd name="connsiteX4" fmla="*/ 115491 w 692944"/>
              <a:gd name="connsiteY4" fmla="*/ 254563 h 330932"/>
              <a:gd name="connsiteX5" fmla="*/ 0 w 692944"/>
              <a:gd name="connsiteY5" fmla="*/ 254563 h 330932"/>
              <a:gd name="connsiteX0" fmla="*/ 692944 w 692944"/>
              <a:gd name="connsiteY0" fmla="*/ 0 h 76369"/>
              <a:gd name="connsiteX1" fmla="*/ 288727 w 692944"/>
              <a:gd name="connsiteY1" fmla="*/ 0 h 76369"/>
              <a:gd name="connsiteX2" fmla="*/ 202111 w 692944"/>
              <a:gd name="connsiteY2" fmla="*/ 76369 h 76369"/>
              <a:gd name="connsiteX3" fmla="*/ 115491 w 692944"/>
              <a:gd name="connsiteY3" fmla="*/ 0 h 76369"/>
              <a:gd name="connsiteX4" fmla="*/ 0 w 692944"/>
              <a:gd name="connsiteY4" fmla="*/ 0 h 76369"/>
              <a:gd name="connsiteX0" fmla="*/ 922370 w 922370"/>
              <a:gd name="connsiteY0" fmla="*/ 3987 h 76369"/>
              <a:gd name="connsiteX1" fmla="*/ 288727 w 922370"/>
              <a:gd name="connsiteY1" fmla="*/ 0 h 76369"/>
              <a:gd name="connsiteX2" fmla="*/ 202111 w 922370"/>
              <a:gd name="connsiteY2" fmla="*/ 76369 h 76369"/>
              <a:gd name="connsiteX3" fmla="*/ 115491 w 922370"/>
              <a:gd name="connsiteY3" fmla="*/ 0 h 76369"/>
              <a:gd name="connsiteX4" fmla="*/ 0 w 922370"/>
              <a:gd name="connsiteY4" fmla="*/ 0 h 76369"/>
              <a:gd name="connsiteX0" fmla="*/ 922373 w 922373"/>
              <a:gd name="connsiteY0" fmla="*/ 0 h 78356"/>
              <a:gd name="connsiteX1" fmla="*/ 288727 w 922373"/>
              <a:gd name="connsiteY1" fmla="*/ 1987 h 78356"/>
              <a:gd name="connsiteX2" fmla="*/ 202111 w 922373"/>
              <a:gd name="connsiteY2" fmla="*/ 78356 h 78356"/>
              <a:gd name="connsiteX3" fmla="*/ 115491 w 922373"/>
              <a:gd name="connsiteY3" fmla="*/ 1987 h 78356"/>
              <a:gd name="connsiteX4" fmla="*/ 0 w 922373"/>
              <a:gd name="connsiteY4" fmla="*/ 1987 h 78356"/>
              <a:gd name="connsiteX0" fmla="*/ 922376 w 922376"/>
              <a:gd name="connsiteY0" fmla="*/ 3991 h 76369"/>
              <a:gd name="connsiteX1" fmla="*/ 288727 w 922376"/>
              <a:gd name="connsiteY1" fmla="*/ 0 h 76369"/>
              <a:gd name="connsiteX2" fmla="*/ 202111 w 922376"/>
              <a:gd name="connsiteY2" fmla="*/ 76369 h 76369"/>
              <a:gd name="connsiteX3" fmla="*/ 115491 w 922376"/>
              <a:gd name="connsiteY3" fmla="*/ 0 h 76369"/>
              <a:gd name="connsiteX4" fmla="*/ 0 w 922376"/>
              <a:gd name="connsiteY4" fmla="*/ 0 h 76369"/>
              <a:gd name="connsiteX0" fmla="*/ 925079 w 925079"/>
              <a:gd name="connsiteY0" fmla="*/ 0 h 80345"/>
              <a:gd name="connsiteX1" fmla="*/ 288727 w 925079"/>
              <a:gd name="connsiteY1" fmla="*/ 3976 h 80345"/>
              <a:gd name="connsiteX2" fmla="*/ 202111 w 925079"/>
              <a:gd name="connsiteY2" fmla="*/ 80345 h 80345"/>
              <a:gd name="connsiteX3" fmla="*/ 115491 w 925079"/>
              <a:gd name="connsiteY3" fmla="*/ 3976 h 80345"/>
              <a:gd name="connsiteX4" fmla="*/ 0 w 925079"/>
              <a:gd name="connsiteY4" fmla="*/ 3976 h 80345"/>
              <a:gd name="connsiteX0" fmla="*/ 925079 w 925079"/>
              <a:gd name="connsiteY0" fmla="*/ 9 h 80354"/>
              <a:gd name="connsiteX1" fmla="*/ 296823 w 925079"/>
              <a:gd name="connsiteY1" fmla="*/ 0 h 80354"/>
              <a:gd name="connsiteX2" fmla="*/ 202111 w 925079"/>
              <a:gd name="connsiteY2" fmla="*/ 80354 h 80354"/>
              <a:gd name="connsiteX3" fmla="*/ 115491 w 925079"/>
              <a:gd name="connsiteY3" fmla="*/ 3985 h 80354"/>
              <a:gd name="connsiteX4" fmla="*/ 0 w 925079"/>
              <a:gd name="connsiteY4" fmla="*/ 3985 h 80354"/>
              <a:gd name="connsiteX0" fmla="*/ 925079 w 925079"/>
              <a:gd name="connsiteY0" fmla="*/ 9 h 80354"/>
              <a:gd name="connsiteX1" fmla="*/ 296823 w 925079"/>
              <a:gd name="connsiteY1" fmla="*/ 0 h 80354"/>
              <a:gd name="connsiteX2" fmla="*/ 202111 w 925079"/>
              <a:gd name="connsiteY2" fmla="*/ 80354 h 80354"/>
              <a:gd name="connsiteX3" fmla="*/ 126291 w 925079"/>
              <a:gd name="connsiteY3" fmla="*/ 1994 h 80354"/>
              <a:gd name="connsiteX4" fmla="*/ 0 w 925079"/>
              <a:gd name="connsiteY4" fmla="*/ 3985 h 80354"/>
              <a:gd name="connsiteX0" fmla="*/ 925076 w 925076"/>
              <a:gd name="connsiteY0" fmla="*/ 9 h 80354"/>
              <a:gd name="connsiteX1" fmla="*/ 296820 w 925076"/>
              <a:gd name="connsiteY1" fmla="*/ 0 h 80354"/>
              <a:gd name="connsiteX2" fmla="*/ 202108 w 925076"/>
              <a:gd name="connsiteY2" fmla="*/ 80354 h 80354"/>
              <a:gd name="connsiteX3" fmla="*/ 126288 w 925076"/>
              <a:gd name="connsiteY3" fmla="*/ 1994 h 80354"/>
              <a:gd name="connsiteX4" fmla="*/ 0 w 925076"/>
              <a:gd name="connsiteY4" fmla="*/ 1994 h 80354"/>
              <a:gd name="connsiteX0" fmla="*/ 2148975 w 2148975"/>
              <a:gd name="connsiteY0" fmla="*/ 9 h 80354"/>
              <a:gd name="connsiteX1" fmla="*/ 296820 w 2148975"/>
              <a:gd name="connsiteY1" fmla="*/ 0 h 80354"/>
              <a:gd name="connsiteX2" fmla="*/ 202108 w 2148975"/>
              <a:gd name="connsiteY2" fmla="*/ 80354 h 80354"/>
              <a:gd name="connsiteX3" fmla="*/ 126288 w 2148975"/>
              <a:gd name="connsiteY3" fmla="*/ 1994 h 80354"/>
              <a:gd name="connsiteX4" fmla="*/ 0 w 2148975"/>
              <a:gd name="connsiteY4" fmla="*/ 1994 h 80354"/>
              <a:gd name="connsiteX0" fmla="*/ 1869355 w 1869355"/>
              <a:gd name="connsiteY0" fmla="*/ 0 h 85849"/>
              <a:gd name="connsiteX1" fmla="*/ 296820 w 1869355"/>
              <a:gd name="connsiteY1" fmla="*/ 5495 h 85849"/>
              <a:gd name="connsiteX2" fmla="*/ 202108 w 1869355"/>
              <a:gd name="connsiteY2" fmla="*/ 85849 h 85849"/>
              <a:gd name="connsiteX3" fmla="*/ 126288 w 1869355"/>
              <a:gd name="connsiteY3" fmla="*/ 7489 h 85849"/>
              <a:gd name="connsiteX4" fmla="*/ 0 w 1869355"/>
              <a:gd name="connsiteY4" fmla="*/ 7489 h 85849"/>
              <a:gd name="connsiteX0" fmla="*/ 1183955 w 1183955"/>
              <a:gd name="connsiteY0" fmla="*/ 0 h 83834"/>
              <a:gd name="connsiteX1" fmla="*/ 296820 w 1183955"/>
              <a:gd name="connsiteY1" fmla="*/ 3480 h 83834"/>
              <a:gd name="connsiteX2" fmla="*/ 202108 w 1183955"/>
              <a:gd name="connsiteY2" fmla="*/ 83834 h 83834"/>
              <a:gd name="connsiteX3" fmla="*/ 126288 w 1183955"/>
              <a:gd name="connsiteY3" fmla="*/ 5474 h 83834"/>
              <a:gd name="connsiteX4" fmla="*/ 0 w 1183955"/>
              <a:gd name="connsiteY4" fmla="*/ 5474 h 83834"/>
              <a:gd name="connsiteX0" fmla="*/ 1053993 w 1053993"/>
              <a:gd name="connsiteY0" fmla="*/ 0 h 83832"/>
              <a:gd name="connsiteX1" fmla="*/ 296820 w 1053993"/>
              <a:gd name="connsiteY1" fmla="*/ 3478 h 83832"/>
              <a:gd name="connsiteX2" fmla="*/ 202108 w 1053993"/>
              <a:gd name="connsiteY2" fmla="*/ 83832 h 83832"/>
              <a:gd name="connsiteX3" fmla="*/ 126288 w 1053993"/>
              <a:gd name="connsiteY3" fmla="*/ 5472 h 83832"/>
              <a:gd name="connsiteX4" fmla="*/ 0 w 1053993"/>
              <a:gd name="connsiteY4" fmla="*/ 5472 h 83832"/>
              <a:gd name="connsiteX0" fmla="*/ 1053993 w 1053993"/>
              <a:gd name="connsiteY0" fmla="*/ 8644 h 80354"/>
              <a:gd name="connsiteX1" fmla="*/ 296820 w 1053993"/>
              <a:gd name="connsiteY1" fmla="*/ 0 h 80354"/>
              <a:gd name="connsiteX2" fmla="*/ 202108 w 1053993"/>
              <a:gd name="connsiteY2" fmla="*/ 80354 h 80354"/>
              <a:gd name="connsiteX3" fmla="*/ 126288 w 1053993"/>
              <a:gd name="connsiteY3" fmla="*/ 1994 h 80354"/>
              <a:gd name="connsiteX4" fmla="*/ 0 w 1053993"/>
              <a:gd name="connsiteY4" fmla="*/ 1994 h 80354"/>
              <a:gd name="connsiteX0" fmla="*/ 1053993 w 1053993"/>
              <a:gd name="connsiteY0" fmla="*/ 6650 h 78360"/>
              <a:gd name="connsiteX1" fmla="*/ 295772 w 1053993"/>
              <a:gd name="connsiteY1" fmla="*/ 4067 h 78360"/>
              <a:gd name="connsiteX2" fmla="*/ 202108 w 1053993"/>
              <a:gd name="connsiteY2" fmla="*/ 78360 h 78360"/>
              <a:gd name="connsiteX3" fmla="*/ 126288 w 1053993"/>
              <a:gd name="connsiteY3" fmla="*/ 0 h 78360"/>
              <a:gd name="connsiteX4" fmla="*/ 0 w 1053993"/>
              <a:gd name="connsiteY4" fmla="*/ 0 h 78360"/>
              <a:gd name="connsiteX0" fmla="*/ 1053993 w 1053993"/>
              <a:gd name="connsiteY0" fmla="*/ 6650 h 78360"/>
              <a:gd name="connsiteX1" fmla="*/ 295772 w 1053993"/>
              <a:gd name="connsiteY1" fmla="*/ 4067 h 78360"/>
              <a:gd name="connsiteX2" fmla="*/ 202108 w 1053993"/>
              <a:gd name="connsiteY2" fmla="*/ 78360 h 78360"/>
              <a:gd name="connsiteX3" fmla="*/ 128384 w 1053993"/>
              <a:gd name="connsiteY3" fmla="*/ 4041 h 78360"/>
              <a:gd name="connsiteX4" fmla="*/ 0 w 1053993"/>
              <a:gd name="connsiteY4" fmla="*/ 0 h 78360"/>
              <a:gd name="connsiteX0" fmla="*/ 1052945 w 1052945"/>
              <a:gd name="connsiteY0" fmla="*/ 2609 h 74319"/>
              <a:gd name="connsiteX1" fmla="*/ 294724 w 1052945"/>
              <a:gd name="connsiteY1" fmla="*/ 26 h 74319"/>
              <a:gd name="connsiteX2" fmla="*/ 201060 w 1052945"/>
              <a:gd name="connsiteY2" fmla="*/ 74319 h 74319"/>
              <a:gd name="connsiteX3" fmla="*/ 127336 w 1052945"/>
              <a:gd name="connsiteY3" fmla="*/ 0 h 74319"/>
              <a:gd name="connsiteX4" fmla="*/ 0 w 1052945"/>
              <a:gd name="connsiteY4" fmla="*/ 0 h 74319"/>
              <a:gd name="connsiteX0" fmla="*/ 1052945 w 1052945"/>
              <a:gd name="connsiteY0" fmla="*/ 2609 h 74319"/>
              <a:gd name="connsiteX1" fmla="*/ 294724 w 1052945"/>
              <a:gd name="connsiteY1" fmla="*/ 26 h 74319"/>
              <a:gd name="connsiteX2" fmla="*/ 201060 w 1052945"/>
              <a:gd name="connsiteY2" fmla="*/ 74319 h 74319"/>
              <a:gd name="connsiteX3" fmla="*/ 127336 w 1052945"/>
              <a:gd name="connsiteY3" fmla="*/ 0 h 74319"/>
              <a:gd name="connsiteX4" fmla="*/ 0 w 1052945"/>
              <a:gd name="connsiteY4" fmla="*/ 0 h 74319"/>
              <a:gd name="connsiteX0" fmla="*/ 1451441 w 1451441"/>
              <a:gd name="connsiteY0" fmla="*/ 2609 h 74319"/>
              <a:gd name="connsiteX1" fmla="*/ 294724 w 1451441"/>
              <a:gd name="connsiteY1" fmla="*/ 26 h 74319"/>
              <a:gd name="connsiteX2" fmla="*/ 201060 w 1451441"/>
              <a:gd name="connsiteY2" fmla="*/ 74319 h 74319"/>
              <a:gd name="connsiteX3" fmla="*/ 127336 w 1451441"/>
              <a:gd name="connsiteY3" fmla="*/ 0 h 74319"/>
              <a:gd name="connsiteX4" fmla="*/ 0 w 1451441"/>
              <a:gd name="connsiteY4" fmla="*/ 0 h 74319"/>
              <a:gd name="connsiteX0" fmla="*/ 2219596 w 2219596"/>
              <a:gd name="connsiteY0" fmla="*/ 2609 h 74319"/>
              <a:gd name="connsiteX1" fmla="*/ 1062879 w 2219596"/>
              <a:gd name="connsiteY1" fmla="*/ 26 h 74319"/>
              <a:gd name="connsiteX2" fmla="*/ 969215 w 2219596"/>
              <a:gd name="connsiteY2" fmla="*/ 74319 h 74319"/>
              <a:gd name="connsiteX3" fmla="*/ 895491 w 2219596"/>
              <a:gd name="connsiteY3" fmla="*/ 0 h 74319"/>
              <a:gd name="connsiteX4" fmla="*/ 0 w 2219596"/>
              <a:gd name="connsiteY4" fmla="*/ 1264 h 74319"/>
              <a:gd name="connsiteX0" fmla="*/ 2393938 w 2393938"/>
              <a:gd name="connsiteY0" fmla="*/ 2609 h 74319"/>
              <a:gd name="connsiteX1" fmla="*/ 1237221 w 2393938"/>
              <a:gd name="connsiteY1" fmla="*/ 26 h 74319"/>
              <a:gd name="connsiteX2" fmla="*/ 1143557 w 2393938"/>
              <a:gd name="connsiteY2" fmla="*/ 74319 h 74319"/>
              <a:gd name="connsiteX3" fmla="*/ 1069833 w 2393938"/>
              <a:gd name="connsiteY3" fmla="*/ 0 h 74319"/>
              <a:gd name="connsiteX4" fmla="*/ 0 w 2393938"/>
              <a:gd name="connsiteY4" fmla="*/ 1264 h 74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3938" h="74319">
                <a:moveTo>
                  <a:pt x="2393938" y="2609"/>
                </a:moveTo>
                <a:lnTo>
                  <a:pt x="1237221" y="26"/>
                </a:lnTo>
                <a:lnTo>
                  <a:pt x="1143557" y="74319"/>
                </a:lnTo>
                <a:lnTo>
                  <a:pt x="1069833" y="0"/>
                </a:lnTo>
                <a:lnTo>
                  <a:pt x="0" y="1264"/>
                </a:lnTo>
              </a:path>
            </a:pathLst>
          </a:custGeom>
          <a:noFill/>
          <a:ln w="28575">
            <a:solidFill>
              <a:srgbClr val="1D49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092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5398492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4">
            <a:extLst>
              <a:ext uri="{FF2B5EF4-FFF2-40B4-BE49-F238E27FC236}">
                <a16:creationId xmlns:a16="http://schemas.microsoft.com/office/drawing/2014/main" xmlns="" id="{FA604292-6ADC-3177-10B6-CBFC07D3CE59}"/>
              </a:ext>
            </a:extLst>
          </p:cNvPr>
          <p:cNvSpPr txBox="1"/>
          <p:nvPr/>
        </p:nvSpPr>
        <p:spPr>
          <a:xfrm>
            <a:off x="223524" y="252222"/>
            <a:ext cx="6157333" cy="346647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0899"/>
              </a:lnSpc>
              <a:spcBef>
                <a:spcPts val="58"/>
              </a:spcBef>
            </a:pPr>
            <a:r>
              <a:rPr lang="ru-RU" sz="2183" b="1" dirty="0" smtClean="0">
                <a:solidFill>
                  <a:srgbClr val="013E99"/>
                </a:solidFill>
                <a:latin typeface="Arial"/>
                <a:cs typeface="Arial"/>
              </a:rPr>
              <a:t>ОГРАНИЧЕНИЯ И ПОЖЕЛАНИЯ ЗАКАЗЧИКА</a:t>
            </a:r>
            <a:endParaRPr lang="ru-RU" sz="2183" b="1" dirty="0">
              <a:solidFill>
                <a:srgbClr val="013E99"/>
              </a:solidFill>
              <a:latin typeface="Arial"/>
              <a:cs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A8944D0-3EC2-E971-5088-14CB0BA10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7383" y="463559"/>
            <a:ext cx="933547" cy="866264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4702F4B6-A885-5015-E30D-84885E32033B}"/>
              </a:ext>
            </a:extLst>
          </p:cNvPr>
          <p:cNvCxnSpPr>
            <a:cxnSpLocks/>
          </p:cNvCxnSpPr>
          <p:nvPr/>
        </p:nvCxnSpPr>
        <p:spPr>
          <a:xfrm flipH="1">
            <a:off x="223524" y="756617"/>
            <a:ext cx="739324" cy="0"/>
          </a:xfrm>
          <a:prstGeom prst="line">
            <a:avLst/>
          </a:prstGeom>
          <a:ln w="76200">
            <a:solidFill>
              <a:srgbClr val="FF1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A295A7B-B7B3-C6F9-1A40-6CB589A52AEC}"/>
              </a:ext>
            </a:extLst>
          </p:cNvPr>
          <p:cNvSpPr txBox="1"/>
          <p:nvPr/>
        </p:nvSpPr>
        <p:spPr>
          <a:xfrm>
            <a:off x="3866089" y="2063488"/>
            <a:ext cx="8024878" cy="68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4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Данные </a:t>
            </a:r>
            <a:r>
              <a:rPr lang="ru-RU" sz="194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поступают </a:t>
            </a:r>
            <a:r>
              <a:rPr lang="ru-RU" sz="194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исследований в области логопедии, а также из практического опыта логопедов</a:t>
            </a:r>
            <a:endParaRPr lang="en-US" sz="194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3A9835A9-3BBE-B19D-2B75-B5946C09AEB7}"/>
              </a:ext>
            </a:extLst>
          </p:cNvPr>
          <p:cNvSpPr txBox="1"/>
          <p:nvPr/>
        </p:nvSpPr>
        <p:spPr>
          <a:xfrm>
            <a:off x="855337" y="1199823"/>
            <a:ext cx="9618606" cy="68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4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Откуда будут приходить данные/сырье для вашего (студенческого) решения? В каком они будут </a:t>
            </a:r>
            <a:r>
              <a:rPr lang="ru-RU" sz="194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формате?</a:t>
            </a:r>
            <a:endParaRPr lang="en-US" sz="194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Прямоугольная выноска 20">
            <a:extLst>
              <a:ext uri="{FF2B5EF4-FFF2-40B4-BE49-F238E27FC236}">
                <a16:creationId xmlns:a16="http://schemas.microsoft.com/office/drawing/2014/main" xmlns="" id="{1759E0A5-B571-0AFA-6A96-FA1A01F04007}"/>
              </a:ext>
            </a:extLst>
          </p:cNvPr>
          <p:cNvSpPr/>
          <p:nvPr/>
        </p:nvSpPr>
        <p:spPr>
          <a:xfrm rot="5400000" flipV="1">
            <a:off x="218038" y="1623672"/>
            <a:ext cx="803424" cy="82770"/>
          </a:xfrm>
          <a:custGeom>
            <a:avLst/>
            <a:gdLst>
              <a:gd name="connsiteX0" fmla="*/ 0 w 692944"/>
              <a:gd name="connsiteY0" fmla="*/ 0 h 610952"/>
              <a:gd name="connsiteX1" fmla="*/ 115491 w 692944"/>
              <a:gd name="connsiteY1" fmla="*/ 0 h 610952"/>
              <a:gd name="connsiteX2" fmla="*/ 115491 w 692944"/>
              <a:gd name="connsiteY2" fmla="*/ 0 h 610952"/>
              <a:gd name="connsiteX3" fmla="*/ 288727 w 692944"/>
              <a:gd name="connsiteY3" fmla="*/ 0 h 610952"/>
              <a:gd name="connsiteX4" fmla="*/ 692944 w 692944"/>
              <a:gd name="connsiteY4" fmla="*/ 0 h 610952"/>
              <a:gd name="connsiteX5" fmla="*/ 692944 w 692944"/>
              <a:gd name="connsiteY5" fmla="*/ 356389 h 610952"/>
              <a:gd name="connsiteX6" fmla="*/ 692944 w 692944"/>
              <a:gd name="connsiteY6" fmla="*/ 356389 h 610952"/>
              <a:gd name="connsiteX7" fmla="*/ 692944 w 692944"/>
              <a:gd name="connsiteY7" fmla="*/ 509127 h 610952"/>
              <a:gd name="connsiteX8" fmla="*/ 692944 w 692944"/>
              <a:gd name="connsiteY8" fmla="*/ 610952 h 610952"/>
              <a:gd name="connsiteX9" fmla="*/ 288727 w 692944"/>
              <a:gd name="connsiteY9" fmla="*/ 610952 h 610952"/>
              <a:gd name="connsiteX10" fmla="*/ 202111 w 692944"/>
              <a:gd name="connsiteY10" fmla="*/ 687321 h 610952"/>
              <a:gd name="connsiteX11" fmla="*/ 115491 w 692944"/>
              <a:gd name="connsiteY11" fmla="*/ 610952 h 610952"/>
              <a:gd name="connsiteX12" fmla="*/ 0 w 692944"/>
              <a:gd name="connsiteY12" fmla="*/ 610952 h 610952"/>
              <a:gd name="connsiteX13" fmla="*/ 0 w 692944"/>
              <a:gd name="connsiteY13" fmla="*/ 509127 h 610952"/>
              <a:gd name="connsiteX14" fmla="*/ 0 w 692944"/>
              <a:gd name="connsiteY14" fmla="*/ 356389 h 610952"/>
              <a:gd name="connsiteX15" fmla="*/ 0 w 692944"/>
              <a:gd name="connsiteY15" fmla="*/ 356389 h 610952"/>
              <a:gd name="connsiteX16" fmla="*/ 0 w 692944"/>
              <a:gd name="connsiteY16" fmla="*/ 0 h 610952"/>
              <a:gd name="connsiteX0" fmla="*/ 0 w 692944"/>
              <a:gd name="connsiteY0" fmla="*/ 509127 h 687321"/>
              <a:gd name="connsiteX1" fmla="*/ 0 w 692944"/>
              <a:gd name="connsiteY1" fmla="*/ 356389 h 687321"/>
              <a:gd name="connsiteX2" fmla="*/ 0 w 692944"/>
              <a:gd name="connsiteY2" fmla="*/ 356389 h 687321"/>
              <a:gd name="connsiteX3" fmla="*/ 0 w 692944"/>
              <a:gd name="connsiteY3" fmla="*/ 0 h 687321"/>
              <a:gd name="connsiteX4" fmla="*/ 115491 w 692944"/>
              <a:gd name="connsiteY4" fmla="*/ 0 h 687321"/>
              <a:gd name="connsiteX5" fmla="*/ 115491 w 692944"/>
              <a:gd name="connsiteY5" fmla="*/ 0 h 687321"/>
              <a:gd name="connsiteX6" fmla="*/ 288727 w 692944"/>
              <a:gd name="connsiteY6" fmla="*/ 0 h 687321"/>
              <a:gd name="connsiteX7" fmla="*/ 692944 w 692944"/>
              <a:gd name="connsiteY7" fmla="*/ 0 h 687321"/>
              <a:gd name="connsiteX8" fmla="*/ 692944 w 692944"/>
              <a:gd name="connsiteY8" fmla="*/ 356389 h 687321"/>
              <a:gd name="connsiteX9" fmla="*/ 692944 w 692944"/>
              <a:gd name="connsiteY9" fmla="*/ 356389 h 687321"/>
              <a:gd name="connsiteX10" fmla="*/ 692944 w 692944"/>
              <a:gd name="connsiteY10" fmla="*/ 509127 h 687321"/>
              <a:gd name="connsiteX11" fmla="*/ 692944 w 692944"/>
              <a:gd name="connsiteY11" fmla="*/ 610952 h 687321"/>
              <a:gd name="connsiteX12" fmla="*/ 288727 w 692944"/>
              <a:gd name="connsiteY12" fmla="*/ 610952 h 687321"/>
              <a:gd name="connsiteX13" fmla="*/ 202111 w 692944"/>
              <a:gd name="connsiteY13" fmla="*/ 687321 h 687321"/>
              <a:gd name="connsiteX14" fmla="*/ 115491 w 692944"/>
              <a:gd name="connsiteY14" fmla="*/ 610952 h 687321"/>
              <a:gd name="connsiteX15" fmla="*/ 0 w 692944"/>
              <a:gd name="connsiteY15" fmla="*/ 610952 h 687321"/>
              <a:gd name="connsiteX16" fmla="*/ 91440 w 692944"/>
              <a:gd name="connsiteY16" fmla="*/ 600567 h 687321"/>
              <a:gd name="connsiteX0" fmla="*/ 0 w 692944"/>
              <a:gd name="connsiteY0" fmla="*/ 509127 h 687321"/>
              <a:gd name="connsiteX1" fmla="*/ 0 w 692944"/>
              <a:gd name="connsiteY1" fmla="*/ 356389 h 687321"/>
              <a:gd name="connsiteX2" fmla="*/ 0 w 692944"/>
              <a:gd name="connsiteY2" fmla="*/ 356389 h 687321"/>
              <a:gd name="connsiteX3" fmla="*/ 0 w 692944"/>
              <a:gd name="connsiteY3" fmla="*/ 0 h 687321"/>
              <a:gd name="connsiteX4" fmla="*/ 115491 w 692944"/>
              <a:gd name="connsiteY4" fmla="*/ 0 h 687321"/>
              <a:gd name="connsiteX5" fmla="*/ 115491 w 692944"/>
              <a:gd name="connsiteY5" fmla="*/ 0 h 687321"/>
              <a:gd name="connsiteX6" fmla="*/ 288727 w 692944"/>
              <a:gd name="connsiteY6" fmla="*/ 0 h 687321"/>
              <a:gd name="connsiteX7" fmla="*/ 692944 w 692944"/>
              <a:gd name="connsiteY7" fmla="*/ 0 h 687321"/>
              <a:gd name="connsiteX8" fmla="*/ 692944 w 692944"/>
              <a:gd name="connsiteY8" fmla="*/ 356389 h 687321"/>
              <a:gd name="connsiteX9" fmla="*/ 692944 w 692944"/>
              <a:gd name="connsiteY9" fmla="*/ 356389 h 687321"/>
              <a:gd name="connsiteX10" fmla="*/ 692944 w 692944"/>
              <a:gd name="connsiteY10" fmla="*/ 509127 h 687321"/>
              <a:gd name="connsiteX11" fmla="*/ 692944 w 692944"/>
              <a:gd name="connsiteY11" fmla="*/ 610952 h 687321"/>
              <a:gd name="connsiteX12" fmla="*/ 288727 w 692944"/>
              <a:gd name="connsiteY12" fmla="*/ 610952 h 687321"/>
              <a:gd name="connsiteX13" fmla="*/ 202111 w 692944"/>
              <a:gd name="connsiteY13" fmla="*/ 687321 h 687321"/>
              <a:gd name="connsiteX14" fmla="*/ 115491 w 692944"/>
              <a:gd name="connsiteY14" fmla="*/ 610952 h 687321"/>
              <a:gd name="connsiteX15" fmla="*/ 0 w 692944"/>
              <a:gd name="connsiteY15" fmla="*/ 610952 h 687321"/>
              <a:gd name="connsiteX16" fmla="*/ 84296 w 692944"/>
              <a:gd name="connsiteY16" fmla="*/ 531510 h 687321"/>
              <a:gd name="connsiteX0" fmla="*/ 0 w 692944"/>
              <a:gd name="connsiteY0" fmla="*/ 509127 h 687321"/>
              <a:gd name="connsiteX1" fmla="*/ 0 w 692944"/>
              <a:gd name="connsiteY1" fmla="*/ 356389 h 687321"/>
              <a:gd name="connsiteX2" fmla="*/ 0 w 692944"/>
              <a:gd name="connsiteY2" fmla="*/ 356389 h 687321"/>
              <a:gd name="connsiteX3" fmla="*/ 0 w 692944"/>
              <a:gd name="connsiteY3" fmla="*/ 0 h 687321"/>
              <a:gd name="connsiteX4" fmla="*/ 115491 w 692944"/>
              <a:gd name="connsiteY4" fmla="*/ 0 h 687321"/>
              <a:gd name="connsiteX5" fmla="*/ 115491 w 692944"/>
              <a:gd name="connsiteY5" fmla="*/ 0 h 687321"/>
              <a:gd name="connsiteX6" fmla="*/ 288727 w 692944"/>
              <a:gd name="connsiteY6" fmla="*/ 0 h 687321"/>
              <a:gd name="connsiteX7" fmla="*/ 692944 w 692944"/>
              <a:gd name="connsiteY7" fmla="*/ 0 h 687321"/>
              <a:gd name="connsiteX8" fmla="*/ 692944 w 692944"/>
              <a:gd name="connsiteY8" fmla="*/ 356389 h 687321"/>
              <a:gd name="connsiteX9" fmla="*/ 692944 w 692944"/>
              <a:gd name="connsiteY9" fmla="*/ 356389 h 687321"/>
              <a:gd name="connsiteX10" fmla="*/ 692944 w 692944"/>
              <a:gd name="connsiteY10" fmla="*/ 509127 h 687321"/>
              <a:gd name="connsiteX11" fmla="*/ 692944 w 692944"/>
              <a:gd name="connsiteY11" fmla="*/ 610952 h 687321"/>
              <a:gd name="connsiteX12" fmla="*/ 288727 w 692944"/>
              <a:gd name="connsiteY12" fmla="*/ 610952 h 687321"/>
              <a:gd name="connsiteX13" fmla="*/ 202111 w 692944"/>
              <a:gd name="connsiteY13" fmla="*/ 687321 h 687321"/>
              <a:gd name="connsiteX14" fmla="*/ 115491 w 692944"/>
              <a:gd name="connsiteY14" fmla="*/ 610952 h 687321"/>
              <a:gd name="connsiteX15" fmla="*/ 0 w 692944"/>
              <a:gd name="connsiteY15" fmla="*/ 610952 h 687321"/>
              <a:gd name="connsiteX0" fmla="*/ 0 w 692944"/>
              <a:gd name="connsiteY0" fmla="*/ 356389 h 687321"/>
              <a:gd name="connsiteX1" fmla="*/ 0 w 692944"/>
              <a:gd name="connsiteY1" fmla="*/ 356389 h 687321"/>
              <a:gd name="connsiteX2" fmla="*/ 0 w 692944"/>
              <a:gd name="connsiteY2" fmla="*/ 0 h 687321"/>
              <a:gd name="connsiteX3" fmla="*/ 115491 w 692944"/>
              <a:gd name="connsiteY3" fmla="*/ 0 h 687321"/>
              <a:gd name="connsiteX4" fmla="*/ 115491 w 692944"/>
              <a:gd name="connsiteY4" fmla="*/ 0 h 687321"/>
              <a:gd name="connsiteX5" fmla="*/ 288727 w 692944"/>
              <a:gd name="connsiteY5" fmla="*/ 0 h 687321"/>
              <a:gd name="connsiteX6" fmla="*/ 692944 w 692944"/>
              <a:gd name="connsiteY6" fmla="*/ 0 h 687321"/>
              <a:gd name="connsiteX7" fmla="*/ 692944 w 692944"/>
              <a:gd name="connsiteY7" fmla="*/ 356389 h 687321"/>
              <a:gd name="connsiteX8" fmla="*/ 692944 w 692944"/>
              <a:gd name="connsiteY8" fmla="*/ 356389 h 687321"/>
              <a:gd name="connsiteX9" fmla="*/ 692944 w 692944"/>
              <a:gd name="connsiteY9" fmla="*/ 509127 h 687321"/>
              <a:gd name="connsiteX10" fmla="*/ 692944 w 692944"/>
              <a:gd name="connsiteY10" fmla="*/ 610952 h 687321"/>
              <a:gd name="connsiteX11" fmla="*/ 288727 w 692944"/>
              <a:gd name="connsiteY11" fmla="*/ 610952 h 687321"/>
              <a:gd name="connsiteX12" fmla="*/ 202111 w 692944"/>
              <a:gd name="connsiteY12" fmla="*/ 687321 h 687321"/>
              <a:gd name="connsiteX13" fmla="*/ 115491 w 692944"/>
              <a:gd name="connsiteY13" fmla="*/ 610952 h 687321"/>
              <a:gd name="connsiteX14" fmla="*/ 0 w 692944"/>
              <a:gd name="connsiteY14" fmla="*/ 610952 h 687321"/>
              <a:gd name="connsiteX0" fmla="*/ 0 w 692944"/>
              <a:gd name="connsiteY0" fmla="*/ 356389 h 687321"/>
              <a:gd name="connsiteX1" fmla="*/ 0 w 692944"/>
              <a:gd name="connsiteY1" fmla="*/ 0 h 687321"/>
              <a:gd name="connsiteX2" fmla="*/ 115491 w 692944"/>
              <a:gd name="connsiteY2" fmla="*/ 0 h 687321"/>
              <a:gd name="connsiteX3" fmla="*/ 115491 w 692944"/>
              <a:gd name="connsiteY3" fmla="*/ 0 h 687321"/>
              <a:gd name="connsiteX4" fmla="*/ 288727 w 692944"/>
              <a:gd name="connsiteY4" fmla="*/ 0 h 687321"/>
              <a:gd name="connsiteX5" fmla="*/ 692944 w 692944"/>
              <a:gd name="connsiteY5" fmla="*/ 0 h 687321"/>
              <a:gd name="connsiteX6" fmla="*/ 692944 w 692944"/>
              <a:gd name="connsiteY6" fmla="*/ 356389 h 687321"/>
              <a:gd name="connsiteX7" fmla="*/ 692944 w 692944"/>
              <a:gd name="connsiteY7" fmla="*/ 356389 h 687321"/>
              <a:gd name="connsiteX8" fmla="*/ 692944 w 692944"/>
              <a:gd name="connsiteY8" fmla="*/ 509127 h 687321"/>
              <a:gd name="connsiteX9" fmla="*/ 692944 w 692944"/>
              <a:gd name="connsiteY9" fmla="*/ 610952 h 687321"/>
              <a:gd name="connsiteX10" fmla="*/ 288727 w 692944"/>
              <a:gd name="connsiteY10" fmla="*/ 610952 h 687321"/>
              <a:gd name="connsiteX11" fmla="*/ 202111 w 692944"/>
              <a:gd name="connsiteY11" fmla="*/ 687321 h 687321"/>
              <a:gd name="connsiteX12" fmla="*/ 115491 w 692944"/>
              <a:gd name="connsiteY12" fmla="*/ 610952 h 687321"/>
              <a:gd name="connsiteX13" fmla="*/ 0 w 692944"/>
              <a:gd name="connsiteY13" fmla="*/ 610952 h 687321"/>
              <a:gd name="connsiteX0" fmla="*/ 0 w 692944"/>
              <a:gd name="connsiteY0" fmla="*/ 0 h 687321"/>
              <a:gd name="connsiteX1" fmla="*/ 115491 w 692944"/>
              <a:gd name="connsiteY1" fmla="*/ 0 h 687321"/>
              <a:gd name="connsiteX2" fmla="*/ 115491 w 692944"/>
              <a:gd name="connsiteY2" fmla="*/ 0 h 687321"/>
              <a:gd name="connsiteX3" fmla="*/ 288727 w 692944"/>
              <a:gd name="connsiteY3" fmla="*/ 0 h 687321"/>
              <a:gd name="connsiteX4" fmla="*/ 692944 w 692944"/>
              <a:gd name="connsiteY4" fmla="*/ 0 h 687321"/>
              <a:gd name="connsiteX5" fmla="*/ 692944 w 692944"/>
              <a:gd name="connsiteY5" fmla="*/ 356389 h 687321"/>
              <a:gd name="connsiteX6" fmla="*/ 692944 w 692944"/>
              <a:gd name="connsiteY6" fmla="*/ 356389 h 687321"/>
              <a:gd name="connsiteX7" fmla="*/ 692944 w 692944"/>
              <a:gd name="connsiteY7" fmla="*/ 509127 h 687321"/>
              <a:gd name="connsiteX8" fmla="*/ 692944 w 692944"/>
              <a:gd name="connsiteY8" fmla="*/ 610952 h 687321"/>
              <a:gd name="connsiteX9" fmla="*/ 288727 w 692944"/>
              <a:gd name="connsiteY9" fmla="*/ 610952 h 687321"/>
              <a:gd name="connsiteX10" fmla="*/ 202111 w 692944"/>
              <a:gd name="connsiteY10" fmla="*/ 687321 h 687321"/>
              <a:gd name="connsiteX11" fmla="*/ 115491 w 692944"/>
              <a:gd name="connsiteY11" fmla="*/ 610952 h 687321"/>
              <a:gd name="connsiteX12" fmla="*/ 0 w 692944"/>
              <a:gd name="connsiteY12" fmla="*/ 610952 h 687321"/>
              <a:gd name="connsiteX0" fmla="*/ 115491 w 692944"/>
              <a:gd name="connsiteY0" fmla="*/ 0 h 687321"/>
              <a:gd name="connsiteX1" fmla="*/ 115491 w 692944"/>
              <a:gd name="connsiteY1" fmla="*/ 0 h 687321"/>
              <a:gd name="connsiteX2" fmla="*/ 288727 w 692944"/>
              <a:gd name="connsiteY2" fmla="*/ 0 h 687321"/>
              <a:gd name="connsiteX3" fmla="*/ 692944 w 692944"/>
              <a:gd name="connsiteY3" fmla="*/ 0 h 687321"/>
              <a:gd name="connsiteX4" fmla="*/ 692944 w 692944"/>
              <a:gd name="connsiteY4" fmla="*/ 356389 h 687321"/>
              <a:gd name="connsiteX5" fmla="*/ 692944 w 692944"/>
              <a:gd name="connsiteY5" fmla="*/ 356389 h 687321"/>
              <a:gd name="connsiteX6" fmla="*/ 692944 w 692944"/>
              <a:gd name="connsiteY6" fmla="*/ 509127 h 687321"/>
              <a:gd name="connsiteX7" fmla="*/ 692944 w 692944"/>
              <a:gd name="connsiteY7" fmla="*/ 610952 h 687321"/>
              <a:gd name="connsiteX8" fmla="*/ 288727 w 692944"/>
              <a:gd name="connsiteY8" fmla="*/ 610952 h 687321"/>
              <a:gd name="connsiteX9" fmla="*/ 202111 w 692944"/>
              <a:gd name="connsiteY9" fmla="*/ 687321 h 687321"/>
              <a:gd name="connsiteX10" fmla="*/ 115491 w 692944"/>
              <a:gd name="connsiteY10" fmla="*/ 610952 h 687321"/>
              <a:gd name="connsiteX11" fmla="*/ 0 w 692944"/>
              <a:gd name="connsiteY11" fmla="*/ 610952 h 687321"/>
              <a:gd name="connsiteX0" fmla="*/ 115491 w 692944"/>
              <a:gd name="connsiteY0" fmla="*/ 0 h 687321"/>
              <a:gd name="connsiteX1" fmla="*/ 288727 w 692944"/>
              <a:gd name="connsiteY1" fmla="*/ 0 h 687321"/>
              <a:gd name="connsiteX2" fmla="*/ 692944 w 692944"/>
              <a:gd name="connsiteY2" fmla="*/ 0 h 687321"/>
              <a:gd name="connsiteX3" fmla="*/ 692944 w 692944"/>
              <a:gd name="connsiteY3" fmla="*/ 356389 h 687321"/>
              <a:gd name="connsiteX4" fmla="*/ 692944 w 692944"/>
              <a:gd name="connsiteY4" fmla="*/ 356389 h 687321"/>
              <a:gd name="connsiteX5" fmla="*/ 692944 w 692944"/>
              <a:gd name="connsiteY5" fmla="*/ 509127 h 687321"/>
              <a:gd name="connsiteX6" fmla="*/ 692944 w 692944"/>
              <a:gd name="connsiteY6" fmla="*/ 610952 h 687321"/>
              <a:gd name="connsiteX7" fmla="*/ 288727 w 692944"/>
              <a:gd name="connsiteY7" fmla="*/ 610952 h 687321"/>
              <a:gd name="connsiteX8" fmla="*/ 202111 w 692944"/>
              <a:gd name="connsiteY8" fmla="*/ 687321 h 687321"/>
              <a:gd name="connsiteX9" fmla="*/ 115491 w 692944"/>
              <a:gd name="connsiteY9" fmla="*/ 610952 h 687321"/>
              <a:gd name="connsiteX10" fmla="*/ 0 w 692944"/>
              <a:gd name="connsiteY10" fmla="*/ 610952 h 687321"/>
              <a:gd name="connsiteX0" fmla="*/ 115491 w 692944"/>
              <a:gd name="connsiteY0" fmla="*/ 0 h 687321"/>
              <a:gd name="connsiteX1" fmla="*/ 692944 w 692944"/>
              <a:gd name="connsiteY1" fmla="*/ 0 h 687321"/>
              <a:gd name="connsiteX2" fmla="*/ 692944 w 692944"/>
              <a:gd name="connsiteY2" fmla="*/ 356389 h 687321"/>
              <a:gd name="connsiteX3" fmla="*/ 692944 w 692944"/>
              <a:gd name="connsiteY3" fmla="*/ 356389 h 687321"/>
              <a:gd name="connsiteX4" fmla="*/ 692944 w 692944"/>
              <a:gd name="connsiteY4" fmla="*/ 509127 h 687321"/>
              <a:gd name="connsiteX5" fmla="*/ 692944 w 692944"/>
              <a:gd name="connsiteY5" fmla="*/ 610952 h 687321"/>
              <a:gd name="connsiteX6" fmla="*/ 288727 w 692944"/>
              <a:gd name="connsiteY6" fmla="*/ 610952 h 687321"/>
              <a:gd name="connsiteX7" fmla="*/ 202111 w 692944"/>
              <a:gd name="connsiteY7" fmla="*/ 687321 h 687321"/>
              <a:gd name="connsiteX8" fmla="*/ 115491 w 692944"/>
              <a:gd name="connsiteY8" fmla="*/ 610952 h 687321"/>
              <a:gd name="connsiteX9" fmla="*/ 0 w 692944"/>
              <a:gd name="connsiteY9" fmla="*/ 610952 h 687321"/>
              <a:gd name="connsiteX0" fmla="*/ 692944 w 692944"/>
              <a:gd name="connsiteY0" fmla="*/ 0 h 687321"/>
              <a:gd name="connsiteX1" fmla="*/ 692944 w 692944"/>
              <a:gd name="connsiteY1" fmla="*/ 356389 h 687321"/>
              <a:gd name="connsiteX2" fmla="*/ 692944 w 692944"/>
              <a:gd name="connsiteY2" fmla="*/ 356389 h 687321"/>
              <a:gd name="connsiteX3" fmla="*/ 692944 w 692944"/>
              <a:gd name="connsiteY3" fmla="*/ 509127 h 687321"/>
              <a:gd name="connsiteX4" fmla="*/ 692944 w 692944"/>
              <a:gd name="connsiteY4" fmla="*/ 610952 h 687321"/>
              <a:gd name="connsiteX5" fmla="*/ 288727 w 692944"/>
              <a:gd name="connsiteY5" fmla="*/ 610952 h 687321"/>
              <a:gd name="connsiteX6" fmla="*/ 202111 w 692944"/>
              <a:gd name="connsiteY6" fmla="*/ 687321 h 687321"/>
              <a:gd name="connsiteX7" fmla="*/ 115491 w 692944"/>
              <a:gd name="connsiteY7" fmla="*/ 610952 h 687321"/>
              <a:gd name="connsiteX8" fmla="*/ 0 w 692944"/>
              <a:gd name="connsiteY8" fmla="*/ 610952 h 687321"/>
              <a:gd name="connsiteX0" fmla="*/ 692944 w 692944"/>
              <a:gd name="connsiteY0" fmla="*/ 0 h 687321"/>
              <a:gd name="connsiteX1" fmla="*/ 692944 w 692944"/>
              <a:gd name="connsiteY1" fmla="*/ 356389 h 687321"/>
              <a:gd name="connsiteX2" fmla="*/ 692944 w 692944"/>
              <a:gd name="connsiteY2" fmla="*/ 356389 h 687321"/>
              <a:gd name="connsiteX3" fmla="*/ 692944 w 692944"/>
              <a:gd name="connsiteY3" fmla="*/ 509127 h 687321"/>
              <a:gd name="connsiteX4" fmla="*/ 692944 w 692944"/>
              <a:gd name="connsiteY4" fmla="*/ 610952 h 687321"/>
              <a:gd name="connsiteX5" fmla="*/ 288727 w 692944"/>
              <a:gd name="connsiteY5" fmla="*/ 610952 h 687321"/>
              <a:gd name="connsiteX6" fmla="*/ 202111 w 692944"/>
              <a:gd name="connsiteY6" fmla="*/ 687321 h 687321"/>
              <a:gd name="connsiteX7" fmla="*/ 115491 w 692944"/>
              <a:gd name="connsiteY7" fmla="*/ 610952 h 687321"/>
              <a:gd name="connsiteX8" fmla="*/ 0 w 692944"/>
              <a:gd name="connsiteY8" fmla="*/ 610952 h 687321"/>
              <a:gd name="connsiteX0" fmla="*/ 692944 w 692944"/>
              <a:gd name="connsiteY0" fmla="*/ 0 h 330932"/>
              <a:gd name="connsiteX1" fmla="*/ 692944 w 692944"/>
              <a:gd name="connsiteY1" fmla="*/ 0 h 330932"/>
              <a:gd name="connsiteX2" fmla="*/ 692944 w 692944"/>
              <a:gd name="connsiteY2" fmla="*/ 152738 h 330932"/>
              <a:gd name="connsiteX3" fmla="*/ 692944 w 692944"/>
              <a:gd name="connsiteY3" fmla="*/ 254563 h 330932"/>
              <a:gd name="connsiteX4" fmla="*/ 288727 w 692944"/>
              <a:gd name="connsiteY4" fmla="*/ 254563 h 330932"/>
              <a:gd name="connsiteX5" fmla="*/ 202111 w 692944"/>
              <a:gd name="connsiteY5" fmla="*/ 330932 h 330932"/>
              <a:gd name="connsiteX6" fmla="*/ 115491 w 692944"/>
              <a:gd name="connsiteY6" fmla="*/ 254563 h 330932"/>
              <a:gd name="connsiteX7" fmla="*/ 0 w 692944"/>
              <a:gd name="connsiteY7" fmla="*/ 254563 h 330932"/>
              <a:gd name="connsiteX0" fmla="*/ 692944 w 692944"/>
              <a:gd name="connsiteY0" fmla="*/ 0 h 330932"/>
              <a:gd name="connsiteX1" fmla="*/ 692944 w 692944"/>
              <a:gd name="connsiteY1" fmla="*/ 152738 h 330932"/>
              <a:gd name="connsiteX2" fmla="*/ 692944 w 692944"/>
              <a:gd name="connsiteY2" fmla="*/ 254563 h 330932"/>
              <a:gd name="connsiteX3" fmla="*/ 288727 w 692944"/>
              <a:gd name="connsiteY3" fmla="*/ 254563 h 330932"/>
              <a:gd name="connsiteX4" fmla="*/ 202111 w 692944"/>
              <a:gd name="connsiteY4" fmla="*/ 330932 h 330932"/>
              <a:gd name="connsiteX5" fmla="*/ 115491 w 692944"/>
              <a:gd name="connsiteY5" fmla="*/ 254563 h 330932"/>
              <a:gd name="connsiteX6" fmla="*/ 0 w 692944"/>
              <a:gd name="connsiteY6" fmla="*/ 254563 h 330932"/>
              <a:gd name="connsiteX0" fmla="*/ 692944 w 692944"/>
              <a:gd name="connsiteY0" fmla="*/ 0 h 330932"/>
              <a:gd name="connsiteX1" fmla="*/ 692944 w 692944"/>
              <a:gd name="connsiteY1" fmla="*/ 254563 h 330932"/>
              <a:gd name="connsiteX2" fmla="*/ 288727 w 692944"/>
              <a:gd name="connsiteY2" fmla="*/ 254563 h 330932"/>
              <a:gd name="connsiteX3" fmla="*/ 202111 w 692944"/>
              <a:gd name="connsiteY3" fmla="*/ 330932 h 330932"/>
              <a:gd name="connsiteX4" fmla="*/ 115491 w 692944"/>
              <a:gd name="connsiteY4" fmla="*/ 254563 h 330932"/>
              <a:gd name="connsiteX5" fmla="*/ 0 w 692944"/>
              <a:gd name="connsiteY5" fmla="*/ 254563 h 330932"/>
              <a:gd name="connsiteX0" fmla="*/ 692944 w 692944"/>
              <a:gd name="connsiteY0" fmla="*/ 0 h 330932"/>
              <a:gd name="connsiteX1" fmla="*/ 692944 w 692944"/>
              <a:gd name="connsiteY1" fmla="*/ 254563 h 330932"/>
              <a:gd name="connsiteX2" fmla="*/ 288727 w 692944"/>
              <a:gd name="connsiteY2" fmla="*/ 254563 h 330932"/>
              <a:gd name="connsiteX3" fmla="*/ 202111 w 692944"/>
              <a:gd name="connsiteY3" fmla="*/ 330932 h 330932"/>
              <a:gd name="connsiteX4" fmla="*/ 115491 w 692944"/>
              <a:gd name="connsiteY4" fmla="*/ 254563 h 330932"/>
              <a:gd name="connsiteX5" fmla="*/ 0 w 692944"/>
              <a:gd name="connsiteY5" fmla="*/ 254563 h 330932"/>
              <a:gd name="connsiteX0" fmla="*/ 692944 w 692944"/>
              <a:gd name="connsiteY0" fmla="*/ 0 h 330932"/>
              <a:gd name="connsiteX1" fmla="*/ 692944 w 692944"/>
              <a:gd name="connsiteY1" fmla="*/ 254563 h 330932"/>
              <a:gd name="connsiteX2" fmla="*/ 288727 w 692944"/>
              <a:gd name="connsiteY2" fmla="*/ 254563 h 330932"/>
              <a:gd name="connsiteX3" fmla="*/ 202111 w 692944"/>
              <a:gd name="connsiteY3" fmla="*/ 330932 h 330932"/>
              <a:gd name="connsiteX4" fmla="*/ 115491 w 692944"/>
              <a:gd name="connsiteY4" fmla="*/ 254563 h 330932"/>
              <a:gd name="connsiteX5" fmla="*/ 0 w 692944"/>
              <a:gd name="connsiteY5" fmla="*/ 254563 h 330932"/>
              <a:gd name="connsiteX0" fmla="*/ 692944 w 692944"/>
              <a:gd name="connsiteY0" fmla="*/ 0 h 330932"/>
              <a:gd name="connsiteX1" fmla="*/ 692944 w 692944"/>
              <a:gd name="connsiteY1" fmla="*/ 254563 h 330932"/>
              <a:gd name="connsiteX2" fmla="*/ 288727 w 692944"/>
              <a:gd name="connsiteY2" fmla="*/ 254563 h 330932"/>
              <a:gd name="connsiteX3" fmla="*/ 202111 w 692944"/>
              <a:gd name="connsiteY3" fmla="*/ 330932 h 330932"/>
              <a:gd name="connsiteX4" fmla="*/ 115491 w 692944"/>
              <a:gd name="connsiteY4" fmla="*/ 254563 h 330932"/>
              <a:gd name="connsiteX5" fmla="*/ 0 w 692944"/>
              <a:gd name="connsiteY5" fmla="*/ 254563 h 330932"/>
              <a:gd name="connsiteX0" fmla="*/ 692944 w 692944"/>
              <a:gd name="connsiteY0" fmla="*/ 0 h 76369"/>
              <a:gd name="connsiteX1" fmla="*/ 288727 w 692944"/>
              <a:gd name="connsiteY1" fmla="*/ 0 h 76369"/>
              <a:gd name="connsiteX2" fmla="*/ 202111 w 692944"/>
              <a:gd name="connsiteY2" fmla="*/ 76369 h 76369"/>
              <a:gd name="connsiteX3" fmla="*/ 115491 w 692944"/>
              <a:gd name="connsiteY3" fmla="*/ 0 h 76369"/>
              <a:gd name="connsiteX4" fmla="*/ 0 w 692944"/>
              <a:gd name="connsiteY4" fmla="*/ 0 h 76369"/>
              <a:gd name="connsiteX0" fmla="*/ 922370 w 922370"/>
              <a:gd name="connsiteY0" fmla="*/ 3987 h 76369"/>
              <a:gd name="connsiteX1" fmla="*/ 288727 w 922370"/>
              <a:gd name="connsiteY1" fmla="*/ 0 h 76369"/>
              <a:gd name="connsiteX2" fmla="*/ 202111 w 922370"/>
              <a:gd name="connsiteY2" fmla="*/ 76369 h 76369"/>
              <a:gd name="connsiteX3" fmla="*/ 115491 w 922370"/>
              <a:gd name="connsiteY3" fmla="*/ 0 h 76369"/>
              <a:gd name="connsiteX4" fmla="*/ 0 w 922370"/>
              <a:gd name="connsiteY4" fmla="*/ 0 h 76369"/>
              <a:gd name="connsiteX0" fmla="*/ 922373 w 922373"/>
              <a:gd name="connsiteY0" fmla="*/ 0 h 78356"/>
              <a:gd name="connsiteX1" fmla="*/ 288727 w 922373"/>
              <a:gd name="connsiteY1" fmla="*/ 1987 h 78356"/>
              <a:gd name="connsiteX2" fmla="*/ 202111 w 922373"/>
              <a:gd name="connsiteY2" fmla="*/ 78356 h 78356"/>
              <a:gd name="connsiteX3" fmla="*/ 115491 w 922373"/>
              <a:gd name="connsiteY3" fmla="*/ 1987 h 78356"/>
              <a:gd name="connsiteX4" fmla="*/ 0 w 922373"/>
              <a:gd name="connsiteY4" fmla="*/ 1987 h 78356"/>
              <a:gd name="connsiteX0" fmla="*/ 922376 w 922376"/>
              <a:gd name="connsiteY0" fmla="*/ 3991 h 76369"/>
              <a:gd name="connsiteX1" fmla="*/ 288727 w 922376"/>
              <a:gd name="connsiteY1" fmla="*/ 0 h 76369"/>
              <a:gd name="connsiteX2" fmla="*/ 202111 w 922376"/>
              <a:gd name="connsiteY2" fmla="*/ 76369 h 76369"/>
              <a:gd name="connsiteX3" fmla="*/ 115491 w 922376"/>
              <a:gd name="connsiteY3" fmla="*/ 0 h 76369"/>
              <a:gd name="connsiteX4" fmla="*/ 0 w 922376"/>
              <a:gd name="connsiteY4" fmla="*/ 0 h 76369"/>
              <a:gd name="connsiteX0" fmla="*/ 925079 w 925079"/>
              <a:gd name="connsiteY0" fmla="*/ 0 h 80345"/>
              <a:gd name="connsiteX1" fmla="*/ 288727 w 925079"/>
              <a:gd name="connsiteY1" fmla="*/ 3976 h 80345"/>
              <a:gd name="connsiteX2" fmla="*/ 202111 w 925079"/>
              <a:gd name="connsiteY2" fmla="*/ 80345 h 80345"/>
              <a:gd name="connsiteX3" fmla="*/ 115491 w 925079"/>
              <a:gd name="connsiteY3" fmla="*/ 3976 h 80345"/>
              <a:gd name="connsiteX4" fmla="*/ 0 w 925079"/>
              <a:gd name="connsiteY4" fmla="*/ 3976 h 80345"/>
              <a:gd name="connsiteX0" fmla="*/ 925079 w 925079"/>
              <a:gd name="connsiteY0" fmla="*/ 9 h 80354"/>
              <a:gd name="connsiteX1" fmla="*/ 296823 w 925079"/>
              <a:gd name="connsiteY1" fmla="*/ 0 h 80354"/>
              <a:gd name="connsiteX2" fmla="*/ 202111 w 925079"/>
              <a:gd name="connsiteY2" fmla="*/ 80354 h 80354"/>
              <a:gd name="connsiteX3" fmla="*/ 115491 w 925079"/>
              <a:gd name="connsiteY3" fmla="*/ 3985 h 80354"/>
              <a:gd name="connsiteX4" fmla="*/ 0 w 925079"/>
              <a:gd name="connsiteY4" fmla="*/ 3985 h 80354"/>
              <a:gd name="connsiteX0" fmla="*/ 925079 w 925079"/>
              <a:gd name="connsiteY0" fmla="*/ 9 h 80354"/>
              <a:gd name="connsiteX1" fmla="*/ 296823 w 925079"/>
              <a:gd name="connsiteY1" fmla="*/ 0 h 80354"/>
              <a:gd name="connsiteX2" fmla="*/ 202111 w 925079"/>
              <a:gd name="connsiteY2" fmla="*/ 80354 h 80354"/>
              <a:gd name="connsiteX3" fmla="*/ 126291 w 925079"/>
              <a:gd name="connsiteY3" fmla="*/ 1994 h 80354"/>
              <a:gd name="connsiteX4" fmla="*/ 0 w 925079"/>
              <a:gd name="connsiteY4" fmla="*/ 3985 h 80354"/>
              <a:gd name="connsiteX0" fmla="*/ 925076 w 925076"/>
              <a:gd name="connsiteY0" fmla="*/ 9 h 80354"/>
              <a:gd name="connsiteX1" fmla="*/ 296820 w 925076"/>
              <a:gd name="connsiteY1" fmla="*/ 0 h 80354"/>
              <a:gd name="connsiteX2" fmla="*/ 202108 w 925076"/>
              <a:gd name="connsiteY2" fmla="*/ 80354 h 80354"/>
              <a:gd name="connsiteX3" fmla="*/ 126288 w 925076"/>
              <a:gd name="connsiteY3" fmla="*/ 1994 h 80354"/>
              <a:gd name="connsiteX4" fmla="*/ 0 w 925076"/>
              <a:gd name="connsiteY4" fmla="*/ 1994 h 80354"/>
              <a:gd name="connsiteX0" fmla="*/ 2148975 w 2148975"/>
              <a:gd name="connsiteY0" fmla="*/ 9 h 80354"/>
              <a:gd name="connsiteX1" fmla="*/ 296820 w 2148975"/>
              <a:gd name="connsiteY1" fmla="*/ 0 h 80354"/>
              <a:gd name="connsiteX2" fmla="*/ 202108 w 2148975"/>
              <a:gd name="connsiteY2" fmla="*/ 80354 h 80354"/>
              <a:gd name="connsiteX3" fmla="*/ 126288 w 2148975"/>
              <a:gd name="connsiteY3" fmla="*/ 1994 h 80354"/>
              <a:gd name="connsiteX4" fmla="*/ 0 w 2148975"/>
              <a:gd name="connsiteY4" fmla="*/ 1994 h 80354"/>
              <a:gd name="connsiteX0" fmla="*/ 1869355 w 1869355"/>
              <a:gd name="connsiteY0" fmla="*/ 0 h 85849"/>
              <a:gd name="connsiteX1" fmla="*/ 296820 w 1869355"/>
              <a:gd name="connsiteY1" fmla="*/ 5495 h 85849"/>
              <a:gd name="connsiteX2" fmla="*/ 202108 w 1869355"/>
              <a:gd name="connsiteY2" fmla="*/ 85849 h 85849"/>
              <a:gd name="connsiteX3" fmla="*/ 126288 w 1869355"/>
              <a:gd name="connsiteY3" fmla="*/ 7489 h 85849"/>
              <a:gd name="connsiteX4" fmla="*/ 0 w 1869355"/>
              <a:gd name="connsiteY4" fmla="*/ 7489 h 85849"/>
              <a:gd name="connsiteX0" fmla="*/ 1183955 w 1183955"/>
              <a:gd name="connsiteY0" fmla="*/ 0 h 83834"/>
              <a:gd name="connsiteX1" fmla="*/ 296820 w 1183955"/>
              <a:gd name="connsiteY1" fmla="*/ 3480 h 83834"/>
              <a:gd name="connsiteX2" fmla="*/ 202108 w 1183955"/>
              <a:gd name="connsiteY2" fmla="*/ 83834 h 83834"/>
              <a:gd name="connsiteX3" fmla="*/ 126288 w 1183955"/>
              <a:gd name="connsiteY3" fmla="*/ 5474 h 83834"/>
              <a:gd name="connsiteX4" fmla="*/ 0 w 1183955"/>
              <a:gd name="connsiteY4" fmla="*/ 5474 h 83834"/>
              <a:gd name="connsiteX0" fmla="*/ 1053993 w 1053993"/>
              <a:gd name="connsiteY0" fmla="*/ 0 h 83832"/>
              <a:gd name="connsiteX1" fmla="*/ 296820 w 1053993"/>
              <a:gd name="connsiteY1" fmla="*/ 3478 h 83832"/>
              <a:gd name="connsiteX2" fmla="*/ 202108 w 1053993"/>
              <a:gd name="connsiteY2" fmla="*/ 83832 h 83832"/>
              <a:gd name="connsiteX3" fmla="*/ 126288 w 1053993"/>
              <a:gd name="connsiteY3" fmla="*/ 5472 h 83832"/>
              <a:gd name="connsiteX4" fmla="*/ 0 w 1053993"/>
              <a:gd name="connsiteY4" fmla="*/ 5472 h 83832"/>
              <a:gd name="connsiteX0" fmla="*/ 1053993 w 1053993"/>
              <a:gd name="connsiteY0" fmla="*/ 8644 h 80354"/>
              <a:gd name="connsiteX1" fmla="*/ 296820 w 1053993"/>
              <a:gd name="connsiteY1" fmla="*/ 0 h 80354"/>
              <a:gd name="connsiteX2" fmla="*/ 202108 w 1053993"/>
              <a:gd name="connsiteY2" fmla="*/ 80354 h 80354"/>
              <a:gd name="connsiteX3" fmla="*/ 126288 w 1053993"/>
              <a:gd name="connsiteY3" fmla="*/ 1994 h 80354"/>
              <a:gd name="connsiteX4" fmla="*/ 0 w 1053993"/>
              <a:gd name="connsiteY4" fmla="*/ 1994 h 80354"/>
              <a:gd name="connsiteX0" fmla="*/ 1053993 w 1053993"/>
              <a:gd name="connsiteY0" fmla="*/ 6650 h 78360"/>
              <a:gd name="connsiteX1" fmla="*/ 295772 w 1053993"/>
              <a:gd name="connsiteY1" fmla="*/ 4067 h 78360"/>
              <a:gd name="connsiteX2" fmla="*/ 202108 w 1053993"/>
              <a:gd name="connsiteY2" fmla="*/ 78360 h 78360"/>
              <a:gd name="connsiteX3" fmla="*/ 126288 w 1053993"/>
              <a:gd name="connsiteY3" fmla="*/ 0 h 78360"/>
              <a:gd name="connsiteX4" fmla="*/ 0 w 1053993"/>
              <a:gd name="connsiteY4" fmla="*/ 0 h 78360"/>
              <a:gd name="connsiteX0" fmla="*/ 1053993 w 1053993"/>
              <a:gd name="connsiteY0" fmla="*/ 6650 h 78360"/>
              <a:gd name="connsiteX1" fmla="*/ 295772 w 1053993"/>
              <a:gd name="connsiteY1" fmla="*/ 4067 h 78360"/>
              <a:gd name="connsiteX2" fmla="*/ 202108 w 1053993"/>
              <a:gd name="connsiteY2" fmla="*/ 78360 h 78360"/>
              <a:gd name="connsiteX3" fmla="*/ 128384 w 1053993"/>
              <a:gd name="connsiteY3" fmla="*/ 4041 h 78360"/>
              <a:gd name="connsiteX4" fmla="*/ 0 w 1053993"/>
              <a:gd name="connsiteY4" fmla="*/ 0 h 78360"/>
              <a:gd name="connsiteX0" fmla="*/ 1052945 w 1052945"/>
              <a:gd name="connsiteY0" fmla="*/ 2609 h 74319"/>
              <a:gd name="connsiteX1" fmla="*/ 294724 w 1052945"/>
              <a:gd name="connsiteY1" fmla="*/ 26 h 74319"/>
              <a:gd name="connsiteX2" fmla="*/ 201060 w 1052945"/>
              <a:gd name="connsiteY2" fmla="*/ 74319 h 74319"/>
              <a:gd name="connsiteX3" fmla="*/ 127336 w 1052945"/>
              <a:gd name="connsiteY3" fmla="*/ 0 h 74319"/>
              <a:gd name="connsiteX4" fmla="*/ 0 w 1052945"/>
              <a:gd name="connsiteY4" fmla="*/ 0 h 74319"/>
              <a:gd name="connsiteX0" fmla="*/ 1052945 w 1052945"/>
              <a:gd name="connsiteY0" fmla="*/ 2609 h 74319"/>
              <a:gd name="connsiteX1" fmla="*/ 294724 w 1052945"/>
              <a:gd name="connsiteY1" fmla="*/ 26 h 74319"/>
              <a:gd name="connsiteX2" fmla="*/ 201060 w 1052945"/>
              <a:gd name="connsiteY2" fmla="*/ 74319 h 74319"/>
              <a:gd name="connsiteX3" fmla="*/ 127336 w 1052945"/>
              <a:gd name="connsiteY3" fmla="*/ 0 h 74319"/>
              <a:gd name="connsiteX4" fmla="*/ 0 w 1052945"/>
              <a:gd name="connsiteY4" fmla="*/ 0 h 74319"/>
              <a:gd name="connsiteX0" fmla="*/ 1451441 w 1451441"/>
              <a:gd name="connsiteY0" fmla="*/ 2609 h 74319"/>
              <a:gd name="connsiteX1" fmla="*/ 294724 w 1451441"/>
              <a:gd name="connsiteY1" fmla="*/ 26 h 74319"/>
              <a:gd name="connsiteX2" fmla="*/ 201060 w 1451441"/>
              <a:gd name="connsiteY2" fmla="*/ 74319 h 74319"/>
              <a:gd name="connsiteX3" fmla="*/ 127336 w 1451441"/>
              <a:gd name="connsiteY3" fmla="*/ 0 h 74319"/>
              <a:gd name="connsiteX4" fmla="*/ 0 w 1451441"/>
              <a:gd name="connsiteY4" fmla="*/ 0 h 74319"/>
              <a:gd name="connsiteX0" fmla="*/ 2219596 w 2219596"/>
              <a:gd name="connsiteY0" fmla="*/ 2609 h 74319"/>
              <a:gd name="connsiteX1" fmla="*/ 1062879 w 2219596"/>
              <a:gd name="connsiteY1" fmla="*/ 26 h 74319"/>
              <a:gd name="connsiteX2" fmla="*/ 969215 w 2219596"/>
              <a:gd name="connsiteY2" fmla="*/ 74319 h 74319"/>
              <a:gd name="connsiteX3" fmla="*/ 895491 w 2219596"/>
              <a:gd name="connsiteY3" fmla="*/ 0 h 74319"/>
              <a:gd name="connsiteX4" fmla="*/ 0 w 2219596"/>
              <a:gd name="connsiteY4" fmla="*/ 1264 h 74319"/>
              <a:gd name="connsiteX0" fmla="*/ 2393938 w 2393938"/>
              <a:gd name="connsiteY0" fmla="*/ 2609 h 74319"/>
              <a:gd name="connsiteX1" fmla="*/ 1237221 w 2393938"/>
              <a:gd name="connsiteY1" fmla="*/ 26 h 74319"/>
              <a:gd name="connsiteX2" fmla="*/ 1143557 w 2393938"/>
              <a:gd name="connsiteY2" fmla="*/ 74319 h 74319"/>
              <a:gd name="connsiteX3" fmla="*/ 1069833 w 2393938"/>
              <a:gd name="connsiteY3" fmla="*/ 0 h 74319"/>
              <a:gd name="connsiteX4" fmla="*/ 0 w 2393938"/>
              <a:gd name="connsiteY4" fmla="*/ 1264 h 74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3938" h="74319">
                <a:moveTo>
                  <a:pt x="2393938" y="2609"/>
                </a:moveTo>
                <a:lnTo>
                  <a:pt x="1237221" y="26"/>
                </a:lnTo>
                <a:lnTo>
                  <a:pt x="1143557" y="74319"/>
                </a:lnTo>
                <a:lnTo>
                  <a:pt x="1069833" y="0"/>
                </a:lnTo>
                <a:lnTo>
                  <a:pt x="0" y="1264"/>
                </a:lnTo>
              </a:path>
            </a:pathLst>
          </a:custGeom>
          <a:noFill/>
          <a:ln w="28575">
            <a:solidFill>
              <a:srgbClr val="1D49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092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a:endParaRP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47C74406-1757-1C6B-0731-E7E13953F1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0707396"/>
              </p:ext>
            </p:extLst>
          </p:nvPr>
        </p:nvGraphicFramePr>
        <p:xfrm>
          <a:off x="223524" y="3372649"/>
          <a:ext cx="5433880" cy="2835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Диаграмма 13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34079496-DD50-EC47-6342-F63131BEA7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2572589"/>
              </p:ext>
            </p:extLst>
          </p:nvPr>
        </p:nvGraphicFramePr>
        <p:xfrm>
          <a:off x="5845997" y="3372650"/>
          <a:ext cx="6044970" cy="2835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922002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4">
            <a:extLst>
              <a:ext uri="{FF2B5EF4-FFF2-40B4-BE49-F238E27FC236}">
                <a16:creationId xmlns:a16="http://schemas.microsoft.com/office/drawing/2014/main" xmlns="" id="{FA604292-6ADC-3177-10B6-CBFC07D3CE59}"/>
              </a:ext>
            </a:extLst>
          </p:cNvPr>
          <p:cNvSpPr txBox="1"/>
          <p:nvPr/>
        </p:nvSpPr>
        <p:spPr>
          <a:xfrm>
            <a:off x="406247" y="661679"/>
            <a:ext cx="6157333" cy="346647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0899"/>
              </a:lnSpc>
              <a:spcBef>
                <a:spcPts val="58"/>
              </a:spcBef>
            </a:pPr>
            <a:r>
              <a:rPr lang="ru-RU" sz="2183" b="1" dirty="0" smtClean="0">
                <a:solidFill>
                  <a:srgbClr val="013E99"/>
                </a:solidFill>
                <a:latin typeface="Arial"/>
                <a:cs typeface="Arial"/>
              </a:rPr>
              <a:t>ОГРАНИЧЕНИЯ И ПОЖЕЛАНИЯ ЗАКАЗЧИКА</a:t>
            </a:r>
            <a:endParaRPr lang="ru-RU" sz="2183" b="1" dirty="0">
              <a:solidFill>
                <a:srgbClr val="013E99"/>
              </a:solidFill>
              <a:latin typeface="Arial"/>
              <a:cs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A8944D0-3EC2-E971-5088-14CB0BA10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7383" y="463559"/>
            <a:ext cx="933547" cy="866264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4702F4B6-A885-5015-E30D-84885E32033B}"/>
              </a:ext>
            </a:extLst>
          </p:cNvPr>
          <p:cNvCxnSpPr>
            <a:cxnSpLocks/>
          </p:cNvCxnSpPr>
          <p:nvPr/>
        </p:nvCxnSpPr>
        <p:spPr>
          <a:xfrm flipH="1">
            <a:off x="406247" y="1440394"/>
            <a:ext cx="739324" cy="0"/>
          </a:xfrm>
          <a:prstGeom prst="line">
            <a:avLst/>
          </a:prstGeom>
          <a:ln w="76200">
            <a:solidFill>
              <a:srgbClr val="FF1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Диаграмма 12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35A3E895-5D01-8863-4022-EEBEB9DFF0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0828497"/>
              </p:ext>
            </p:extLst>
          </p:nvPr>
        </p:nvGraphicFramePr>
        <p:xfrm>
          <a:off x="6238464" y="2391894"/>
          <a:ext cx="5506716" cy="2907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826AD19F-A282-34CF-29F0-57ACA7590D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0209236"/>
              </p:ext>
            </p:extLst>
          </p:nvPr>
        </p:nvGraphicFramePr>
        <p:xfrm>
          <a:off x="406247" y="2391895"/>
          <a:ext cx="5546273" cy="2907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241315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4">
            <a:extLst>
              <a:ext uri="{FF2B5EF4-FFF2-40B4-BE49-F238E27FC236}">
                <a16:creationId xmlns:a16="http://schemas.microsoft.com/office/drawing/2014/main" xmlns="" id="{FA604292-6ADC-3177-10B6-CBFC07D3CE59}"/>
              </a:ext>
            </a:extLst>
          </p:cNvPr>
          <p:cNvSpPr txBox="1"/>
          <p:nvPr/>
        </p:nvSpPr>
        <p:spPr>
          <a:xfrm>
            <a:off x="374623" y="378096"/>
            <a:ext cx="9119897" cy="691293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0899"/>
              </a:lnSpc>
              <a:spcBef>
                <a:spcPts val="58"/>
              </a:spcBef>
            </a:pPr>
            <a:r>
              <a:rPr lang="ru-RU" sz="2200" b="1" dirty="0" smtClean="0">
                <a:solidFill>
                  <a:srgbClr val="1D4992"/>
                </a:solidFill>
                <a:latin typeface="Arial"/>
                <a:cs typeface="Arial"/>
              </a:rPr>
              <a:t>Какие технологии обязательно использовать? С какими технологиями в итоге должно быть совместимо ваше решение?</a:t>
            </a:r>
            <a:endParaRPr lang="ru-RU" sz="2200" b="1" dirty="0">
              <a:solidFill>
                <a:srgbClr val="1D4992"/>
              </a:solidFill>
              <a:latin typeface="Arial"/>
              <a:cs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A8944D0-3EC2-E971-5088-14CB0BA108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7383" y="463559"/>
            <a:ext cx="933547" cy="866264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4702F4B6-A885-5015-E30D-84885E32033B}"/>
              </a:ext>
            </a:extLst>
          </p:cNvPr>
          <p:cNvCxnSpPr>
            <a:cxnSpLocks/>
          </p:cNvCxnSpPr>
          <p:nvPr/>
        </p:nvCxnSpPr>
        <p:spPr>
          <a:xfrm flipH="1">
            <a:off x="4297680" y="1313655"/>
            <a:ext cx="6279264" cy="0"/>
          </a:xfrm>
          <a:prstGeom prst="line">
            <a:avLst/>
          </a:prstGeom>
          <a:ln w="76200">
            <a:solidFill>
              <a:srgbClr val="FF1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C3859594-092C-4532-5412-EAF10688F30C}"/>
              </a:ext>
            </a:extLst>
          </p:cNvPr>
          <p:cNvSpPr/>
          <p:nvPr/>
        </p:nvSpPr>
        <p:spPr>
          <a:xfrm>
            <a:off x="428" y="1858434"/>
            <a:ext cx="4062431" cy="2494720"/>
          </a:xfrm>
          <a:prstGeom prst="rect">
            <a:avLst/>
          </a:prstGeom>
          <a:solidFill>
            <a:srgbClr val="E6E9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79EB3DF7-0E1F-59D3-E016-38C0B2B7C38D}"/>
              </a:ext>
            </a:extLst>
          </p:cNvPr>
          <p:cNvSpPr/>
          <p:nvPr/>
        </p:nvSpPr>
        <p:spPr>
          <a:xfrm>
            <a:off x="-64177" y="4353652"/>
            <a:ext cx="4127036" cy="2641507"/>
          </a:xfrm>
          <a:prstGeom prst="rect">
            <a:avLst/>
          </a:prstGeom>
          <a:solidFill>
            <a:srgbClr val="1D4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0134C634-E585-E2A8-4560-84A92E0B9A2F}"/>
              </a:ext>
            </a:extLst>
          </p:cNvPr>
          <p:cNvSpPr/>
          <p:nvPr/>
        </p:nvSpPr>
        <p:spPr>
          <a:xfrm>
            <a:off x="4062859" y="1858434"/>
            <a:ext cx="4059834" cy="2504846"/>
          </a:xfrm>
          <a:prstGeom prst="rect">
            <a:avLst/>
          </a:prstGeom>
          <a:solidFill>
            <a:srgbClr val="1D4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AA3AE292-C043-C152-5F09-C658BFE6F4E5}"/>
              </a:ext>
            </a:extLst>
          </p:cNvPr>
          <p:cNvSpPr/>
          <p:nvPr/>
        </p:nvSpPr>
        <p:spPr>
          <a:xfrm>
            <a:off x="8094559" y="4329840"/>
            <a:ext cx="4147104" cy="2665320"/>
          </a:xfrm>
          <a:prstGeom prst="rect">
            <a:avLst/>
          </a:prstGeom>
          <a:solidFill>
            <a:srgbClr val="4973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5C982652-4D84-6EBD-39B0-430E4EEBAB48}"/>
              </a:ext>
            </a:extLst>
          </p:cNvPr>
          <p:cNvSpPr txBox="1"/>
          <p:nvPr/>
        </p:nvSpPr>
        <p:spPr>
          <a:xfrm>
            <a:off x="4677373" y="2588528"/>
            <a:ext cx="2846300" cy="987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4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Производственные </a:t>
            </a:r>
            <a:r>
              <a:rPr lang="ru-RU" sz="194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технологии: </a:t>
            </a:r>
            <a:endParaRPr lang="ru-RU" sz="194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94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типографии</a:t>
            </a:r>
            <a:endParaRPr lang="ru-RU" sz="194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DDDE4856-AD2E-48C2-2301-AC6F69C04B80}"/>
              </a:ext>
            </a:extLst>
          </p:cNvPr>
          <p:cNvSpPr txBox="1"/>
          <p:nvPr/>
        </p:nvSpPr>
        <p:spPr>
          <a:xfrm>
            <a:off x="545484" y="5245511"/>
            <a:ext cx="2846300" cy="68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4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 и графика</a:t>
            </a:r>
            <a:r>
              <a:rPr lang="ru-RU" sz="194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algn="ctr"/>
            <a:r>
              <a:rPr lang="ru-RU" sz="194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Illustrator</a:t>
            </a:r>
            <a:r>
              <a:rPr lang="ru-RU" sz="194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, </a:t>
            </a:r>
            <a:r>
              <a:rPr lang="ru-RU" sz="194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Figma</a:t>
            </a:r>
            <a:r>
              <a:rPr lang="ru-RU" sz="194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94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A95C7EC4-BA62-4DE2-9B60-7D07711E863E}"/>
              </a:ext>
            </a:extLst>
          </p:cNvPr>
          <p:cNvSpPr txBox="1"/>
          <p:nvPr/>
        </p:nvSpPr>
        <p:spPr>
          <a:xfrm>
            <a:off x="8954406" y="5330675"/>
            <a:ext cx="2846300" cy="3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4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Игровые механики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AFC559D8-6B0F-8A14-C9C2-46505327096D}"/>
              </a:ext>
            </a:extLst>
          </p:cNvPr>
          <p:cNvSpPr/>
          <p:nvPr/>
        </p:nvSpPr>
        <p:spPr>
          <a:xfrm>
            <a:off x="4069308" y="4342861"/>
            <a:ext cx="4062431" cy="2494720"/>
          </a:xfrm>
          <a:prstGeom prst="rect">
            <a:avLst/>
          </a:prstGeom>
          <a:solidFill>
            <a:srgbClr val="E6E9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8FB7747-0529-EEB5-2FA1-2DB50731DD25}"/>
              </a:ext>
            </a:extLst>
          </p:cNvPr>
          <p:cNvSpPr txBox="1"/>
          <p:nvPr/>
        </p:nvSpPr>
        <p:spPr>
          <a:xfrm>
            <a:off x="5647736" y="5412917"/>
            <a:ext cx="905574" cy="3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4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</a:t>
            </a:r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xmlns="" id="{99BD6E7F-E722-0476-1C22-BD4383A7E050}"/>
              </a:ext>
            </a:extLst>
          </p:cNvPr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l="19049" r="29104"/>
          <a:stretch/>
        </p:blipFill>
        <p:spPr>
          <a:xfrm>
            <a:off x="8109320" y="1849932"/>
            <a:ext cx="4086103" cy="2529515"/>
          </a:xfrm>
          <a:prstGeom prst="rect">
            <a:avLst/>
          </a:prstGeom>
        </p:spPr>
      </p:pic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41" t="32411" r="22278" b="32648"/>
          <a:stretch/>
        </p:blipFill>
        <p:spPr bwMode="auto">
          <a:xfrm>
            <a:off x="374623" y="2401934"/>
            <a:ext cx="1448945" cy="1411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Picture background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88" t="5260" r="34112" b="38034"/>
          <a:stretch/>
        </p:blipFill>
        <p:spPr bwMode="auto">
          <a:xfrm>
            <a:off x="2231760" y="2401934"/>
            <a:ext cx="1422907" cy="1411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8"/>
          <a:srcRect l="3120" r="3659"/>
          <a:stretch/>
        </p:blipFill>
        <p:spPr>
          <a:xfrm>
            <a:off x="4062859" y="4349459"/>
            <a:ext cx="4078514" cy="2645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5391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bject 7">
            <a:extLst>
              <a:ext uri="{FF2B5EF4-FFF2-40B4-BE49-F238E27FC236}">
                <a16:creationId xmlns:a16="http://schemas.microsoft.com/office/drawing/2014/main" xmlns="" id="{5B185EB2-7139-7E7E-3634-01D6F99C14F4}"/>
              </a:ext>
            </a:extLst>
          </p:cNvPr>
          <p:cNvSpPr txBox="1"/>
          <p:nvPr/>
        </p:nvSpPr>
        <p:spPr>
          <a:xfrm>
            <a:off x="759656" y="1937031"/>
            <a:ext cx="1147400" cy="1243287"/>
          </a:xfrm>
          <a:prstGeom prst="rect">
            <a:avLst/>
          </a:prstGeom>
        </p:spPr>
        <p:txBody>
          <a:bodyPr vert="horz" wrap="square" lIns="0" tIns="35558" rIns="0" bIns="0" rtlCol="0">
            <a:spAutoFit/>
          </a:bodyPr>
          <a:lstStyle/>
          <a:p>
            <a:pPr marL="12699">
              <a:lnSpc>
                <a:spcPct val="120000"/>
              </a:lnSpc>
            </a:pPr>
            <a:r>
              <a:rPr lang="ru-RU" sz="7200" b="1" dirty="0" smtClean="0">
                <a:ln w="28575">
                  <a:solidFill>
                    <a:srgbClr val="FF1F33"/>
                  </a:solidFill>
                  <a:prstDash val="solid"/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ru-RU" sz="7200" b="1" spc="150" dirty="0">
              <a:ln w="28575">
                <a:solidFill>
                  <a:srgbClr val="FF1F33"/>
                </a:solidFill>
                <a:prstDash val="solid"/>
              </a:ln>
              <a:noFill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" name="object 14">
            <a:extLst>
              <a:ext uri="{FF2B5EF4-FFF2-40B4-BE49-F238E27FC236}">
                <a16:creationId xmlns:a16="http://schemas.microsoft.com/office/drawing/2014/main" xmlns="" id="{EB8B92C3-16FE-F283-6E52-81D6BD89B683}"/>
              </a:ext>
            </a:extLst>
          </p:cNvPr>
          <p:cNvSpPr txBox="1"/>
          <p:nvPr/>
        </p:nvSpPr>
        <p:spPr>
          <a:xfrm>
            <a:off x="759656" y="558312"/>
            <a:ext cx="8074164" cy="753489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0899"/>
              </a:lnSpc>
              <a:spcBef>
                <a:spcPts val="58"/>
              </a:spcBef>
            </a:pPr>
            <a:r>
              <a:rPr lang="ru-RU" sz="2400" b="1" dirty="0">
                <a:solidFill>
                  <a:srgbClr val="1D4992"/>
                </a:solidFill>
                <a:latin typeface="Arial"/>
                <a:cs typeface="Arial"/>
              </a:rPr>
              <a:t>Есть ли экономические или этические ограничения? Чем они вызваны?</a:t>
            </a:r>
          </a:p>
        </p:txBody>
      </p:sp>
      <p:pic>
        <p:nvPicPr>
          <p:cNvPr id="360" name="Рисунок 359">
            <a:extLst>
              <a:ext uri="{FF2B5EF4-FFF2-40B4-BE49-F238E27FC236}">
                <a16:creationId xmlns:a16="http://schemas.microsoft.com/office/drawing/2014/main" xmlns="" id="{46630FCA-435E-1CF3-42E0-04A4C86F4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4693" y="267505"/>
            <a:ext cx="933547" cy="866264"/>
          </a:xfrm>
          <a:prstGeom prst="rect">
            <a:avLst/>
          </a:prstGeom>
        </p:spPr>
      </p:pic>
      <p:cxnSp>
        <p:nvCxnSpPr>
          <p:cNvPr id="361" name="Прямая соединительная линия 360">
            <a:extLst>
              <a:ext uri="{FF2B5EF4-FFF2-40B4-BE49-F238E27FC236}">
                <a16:creationId xmlns:a16="http://schemas.microsoft.com/office/drawing/2014/main" xmlns="" id="{0DFCCE40-6AFC-A37A-4B17-FE9E480D592C}"/>
              </a:ext>
            </a:extLst>
          </p:cNvPr>
          <p:cNvCxnSpPr>
            <a:cxnSpLocks/>
          </p:cNvCxnSpPr>
          <p:nvPr/>
        </p:nvCxnSpPr>
        <p:spPr>
          <a:xfrm flipH="1">
            <a:off x="759657" y="1589485"/>
            <a:ext cx="739324" cy="0"/>
          </a:xfrm>
          <a:prstGeom prst="line">
            <a:avLst/>
          </a:prstGeom>
          <a:ln w="76200">
            <a:solidFill>
              <a:srgbClr val="FF1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bject 14">
            <a:extLst>
              <a:ext uri="{FF2B5EF4-FFF2-40B4-BE49-F238E27FC236}">
                <a16:creationId xmlns:a16="http://schemas.microsoft.com/office/drawing/2014/main" xmlns="" id="{25567CCA-C364-4180-AEA3-0EACE480E676}"/>
              </a:ext>
            </a:extLst>
          </p:cNvPr>
          <p:cNvSpPr txBox="1"/>
          <p:nvPr/>
        </p:nvSpPr>
        <p:spPr>
          <a:xfrm>
            <a:off x="1288942" y="2338353"/>
            <a:ext cx="4173331" cy="28714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0899"/>
              </a:lnSpc>
              <a:spcBef>
                <a:spcPts val="58"/>
              </a:spcBef>
            </a:pPr>
            <a:r>
              <a:rPr lang="ru-RU" b="1" dirty="0" smtClean="0">
                <a:solidFill>
                  <a:srgbClr val="1D4992"/>
                </a:solidFill>
                <a:latin typeface="Arial"/>
                <a:cs typeface="Arial"/>
              </a:rPr>
              <a:t>ЭКОНОМИЧЕСКИЕ ОГРАНИЧЕНИЯ: </a:t>
            </a:r>
            <a:endParaRPr lang="ru-RU" b="1" dirty="0">
              <a:solidFill>
                <a:srgbClr val="1D4992"/>
              </a:solidFill>
              <a:latin typeface="Arial"/>
              <a:cs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59656" y="2811224"/>
            <a:ext cx="53799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Стоимость разработки (стоимость </a:t>
            </a:r>
            <a:r>
              <a:rPr lang="ru-RU" dirty="0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материалов, печати, разработки и </a:t>
            </a:r>
            <a:r>
              <a:rPr lang="ru-RU" dirty="0" smtClean="0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продвижения)</a:t>
            </a:r>
            <a:endParaRPr lang="ru-RU" dirty="0">
              <a:latin typeface="Arial" panose="020B0604020202020204" pitchFamily="34" charset="0"/>
              <a:ea typeface="Open Sans" pitchFamily="34" charset="0"/>
              <a:cs typeface="Arial" panose="020B0604020202020204" pitchFamily="34" charset="0"/>
            </a:endParaRPr>
          </a:p>
        </p:txBody>
      </p:sp>
      <p:sp>
        <p:nvSpPr>
          <p:cNvPr id="34" name="object 7">
            <a:extLst>
              <a:ext uri="{FF2B5EF4-FFF2-40B4-BE49-F238E27FC236}">
                <a16:creationId xmlns:a16="http://schemas.microsoft.com/office/drawing/2014/main" xmlns="" id="{5B185EB2-7139-7E7E-3634-01D6F99C14F4}"/>
              </a:ext>
            </a:extLst>
          </p:cNvPr>
          <p:cNvSpPr txBox="1"/>
          <p:nvPr/>
        </p:nvSpPr>
        <p:spPr>
          <a:xfrm>
            <a:off x="759656" y="4373592"/>
            <a:ext cx="1147400" cy="1243287"/>
          </a:xfrm>
          <a:prstGeom prst="rect">
            <a:avLst/>
          </a:prstGeom>
        </p:spPr>
        <p:txBody>
          <a:bodyPr vert="horz" wrap="square" lIns="0" tIns="35558" rIns="0" bIns="0" rtlCol="0">
            <a:spAutoFit/>
          </a:bodyPr>
          <a:lstStyle/>
          <a:p>
            <a:pPr marL="12699">
              <a:lnSpc>
                <a:spcPct val="120000"/>
              </a:lnSpc>
            </a:pPr>
            <a:r>
              <a:rPr lang="ru-RU" sz="7200" b="1" dirty="0" smtClean="0">
                <a:ln w="28575">
                  <a:solidFill>
                    <a:srgbClr val="FF1F33"/>
                  </a:solidFill>
                  <a:prstDash val="solid"/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ru-RU" sz="7200" b="1" spc="150" dirty="0">
              <a:ln w="28575">
                <a:solidFill>
                  <a:srgbClr val="FF1F33"/>
                </a:solidFill>
                <a:prstDash val="solid"/>
              </a:ln>
              <a:noFill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bject 14">
            <a:extLst>
              <a:ext uri="{FF2B5EF4-FFF2-40B4-BE49-F238E27FC236}">
                <a16:creationId xmlns:a16="http://schemas.microsoft.com/office/drawing/2014/main" xmlns="" id="{25567CCA-C364-4180-AEA3-0EACE480E676}"/>
              </a:ext>
            </a:extLst>
          </p:cNvPr>
          <p:cNvSpPr txBox="1"/>
          <p:nvPr/>
        </p:nvSpPr>
        <p:spPr>
          <a:xfrm>
            <a:off x="1288942" y="4774914"/>
            <a:ext cx="4173331" cy="28714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0899"/>
              </a:lnSpc>
              <a:spcBef>
                <a:spcPts val="58"/>
              </a:spcBef>
            </a:pPr>
            <a:r>
              <a:rPr lang="ru-RU" b="1" dirty="0" smtClean="0">
                <a:solidFill>
                  <a:srgbClr val="1D4992"/>
                </a:solidFill>
                <a:latin typeface="Arial"/>
                <a:cs typeface="Arial"/>
              </a:rPr>
              <a:t>МОНЕТИЗАЦИЯ: </a:t>
            </a:r>
            <a:endParaRPr lang="ru-RU" b="1" dirty="0">
              <a:solidFill>
                <a:srgbClr val="1D4992"/>
              </a:solidFill>
              <a:latin typeface="Arial"/>
              <a:cs typeface="Arial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759656" y="5247547"/>
            <a:ext cx="25468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Ценовая доступность </a:t>
            </a:r>
            <a:endParaRPr lang="ru-RU" dirty="0">
              <a:latin typeface="Arial" panose="020B0604020202020204" pitchFamily="34" charset="0"/>
              <a:ea typeface="Open Sans" pitchFamily="34" charset="0"/>
              <a:cs typeface="Arial" panose="020B0604020202020204" pitchFamily="34" charset="0"/>
            </a:endParaRPr>
          </a:p>
        </p:txBody>
      </p:sp>
      <p:sp>
        <p:nvSpPr>
          <p:cNvPr id="45" name="object 7">
            <a:extLst>
              <a:ext uri="{FF2B5EF4-FFF2-40B4-BE49-F238E27FC236}">
                <a16:creationId xmlns:a16="http://schemas.microsoft.com/office/drawing/2014/main" xmlns="" id="{5B185EB2-7139-7E7E-3634-01D6F99C14F4}"/>
              </a:ext>
            </a:extLst>
          </p:cNvPr>
          <p:cNvSpPr txBox="1"/>
          <p:nvPr/>
        </p:nvSpPr>
        <p:spPr>
          <a:xfrm>
            <a:off x="6668850" y="3176233"/>
            <a:ext cx="1147400" cy="1243287"/>
          </a:xfrm>
          <a:prstGeom prst="rect">
            <a:avLst/>
          </a:prstGeom>
        </p:spPr>
        <p:txBody>
          <a:bodyPr vert="horz" wrap="square" lIns="0" tIns="35558" rIns="0" bIns="0" rtlCol="0">
            <a:spAutoFit/>
          </a:bodyPr>
          <a:lstStyle/>
          <a:p>
            <a:pPr marL="12699">
              <a:lnSpc>
                <a:spcPct val="120000"/>
              </a:lnSpc>
            </a:pPr>
            <a:r>
              <a:rPr lang="ru-RU" sz="7200" b="1" dirty="0" smtClean="0">
                <a:ln w="28575">
                  <a:solidFill>
                    <a:srgbClr val="FF1F33"/>
                  </a:solidFill>
                  <a:prstDash val="solid"/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ru-RU" sz="7200" b="1" spc="150" dirty="0">
              <a:ln w="28575">
                <a:solidFill>
                  <a:srgbClr val="FF1F33"/>
                </a:solidFill>
                <a:prstDash val="solid"/>
              </a:ln>
              <a:noFill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object 14">
            <a:extLst>
              <a:ext uri="{FF2B5EF4-FFF2-40B4-BE49-F238E27FC236}">
                <a16:creationId xmlns:a16="http://schemas.microsoft.com/office/drawing/2014/main" xmlns="" id="{25567CCA-C364-4180-AEA3-0EACE480E676}"/>
              </a:ext>
            </a:extLst>
          </p:cNvPr>
          <p:cNvSpPr txBox="1"/>
          <p:nvPr/>
        </p:nvSpPr>
        <p:spPr>
          <a:xfrm>
            <a:off x="7198136" y="3577555"/>
            <a:ext cx="4173331" cy="28714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0899"/>
              </a:lnSpc>
              <a:spcBef>
                <a:spcPts val="58"/>
              </a:spcBef>
            </a:pPr>
            <a:r>
              <a:rPr lang="ru-RU" b="1" dirty="0" smtClean="0">
                <a:solidFill>
                  <a:srgbClr val="1D4992"/>
                </a:solidFill>
                <a:latin typeface="Arial"/>
                <a:cs typeface="Arial"/>
              </a:rPr>
              <a:t>ЭТИЧЕСКИЕ ОГРАНИЧЕНИЯ: </a:t>
            </a:r>
            <a:endParaRPr lang="ru-RU" b="1" dirty="0">
              <a:solidFill>
                <a:srgbClr val="1D4992"/>
              </a:solidFill>
              <a:latin typeface="Arial"/>
              <a:cs typeface="Arial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6668850" y="4050426"/>
            <a:ext cx="53799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Безопасность </a:t>
            </a:r>
            <a:r>
              <a:rPr lang="ru-RU" dirty="0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и </a:t>
            </a:r>
            <a:r>
              <a:rPr lang="ru-RU" dirty="0" smtClean="0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соответствие возрастным </a:t>
            </a:r>
            <a:r>
              <a:rPr lang="ru-RU" dirty="0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стандартам</a:t>
            </a:r>
          </a:p>
        </p:txBody>
      </p:sp>
    </p:spTree>
    <p:extLst>
      <p:ext uri="{BB962C8B-B14F-4D97-AF65-F5344CB8AC3E}">
        <p14:creationId xmlns:p14="http://schemas.microsoft.com/office/powerpoint/2010/main" val="17949291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4">
            <a:extLst>
              <a:ext uri="{FF2B5EF4-FFF2-40B4-BE49-F238E27FC236}">
                <a16:creationId xmlns:a16="http://schemas.microsoft.com/office/drawing/2014/main" xmlns="" id="{4F4D7B4F-2155-A31A-4C04-C12A712495FC}"/>
              </a:ext>
            </a:extLst>
          </p:cNvPr>
          <p:cNvSpPr txBox="1"/>
          <p:nvPr/>
        </p:nvSpPr>
        <p:spPr>
          <a:xfrm>
            <a:off x="588718" y="729217"/>
            <a:ext cx="8685164" cy="325616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0899"/>
              </a:lnSpc>
              <a:spcBef>
                <a:spcPts val="58"/>
              </a:spcBef>
            </a:pPr>
            <a:r>
              <a:rPr lang="ru-RU" sz="2183" b="1" dirty="0" smtClean="0">
                <a:solidFill>
                  <a:srgbClr val="517BB9"/>
                </a:solidFill>
                <a:latin typeface="Arial"/>
                <a:cs typeface="Arial"/>
              </a:rPr>
              <a:t>АНАЛОГИ</a:t>
            </a:r>
            <a:endParaRPr lang="en-US" sz="2183" b="1" dirty="0">
              <a:solidFill>
                <a:srgbClr val="517BB9"/>
              </a:solidFill>
              <a:latin typeface="Arial"/>
              <a:cs typeface="Arial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8005960D-0EFF-4AA6-096D-09CD79B70D53}"/>
              </a:ext>
            </a:extLst>
          </p:cNvPr>
          <p:cNvCxnSpPr>
            <a:cxnSpLocks/>
          </p:cNvCxnSpPr>
          <p:nvPr/>
        </p:nvCxnSpPr>
        <p:spPr>
          <a:xfrm flipH="1">
            <a:off x="2412462" y="892025"/>
            <a:ext cx="7987131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7" name="Рисунок 226">
            <a:extLst>
              <a:ext uri="{FF2B5EF4-FFF2-40B4-BE49-F238E27FC236}">
                <a16:creationId xmlns:a16="http://schemas.microsoft.com/office/drawing/2014/main" xmlns="" id="{46630FCA-435E-1CF3-42E0-04A4C86F42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7634" y="188569"/>
            <a:ext cx="933547" cy="86626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403" y="1841433"/>
            <a:ext cx="11750722" cy="471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4387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4">
            <a:extLst>
              <a:ext uri="{FF2B5EF4-FFF2-40B4-BE49-F238E27FC236}">
                <a16:creationId xmlns:a16="http://schemas.microsoft.com/office/drawing/2014/main" xmlns="" id="{4F4D7B4F-2155-A31A-4C04-C12A712495FC}"/>
              </a:ext>
            </a:extLst>
          </p:cNvPr>
          <p:cNvSpPr txBox="1"/>
          <p:nvPr/>
        </p:nvSpPr>
        <p:spPr>
          <a:xfrm>
            <a:off x="6720987" y="2246387"/>
            <a:ext cx="2400142" cy="346647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0899"/>
              </a:lnSpc>
              <a:spcBef>
                <a:spcPts val="58"/>
              </a:spcBef>
            </a:pPr>
            <a:r>
              <a:rPr lang="ru-RU" sz="2183" b="1" dirty="0" smtClean="0">
                <a:solidFill>
                  <a:srgbClr val="517BB9"/>
                </a:solidFill>
                <a:latin typeface="Arial"/>
                <a:cs typeface="Arial"/>
              </a:rPr>
              <a:t>НАШЕ РЕШЕНИЕ</a:t>
            </a:r>
            <a:endParaRPr lang="en-US" sz="2183" b="1" dirty="0">
              <a:solidFill>
                <a:srgbClr val="517BB9"/>
              </a:solidFill>
              <a:latin typeface="Arial"/>
              <a:cs typeface="Arial"/>
            </a:endParaRPr>
          </a:p>
        </p:txBody>
      </p:sp>
      <p:pic>
        <p:nvPicPr>
          <p:cNvPr id="227" name="Рисунок 226">
            <a:extLst>
              <a:ext uri="{FF2B5EF4-FFF2-40B4-BE49-F238E27FC236}">
                <a16:creationId xmlns:a16="http://schemas.microsoft.com/office/drawing/2014/main" xmlns="" id="{46630FCA-435E-1CF3-42E0-04A4C86F42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1031" y="459627"/>
            <a:ext cx="933547" cy="86626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720987" y="3113106"/>
            <a:ext cx="518441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Тестовая группа:</a:t>
            </a:r>
          </a:p>
          <a:p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дети средней группы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(логопедической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дети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подготовительной группы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 установленным ЗПР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285" y="459627"/>
            <a:ext cx="2652466" cy="353662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2121" y="2860770"/>
            <a:ext cx="2594496" cy="345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4324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4">
            <a:extLst>
              <a:ext uri="{FF2B5EF4-FFF2-40B4-BE49-F238E27FC236}">
                <a16:creationId xmlns:a16="http://schemas.microsoft.com/office/drawing/2014/main" xmlns="" id="{4F4D7B4F-2155-A31A-4C04-C12A712495FC}"/>
              </a:ext>
            </a:extLst>
          </p:cNvPr>
          <p:cNvSpPr txBox="1"/>
          <p:nvPr/>
        </p:nvSpPr>
        <p:spPr>
          <a:xfrm>
            <a:off x="8217817" y="554919"/>
            <a:ext cx="2400142" cy="346647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0899"/>
              </a:lnSpc>
              <a:spcBef>
                <a:spcPts val="58"/>
              </a:spcBef>
            </a:pPr>
            <a:r>
              <a:rPr lang="ru-RU" sz="2183" b="1" dirty="0" smtClean="0">
                <a:solidFill>
                  <a:srgbClr val="517BB9"/>
                </a:solidFill>
                <a:latin typeface="Arial"/>
                <a:cs typeface="Arial"/>
              </a:rPr>
              <a:t>НАШЕ РЕШЕНИЕ</a:t>
            </a:r>
            <a:endParaRPr lang="en-US" sz="2183" b="1" dirty="0">
              <a:solidFill>
                <a:srgbClr val="517BB9"/>
              </a:solidFill>
              <a:latin typeface="Arial"/>
              <a:cs typeface="Arial"/>
            </a:endParaRPr>
          </a:p>
        </p:txBody>
      </p:sp>
      <p:pic>
        <p:nvPicPr>
          <p:cNvPr id="227" name="Рисунок 226">
            <a:extLst>
              <a:ext uri="{FF2B5EF4-FFF2-40B4-BE49-F238E27FC236}">
                <a16:creationId xmlns:a16="http://schemas.microsoft.com/office/drawing/2014/main" xmlns="" id="{46630FCA-435E-1CF3-42E0-04A4C86F42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7634" y="188569"/>
            <a:ext cx="933547" cy="8662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t="13731" b="8657"/>
          <a:stretch/>
        </p:blipFill>
        <p:spPr>
          <a:xfrm rot="10800000">
            <a:off x="5909480" y="1901936"/>
            <a:ext cx="5769643" cy="335844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102784" y="1901936"/>
            <a:ext cx="3837705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16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педагог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является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игроком</a:t>
            </a:r>
          </a:p>
          <a:p>
            <a:pPr marL="342900" indent="-342900">
              <a:lnSpc>
                <a:spcPts val="2160"/>
              </a:lnSpc>
              <a:buFont typeface="Wingdings" panose="05000000000000000000" pitchFamily="2" charset="2"/>
              <a:buChar char="ü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16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соревновательный момент</a:t>
            </a:r>
          </a:p>
          <a:p>
            <a:pPr marL="342900" indent="-342900">
              <a:lnSpc>
                <a:spcPts val="2160"/>
              </a:lnSpc>
              <a:buFont typeface="Wingdings" panose="05000000000000000000" pitchFamily="2" charset="2"/>
              <a:buChar char="ü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16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возможность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индивидуальной и подгрупповой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работы</a:t>
            </a:r>
          </a:p>
          <a:p>
            <a:pPr marL="342900" indent="-342900">
              <a:lnSpc>
                <a:spcPts val="2160"/>
              </a:lnSpc>
              <a:buFont typeface="Wingdings" panose="05000000000000000000" pitchFamily="2" charset="2"/>
              <a:buChar char="ü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16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работа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 всеми видами слоговой структуры в одном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наборе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160"/>
              </a:lnSpc>
              <a:buFont typeface="Wingdings" panose="05000000000000000000" pitchFamily="2" charset="2"/>
              <a:buChar char="ü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16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легкие правила</a:t>
            </a:r>
          </a:p>
          <a:p>
            <a:pPr marL="342900" indent="-342900">
              <a:lnSpc>
                <a:spcPts val="2160"/>
              </a:lnSpc>
              <a:buFont typeface="Wingdings" panose="05000000000000000000" pitchFamily="2" charset="2"/>
              <a:buChar char="ü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16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включена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методологическая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02784" y="1054833"/>
            <a:ext cx="19486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ПРЕИМУЩЕСТВА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2264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4">
            <a:extLst>
              <a:ext uri="{FF2B5EF4-FFF2-40B4-BE49-F238E27FC236}">
                <a16:creationId xmlns:a16="http://schemas.microsoft.com/office/drawing/2014/main" xmlns="" id="{4F4D7B4F-2155-A31A-4C04-C12A712495FC}"/>
              </a:ext>
            </a:extLst>
          </p:cNvPr>
          <p:cNvSpPr txBox="1"/>
          <p:nvPr/>
        </p:nvSpPr>
        <p:spPr>
          <a:xfrm>
            <a:off x="5433673" y="621701"/>
            <a:ext cx="8685164" cy="325616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0899"/>
              </a:lnSpc>
              <a:spcBef>
                <a:spcPts val="58"/>
              </a:spcBef>
            </a:pPr>
            <a:r>
              <a:rPr lang="ru-RU" sz="2183" b="1" dirty="0" smtClean="0">
                <a:solidFill>
                  <a:srgbClr val="E60016"/>
                </a:solidFill>
                <a:latin typeface="Arial"/>
                <a:cs typeface="Arial"/>
              </a:rPr>
              <a:t>ЦЕННОСТЬ</a:t>
            </a:r>
            <a:endParaRPr lang="en-US" sz="2183" b="1" dirty="0">
              <a:solidFill>
                <a:srgbClr val="E60016"/>
              </a:solidFill>
              <a:latin typeface="Arial"/>
              <a:cs typeface="Arial"/>
            </a:endParaRPr>
          </a:p>
        </p:txBody>
      </p:sp>
      <p:pic>
        <p:nvPicPr>
          <p:cNvPr id="227" name="Рисунок 226">
            <a:extLst>
              <a:ext uri="{FF2B5EF4-FFF2-40B4-BE49-F238E27FC236}">
                <a16:creationId xmlns:a16="http://schemas.microsoft.com/office/drawing/2014/main" xmlns="" id="{46630FCA-435E-1CF3-42E0-04A4C86F42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7634" y="188569"/>
            <a:ext cx="933547" cy="866264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7106086"/>
              </p:ext>
            </p:extLst>
          </p:nvPr>
        </p:nvGraphicFramePr>
        <p:xfrm>
          <a:off x="1953169" y="1787856"/>
          <a:ext cx="8528311" cy="46512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63699"/>
                <a:gridCol w="4264612"/>
              </a:tblGrid>
              <a:tr h="4972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Параметр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71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Значение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717D"/>
                    </a:solidFill>
                  </a:tcPr>
                </a:tc>
              </a:tr>
              <a:tr h="346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Цена одной игры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700 рублей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0E0E0"/>
                    </a:solidFill>
                  </a:tcPr>
                </a:tc>
              </a:tr>
              <a:tr h="346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Себестоимость одной игры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 рублей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0E0E0"/>
                    </a:solidFill>
                  </a:tcPr>
                </a:tc>
              </a:tr>
              <a:tr h="346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экземпляров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</a:t>
                      </a:r>
                      <a:r>
                        <a:rPr lang="ru-RU" sz="1800" kern="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штук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0E0E0"/>
                    </a:solidFill>
                  </a:tcPr>
                </a:tc>
              </a:tr>
              <a:tr h="346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Общий доход от продажи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35 000 рублей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0E0E0"/>
                    </a:solidFill>
                  </a:tcPr>
                </a:tc>
              </a:tr>
              <a:tr h="346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Общая себестоимость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20 000 рублей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0E0E0"/>
                    </a:solidFill>
                  </a:tcPr>
                </a:tc>
              </a:tr>
              <a:tr h="346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Прибыль от проекта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15 000 рублей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0E0E0"/>
                    </a:solidFill>
                  </a:tcPr>
                </a:tc>
              </a:tr>
              <a:tr h="346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Общая заработная плата команды: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325 000 рублей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0E0E0"/>
                    </a:solidFill>
                  </a:tcPr>
                </a:tc>
              </a:tr>
              <a:tr h="346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разработчик игры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80 000 рублей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0E0E0"/>
                    </a:solidFill>
                  </a:tcPr>
                </a:tc>
              </a:tr>
              <a:tr h="346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монтажер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50 000 рублей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0E0E0"/>
                    </a:solidFill>
                  </a:tcPr>
                </a:tc>
              </a:tr>
              <a:tr h="346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режиссер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70 000 рублей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0E0E0"/>
                    </a:solidFill>
                  </a:tcPr>
                </a:tc>
              </a:tr>
              <a:tr h="346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экономист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65 000 рублей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0E0E0"/>
                    </a:solidFill>
                  </a:tcPr>
                </a:tc>
              </a:tr>
              <a:tr h="346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дизайнер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60 000 рублей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0E0E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76031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3A14328-4CA3-4BFC-8736-9E1F35EB5707}"/>
              </a:ext>
            </a:extLst>
          </p:cNvPr>
          <p:cNvSpPr/>
          <p:nvPr/>
        </p:nvSpPr>
        <p:spPr>
          <a:xfrm>
            <a:off x="834805" y="2181391"/>
            <a:ext cx="3326958" cy="431494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3" name="object 14">
            <a:extLst>
              <a:ext uri="{FF2B5EF4-FFF2-40B4-BE49-F238E27FC236}">
                <a16:creationId xmlns:a16="http://schemas.microsoft.com/office/drawing/2014/main" xmlns="" id="{0998F06A-6D39-E690-1017-532C2D715E50}"/>
              </a:ext>
            </a:extLst>
          </p:cNvPr>
          <p:cNvSpPr txBox="1"/>
          <p:nvPr/>
        </p:nvSpPr>
        <p:spPr>
          <a:xfrm>
            <a:off x="551070" y="533171"/>
            <a:ext cx="7784362" cy="346647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0899"/>
              </a:lnSpc>
              <a:spcBef>
                <a:spcPts val="58"/>
              </a:spcBef>
            </a:pPr>
            <a:r>
              <a:rPr lang="ru-RU" sz="2183" b="1" dirty="0" smtClean="0">
                <a:solidFill>
                  <a:srgbClr val="013E99"/>
                </a:solidFill>
                <a:latin typeface="Arial"/>
                <a:cs typeface="Arial"/>
              </a:rPr>
              <a:t>НАША КОМАНДА</a:t>
            </a:r>
            <a:endParaRPr lang="ru-RU" sz="2183" b="1" dirty="0">
              <a:solidFill>
                <a:srgbClr val="013E99"/>
              </a:solidFill>
              <a:latin typeface="Arial"/>
              <a:cs typeface="Arial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9A2927C-9383-6908-017B-8EA3583D7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7383" y="463559"/>
            <a:ext cx="933547" cy="866264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EB2B9BE2-F561-B0E9-E786-DCBF85C585F2}"/>
              </a:ext>
            </a:extLst>
          </p:cNvPr>
          <p:cNvCxnSpPr>
            <a:cxnSpLocks/>
          </p:cNvCxnSpPr>
          <p:nvPr/>
        </p:nvCxnSpPr>
        <p:spPr>
          <a:xfrm flipH="1">
            <a:off x="545540" y="1101730"/>
            <a:ext cx="3238669" cy="0"/>
          </a:xfrm>
          <a:prstGeom prst="line">
            <a:avLst/>
          </a:prstGeom>
          <a:ln w="76200">
            <a:solidFill>
              <a:srgbClr val="FF1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ject 7">
            <a:extLst>
              <a:ext uri="{FF2B5EF4-FFF2-40B4-BE49-F238E27FC236}">
                <a16:creationId xmlns:a16="http://schemas.microsoft.com/office/drawing/2014/main" xmlns="" id="{5844CF66-57B4-41F8-B5CB-F584F29DD721}"/>
              </a:ext>
            </a:extLst>
          </p:cNvPr>
          <p:cNvSpPr txBox="1"/>
          <p:nvPr/>
        </p:nvSpPr>
        <p:spPr>
          <a:xfrm>
            <a:off x="562949" y="1673106"/>
            <a:ext cx="516438" cy="13655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35558" rIns="0" bIns="0" rtlCol="0">
            <a:spAutoFit/>
          </a:bodyPr>
          <a:lstStyle/>
          <a:p>
            <a:pPr marL="12699">
              <a:lnSpc>
                <a:spcPct val="120000"/>
              </a:lnSpc>
            </a:pPr>
            <a:r>
              <a:rPr lang="ru-RU" sz="7200" b="1" dirty="0">
                <a:ln w="28575">
                  <a:solidFill>
                    <a:srgbClr val="FF1F33"/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7200" b="1" spc="150" dirty="0">
              <a:ln w="28575">
                <a:solidFill>
                  <a:srgbClr val="FF1F33"/>
                </a:solidFill>
                <a:prstDash val="solid"/>
              </a:ln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FE55F3DA-FE93-44B9-A723-64E7E33FAD9B}"/>
              </a:ext>
            </a:extLst>
          </p:cNvPr>
          <p:cNvSpPr/>
          <p:nvPr/>
        </p:nvSpPr>
        <p:spPr>
          <a:xfrm>
            <a:off x="4610750" y="2181776"/>
            <a:ext cx="3326958" cy="4314558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xmlns="" id="{FE10BA8B-07F6-4760-BD54-F4BBC7F603CC}"/>
              </a:ext>
            </a:extLst>
          </p:cNvPr>
          <p:cNvSpPr txBox="1"/>
          <p:nvPr/>
        </p:nvSpPr>
        <p:spPr>
          <a:xfrm>
            <a:off x="4338894" y="1673491"/>
            <a:ext cx="608401" cy="13655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35558" rIns="0" bIns="0" rtlCol="0">
            <a:spAutoFit/>
          </a:bodyPr>
          <a:lstStyle/>
          <a:p>
            <a:pPr marL="12699">
              <a:lnSpc>
                <a:spcPct val="120000"/>
              </a:lnSpc>
            </a:pPr>
            <a:r>
              <a:rPr lang="ru-RU" sz="7200" b="1" dirty="0">
                <a:ln w="28575">
                  <a:solidFill>
                    <a:srgbClr val="FF1F33"/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7200" b="1" spc="150" dirty="0">
              <a:ln w="28575">
                <a:solidFill>
                  <a:srgbClr val="FF1F33"/>
                </a:solidFill>
                <a:prstDash val="solid"/>
              </a:ln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510FF6D0-089C-4CE3-98A1-4A5687F68BE3}"/>
              </a:ext>
            </a:extLst>
          </p:cNvPr>
          <p:cNvSpPr/>
          <p:nvPr/>
        </p:nvSpPr>
        <p:spPr>
          <a:xfrm>
            <a:off x="8386694" y="2181391"/>
            <a:ext cx="3326958" cy="431494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xmlns="" id="{54B0DC6C-46AE-42ED-9B9B-78F35285BD7A}"/>
              </a:ext>
            </a:extLst>
          </p:cNvPr>
          <p:cNvSpPr txBox="1"/>
          <p:nvPr/>
        </p:nvSpPr>
        <p:spPr>
          <a:xfrm>
            <a:off x="8114838" y="1673106"/>
            <a:ext cx="608401" cy="13655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35558" rIns="0" bIns="0" rtlCol="0">
            <a:spAutoFit/>
          </a:bodyPr>
          <a:lstStyle/>
          <a:p>
            <a:pPr marL="12699">
              <a:lnSpc>
                <a:spcPct val="120000"/>
              </a:lnSpc>
            </a:pPr>
            <a:r>
              <a:rPr lang="ru-RU" sz="7200" b="1" dirty="0">
                <a:ln w="28575">
                  <a:solidFill>
                    <a:srgbClr val="FF1F33"/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7200" b="1" spc="150" dirty="0">
              <a:ln w="28575">
                <a:solidFill>
                  <a:srgbClr val="FF1F33"/>
                </a:solidFill>
                <a:prstDash val="solid"/>
              </a:ln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 2"/>
          <p:cNvSpPr/>
          <p:nvPr/>
        </p:nvSpPr>
        <p:spPr>
          <a:xfrm>
            <a:off x="1205667" y="4125423"/>
            <a:ext cx="2363173" cy="5542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dirty="0" smtClean="0">
                <a:solidFill>
                  <a:srgbClr val="013E99"/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ГОРДИКОВА</a:t>
            </a:r>
          </a:p>
          <a:p>
            <a:pPr marL="0" indent="0" algn="l">
              <a:buNone/>
            </a:pPr>
            <a:r>
              <a:rPr lang="ru-RU" dirty="0" smtClean="0">
                <a:solidFill>
                  <a:srgbClr val="013E99"/>
                </a:solidFill>
                <a:latin typeface="Geologica Medium" pitchFamily="34" charset="0"/>
              </a:rPr>
              <a:t>Ирина Васильевна</a:t>
            </a:r>
            <a:endParaRPr lang="en-US" dirty="0">
              <a:solidFill>
                <a:srgbClr val="013E99"/>
              </a:solidFill>
            </a:endParaRPr>
          </a:p>
        </p:txBody>
      </p:sp>
      <p:sp>
        <p:nvSpPr>
          <p:cNvPr id="47" name="Text 5"/>
          <p:cNvSpPr/>
          <p:nvPr/>
        </p:nvSpPr>
        <p:spPr>
          <a:xfrm>
            <a:off x="1290394" y="4959822"/>
            <a:ext cx="1611240" cy="343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1600" b="1" dirty="0" smtClean="0">
                <a:solidFill>
                  <a:srgbClr val="517BB9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Наставник </a:t>
            </a:r>
            <a:endParaRPr lang="en-US" sz="1600" b="1" dirty="0">
              <a:solidFill>
                <a:srgbClr val="517BB9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8" name="Picture 4" descr="IMG-20241021-WA000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3"/>
          <a:stretch/>
        </p:blipFill>
        <p:spPr bwMode="auto">
          <a:xfrm>
            <a:off x="545540" y="1508712"/>
            <a:ext cx="2038408" cy="22576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Рисунок 4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1031"/>
          <a:stretch/>
        </p:blipFill>
        <p:spPr>
          <a:xfrm>
            <a:off x="4281662" y="1521321"/>
            <a:ext cx="2236344" cy="23597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0" name="Text 2"/>
          <p:cNvSpPr/>
          <p:nvPr/>
        </p:nvSpPr>
        <p:spPr>
          <a:xfrm>
            <a:off x="5072478" y="4004376"/>
            <a:ext cx="2193886" cy="3567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ru-RU" b="1" dirty="0" smtClean="0">
                <a:solidFill>
                  <a:srgbClr val="013E99"/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ЮРАСОВА </a:t>
            </a:r>
            <a:r>
              <a:rPr lang="ru-RU" b="1" dirty="0" smtClean="0">
                <a:solidFill>
                  <a:srgbClr val="013E99"/>
                </a:solidFill>
                <a:latin typeface="Geologica Medium" pitchFamily="34" charset="0"/>
              </a:rPr>
              <a:t>Диана</a:t>
            </a:r>
            <a:endParaRPr lang="en-US" b="1" dirty="0">
              <a:solidFill>
                <a:srgbClr val="013E99"/>
              </a:solidFill>
            </a:endParaRPr>
          </a:p>
        </p:txBody>
      </p:sp>
      <p:sp>
        <p:nvSpPr>
          <p:cNvPr id="51" name="Text 5"/>
          <p:cNvSpPr/>
          <p:nvPr/>
        </p:nvSpPr>
        <p:spPr>
          <a:xfrm>
            <a:off x="5034034" y="4674393"/>
            <a:ext cx="4367665" cy="576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1600" b="1" dirty="0" smtClean="0">
                <a:solidFill>
                  <a:srgbClr val="517BB9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Лидер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1600" b="1" dirty="0" smtClean="0">
                <a:solidFill>
                  <a:srgbClr val="517BB9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Генератор идей </a:t>
            </a:r>
            <a:endParaRPr lang="en-US" sz="1600" b="1" dirty="0">
              <a:solidFill>
                <a:srgbClr val="517BB9"/>
              </a:solidFill>
              <a:latin typeface="Century Gothic" panose="020B0502020202020204" pitchFamily="34" charset="0"/>
            </a:endParaRPr>
          </a:p>
        </p:txBody>
      </p:sp>
      <p:sp>
        <p:nvSpPr>
          <p:cNvPr id="52" name="Text 5"/>
          <p:cNvSpPr/>
          <p:nvPr/>
        </p:nvSpPr>
        <p:spPr>
          <a:xfrm>
            <a:off x="4751819" y="5734346"/>
            <a:ext cx="3185889" cy="639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1400" i="1" dirty="0" smtClean="0">
                <a:solidFill>
                  <a:srgbClr val="517BB9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организация работы, постановка </a:t>
            </a:r>
          </a:p>
          <a:p>
            <a:r>
              <a:rPr lang="ru-RU" sz="1400" i="1" dirty="0" smtClean="0">
                <a:solidFill>
                  <a:srgbClr val="517BB9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и распределение задач, разработка концепции игры</a:t>
            </a:r>
          </a:p>
        </p:txBody>
      </p:sp>
      <p:sp>
        <p:nvSpPr>
          <p:cNvPr id="54" name="Text 2"/>
          <p:cNvSpPr/>
          <p:nvPr/>
        </p:nvSpPr>
        <p:spPr>
          <a:xfrm>
            <a:off x="8843670" y="4004376"/>
            <a:ext cx="2193886" cy="3567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ru-RU" b="1" dirty="0" smtClean="0">
                <a:solidFill>
                  <a:srgbClr val="013E99"/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ПЛЕТНЕВА Дарья</a:t>
            </a:r>
            <a:endParaRPr lang="en-US" b="1" dirty="0">
              <a:solidFill>
                <a:srgbClr val="013E99"/>
              </a:solidFill>
            </a:endParaRPr>
          </a:p>
        </p:txBody>
      </p:sp>
      <p:sp>
        <p:nvSpPr>
          <p:cNvPr id="55" name="Text 5"/>
          <p:cNvSpPr/>
          <p:nvPr/>
        </p:nvSpPr>
        <p:spPr>
          <a:xfrm>
            <a:off x="8805226" y="4674393"/>
            <a:ext cx="4367665" cy="576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1600" b="1" dirty="0" smtClean="0">
                <a:solidFill>
                  <a:srgbClr val="517BB9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Дизайнер</a:t>
            </a:r>
          </a:p>
        </p:txBody>
      </p:sp>
      <p:sp>
        <p:nvSpPr>
          <p:cNvPr id="56" name="Text 5"/>
          <p:cNvSpPr/>
          <p:nvPr/>
        </p:nvSpPr>
        <p:spPr>
          <a:xfrm>
            <a:off x="8523011" y="5564192"/>
            <a:ext cx="3190641" cy="639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1400" i="1" dirty="0">
                <a:solidFill>
                  <a:srgbClr val="517BB9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разработка визуального оформления игры, создание игровых компонентов, оформление презентаций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/>
          <a:srcRect l="27153" t="5770" r="10100" b="10028"/>
          <a:stretch/>
        </p:blipFill>
        <p:spPr>
          <a:xfrm>
            <a:off x="8114838" y="1506630"/>
            <a:ext cx="2357937" cy="2373148"/>
          </a:xfrm>
          <a:prstGeom prst="rect">
            <a:avLst/>
          </a:prstGeom>
          <a:effectLst>
            <a:outerShdw blurRad="228600" dist="38100" dir="2700000" sx="104000" sy="104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673204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3A14328-4CA3-4BFC-8736-9E1F35EB5707}"/>
              </a:ext>
            </a:extLst>
          </p:cNvPr>
          <p:cNvSpPr/>
          <p:nvPr/>
        </p:nvSpPr>
        <p:spPr>
          <a:xfrm>
            <a:off x="834805" y="2181391"/>
            <a:ext cx="3326958" cy="431494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3" name="object 14">
            <a:extLst>
              <a:ext uri="{FF2B5EF4-FFF2-40B4-BE49-F238E27FC236}">
                <a16:creationId xmlns:a16="http://schemas.microsoft.com/office/drawing/2014/main" xmlns="" id="{0998F06A-6D39-E690-1017-532C2D715E50}"/>
              </a:ext>
            </a:extLst>
          </p:cNvPr>
          <p:cNvSpPr txBox="1"/>
          <p:nvPr/>
        </p:nvSpPr>
        <p:spPr>
          <a:xfrm>
            <a:off x="551070" y="533171"/>
            <a:ext cx="7784362" cy="346647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0899"/>
              </a:lnSpc>
              <a:spcBef>
                <a:spcPts val="58"/>
              </a:spcBef>
            </a:pPr>
            <a:r>
              <a:rPr lang="ru-RU" sz="2183" b="1" dirty="0" smtClean="0">
                <a:solidFill>
                  <a:srgbClr val="013E99"/>
                </a:solidFill>
                <a:latin typeface="Arial"/>
                <a:cs typeface="Arial"/>
              </a:rPr>
              <a:t>НАША КОМАНДА</a:t>
            </a:r>
            <a:endParaRPr lang="ru-RU" sz="2183" b="1" dirty="0">
              <a:solidFill>
                <a:srgbClr val="013E99"/>
              </a:solidFill>
              <a:latin typeface="Arial"/>
              <a:cs typeface="Arial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9A2927C-9383-6908-017B-8EA3583D7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7383" y="463559"/>
            <a:ext cx="933547" cy="866264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EB2B9BE2-F561-B0E9-E786-DCBF85C585F2}"/>
              </a:ext>
            </a:extLst>
          </p:cNvPr>
          <p:cNvCxnSpPr>
            <a:cxnSpLocks/>
          </p:cNvCxnSpPr>
          <p:nvPr/>
        </p:nvCxnSpPr>
        <p:spPr>
          <a:xfrm flipH="1">
            <a:off x="545540" y="1101730"/>
            <a:ext cx="3238669" cy="0"/>
          </a:xfrm>
          <a:prstGeom prst="line">
            <a:avLst/>
          </a:prstGeom>
          <a:ln w="76200">
            <a:solidFill>
              <a:srgbClr val="FF1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ject 7">
            <a:extLst>
              <a:ext uri="{FF2B5EF4-FFF2-40B4-BE49-F238E27FC236}">
                <a16:creationId xmlns:a16="http://schemas.microsoft.com/office/drawing/2014/main" xmlns="" id="{5844CF66-57B4-41F8-B5CB-F584F29DD721}"/>
              </a:ext>
            </a:extLst>
          </p:cNvPr>
          <p:cNvSpPr txBox="1"/>
          <p:nvPr/>
        </p:nvSpPr>
        <p:spPr>
          <a:xfrm>
            <a:off x="562949" y="1673106"/>
            <a:ext cx="516438" cy="13655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35558" rIns="0" bIns="0" rtlCol="0">
            <a:spAutoFit/>
          </a:bodyPr>
          <a:lstStyle/>
          <a:p>
            <a:pPr marL="12699">
              <a:lnSpc>
                <a:spcPct val="120000"/>
              </a:lnSpc>
            </a:pPr>
            <a:r>
              <a:rPr lang="ru-RU" sz="7200" b="1" dirty="0">
                <a:ln w="28575">
                  <a:solidFill>
                    <a:srgbClr val="FF1F33"/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7200" b="1" spc="150" dirty="0">
              <a:ln w="28575">
                <a:solidFill>
                  <a:srgbClr val="FF1F33"/>
                </a:solidFill>
                <a:prstDash val="solid"/>
              </a:ln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FE55F3DA-FE93-44B9-A723-64E7E33FAD9B}"/>
              </a:ext>
            </a:extLst>
          </p:cNvPr>
          <p:cNvSpPr/>
          <p:nvPr/>
        </p:nvSpPr>
        <p:spPr>
          <a:xfrm>
            <a:off x="4610750" y="2181776"/>
            <a:ext cx="3326958" cy="4314558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xmlns="" id="{FE10BA8B-07F6-4760-BD54-F4BBC7F603CC}"/>
              </a:ext>
            </a:extLst>
          </p:cNvPr>
          <p:cNvSpPr txBox="1"/>
          <p:nvPr/>
        </p:nvSpPr>
        <p:spPr>
          <a:xfrm>
            <a:off x="4338894" y="1673491"/>
            <a:ext cx="608401" cy="13655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35558" rIns="0" bIns="0" rtlCol="0">
            <a:spAutoFit/>
          </a:bodyPr>
          <a:lstStyle/>
          <a:p>
            <a:pPr marL="12699">
              <a:lnSpc>
                <a:spcPct val="120000"/>
              </a:lnSpc>
            </a:pPr>
            <a:r>
              <a:rPr lang="ru-RU" sz="7200" b="1" dirty="0">
                <a:ln w="28575">
                  <a:solidFill>
                    <a:srgbClr val="FF1F33"/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7200" b="1" spc="150" dirty="0">
              <a:ln w="28575">
                <a:solidFill>
                  <a:srgbClr val="FF1F33"/>
                </a:solidFill>
                <a:prstDash val="solid"/>
              </a:ln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510FF6D0-089C-4CE3-98A1-4A5687F68BE3}"/>
              </a:ext>
            </a:extLst>
          </p:cNvPr>
          <p:cNvSpPr/>
          <p:nvPr/>
        </p:nvSpPr>
        <p:spPr>
          <a:xfrm>
            <a:off x="8386694" y="2181391"/>
            <a:ext cx="3326958" cy="431494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xmlns="" id="{54B0DC6C-46AE-42ED-9B9B-78F35285BD7A}"/>
              </a:ext>
            </a:extLst>
          </p:cNvPr>
          <p:cNvSpPr txBox="1"/>
          <p:nvPr/>
        </p:nvSpPr>
        <p:spPr>
          <a:xfrm>
            <a:off x="8114838" y="1673106"/>
            <a:ext cx="608401" cy="13655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35558" rIns="0" bIns="0" rtlCol="0">
            <a:spAutoFit/>
          </a:bodyPr>
          <a:lstStyle/>
          <a:p>
            <a:pPr marL="12699">
              <a:lnSpc>
                <a:spcPct val="120000"/>
              </a:lnSpc>
            </a:pPr>
            <a:r>
              <a:rPr lang="ru-RU" sz="7200" b="1" dirty="0">
                <a:ln w="28575">
                  <a:solidFill>
                    <a:srgbClr val="FF1F33"/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7200" b="1" spc="150" dirty="0">
              <a:ln w="28575">
                <a:solidFill>
                  <a:srgbClr val="FF1F33"/>
                </a:solidFill>
                <a:prstDash val="solid"/>
              </a:ln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 2"/>
          <p:cNvSpPr/>
          <p:nvPr/>
        </p:nvSpPr>
        <p:spPr>
          <a:xfrm>
            <a:off x="1205667" y="4125423"/>
            <a:ext cx="2363173" cy="5542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dirty="0" smtClean="0">
                <a:solidFill>
                  <a:srgbClr val="013E99"/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КОСАЧ Светлана</a:t>
            </a:r>
            <a:endParaRPr lang="en-US" dirty="0">
              <a:solidFill>
                <a:srgbClr val="013E99"/>
              </a:solidFill>
            </a:endParaRPr>
          </a:p>
        </p:txBody>
      </p:sp>
      <p:sp>
        <p:nvSpPr>
          <p:cNvPr id="47" name="Text 5"/>
          <p:cNvSpPr/>
          <p:nvPr/>
        </p:nvSpPr>
        <p:spPr>
          <a:xfrm>
            <a:off x="1266435" y="4674393"/>
            <a:ext cx="1611240" cy="343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517BB9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Критик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517BB9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Аналитик </a:t>
            </a:r>
          </a:p>
        </p:txBody>
      </p:sp>
      <p:sp>
        <p:nvSpPr>
          <p:cNvPr id="50" name="Text 2"/>
          <p:cNvSpPr/>
          <p:nvPr/>
        </p:nvSpPr>
        <p:spPr>
          <a:xfrm>
            <a:off x="5012279" y="4004376"/>
            <a:ext cx="2638120" cy="3567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ru-RU" b="1" dirty="0" smtClean="0">
                <a:solidFill>
                  <a:srgbClr val="013E99"/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БАХМУДОВА Эльмира</a:t>
            </a:r>
            <a:endParaRPr lang="en-US" b="1" dirty="0">
              <a:solidFill>
                <a:srgbClr val="013E99"/>
              </a:solidFill>
            </a:endParaRPr>
          </a:p>
        </p:txBody>
      </p:sp>
      <p:sp>
        <p:nvSpPr>
          <p:cNvPr id="51" name="Text 5"/>
          <p:cNvSpPr/>
          <p:nvPr/>
        </p:nvSpPr>
        <p:spPr>
          <a:xfrm>
            <a:off x="5034034" y="4674393"/>
            <a:ext cx="4367665" cy="576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1600" b="1" dirty="0" smtClean="0">
                <a:solidFill>
                  <a:srgbClr val="517BB9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Аналитик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1600" b="1" dirty="0" smtClean="0">
                <a:solidFill>
                  <a:srgbClr val="517BB9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Оператор </a:t>
            </a:r>
          </a:p>
        </p:txBody>
      </p:sp>
      <p:sp>
        <p:nvSpPr>
          <p:cNvPr id="52" name="Text 5"/>
          <p:cNvSpPr/>
          <p:nvPr/>
        </p:nvSpPr>
        <p:spPr>
          <a:xfrm>
            <a:off x="4738394" y="5414415"/>
            <a:ext cx="3185889" cy="1124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1400" i="1" dirty="0">
                <a:solidFill>
                  <a:srgbClr val="517BB9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исследование потребностей ЦА, анализ рынка аналогичных игр и методик, оценка эффективности потенциальных игровых </a:t>
            </a:r>
            <a:r>
              <a:rPr lang="ru-RU" sz="1400" i="1" dirty="0" smtClean="0">
                <a:solidFill>
                  <a:srgbClr val="517BB9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механик, съемка видео и фото</a:t>
            </a:r>
            <a:endParaRPr lang="ru-RU" sz="1400" i="1" dirty="0">
              <a:solidFill>
                <a:srgbClr val="517BB9"/>
              </a:solidFill>
              <a:latin typeface="Century Gothic" panose="020B0502020202020204" pitchFamily="34" charset="0"/>
              <a:ea typeface="Geologica Thin" pitchFamily="34" charset="-122"/>
              <a:cs typeface="Geologica Thin" pitchFamily="34" charset="-120"/>
            </a:endParaRPr>
          </a:p>
        </p:txBody>
      </p:sp>
      <p:sp>
        <p:nvSpPr>
          <p:cNvPr id="54" name="Text 2"/>
          <p:cNvSpPr/>
          <p:nvPr/>
        </p:nvSpPr>
        <p:spPr>
          <a:xfrm>
            <a:off x="8843669" y="4004376"/>
            <a:ext cx="2429381" cy="3567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ru-RU" b="1" dirty="0" smtClean="0">
                <a:solidFill>
                  <a:srgbClr val="013E99"/>
                </a:solidFill>
                <a:latin typeface="Geologica Medium" pitchFamily="34" charset="0"/>
              </a:rPr>
              <a:t>ЕЛЬНИКАВА Софья</a:t>
            </a:r>
            <a:endParaRPr lang="en-US" b="1" dirty="0">
              <a:solidFill>
                <a:srgbClr val="013E99"/>
              </a:solidFill>
            </a:endParaRPr>
          </a:p>
        </p:txBody>
      </p:sp>
      <p:sp>
        <p:nvSpPr>
          <p:cNvPr id="55" name="Text 5"/>
          <p:cNvSpPr/>
          <p:nvPr/>
        </p:nvSpPr>
        <p:spPr>
          <a:xfrm>
            <a:off x="8805226" y="4674393"/>
            <a:ext cx="4367665" cy="576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1600" b="1" dirty="0" smtClean="0">
                <a:solidFill>
                  <a:srgbClr val="517BB9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Экономист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1600" b="1" dirty="0" smtClean="0">
                <a:solidFill>
                  <a:srgbClr val="517BB9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Генератор идей</a:t>
            </a:r>
          </a:p>
        </p:txBody>
      </p:sp>
      <p:sp>
        <p:nvSpPr>
          <p:cNvPr id="56" name="Text 5"/>
          <p:cNvSpPr/>
          <p:nvPr/>
        </p:nvSpPr>
        <p:spPr>
          <a:xfrm>
            <a:off x="8482067" y="5549042"/>
            <a:ext cx="3190641" cy="639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1400" i="1" dirty="0">
                <a:solidFill>
                  <a:srgbClr val="6E6F94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разработка концепции игры, формулирование основных идей и механик, проведение </a:t>
            </a:r>
            <a:r>
              <a:rPr lang="ru-RU" sz="1400" i="1" dirty="0" err="1" smtClean="0">
                <a:solidFill>
                  <a:srgbClr val="6E6F94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брейнштормов</a:t>
            </a:r>
            <a:r>
              <a:rPr lang="ru-RU" sz="1400" i="1" dirty="0" smtClean="0">
                <a:solidFill>
                  <a:srgbClr val="6E6F94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, расчет экономики</a:t>
            </a:r>
            <a:endParaRPr lang="ru-RU" sz="1400" i="1" dirty="0">
              <a:solidFill>
                <a:srgbClr val="6E6F94"/>
              </a:solidFill>
              <a:latin typeface="Century Gothic" panose="020B0502020202020204" pitchFamily="34" charset="0"/>
              <a:ea typeface="Geologica Thin" pitchFamily="34" charset="-122"/>
              <a:cs typeface="Geologica Thin" pitchFamily="34" charset="-12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3"/>
          <a:srcRect l="22070" t="27735" r="16169" b="43116"/>
          <a:stretch/>
        </p:blipFill>
        <p:spPr>
          <a:xfrm>
            <a:off x="441255" y="1581484"/>
            <a:ext cx="2157602" cy="22629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Picture 2" descr="https://sun9-41.userapi.com/impg/33ralDMqG4Mbdct7pbpwKDhb-fAWHf5bLGeTlA/yDc5vtbQGUw.jpg?size=810x1080&amp;quality=95&amp;sign=dcb4553bd8a3bc0908e691ed9a0f2bcc&amp;type=albu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0" t="30446" r="17283" b="16795"/>
          <a:stretch/>
        </p:blipFill>
        <p:spPr bwMode="auto">
          <a:xfrm>
            <a:off x="8142546" y="1575978"/>
            <a:ext cx="2317766" cy="2268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5"/>
          <a:srcRect t="26882" b="29032"/>
          <a:stretch/>
        </p:blipFill>
        <p:spPr>
          <a:xfrm>
            <a:off x="4361964" y="1581485"/>
            <a:ext cx="2309860" cy="22629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Text 5"/>
          <p:cNvSpPr/>
          <p:nvPr/>
        </p:nvSpPr>
        <p:spPr>
          <a:xfrm>
            <a:off x="916163" y="5593950"/>
            <a:ext cx="3185889" cy="639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1400" i="1" dirty="0">
                <a:solidFill>
                  <a:srgbClr val="517BB9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оценка соответствия игры целевым задачам, сбор отзывов, предложение улучшений </a:t>
            </a:r>
            <a:endParaRPr lang="ru-RU" sz="1400" i="1" dirty="0" smtClean="0">
              <a:solidFill>
                <a:srgbClr val="517BB9"/>
              </a:solidFill>
              <a:latin typeface="Century Gothic" panose="020B0502020202020204" pitchFamily="34" charset="0"/>
              <a:ea typeface="Geologica Thin" pitchFamily="34" charset="-122"/>
              <a:cs typeface="Geologica Thin" pitchFamily="34" charset="-120"/>
            </a:endParaRPr>
          </a:p>
          <a:p>
            <a:r>
              <a:rPr lang="ru-RU" sz="1400" i="1" dirty="0" smtClean="0">
                <a:solidFill>
                  <a:srgbClr val="517BB9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и </a:t>
            </a:r>
            <a:r>
              <a:rPr lang="ru-RU" sz="1400" i="1" dirty="0">
                <a:solidFill>
                  <a:srgbClr val="517BB9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альтернативных решений</a:t>
            </a:r>
          </a:p>
        </p:txBody>
      </p:sp>
    </p:spTree>
    <p:extLst>
      <p:ext uri="{BB962C8B-B14F-4D97-AF65-F5344CB8AC3E}">
        <p14:creationId xmlns:p14="http://schemas.microsoft.com/office/powerpoint/2010/main" val="43869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bject 7">
            <a:extLst>
              <a:ext uri="{FF2B5EF4-FFF2-40B4-BE49-F238E27FC236}">
                <a16:creationId xmlns:a16="http://schemas.microsoft.com/office/drawing/2014/main" xmlns="" id="{5B185EB2-7139-7E7E-3634-01D6F99C14F4}"/>
              </a:ext>
            </a:extLst>
          </p:cNvPr>
          <p:cNvSpPr txBox="1"/>
          <p:nvPr/>
        </p:nvSpPr>
        <p:spPr>
          <a:xfrm>
            <a:off x="1633113" y="2169043"/>
            <a:ext cx="1147400" cy="1243287"/>
          </a:xfrm>
          <a:prstGeom prst="rect">
            <a:avLst/>
          </a:prstGeom>
        </p:spPr>
        <p:txBody>
          <a:bodyPr vert="horz" wrap="square" lIns="0" tIns="35558" rIns="0" bIns="0" rtlCol="0">
            <a:spAutoFit/>
          </a:bodyPr>
          <a:lstStyle/>
          <a:p>
            <a:pPr marL="12699">
              <a:lnSpc>
                <a:spcPct val="120000"/>
              </a:lnSpc>
            </a:pPr>
            <a:r>
              <a:rPr lang="ru-RU" sz="7200" b="1" dirty="0" smtClean="0">
                <a:ln w="28575">
                  <a:solidFill>
                    <a:srgbClr val="FF1F33"/>
                  </a:solidFill>
                  <a:prstDash val="solid"/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ru-RU" sz="7200" b="1" spc="150" dirty="0">
              <a:ln w="28575">
                <a:solidFill>
                  <a:srgbClr val="FF1F33"/>
                </a:solidFill>
                <a:prstDash val="solid"/>
              </a:ln>
              <a:noFill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" name="object 14">
            <a:extLst>
              <a:ext uri="{FF2B5EF4-FFF2-40B4-BE49-F238E27FC236}">
                <a16:creationId xmlns:a16="http://schemas.microsoft.com/office/drawing/2014/main" xmlns="" id="{EB8B92C3-16FE-F283-6E52-81D6BD89B683}"/>
              </a:ext>
            </a:extLst>
          </p:cNvPr>
          <p:cNvSpPr txBox="1"/>
          <p:nvPr/>
        </p:nvSpPr>
        <p:spPr>
          <a:xfrm>
            <a:off x="814247" y="799867"/>
            <a:ext cx="8074164" cy="380438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0899"/>
              </a:lnSpc>
              <a:spcBef>
                <a:spcPts val="58"/>
              </a:spcBef>
            </a:pPr>
            <a:r>
              <a:rPr lang="ru-RU" sz="2400" b="1" dirty="0" smtClean="0">
                <a:solidFill>
                  <a:srgbClr val="1D4992"/>
                </a:solidFill>
                <a:latin typeface="Arial"/>
                <a:cs typeface="Arial"/>
              </a:rPr>
              <a:t>Вопросы к эксперту</a:t>
            </a:r>
            <a:endParaRPr lang="ru-RU" sz="2400" b="1" dirty="0">
              <a:solidFill>
                <a:srgbClr val="1D4992"/>
              </a:solidFill>
              <a:latin typeface="Arial"/>
              <a:cs typeface="Arial"/>
            </a:endParaRPr>
          </a:p>
        </p:txBody>
      </p:sp>
      <p:pic>
        <p:nvPicPr>
          <p:cNvPr id="360" name="Рисунок 359">
            <a:extLst>
              <a:ext uri="{FF2B5EF4-FFF2-40B4-BE49-F238E27FC236}">
                <a16:creationId xmlns:a16="http://schemas.microsoft.com/office/drawing/2014/main" xmlns="" id="{46630FCA-435E-1CF3-42E0-04A4C86F4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4693" y="267505"/>
            <a:ext cx="933547" cy="866264"/>
          </a:xfrm>
          <a:prstGeom prst="rect">
            <a:avLst/>
          </a:prstGeom>
        </p:spPr>
      </p:pic>
      <p:cxnSp>
        <p:nvCxnSpPr>
          <p:cNvPr id="361" name="Прямая соединительная линия 360">
            <a:extLst>
              <a:ext uri="{FF2B5EF4-FFF2-40B4-BE49-F238E27FC236}">
                <a16:creationId xmlns:a16="http://schemas.microsoft.com/office/drawing/2014/main" xmlns="" id="{0DFCCE40-6AFC-A37A-4B17-FE9E480D592C}"/>
              </a:ext>
            </a:extLst>
          </p:cNvPr>
          <p:cNvCxnSpPr>
            <a:cxnSpLocks/>
          </p:cNvCxnSpPr>
          <p:nvPr/>
        </p:nvCxnSpPr>
        <p:spPr>
          <a:xfrm flipH="1">
            <a:off x="814247" y="1762801"/>
            <a:ext cx="739324" cy="0"/>
          </a:xfrm>
          <a:prstGeom prst="line">
            <a:avLst/>
          </a:prstGeom>
          <a:ln w="76200">
            <a:solidFill>
              <a:srgbClr val="FF1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bject 14">
            <a:extLst>
              <a:ext uri="{FF2B5EF4-FFF2-40B4-BE49-F238E27FC236}">
                <a16:creationId xmlns:a16="http://schemas.microsoft.com/office/drawing/2014/main" xmlns="" id="{25567CCA-C364-4180-AEA3-0EACE480E676}"/>
              </a:ext>
            </a:extLst>
          </p:cNvPr>
          <p:cNvSpPr txBox="1"/>
          <p:nvPr/>
        </p:nvSpPr>
        <p:spPr>
          <a:xfrm>
            <a:off x="2162399" y="2570365"/>
            <a:ext cx="4173331" cy="28714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0899"/>
              </a:lnSpc>
              <a:spcBef>
                <a:spcPts val="58"/>
              </a:spcBef>
            </a:pPr>
            <a:r>
              <a:rPr lang="ru-RU" b="1" dirty="0" smtClean="0">
                <a:solidFill>
                  <a:srgbClr val="1D4992"/>
                </a:solidFill>
                <a:latin typeface="Arial"/>
                <a:cs typeface="Arial"/>
              </a:rPr>
              <a:t>1) </a:t>
            </a:r>
            <a:endParaRPr lang="ru-RU" b="1" dirty="0">
              <a:solidFill>
                <a:srgbClr val="1D4992"/>
              </a:solidFill>
              <a:latin typeface="Arial"/>
              <a:cs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73400" y="2529271"/>
            <a:ext cx="85832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Какие </a:t>
            </a:r>
            <a:r>
              <a:rPr lang="ru-RU" dirty="0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мы можем ещё использовать каналы продвижения помимо соц. сетей</a:t>
            </a:r>
            <a:r>
              <a:rPr lang="ru-RU" dirty="0" smtClean="0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?</a:t>
            </a:r>
            <a:endParaRPr lang="ru-RU" dirty="0">
              <a:latin typeface="Arial" panose="020B0604020202020204" pitchFamily="34" charset="0"/>
              <a:ea typeface="Open Sans" pitchFamily="34" charset="0"/>
              <a:cs typeface="Arial" panose="020B0604020202020204" pitchFamily="34" charset="0"/>
            </a:endParaRPr>
          </a:p>
        </p:txBody>
      </p:sp>
      <p:sp>
        <p:nvSpPr>
          <p:cNvPr id="34" name="object 7">
            <a:extLst>
              <a:ext uri="{FF2B5EF4-FFF2-40B4-BE49-F238E27FC236}">
                <a16:creationId xmlns:a16="http://schemas.microsoft.com/office/drawing/2014/main" xmlns="" id="{5B185EB2-7139-7E7E-3634-01D6F99C14F4}"/>
              </a:ext>
            </a:extLst>
          </p:cNvPr>
          <p:cNvSpPr txBox="1"/>
          <p:nvPr/>
        </p:nvSpPr>
        <p:spPr>
          <a:xfrm>
            <a:off x="1633113" y="4166292"/>
            <a:ext cx="1147400" cy="1243287"/>
          </a:xfrm>
          <a:prstGeom prst="rect">
            <a:avLst/>
          </a:prstGeom>
        </p:spPr>
        <p:txBody>
          <a:bodyPr vert="horz" wrap="square" lIns="0" tIns="35558" rIns="0" bIns="0" rtlCol="0">
            <a:spAutoFit/>
          </a:bodyPr>
          <a:lstStyle/>
          <a:p>
            <a:pPr marL="12699">
              <a:lnSpc>
                <a:spcPct val="120000"/>
              </a:lnSpc>
            </a:pPr>
            <a:r>
              <a:rPr lang="ru-RU" sz="7200" b="1" dirty="0" smtClean="0">
                <a:ln w="28575">
                  <a:solidFill>
                    <a:srgbClr val="FF1F33"/>
                  </a:solidFill>
                  <a:prstDash val="solid"/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ru-RU" sz="7200" b="1" spc="150" dirty="0">
              <a:ln w="28575">
                <a:solidFill>
                  <a:srgbClr val="FF1F33"/>
                </a:solidFill>
                <a:prstDash val="solid"/>
              </a:ln>
              <a:noFill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bject 14">
            <a:extLst>
              <a:ext uri="{FF2B5EF4-FFF2-40B4-BE49-F238E27FC236}">
                <a16:creationId xmlns:a16="http://schemas.microsoft.com/office/drawing/2014/main" xmlns="" id="{25567CCA-C364-4180-AEA3-0EACE480E676}"/>
              </a:ext>
            </a:extLst>
          </p:cNvPr>
          <p:cNvSpPr txBox="1"/>
          <p:nvPr/>
        </p:nvSpPr>
        <p:spPr>
          <a:xfrm>
            <a:off x="2162399" y="4567614"/>
            <a:ext cx="4173331" cy="28714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0899"/>
              </a:lnSpc>
              <a:spcBef>
                <a:spcPts val="58"/>
              </a:spcBef>
            </a:pPr>
            <a:r>
              <a:rPr lang="ru-RU" b="1" dirty="0" smtClean="0">
                <a:solidFill>
                  <a:srgbClr val="1D4992"/>
                </a:solidFill>
                <a:latin typeface="Arial"/>
                <a:cs typeface="Arial"/>
              </a:rPr>
              <a:t>3)</a:t>
            </a:r>
            <a:endParaRPr lang="ru-RU" b="1" dirty="0">
              <a:solidFill>
                <a:srgbClr val="1D4992"/>
              </a:solidFill>
              <a:latin typeface="Arial"/>
              <a:cs typeface="Arial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573399" y="4412347"/>
            <a:ext cx="84676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Нужно </a:t>
            </a:r>
            <a:r>
              <a:rPr lang="ru-RU" dirty="0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ли нам сейчас защищать интеллектуальную собственность, устанавливать права на нашу игру</a:t>
            </a:r>
            <a:r>
              <a:rPr lang="ru-RU" dirty="0" smtClean="0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?</a:t>
            </a:r>
            <a:endParaRPr lang="ru-RU" dirty="0">
              <a:latin typeface="Arial" panose="020B0604020202020204" pitchFamily="34" charset="0"/>
              <a:ea typeface="Open Sans" pitchFamily="34" charset="0"/>
              <a:cs typeface="Arial" panose="020B0604020202020204" pitchFamily="34" charset="0"/>
            </a:endParaRPr>
          </a:p>
        </p:txBody>
      </p:sp>
      <p:sp>
        <p:nvSpPr>
          <p:cNvPr id="45" name="object 7">
            <a:extLst>
              <a:ext uri="{FF2B5EF4-FFF2-40B4-BE49-F238E27FC236}">
                <a16:creationId xmlns:a16="http://schemas.microsoft.com/office/drawing/2014/main" xmlns="" id="{5B185EB2-7139-7E7E-3634-01D6F99C14F4}"/>
              </a:ext>
            </a:extLst>
          </p:cNvPr>
          <p:cNvSpPr txBox="1"/>
          <p:nvPr/>
        </p:nvSpPr>
        <p:spPr>
          <a:xfrm>
            <a:off x="1633113" y="3132994"/>
            <a:ext cx="1147400" cy="1243287"/>
          </a:xfrm>
          <a:prstGeom prst="rect">
            <a:avLst/>
          </a:prstGeom>
        </p:spPr>
        <p:txBody>
          <a:bodyPr vert="horz" wrap="square" lIns="0" tIns="35558" rIns="0" bIns="0" rtlCol="0">
            <a:spAutoFit/>
          </a:bodyPr>
          <a:lstStyle/>
          <a:p>
            <a:pPr marL="12699">
              <a:lnSpc>
                <a:spcPct val="120000"/>
              </a:lnSpc>
            </a:pPr>
            <a:r>
              <a:rPr lang="ru-RU" sz="7200" b="1" dirty="0" smtClean="0">
                <a:ln w="28575">
                  <a:solidFill>
                    <a:srgbClr val="FF1F33"/>
                  </a:solidFill>
                  <a:prstDash val="solid"/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ru-RU" sz="7200" b="1" spc="150" dirty="0">
              <a:ln w="28575">
                <a:solidFill>
                  <a:srgbClr val="FF1F33"/>
                </a:solidFill>
                <a:prstDash val="solid"/>
              </a:ln>
              <a:noFill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object 14">
            <a:extLst>
              <a:ext uri="{FF2B5EF4-FFF2-40B4-BE49-F238E27FC236}">
                <a16:creationId xmlns:a16="http://schemas.microsoft.com/office/drawing/2014/main" xmlns="" id="{25567CCA-C364-4180-AEA3-0EACE480E676}"/>
              </a:ext>
            </a:extLst>
          </p:cNvPr>
          <p:cNvSpPr txBox="1"/>
          <p:nvPr/>
        </p:nvSpPr>
        <p:spPr>
          <a:xfrm>
            <a:off x="2162399" y="3534316"/>
            <a:ext cx="4173331" cy="28714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0899"/>
              </a:lnSpc>
              <a:spcBef>
                <a:spcPts val="58"/>
              </a:spcBef>
            </a:pPr>
            <a:r>
              <a:rPr lang="ru-RU" b="1" dirty="0" smtClean="0">
                <a:solidFill>
                  <a:srgbClr val="1D4992"/>
                </a:solidFill>
                <a:latin typeface="Arial"/>
                <a:cs typeface="Arial"/>
              </a:rPr>
              <a:t>2) </a:t>
            </a:r>
            <a:endParaRPr lang="ru-RU" b="1" dirty="0">
              <a:solidFill>
                <a:srgbClr val="1D4992"/>
              </a:solidFill>
              <a:latin typeface="Arial"/>
              <a:cs typeface="Arial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2573400" y="3484274"/>
            <a:ext cx="53799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В </a:t>
            </a:r>
            <a:r>
              <a:rPr lang="ru-RU" dirty="0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каких грантах нам можно принять участие?</a:t>
            </a:r>
            <a:endParaRPr lang="ru-RU" dirty="0">
              <a:latin typeface="Arial" panose="020B0604020202020204" pitchFamily="34" charset="0"/>
              <a:ea typeface="Open Sans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9753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6"/>
          <p:cNvSpPr/>
          <p:nvPr/>
        </p:nvSpPr>
        <p:spPr>
          <a:xfrm rot="10800000">
            <a:off x="-9718" y="3467795"/>
            <a:ext cx="8168980" cy="2256043"/>
          </a:xfrm>
          <a:custGeom>
            <a:avLst/>
            <a:gdLst/>
            <a:ahLst/>
            <a:cxnLst/>
            <a:rect l="l" t="t" r="r" b="b"/>
            <a:pathLst>
              <a:path w="7266940" h="3714115">
                <a:moveTo>
                  <a:pt x="7266794" y="3714106"/>
                </a:moveTo>
                <a:lnTo>
                  <a:pt x="0" y="3714106"/>
                </a:lnTo>
                <a:lnTo>
                  <a:pt x="2144340" y="0"/>
                </a:lnTo>
                <a:lnTo>
                  <a:pt x="7266792" y="0"/>
                </a:lnTo>
                <a:lnTo>
                  <a:pt x="7266794" y="3714106"/>
                </a:lnTo>
                <a:close/>
              </a:path>
            </a:pathLst>
          </a:custGeom>
          <a:solidFill>
            <a:srgbClr val="1D4992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2" name="object 2"/>
          <p:cNvGrpSpPr/>
          <p:nvPr/>
        </p:nvGrpSpPr>
        <p:grpSpPr>
          <a:xfrm>
            <a:off x="4937183" y="0"/>
            <a:ext cx="7254616" cy="6858000"/>
            <a:chOff x="8141076" y="1"/>
            <a:chExt cx="11963400" cy="11290300"/>
          </a:xfrm>
        </p:grpSpPr>
        <p:sp>
          <p:nvSpPr>
            <p:cNvPr id="4" name="object 4"/>
            <p:cNvSpPr/>
            <p:nvPr/>
          </p:nvSpPr>
          <p:spPr>
            <a:xfrm>
              <a:off x="8147327" y="18763"/>
              <a:ext cx="10095230" cy="11271250"/>
            </a:xfrm>
            <a:custGeom>
              <a:avLst/>
              <a:gdLst/>
              <a:ahLst/>
              <a:cxnLst/>
              <a:rect l="l" t="t" r="r" b="b"/>
              <a:pathLst>
                <a:path w="10095230" h="11271250">
                  <a:moveTo>
                    <a:pt x="3587471" y="11271028"/>
                  </a:moveTo>
                  <a:lnTo>
                    <a:pt x="0" y="11271028"/>
                  </a:lnTo>
                  <a:lnTo>
                    <a:pt x="6507331" y="0"/>
                  </a:lnTo>
                  <a:lnTo>
                    <a:pt x="10094803" y="0"/>
                  </a:lnTo>
                  <a:lnTo>
                    <a:pt x="3587471" y="11271028"/>
                  </a:lnTo>
                  <a:close/>
                </a:path>
              </a:pathLst>
            </a:custGeom>
            <a:solidFill>
              <a:srgbClr val="272E52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" name="object 5"/>
            <p:cNvSpPr/>
            <p:nvPr/>
          </p:nvSpPr>
          <p:spPr>
            <a:xfrm>
              <a:off x="8141076" y="1"/>
              <a:ext cx="11963400" cy="11290300"/>
            </a:xfrm>
            <a:custGeom>
              <a:avLst/>
              <a:gdLst/>
              <a:ahLst/>
              <a:cxnLst/>
              <a:rect l="l" t="t" r="r" b="b"/>
              <a:pathLst>
                <a:path w="11963400" h="11290300">
                  <a:moveTo>
                    <a:pt x="11963028" y="11289792"/>
                  </a:moveTo>
                  <a:lnTo>
                    <a:pt x="0" y="11289792"/>
                  </a:lnTo>
                  <a:lnTo>
                    <a:pt x="6518165" y="0"/>
                  </a:lnTo>
                  <a:lnTo>
                    <a:pt x="11963015" y="0"/>
                  </a:lnTo>
                  <a:lnTo>
                    <a:pt x="11963028" y="11289792"/>
                  </a:lnTo>
                  <a:close/>
                </a:path>
              </a:pathLst>
            </a:custGeom>
            <a:solidFill>
              <a:srgbClr val="E6E9EB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" name="object 6"/>
            <p:cNvSpPr/>
            <p:nvPr/>
          </p:nvSpPr>
          <p:spPr>
            <a:xfrm>
              <a:off x="12837306" y="5667810"/>
              <a:ext cx="7266940" cy="3714115"/>
            </a:xfrm>
            <a:custGeom>
              <a:avLst/>
              <a:gdLst/>
              <a:ahLst/>
              <a:cxnLst/>
              <a:rect l="l" t="t" r="r" b="b"/>
              <a:pathLst>
                <a:path w="7266940" h="3714115">
                  <a:moveTo>
                    <a:pt x="7266794" y="3714106"/>
                  </a:moveTo>
                  <a:lnTo>
                    <a:pt x="0" y="3714106"/>
                  </a:lnTo>
                  <a:lnTo>
                    <a:pt x="2144340" y="0"/>
                  </a:lnTo>
                  <a:lnTo>
                    <a:pt x="7266792" y="0"/>
                  </a:lnTo>
                  <a:lnTo>
                    <a:pt x="7266794" y="3714106"/>
                  </a:lnTo>
                  <a:close/>
                </a:path>
              </a:pathLst>
            </a:custGeom>
            <a:solidFill>
              <a:srgbClr val="1D4992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" name="object 7"/>
            <p:cNvSpPr/>
            <p:nvPr/>
          </p:nvSpPr>
          <p:spPr>
            <a:xfrm>
              <a:off x="9248841" y="5667806"/>
              <a:ext cx="5732145" cy="3714115"/>
            </a:xfrm>
            <a:custGeom>
              <a:avLst/>
              <a:gdLst/>
              <a:ahLst/>
              <a:cxnLst/>
              <a:rect l="l" t="t" r="r" b="b"/>
              <a:pathLst>
                <a:path w="5732144" h="3714115">
                  <a:moveTo>
                    <a:pt x="3587471" y="3714106"/>
                  </a:moveTo>
                  <a:lnTo>
                    <a:pt x="0" y="3714106"/>
                  </a:lnTo>
                  <a:lnTo>
                    <a:pt x="2144340" y="0"/>
                  </a:lnTo>
                  <a:lnTo>
                    <a:pt x="5731812" y="0"/>
                  </a:lnTo>
                  <a:lnTo>
                    <a:pt x="3587471" y="3714106"/>
                  </a:lnTo>
                  <a:close/>
                </a:path>
              </a:pathLst>
            </a:custGeom>
            <a:solidFill>
              <a:srgbClr val="013E99">
                <a:alpha val="68627"/>
              </a:srgbClr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613D6ACF-DAFF-108D-D8F0-881F1D3EAC91}"/>
              </a:ext>
            </a:extLst>
          </p:cNvPr>
          <p:cNvSpPr/>
          <p:nvPr/>
        </p:nvSpPr>
        <p:spPr>
          <a:xfrm>
            <a:off x="7346922" y="887574"/>
            <a:ext cx="4848669" cy="17558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0274BA5-B7C0-41C2-16E1-62FAFEDBC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9679" y="1204277"/>
            <a:ext cx="1191011" cy="1105172"/>
          </a:xfrm>
          <a:prstGeom prst="rect">
            <a:avLst/>
          </a:prstGeom>
        </p:spPr>
      </p:pic>
      <p:sp>
        <p:nvSpPr>
          <p:cNvPr id="14" name="object 8">
            <a:extLst>
              <a:ext uri="{FF2B5EF4-FFF2-40B4-BE49-F238E27FC236}">
                <a16:creationId xmlns:a16="http://schemas.microsoft.com/office/drawing/2014/main" xmlns="" id="{4FBEE4BB-17D5-4262-83BF-4DC21B0750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43930" y="1618397"/>
            <a:ext cx="7351622" cy="417949"/>
          </a:xfrm>
          <a:prstGeom prst="rect">
            <a:avLst/>
          </a:prstGeom>
        </p:spPr>
        <p:txBody>
          <a:bodyPr vert="horz" wrap="square" lIns="0" tIns="7316" rIns="0" bIns="0" rtlCol="0" anchor="ctr">
            <a:spAutoFit/>
          </a:bodyPr>
          <a:lstStyle/>
          <a:p>
            <a:pPr marL="11552" marR="3081">
              <a:lnSpc>
                <a:spcPct val="100499"/>
              </a:lnSpc>
              <a:spcBef>
                <a:spcPts val="58"/>
              </a:spcBef>
            </a:pPr>
            <a:r>
              <a:rPr lang="ru-RU" sz="2668" b="0" spc="79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/>
                <a:cs typeface="Arial Black"/>
              </a:rPr>
              <a:t>СПАСИБО ЗА ВНИМАНИЕ!</a:t>
            </a:r>
          </a:p>
        </p:txBody>
      </p:sp>
      <p:sp>
        <p:nvSpPr>
          <p:cNvPr id="16" name="Text 5"/>
          <p:cNvSpPr/>
          <p:nvPr/>
        </p:nvSpPr>
        <p:spPr>
          <a:xfrm flipH="1">
            <a:off x="9357228" y="4162565"/>
            <a:ext cx="2395087" cy="4711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4900"/>
              </a:lnSpc>
            </a:pPr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ea typeface="Geologica Thin" pitchFamily="34" charset="-122"/>
                <a:cs typeface="Arial" panose="020B0604020202020204" pitchFamily="34" charset="0"/>
              </a:rPr>
              <a:t>Мы на 20.35</a:t>
            </a:r>
          </a:p>
        </p:txBody>
      </p:sp>
      <p:sp>
        <p:nvSpPr>
          <p:cNvPr id="17" name="Text 5"/>
          <p:cNvSpPr/>
          <p:nvPr/>
        </p:nvSpPr>
        <p:spPr>
          <a:xfrm flipH="1">
            <a:off x="2526307" y="4137023"/>
            <a:ext cx="2414528" cy="52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4900"/>
              </a:lnSpc>
            </a:pPr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ea typeface="Geologica Thin" pitchFamily="34" charset="-122"/>
                <a:cs typeface="Arial" panose="020B0604020202020204" pitchFamily="34" charset="0"/>
              </a:rPr>
              <a:t>Группа в </a:t>
            </a:r>
            <a:r>
              <a:rPr lang="ru-RU" b="1" dirty="0" err="1" smtClean="0">
                <a:solidFill>
                  <a:schemeClr val="bg1"/>
                </a:solidFill>
                <a:latin typeface="Arial" panose="020B0604020202020204" pitchFamily="34" charset="0"/>
                <a:ea typeface="Geologica Thin" pitchFamily="34" charset="-122"/>
                <a:cs typeface="Arial" panose="020B0604020202020204" pitchFamily="34" charset="0"/>
              </a:rPr>
              <a:t>Вконтакте</a:t>
            </a:r>
            <a:endParaRPr lang="ru-RU" b="1" dirty="0" smtClean="0">
              <a:solidFill>
                <a:schemeClr val="bg1"/>
              </a:solidFill>
              <a:latin typeface="Arial" panose="020B0604020202020204" pitchFamily="34" charset="0"/>
              <a:ea typeface="Geologica Thin" pitchFamily="34" charset="-122"/>
              <a:cs typeface="Arial" panose="020B0604020202020204" pitchFamily="34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819575" y="3767091"/>
            <a:ext cx="1590881" cy="1590881"/>
            <a:chOff x="54442" y="4012799"/>
            <a:chExt cx="1178018" cy="1178018"/>
          </a:xfrm>
        </p:grpSpPr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4442" y="4012799"/>
              <a:ext cx="1178018" cy="1178018"/>
            </a:xfrm>
            <a:prstGeom prst="rect">
              <a:avLst/>
            </a:prstGeom>
          </p:spPr>
        </p:pic>
        <p:pic>
          <p:nvPicPr>
            <p:cNvPr id="18" name="Рисунок 17" descr="http://qrcoder.ru/code/?https%3A%2F%2Fvk.com%2Fleksifika&amp;4&amp;0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7488" y="4098831"/>
              <a:ext cx="1091123" cy="105346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" name="Группа 11"/>
          <p:cNvGrpSpPr/>
          <p:nvPr/>
        </p:nvGrpSpPr>
        <p:grpSpPr>
          <a:xfrm>
            <a:off x="7952787" y="3768233"/>
            <a:ext cx="1691525" cy="1606832"/>
            <a:chOff x="10165357" y="4012799"/>
            <a:chExt cx="1174741" cy="1115923"/>
          </a:xfrm>
        </p:grpSpPr>
        <p:sp>
          <p:nvSpPr>
            <p:cNvPr id="19" name="Прямоугольник 18"/>
            <p:cNvSpPr/>
            <p:nvPr/>
          </p:nvSpPr>
          <p:spPr>
            <a:xfrm flipH="1">
              <a:off x="10165357" y="4012799"/>
              <a:ext cx="1174741" cy="111592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0" name="Picture 2" descr="http://qrcoder.ru/code/?https%3A%2F%2Fpt.2035.university%2Fproject%2Frazvivausaa-igra-dla-logopedov-leksifika&amp;4&amp;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284855" y="4127367"/>
              <a:ext cx="952720" cy="952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76100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579</Words>
  <Application>Microsoft Office PowerPoint</Application>
  <PresentationFormat>Широкоэкранный</PresentationFormat>
  <Paragraphs>149</Paragraphs>
  <Slides>17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9" baseType="lpstr">
      <vt:lpstr>Arial Unicode MS</vt:lpstr>
      <vt:lpstr>Aptos</vt:lpstr>
      <vt:lpstr>Arial</vt:lpstr>
      <vt:lpstr>Arial Black</vt:lpstr>
      <vt:lpstr>Calibri</vt:lpstr>
      <vt:lpstr>Calibri Light</vt:lpstr>
      <vt:lpstr>Century Gothic</vt:lpstr>
      <vt:lpstr>Geologica Medium</vt:lpstr>
      <vt:lpstr>Geologica Thin</vt:lpstr>
      <vt:lpstr>Open Sans</vt:lpstr>
      <vt:lpstr>Wingdings</vt:lpstr>
      <vt:lpstr>Тема Office</vt:lpstr>
      <vt:lpstr>з38 Настольная игра для развития  речи и коммуникации «ЛЕКСИФИКА»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З38 Настольная игра для развития  речи и коммуникации «ЛЕКСИФИКА»</dc:title>
  <dc:creator>User</dc:creator>
  <cp:lastModifiedBy>User</cp:lastModifiedBy>
  <cp:revision>27</cp:revision>
  <dcterms:created xsi:type="dcterms:W3CDTF">2024-11-21T19:18:58Z</dcterms:created>
  <dcterms:modified xsi:type="dcterms:W3CDTF">2024-11-23T09:31:54Z</dcterms:modified>
</cp:coreProperties>
</file>