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8"/>
  </p:notesMasterIdLst>
  <p:sldIdLst>
    <p:sldId id="256" r:id="rId2"/>
    <p:sldId id="257" r:id="rId3"/>
    <p:sldId id="258" r:id="rId4"/>
    <p:sldId id="259" r:id="rId5"/>
    <p:sldId id="263" r:id="rId6"/>
    <p:sldId id="262" r:id="rId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04EC17-9437-42C5-AB34-81209E6FCD3B}" v="36" dt="2025-05-19T16:24:32.8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1413"/>
    <p:restoredTop sz="94637"/>
  </p:normalViewPr>
  <p:slideViewPr>
    <p:cSldViewPr snapToGrid="0">
      <p:cViewPr>
        <p:scale>
          <a:sx n="55" d="100"/>
          <a:sy n="55" d="100"/>
        </p:scale>
        <p:origin x="864" y="1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2"/>
        <p:cNvGrpSpPr/>
        <p:nvPr/>
      </p:nvGrpSpPr>
      <p:grpSpPr>
        <a:xfrm>
          <a:off x="0" y="0"/>
          <a:ext cx="0" cy="0"/>
          <a:chOff x="0" y="0"/>
          <a:chExt cx="0" cy="0"/>
        </a:xfrm>
      </p:grpSpPr>
      <p:sp>
        <p:nvSpPr>
          <p:cNvPr id="203" name="Google Shape;203;n"/>
          <p:cNvSpPr txBox="1">
            <a:spLocks noGrp="1"/>
          </p:cNvSpPr>
          <p:nvPr>
            <p:ph type="hdr" idx="2"/>
          </p:nvPr>
        </p:nvSpPr>
        <p:spPr>
          <a:xfrm>
            <a:off x="0" y="0"/>
            <a:ext cx="2971800" cy="4587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4" name="Google Shape;204;n"/>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5" name="Google Shape;20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n"/>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207" name="Google Shape;207;n"/>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8" name="Google Shape;208;n"/>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ru-RU"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152400" algn="l" rtl="0">
              <a:spcBef>
                <a:spcPts val="0"/>
              </a:spcBef>
              <a:spcAft>
                <a:spcPts val="0"/>
              </a:spcAft>
              <a:buClr>
                <a:schemeClr val="dk1"/>
              </a:buClr>
              <a:buSzPts val="1200"/>
              <a:buFont typeface="Arial"/>
              <a:buNone/>
            </a:pPr>
            <a:endParaRPr/>
          </a:p>
        </p:txBody>
      </p:sp>
      <p:sp>
        <p:nvSpPr>
          <p:cNvPr id="328" name="Google Shape;328;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1" name="Google Shape;36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216"/>
        <p:cNvGrpSpPr/>
        <p:nvPr/>
      </p:nvGrpSpPr>
      <p:grpSpPr>
        <a:xfrm>
          <a:off x="0" y="0"/>
          <a:ext cx="0" cy="0"/>
          <a:chOff x="0" y="0"/>
          <a:chExt cx="0" cy="0"/>
        </a:xfrm>
      </p:grpSpPr>
      <p:pic>
        <p:nvPicPr>
          <p:cNvPr id="217" name="Google Shape;217;p2" descr="Изображение выглядит как текст, датчик, компьютер&#10;&#10;Автоматически созданное описание"/>
          <p:cNvPicPr preferRelativeResize="0"/>
          <p:nvPr/>
        </p:nvPicPr>
        <p:blipFill rotWithShape="1">
          <a:blip r:embed="rId2">
            <a:alphaModFix/>
          </a:blip>
          <a:srcRect/>
          <a:stretch/>
        </p:blipFill>
        <p:spPr>
          <a:xfrm>
            <a:off x="0" y="0"/>
            <a:ext cx="12192002" cy="6858000"/>
          </a:xfrm>
          <a:prstGeom prst="rect">
            <a:avLst/>
          </a:prstGeom>
          <a:noFill/>
          <a:ln>
            <a:noFill/>
          </a:ln>
        </p:spPr>
      </p:pic>
      <p:sp>
        <p:nvSpPr>
          <p:cNvPr id="218" name="Google Shape;218;p2"/>
          <p:cNvSpPr txBox="1">
            <a:spLocks noGrp="1"/>
          </p:cNvSpPr>
          <p:nvPr>
            <p:ph type="ctrTitle"/>
          </p:nvPr>
        </p:nvSpPr>
        <p:spPr>
          <a:xfrm>
            <a:off x="1523999" y="1833560"/>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7200"/>
              <a:buFont typeface="Calibri"/>
              <a:buNone/>
              <a:defRPr sz="7200" b="1">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19" name="Google Shape;219;p2"/>
          <p:cNvSpPr txBox="1">
            <a:spLocks noGrp="1"/>
          </p:cNvSpPr>
          <p:nvPr>
            <p:ph type="subTitle" idx="1"/>
          </p:nvPr>
        </p:nvSpPr>
        <p:spPr>
          <a:xfrm>
            <a:off x="1524000" y="4451785"/>
            <a:ext cx="9144000" cy="8961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rgbClr val="FEDB77"/>
              </a:buClr>
              <a:buSzPts val="2400"/>
              <a:buNone/>
              <a:defRPr sz="2400" b="1">
                <a:solidFill>
                  <a:srgbClr val="FEDB77"/>
                </a:solidFill>
              </a:defRPr>
            </a:lvl1pPr>
            <a:lvl2pPr lvl="1" algn="ctr" rtl="0">
              <a:lnSpc>
                <a:spcPct val="90000"/>
              </a:lnSpc>
              <a:spcBef>
                <a:spcPts val="500"/>
              </a:spcBef>
              <a:spcAft>
                <a:spcPts val="0"/>
              </a:spcAft>
              <a:buClr>
                <a:schemeClr val="lt1"/>
              </a:buClr>
              <a:buSzPts val="2000"/>
              <a:buNone/>
              <a:defRPr sz="2000"/>
            </a:lvl2pPr>
            <a:lvl3pPr lvl="2" algn="ctr" rtl="0">
              <a:lnSpc>
                <a:spcPct val="90000"/>
              </a:lnSpc>
              <a:spcBef>
                <a:spcPts val="500"/>
              </a:spcBef>
              <a:spcAft>
                <a:spcPts val="0"/>
              </a:spcAft>
              <a:buClr>
                <a:schemeClr val="lt1"/>
              </a:buClr>
              <a:buSzPts val="1800"/>
              <a:buNone/>
              <a:defRPr sz="1800"/>
            </a:lvl3pPr>
            <a:lvl4pPr lvl="3" algn="ctr" rtl="0">
              <a:lnSpc>
                <a:spcPct val="90000"/>
              </a:lnSpc>
              <a:spcBef>
                <a:spcPts val="500"/>
              </a:spcBef>
              <a:spcAft>
                <a:spcPts val="0"/>
              </a:spcAft>
              <a:buClr>
                <a:schemeClr val="lt1"/>
              </a:buClr>
              <a:buSzPts val="1600"/>
              <a:buNone/>
              <a:defRPr sz="1600"/>
            </a:lvl4pPr>
            <a:lvl5pPr lvl="4" algn="ctr" rtl="0">
              <a:lnSpc>
                <a:spcPct val="90000"/>
              </a:lnSpc>
              <a:spcBef>
                <a:spcPts val="500"/>
              </a:spcBef>
              <a:spcAft>
                <a:spcPts val="0"/>
              </a:spcAft>
              <a:buClr>
                <a:schemeClr val="lt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220" name="Google Shape;220;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1" name="Google Shape;221;p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2" name="Google Shape;222;p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223"/>
        <p:cNvGrpSpPr/>
        <p:nvPr/>
      </p:nvGrpSpPr>
      <p:grpSpPr>
        <a:xfrm>
          <a:off x="0" y="0"/>
          <a:ext cx="0" cy="0"/>
          <a:chOff x="0" y="0"/>
          <a:chExt cx="0" cy="0"/>
        </a:xfrm>
      </p:grpSpPr>
      <p:sp>
        <p:nvSpPr>
          <p:cNvPr id="224" name="Google Shape;224;p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5" name="Google Shape;225;p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6" name="Google Shape;226;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227"/>
        <p:cNvGrpSpPr/>
        <p:nvPr/>
      </p:nvGrpSpPr>
      <p:grpSpPr>
        <a:xfrm>
          <a:off x="0" y="0"/>
          <a:ext cx="0" cy="0"/>
          <a:chOff x="0" y="0"/>
          <a:chExt cx="0" cy="0"/>
        </a:xfrm>
      </p:grpSpPr>
      <p:sp>
        <p:nvSpPr>
          <p:cNvPr id="228" name="Google Shape;228;p4"/>
          <p:cNvSpPr txBox="1">
            <a:spLocks noGrp="1"/>
          </p:cNvSpPr>
          <p:nvPr>
            <p:ph type="title"/>
          </p:nvPr>
        </p:nvSpPr>
        <p:spPr>
          <a:xfrm>
            <a:off x="838200" y="387927"/>
            <a:ext cx="10515600" cy="5862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FEDB77"/>
              </a:buClr>
              <a:buSzPts val="4400"/>
              <a:buFont typeface="Calibri"/>
              <a:buNone/>
              <a:defRPr>
                <a:solidFill>
                  <a:srgbClr val="FEDB77"/>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29" name="Google Shape;229;p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lt1"/>
              </a:buClr>
              <a:buSzPts val="1800"/>
              <a:buChar char="•"/>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30" name="Google Shape;230;p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1" name="Google Shape;231;p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2" name="Google Shape;232;p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233"/>
        <p:cNvGrpSpPr/>
        <p:nvPr/>
      </p:nvGrpSpPr>
      <p:grpSpPr>
        <a:xfrm>
          <a:off x="0" y="0"/>
          <a:ext cx="0" cy="0"/>
          <a:chOff x="0" y="0"/>
          <a:chExt cx="0" cy="0"/>
        </a:xfrm>
      </p:grpSpPr>
      <p:sp>
        <p:nvSpPr>
          <p:cNvPr id="234" name="Google Shape;234;p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FFBE00"/>
              </a:buClr>
              <a:buSzPts val="6000"/>
              <a:buFont typeface="Calibri"/>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35" name="Google Shape;235;p5"/>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36" name="Google Shape;236;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7" name="Google Shape;237;p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8" name="Google Shape;238;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239"/>
        <p:cNvGrpSpPr/>
        <p:nvPr/>
      </p:nvGrpSpPr>
      <p:grpSpPr>
        <a:xfrm>
          <a:off x="0" y="0"/>
          <a:ext cx="0" cy="0"/>
          <a:chOff x="0" y="0"/>
          <a:chExt cx="0" cy="0"/>
        </a:xfrm>
      </p:grpSpPr>
      <p:sp>
        <p:nvSpPr>
          <p:cNvPr id="240" name="Google Shape;240;p6"/>
          <p:cNvSpPr txBox="1">
            <a:spLocks noGrp="1"/>
          </p:cNvSpPr>
          <p:nvPr>
            <p:ph type="title"/>
          </p:nvPr>
        </p:nvSpPr>
        <p:spPr>
          <a:xfrm>
            <a:off x="838200" y="387927"/>
            <a:ext cx="10515600" cy="5862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FFBE0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41" name="Google Shape;241;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lt1"/>
              </a:buClr>
              <a:buSzPts val="1800"/>
              <a:buChar char="•"/>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42" name="Google Shape;242;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lt1"/>
              </a:buClr>
              <a:buSzPts val="1800"/>
              <a:buChar char="•"/>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43" name="Google Shape;243;p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4" name="Google Shape;244;p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5" name="Google Shape;245;p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246"/>
        <p:cNvGrpSpPr/>
        <p:nvPr/>
      </p:nvGrpSpPr>
      <p:grpSpPr>
        <a:xfrm>
          <a:off x="0" y="0"/>
          <a:ext cx="0" cy="0"/>
          <a:chOff x="0" y="0"/>
          <a:chExt cx="0" cy="0"/>
        </a:xfrm>
      </p:grpSpPr>
      <p:sp>
        <p:nvSpPr>
          <p:cNvPr id="247" name="Google Shape;247;p7"/>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FFBE0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48" name="Google Shape;248;p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lt1"/>
              </a:buClr>
              <a:buSzPts val="2400"/>
              <a:buNone/>
              <a:defRPr sz="2400" b="1"/>
            </a:lvl1pPr>
            <a:lvl2pPr marL="914400" lvl="1" indent="-228600" algn="l" rtl="0">
              <a:lnSpc>
                <a:spcPct val="90000"/>
              </a:lnSpc>
              <a:spcBef>
                <a:spcPts val="500"/>
              </a:spcBef>
              <a:spcAft>
                <a:spcPts val="0"/>
              </a:spcAft>
              <a:buClr>
                <a:schemeClr val="lt1"/>
              </a:buClr>
              <a:buSzPts val="2000"/>
              <a:buNone/>
              <a:defRPr sz="2000" b="1"/>
            </a:lvl2pPr>
            <a:lvl3pPr marL="1371600" lvl="2" indent="-228600" algn="l" rtl="0">
              <a:lnSpc>
                <a:spcPct val="90000"/>
              </a:lnSpc>
              <a:spcBef>
                <a:spcPts val="500"/>
              </a:spcBef>
              <a:spcAft>
                <a:spcPts val="0"/>
              </a:spcAft>
              <a:buClr>
                <a:schemeClr val="lt1"/>
              </a:buClr>
              <a:buSzPts val="1800"/>
              <a:buNone/>
              <a:defRPr sz="1800" b="1"/>
            </a:lvl3pPr>
            <a:lvl4pPr marL="1828800" lvl="3" indent="-228600" algn="l" rtl="0">
              <a:lnSpc>
                <a:spcPct val="90000"/>
              </a:lnSpc>
              <a:spcBef>
                <a:spcPts val="500"/>
              </a:spcBef>
              <a:spcAft>
                <a:spcPts val="0"/>
              </a:spcAft>
              <a:buClr>
                <a:schemeClr val="lt1"/>
              </a:buClr>
              <a:buSzPts val="1600"/>
              <a:buNone/>
              <a:defRPr sz="1600" b="1"/>
            </a:lvl4pPr>
            <a:lvl5pPr marL="2286000" lvl="4" indent="-228600" algn="l" rtl="0">
              <a:lnSpc>
                <a:spcPct val="90000"/>
              </a:lnSpc>
              <a:spcBef>
                <a:spcPts val="500"/>
              </a:spcBef>
              <a:spcAft>
                <a:spcPts val="0"/>
              </a:spcAft>
              <a:buClr>
                <a:schemeClr val="lt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249" name="Google Shape;249;p7"/>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lt1"/>
              </a:buClr>
              <a:buSzPts val="1800"/>
              <a:buChar char="•"/>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50" name="Google Shape;250;p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lt1"/>
              </a:buClr>
              <a:buSzPts val="2400"/>
              <a:buNone/>
              <a:defRPr sz="2400" b="1"/>
            </a:lvl1pPr>
            <a:lvl2pPr marL="914400" lvl="1" indent="-228600" algn="l" rtl="0">
              <a:lnSpc>
                <a:spcPct val="90000"/>
              </a:lnSpc>
              <a:spcBef>
                <a:spcPts val="500"/>
              </a:spcBef>
              <a:spcAft>
                <a:spcPts val="0"/>
              </a:spcAft>
              <a:buClr>
                <a:schemeClr val="lt1"/>
              </a:buClr>
              <a:buSzPts val="2000"/>
              <a:buNone/>
              <a:defRPr sz="2000" b="1"/>
            </a:lvl2pPr>
            <a:lvl3pPr marL="1371600" lvl="2" indent="-228600" algn="l" rtl="0">
              <a:lnSpc>
                <a:spcPct val="90000"/>
              </a:lnSpc>
              <a:spcBef>
                <a:spcPts val="500"/>
              </a:spcBef>
              <a:spcAft>
                <a:spcPts val="0"/>
              </a:spcAft>
              <a:buClr>
                <a:schemeClr val="lt1"/>
              </a:buClr>
              <a:buSzPts val="1800"/>
              <a:buNone/>
              <a:defRPr sz="1800" b="1"/>
            </a:lvl3pPr>
            <a:lvl4pPr marL="1828800" lvl="3" indent="-228600" algn="l" rtl="0">
              <a:lnSpc>
                <a:spcPct val="90000"/>
              </a:lnSpc>
              <a:spcBef>
                <a:spcPts val="500"/>
              </a:spcBef>
              <a:spcAft>
                <a:spcPts val="0"/>
              </a:spcAft>
              <a:buClr>
                <a:schemeClr val="lt1"/>
              </a:buClr>
              <a:buSzPts val="1600"/>
              <a:buNone/>
              <a:defRPr sz="1600" b="1"/>
            </a:lvl4pPr>
            <a:lvl5pPr marL="2286000" lvl="4" indent="-228600" algn="l" rtl="0">
              <a:lnSpc>
                <a:spcPct val="90000"/>
              </a:lnSpc>
              <a:spcBef>
                <a:spcPts val="500"/>
              </a:spcBef>
              <a:spcAft>
                <a:spcPts val="0"/>
              </a:spcAft>
              <a:buClr>
                <a:schemeClr val="lt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251" name="Google Shape;251;p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lt1"/>
              </a:buClr>
              <a:buSzPts val="1800"/>
              <a:buChar char="•"/>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52" name="Google Shape;252;p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3" name="Google Shape;253;p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4" name="Google Shape;254;p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255"/>
        <p:cNvGrpSpPr/>
        <p:nvPr/>
      </p:nvGrpSpPr>
      <p:grpSpPr>
        <a:xfrm>
          <a:off x="0" y="0"/>
          <a:ext cx="0" cy="0"/>
          <a:chOff x="0" y="0"/>
          <a:chExt cx="0" cy="0"/>
        </a:xfrm>
      </p:grpSpPr>
      <p:sp>
        <p:nvSpPr>
          <p:cNvPr id="256" name="Google Shape;256;p8"/>
          <p:cNvSpPr txBox="1">
            <a:spLocks noGrp="1"/>
          </p:cNvSpPr>
          <p:nvPr>
            <p:ph type="title"/>
          </p:nvPr>
        </p:nvSpPr>
        <p:spPr>
          <a:xfrm>
            <a:off x="838200" y="387927"/>
            <a:ext cx="10515600" cy="5862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FFBE0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57" name="Google Shape;257;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8" name="Google Shape;258;p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9" name="Google Shape;259;p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260"/>
        <p:cNvGrpSpPr/>
        <p:nvPr/>
      </p:nvGrpSpPr>
      <p:grpSpPr>
        <a:xfrm>
          <a:off x="0" y="0"/>
          <a:ext cx="0" cy="0"/>
          <a:chOff x="0" y="0"/>
          <a:chExt cx="0" cy="0"/>
        </a:xfrm>
      </p:grpSpPr>
      <p:sp>
        <p:nvSpPr>
          <p:cNvPr id="261" name="Google Shape;261;p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FFBE00"/>
              </a:buClr>
              <a:buSzPts val="3200"/>
              <a:buFont typeface="Calibri"/>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2" name="Google Shape;262;p9"/>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chemeClr val="lt1"/>
              </a:buClr>
              <a:buSzPts val="3200"/>
              <a:buChar char="•"/>
              <a:defRPr sz="3200"/>
            </a:lvl1pPr>
            <a:lvl2pPr marL="914400" lvl="1" indent="-406400" algn="l" rtl="0">
              <a:lnSpc>
                <a:spcPct val="90000"/>
              </a:lnSpc>
              <a:spcBef>
                <a:spcPts val="500"/>
              </a:spcBef>
              <a:spcAft>
                <a:spcPts val="0"/>
              </a:spcAft>
              <a:buClr>
                <a:schemeClr val="lt1"/>
              </a:buClr>
              <a:buSzPts val="2800"/>
              <a:buChar char="•"/>
              <a:defRPr sz="2800"/>
            </a:lvl2pPr>
            <a:lvl3pPr marL="1371600" lvl="2" indent="-381000" algn="l" rtl="0">
              <a:lnSpc>
                <a:spcPct val="90000"/>
              </a:lnSpc>
              <a:spcBef>
                <a:spcPts val="500"/>
              </a:spcBef>
              <a:spcAft>
                <a:spcPts val="0"/>
              </a:spcAft>
              <a:buClr>
                <a:schemeClr val="lt1"/>
              </a:buClr>
              <a:buSzPts val="2400"/>
              <a:buChar char="•"/>
              <a:defRPr sz="2400"/>
            </a:lvl3pPr>
            <a:lvl4pPr marL="1828800" lvl="3" indent="-355600" algn="l" rtl="0">
              <a:lnSpc>
                <a:spcPct val="90000"/>
              </a:lnSpc>
              <a:spcBef>
                <a:spcPts val="500"/>
              </a:spcBef>
              <a:spcAft>
                <a:spcPts val="0"/>
              </a:spcAft>
              <a:buClr>
                <a:schemeClr val="lt1"/>
              </a:buClr>
              <a:buSzPts val="2000"/>
              <a:buChar char="•"/>
              <a:defRPr sz="2000"/>
            </a:lvl4pPr>
            <a:lvl5pPr marL="2286000" lvl="4" indent="-355600" algn="l" rtl="0">
              <a:lnSpc>
                <a:spcPct val="90000"/>
              </a:lnSpc>
              <a:spcBef>
                <a:spcPts val="500"/>
              </a:spcBef>
              <a:spcAft>
                <a:spcPts val="0"/>
              </a:spcAft>
              <a:buClr>
                <a:schemeClr val="lt1"/>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263" name="Google Shape;263;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1600"/>
              <a:buNone/>
              <a:defRPr sz="1600"/>
            </a:lvl1pPr>
            <a:lvl2pPr marL="914400" lvl="1" indent="-228600" algn="l" rtl="0">
              <a:lnSpc>
                <a:spcPct val="90000"/>
              </a:lnSpc>
              <a:spcBef>
                <a:spcPts val="500"/>
              </a:spcBef>
              <a:spcAft>
                <a:spcPts val="0"/>
              </a:spcAft>
              <a:buClr>
                <a:schemeClr val="lt1"/>
              </a:buClr>
              <a:buSzPts val="1400"/>
              <a:buNone/>
              <a:defRPr sz="1400"/>
            </a:lvl2pPr>
            <a:lvl3pPr marL="1371600" lvl="2" indent="-228600" algn="l" rtl="0">
              <a:lnSpc>
                <a:spcPct val="90000"/>
              </a:lnSpc>
              <a:spcBef>
                <a:spcPts val="500"/>
              </a:spcBef>
              <a:spcAft>
                <a:spcPts val="0"/>
              </a:spcAft>
              <a:buClr>
                <a:schemeClr val="lt1"/>
              </a:buClr>
              <a:buSzPts val="1200"/>
              <a:buNone/>
              <a:defRPr sz="1200"/>
            </a:lvl3pPr>
            <a:lvl4pPr marL="1828800" lvl="3" indent="-228600" algn="l" rtl="0">
              <a:lnSpc>
                <a:spcPct val="90000"/>
              </a:lnSpc>
              <a:spcBef>
                <a:spcPts val="500"/>
              </a:spcBef>
              <a:spcAft>
                <a:spcPts val="0"/>
              </a:spcAft>
              <a:buClr>
                <a:schemeClr val="lt1"/>
              </a:buClr>
              <a:buSzPts val="1000"/>
              <a:buNone/>
              <a:defRPr sz="1000"/>
            </a:lvl4pPr>
            <a:lvl5pPr marL="2286000" lvl="4" indent="-228600" algn="l" rtl="0">
              <a:lnSpc>
                <a:spcPct val="90000"/>
              </a:lnSpc>
              <a:spcBef>
                <a:spcPts val="500"/>
              </a:spcBef>
              <a:spcAft>
                <a:spcPts val="0"/>
              </a:spcAft>
              <a:buClr>
                <a:schemeClr val="lt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264" name="Google Shape;264;p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5" name="Google Shape;265;p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6" name="Google Shape;266;p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267"/>
        <p:cNvGrpSpPr/>
        <p:nvPr/>
      </p:nvGrpSpPr>
      <p:grpSpPr>
        <a:xfrm>
          <a:off x="0" y="0"/>
          <a:ext cx="0" cy="0"/>
          <a:chOff x="0" y="0"/>
          <a:chExt cx="0" cy="0"/>
        </a:xfrm>
      </p:grpSpPr>
      <p:sp>
        <p:nvSpPr>
          <p:cNvPr id="268" name="Google Shape;268;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FFBE00"/>
              </a:buClr>
              <a:buSzPts val="3200"/>
              <a:buFont typeface="Calibri"/>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9" name="Google Shape;269;p10"/>
          <p:cNvSpPr>
            <a:spLocks noGrp="1"/>
          </p:cNvSpPr>
          <p:nvPr>
            <p:ph type="pic" idx="2"/>
          </p:nvPr>
        </p:nvSpPr>
        <p:spPr>
          <a:xfrm>
            <a:off x="5183188" y="987425"/>
            <a:ext cx="6172200" cy="4873500"/>
          </a:xfrm>
          <a:prstGeom prst="rect">
            <a:avLst/>
          </a:prstGeom>
          <a:noFill/>
          <a:ln>
            <a:noFill/>
          </a:ln>
        </p:spPr>
      </p:sp>
      <p:sp>
        <p:nvSpPr>
          <p:cNvPr id="270" name="Google Shape;270;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1600"/>
              <a:buNone/>
              <a:defRPr sz="1600"/>
            </a:lvl1pPr>
            <a:lvl2pPr marL="914400" lvl="1" indent="-228600" algn="l" rtl="0">
              <a:lnSpc>
                <a:spcPct val="90000"/>
              </a:lnSpc>
              <a:spcBef>
                <a:spcPts val="500"/>
              </a:spcBef>
              <a:spcAft>
                <a:spcPts val="0"/>
              </a:spcAft>
              <a:buClr>
                <a:schemeClr val="lt1"/>
              </a:buClr>
              <a:buSzPts val="1400"/>
              <a:buNone/>
              <a:defRPr sz="1400"/>
            </a:lvl2pPr>
            <a:lvl3pPr marL="1371600" lvl="2" indent="-228600" algn="l" rtl="0">
              <a:lnSpc>
                <a:spcPct val="90000"/>
              </a:lnSpc>
              <a:spcBef>
                <a:spcPts val="500"/>
              </a:spcBef>
              <a:spcAft>
                <a:spcPts val="0"/>
              </a:spcAft>
              <a:buClr>
                <a:schemeClr val="lt1"/>
              </a:buClr>
              <a:buSzPts val="1200"/>
              <a:buNone/>
              <a:defRPr sz="1200"/>
            </a:lvl3pPr>
            <a:lvl4pPr marL="1828800" lvl="3" indent="-228600" algn="l" rtl="0">
              <a:lnSpc>
                <a:spcPct val="90000"/>
              </a:lnSpc>
              <a:spcBef>
                <a:spcPts val="500"/>
              </a:spcBef>
              <a:spcAft>
                <a:spcPts val="0"/>
              </a:spcAft>
              <a:buClr>
                <a:schemeClr val="lt1"/>
              </a:buClr>
              <a:buSzPts val="1000"/>
              <a:buNone/>
              <a:defRPr sz="1000"/>
            </a:lvl4pPr>
            <a:lvl5pPr marL="2286000" lvl="4" indent="-228600" algn="l" rtl="0">
              <a:lnSpc>
                <a:spcPct val="90000"/>
              </a:lnSpc>
              <a:spcBef>
                <a:spcPts val="500"/>
              </a:spcBef>
              <a:spcAft>
                <a:spcPts val="0"/>
              </a:spcAft>
              <a:buClr>
                <a:schemeClr val="lt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271" name="Google Shape;271;p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72" name="Google Shape;272;p1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73" name="Google Shape;273;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274"/>
        <p:cNvGrpSpPr/>
        <p:nvPr/>
      </p:nvGrpSpPr>
      <p:grpSpPr>
        <a:xfrm>
          <a:off x="0" y="0"/>
          <a:ext cx="0" cy="0"/>
          <a:chOff x="0" y="0"/>
          <a:chExt cx="0" cy="0"/>
        </a:xfrm>
      </p:grpSpPr>
      <p:sp>
        <p:nvSpPr>
          <p:cNvPr id="275" name="Google Shape;275;p11"/>
          <p:cNvSpPr txBox="1">
            <a:spLocks noGrp="1"/>
          </p:cNvSpPr>
          <p:nvPr>
            <p:ph type="title"/>
          </p:nvPr>
        </p:nvSpPr>
        <p:spPr>
          <a:xfrm>
            <a:off x="838200" y="387927"/>
            <a:ext cx="10515600" cy="5862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FFBE0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76" name="Google Shape;276;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lt1"/>
              </a:buClr>
              <a:buSzPts val="1800"/>
              <a:buChar char="•"/>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77" name="Google Shape;277;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78" name="Google Shape;278;p1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79" name="Google Shape;279;p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280"/>
        <p:cNvGrpSpPr/>
        <p:nvPr/>
      </p:nvGrpSpPr>
      <p:grpSpPr>
        <a:xfrm>
          <a:off x="0" y="0"/>
          <a:ext cx="0" cy="0"/>
          <a:chOff x="0" y="0"/>
          <a:chExt cx="0" cy="0"/>
        </a:xfrm>
      </p:grpSpPr>
      <p:sp>
        <p:nvSpPr>
          <p:cNvPr id="281" name="Google Shape;281;p12"/>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FFBE0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2" name="Google Shape;282;p12"/>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lt1"/>
              </a:buClr>
              <a:buSzPts val="1800"/>
              <a:buChar char="•"/>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83" name="Google Shape;283;p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84" name="Google Shape;284;p1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85" name="Google Shape;285;p1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9"/>
        <p:cNvGrpSpPr/>
        <p:nvPr/>
      </p:nvGrpSpPr>
      <p:grpSpPr>
        <a:xfrm>
          <a:off x="0" y="0"/>
          <a:ext cx="0" cy="0"/>
          <a:chOff x="0" y="0"/>
          <a:chExt cx="0" cy="0"/>
        </a:xfrm>
      </p:grpSpPr>
      <p:pic>
        <p:nvPicPr>
          <p:cNvPr id="210" name="Google Shape;210;p1"/>
          <p:cNvPicPr preferRelativeResize="0"/>
          <p:nvPr/>
        </p:nvPicPr>
        <p:blipFill rotWithShape="1">
          <a:blip r:embed="rId13">
            <a:alphaModFix/>
          </a:blip>
          <a:srcRect/>
          <a:stretch/>
        </p:blipFill>
        <p:spPr>
          <a:xfrm>
            <a:off x="0" y="0"/>
            <a:ext cx="12192002" cy="6858000"/>
          </a:xfrm>
          <a:prstGeom prst="rect">
            <a:avLst/>
          </a:prstGeom>
          <a:noFill/>
          <a:ln>
            <a:noFill/>
          </a:ln>
        </p:spPr>
      </p:pic>
      <p:sp>
        <p:nvSpPr>
          <p:cNvPr id="211" name="Google Shape;211;p1"/>
          <p:cNvSpPr txBox="1">
            <a:spLocks noGrp="1"/>
          </p:cNvSpPr>
          <p:nvPr>
            <p:ph type="title"/>
          </p:nvPr>
        </p:nvSpPr>
        <p:spPr>
          <a:xfrm>
            <a:off x="838200" y="387927"/>
            <a:ext cx="10515600" cy="5862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FFBE00"/>
              </a:buClr>
              <a:buSzPts val="4400"/>
              <a:buFont typeface="Calibri"/>
              <a:buNone/>
              <a:defRPr sz="4400" b="0" i="0" u="none" strike="noStrike" cap="none">
                <a:solidFill>
                  <a:srgbClr val="FFBE00"/>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12" name="Google Shape;212;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4" name="Google Shape;214;p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5" name="Google Shape;215;p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13"/>
          <p:cNvSpPr txBox="1">
            <a:spLocks noGrp="1"/>
          </p:cNvSpPr>
          <p:nvPr>
            <p:ph type="ctrTitle"/>
          </p:nvPr>
        </p:nvSpPr>
        <p:spPr>
          <a:xfrm>
            <a:off x="1523999" y="1761066"/>
            <a:ext cx="9144000" cy="20538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6000"/>
              <a:buFont typeface="Times New Roman"/>
              <a:buNone/>
            </a:pPr>
            <a:r>
              <a:rPr lang="ru-RU" sz="6000">
                <a:latin typeface="Times New Roman"/>
                <a:ea typeface="Times New Roman"/>
                <a:cs typeface="Times New Roman"/>
                <a:sym typeface="Times New Roman"/>
              </a:rPr>
              <a:t>Технология получения показаний (объяснений)</a:t>
            </a:r>
            <a:endParaRPr/>
          </a:p>
        </p:txBody>
      </p:sp>
      <p:sp>
        <p:nvSpPr>
          <p:cNvPr id="291" name="Google Shape;291;p13"/>
          <p:cNvSpPr txBox="1">
            <a:spLocks noGrp="1"/>
          </p:cNvSpPr>
          <p:nvPr>
            <p:ph type="subTitle" idx="1"/>
          </p:nvPr>
        </p:nvSpPr>
        <p:spPr>
          <a:xfrm>
            <a:off x="1523999" y="3977652"/>
            <a:ext cx="9144000" cy="8961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EDB77"/>
              </a:buClr>
              <a:buSzPts val="2400"/>
              <a:buNone/>
            </a:pPr>
            <a:r>
              <a:rPr lang="ru-RU">
                <a:latin typeface="Times New Roman"/>
                <a:ea typeface="Times New Roman"/>
                <a:cs typeface="Times New Roman"/>
                <a:sym typeface="Times New Roman"/>
              </a:rPr>
              <a:t>Самарский национальный исследовательский университет им. С.П. Королева</a:t>
            </a:r>
            <a:endParaRPr/>
          </a:p>
        </p:txBody>
      </p:sp>
      <p:sp>
        <p:nvSpPr>
          <p:cNvPr id="292" name="Google Shape;292;p13"/>
          <p:cNvSpPr txBox="1"/>
          <p:nvPr/>
        </p:nvSpPr>
        <p:spPr>
          <a:xfrm>
            <a:off x="4709722" y="6127633"/>
            <a:ext cx="2973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i="0" u="none" strike="noStrike" cap="none">
                <a:solidFill>
                  <a:schemeClr val="lt1"/>
                </a:solidFill>
                <a:latin typeface="Times New Roman"/>
                <a:ea typeface="Times New Roman"/>
                <a:cs typeface="Times New Roman"/>
                <a:sym typeface="Times New Roman"/>
              </a:rPr>
              <a:t>Инициативная разработка</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14"/>
          <p:cNvSpPr txBox="1"/>
          <p:nvPr/>
        </p:nvSpPr>
        <p:spPr>
          <a:xfrm>
            <a:off x="1154070" y="805370"/>
            <a:ext cx="4941900" cy="5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800" b="1">
                <a:solidFill>
                  <a:schemeClr val="lt1"/>
                </a:solidFill>
                <a:latin typeface="Times New Roman"/>
                <a:ea typeface="Times New Roman"/>
                <a:cs typeface="Times New Roman"/>
                <a:sym typeface="Times New Roman"/>
              </a:rPr>
              <a:t>Пользователь и его проблема</a:t>
            </a:r>
            <a:endParaRPr/>
          </a:p>
        </p:txBody>
      </p:sp>
      <p:sp>
        <p:nvSpPr>
          <p:cNvPr id="299" name="Google Shape;299;p14"/>
          <p:cNvSpPr/>
          <p:nvPr/>
        </p:nvSpPr>
        <p:spPr>
          <a:xfrm>
            <a:off x="1154065" y="1889653"/>
            <a:ext cx="2334600" cy="755400"/>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00" name="Google Shape;300;p14"/>
          <p:cNvSpPr txBox="1"/>
          <p:nvPr/>
        </p:nvSpPr>
        <p:spPr>
          <a:xfrm>
            <a:off x="1433483" y="2078369"/>
            <a:ext cx="1709400"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dirty="0">
                <a:solidFill>
                  <a:schemeClr val="lt1"/>
                </a:solidFill>
                <a:latin typeface="Times New Roman"/>
                <a:ea typeface="Times New Roman"/>
                <a:cs typeface="Times New Roman"/>
                <a:sym typeface="Times New Roman"/>
              </a:rPr>
              <a:t>Пользователь</a:t>
            </a:r>
            <a:endParaRPr dirty="0"/>
          </a:p>
        </p:txBody>
      </p:sp>
      <p:sp>
        <p:nvSpPr>
          <p:cNvPr id="301" name="Google Shape;301;p14"/>
          <p:cNvSpPr/>
          <p:nvPr/>
        </p:nvSpPr>
        <p:spPr>
          <a:xfrm>
            <a:off x="1154065" y="3566448"/>
            <a:ext cx="2334600" cy="980700"/>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02" name="Google Shape;302;p14"/>
          <p:cNvSpPr txBox="1"/>
          <p:nvPr/>
        </p:nvSpPr>
        <p:spPr>
          <a:xfrm>
            <a:off x="3625035" y="1730448"/>
            <a:ext cx="8043600" cy="1487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chemeClr val="lt1"/>
                </a:solidFill>
                <a:latin typeface="Times New Roman"/>
                <a:ea typeface="Times New Roman"/>
                <a:cs typeface="Times New Roman"/>
                <a:sym typeface="Times New Roman"/>
              </a:rPr>
              <a:t>Судьи</a:t>
            </a:r>
            <a:r>
              <a:rPr lang="ru-RU" sz="1800" i="0">
                <a:solidFill>
                  <a:schemeClr val="lt1"/>
                </a:solidFill>
                <a:latin typeface="Times New Roman"/>
                <a:ea typeface="Times New Roman"/>
                <a:cs typeface="Times New Roman"/>
                <a:sym typeface="Times New Roman"/>
              </a:rPr>
              <a:t>, следователи, дознаватели, государственные обвинители, </a:t>
            </a:r>
            <a:r>
              <a:rPr lang="ru-RU" sz="1800">
                <a:solidFill>
                  <a:schemeClr val="lt1"/>
                </a:solidFill>
                <a:latin typeface="Times New Roman"/>
                <a:ea typeface="Times New Roman"/>
                <a:cs typeface="Times New Roman"/>
                <a:sym typeface="Times New Roman"/>
              </a:rPr>
              <a:t>оперативные сотрудники, должностные лица </a:t>
            </a:r>
            <a:r>
              <a:rPr lang="ru-RU" sz="1800" i="0">
                <a:solidFill>
                  <a:schemeClr val="lt1"/>
                </a:solidFill>
                <a:latin typeface="Times New Roman"/>
                <a:ea typeface="Times New Roman"/>
                <a:cs typeface="Times New Roman"/>
                <a:sym typeface="Times New Roman"/>
              </a:rPr>
              <a:t>контрольных и надзорных орган</a:t>
            </a:r>
            <a:r>
              <a:rPr lang="ru-RU" sz="1800">
                <a:solidFill>
                  <a:schemeClr val="lt1"/>
                </a:solidFill>
                <a:latin typeface="Times New Roman"/>
                <a:ea typeface="Times New Roman"/>
                <a:cs typeface="Times New Roman"/>
                <a:sym typeface="Times New Roman"/>
              </a:rPr>
              <a:t>ов</a:t>
            </a:r>
            <a:r>
              <a:rPr lang="ru-RU" sz="1800" i="0">
                <a:solidFill>
                  <a:schemeClr val="lt1"/>
                </a:solidFill>
                <a:latin typeface="Times New Roman"/>
                <a:ea typeface="Times New Roman"/>
                <a:cs typeface="Times New Roman"/>
                <a:sym typeface="Times New Roman"/>
              </a:rPr>
              <a:t>, третейские суды, комиссии по трудовым спорам, адвокаты, сотрудники службы безопасности организаций.</a:t>
            </a:r>
            <a:r>
              <a:rPr lang="ru-RU" sz="1800">
                <a:solidFill>
                  <a:schemeClr val="lt1"/>
                </a:solidFill>
                <a:latin typeface="Times New Roman"/>
                <a:ea typeface="Times New Roman"/>
                <a:cs typeface="Times New Roman"/>
                <a:sym typeface="Times New Roman"/>
              </a:rPr>
              <a:t> </a:t>
            </a:r>
            <a:endParaRPr/>
          </a:p>
        </p:txBody>
      </p:sp>
      <p:sp>
        <p:nvSpPr>
          <p:cNvPr id="303" name="Google Shape;303;p14"/>
          <p:cNvSpPr txBox="1"/>
          <p:nvPr/>
        </p:nvSpPr>
        <p:spPr>
          <a:xfrm>
            <a:off x="1433483" y="3733698"/>
            <a:ext cx="1709400" cy="64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Проблема пользователя</a:t>
            </a:r>
            <a:endParaRPr/>
          </a:p>
        </p:txBody>
      </p:sp>
      <p:sp>
        <p:nvSpPr>
          <p:cNvPr id="304" name="Google Shape;304;p14"/>
          <p:cNvSpPr txBox="1"/>
          <p:nvPr/>
        </p:nvSpPr>
        <p:spPr>
          <a:xfrm>
            <a:off x="3625025" y="3217848"/>
            <a:ext cx="8043600" cy="232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chemeClr val="lt1"/>
                </a:solidFill>
                <a:latin typeface="Times New Roman"/>
                <a:ea typeface="Times New Roman"/>
                <a:cs typeface="Times New Roman"/>
                <a:sym typeface="Times New Roman"/>
              </a:rPr>
              <a:t>Испытывает трудности в планировании допроса (получении объяснений) (какие вопросы задать, какие языковые средства для беседы выбрать, как определитб оптимальную продолжительностб беседы, какие тактические приемы использовать). Эти трудности обусловлены разнообразием участников по процессуальным статусам, личностным особенностям, возрасту, полу, профессии, физическому и психическому здоровью и т.д.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15"/>
          <p:cNvSpPr txBox="1"/>
          <p:nvPr/>
        </p:nvSpPr>
        <p:spPr>
          <a:xfrm>
            <a:off x="2289461" y="647836"/>
            <a:ext cx="8406900" cy="954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800" b="1">
                <a:solidFill>
                  <a:schemeClr val="lt1"/>
                </a:solidFill>
                <a:latin typeface="Times New Roman"/>
                <a:ea typeface="Times New Roman"/>
                <a:cs typeface="Times New Roman"/>
                <a:sym typeface="Times New Roman"/>
              </a:rPr>
              <a:t>Как проблема решается сейчас (аналоги решения)</a:t>
            </a:r>
            <a:endParaRPr/>
          </a:p>
          <a:p>
            <a:pPr marL="0" marR="0" lvl="0" indent="0" algn="l" rtl="0">
              <a:spcBef>
                <a:spcPts val="0"/>
              </a:spcBef>
              <a:spcAft>
                <a:spcPts val="0"/>
              </a:spcAft>
              <a:buNone/>
            </a:pPr>
            <a:r>
              <a:rPr lang="ru-RU" sz="2800" b="1">
                <a:solidFill>
                  <a:schemeClr val="lt1"/>
                </a:solidFill>
                <a:latin typeface="Times New Roman"/>
                <a:ea typeface="Times New Roman"/>
                <a:cs typeface="Times New Roman"/>
                <a:sym typeface="Times New Roman"/>
              </a:rPr>
              <a:t> </a:t>
            </a:r>
            <a:endParaRPr/>
          </a:p>
        </p:txBody>
      </p:sp>
      <p:sp>
        <p:nvSpPr>
          <p:cNvPr id="311" name="Google Shape;311;p15"/>
          <p:cNvSpPr txBox="1"/>
          <p:nvPr/>
        </p:nvSpPr>
        <p:spPr>
          <a:xfrm>
            <a:off x="635119" y="1759477"/>
            <a:ext cx="3294232" cy="9232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dirty="0">
                <a:solidFill>
                  <a:schemeClr val="lt1"/>
                </a:solidFill>
                <a:latin typeface="Times New Roman"/>
                <a:ea typeface="Times New Roman"/>
                <a:cs typeface="Times New Roman"/>
                <a:sym typeface="Times New Roman"/>
              </a:rPr>
              <a:t>Обучающие курсы и программы повышения квалификации</a:t>
            </a:r>
            <a:endParaRPr dirty="0"/>
          </a:p>
        </p:txBody>
      </p:sp>
      <p:sp>
        <p:nvSpPr>
          <p:cNvPr id="312" name="Google Shape;312;p15"/>
          <p:cNvSpPr/>
          <p:nvPr/>
        </p:nvSpPr>
        <p:spPr>
          <a:xfrm>
            <a:off x="452641" y="1576138"/>
            <a:ext cx="2933180" cy="4634026"/>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313" name="Google Shape;313;p15" descr="Предупреждение со сплошной заливкой"/>
          <p:cNvPicPr preferRelativeResize="0"/>
          <p:nvPr/>
        </p:nvPicPr>
        <p:blipFill rotWithShape="1">
          <a:blip r:embed="rId3">
            <a:alphaModFix/>
          </a:blip>
          <a:srcRect/>
          <a:stretch/>
        </p:blipFill>
        <p:spPr>
          <a:xfrm>
            <a:off x="1690631" y="2679769"/>
            <a:ext cx="457200" cy="457200"/>
          </a:xfrm>
          <a:prstGeom prst="rect">
            <a:avLst/>
          </a:prstGeom>
          <a:noFill/>
          <a:ln>
            <a:noFill/>
          </a:ln>
        </p:spPr>
      </p:pic>
      <p:sp>
        <p:nvSpPr>
          <p:cNvPr id="314" name="Google Shape;314;p15"/>
          <p:cNvSpPr txBox="1"/>
          <p:nvPr/>
        </p:nvSpPr>
        <p:spPr>
          <a:xfrm>
            <a:off x="571920" y="3166999"/>
            <a:ext cx="2813901" cy="28622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dirty="0">
                <a:solidFill>
                  <a:schemeClr val="lt1"/>
                </a:solidFill>
                <a:latin typeface="Times New Roman"/>
                <a:ea typeface="Times New Roman"/>
                <a:cs typeface="Times New Roman"/>
                <a:sym typeface="Times New Roman"/>
              </a:rPr>
              <a:t>Временные и финансовые затраты</a:t>
            </a:r>
            <a:endParaRPr dirty="0"/>
          </a:p>
          <a:p>
            <a:pPr marL="0" marR="0" lvl="0" indent="0" algn="l" rtl="0">
              <a:spcBef>
                <a:spcPts val="0"/>
              </a:spcBef>
              <a:spcAft>
                <a:spcPts val="0"/>
              </a:spcAft>
              <a:buNone/>
            </a:pPr>
            <a:endParaRPr sz="1800" dirty="0">
              <a:solidFill>
                <a:schemeClr val="lt1"/>
              </a:solidFill>
              <a:latin typeface="Times New Roman"/>
              <a:ea typeface="Times New Roman"/>
              <a:cs typeface="Times New Roman"/>
              <a:sym typeface="Times New Roman"/>
            </a:endParaRPr>
          </a:p>
          <a:p>
            <a:pPr marL="0" marR="0" lvl="0" indent="0" algn="l" rtl="0">
              <a:spcBef>
                <a:spcPts val="0"/>
              </a:spcBef>
              <a:spcAft>
                <a:spcPts val="0"/>
              </a:spcAft>
              <a:buNone/>
            </a:pPr>
            <a:r>
              <a:rPr lang="ru-RU" sz="1800" dirty="0">
                <a:solidFill>
                  <a:schemeClr val="lt1"/>
                </a:solidFill>
                <a:latin typeface="Times New Roman"/>
                <a:ea typeface="Times New Roman"/>
                <a:cs typeface="Times New Roman"/>
                <a:sym typeface="Times New Roman"/>
              </a:rPr>
              <a:t>Сложность выбора качественного и доступного курса</a:t>
            </a:r>
            <a:endParaRPr dirty="0"/>
          </a:p>
          <a:p>
            <a:pPr marL="0" marR="0" lvl="0" indent="0" algn="l" rtl="0">
              <a:spcBef>
                <a:spcPts val="0"/>
              </a:spcBef>
              <a:spcAft>
                <a:spcPts val="0"/>
              </a:spcAft>
              <a:buNone/>
            </a:pPr>
            <a:endParaRPr sz="1800" dirty="0">
              <a:solidFill>
                <a:schemeClr val="lt1"/>
              </a:solidFill>
              <a:latin typeface="Times New Roman"/>
              <a:ea typeface="Times New Roman"/>
              <a:cs typeface="Times New Roman"/>
              <a:sym typeface="Times New Roman"/>
            </a:endParaRPr>
          </a:p>
          <a:p>
            <a:pPr marL="0" marR="0" lvl="0" indent="0" algn="l" rtl="0">
              <a:spcBef>
                <a:spcPts val="0"/>
              </a:spcBef>
              <a:spcAft>
                <a:spcPts val="0"/>
              </a:spcAft>
              <a:buNone/>
            </a:pPr>
            <a:r>
              <a:rPr lang="ru-RU" sz="1800" dirty="0">
                <a:solidFill>
                  <a:schemeClr val="lt1"/>
                </a:solidFill>
                <a:latin typeface="Times New Roman"/>
                <a:ea typeface="Times New Roman"/>
                <a:cs typeface="Times New Roman"/>
                <a:sym typeface="Times New Roman"/>
              </a:rPr>
              <a:t>Универсальные техники не всегда применимы к конкретным людям</a:t>
            </a:r>
            <a:endParaRPr dirty="0"/>
          </a:p>
        </p:txBody>
      </p:sp>
      <p:sp>
        <p:nvSpPr>
          <p:cNvPr id="315" name="Google Shape;315;p15"/>
          <p:cNvSpPr txBox="1"/>
          <p:nvPr/>
        </p:nvSpPr>
        <p:spPr>
          <a:xfrm>
            <a:off x="4306234" y="1772861"/>
            <a:ext cx="20154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dirty="0">
                <a:solidFill>
                  <a:schemeClr val="lt1"/>
                </a:solidFill>
                <a:latin typeface="Times New Roman"/>
                <a:ea typeface="Times New Roman"/>
                <a:cs typeface="Times New Roman"/>
                <a:sym typeface="Times New Roman"/>
              </a:rPr>
              <a:t>Учебные пособия</a:t>
            </a:r>
            <a:endParaRPr dirty="0"/>
          </a:p>
        </p:txBody>
      </p:sp>
      <p:sp>
        <p:nvSpPr>
          <p:cNvPr id="316" name="Google Shape;316;p15"/>
          <p:cNvSpPr/>
          <p:nvPr/>
        </p:nvSpPr>
        <p:spPr>
          <a:xfrm>
            <a:off x="3695134" y="1576138"/>
            <a:ext cx="3237600" cy="2863500"/>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7" name="Google Shape;317;p15"/>
          <p:cNvSpPr/>
          <p:nvPr/>
        </p:nvSpPr>
        <p:spPr>
          <a:xfrm>
            <a:off x="7194086" y="1577878"/>
            <a:ext cx="4545337" cy="4861913"/>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8" name="Google Shape;318;p15"/>
          <p:cNvSpPr/>
          <p:nvPr/>
        </p:nvSpPr>
        <p:spPr>
          <a:xfrm>
            <a:off x="3704658" y="4584292"/>
            <a:ext cx="3237600" cy="1855500"/>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9" name="Google Shape;319;p15"/>
          <p:cNvSpPr txBox="1"/>
          <p:nvPr/>
        </p:nvSpPr>
        <p:spPr>
          <a:xfrm>
            <a:off x="4103122" y="5050342"/>
            <a:ext cx="26925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dirty="0">
                <a:solidFill>
                  <a:schemeClr val="lt1"/>
                </a:solidFill>
                <a:latin typeface="Times New Roman"/>
                <a:ea typeface="Times New Roman"/>
                <a:cs typeface="Times New Roman"/>
                <a:sym typeface="Times New Roman"/>
              </a:rPr>
              <a:t>Компьютерные программы виртуальных допросов</a:t>
            </a:r>
            <a:endParaRPr dirty="0"/>
          </a:p>
        </p:txBody>
      </p:sp>
      <p:sp>
        <p:nvSpPr>
          <p:cNvPr id="320" name="Google Shape;320;p15"/>
          <p:cNvSpPr txBox="1"/>
          <p:nvPr/>
        </p:nvSpPr>
        <p:spPr>
          <a:xfrm>
            <a:off x="7506685" y="1789100"/>
            <a:ext cx="3713369"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dirty="0">
                <a:solidFill>
                  <a:schemeClr val="lt1"/>
                </a:solidFill>
                <a:latin typeface="Times New Roman"/>
                <a:ea typeface="Times New Roman"/>
                <a:cs typeface="Times New Roman"/>
                <a:sym typeface="Times New Roman"/>
              </a:rPr>
              <a:t>Программы на телефон/ПК и Интернет-сайты – </a:t>
            </a:r>
            <a:r>
              <a:rPr lang="ru-RU" sz="1800" b="1" dirty="0" err="1">
                <a:solidFill>
                  <a:schemeClr val="lt1"/>
                </a:solidFill>
                <a:latin typeface="Times New Roman"/>
                <a:ea typeface="Times New Roman"/>
                <a:cs typeface="Times New Roman"/>
                <a:sym typeface="Times New Roman"/>
              </a:rPr>
              <a:t>CrimLib</a:t>
            </a:r>
            <a:r>
              <a:rPr lang="ru-RU" sz="1800" b="1" dirty="0">
                <a:solidFill>
                  <a:schemeClr val="lt1"/>
                </a:solidFill>
                <a:latin typeface="Times New Roman"/>
                <a:ea typeface="Times New Roman"/>
                <a:cs typeface="Times New Roman"/>
                <a:sym typeface="Times New Roman"/>
              </a:rPr>
              <a:t>, КонсультантПлюс, ГАРАНТ.РУ</a:t>
            </a:r>
            <a:endParaRPr dirty="0"/>
          </a:p>
        </p:txBody>
      </p:sp>
      <p:sp>
        <p:nvSpPr>
          <p:cNvPr id="321" name="Google Shape;321;p15"/>
          <p:cNvSpPr txBox="1"/>
          <p:nvPr/>
        </p:nvSpPr>
        <p:spPr>
          <a:xfrm>
            <a:off x="3918322" y="2737817"/>
            <a:ext cx="2877300" cy="147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dirty="0">
                <a:solidFill>
                  <a:schemeClr val="lt1"/>
                </a:solidFill>
                <a:latin typeface="Times New Roman"/>
                <a:ea typeface="Times New Roman"/>
                <a:cs typeface="Times New Roman"/>
                <a:sym typeface="Times New Roman"/>
              </a:rPr>
              <a:t>Субъективность автора</a:t>
            </a:r>
            <a:endParaRPr dirty="0"/>
          </a:p>
          <a:p>
            <a:pPr marL="0" marR="0" lvl="0" indent="0" algn="l" rtl="0">
              <a:spcBef>
                <a:spcPts val="0"/>
              </a:spcBef>
              <a:spcAft>
                <a:spcPts val="0"/>
              </a:spcAft>
              <a:buNone/>
            </a:pPr>
            <a:endParaRPr sz="1800" dirty="0">
              <a:solidFill>
                <a:schemeClr val="lt1"/>
              </a:solidFill>
              <a:latin typeface="Times New Roman"/>
              <a:ea typeface="Times New Roman"/>
              <a:cs typeface="Times New Roman"/>
              <a:sym typeface="Times New Roman"/>
            </a:endParaRPr>
          </a:p>
          <a:p>
            <a:pPr marL="0" marR="0" lvl="0" indent="0" algn="l" rtl="0">
              <a:spcBef>
                <a:spcPts val="0"/>
              </a:spcBef>
              <a:spcAft>
                <a:spcPts val="0"/>
              </a:spcAft>
              <a:buNone/>
            </a:pPr>
            <a:r>
              <a:rPr lang="ru-RU" sz="1800" dirty="0">
                <a:solidFill>
                  <a:schemeClr val="lt1"/>
                </a:solidFill>
                <a:latin typeface="Times New Roman"/>
                <a:ea typeface="Times New Roman"/>
                <a:cs typeface="Times New Roman"/>
                <a:sym typeface="Times New Roman"/>
              </a:rPr>
              <a:t>Сложность практического применения: нацеленность на теоретическую базу</a:t>
            </a:r>
            <a:endParaRPr dirty="0"/>
          </a:p>
        </p:txBody>
      </p:sp>
      <p:pic>
        <p:nvPicPr>
          <p:cNvPr id="322" name="Google Shape;322;p15" descr="Предупреждение со сплошной заливкой"/>
          <p:cNvPicPr preferRelativeResize="0"/>
          <p:nvPr/>
        </p:nvPicPr>
        <p:blipFill rotWithShape="1">
          <a:blip r:embed="rId3">
            <a:alphaModFix/>
          </a:blip>
          <a:srcRect/>
          <a:stretch/>
        </p:blipFill>
        <p:spPr>
          <a:xfrm>
            <a:off x="4996291" y="2197212"/>
            <a:ext cx="457200" cy="457200"/>
          </a:xfrm>
          <a:prstGeom prst="rect">
            <a:avLst/>
          </a:prstGeom>
          <a:noFill/>
          <a:ln>
            <a:noFill/>
          </a:ln>
        </p:spPr>
      </p:pic>
      <p:pic>
        <p:nvPicPr>
          <p:cNvPr id="323" name="Google Shape;323;p15" descr="Предупреждение со сплошной заливкой"/>
          <p:cNvPicPr preferRelativeResize="0"/>
          <p:nvPr/>
        </p:nvPicPr>
        <p:blipFill rotWithShape="1">
          <a:blip r:embed="rId3">
            <a:alphaModFix/>
          </a:blip>
          <a:srcRect/>
          <a:stretch/>
        </p:blipFill>
        <p:spPr>
          <a:xfrm>
            <a:off x="9238154" y="2671164"/>
            <a:ext cx="457200" cy="457200"/>
          </a:xfrm>
          <a:prstGeom prst="rect">
            <a:avLst/>
          </a:prstGeom>
          <a:noFill/>
          <a:ln>
            <a:noFill/>
          </a:ln>
        </p:spPr>
      </p:pic>
      <p:sp>
        <p:nvSpPr>
          <p:cNvPr id="324" name="Google Shape;324;p15"/>
          <p:cNvSpPr txBox="1"/>
          <p:nvPr/>
        </p:nvSpPr>
        <p:spPr>
          <a:xfrm>
            <a:off x="7506685" y="3080339"/>
            <a:ext cx="4113395" cy="31392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dirty="0">
                <a:solidFill>
                  <a:schemeClr val="lt1"/>
                </a:solidFill>
                <a:latin typeface="Times New Roman"/>
                <a:ea typeface="Times New Roman"/>
                <a:cs typeface="Times New Roman"/>
                <a:sym typeface="Times New Roman"/>
              </a:rPr>
              <a:t>Ограниченные возможности в рамках получения информации о проведении допроса (получения объяснений) – отсутствие информации о психологических приемах</a:t>
            </a:r>
          </a:p>
          <a:p>
            <a:pPr marL="0" marR="0" lvl="0" indent="0" algn="l" rtl="0">
              <a:spcBef>
                <a:spcPts val="0"/>
              </a:spcBef>
              <a:spcAft>
                <a:spcPts val="0"/>
              </a:spcAft>
              <a:buNone/>
            </a:pPr>
            <a:endParaRPr lang="ru-RU" sz="1800" dirty="0">
              <a:solidFill>
                <a:schemeClr val="lt1"/>
              </a:solidFill>
              <a:latin typeface="Times New Roman"/>
              <a:ea typeface="Times New Roman"/>
              <a:cs typeface="Times New Roman"/>
              <a:sym typeface="Times New Roman"/>
            </a:endParaRPr>
          </a:p>
          <a:p>
            <a:pPr marL="0" marR="0" lvl="0" indent="0" algn="l" rtl="0">
              <a:spcBef>
                <a:spcPts val="0"/>
              </a:spcBef>
              <a:spcAft>
                <a:spcPts val="0"/>
              </a:spcAft>
              <a:buNone/>
            </a:pPr>
            <a:r>
              <a:rPr lang="ru-RU" sz="1800" dirty="0">
                <a:solidFill>
                  <a:schemeClr val="lt1"/>
                </a:solidFill>
                <a:latin typeface="Times New Roman"/>
                <a:ea typeface="Times New Roman"/>
                <a:cs typeface="Times New Roman"/>
                <a:sym typeface="Times New Roman"/>
              </a:rPr>
              <a:t>Финансовые затраты</a:t>
            </a:r>
          </a:p>
          <a:p>
            <a:pPr marL="0" marR="0" lvl="0" indent="0" algn="l" rtl="0">
              <a:spcBef>
                <a:spcPts val="0"/>
              </a:spcBef>
              <a:spcAft>
                <a:spcPts val="0"/>
              </a:spcAft>
              <a:buNone/>
            </a:pPr>
            <a:endParaRPr lang="ru-RU" sz="1800" dirty="0">
              <a:solidFill>
                <a:schemeClr val="lt1"/>
              </a:solidFill>
              <a:latin typeface="Times New Roman"/>
              <a:ea typeface="Times New Roman"/>
              <a:cs typeface="Times New Roman"/>
              <a:sym typeface="Times New Roman"/>
            </a:endParaRPr>
          </a:p>
          <a:p>
            <a:pPr marL="0" marR="0" lvl="0" indent="0" algn="l" rtl="0">
              <a:spcBef>
                <a:spcPts val="0"/>
              </a:spcBef>
              <a:spcAft>
                <a:spcPts val="0"/>
              </a:spcAft>
              <a:buNone/>
            </a:pPr>
            <a:r>
              <a:rPr lang="ru-RU" sz="1800" dirty="0">
                <a:solidFill>
                  <a:schemeClr val="lt1"/>
                </a:solidFill>
                <a:latin typeface="Times New Roman"/>
                <a:ea typeface="Times New Roman"/>
                <a:cs typeface="Times New Roman"/>
                <a:sym typeface="Times New Roman"/>
              </a:rPr>
              <a:t>Большой объем информации, которая может быть найдена по запросу «допрос»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16"/>
          <p:cNvSpPr txBox="1"/>
          <p:nvPr/>
        </p:nvSpPr>
        <p:spPr>
          <a:xfrm>
            <a:off x="1563107" y="2419754"/>
            <a:ext cx="9942600" cy="286230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lt1"/>
              </a:buClr>
              <a:buSzPts val="1800"/>
              <a:buFont typeface="Times New Roman"/>
              <a:buAutoNum type="arabicPeriod"/>
            </a:pPr>
            <a:r>
              <a:rPr lang="ru-RU" sz="1800">
                <a:solidFill>
                  <a:schemeClr val="lt1"/>
                </a:solidFill>
                <a:latin typeface="Times New Roman"/>
                <a:ea typeface="Times New Roman"/>
                <a:cs typeface="Times New Roman"/>
                <a:sym typeface="Times New Roman"/>
              </a:rPr>
              <a:t>общие условия проведения допроса (получения объяснений) с гиперссылками на конкретные нормы процессуальных законов, которые их предусматривают (например, гиперссылка на статью УПК, предусматривающую продолжительность допроса);</a:t>
            </a:r>
            <a:endParaRPr sz="1800" i="0">
              <a:solidFill>
                <a:schemeClr val="lt1"/>
              </a:solidFill>
              <a:latin typeface="Times New Roman"/>
              <a:ea typeface="Times New Roman"/>
              <a:cs typeface="Times New Roman"/>
              <a:sym typeface="Times New Roman"/>
            </a:endParaRPr>
          </a:p>
          <a:p>
            <a:pPr marL="342900" marR="0" lvl="0" indent="-342900" algn="l" rtl="0">
              <a:spcBef>
                <a:spcPts val="0"/>
              </a:spcBef>
              <a:spcAft>
                <a:spcPts val="0"/>
              </a:spcAft>
              <a:buClr>
                <a:schemeClr val="lt1"/>
              </a:buClr>
              <a:buSzPts val="1800"/>
              <a:buFont typeface="Times New Roman"/>
              <a:buAutoNum type="arabicPeriod"/>
            </a:pPr>
            <a:r>
              <a:rPr lang="ru-RU" sz="1800" i="0">
                <a:solidFill>
                  <a:schemeClr val="lt1"/>
                </a:solidFill>
                <a:latin typeface="Times New Roman"/>
                <a:ea typeface="Times New Roman"/>
                <a:cs typeface="Times New Roman"/>
                <a:sym typeface="Times New Roman"/>
              </a:rPr>
              <a:t>психологические аспекты получения показаний (объяснений) (психологические реакции, поза и т.д. – поведение лица, на которое стоит обратить внимание)</a:t>
            </a:r>
            <a:endParaRPr/>
          </a:p>
          <a:p>
            <a:pPr marL="342900" marR="0" lvl="0" indent="-342900" algn="l" rtl="0">
              <a:spcBef>
                <a:spcPts val="0"/>
              </a:spcBef>
              <a:spcAft>
                <a:spcPts val="0"/>
              </a:spcAft>
              <a:buClr>
                <a:schemeClr val="lt1"/>
              </a:buClr>
              <a:buSzPts val="1800"/>
              <a:buFont typeface="Times New Roman"/>
              <a:buAutoNum type="arabicPeriod"/>
            </a:pPr>
            <a:r>
              <a:rPr lang="ru-RU" sz="1800">
                <a:solidFill>
                  <a:schemeClr val="lt1"/>
                </a:solidFill>
                <a:latin typeface="Times New Roman"/>
                <a:ea typeface="Times New Roman"/>
                <a:cs typeface="Times New Roman"/>
                <a:sym typeface="Times New Roman"/>
              </a:rPr>
              <a:t>р</a:t>
            </a:r>
            <a:r>
              <a:rPr lang="ru-RU" sz="1800" i="0">
                <a:solidFill>
                  <a:schemeClr val="lt1"/>
                </a:solidFill>
                <a:latin typeface="Times New Roman"/>
                <a:ea typeface="Times New Roman"/>
                <a:cs typeface="Times New Roman"/>
                <a:sym typeface="Times New Roman"/>
              </a:rPr>
              <a:t>екомендации по подготовке </a:t>
            </a:r>
            <a:r>
              <a:rPr lang="ru-RU" sz="1800">
                <a:solidFill>
                  <a:schemeClr val="lt1"/>
                </a:solidFill>
                <a:latin typeface="Times New Roman"/>
                <a:ea typeface="Times New Roman"/>
                <a:cs typeface="Times New Roman"/>
                <a:sym typeface="Times New Roman"/>
              </a:rPr>
              <a:t>и</a:t>
            </a:r>
            <a:r>
              <a:rPr lang="ru-RU" sz="1800" i="0">
                <a:solidFill>
                  <a:schemeClr val="lt1"/>
                </a:solidFill>
                <a:latin typeface="Times New Roman"/>
                <a:ea typeface="Times New Roman"/>
                <a:cs typeface="Times New Roman"/>
                <a:sym typeface="Times New Roman"/>
              </a:rPr>
              <a:t> проведении допроса (получения объяснений) с гиперссылками на научную и учебную литературу (как правильно ознакомиться с материалами дела, как фиксировать задаваемые вопросы и т.д.)</a:t>
            </a:r>
            <a:endParaRPr/>
          </a:p>
          <a:p>
            <a:pPr marL="342900" marR="0" lvl="0" indent="-342900" algn="l" rtl="0">
              <a:spcBef>
                <a:spcPts val="0"/>
              </a:spcBef>
              <a:spcAft>
                <a:spcPts val="0"/>
              </a:spcAft>
              <a:buClr>
                <a:schemeClr val="lt1"/>
              </a:buClr>
              <a:buSzPts val="1800"/>
              <a:buFont typeface="Times New Roman"/>
              <a:buAutoNum type="arabicPeriod"/>
            </a:pPr>
            <a:r>
              <a:rPr lang="ru-RU" sz="1800" i="0">
                <a:solidFill>
                  <a:schemeClr val="lt1"/>
                </a:solidFill>
                <a:latin typeface="Times New Roman"/>
                <a:ea typeface="Times New Roman"/>
                <a:cs typeface="Times New Roman"/>
                <a:sym typeface="Times New Roman"/>
              </a:rPr>
              <a:t>тактические приемы получения показаний (объяснений) (например, какие виды вопросов лучше использовать для получения наиболее полной информации от другого лица и т.д.)</a:t>
            </a:r>
            <a:endParaRPr/>
          </a:p>
        </p:txBody>
      </p:sp>
      <p:sp>
        <p:nvSpPr>
          <p:cNvPr id="331" name="Google Shape;331;p16"/>
          <p:cNvSpPr txBox="1"/>
          <p:nvPr/>
        </p:nvSpPr>
        <p:spPr>
          <a:xfrm>
            <a:off x="1327184" y="1575924"/>
            <a:ext cx="9942600" cy="64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Наше РЕШЕНИЕ – программа на ПК, которая будет содержать информацию, систематизированную по следующим разделам:</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E12D20-A962-2824-E8A3-57AE99CC4F26}"/>
              </a:ext>
            </a:extLst>
          </p:cNvPr>
          <p:cNvSpPr txBox="1"/>
          <p:nvPr/>
        </p:nvSpPr>
        <p:spPr>
          <a:xfrm>
            <a:off x="4851909" y="790414"/>
            <a:ext cx="2488182" cy="523220"/>
          </a:xfrm>
          <a:prstGeom prst="rect">
            <a:avLst/>
          </a:prstGeom>
          <a:noFill/>
        </p:spPr>
        <p:txBody>
          <a:bodyPr wrap="none" rtlCol="0">
            <a:spAutoFit/>
          </a:bodyPr>
          <a:lstStyle/>
          <a:p>
            <a:r>
              <a:rPr lang="ru-RU" sz="2800" b="1" dirty="0">
                <a:solidFill>
                  <a:schemeClr val="bg1"/>
                </a:solidFill>
                <a:latin typeface="Times New Roman" panose="02020603050405020304" pitchFamily="18" charset="0"/>
                <a:cs typeface="Times New Roman" panose="02020603050405020304" pitchFamily="18" charset="0"/>
              </a:rPr>
              <a:t>Актуальность</a:t>
            </a:r>
          </a:p>
        </p:txBody>
      </p:sp>
      <p:sp>
        <p:nvSpPr>
          <p:cNvPr id="4" name="TextBox 3">
            <a:extLst>
              <a:ext uri="{FF2B5EF4-FFF2-40B4-BE49-F238E27FC236}">
                <a16:creationId xmlns:a16="http://schemas.microsoft.com/office/drawing/2014/main" id="{0D07267D-6AA9-7C8F-A0E5-D1948A3D2CF2}"/>
              </a:ext>
            </a:extLst>
          </p:cNvPr>
          <p:cNvSpPr txBox="1"/>
          <p:nvPr/>
        </p:nvSpPr>
        <p:spPr>
          <a:xfrm>
            <a:off x="641989" y="1378598"/>
            <a:ext cx="10760194" cy="41857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ru-RU" sz="1800">
                <a:solidFill>
                  <a:schemeClr val="bg1"/>
                </a:solidFill>
                <a:latin typeface="Times New Roman"/>
                <a:cs typeface="Times New Roman"/>
              </a:rPr>
              <a:t>Актуальность программы определяется следующим:</a:t>
            </a:r>
          </a:p>
          <a:p>
            <a:pPr algn="just"/>
            <a:endParaRPr lang="ru-RU" sz="1800" dirty="0">
              <a:solidFill>
                <a:schemeClr val="bg1"/>
              </a:solidFill>
              <a:latin typeface="Times New Roman"/>
              <a:cs typeface="Times New Roman"/>
            </a:endParaRPr>
          </a:p>
          <a:p>
            <a:pPr algn="just"/>
            <a:r>
              <a:rPr lang="ru-RU" sz="1800">
                <a:solidFill>
                  <a:schemeClr val="bg1"/>
                </a:solidFill>
                <a:latin typeface="Times New Roman"/>
                <a:cs typeface="Times New Roman"/>
              </a:rPr>
              <a:t>1. Универсальность применения: методики допроса и получения объяснений используются не только в уголовном процессе, но и в административных, трудовых, арбитражных, корпоративных и гражданских делах.</a:t>
            </a:r>
          </a:p>
          <a:p>
            <a:pPr algn="just"/>
            <a:endParaRPr lang="ru-RU" sz="1800" dirty="0">
              <a:solidFill>
                <a:schemeClr val="bg1"/>
              </a:solidFill>
              <a:latin typeface="Times New Roman"/>
              <a:cs typeface="Times New Roman"/>
            </a:endParaRPr>
          </a:p>
          <a:p>
            <a:pPr algn="just"/>
            <a:r>
              <a:rPr lang="ru-RU" sz="1800" dirty="0">
                <a:solidFill>
                  <a:schemeClr val="bg1"/>
                </a:solidFill>
                <a:latin typeface="Times New Roman"/>
                <a:cs typeface="Times New Roman"/>
              </a:rPr>
              <a:t>2. Повышение эффективности расследований: грамотное проведение допроса (получение объяснений) позволит минимизировать риски искажения информации и ускорить процесс установления истины.</a:t>
            </a:r>
          </a:p>
          <a:p>
            <a:pPr algn="just"/>
            <a:endParaRPr lang="ru-RU" sz="1800" dirty="0">
              <a:solidFill>
                <a:schemeClr val="bg1"/>
              </a:solidFill>
              <a:latin typeface="Times New Roman"/>
              <a:cs typeface="Times New Roman"/>
            </a:endParaRPr>
          </a:p>
          <a:p>
            <a:pPr algn="just"/>
            <a:r>
              <a:rPr lang="ru-RU" sz="1800" dirty="0">
                <a:solidFill>
                  <a:schemeClr val="bg1"/>
                </a:solidFill>
                <a:latin typeface="Times New Roman"/>
                <a:cs typeface="Times New Roman"/>
              </a:rPr>
              <a:t>3. Профилактика и разрешение конфликтов: умение корректно получать показания/объяснения помогает предотвращать эскалацию конфликтов в организация.</a:t>
            </a:r>
            <a:endParaRPr lang="ru-RU" sz="1800" dirty="0">
              <a:solidFill>
                <a:schemeClr val="bg1"/>
              </a:solidFill>
              <a:latin typeface="Times New Roman"/>
            </a:endParaRPr>
          </a:p>
          <a:p>
            <a:pPr algn="just"/>
            <a:endParaRPr lang="ru-RU" sz="1800" dirty="0">
              <a:solidFill>
                <a:schemeClr val="bg1"/>
              </a:solidFill>
              <a:latin typeface="Times New Roman"/>
              <a:cs typeface="Times New Roman"/>
            </a:endParaRPr>
          </a:p>
          <a:p>
            <a:pPr algn="just"/>
            <a:r>
              <a:rPr lang="ru-RU" sz="1800" dirty="0">
                <a:solidFill>
                  <a:schemeClr val="bg1"/>
                </a:solidFill>
                <a:latin typeface="Times New Roman"/>
                <a:cs typeface="Times New Roman"/>
              </a:rPr>
              <a:t>4. Усиление роли психологических методов: современные техники нейролингвистики и поведенческого анализа применяются не только в кадровой работе, но и в следственной практике.</a:t>
            </a:r>
            <a:endParaRPr lang="ru-RU" sz="1800" dirty="0">
              <a:solidFill>
                <a:schemeClr val="bg1"/>
              </a:solidFill>
            </a:endParaRPr>
          </a:p>
          <a:p>
            <a:pPr algn="l"/>
            <a:endParaRPr lang="en-GB" dirty="0"/>
          </a:p>
        </p:txBody>
      </p:sp>
    </p:spTree>
    <p:extLst>
      <p:ext uri="{BB962C8B-B14F-4D97-AF65-F5344CB8AC3E}">
        <p14:creationId xmlns:p14="http://schemas.microsoft.com/office/powerpoint/2010/main" val="1830895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19"/>
          <p:cNvSpPr txBox="1"/>
          <p:nvPr/>
        </p:nvSpPr>
        <p:spPr>
          <a:xfrm>
            <a:off x="7061564" y="2096365"/>
            <a:ext cx="3011826" cy="1354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5400" b="1" dirty="0">
                <a:solidFill>
                  <a:schemeClr val="lt1"/>
                </a:solidFill>
                <a:latin typeface="Times New Roman"/>
                <a:ea typeface="Times New Roman"/>
                <a:cs typeface="Times New Roman"/>
                <a:sym typeface="Times New Roman"/>
              </a:rPr>
              <a:t>Команда</a:t>
            </a:r>
            <a:endParaRPr dirty="0"/>
          </a:p>
          <a:p>
            <a:pPr marL="0" marR="0" lvl="0" indent="0" algn="l" rtl="0">
              <a:spcBef>
                <a:spcPts val="0"/>
              </a:spcBef>
              <a:spcAft>
                <a:spcPts val="0"/>
              </a:spcAft>
              <a:buNone/>
            </a:pPr>
            <a:r>
              <a:rPr lang="ru-RU" sz="2800" b="1" dirty="0">
                <a:solidFill>
                  <a:schemeClr val="lt1"/>
                </a:solidFill>
                <a:latin typeface="Times New Roman"/>
                <a:ea typeface="Times New Roman"/>
                <a:cs typeface="Times New Roman"/>
                <a:sym typeface="Times New Roman"/>
              </a:rPr>
              <a:t> </a:t>
            </a:r>
            <a:endParaRPr dirty="0"/>
          </a:p>
        </p:txBody>
      </p:sp>
      <p:sp>
        <p:nvSpPr>
          <p:cNvPr id="364" name="Google Shape;364;p19"/>
          <p:cNvSpPr/>
          <p:nvPr/>
        </p:nvSpPr>
        <p:spPr>
          <a:xfrm>
            <a:off x="1154070" y="1851319"/>
            <a:ext cx="2292600" cy="8601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5" name="Google Shape;365;p19"/>
          <p:cNvSpPr/>
          <p:nvPr/>
        </p:nvSpPr>
        <p:spPr>
          <a:xfrm>
            <a:off x="3717890" y="1853741"/>
            <a:ext cx="2244300" cy="8601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6" name="Google Shape;366;p19"/>
          <p:cNvSpPr/>
          <p:nvPr/>
        </p:nvSpPr>
        <p:spPr>
          <a:xfrm>
            <a:off x="1151860" y="3913825"/>
            <a:ext cx="2168700" cy="8601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7" name="Google Shape;367;p19"/>
          <p:cNvSpPr/>
          <p:nvPr/>
        </p:nvSpPr>
        <p:spPr>
          <a:xfrm>
            <a:off x="3717890" y="3905447"/>
            <a:ext cx="2168700" cy="8601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8" name="Google Shape;368;p19"/>
          <p:cNvSpPr/>
          <p:nvPr/>
        </p:nvSpPr>
        <p:spPr>
          <a:xfrm>
            <a:off x="6305343" y="3905447"/>
            <a:ext cx="2168700" cy="8601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9" name="Google Shape;369;p19"/>
          <p:cNvSpPr txBox="1"/>
          <p:nvPr/>
        </p:nvSpPr>
        <p:spPr>
          <a:xfrm>
            <a:off x="1287864" y="1957866"/>
            <a:ext cx="2430000" cy="64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Кувалдина Юлия Владимировна</a:t>
            </a:r>
            <a:endParaRPr/>
          </a:p>
        </p:txBody>
      </p:sp>
      <p:sp>
        <p:nvSpPr>
          <p:cNvPr id="370" name="Google Shape;370;p19"/>
          <p:cNvSpPr txBox="1"/>
          <p:nvPr/>
        </p:nvSpPr>
        <p:spPr>
          <a:xfrm>
            <a:off x="3851684" y="2096365"/>
            <a:ext cx="2244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Валерий Яхункин</a:t>
            </a:r>
            <a:endParaRPr sz="1800" b="1">
              <a:solidFill>
                <a:schemeClr val="lt1"/>
              </a:solidFill>
              <a:latin typeface="Times New Roman"/>
              <a:ea typeface="Times New Roman"/>
              <a:cs typeface="Times New Roman"/>
              <a:sym typeface="Times New Roman"/>
            </a:endParaRPr>
          </a:p>
        </p:txBody>
      </p:sp>
      <p:sp>
        <p:nvSpPr>
          <p:cNvPr id="371" name="Google Shape;371;p19"/>
          <p:cNvSpPr txBox="1"/>
          <p:nvPr/>
        </p:nvSpPr>
        <p:spPr>
          <a:xfrm>
            <a:off x="1220356" y="4150767"/>
            <a:ext cx="20319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Ксения Неволина</a:t>
            </a:r>
            <a:endParaRPr/>
          </a:p>
        </p:txBody>
      </p:sp>
      <p:sp>
        <p:nvSpPr>
          <p:cNvPr id="372" name="Google Shape;372;p19"/>
          <p:cNvSpPr txBox="1"/>
          <p:nvPr/>
        </p:nvSpPr>
        <p:spPr>
          <a:xfrm>
            <a:off x="6403111" y="4150767"/>
            <a:ext cx="1973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Михаил Соколов</a:t>
            </a:r>
            <a:endParaRPr/>
          </a:p>
        </p:txBody>
      </p:sp>
      <p:sp>
        <p:nvSpPr>
          <p:cNvPr id="373" name="Google Shape;373;p19"/>
          <p:cNvSpPr txBox="1"/>
          <p:nvPr/>
        </p:nvSpPr>
        <p:spPr>
          <a:xfrm>
            <a:off x="3788044" y="4150767"/>
            <a:ext cx="2045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Алексей Симаков</a:t>
            </a:r>
            <a:endParaRPr/>
          </a:p>
        </p:txBody>
      </p:sp>
      <p:sp>
        <p:nvSpPr>
          <p:cNvPr id="374" name="Google Shape;374;p19"/>
          <p:cNvSpPr/>
          <p:nvPr/>
        </p:nvSpPr>
        <p:spPr>
          <a:xfrm>
            <a:off x="8871371" y="3905447"/>
            <a:ext cx="2168700" cy="860100"/>
          </a:xfrm>
          <a:prstGeom prst="roundRect">
            <a:avLst>
              <a:gd name="adj" fmla="val 16667"/>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5" name="Google Shape;375;p19"/>
          <p:cNvSpPr txBox="1"/>
          <p:nvPr/>
        </p:nvSpPr>
        <p:spPr>
          <a:xfrm>
            <a:off x="9016139" y="4150767"/>
            <a:ext cx="18792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Алина Сащенко</a:t>
            </a:r>
            <a:endParaRPr/>
          </a:p>
        </p:txBody>
      </p:sp>
      <p:sp>
        <p:nvSpPr>
          <p:cNvPr id="376" name="Google Shape;376;p19"/>
          <p:cNvSpPr txBox="1"/>
          <p:nvPr/>
        </p:nvSpPr>
        <p:spPr>
          <a:xfrm>
            <a:off x="3717890" y="2820260"/>
            <a:ext cx="19962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chemeClr val="lt1"/>
                </a:solidFill>
                <a:latin typeface="Times New Roman"/>
                <a:ea typeface="Times New Roman"/>
                <a:cs typeface="Times New Roman"/>
                <a:sym typeface="Times New Roman"/>
              </a:rPr>
              <a:t>Общее руководство</a:t>
            </a:r>
            <a:endParaRPr/>
          </a:p>
        </p:txBody>
      </p:sp>
      <p:sp>
        <p:nvSpPr>
          <p:cNvPr id="377" name="Google Shape;377;p19"/>
          <p:cNvSpPr txBox="1"/>
          <p:nvPr/>
        </p:nvSpPr>
        <p:spPr>
          <a:xfrm>
            <a:off x="1128479" y="2815416"/>
            <a:ext cx="21012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chemeClr val="lt1"/>
                </a:solidFill>
                <a:latin typeface="Times New Roman"/>
                <a:ea typeface="Times New Roman"/>
                <a:cs typeface="Times New Roman"/>
                <a:sym typeface="Times New Roman"/>
              </a:rPr>
              <a:t>Наставник команды</a:t>
            </a:r>
            <a:endParaRPr/>
          </a:p>
        </p:txBody>
      </p:sp>
      <p:sp>
        <p:nvSpPr>
          <p:cNvPr id="378" name="Google Shape;378;p19"/>
          <p:cNvSpPr txBox="1"/>
          <p:nvPr/>
        </p:nvSpPr>
        <p:spPr>
          <a:xfrm>
            <a:off x="3717890" y="4863287"/>
            <a:ext cx="20385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chemeClr val="lt1"/>
                </a:solidFill>
                <a:latin typeface="Times New Roman"/>
                <a:ea typeface="Times New Roman"/>
                <a:cs typeface="Times New Roman"/>
                <a:sym typeface="Times New Roman"/>
              </a:rPr>
              <a:t>Экономика проекта</a:t>
            </a:r>
            <a:endParaRPr/>
          </a:p>
        </p:txBody>
      </p:sp>
      <p:sp>
        <p:nvSpPr>
          <p:cNvPr id="379" name="Google Shape;379;p19"/>
          <p:cNvSpPr txBox="1"/>
          <p:nvPr/>
        </p:nvSpPr>
        <p:spPr>
          <a:xfrm>
            <a:off x="6305343" y="4872504"/>
            <a:ext cx="2079900" cy="58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chemeClr val="lt1"/>
                </a:solidFill>
                <a:latin typeface="Times New Roman"/>
                <a:ea typeface="Times New Roman"/>
                <a:cs typeface="Times New Roman"/>
                <a:sym typeface="Times New Roman"/>
              </a:rPr>
              <a:t>Организационное содействие</a:t>
            </a:r>
            <a:endParaRPr/>
          </a:p>
        </p:txBody>
      </p:sp>
      <p:sp>
        <p:nvSpPr>
          <p:cNvPr id="380" name="Google Shape;380;p19"/>
          <p:cNvSpPr txBox="1"/>
          <p:nvPr/>
        </p:nvSpPr>
        <p:spPr>
          <a:xfrm>
            <a:off x="8871370" y="4872504"/>
            <a:ext cx="2168700" cy="64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chemeClr val="lt1"/>
                </a:solidFill>
                <a:latin typeface="Times New Roman"/>
                <a:ea typeface="Times New Roman"/>
                <a:cs typeface="Times New Roman"/>
                <a:sym typeface="Times New Roman"/>
              </a:rPr>
              <a:t>Организационное содействие</a:t>
            </a:r>
            <a:endParaRPr/>
          </a:p>
        </p:txBody>
      </p:sp>
      <p:sp>
        <p:nvSpPr>
          <p:cNvPr id="381" name="Google Shape;381;p19"/>
          <p:cNvSpPr txBox="1"/>
          <p:nvPr/>
        </p:nvSpPr>
        <p:spPr>
          <a:xfrm>
            <a:off x="1128479" y="4863287"/>
            <a:ext cx="21051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chemeClr val="lt1"/>
                </a:solidFill>
                <a:latin typeface="Times New Roman"/>
                <a:ea typeface="Times New Roman"/>
                <a:cs typeface="Times New Roman"/>
                <a:sym typeface="Times New Roman"/>
              </a:rPr>
              <a:t>Учет сроков, контроль мероприятий</a:t>
            </a:r>
            <a:endParaRPr/>
          </a:p>
        </p:txBody>
      </p:sp>
      <p:sp>
        <p:nvSpPr>
          <p:cNvPr id="382" name="Google Shape;382;p19"/>
          <p:cNvSpPr/>
          <p:nvPr/>
        </p:nvSpPr>
        <p:spPr>
          <a:xfrm>
            <a:off x="6305343" y="1625600"/>
            <a:ext cx="4400700" cy="2031900"/>
          </a:xfrm>
          <a:prstGeom prst="roundRect">
            <a:avLst>
              <a:gd name="adj" fmla="val 16667"/>
            </a:avLst>
          </a:prstGeom>
          <a:no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TotalTime>
  <Words>388</Words>
  <Application>Microsoft Office PowerPoint</Application>
  <PresentationFormat>Widescreen</PresentationFormat>
  <Paragraphs>50</Paragraphs>
  <Slides>6</Slides>
  <Notes>5</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Тема Office</vt:lpstr>
      <vt:lpstr>Технология получения показаний (объяснений)</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Microsoft Office User</cp:lastModifiedBy>
  <cp:revision>15</cp:revision>
  <dcterms:modified xsi:type="dcterms:W3CDTF">2025-05-19T16:25:49Z</dcterms:modified>
</cp:coreProperties>
</file>