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6" r:id="rId1"/>
  </p:sldMasterIdLst>
  <p:notesMasterIdLst>
    <p:notesMasterId r:id="rId20"/>
  </p:notesMasterIdLst>
  <p:handoutMasterIdLst>
    <p:handoutMasterId r:id="rId21"/>
  </p:handoutMasterIdLst>
  <p:sldIdLst>
    <p:sldId id="260" r:id="rId2"/>
    <p:sldId id="269" r:id="rId3"/>
    <p:sldId id="266" r:id="rId4"/>
    <p:sldId id="272" r:id="rId5"/>
    <p:sldId id="314" r:id="rId6"/>
    <p:sldId id="290" r:id="rId7"/>
    <p:sldId id="275" r:id="rId8"/>
    <p:sldId id="273" r:id="rId9"/>
    <p:sldId id="281" r:id="rId10"/>
    <p:sldId id="279" r:id="rId11"/>
    <p:sldId id="283" r:id="rId12"/>
    <p:sldId id="294" r:id="rId13"/>
    <p:sldId id="300" r:id="rId14"/>
    <p:sldId id="307" r:id="rId15"/>
    <p:sldId id="306" r:id="rId16"/>
    <p:sldId id="297" r:id="rId17"/>
    <p:sldId id="299" r:id="rId18"/>
    <p:sldId id="303" r:id="rId19"/>
  </p:sldIdLst>
  <p:sldSz cx="9144000" cy="5143500" type="screen16x9"/>
  <p:notesSz cx="6797675" cy="9928225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Trebuchet MS" panose="020B0603020202020204" pitchFamily="34" charset="0"/>
      <p:regular r:id="rId26"/>
      <p:bold r:id="rId27"/>
      <p:italic r:id="rId28"/>
      <p:boldItalic r:id="rId29"/>
    </p:embeddedFont>
    <p:embeddedFont>
      <p:font typeface="Wingdings 3" panose="05040102010807070707" pitchFamily="18" charset="2"/>
      <p:regular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20487E"/>
    <a:srgbClr val="FF6699"/>
    <a:srgbClr val="9966FF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1181" autoAdjust="0"/>
    <p:restoredTop sz="94660"/>
  </p:normalViewPr>
  <p:slideViewPr>
    <p:cSldViewPr showGuides="1">
      <p:cViewPr varScale="1">
        <p:scale>
          <a:sx n="112" d="100"/>
          <a:sy n="112" d="100"/>
        </p:scale>
        <p:origin x="120" y="6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-3714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8" Type="http://schemas.openxmlformats.org/officeDocument/2006/relationships/slide" Target="slides/slide7.xm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7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4" Type="http://schemas.openxmlformats.org/officeDocument/2006/relationships/image" Target="../media/image14.jpe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image" Target="../media/image21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eg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_rels/data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7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4" Type="http://schemas.openxmlformats.org/officeDocument/2006/relationships/image" Target="../media/image14.jpe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image" Target="../media/image21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diagrams/_rels/drawing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eg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_rels/drawing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EF4F00-71F0-4FC4-9235-49C5FBA7E037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DF4088-81C5-4C15-883E-398FF85C8E71}">
      <dgm:prSet custT="1"/>
      <dgm:spPr/>
      <dgm:t>
        <a:bodyPr/>
        <a:lstStyle/>
        <a:p>
          <a:r>
            <a:rPr lang="ru-RU" sz="1300" dirty="0"/>
            <a:t>Полевые приборы, датчики, счетчики ЭЭ имеют различные интерфейсы </a:t>
          </a:r>
        </a:p>
        <a:p>
          <a:r>
            <a:rPr lang="ru-RU" sz="1300" dirty="0"/>
            <a:t>(</a:t>
          </a:r>
          <a:r>
            <a:rPr lang="ru-RU" sz="1200" i="1" dirty="0"/>
            <a:t>требуются разные типы преобразователей</a:t>
          </a:r>
          <a:r>
            <a:rPr lang="ru-RU" sz="1300" dirty="0"/>
            <a:t>)</a:t>
          </a:r>
        </a:p>
      </dgm:t>
    </dgm:pt>
    <dgm:pt modelId="{1CA895E8-8EBE-4594-8397-A17F0297A5D0}" type="parTrans" cxnId="{BDD996D9-AECE-4514-8FE1-26B91F635DDB}">
      <dgm:prSet/>
      <dgm:spPr/>
      <dgm:t>
        <a:bodyPr/>
        <a:lstStyle/>
        <a:p>
          <a:endParaRPr lang="ru-RU"/>
        </a:p>
      </dgm:t>
    </dgm:pt>
    <dgm:pt modelId="{82CAAE8D-1BDA-4FB9-A2EA-73A0B57C8FF8}" type="sibTrans" cxnId="{BDD996D9-AECE-4514-8FE1-26B91F635DDB}">
      <dgm:prSet/>
      <dgm:spPr/>
      <dgm:t>
        <a:bodyPr/>
        <a:lstStyle/>
        <a:p>
          <a:endParaRPr lang="ru-RU"/>
        </a:p>
      </dgm:t>
    </dgm:pt>
    <dgm:pt modelId="{20300295-5108-4FE7-A735-3906F58C6993}">
      <dgm:prSet custT="1"/>
      <dgm:spPr/>
      <dgm:t>
        <a:bodyPr/>
        <a:lstStyle/>
        <a:p>
          <a:r>
            <a:rPr lang="ru-RU" sz="1300" dirty="0"/>
            <a:t>Увеличение состава оборудования комплексов мониторинга и автоматизации</a:t>
          </a:r>
        </a:p>
        <a:p>
          <a:r>
            <a:rPr lang="ru-RU" sz="1300" dirty="0"/>
            <a:t>(</a:t>
          </a:r>
          <a:r>
            <a:rPr lang="ru-RU" sz="1200" i="1" dirty="0"/>
            <a:t>применение разнотипных преобразователей для интеграции всех приборов</a:t>
          </a:r>
          <a:r>
            <a:rPr lang="ru-RU" sz="1300" dirty="0"/>
            <a:t>)</a:t>
          </a:r>
        </a:p>
      </dgm:t>
    </dgm:pt>
    <dgm:pt modelId="{7C810A4A-5022-4D0C-B66F-BE2E79C68596}" type="parTrans" cxnId="{DBE4CED1-C0C5-442A-A82A-057008067BA4}">
      <dgm:prSet/>
      <dgm:spPr/>
      <dgm:t>
        <a:bodyPr/>
        <a:lstStyle/>
        <a:p>
          <a:endParaRPr lang="ru-RU"/>
        </a:p>
      </dgm:t>
    </dgm:pt>
    <dgm:pt modelId="{DAFEF677-6AC8-4A15-9F05-12EC32C8A8BA}" type="sibTrans" cxnId="{DBE4CED1-C0C5-442A-A82A-057008067BA4}">
      <dgm:prSet/>
      <dgm:spPr/>
      <dgm:t>
        <a:bodyPr/>
        <a:lstStyle/>
        <a:p>
          <a:endParaRPr lang="ru-RU"/>
        </a:p>
      </dgm:t>
    </dgm:pt>
    <dgm:pt modelId="{71FC67C7-7288-462C-894D-4C64B9EBF18E}">
      <dgm:prSet custT="1"/>
      <dgm:spPr/>
      <dgm:t>
        <a:bodyPr/>
        <a:lstStyle/>
        <a:p>
          <a:r>
            <a:rPr lang="ru-RU" sz="1300" dirty="0"/>
            <a:t>Снижение надежности при использовании различных приборов с различными интерфейсами</a:t>
          </a:r>
        </a:p>
        <a:p>
          <a:r>
            <a:rPr lang="ru-RU" sz="1300" dirty="0"/>
            <a:t>(</a:t>
          </a:r>
          <a:r>
            <a:rPr lang="ru-RU" sz="1200" i="1" dirty="0"/>
            <a:t>больше приборов, ниже надежность, больше активных элементов</a:t>
          </a:r>
          <a:r>
            <a:rPr lang="ru-RU" sz="1300" dirty="0"/>
            <a:t>)</a:t>
          </a:r>
        </a:p>
      </dgm:t>
    </dgm:pt>
    <dgm:pt modelId="{8A550183-E66E-44C9-B81E-F7A85A8BE9A3}" type="parTrans" cxnId="{7DA30A86-92BB-4718-AEEE-D2FDF6C0F082}">
      <dgm:prSet/>
      <dgm:spPr/>
      <dgm:t>
        <a:bodyPr/>
        <a:lstStyle/>
        <a:p>
          <a:endParaRPr lang="ru-RU"/>
        </a:p>
      </dgm:t>
    </dgm:pt>
    <dgm:pt modelId="{7B44771D-ECE0-406E-BFC0-05E016DB0E37}" type="sibTrans" cxnId="{7DA30A86-92BB-4718-AEEE-D2FDF6C0F082}">
      <dgm:prSet/>
      <dgm:spPr/>
      <dgm:t>
        <a:bodyPr/>
        <a:lstStyle/>
        <a:p>
          <a:endParaRPr lang="ru-RU"/>
        </a:p>
      </dgm:t>
    </dgm:pt>
    <dgm:pt modelId="{6CA61350-09DE-4628-9903-BE8498ACC9B3}">
      <dgm:prSet/>
      <dgm:spPr/>
      <dgm:t>
        <a:bodyPr/>
        <a:lstStyle/>
        <a:p>
          <a:r>
            <a:rPr lang="ru-RU" dirty="0"/>
            <a:t>Стоимость затрат на передачу данных растет. Нет приборов с предварительной обработкой полученных данных и передачей на сервер обработанной и минимизированной информации</a:t>
          </a:r>
        </a:p>
      </dgm:t>
    </dgm:pt>
    <dgm:pt modelId="{61236720-23CA-41A9-8686-31617F648000}" type="parTrans" cxnId="{01803917-5E12-4B88-AA92-08255A185E48}">
      <dgm:prSet/>
      <dgm:spPr/>
      <dgm:t>
        <a:bodyPr/>
        <a:lstStyle/>
        <a:p>
          <a:endParaRPr lang="ru-RU"/>
        </a:p>
      </dgm:t>
    </dgm:pt>
    <dgm:pt modelId="{8C98E5F0-7A13-4090-A878-509C692300F9}" type="sibTrans" cxnId="{01803917-5E12-4B88-AA92-08255A185E48}">
      <dgm:prSet/>
      <dgm:spPr/>
      <dgm:t>
        <a:bodyPr/>
        <a:lstStyle/>
        <a:p>
          <a:endParaRPr lang="ru-RU"/>
        </a:p>
      </dgm:t>
    </dgm:pt>
    <dgm:pt modelId="{31AD0B2C-AED9-4F6F-9149-CF931794409F}">
      <dgm:prSet/>
      <dgm:spPr/>
      <dgm:t>
        <a:bodyPr/>
        <a:lstStyle/>
        <a:p>
          <a:r>
            <a:rPr lang="ru-RU" dirty="0"/>
            <a:t>Нет универсальных приборов с базовым набором дискретных входов/выходов для оперативной передачи аварийных сигналов и активации переключения интерфейсов передачи данных</a:t>
          </a:r>
        </a:p>
      </dgm:t>
    </dgm:pt>
    <dgm:pt modelId="{4AAFA1F2-6EFD-4CAA-B07B-D45EF06B04CB}" type="parTrans" cxnId="{5713BE6E-5356-4512-955F-0968550F9668}">
      <dgm:prSet/>
      <dgm:spPr/>
      <dgm:t>
        <a:bodyPr/>
        <a:lstStyle/>
        <a:p>
          <a:endParaRPr lang="ru-RU"/>
        </a:p>
      </dgm:t>
    </dgm:pt>
    <dgm:pt modelId="{A10F33F5-2780-4ABC-A4B4-0CF04C136A91}" type="sibTrans" cxnId="{5713BE6E-5356-4512-955F-0968550F9668}">
      <dgm:prSet/>
      <dgm:spPr/>
      <dgm:t>
        <a:bodyPr/>
        <a:lstStyle/>
        <a:p>
          <a:endParaRPr lang="ru-RU"/>
        </a:p>
      </dgm:t>
    </dgm:pt>
    <dgm:pt modelId="{9588AA07-8B91-4E5C-9DB2-F65ECCEA22D7}">
      <dgm:prSet/>
      <dgm:spPr/>
      <dgm:t>
        <a:bodyPr/>
        <a:lstStyle/>
        <a:p>
          <a:r>
            <a:rPr lang="ru-RU" dirty="0"/>
            <a:t>Нет универсальных приборов с минимальным набором сигналов аналогового ввода/вывода для передачи данных с датчиков температуры, давления, влажности</a:t>
          </a:r>
        </a:p>
      </dgm:t>
    </dgm:pt>
    <dgm:pt modelId="{1A70BBD1-C12C-449C-8A24-BDE71DC1DF7C}" type="parTrans" cxnId="{4DA39A46-8BAB-40A2-B616-8187ECFC179C}">
      <dgm:prSet/>
      <dgm:spPr/>
      <dgm:t>
        <a:bodyPr/>
        <a:lstStyle/>
        <a:p>
          <a:endParaRPr lang="ru-RU"/>
        </a:p>
      </dgm:t>
    </dgm:pt>
    <dgm:pt modelId="{B91D28B2-894B-4ADF-9421-DB6292F3C507}" type="sibTrans" cxnId="{4DA39A46-8BAB-40A2-B616-8187ECFC179C}">
      <dgm:prSet/>
      <dgm:spPr/>
      <dgm:t>
        <a:bodyPr/>
        <a:lstStyle/>
        <a:p>
          <a:endParaRPr lang="ru-RU"/>
        </a:p>
      </dgm:t>
    </dgm:pt>
    <dgm:pt modelId="{87DA468D-88F4-4901-B08E-63B521026719}" type="pres">
      <dgm:prSet presAssocID="{C2EF4F00-71F0-4FC4-9235-49C5FBA7E037}" presName="diagram" presStyleCnt="0">
        <dgm:presLayoutVars>
          <dgm:dir/>
          <dgm:resizeHandles val="exact"/>
        </dgm:presLayoutVars>
      </dgm:prSet>
      <dgm:spPr/>
    </dgm:pt>
    <dgm:pt modelId="{A0B2C868-F84E-4B61-A44F-A226F9B69917}" type="pres">
      <dgm:prSet presAssocID="{26DF4088-81C5-4C15-883E-398FF85C8E71}" presName="node" presStyleLbl="node1" presStyleIdx="0" presStyleCnt="6">
        <dgm:presLayoutVars>
          <dgm:bulletEnabled val="1"/>
        </dgm:presLayoutVars>
      </dgm:prSet>
      <dgm:spPr/>
    </dgm:pt>
    <dgm:pt modelId="{1011CC85-2341-4132-96DA-C46DB218B604}" type="pres">
      <dgm:prSet presAssocID="{82CAAE8D-1BDA-4FB9-A2EA-73A0B57C8FF8}" presName="sibTrans" presStyleCnt="0"/>
      <dgm:spPr/>
    </dgm:pt>
    <dgm:pt modelId="{1335464D-6AB4-4C40-82A5-FCFEB5827C4D}" type="pres">
      <dgm:prSet presAssocID="{20300295-5108-4FE7-A735-3906F58C6993}" presName="node" presStyleLbl="node1" presStyleIdx="1" presStyleCnt="6">
        <dgm:presLayoutVars>
          <dgm:bulletEnabled val="1"/>
        </dgm:presLayoutVars>
      </dgm:prSet>
      <dgm:spPr/>
    </dgm:pt>
    <dgm:pt modelId="{81199119-6302-4BE6-839D-654112D2B2F6}" type="pres">
      <dgm:prSet presAssocID="{DAFEF677-6AC8-4A15-9F05-12EC32C8A8BA}" presName="sibTrans" presStyleCnt="0"/>
      <dgm:spPr/>
    </dgm:pt>
    <dgm:pt modelId="{876D3AA7-B41F-44CC-9C7C-96D20F0103F2}" type="pres">
      <dgm:prSet presAssocID="{71FC67C7-7288-462C-894D-4C64B9EBF18E}" presName="node" presStyleLbl="node1" presStyleIdx="2" presStyleCnt="6">
        <dgm:presLayoutVars>
          <dgm:bulletEnabled val="1"/>
        </dgm:presLayoutVars>
      </dgm:prSet>
      <dgm:spPr/>
    </dgm:pt>
    <dgm:pt modelId="{3F957B71-D2F8-48FD-89C7-9D09C9E3C663}" type="pres">
      <dgm:prSet presAssocID="{7B44771D-ECE0-406E-BFC0-05E016DB0E37}" presName="sibTrans" presStyleCnt="0"/>
      <dgm:spPr/>
    </dgm:pt>
    <dgm:pt modelId="{C50F7769-109D-4B88-8771-1537EE3B6C43}" type="pres">
      <dgm:prSet presAssocID="{6CA61350-09DE-4628-9903-BE8498ACC9B3}" presName="node" presStyleLbl="node1" presStyleIdx="3" presStyleCnt="6">
        <dgm:presLayoutVars>
          <dgm:bulletEnabled val="1"/>
        </dgm:presLayoutVars>
      </dgm:prSet>
      <dgm:spPr/>
    </dgm:pt>
    <dgm:pt modelId="{55067928-DBBB-48A1-8A6D-5DC8A60CB4E3}" type="pres">
      <dgm:prSet presAssocID="{8C98E5F0-7A13-4090-A878-509C692300F9}" presName="sibTrans" presStyleCnt="0"/>
      <dgm:spPr/>
    </dgm:pt>
    <dgm:pt modelId="{059F6BE0-7EDC-4A27-A3FE-FF3C015E7A0C}" type="pres">
      <dgm:prSet presAssocID="{31AD0B2C-AED9-4F6F-9149-CF931794409F}" presName="node" presStyleLbl="node1" presStyleIdx="4" presStyleCnt="6">
        <dgm:presLayoutVars>
          <dgm:bulletEnabled val="1"/>
        </dgm:presLayoutVars>
      </dgm:prSet>
      <dgm:spPr/>
    </dgm:pt>
    <dgm:pt modelId="{7165B43F-80BE-416A-80F7-83F1864C0217}" type="pres">
      <dgm:prSet presAssocID="{A10F33F5-2780-4ABC-A4B4-0CF04C136A91}" presName="sibTrans" presStyleCnt="0"/>
      <dgm:spPr/>
    </dgm:pt>
    <dgm:pt modelId="{23018EC0-834D-47AC-B4CB-E5E3F7768C47}" type="pres">
      <dgm:prSet presAssocID="{9588AA07-8B91-4E5C-9DB2-F65ECCEA22D7}" presName="node" presStyleLbl="node1" presStyleIdx="5" presStyleCnt="6">
        <dgm:presLayoutVars>
          <dgm:bulletEnabled val="1"/>
        </dgm:presLayoutVars>
      </dgm:prSet>
      <dgm:spPr/>
    </dgm:pt>
  </dgm:ptLst>
  <dgm:cxnLst>
    <dgm:cxn modelId="{D7340512-295E-4429-A1FA-7E6125F5C02A}" type="presOf" srcId="{26DF4088-81C5-4C15-883E-398FF85C8E71}" destId="{A0B2C868-F84E-4B61-A44F-A226F9B69917}" srcOrd="0" destOrd="0" presId="urn:microsoft.com/office/officeart/2005/8/layout/default"/>
    <dgm:cxn modelId="{90E4D114-667F-4759-8252-11DFA539D6E1}" type="presOf" srcId="{6CA61350-09DE-4628-9903-BE8498ACC9B3}" destId="{C50F7769-109D-4B88-8771-1537EE3B6C43}" srcOrd="0" destOrd="0" presId="urn:microsoft.com/office/officeart/2005/8/layout/default"/>
    <dgm:cxn modelId="{01803917-5E12-4B88-AA92-08255A185E48}" srcId="{C2EF4F00-71F0-4FC4-9235-49C5FBA7E037}" destId="{6CA61350-09DE-4628-9903-BE8498ACC9B3}" srcOrd="3" destOrd="0" parTransId="{61236720-23CA-41A9-8686-31617F648000}" sibTransId="{8C98E5F0-7A13-4090-A878-509C692300F9}"/>
    <dgm:cxn modelId="{4DA39A46-8BAB-40A2-B616-8187ECFC179C}" srcId="{C2EF4F00-71F0-4FC4-9235-49C5FBA7E037}" destId="{9588AA07-8B91-4E5C-9DB2-F65ECCEA22D7}" srcOrd="5" destOrd="0" parTransId="{1A70BBD1-C12C-449C-8A24-BDE71DC1DF7C}" sibTransId="{B91D28B2-894B-4ADF-9421-DB6292F3C507}"/>
    <dgm:cxn modelId="{9DD20B48-090E-4269-996F-4670B21503B8}" type="presOf" srcId="{71FC67C7-7288-462C-894D-4C64B9EBF18E}" destId="{876D3AA7-B41F-44CC-9C7C-96D20F0103F2}" srcOrd="0" destOrd="0" presId="urn:microsoft.com/office/officeart/2005/8/layout/default"/>
    <dgm:cxn modelId="{F4C2FC4C-F696-411B-A4A7-9945D2AB769F}" type="presOf" srcId="{20300295-5108-4FE7-A735-3906F58C6993}" destId="{1335464D-6AB4-4C40-82A5-FCFEB5827C4D}" srcOrd="0" destOrd="0" presId="urn:microsoft.com/office/officeart/2005/8/layout/default"/>
    <dgm:cxn modelId="{5713BE6E-5356-4512-955F-0968550F9668}" srcId="{C2EF4F00-71F0-4FC4-9235-49C5FBA7E037}" destId="{31AD0B2C-AED9-4F6F-9149-CF931794409F}" srcOrd="4" destOrd="0" parTransId="{4AAFA1F2-6EFD-4CAA-B07B-D45EF06B04CB}" sibTransId="{A10F33F5-2780-4ABC-A4B4-0CF04C136A91}"/>
    <dgm:cxn modelId="{7DA30A86-92BB-4718-AEEE-D2FDF6C0F082}" srcId="{C2EF4F00-71F0-4FC4-9235-49C5FBA7E037}" destId="{71FC67C7-7288-462C-894D-4C64B9EBF18E}" srcOrd="2" destOrd="0" parTransId="{8A550183-E66E-44C9-B81E-F7A85A8BE9A3}" sibTransId="{7B44771D-ECE0-406E-BFC0-05E016DB0E37}"/>
    <dgm:cxn modelId="{283A0BAB-A490-490F-82F7-98E7BD2854EC}" type="presOf" srcId="{31AD0B2C-AED9-4F6F-9149-CF931794409F}" destId="{059F6BE0-7EDC-4A27-A3FE-FF3C015E7A0C}" srcOrd="0" destOrd="0" presId="urn:microsoft.com/office/officeart/2005/8/layout/default"/>
    <dgm:cxn modelId="{CF96D1B0-81BC-4D33-8ED0-27311A1CEED3}" type="presOf" srcId="{C2EF4F00-71F0-4FC4-9235-49C5FBA7E037}" destId="{87DA468D-88F4-4901-B08E-63B521026719}" srcOrd="0" destOrd="0" presId="urn:microsoft.com/office/officeart/2005/8/layout/default"/>
    <dgm:cxn modelId="{DBE4CED1-C0C5-442A-A82A-057008067BA4}" srcId="{C2EF4F00-71F0-4FC4-9235-49C5FBA7E037}" destId="{20300295-5108-4FE7-A735-3906F58C6993}" srcOrd="1" destOrd="0" parTransId="{7C810A4A-5022-4D0C-B66F-BE2E79C68596}" sibTransId="{DAFEF677-6AC8-4A15-9F05-12EC32C8A8BA}"/>
    <dgm:cxn modelId="{5117F5D1-57A1-4C00-B7E3-D6896AFBBE2F}" type="presOf" srcId="{9588AA07-8B91-4E5C-9DB2-F65ECCEA22D7}" destId="{23018EC0-834D-47AC-B4CB-E5E3F7768C47}" srcOrd="0" destOrd="0" presId="urn:microsoft.com/office/officeart/2005/8/layout/default"/>
    <dgm:cxn modelId="{BDD996D9-AECE-4514-8FE1-26B91F635DDB}" srcId="{C2EF4F00-71F0-4FC4-9235-49C5FBA7E037}" destId="{26DF4088-81C5-4C15-883E-398FF85C8E71}" srcOrd="0" destOrd="0" parTransId="{1CA895E8-8EBE-4594-8397-A17F0297A5D0}" sibTransId="{82CAAE8D-1BDA-4FB9-A2EA-73A0B57C8FF8}"/>
    <dgm:cxn modelId="{9E613702-AFE1-4042-A5A0-EC1C0EEDA769}" type="presParOf" srcId="{87DA468D-88F4-4901-B08E-63B521026719}" destId="{A0B2C868-F84E-4B61-A44F-A226F9B69917}" srcOrd="0" destOrd="0" presId="urn:microsoft.com/office/officeart/2005/8/layout/default"/>
    <dgm:cxn modelId="{443F4DE5-D669-44EB-927F-16DE92885DB7}" type="presParOf" srcId="{87DA468D-88F4-4901-B08E-63B521026719}" destId="{1011CC85-2341-4132-96DA-C46DB218B604}" srcOrd="1" destOrd="0" presId="urn:microsoft.com/office/officeart/2005/8/layout/default"/>
    <dgm:cxn modelId="{3EDBFD03-44BB-495F-A9FE-C193A3571B50}" type="presParOf" srcId="{87DA468D-88F4-4901-B08E-63B521026719}" destId="{1335464D-6AB4-4C40-82A5-FCFEB5827C4D}" srcOrd="2" destOrd="0" presId="urn:microsoft.com/office/officeart/2005/8/layout/default"/>
    <dgm:cxn modelId="{6412320B-1E4A-481F-AACD-D0F25B98B644}" type="presParOf" srcId="{87DA468D-88F4-4901-B08E-63B521026719}" destId="{81199119-6302-4BE6-839D-654112D2B2F6}" srcOrd="3" destOrd="0" presId="urn:microsoft.com/office/officeart/2005/8/layout/default"/>
    <dgm:cxn modelId="{FBE10726-47FD-4D60-B818-235565005145}" type="presParOf" srcId="{87DA468D-88F4-4901-B08E-63B521026719}" destId="{876D3AA7-B41F-44CC-9C7C-96D20F0103F2}" srcOrd="4" destOrd="0" presId="urn:microsoft.com/office/officeart/2005/8/layout/default"/>
    <dgm:cxn modelId="{3E4ABA03-13D2-4ACB-BAAC-5C363CADBC10}" type="presParOf" srcId="{87DA468D-88F4-4901-B08E-63B521026719}" destId="{3F957B71-D2F8-48FD-89C7-9D09C9E3C663}" srcOrd="5" destOrd="0" presId="urn:microsoft.com/office/officeart/2005/8/layout/default"/>
    <dgm:cxn modelId="{CD510982-B91C-4576-88D7-95EE9760ABF2}" type="presParOf" srcId="{87DA468D-88F4-4901-B08E-63B521026719}" destId="{C50F7769-109D-4B88-8771-1537EE3B6C43}" srcOrd="6" destOrd="0" presId="urn:microsoft.com/office/officeart/2005/8/layout/default"/>
    <dgm:cxn modelId="{1DF45040-4AE9-46D1-8C7C-00FD899341B0}" type="presParOf" srcId="{87DA468D-88F4-4901-B08E-63B521026719}" destId="{55067928-DBBB-48A1-8A6D-5DC8A60CB4E3}" srcOrd="7" destOrd="0" presId="urn:microsoft.com/office/officeart/2005/8/layout/default"/>
    <dgm:cxn modelId="{18213631-9F33-43F8-A4DD-4292C63B0A4D}" type="presParOf" srcId="{87DA468D-88F4-4901-B08E-63B521026719}" destId="{059F6BE0-7EDC-4A27-A3FE-FF3C015E7A0C}" srcOrd="8" destOrd="0" presId="urn:microsoft.com/office/officeart/2005/8/layout/default"/>
    <dgm:cxn modelId="{57299B63-57AC-41BF-8CA8-ACDFCAA8E8AB}" type="presParOf" srcId="{87DA468D-88F4-4901-B08E-63B521026719}" destId="{7165B43F-80BE-416A-80F7-83F1864C0217}" srcOrd="9" destOrd="0" presId="urn:microsoft.com/office/officeart/2005/8/layout/default"/>
    <dgm:cxn modelId="{A276E5AF-AA0D-4076-9303-8E73D3E22A86}" type="presParOf" srcId="{87DA468D-88F4-4901-B08E-63B521026719}" destId="{23018EC0-834D-47AC-B4CB-E5E3F7768C4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97AFB3-31EF-49E0-A352-33CC24C1AA5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CDE8CA-281E-41C3-B9C0-AC054EA87674}">
      <dgm:prSet custT="1"/>
      <dgm:spPr>
        <a:effectLst>
          <a:outerShdw blurRad="50800" dist="50800" dir="5400000" sx="1000" sy="1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r>
            <a:rPr lang="ru-RU" sz="1000" dirty="0"/>
            <a:t>Приема цифровых данных на интерфейсы:</a:t>
          </a:r>
        </a:p>
        <a:p>
          <a:r>
            <a:rPr lang="ru-RU" sz="1000" dirty="0"/>
            <a:t>- RS-485</a:t>
          </a:r>
        </a:p>
        <a:p>
          <a:r>
            <a:rPr lang="ru-RU" sz="1000" dirty="0"/>
            <a:t>- RS-232</a:t>
          </a:r>
          <a:endParaRPr lang="ru-RU" sz="900" dirty="0"/>
        </a:p>
      </dgm:t>
    </dgm:pt>
    <dgm:pt modelId="{4F35BE6A-E901-4D6B-9CF7-4BF0C3A9FCED}" type="parTrans" cxnId="{62DC2453-DED9-4595-9CFC-2B1F3DF438C6}">
      <dgm:prSet/>
      <dgm:spPr/>
      <dgm:t>
        <a:bodyPr/>
        <a:lstStyle/>
        <a:p>
          <a:endParaRPr lang="ru-RU"/>
        </a:p>
      </dgm:t>
    </dgm:pt>
    <dgm:pt modelId="{6C838FD0-A1EA-437A-95D9-E7A629B6B53F}" type="sibTrans" cxnId="{62DC2453-DED9-4595-9CFC-2B1F3DF438C6}">
      <dgm:prSet/>
      <dgm:spPr/>
      <dgm:t>
        <a:bodyPr/>
        <a:lstStyle/>
        <a:p>
          <a:endParaRPr lang="ru-RU"/>
        </a:p>
      </dgm:t>
    </dgm:pt>
    <dgm:pt modelId="{C5F4C2A4-47FF-4336-A560-7C2A061CC80E}">
      <dgm:prSet custT="1"/>
      <dgm:spPr>
        <a:effectLst>
          <a:outerShdw blurRad="50800" dist="50800" dir="5400000" sx="1000" sy="1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r>
            <a:rPr lang="ru-RU" sz="1000" dirty="0"/>
            <a:t>Трансляцию данных в порты:</a:t>
          </a:r>
        </a:p>
        <a:p>
          <a:r>
            <a:rPr lang="ru-RU" sz="1000" dirty="0"/>
            <a:t> - Ethernet</a:t>
          </a:r>
        </a:p>
        <a:p>
          <a:r>
            <a:rPr lang="ru-RU" sz="1000" dirty="0"/>
            <a:t>- WiFi</a:t>
          </a:r>
        </a:p>
        <a:p>
          <a:r>
            <a:rPr lang="ru-RU" sz="1000" dirty="0"/>
            <a:t>- GPRS</a:t>
          </a:r>
        </a:p>
      </dgm:t>
    </dgm:pt>
    <dgm:pt modelId="{4B1EBF26-C5AD-4666-9A9F-EBAA5D13BEE2}" type="parTrans" cxnId="{BE9A9D8B-08D4-4081-8107-12FC9EF252CC}">
      <dgm:prSet/>
      <dgm:spPr/>
      <dgm:t>
        <a:bodyPr/>
        <a:lstStyle/>
        <a:p>
          <a:endParaRPr lang="ru-RU"/>
        </a:p>
      </dgm:t>
    </dgm:pt>
    <dgm:pt modelId="{15B8E0A1-0F22-4967-BEBA-67431E0F8A32}" type="sibTrans" cxnId="{BE9A9D8B-08D4-4081-8107-12FC9EF252CC}">
      <dgm:prSet/>
      <dgm:spPr/>
      <dgm:t>
        <a:bodyPr/>
        <a:lstStyle/>
        <a:p>
          <a:endParaRPr lang="ru-RU"/>
        </a:p>
      </dgm:t>
    </dgm:pt>
    <dgm:pt modelId="{231A2510-EA0B-4FA8-96D8-5463A25E8AF7}">
      <dgm:prSet custT="1"/>
      <dgm:spPr>
        <a:effectLst>
          <a:outerShdw blurRad="50800" dist="50800" dir="5400000" sx="1000" sy="1000" algn="ctr" rotWithShape="0">
            <a:srgbClr val="000000">
              <a:alpha val="43137"/>
            </a:srgbClr>
          </a:outerShdw>
        </a:effectLst>
      </dgm:spPr>
      <dgm:t>
        <a:bodyPr lIns="0" tIns="36000" rIns="0" bIns="0"/>
        <a:lstStyle/>
        <a:p>
          <a:r>
            <a:rPr lang="ru-RU" sz="900" dirty="0"/>
            <a:t>Предварительную обработку  информации и передача подготовленных данных на удаленные сервера сбора и отображения данных</a:t>
          </a:r>
          <a:endParaRPr lang="ru-RU" sz="800" dirty="0"/>
        </a:p>
      </dgm:t>
    </dgm:pt>
    <dgm:pt modelId="{EDD18B66-9ED4-4897-ACBE-BC3110B0755F}" type="parTrans" cxnId="{C0BFBB3E-0F75-4D3A-9018-237392C97B24}">
      <dgm:prSet/>
      <dgm:spPr/>
      <dgm:t>
        <a:bodyPr/>
        <a:lstStyle/>
        <a:p>
          <a:endParaRPr lang="ru-RU"/>
        </a:p>
      </dgm:t>
    </dgm:pt>
    <dgm:pt modelId="{FEB6A324-DE97-4923-B814-1F3F335DBE5A}" type="sibTrans" cxnId="{C0BFBB3E-0F75-4D3A-9018-237392C97B24}">
      <dgm:prSet/>
      <dgm:spPr/>
      <dgm:t>
        <a:bodyPr/>
        <a:lstStyle/>
        <a:p>
          <a:endParaRPr lang="ru-RU"/>
        </a:p>
      </dgm:t>
    </dgm:pt>
    <dgm:pt modelId="{C4BCAE48-DDCD-4B55-9C6E-070A38E71003}">
      <dgm:prSet custT="1"/>
      <dgm:spPr>
        <a:effectLst>
          <a:outerShdw blurRad="50800" dist="50800" dir="5400000" sx="1000" sy="1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r>
            <a:rPr lang="ru-RU" sz="1000" dirty="0"/>
            <a:t>Реализация поддержки нескольких промышленных протоколов передачи данных, в том числе </a:t>
          </a:r>
          <a:r>
            <a:rPr lang="ru-RU" sz="1000" dirty="0" err="1"/>
            <a:t>Modbus</a:t>
          </a:r>
          <a:r>
            <a:rPr lang="ru-RU" sz="1000" dirty="0"/>
            <a:t>-RTU, </a:t>
          </a:r>
          <a:r>
            <a:rPr lang="ru-RU" sz="1000" dirty="0" err="1"/>
            <a:t>Modbus</a:t>
          </a:r>
          <a:r>
            <a:rPr lang="ru-RU" sz="1000" dirty="0"/>
            <a:t>-TСP.</a:t>
          </a:r>
        </a:p>
      </dgm:t>
    </dgm:pt>
    <dgm:pt modelId="{0DA2CB6C-FEED-4948-862C-4F39B85A7626}" type="parTrans" cxnId="{C791868E-CC91-48E0-8F62-472F93DC7DFB}">
      <dgm:prSet/>
      <dgm:spPr/>
      <dgm:t>
        <a:bodyPr/>
        <a:lstStyle/>
        <a:p>
          <a:endParaRPr lang="ru-RU"/>
        </a:p>
      </dgm:t>
    </dgm:pt>
    <dgm:pt modelId="{75A9556E-7BB3-49B3-97AF-35B82A125317}" type="sibTrans" cxnId="{C791868E-CC91-48E0-8F62-472F93DC7DFB}">
      <dgm:prSet/>
      <dgm:spPr/>
      <dgm:t>
        <a:bodyPr/>
        <a:lstStyle/>
        <a:p>
          <a:endParaRPr lang="ru-RU"/>
        </a:p>
      </dgm:t>
    </dgm:pt>
    <dgm:pt modelId="{D4A594E0-B9F3-4C30-9292-B95BDB233E9A}">
      <dgm:prSet custT="1"/>
      <dgm:spPr>
        <a:effectLst>
          <a:outerShdw blurRad="50800" dist="50800" dir="5400000" sx="1000" sy="1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r>
            <a:rPr lang="ru-RU" sz="1100" dirty="0"/>
            <a:t>Прием и обработка сигналов со встроенных каналов </a:t>
          </a:r>
          <a:r>
            <a:rPr lang="en-US" sz="1100" dirty="0"/>
            <a:t>DI/DO/AI/AO</a:t>
          </a:r>
          <a:endParaRPr lang="ru-RU" sz="1100" dirty="0"/>
        </a:p>
      </dgm:t>
    </dgm:pt>
    <dgm:pt modelId="{7F8EE5EB-0129-42FD-A50E-24753A300C7C}" type="parTrans" cxnId="{4980FCA4-36EF-42BB-A646-7823AB98306C}">
      <dgm:prSet/>
      <dgm:spPr/>
      <dgm:t>
        <a:bodyPr/>
        <a:lstStyle/>
        <a:p>
          <a:endParaRPr lang="ru-RU"/>
        </a:p>
      </dgm:t>
    </dgm:pt>
    <dgm:pt modelId="{4ED153CB-4652-4F33-A0AA-6F3CA066F407}" type="sibTrans" cxnId="{4980FCA4-36EF-42BB-A646-7823AB98306C}">
      <dgm:prSet/>
      <dgm:spPr/>
      <dgm:t>
        <a:bodyPr/>
        <a:lstStyle/>
        <a:p>
          <a:endParaRPr lang="ru-RU"/>
        </a:p>
      </dgm:t>
    </dgm:pt>
    <dgm:pt modelId="{750A8C27-73FC-4B13-B54B-74D10D0643CF}">
      <dgm:prSet custT="1"/>
      <dgm:spPr>
        <a:solidFill>
          <a:srgbClr val="33CCCC"/>
        </a:solidFill>
        <a:effectLst>
          <a:outerShdw blurRad="50800" dist="50800" dir="5400000" sx="1000" sy="1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r>
            <a:rPr lang="ru-RU" sz="1100" b="0" dirty="0">
              <a:solidFill>
                <a:srgbClr val="C00000"/>
              </a:solidFill>
              <a:effectLst/>
            </a:rPr>
            <a:t>Много-функциональный преобразователь интерфейсов</a:t>
          </a:r>
          <a:endParaRPr lang="ru-RU" sz="1050" b="0" dirty="0">
            <a:solidFill>
              <a:srgbClr val="C00000"/>
            </a:solidFill>
            <a:effectLst/>
          </a:endParaRPr>
        </a:p>
      </dgm:t>
    </dgm:pt>
    <dgm:pt modelId="{168246BB-1003-4BF8-A326-1A2D07EEE31E}" type="parTrans" cxnId="{DF3E58D0-9370-4342-B556-70A4142A8E15}">
      <dgm:prSet/>
      <dgm:spPr/>
      <dgm:t>
        <a:bodyPr/>
        <a:lstStyle/>
        <a:p>
          <a:endParaRPr lang="ru-RU"/>
        </a:p>
      </dgm:t>
    </dgm:pt>
    <dgm:pt modelId="{E3E13AC3-53D0-488D-ACD1-E510D0C6C22E}" type="sibTrans" cxnId="{DF3E58D0-9370-4342-B556-70A4142A8E15}">
      <dgm:prSet/>
      <dgm:spPr/>
      <dgm:t>
        <a:bodyPr/>
        <a:lstStyle/>
        <a:p>
          <a:endParaRPr lang="ru-RU"/>
        </a:p>
      </dgm:t>
    </dgm:pt>
    <dgm:pt modelId="{4325DAFB-F2C4-48A7-B259-F7CB53DB0DAA}" type="pres">
      <dgm:prSet presAssocID="{FC97AFB3-31EF-49E0-A352-33CC24C1AA5B}" presName="CompostProcess" presStyleCnt="0">
        <dgm:presLayoutVars>
          <dgm:dir/>
          <dgm:resizeHandles val="exact"/>
        </dgm:presLayoutVars>
      </dgm:prSet>
      <dgm:spPr/>
    </dgm:pt>
    <dgm:pt modelId="{AA838230-4821-4886-A311-91FF9B12051A}" type="pres">
      <dgm:prSet presAssocID="{FC97AFB3-31EF-49E0-A352-33CC24C1AA5B}" presName="arrow" presStyleLbl="bgShp" presStyleIdx="0" presStyleCnt="1" custScaleX="112008" custScaleY="99639"/>
      <dgm:spPr/>
    </dgm:pt>
    <dgm:pt modelId="{6B1F81C8-0382-45DF-B658-2016BBDE529D}" type="pres">
      <dgm:prSet presAssocID="{FC97AFB3-31EF-49E0-A352-33CC24C1AA5B}" presName="linearProcess" presStyleCnt="0"/>
      <dgm:spPr/>
    </dgm:pt>
    <dgm:pt modelId="{F395AED2-0465-4BA0-96BD-ADE9B5AABC93}" type="pres">
      <dgm:prSet presAssocID="{51CDE8CA-281E-41C3-B9C0-AC054EA87674}" presName="textNode" presStyleLbl="node1" presStyleIdx="0" presStyleCnt="6" custScaleY="109155">
        <dgm:presLayoutVars>
          <dgm:bulletEnabled val="1"/>
        </dgm:presLayoutVars>
      </dgm:prSet>
      <dgm:spPr/>
    </dgm:pt>
    <dgm:pt modelId="{195D6B0D-7FA9-4D15-A277-FD9B75885032}" type="pres">
      <dgm:prSet presAssocID="{6C838FD0-A1EA-437A-95D9-E7A629B6B53F}" presName="sibTrans" presStyleCnt="0"/>
      <dgm:spPr/>
    </dgm:pt>
    <dgm:pt modelId="{0C0539E1-505F-4984-A5CD-B8D2689D8F30}" type="pres">
      <dgm:prSet presAssocID="{C5F4C2A4-47FF-4336-A560-7C2A061CC80E}" presName="textNode" presStyleLbl="node1" presStyleIdx="1" presStyleCnt="6" custScaleX="99631" custScaleY="109155">
        <dgm:presLayoutVars>
          <dgm:bulletEnabled val="1"/>
        </dgm:presLayoutVars>
      </dgm:prSet>
      <dgm:spPr/>
    </dgm:pt>
    <dgm:pt modelId="{8C00A4B5-E3AF-465C-8D46-B812E5F255D1}" type="pres">
      <dgm:prSet presAssocID="{15B8E0A1-0F22-4967-BEBA-67431E0F8A32}" presName="sibTrans" presStyleCnt="0"/>
      <dgm:spPr/>
    </dgm:pt>
    <dgm:pt modelId="{773C883C-0FFF-45E4-A1F7-629A92B621E7}" type="pres">
      <dgm:prSet presAssocID="{231A2510-EA0B-4FA8-96D8-5463A25E8AF7}" presName="textNode" presStyleLbl="node1" presStyleIdx="2" presStyleCnt="6" custScaleX="107048" custScaleY="109155">
        <dgm:presLayoutVars>
          <dgm:bulletEnabled val="1"/>
        </dgm:presLayoutVars>
      </dgm:prSet>
      <dgm:spPr/>
    </dgm:pt>
    <dgm:pt modelId="{0AB59E8A-EA73-4D43-B404-B5AFF3647C6D}" type="pres">
      <dgm:prSet presAssocID="{FEB6A324-DE97-4923-B814-1F3F335DBE5A}" presName="sibTrans" presStyleCnt="0"/>
      <dgm:spPr/>
    </dgm:pt>
    <dgm:pt modelId="{13E0AB9D-CC8C-467A-979C-7E07E5A9251B}" type="pres">
      <dgm:prSet presAssocID="{C4BCAE48-DDCD-4B55-9C6E-070A38E71003}" presName="textNode" presStyleLbl="node1" presStyleIdx="3" presStyleCnt="6" custScaleY="109155">
        <dgm:presLayoutVars>
          <dgm:bulletEnabled val="1"/>
        </dgm:presLayoutVars>
      </dgm:prSet>
      <dgm:spPr/>
    </dgm:pt>
    <dgm:pt modelId="{0F9443A8-A05C-442F-AEF2-74A538172267}" type="pres">
      <dgm:prSet presAssocID="{75A9556E-7BB3-49B3-97AF-35B82A125317}" presName="sibTrans" presStyleCnt="0"/>
      <dgm:spPr/>
    </dgm:pt>
    <dgm:pt modelId="{54650B74-F2BE-4B73-8FCD-DF74FA5FF147}" type="pres">
      <dgm:prSet presAssocID="{D4A594E0-B9F3-4C30-9292-B95BDB233E9A}" presName="textNode" presStyleLbl="node1" presStyleIdx="4" presStyleCnt="6" custScaleY="109155">
        <dgm:presLayoutVars>
          <dgm:bulletEnabled val="1"/>
        </dgm:presLayoutVars>
      </dgm:prSet>
      <dgm:spPr/>
    </dgm:pt>
    <dgm:pt modelId="{0F83CC5B-4E52-4C61-832D-7C1A4ACEF1BC}" type="pres">
      <dgm:prSet presAssocID="{4ED153CB-4652-4F33-A0AA-6F3CA066F407}" presName="sibTrans" presStyleCnt="0"/>
      <dgm:spPr/>
    </dgm:pt>
    <dgm:pt modelId="{F04B779D-6059-40B0-B938-4A7EC012CDB2}" type="pres">
      <dgm:prSet presAssocID="{750A8C27-73FC-4B13-B54B-74D10D0643CF}" presName="textNode" presStyleLbl="node1" presStyleIdx="5" presStyleCnt="6" custScaleX="108910" custScaleY="128746">
        <dgm:presLayoutVars>
          <dgm:bulletEnabled val="1"/>
        </dgm:presLayoutVars>
      </dgm:prSet>
      <dgm:spPr/>
    </dgm:pt>
  </dgm:ptLst>
  <dgm:cxnLst>
    <dgm:cxn modelId="{172ADC11-E8F5-43BE-92BE-AE781A20F35D}" type="presOf" srcId="{C5F4C2A4-47FF-4336-A560-7C2A061CC80E}" destId="{0C0539E1-505F-4984-A5CD-B8D2689D8F30}" srcOrd="0" destOrd="0" presId="urn:microsoft.com/office/officeart/2005/8/layout/hProcess9"/>
    <dgm:cxn modelId="{C0BFBB3E-0F75-4D3A-9018-237392C97B24}" srcId="{FC97AFB3-31EF-49E0-A352-33CC24C1AA5B}" destId="{231A2510-EA0B-4FA8-96D8-5463A25E8AF7}" srcOrd="2" destOrd="0" parTransId="{EDD18B66-9ED4-4897-ACBE-BC3110B0755F}" sibTransId="{FEB6A324-DE97-4923-B814-1F3F335DBE5A}"/>
    <dgm:cxn modelId="{3F5F985D-61D4-4D0F-8E5D-A52B5353C0EA}" type="presOf" srcId="{51CDE8CA-281E-41C3-B9C0-AC054EA87674}" destId="{F395AED2-0465-4BA0-96BD-ADE9B5AABC93}" srcOrd="0" destOrd="0" presId="urn:microsoft.com/office/officeart/2005/8/layout/hProcess9"/>
    <dgm:cxn modelId="{62DC2453-DED9-4595-9CFC-2B1F3DF438C6}" srcId="{FC97AFB3-31EF-49E0-A352-33CC24C1AA5B}" destId="{51CDE8CA-281E-41C3-B9C0-AC054EA87674}" srcOrd="0" destOrd="0" parTransId="{4F35BE6A-E901-4D6B-9CF7-4BF0C3A9FCED}" sibTransId="{6C838FD0-A1EA-437A-95D9-E7A629B6B53F}"/>
    <dgm:cxn modelId="{E7AC5855-3672-435C-9735-93F773D36ABB}" type="presOf" srcId="{750A8C27-73FC-4B13-B54B-74D10D0643CF}" destId="{F04B779D-6059-40B0-B938-4A7EC012CDB2}" srcOrd="0" destOrd="0" presId="urn:microsoft.com/office/officeart/2005/8/layout/hProcess9"/>
    <dgm:cxn modelId="{BE9A9D8B-08D4-4081-8107-12FC9EF252CC}" srcId="{FC97AFB3-31EF-49E0-A352-33CC24C1AA5B}" destId="{C5F4C2A4-47FF-4336-A560-7C2A061CC80E}" srcOrd="1" destOrd="0" parTransId="{4B1EBF26-C5AD-4666-9A9F-EBAA5D13BEE2}" sibTransId="{15B8E0A1-0F22-4967-BEBA-67431E0F8A32}"/>
    <dgm:cxn modelId="{C791868E-CC91-48E0-8F62-472F93DC7DFB}" srcId="{FC97AFB3-31EF-49E0-A352-33CC24C1AA5B}" destId="{C4BCAE48-DDCD-4B55-9C6E-070A38E71003}" srcOrd="3" destOrd="0" parTransId="{0DA2CB6C-FEED-4948-862C-4F39B85A7626}" sibTransId="{75A9556E-7BB3-49B3-97AF-35B82A125317}"/>
    <dgm:cxn modelId="{AF3C2797-239A-4157-81B3-17828AFE0861}" type="presOf" srcId="{FC97AFB3-31EF-49E0-A352-33CC24C1AA5B}" destId="{4325DAFB-F2C4-48A7-B259-F7CB53DB0DAA}" srcOrd="0" destOrd="0" presId="urn:microsoft.com/office/officeart/2005/8/layout/hProcess9"/>
    <dgm:cxn modelId="{4980FCA4-36EF-42BB-A646-7823AB98306C}" srcId="{FC97AFB3-31EF-49E0-A352-33CC24C1AA5B}" destId="{D4A594E0-B9F3-4C30-9292-B95BDB233E9A}" srcOrd="4" destOrd="0" parTransId="{7F8EE5EB-0129-42FD-A50E-24753A300C7C}" sibTransId="{4ED153CB-4652-4F33-A0AA-6F3CA066F407}"/>
    <dgm:cxn modelId="{D9FB19A9-DA7F-4DEE-8CB8-0DEB4F655030}" type="presOf" srcId="{D4A594E0-B9F3-4C30-9292-B95BDB233E9A}" destId="{54650B74-F2BE-4B73-8FCD-DF74FA5FF147}" srcOrd="0" destOrd="0" presId="urn:microsoft.com/office/officeart/2005/8/layout/hProcess9"/>
    <dgm:cxn modelId="{77671CCA-66E4-4912-92B5-FF2FEBA99FF2}" type="presOf" srcId="{231A2510-EA0B-4FA8-96D8-5463A25E8AF7}" destId="{773C883C-0FFF-45E4-A1F7-629A92B621E7}" srcOrd="0" destOrd="0" presId="urn:microsoft.com/office/officeart/2005/8/layout/hProcess9"/>
    <dgm:cxn modelId="{DF3E58D0-9370-4342-B556-70A4142A8E15}" srcId="{FC97AFB3-31EF-49E0-A352-33CC24C1AA5B}" destId="{750A8C27-73FC-4B13-B54B-74D10D0643CF}" srcOrd="5" destOrd="0" parTransId="{168246BB-1003-4BF8-A326-1A2D07EEE31E}" sibTransId="{E3E13AC3-53D0-488D-ACD1-E510D0C6C22E}"/>
    <dgm:cxn modelId="{B008A4E9-B156-4A5D-811B-90584C552F26}" type="presOf" srcId="{C4BCAE48-DDCD-4B55-9C6E-070A38E71003}" destId="{13E0AB9D-CC8C-467A-979C-7E07E5A9251B}" srcOrd="0" destOrd="0" presId="urn:microsoft.com/office/officeart/2005/8/layout/hProcess9"/>
    <dgm:cxn modelId="{0B21D5E2-60F2-4A66-8036-C73D89119933}" type="presParOf" srcId="{4325DAFB-F2C4-48A7-B259-F7CB53DB0DAA}" destId="{AA838230-4821-4886-A311-91FF9B12051A}" srcOrd="0" destOrd="0" presId="urn:microsoft.com/office/officeart/2005/8/layout/hProcess9"/>
    <dgm:cxn modelId="{E99E1810-E325-4C3D-B632-023855610720}" type="presParOf" srcId="{4325DAFB-F2C4-48A7-B259-F7CB53DB0DAA}" destId="{6B1F81C8-0382-45DF-B658-2016BBDE529D}" srcOrd="1" destOrd="0" presId="urn:microsoft.com/office/officeart/2005/8/layout/hProcess9"/>
    <dgm:cxn modelId="{C4C5504A-EDD2-4846-A3BD-A2D55304FBD9}" type="presParOf" srcId="{6B1F81C8-0382-45DF-B658-2016BBDE529D}" destId="{F395AED2-0465-4BA0-96BD-ADE9B5AABC93}" srcOrd="0" destOrd="0" presId="urn:microsoft.com/office/officeart/2005/8/layout/hProcess9"/>
    <dgm:cxn modelId="{9D37BC93-2455-473F-BC6A-56BE9D631AE7}" type="presParOf" srcId="{6B1F81C8-0382-45DF-B658-2016BBDE529D}" destId="{195D6B0D-7FA9-4D15-A277-FD9B75885032}" srcOrd="1" destOrd="0" presId="urn:microsoft.com/office/officeart/2005/8/layout/hProcess9"/>
    <dgm:cxn modelId="{8E056E17-CCFB-4EDF-8F56-01D3A5CACCF8}" type="presParOf" srcId="{6B1F81C8-0382-45DF-B658-2016BBDE529D}" destId="{0C0539E1-505F-4984-A5CD-B8D2689D8F30}" srcOrd="2" destOrd="0" presId="urn:microsoft.com/office/officeart/2005/8/layout/hProcess9"/>
    <dgm:cxn modelId="{2D3CE3B8-47FC-4F9C-89FC-D4F2291B044E}" type="presParOf" srcId="{6B1F81C8-0382-45DF-B658-2016BBDE529D}" destId="{8C00A4B5-E3AF-465C-8D46-B812E5F255D1}" srcOrd="3" destOrd="0" presId="urn:microsoft.com/office/officeart/2005/8/layout/hProcess9"/>
    <dgm:cxn modelId="{5585915F-7630-40FF-A6A0-BEE56C5F3A91}" type="presParOf" srcId="{6B1F81C8-0382-45DF-B658-2016BBDE529D}" destId="{773C883C-0FFF-45E4-A1F7-629A92B621E7}" srcOrd="4" destOrd="0" presId="urn:microsoft.com/office/officeart/2005/8/layout/hProcess9"/>
    <dgm:cxn modelId="{35A2CA76-E07F-4E31-B1E5-56359FD3930D}" type="presParOf" srcId="{6B1F81C8-0382-45DF-B658-2016BBDE529D}" destId="{0AB59E8A-EA73-4D43-B404-B5AFF3647C6D}" srcOrd="5" destOrd="0" presId="urn:microsoft.com/office/officeart/2005/8/layout/hProcess9"/>
    <dgm:cxn modelId="{2D9752F5-1E77-4A28-A04A-E32AB4E0FD96}" type="presParOf" srcId="{6B1F81C8-0382-45DF-B658-2016BBDE529D}" destId="{13E0AB9D-CC8C-467A-979C-7E07E5A9251B}" srcOrd="6" destOrd="0" presId="urn:microsoft.com/office/officeart/2005/8/layout/hProcess9"/>
    <dgm:cxn modelId="{78402BB2-2288-407B-91F2-46F2C1DFE78A}" type="presParOf" srcId="{6B1F81C8-0382-45DF-B658-2016BBDE529D}" destId="{0F9443A8-A05C-442F-AEF2-74A538172267}" srcOrd="7" destOrd="0" presId="urn:microsoft.com/office/officeart/2005/8/layout/hProcess9"/>
    <dgm:cxn modelId="{249E5E36-5F53-42F6-B9E7-0B2BD36F859E}" type="presParOf" srcId="{6B1F81C8-0382-45DF-B658-2016BBDE529D}" destId="{54650B74-F2BE-4B73-8FCD-DF74FA5FF147}" srcOrd="8" destOrd="0" presId="urn:microsoft.com/office/officeart/2005/8/layout/hProcess9"/>
    <dgm:cxn modelId="{40A4F7E5-3434-4E76-A8EF-B62A663B4D5A}" type="presParOf" srcId="{6B1F81C8-0382-45DF-B658-2016BBDE529D}" destId="{0F83CC5B-4E52-4C61-832D-7C1A4ACEF1BC}" srcOrd="9" destOrd="0" presId="urn:microsoft.com/office/officeart/2005/8/layout/hProcess9"/>
    <dgm:cxn modelId="{5D4E1984-9703-4690-B03D-6A8D27441A43}" type="presParOf" srcId="{6B1F81C8-0382-45DF-B658-2016BBDE529D}" destId="{F04B779D-6059-40B0-B938-4A7EC012CDB2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03A8A7-E61E-4D6F-8D8B-DDD3997B9CCF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28508B-2DA0-4280-BC61-6506DEDC3398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Преобразователей интерфейсов, аналогичных HF-2211 производства </a:t>
          </a:r>
        </a:p>
        <a:p>
          <a:pPr marL="0" lvl="0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dirty="0"/>
            <a:t>компании Hi-</a:t>
          </a:r>
          <a:r>
            <a:rPr lang="ru-RU" dirty="0" err="1"/>
            <a:t>flying</a:t>
          </a:r>
          <a:r>
            <a:rPr lang="ru-RU" dirty="0"/>
            <a:t> (Китай)</a:t>
          </a:r>
        </a:p>
      </dgm:t>
    </dgm:pt>
    <dgm:pt modelId="{94765273-0F61-41E6-B835-535CC4067B2E}" type="parTrans" cxnId="{EBC5EB7B-775F-4169-9399-75ECB14D842D}">
      <dgm:prSet/>
      <dgm:spPr/>
      <dgm:t>
        <a:bodyPr/>
        <a:lstStyle/>
        <a:p>
          <a:endParaRPr lang="ru-RU"/>
        </a:p>
      </dgm:t>
    </dgm:pt>
    <dgm:pt modelId="{B7088314-E88A-478E-B631-5185AB0EEAFA}" type="sibTrans" cxnId="{EBC5EB7B-775F-4169-9399-75ECB14D842D}">
      <dgm:prSet/>
      <dgm:spPr/>
      <dgm:t>
        <a:bodyPr/>
        <a:lstStyle/>
        <a:p>
          <a:endParaRPr lang="ru-RU"/>
        </a:p>
      </dgm:t>
    </dgm:pt>
    <dgm:pt modelId="{4DD6A628-C5C0-4525-BEA1-08E21B58930F}" type="pres">
      <dgm:prSet presAssocID="{1603A8A7-E61E-4D6F-8D8B-DDD3997B9CCF}" presName="linear" presStyleCnt="0">
        <dgm:presLayoutVars>
          <dgm:animLvl val="lvl"/>
          <dgm:resizeHandles val="exact"/>
        </dgm:presLayoutVars>
      </dgm:prSet>
      <dgm:spPr/>
    </dgm:pt>
    <dgm:pt modelId="{9FD4E5BD-363E-4063-847E-C89068778CBB}" type="pres">
      <dgm:prSet presAssocID="{B628508B-2DA0-4280-BC61-6506DEDC3398}" presName="parentText" presStyleLbl="node1" presStyleIdx="0" presStyleCnt="1" custLinFactNeighborY="-6424">
        <dgm:presLayoutVars>
          <dgm:chMax val="0"/>
          <dgm:bulletEnabled val="1"/>
        </dgm:presLayoutVars>
      </dgm:prSet>
      <dgm:spPr/>
    </dgm:pt>
  </dgm:ptLst>
  <dgm:cxnLst>
    <dgm:cxn modelId="{9B176E56-827F-48A1-B45A-9ED880F3E950}" type="presOf" srcId="{1603A8A7-E61E-4D6F-8D8B-DDD3997B9CCF}" destId="{4DD6A628-C5C0-4525-BEA1-08E21B58930F}" srcOrd="0" destOrd="0" presId="urn:microsoft.com/office/officeart/2005/8/layout/vList2"/>
    <dgm:cxn modelId="{EBC5EB7B-775F-4169-9399-75ECB14D842D}" srcId="{1603A8A7-E61E-4D6F-8D8B-DDD3997B9CCF}" destId="{B628508B-2DA0-4280-BC61-6506DEDC3398}" srcOrd="0" destOrd="0" parTransId="{94765273-0F61-41E6-B835-535CC4067B2E}" sibTransId="{B7088314-E88A-478E-B631-5185AB0EEAFA}"/>
    <dgm:cxn modelId="{643CD9B1-2CEC-42A2-BFDF-4D2EA0C5D84E}" type="presOf" srcId="{B628508B-2DA0-4280-BC61-6506DEDC3398}" destId="{9FD4E5BD-363E-4063-847E-C89068778CBB}" srcOrd="0" destOrd="0" presId="urn:microsoft.com/office/officeart/2005/8/layout/vList2"/>
    <dgm:cxn modelId="{9F9634A0-8AE2-44FC-BC0B-9A5AAC794089}" type="presParOf" srcId="{4DD6A628-C5C0-4525-BEA1-08E21B58930F}" destId="{9FD4E5BD-363E-4063-847E-C89068778CB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CCD18A-EA88-4E45-A78C-65D9D13084D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6C4E04-8314-46F9-B5CD-DD6B465D609F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900" b="1" dirty="0"/>
            <a:t>Отсутствует: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900" b="1" dirty="0"/>
            <a:t>- интерфейс GPRS;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900" b="1" dirty="0"/>
            <a:t>- каналы ввода/вывода;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900" b="1" dirty="0"/>
            <a:t> -производитель является зарубежной компанией.</a:t>
          </a:r>
          <a:endParaRPr lang="ru-RU" sz="800" b="1" dirty="0"/>
        </a:p>
      </dgm:t>
    </dgm:pt>
    <dgm:pt modelId="{6AD8BDA4-CA66-48EA-9415-891F189C6B22}" type="parTrans" cxnId="{91189348-0CEF-44AC-90CB-BAAE7DF2E02B}">
      <dgm:prSet/>
      <dgm:spPr/>
      <dgm:t>
        <a:bodyPr/>
        <a:lstStyle/>
        <a:p>
          <a:endParaRPr lang="ru-RU"/>
        </a:p>
      </dgm:t>
    </dgm:pt>
    <dgm:pt modelId="{28F89A6A-04F4-4FB1-A40A-B87B09E0301F}" type="sibTrans" cxnId="{91189348-0CEF-44AC-90CB-BAAE7DF2E02B}">
      <dgm:prSet/>
      <dgm:spPr/>
      <dgm:t>
        <a:bodyPr/>
        <a:lstStyle/>
        <a:p>
          <a:endParaRPr lang="ru-RU"/>
        </a:p>
      </dgm:t>
    </dgm:pt>
    <dgm:pt modelId="{D13AAAB0-E5AC-4470-B9AC-2F25071DEF3B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900" b="1" dirty="0"/>
            <a:t>Присутствует: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900" dirty="0"/>
            <a:t>-  интерфейс RS-485/RS-232/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900" dirty="0"/>
            <a:t>Ethernet и </a:t>
          </a:r>
          <a:r>
            <a:rPr lang="ru-RU" sz="900" dirty="0" err="1"/>
            <a:t>Wi</a:t>
          </a:r>
          <a:r>
            <a:rPr lang="ru-RU" sz="900" dirty="0"/>
            <a:t>-Fi</a:t>
          </a:r>
          <a:endParaRPr lang="ru-RU" sz="800" dirty="0"/>
        </a:p>
      </dgm:t>
    </dgm:pt>
    <dgm:pt modelId="{8D8197CD-F34B-482B-837E-B139327C50EB}" type="parTrans" cxnId="{73688B06-BF19-41AF-9A47-EB65BC337889}">
      <dgm:prSet/>
      <dgm:spPr/>
      <dgm:t>
        <a:bodyPr/>
        <a:lstStyle/>
        <a:p>
          <a:endParaRPr lang="ru-RU"/>
        </a:p>
      </dgm:t>
    </dgm:pt>
    <dgm:pt modelId="{E480648F-7CC0-4583-871F-FA003F9EF167}" type="sibTrans" cxnId="{73688B06-BF19-41AF-9A47-EB65BC337889}">
      <dgm:prSet/>
      <dgm:spPr/>
      <dgm:t>
        <a:bodyPr/>
        <a:lstStyle/>
        <a:p>
          <a:endParaRPr lang="ru-RU"/>
        </a:p>
      </dgm:t>
    </dgm:pt>
    <dgm:pt modelId="{08DD50DE-E8F7-4100-BEF4-2BEA100BC509}" type="pres">
      <dgm:prSet presAssocID="{DECCD18A-EA88-4E45-A78C-65D9D13084D8}" presName="linearFlow" presStyleCnt="0">
        <dgm:presLayoutVars>
          <dgm:dir/>
          <dgm:resizeHandles val="exact"/>
        </dgm:presLayoutVars>
      </dgm:prSet>
      <dgm:spPr/>
    </dgm:pt>
    <dgm:pt modelId="{5570E1F4-497C-4264-A233-A84D2659B93E}" type="pres">
      <dgm:prSet presAssocID="{8F6C4E04-8314-46F9-B5CD-DD6B465D609F}" presName="composite" presStyleCnt="0"/>
      <dgm:spPr/>
    </dgm:pt>
    <dgm:pt modelId="{24E114B4-D6DF-43B8-979D-F1FDEC016CF8}" type="pres">
      <dgm:prSet presAssocID="{8F6C4E04-8314-46F9-B5CD-DD6B465D609F}" presName="imgShp" presStyleLbl="fgImgPlace1" presStyleIdx="0" presStyleCnt="2" custScaleX="71816" custScaleY="67570" custLinFactY="61498" custLinFactNeighborX="-50411" custLinFactNeighborY="100000"/>
      <dgm:spPr>
        <a:blipFill>
          <a:blip xmlns:r="http://schemas.openxmlformats.org/officeDocument/2006/relationships" r:embed="rId1"/>
          <a:srcRect/>
          <a:stretch>
            <a:fillRect t="-3000" b="-3000"/>
          </a:stretch>
        </a:blipFill>
      </dgm:spPr>
    </dgm:pt>
    <dgm:pt modelId="{6714436C-BED7-49C8-A518-32E01F0F3CBD}" type="pres">
      <dgm:prSet presAssocID="{8F6C4E04-8314-46F9-B5CD-DD6B465D609F}" presName="txShp" presStyleLbl="node1" presStyleIdx="0" presStyleCnt="2" custScaleY="164289">
        <dgm:presLayoutVars>
          <dgm:bulletEnabled val="1"/>
        </dgm:presLayoutVars>
      </dgm:prSet>
      <dgm:spPr/>
    </dgm:pt>
    <dgm:pt modelId="{99224C9E-77E9-44F2-A4E2-CEE8C6F87EBA}" type="pres">
      <dgm:prSet presAssocID="{28F89A6A-04F4-4FB1-A40A-B87B09E0301F}" presName="spacing" presStyleCnt="0"/>
      <dgm:spPr/>
    </dgm:pt>
    <dgm:pt modelId="{A12E966B-7221-48E1-8180-8B830C9D969B}" type="pres">
      <dgm:prSet presAssocID="{D13AAAB0-E5AC-4470-B9AC-2F25071DEF3B}" presName="composite" presStyleCnt="0"/>
      <dgm:spPr/>
    </dgm:pt>
    <dgm:pt modelId="{97516D69-57EC-4DFF-9775-BE457E4DCF81}" type="pres">
      <dgm:prSet presAssocID="{D13AAAB0-E5AC-4470-B9AC-2F25071DEF3B}" presName="imgShp" presStyleLbl="fgImgPlace1" presStyleIdx="1" presStyleCnt="2" custScaleX="67570" custScaleY="70535" custLinFactY="-61701" custLinFactNeighborX="-51943" custLinFactNeighborY="-10000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497C98D4-57AF-4CC9-B49D-F12BC6A0DA2B}" type="pres">
      <dgm:prSet presAssocID="{D13AAAB0-E5AC-4470-B9AC-2F25071DEF3B}" presName="txShp" presStyleLbl="node1" presStyleIdx="1" presStyleCnt="2" custScaleX="99579">
        <dgm:presLayoutVars>
          <dgm:bulletEnabled val="1"/>
        </dgm:presLayoutVars>
      </dgm:prSet>
      <dgm:spPr/>
    </dgm:pt>
  </dgm:ptLst>
  <dgm:cxnLst>
    <dgm:cxn modelId="{73688B06-BF19-41AF-9A47-EB65BC337889}" srcId="{DECCD18A-EA88-4E45-A78C-65D9D13084D8}" destId="{D13AAAB0-E5AC-4470-B9AC-2F25071DEF3B}" srcOrd="1" destOrd="0" parTransId="{8D8197CD-F34B-482B-837E-B139327C50EB}" sibTransId="{E480648F-7CC0-4583-871F-FA003F9EF167}"/>
    <dgm:cxn modelId="{91189348-0CEF-44AC-90CB-BAAE7DF2E02B}" srcId="{DECCD18A-EA88-4E45-A78C-65D9D13084D8}" destId="{8F6C4E04-8314-46F9-B5CD-DD6B465D609F}" srcOrd="0" destOrd="0" parTransId="{6AD8BDA4-CA66-48EA-9415-891F189C6B22}" sibTransId="{28F89A6A-04F4-4FB1-A40A-B87B09E0301F}"/>
    <dgm:cxn modelId="{DA397D4D-655B-46BB-85CD-6A4F5BF058DA}" type="presOf" srcId="{DECCD18A-EA88-4E45-A78C-65D9D13084D8}" destId="{08DD50DE-E8F7-4100-BEF4-2BEA100BC509}" srcOrd="0" destOrd="0" presId="urn:microsoft.com/office/officeart/2005/8/layout/vList3"/>
    <dgm:cxn modelId="{16598AD8-EB1B-4EC4-9D62-FD4EFA029CF8}" type="presOf" srcId="{8F6C4E04-8314-46F9-B5CD-DD6B465D609F}" destId="{6714436C-BED7-49C8-A518-32E01F0F3CBD}" srcOrd="0" destOrd="0" presId="urn:microsoft.com/office/officeart/2005/8/layout/vList3"/>
    <dgm:cxn modelId="{14B632DE-0D90-4FC9-B3C3-70EACAEB664D}" type="presOf" srcId="{D13AAAB0-E5AC-4470-B9AC-2F25071DEF3B}" destId="{497C98D4-57AF-4CC9-B49D-F12BC6A0DA2B}" srcOrd="0" destOrd="0" presId="urn:microsoft.com/office/officeart/2005/8/layout/vList3"/>
    <dgm:cxn modelId="{E1585AF0-C723-438E-8250-C23644073848}" type="presParOf" srcId="{08DD50DE-E8F7-4100-BEF4-2BEA100BC509}" destId="{5570E1F4-497C-4264-A233-A84D2659B93E}" srcOrd="0" destOrd="0" presId="urn:microsoft.com/office/officeart/2005/8/layout/vList3"/>
    <dgm:cxn modelId="{72EF13BD-B665-4F3C-8464-63B08401BA9C}" type="presParOf" srcId="{5570E1F4-497C-4264-A233-A84D2659B93E}" destId="{24E114B4-D6DF-43B8-979D-F1FDEC016CF8}" srcOrd="0" destOrd="0" presId="urn:microsoft.com/office/officeart/2005/8/layout/vList3"/>
    <dgm:cxn modelId="{4D912ECD-A1C2-4181-92E5-7DA7E727C65D}" type="presParOf" srcId="{5570E1F4-497C-4264-A233-A84D2659B93E}" destId="{6714436C-BED7-49C8-A518-32E01F0F3CBD}" srcOrd="1" destOrd="0" presId="urn:microsoft.com/office/officeart/2005/8/layout/vList3"/>
    <dgm:cxn modelId="{DB877A12-124B-4142-A0F2-FD850E7B816F}" type="presParOf" srcId="{08DD50DE-E8F7-4100-BEF4-2BEA100BC509}" destId="{99224C9E-77E9-44F2-A4E2-CEE8C6F87EBA}" srcOrd="1" destOrd="0" presId="urn:microsoft.com/office/officeart/2005/8/layout/vList3"/>
    <dgm:cxn modelId="{38CCF93C-FAF4-488A-9BBA-910ECC66E6F1}" type="presParOf" srcId="{08DD50DE-E8F7-4100-BEF4-2BEA100BC509}" destId="{A12E966B-7221-48E1-8180-8B830C9D969B}" srcOrd="2" destOrd="0" presId="urn:microsoft.com/office/officeart/2005/8/layout/vList3"/>
    <dgm:cxn modelId="{9D67CD93-8EB4-48CF-8518-2FEA25CD6B71}" type="presParOf" srcId="{A12E966B-7221-48E1-8180-8B830C9D969B}" destId="{97516D69-57EC-4DFF-9775-BE457E4DCF81}" srcOrd="0" destOrd="0" presId="urn:microsoft.com/office/officeart/2005/8/layout/vList3"/>
    <dgm:cxn modelId="{932EF335-8872-4908-92C2-1F740CA76184}" type="presParOf" srcId="{A12E966B-7221-48E1-8180-8B830C9D969B}" destId="{497C98D4-57AF-4CC9-B49D-F12BC6A0DA2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CCD18A-EA88-4E45-A78C-65D9D13084D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6C4E04-8314-46F9-B5CD-DD6B465D609F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900" b="1" dirty="0"/>
            <a:t>Отсутствует: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900" b="1" dirty="0"/>
            <a:t>- интерфейсы </a:t>
          </a:r>
          <a:r>
            <a:rPr lang="fi-FI" sz="900" b="1" dirty="0"/>
            <a:t>Ethernet </a:t>
          </a:r>
          <a:r>
            <a:rPr lang="ru-RU" sz="900" b="1" dirty="0"/>
            <a:t>и </a:t>
          </a:r>
          <a:r>
            <a:rPr lang="fi-FI" sz="900" b="1" dirty="0"/>
            <a:t>Wi-Fi</a:t>
          </a:r>
          <a:r>
            <a:rPr lang="ru-RU" sz="900" b="1" dirty="0"/>
            <a:t>;</a:t>
          </a:r>
        </a:p>
      </dgm:t>
    </dgm:pt>
    <dgm:pt modelId="{6AD8BDA4-CA66-48EA-9415-891F189C6B22}" type="parTrans" cxnId="{91189348-0CEF-44AC-90CB-BAAE7DF2E02B}">
      <dgm:prSet/>
      <dgm:spPr/>
      <dgm:t>
        <a:bodyPr/>
        <a:lstStyle/>
        <a:p>
          <a:endParaRPr lang="ru-RU"/>
        </a:p>
      </dgm:t>
    </dgm:pt>
    <dgm:pt modelId="{28F89A6A-04F4-4FB1-A40A-B87B09E0301F}" type="sibTrans" cxnId="{91189348-0CEF-44AC-90CB-BAAE7DF2E02B}">
      <dgm:prSet/>
      <dgm:spPr/>
      <dgm:t>
        <a:bodyPr/>
        <a:lstStyle/>
        <a:p>
          <a:endParaRPr lang="ru-RU"/>
        </a:p>
      </dgm:t>
    </dgm:pt>
    <dgm:pt modelId="{D13AAAB0-E5AC-4470-B9AC-2F25071DEF3B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900" b="1" dirty="0"/>
            <a:t>Присутствует: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900" dirty="0"/>
            <a:t>-  интерфейс </a:t>
          </a:r>
          <a:r>
            <a:rPr lang="fi-FI" sz="900" dirty="0"/>
            <a:t>GPRS/RS-485/RS-232</a:t>
          </a:r>
          <a:endParaRPr lang="ru-RU" sz="800" dirty="0"/>
        </a:p>
      </dgm:t>
    </dgm:pt>
    <dgm:pt modelId="{8D8197CD-F34B-482B-837E-B139327C50EB}" type="parTrans" cxnId="{73688B06-BF19-41AF-9A47-EB65BC337889}">
      <dgm:prSet/>
      <dgm:spPr/>
      <dgm:t>
        <a:bodyPr/>
        <a:lstStyle/>
        <a:p>
          <a:endParaRPr lang="ru-RU"/>
        </a:p>
      </dgm:t>
    </dgm:pt>
    <dgm:pt modelId="{E480648F-7CC0-4583-871F-FA003F9EF167}" type="sibTrans" cxnId="{73688B06-BF19-41AF-9A47-EB65BC337889}">
      <dgm:prSet/>
      <dgm:spPr/>
      <dgm:t>
        <a:bodyPr/>
        <a:lstStyle/>
        <a:p>
          <a:endParaRPr lang="ru-RU"/>
        </a:p>
      </dgm:t>
    </dgm:pt>
    <dgm:pt modelId="{08DD50DE-E8F7-4100-BEF4-2BEA100BC509}" type="pres">
      <dgm:prSet presAssocID="{DECCD18A-EA88-4E45-A78C-65D9D13084D8}" presName="linearFlow" presStyleCnt="0">
        <dgm:presLayoutVars>
          <dgm:dir/>
          <dgm:resizeHandles val="exact"/>
        </dgm:presLayoutVars>
      </dgm:prSet>
      <dgm:spPr/>
    </dgm:pt>
    <dgm:pt modelId="{5570E1F4-497C-4264-A233-A84D2659B93E}" type="pres">
      <dgm:prSet presAssocID="{8F6C4E04-8314-46F9-B5CD-DD6B465D609F}" presName="composite" presStyleCnt="0"/>
      <dgm:spPr/>
    </dgm:pt>
    <dgm:pt modelId="{24E114B4-D6DF-43B8-979D-F1FDEC016CF8}" type="pres">
      <dgm:prSet presAssocID="{8F6C4E04-8314-46F9-B5CD-DD6B465D609F}" presName="imgShp" presStyleLbl="fgImgPlace1" presStyleIdx="0" presStyleCnt="2" custScaleX="61763" custScaleY="57203" custLinFactY="26762" custLinFactNeighborX="-35719" custLinFactNeighborY="100000"/>
      <dgm:spPr>
        <a:blipFill>
          <a:blip xmlns:r="http://schemas.openxmlformats.org/officeDocument/2006/relationships" r:embed="rId1"/>
          <a:srcRect/>
          <a:stretch>
            <a:fillRect l="-2000" r="-2000"/>
          </a:stretch>
        </a:blipFill>
      </dgm:spPr>
    </dgm:pt>
    <dgm:pt modelId="{6714436C-BED7-49C8-A518-32E01F0F3CBD}" type="pres">
      <dgm:prSet presAssocID="{8F6C4E04-8314-46F9-B5CD-DD6B465D609F}" presName="txShp" presStyleLbl="node1" presStyleIdx="0" presStyleCnt="2" custScaleY="104164">
        <dgm:presLayoutVars>
          <dgm:bulletEnabled val="1"/>
        </dgm:presLayoutVars>
      </dgm:prSet>
      <dgm:spPr/>
    </dgm:pt>
    <dgm:pt modelId="{99224C9E-77E9-44F2-A4E2-CEE8C6F87EBA}" type="pres">
      <dgm:prSet presAssocID="{28F89A6A-04F4-4FB1-A40A-B87B09E0301F}" presName="spacing" presStyleCnt="0"/>
      <dgm:spPr/>
    </dgm:pt>
    <dgm:pt modelId="{A12E966B-7221-48E1-8180-8B830C9D969B}" type="pres">
      <dgm:prSet presAssocID="{D13AAAB0-E5AC-4470-B9AC-2F25071DEF3B}" presName="composite" presStyleCnt="0"/>
      <dgm:spPr/>
    </dgm:pt>
    <dgm:pt modelId="{97516D69-57EC-4DFF-9775-BE457E4DCF81}" type="pres">
      <dgm:prSet presAssocID="{D13AAAB0-E5AC-4470-B9AC-2F25071DEF3B}" presName="imgShp" presStyleLbl="fgImgPlace1" presStyleIdx="1" presStyleCnt="2" custScaleX="54708" custScaleY="53737" custLinFactY="-36817" custLinFactNeighborX="-42981" custLinFactNeighborY="-100000"/>
      <dgm:spPr>
        <a:blipFill>
          <a:blip xmlns:r="http://schemas.openxmlformats.org/officeDocument/2006/relationships" r:embed="rId2"/>
          <a:srcRect/>
          <a:stretch>
            <a:fillRect t="-1000" b="-1000"/>
          </a:stretch>
        </a:blipFill>
      </dgm:spPr>
    </dgm:pt>
    <dgm:pt modelId="{497C98D4-57AF-4CC9-B49D-F12BC6A0DA2B}" type="pres">
      <dgm:prSet presAssocID="{D13AAAB0-E5AC-4470-B9AC-2F25071DEF3B}" presName="txShp" presStyleLbl="node1" presStyleIdx="1" presStyleCnt="2" custScaleX="99579">
        <dgm:presLayoutVars>
          <dgm:bulletEnabled val="1"/>
        </dgm:presLayoutVars>
      </dgm:prSet>
      <dgm:spPr/>
    </dgm:pt>
  </dgm:ptLst>
  <dgm:cxnLst>
    <dgm:cxn modelId="{73688B06-BF19-41AF-9A47-EB65BC337889}" srcId="{DECCD18A-EA88-4E45-A78C-65D9D13084D8}" destId="{D13AAAB0-E5AC-4470-B9AC-2F25071DEF3B}" srcOrd="1" destOrd="0" parTransId="{8D8197CD-F34B-482B-837E-B139327C50EB}" sibTransId="{E480648F-7CC0-4583-871F-FA003F9EF167}"/>
    <dgm:cxn modelId="{91189348-0CEF-44AC-90CB-BAAE7DF2E02B}" srcId="{DECCD18A-EA88-4E45-A78C-65D9D13084D8}" destId="{8F6C4E04-8314-46F9-B5CD-DD6B465D609F}" srcOrd="0" destOrd="0" parTransId="{6AD8BDA4-CA66-48EA-9415-891F189C6B22}" sibTransId="{28F89A6A-04F4-4FB1-A40A-B87B09E0301F}"/>
    <dgm:cxn modelId="{DA397D4D-655B-46BB-85CD-6A4F5BF058DA}" type="presOf" srcId="{DECCD18A-EA88-4E45-A78C-65D9D13084D8}" destId="{08DD50DE-E8F7-4100-BEF4-2BEA100BC509}" srcOrd="0" destOrd="0" presId="urn:microsoft.com/office/officeart/2005/8/layout/vList3"/>
    <dgm:cxn modelId="{16598AD8-EB1B-4EC4-9D62-FD4EFA029CF8}" type="presOf" srcId="{8F6C4E04-8314-46F9-B5CD-DD6B465D609F}" destId="{6714436C-BED7-49C8-A518-32E01F0F3CBD}" srcOrd="0" destOrd="0" presId="urn:microsoft.com/office/officeart/2005/8/layout/vList3"/>
    <dgm:cxn modelId="{14B632DE-0D90-4FC9-B3C3-70EACAEB664D}" type="presOf" srcId="{D13AAAB0-E5AC-4470-B9AC-2F25071DEF3B}" destId="{497C98D4-57AF-4CC9-B49D-F12BC6A0DA2B}" srcOrd="0" destOrd="0" presId="urn:microsoft.com/office/officeart/2005/8/layout/vList3"/>
    <dgm:cxn modelId="{E1585AF0-C723-438E-8250-C23644073848}" type="presParOf" srcId="{08DD50DE-E8F7-4100-BEF4-2BEA100BC509}" destId="{5570E1F4-497C-4264-A233-A84D2659B93E}" srcOrd="0" destOrd="0" presId="urn:microsoft.com/office/officeart/2005/8/layout/vList3"/>
    <dgm:cxn modelId="{72EF13BD-B665-4F3C-8464-63B08401BA9C}" type="presParOf" srcId="{5570E1F4-497C-4264-A233-A84D2659B93E}" destId="{24E114B4-D6DF-43B8-979D-F1FDEC016CF8}" srcOrd="0" destOrd="0" presId="urn:microsoft.com/office/officeart/2005/8/layout/vList3"/>
    <dgm:cxn modelId="{4D912ECD-A1C2-4181-92E5-7DA7E727C65D}" type="presParOf" srcId="{5570E1F4-497C-4264-A233-A84D2659B93E}" destId="{6714436C-BED7-49C8-A518-32E01F0F3CBD}" srcOrd="1" destOrd="0" presId="urn:microsoft.com/office/officeart/2005/8/layout/vList3"/>
    <dgm:cxn modelId="{DB877A12-124B-4142-A0F2-FD850E7B816F}" type="presParOf" srcId="{08DD50DE-E8F7-4100-BEF4-2BEA100BC509}" destId="{99224C9E-77E9-44F2-A4E2-CEE8C6F87EBA}" srcOrd="1" destOrd="0" presId="urn:microsoft.com/office/officeart/2005/8/layout/vList3"/>
    <dgm:cxn modelId="{38CCF93C-FAF4-488A-9BBA-910ECC66E6F1}" type="presParOf" srcId="{08DD50DE-E8F7-4100-BEF4-2BEA100BC509}" destId="{A12E966B-7221-48E1-8180-8B830C9D969B}" srcOrd="2" destOrd="0" presId="urn:microsoft.com/office/officeart/2005/8/layout/vList3"/>
    <dgm:cxn modelId="{9D67CD93-8EB4-48CF-8518-2FEA25CD6B71}" type="presParOf" srcId="{A12E966B-7221-48E1-8180-8B830C9D969B}" destId="{97516D69-57EC-4DFF-9775-BE457E4DCF81}" srcOrd="0" destOrd="0" presId="urn:microsoft.com/office/officeart/2005/8/layout/vList3"/>
    <dgm:cxn modelId="{932EF335-8872-4908-92C2-1F740CA76184}" type="presParOf" srcId="{A12E966B-7221-48E1-8180-8B830C9D969B}" destId="{497C98D4-57AF-4CC9-B49D-F12BC6A0DA2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D3E6076-3B1D-4394-A1F3-DA5C7A3A80D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46D739-EC7A-4EDD-86B4-7932D3A0A67D}">
      <dgm:prSet phldrT="[Текст]"/>
      <dgm:spPr/>
      <dgm:t>
        <a:bodyPr/>
        <a:lstStyle/>
        <a:p>
          <a:r>
            <a:rPr lang="ru-RU" dirty="0"/>
            <a:t>Импортные преобразователи интерфейсов</a:t>
          </a:r>
        </a:p>
      </dgm:t>
    </dgm:pt>
    <dgm:pt modelId="{DDE83353-AEBA-4F95-A84F-BDB86F8FC8B2}" type="parTrans" cxnId="{3F3198F7-7BAF-4388-9ECE-67F261049601}">
      <dgm:prSet/>
      <dgm:spPr/>
      <dgm:t>
        <a:bodyPr/>
        <a:lstStyle/>
        <a:p>
          <a:endParaRPr lang="ru-RU"/>
        </a:p>
      </dgm:t>
    </dgm:pt>
    <dgm:pt modelId="{22B9CCC0-7E10-42D9-A6BB-2CB8C696FA23}" type="sibTrans" cxnId="{3F3198F7-7BAF-4388-9ECE-67F261049601}">
      <dgm:prSet/>
      <dgm:spPr/>
      <dgm:t>
        <a:bodyPr/>
        <a:lstStyle/>
        <a:p>
          <a:endParaRPr lang="ru-RU"/>
        </a:p>
      </dgm:t>
    </dgm:pt>
    <dgm:pt modelId="{F5C27D7A-567B-4361-B8C1-C5F614F7767E}">
      <dgm:prSet phldrT="[Текст]"/>
      <dgm:spPr/>
      <dgm:t>
        <a:bodyPr/>
        <a:lstStyle/>
        <a:p>
          <a:r>
            <a:rPr lang="ru-RU" b="1" dirty="0"/>
            <a:t>MOXA (Тайвань):</a:t>
          </a:r>
          <a:r>
            <a:rPr lang="ru-RU" dirty="0"/>
            <a:t> устройства серии </a:t>
          </a:r>
          <a:r>
            <a:rPr lang="ru-RU" dirty="0" err="1"/>
            <a:t>NPort</a:t>
          </a:r>
          <a:r>
            <a:rPr lang="ru-RU" dirty="0"/>
            <a:t>, ICF, UC</a:t>
          </a:r>
        </a:p>
      </dgm:t>
    </dgm:pt>
    <dgm:pt modelId="{4AC5A303-A6A3-42F7-AB0F-6B6526CF47B9}" type="parTrans" cxnId="{C873DC1D-9727-4CB0-9FB0-45E0206B9B41}">
      <dgm:prSet/>
      <dgm:spPr/>
      <dgm:t>
        <a:bodyPr/>
        <a:lstStyle/>
        <a:p>
          <a:endParaRPr lang="ru-RU"/>
        </a:p>
      </dgm:t>
    </dgm:pt>
    <dgm:pt modelId="{2C4B1307-0DF5-4B37-A0B9-04F27B5ACA98}" type="sibTrans" cxnId="{C873DC1D-9727-4CB0-9FB0-45E0206B9B41}">
      <dgm:prSet/>
      <dgm:spPr/>
      <dgm:t>
        <a:bodyPr/>
        <a:lstStyle/>
        <a:p>
          <a:endParaRPr lang="ru-RU"/>
        </a:p>
      </dgm:t>
    </dgm:pt>
    <dgm:pt modelId="{D121136F-DA84-4C20-9046-FCDE7C958153}">
      <dgm:prSet phldrT="[Текст]"/>
      <dgm:spPr/>
      <dgm:t>
        <a:bodyPr/>
        <a:lstStyle/>
        <a:p>
          <a:r>
            <a:rPr lang="ru-RU" b="1" dirty="0"/>
            <a:t>ICP DAS, Siemens, HMS:</a:t>
          </a:r>
          <a:r>
            <a:rPr lang="ru-RU" dirty="0"/>
            <a:t> шлюзы с узкой специализацией и высокой стоимостью</a:t>
          </a:r>
        </a:p>
      </dgm:t>
    </dgm:pt>
    <dgm:pt modelId="{93152FCA-98B8-4FEC-9793-4FE65AB31054}" type="parTrans" cxnId="{C12540AC-1F5F-43B0-A1F0-C7DFFFFB75A3}">
      <dgm:prSet/>
      <dgm:spPr/>
      <dgm:t>
        <a:bodyPr/>
        <a:lstStyle/>
        <a:p>
          <a:endParaRPr lang="ru-RU"/>
        </a:p>
      </dgm:t>
    </dgm:pt>
    <dgm:pt modelId="{AC0AD90B-84B9-448B-9728-2DC4A8BE8891}" type="sibTrans" cxnId="{C12540AC-1F5F-43B0-A1F0-C7DFFFFB75A3}">
      <dgm:prSet/>
      <dgm:spPr/>
      <dgm:t>
        <a:bodyPr/>
        <a:lstStyle/>
        <a:p>
          <a:endParaRPr lang="ru-RU"/>
        </a:p>
      </dgm:t>
    </dgm:pt>
    <dgm:pt modelId="{CB0A1460-BB82-4336-BDBB-178FE3265667}">
      <dgm:prSet phldrT="[Текст]"/>
      <dgm:spPr/>
      <dgm:t>
        <a:bodyPr/>
        <a:lstStyle/>
        <a:p>
          <a:r>
            <a:rPr lang="ru-RU" dirty="0"/>
            <a:t>Контроллеры с ограниченной </a:t>
          </a:r>
          <a:r>
            <a:rPr lang="ru-RU" dirty="0" err="1"/>
            <a:t>конфигурируемостью</a:t>
          </a:r>
          <a:endParaRPr lang="ru-RU" dirty="0"/>
        </a:p>
      </dgm:t>
    </dgm:pt>
    <dgm:pt modelId="{684EAAA5-2E59-424B-A06D-7AB91A896D5A}" type="parTrans" cxnId="{A130FD4F-7F8F-42BC-B6FF-E1A3F97F377D}">
      <dgm:prSet/>
      <dgm:spPr/>
      <dgm:t>
        <a:bodyPr/>
        <a:lstStyle/>
        <a:p>
          <a:endParaRPr lang="ru-RU"/>
        </a:p>
      </dgm:t>
    </dgm:pt>
    <dgm:pt modelId="{55347C30-3D8F-4D62-A494-F3AFA2FE5F58}" type="sibTrans" cxnId="{A130FD4F-7F8F-42BC-B6FF-E1A3F97F377D}">
      <dgm:prSet/>
      <dgm:spPr/>
      <dgm:t>
        <a:bodyPr/>
        <a:lstStyle/>
        <a:p>
          <a:endParaRPr lang="ru-RU"/>
        </a:p>
      </dgm:t>
    </dgm:pt>
    <dgm:pt modelId="{E9CC072D-22BD-4FD9-8AC7-810C401B832A}">
      <dgm:prSet phldrT="[Текст]"/>
      <dgm:spPr/>
      <dgm:t>
        <a:bodyPr/>
        <a:lstStyle/>
        <a:p>
          <a:r>
            <a:rPr lang="ru-RU" b="1" dirty="0" err="1"/>
            <a:t>Wiren</a:t>
          </a:r>
          <a:r>
            <a:rPr lang="ru-RU" b="1" dirty="0"/>
            <a:t> Board (РФ):</a:t>
          </a:r>
          <a:r>
            <a:rPr lang="ru-RU" dirty="0"/>
            <a:t> требует доработки под специфические протоколы, высокая цена (~23–25 тыс. </a:t>
          </a:r>
          <a:r>
            <a:rPr lang="ru-RU" dirty="0" err="1"/>
            <a:t>руб</a:t>
          </a:r>
          <a:r>
            <a:rPr lang="ru-RU" dirty="0"/>
            <a:t>)</a:t>
          </a:r>
        </a:p>
      </dgm:t>
    </dgm:pt>
    <dgm:pt modelId="{643DA54C-C716-4973-86A6-B61280E16B3D}" type="parTrans" cxnId="{45118BFB-CF78-4407-9209-9998271E7775}">
      <dgm:prSet/>
      <dgm:spPr/>
      <dgm:t>
        <a:bodyPr/>
        <a:lstStyle/>
        <a:p>
          <a:endParaRPr lang="ru-RU"/>
        </a:p>
      </dgm:t>
    </dgm:pt>
    <dgm:pt modelId="{A80EFD86-DB2B-4CE2-80FA-41FAE189DFD4}" type="sibTrans" cxnId="{45118BFB-CF78-4407-9209-9998271E7775}">
      <dgm:prSet/>
      <dgm:spPr/>
      <dgm:t>
        <a:bodyPr/>
        <a:lstStyle/>
        <a:p>
          <a:endParaRPr lang="ru-RU"/>
        </a:p>
      </dgm:t>
    </dgm:pt>
    <dgm:pt modelId="{85ED5D5C-09A0-422D-873C-05F9499D2C64}">
      <dgm:prSet phldrT="[Текст]"/>
      <dgm:spPr/>
      <dgm:t>
        <a:bodyPr/>
        <a:lstStyle/>
        <a:p>
          <a:r>
            <a:rPr lang="ru-RU" dirty="0"/>
            <a:t>Низкоуровневые устройства</a:t>
          </a:r>
        </a:p>
      </dgm:t>
    </dgm:pt>
    <dgm:pt modelId="{E650BA2F-CE6C-4946-8A45-F52D9C3E7951}" type="parTrans" cxnId="{4B838F0C-A39F-40ED-8B3F-129B35AF7854}">
      <dgm:prSet/>
      <dgm:spPr/>
      <dgm:t>
        <a:bodyPr/>
        <a:lstStyle/>
        <a:p>
          <a:endParaRPr lang="ru-RU"/>
        </a:p>
      </dgm:t>
    </dgm:pt>
    <dgm:pt modelId="{04ECD990-8745-4136-BFE1-2831F656139B}" type="sibTrans" cxnId="{4B838F0C-A39F-40ED-8B3F-129B35AF7854}">
      <dgm:prSet/>
      <dgm:spPr/>
      <dgm:t>
        <a:bodyPr/>
        <a:lstStyle/>
        <a:p>
          <a:endParaRPr lang="ru-RU"/>
        </a:p>
      </dgm:t>
    </dgm:pt>
    <dgm:pt modelId="{7298A837-4026-4405-9423-370B880CB56B}">
      <dgm:prSet phldrT="[Текст]"/>
      <dgm:spPr/>
      <dgm:t>
        <a:bodyPr/>
        <a:lstStyle/>
        <a:p>
          <a:r>
            <a:rPr lang="ru-RU" dirty="0"/>
            <a:t>Одно- или </a:t>
          </a:r>
          <a:r>
            <a:rPr lang="ru-RU" dirty="0" err="1"/>
            <a:t>двухпортовые</a:t>
          </a:r>
          <a:r>
            <a:rPr lang="ru-RU" dirty="0"/>
            <a:t> преобразователи RS485-RS232</a:t>
          </a:r>
        </a:p>
      </dgm:t>
    </dgm:pt>
    <dgm:pt modelId="{DC908A70-DEDA-4844-A5E0-2D41BA16702C}" type="parTrans" cxnId="{8FD0E0C5-DBDE-42E7-B24A-AA867DC9EEED}">
      <dgm:prSet/>
      <dgm:spPr/>
      <dgm:t>
        <a:bodyPr/>
        <a:lstStyle/>
        <a:p>
          <a:endParaRPr lang="ru-RU"/>
        </a:p>
      </dgm:t>
    </dgm:pt>
    <dgm:pt modelId="{2AE22C98-F979-4824-8A07-D2F043A7A4CE}" type="sibTrans" cxnId="{8FD0E0C5-DBDE-42E7-B24A-AA867DC9EEED}">
      <dgm:prSet/>
      <dgm:spPr/>
      <dgm:t>
        <a:bodyPr/>
        <a:lstStyle/>
        <a:p>
          <a:endParaRPr lang="ru-RU"/>
        </a:p>
      </dgm:t>
    </dgm:pt>
    <dgm:pt modelId="{7D98045A-9800-4B93-BE36-1DB6047E976C}">
      <dgm:prSet phldrT="[Текст]"/>
      <dgm:spPr/>
      <dgm:t>
        <a:bodyPr/>
        <a:lstStyle/>
        <a:p>
          <a:r>
            <a:rPr lang="ru-RU" dirty="0"/>
            <a:t>Модемы с фиксированной конфигурацией, не предназначенные для работы в составе SCADA или </a:t>
          </a:r>
          <a:r>
            <a:rPr lang="ru-RU" dirty="0" err="1"/>
            <a:t>IoT</a:t>
          </a:r>
          <a:r>
            <a:rPr lang="ru-RU" dirty="0"/>
            <a:t>-сетей</a:t>
          </a:r>
        </a:p>
      </dgm:t>
    </dgm:pt>
    <dgm:pt modelId="{96F4AAB2-6E02-42B4-80CA-045EE566AF20}" type="parTrans" cxnId="{700594EF-B165-42E9-AB61-777B90C87479}">
      <dgm:prSet/>
      <dgm:spPr/>
      <dgm:t>
        <a:bodyPr/>
        <a:lstStyle/>
        <a:p>
          <a:endParaRPr lang="ru-RU"/>
        </a:p>
      </dgm:t>
    </dgm:pt>
    <dgm:pt modelId="{942A2BD1-1116-4BAD-A23D-213368EE299D}" type="sibTrans" cxnId="{700594EF-B165-42E9-AB61-777B90C87479}">
      <dgm:prSet/>
      <dgm:spPr/>
      <dgm:t>
        <a:bodyPr/>
        <a:lstStyle/>
        <a:p>
          <a:endParaRPr lang="ru-RU"/>
        </a:p>
      </dgm:t>
    </dgm:pt>
    <dgm:pt modelId="{79F65DD3-6A7B-457E-8B8D-291F6DCDB11F}">
      <dgm:prSet phldrT="[Текст]"/>
      <dgm:spPr/>
      <dgm:t>
        <a:bodyPr/>
        <a:lstStyle/>
        <a:p>
          <a:r>
            <a:rPr lang="ru-RU" b="1" dirty="0" err="1"/>
            <a:t>Advantech</a:t>
          </a:r>
          <a:r>
            <a:rPr lang="ru-RU" b="1" dirty="0"/>
            <a:t>:</a:t>
          </a:r>
          <a:r>
            <a:rPr lang="ru-RU" dirty="0"/>
            <a:t> преобразователи ADAM и шлюзы серии WISE</a:t>
          </a:r>
        </a:p>
      </dgm:t>
    </dgm:pt>
    <dgm:pt modelId="{7D6E9D26-714F-4921-9D36-9FDFE3FB55D2}" type="parTrans" cxnId="{51AF1A10-E09B-4810-A90F-806F9BBED08E}">
      <dgm:prSet/>
      <dgm:spPr/>
      <dgm:t>
        <a:bodyPr/>
        <a:lstStyle/>
        <a:p>
          <a:endParaRPr lang="ru-RU"/>
        </a:p>
      </dgm:t>
    </dgm:pt>
    <dgm:pt modelId="{F69CB1A4-0262-4CF4-BD8A-150AFE0A91B5}" type="sibTrans" cxnId="{51AF1A10-E09B-4810-A90F-806F9BBED08E}">
      <dgm:prSet/>
      <dgm:spPr/>
      <dgm:t>
        <a:bodyPr/>
        <a:lstStyle/>
        <a:p>
          <a:endParaRPr lang="ru-RU"/>
        </a:p>
      </dgm:t>
    </dgm:pt>
    <dgm:pt modelId="{664C1337-E038-4C8C-AC04-5941E7EB3367}">
      <dgm:prSet phldrT="[Текст]"/>
      <dgm:spPr/>
      <dgm:t>
        <a:bodyPr/>
        <a:lstStyle/>
        <a:p>
          <a:r>
            <a:rPr lang="ru-RU" b="1" dirty="0" err="1"/>
            <a:t>Teleofis</a:t>
          </a:r>
          <a:r>
            <a:rPr lang="ru-RU" b="1" dirty="0"/>
            <a:t>, Сигнал, </a:t>
          </a:r>
          <a:r>
            <a:rPr lang="ru-RU" b="1" dirty="0" err="1"/>
            <a:t>Промэлектроника</a:t>
          </a:r>
          <a:r>
            <a:rPr lang="ru-RU" b="1" dirty="0"/>
            <a:t>:</a:t>
          </a:r>
          <a:r>
            <a:rPr lang="ru-RU" dirty="0"/>
            <a:t> устройства с базовой функцией передачи данных, без возможности расширения или интеллектуальной обработки</a:t>
          </a:r>
        </a:p>
      </dgm:t>
    </dgm:pt>
    <dgm:pt modelId="{AEF58C8D-0D31-4429-8E10-630E9383897D}" type="parTrans" cxnId="{D2CC82C3-E167-42A9-B51C-5654D31A1B08}">
      <dgm:prSet/>
      <dgm:spPr/>
      <dgm:t>
        <a:bodyPr/>
        <a:lstStyle/>
        <a:p>
          <a:endParaRPr lang="ru-RU"/>
        </a:p>
      </dgm:t>
    </dgm:pt>
    <dgm:pt modelId="{E538CDBB-54F8-499B-854C-4665B636B85C}" type="sibTrans" cxnId="{D2CC82C3-E167-42A9-B51C-5654D31A1B08}">
      <dgm:prSet/>
      <dgm:spPr/>
      <dgm:t>
        <a:bodyPr/>
        <a:lstStyle/>
        <a:p>
          <a:endParaRPr lang="ru-RU"/>
        </a:p>
      </dgm:t>
    </dgm:pt>
    <dgm:pt modelId="{D18178F7-63BC-4D85-BED5-E83556D1558D}" type="pres">
      <dgm:prSet presAssocID="{7D3E6076-3B1D-4394-A1F3-DA5C7A3A80D8}" presName="Name0" presStyleCnt="0">
        <dgm:presLayoutVars>
          <dgm:dir/>
          <dgm:animLvl val="lvl"/>
          <dgm:resizeHandles val="exact"/>
        </dgm:presLayoutVars>
      </dgm:prSet>
      <dgm:spPr/>
    </dgm:pt>
    <dgm:pt modelId="{548A8922-6811-4BC4-8A3A-902EFCF8CEA0}" type="pres">
      <dgm:prSet presAssocID="{C846D739-EC7A-4EDD-86B4-7932D3A0A67D}" presName="linNode" presStyleCnt="0"/>
      <dgm:spPr/>
    </dgm:pt>
    <dgm:pt modelId="{D40CCEC0-2023-4E83-AA71-CB3D88CA35A6}" type="pres">
      <dgm:prSet presAssocID="{C846D739-EC7A-4EDD-86B4-7932D3A0A67D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9D733D8D-949E-4358-82E6-1C727B496BF7}" type="pres">
      <dgm:prSet presAssocID="{C846D739-EC7A-4EDD-86B4-7932D3A0A67D}" presName="descendantText" presStyleLbl="alignAccFollowNode1" presStyleIdx="0" presStyleCnt="3">
        <dgm:presLayoutVars>
          <dgm:bulletEnabled val="1"/>
        </dgm:presLayoutVars>
      </dgm:prSet>
      <dgm:spPr/>
    </dgm:pt>
    <dgm:pt modelId="{0B950C51-BDD8-4604-93EA-BA314FDE098B}" type="pres">
      <dgm:prSet presAssocID="{22B9CCC0-7E10-42D9-A6BB-2CB8C696FA23}" presName="sp" presStyleCnt="0"/>
      <dgm:spPr/>
    </dgm:pt>
    <dgm:pt modelId="{3FB73BF9-0533-4B03-BB5C-A43538338223}" type="pres">
      <dgm:prSet presAssocID="{CB0A1460-BB82-4336-BDBB-178FE3265667}" presName="linNode" presStyleCnt="0"/>
      <dgm:spPr/>
    </dgm:pt>
    <dgm:pt modelId="{B57F701E-9D3E-442D-B70A-8913FC81645E}" type="pres">
      <dgm:prSet presAssocID="{CB0A1460-BB82-4336-BDBB-178FE3265667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78492B9A-4B9E-4B80-A6EF-C9D2015AE55F}" type="pres">
      <dgm:prSet presAssocID="{CB0A1460-BB82-4336-BDBB-178FE3265667}" presName="descendantText" presStyleLbl="alignAccFollowNode1" presStyleIdx="1" presStyleCnt="3">
        <dgm:presLayoutVars>
          <dgm:bulletEnabled val="1"/>
        </dgm:presLayoutVars>
      </dgm:prSet>
      <dgm:spPr/>
    </dgm:pt>
    <dgm:pt modelId="{E0C0C9F8-322B-49F1-BE92-B18C6E818198}" type="pres">
      <dgm:prSet presAssocID="{55347C30-3D8F-4D62-A494-F3AFA2FE5F58}" presName="sp" presStyleCnt="0"/>
      <dgm:spPr/>
    </dgm:pt>
    <dgm:pt modelId="{91416E18-CE3A-43B2-B54C-45BA60AFD36D}" type="pres">
      <dgm:prSet presAssocID="{85ED5D5C-09A0-422D-873C-05F9499D2C64}" presName="linNode" presStyleCnt="0"/>
      <dgm:spPr/>
    </dgm:pt>
    <dgm:pt modelId="{8F8125D6-0AE8-4175-B86F-18844A7670A0}" type="pres">
      <dgm:prSet presAssocID="{85ED5D5C-09A0-422D-873C-05F9499D2C6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7AE4D6F5-FBD2-4EF7-BB76-B3839353703A}" type="pres">
      <dgm:prSet presAssocID="{85ED5D5C-09A0-422D-873C-05F9499D2C64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0754E904-F57A-4884-ADF0-558004169C55}" type="presOf" srcId="{D121136F-DA84-4C20-9046-FCDE7C958153}" destId="{9D733D8D-949E-4358-82E6-1C727B496BF7}" srcOrd="0" destOrd="2" presId="urn:microsoft.com/office/officeart/2005/8/layout/vList5"/>
    <dgm:cxn modelId="{4B838F0C-A39F-40ED-8B3F-129B35AF7854}" srcId="{7D3E6076-3B1D-4394-A1F3-DA5C7A3A80D8}" destId="{85ED5D5C-09A0-422D-873C-05F9499D2C64}" srcOrd="2" destOrd="0" parTransId="{E650BA2F-CE6C-4946-8A45-F52D9C3E7951}" sibTransId="{04ECD990-8745-4136-BFE1-2831F656139B}"/>
    <dgm:cxn modelId="{51AF1A10-E09B-4810-A90F-806F9BBED08E}" srcId="{C846D739-EC7A-4EDD-86B4-7932D3A0A67D}" destId="{79F65DD3-6A7B-457E-8B8D-291F6DCDB11F}" srcOrd="1" destOrd="0" parTransId="{7D6E9D26-714F-4921-9D36-9FDFE3FB55D2}" sibTransId="{F69CB1A4-0262-4CF4-BD8A-150AFE0A91B5}"/>
    <dgm:cxn modelId="{ED42501D-02BA-4D2F-AF80-07EDA30E4868}" type="presOf" srcId="{664C1337-E038-4C8C-AC04-5941E7EB3367}" destId="{78492B9A-4B9E-4B80-A6EF-C9D2015AE55F}" srcOrd="0" destOrd="1" presId="urn:microsoft.com/office/officeart/2005/8/layout/vList5"/>
    <dgm:cxn modelId="{C873DC1D-9727-4CB0-9FB0-45E0206B9B41}" srcId="{C846D739-EC7A-4EDD-86B4-7932D3A0A67D}" destId="{F5C27D7A-567B-4361-B8C1-C5F614F7767E}" srcOrd="0" destOrd="0" parTransId="{4AC5A303-A6A3-42F7-AB0F-6B6526CF47B9}" sibTransId="{2C4B1307-0DF5-4B37-A0B9-04F27B5ACA98}"/>
    <dgm:cxn modelId="{06B59222-AE10-4C20-85F4-814BF9775C04}" type="presOf" srcId="{C846D739-EC7A-4EDD-86B4-7932D3A0A67D}" destId="{D40CCEC0-2023-4E83-AA71-CB3D88CA35A6}" srcOrd="0" destOrd="0" presId="urn:microsoft.com/office/officeart/2005/8/layout/vList5"/>
    <dgm:cxn modelId="{66E18E4A-2B28-4E93-B713-EA39EAABAF7B}" type="presOf" srcId="{E9CC072D-22BD-4FD9-8AC7-810C401B832A}" destId="{78492B9A-4B9E-4B80-A6EF-C9D2015AE55F}" srcOrd="0" destOrd="0" presId="urn:microsoft.com/office/officeart/2005/8/layout/vList5"/>
    <dgm:cxn modelId="{A130FD4F-7F8F-42BC-B6FF-E1A3F97F377D}" srcId="{7D3E6076-3B1D-4394-A1F3-DA5C7A3A80D8}" destId="{CB0A1460-BB82-4336-BDBB-178FE3265667}" srcOrd="1" destOrd="0" parTransId="{684EAAA5-2E59-424B-A06D-7AB91A896D5A}" sibTransId="{55347C30-3D8F-4D62-A494-F3AFA2FE5F58}"/>
    <dgm:cxn modelId="{B9F1F474-BE0A-43E2-AD9F-8945936E6A86}" type="presOf" srcId="{79F65DD3-6A7B-457E-8B8D-291F6DCDB11F}" destId="{9D733D8D-949E-4358-82E6-1C727B496BF7}" srcOrd="0" destOrd="1" presId="urn:microsoft.com/office/officeart/2005/8/layout/vList5"/>
    <dgm:cxn modelId="{A782B55A-17F3-4D53-BC0E-B2D681D2FDBA}" type="presOf" srcId="{7D3E6076-3B1D-4394-A1F3-DA5C7A3A80D8}" destId="{D18178F7-63BC-4D85-BED5-E83556D1558D}" srcOrd="0" destOrd="0" presId="urn:microsoft.com/office/officeart/2005/8/layout/vList5"/>
    <dgm:cxn modelId="{78732C8B-A984-4FB8-905E-7BD3C1D66A73}" type="presOf" srcId="{CB0A1460-BB82-4336-BDBB-178FE3265667}" destId="{B57F701E-9D3E-442D-B70A-8913FC81645E}" srcOrd="0" destOrd="0" presId="urn:microsoft.com/office/officeart/2005/8/layout/vList5"/>
    <dgm:cxn modelId="{4B6FB39E-7A7F-4971-B751-1644D47E76BD}" type="presOf" srcId="{85ED5D5C-09A0-422D-873C-05F9499D2C64}" destId="{8F8125D6-0AE8-4175-B86F-18844A7670A0}" srcOrd="0" destOrd="0" presId="urn:microsoft.com/office/officeart/2005/8/layout/vList5"/>
    <dgm:cxn modelId="{C12540AC-1F5F-43B0-A1F0-C7DFFFFB75A3}" srcId="{C846D739-EC7A-4EDD-86B4-7932D3A0A67D}" destId="{D121136F-DA84-4C20-9046-FCDE7C958153}" srcOrd="2" destOrd="0" parTransId="{93152FCA-98B8-4FEC-9793-4FE65AB31054}" sibTransId="{AC0AD90B-84B9-448B-9728-2DC4A8BE8891}"/>
    <dgm:cxn modelId="{D2CC82C3-E167-42A9-B51C-5654D31A1B08}" srcId="{CB0A1460-BB82-4336-BDBB-178FE3265667}" destId="{664C1337-E038-4C8C-AC04-5941E7EB3367}" srcOrd="1" destOrd="0" parTransId="{AEF58C8D-0D31-4429-8E10-630E9383897D}" sibTransId="{E538CDBB-54F8-499B-854C-4665B636B85C}"/>
    <dgm:cxn modelId="{8FD0E0C5-DBDE-42E7-B24A-AA867DC9EEED}" srcId="{85ED5D5C-09A0-422D-873C-05F9499D2C64}" destId="{7298A837-4026-4405-9423-370B880CB56B}" srcOrd="0" destOrd="0" parTransId="{DC908A70-DEDA-4844-A5E0-2D41BA16702C}" sibTransId="{2AE22C98-F979-4824-8A07-D2F043A7A4CE}"/>
    <dgm:cxn modelId="{097127C7-51C8-48BC-86DC-8B3D990DD379}" type="presOf" srcId="{F5C27D7A-567B-4361-B8C1-C5F614F7767E}" destId="{9D733D8D-949E-4358-82E6-1C727B496BF7}" srcOrd="0" destOrd="0" presId="urn:microsoft.com/office/officeart/2005/8/layout/vList5"/>
    <dgm:cxn modelId="{F8287BC8-433A-40AD-AB9E-7CBB2BAAE7A5}" type="presOf" srcId="{7298A837-4026-4405-9423-370B880CB56B}" destId="{7AE4D6F5-FBD2-4EF7-BB76-B3839353703A}" srcOrd="0" destOrd="0" presId="urn:microsoft.com/office/officeart/2005/8/layout/vList5"/>
    <dgm:cxn modelId="{73C91FED-C5BF-4FFF-AB7B-0F5B2B200395}" type="presOf" srcId="{7D98045A-9800-4B93-BE36-1DB6047E976C}" destId="{7AE4D6F5-FBD2-4EF7-BB76-B3839353703A}" srcOrd="0" destOrd="1" presId="urn:microsoft.com/office/officeart/2005/8/layout/vList5"/>
    <dgm:cxn modelId="{700594EF-B165-42E9-AB61-777B90C87479}" srcId="{85ED5D5C-09A0-422D-873C-05F9499D2C64}" destId="{7D98045A-9800-4B93-BE36-1DB6047E976C}" srcOrd="1" destOrd="0" parTransId="{96F4AAB2-6E02-42B4-80CA-045EE566AF20}" sibTransId="{942A2BD1-1116-4BAD-A23D-213368EE299D}"/>
    <dgm:cxn modelId="{3F3198F7-7BAF-4388-9ECE-67F261049601}" srcId="{7D3E6076-3B1D-4394-A1F3-DA5C7A3A80D8}" destId="{C846D739-EC7A-4EDD-86B4-7932D3A0A67D}" srcOrd="0" destOrd="0" parTransId="{DDE83353-AEBA-4F95-A84F-BDB86F8FC8B2}" sibTransId="{22B9CCC0-7E10-42D9-A6BB-2CB8C696FA23}"/>
    <dgm:cxn modelId="{45118BFB-CF78-4407-9209-9998271E7775}" srcId="{CB0A1460-BB82-4336-BDBB-178FE3265667}" destId="{E9CC072D-22BD-4FD9-8AC7-810C401B832A}" srcOrd="0" destOrd="0" parTransId="{643DA54C-C716-4973-86A6-B61280E16B3D}" sibTransId="{A80EFD86-DB2B-4CE2-80FA-41FAE189DFD4}"/>
    <dgm:cxn modelId="{ADB410F5-B94D-4864-A097-EDF31991CD48}" type="presParOf" srcId="{D18178F7-63BC-4D85-BED5-E83556D1558D}" destId="{548A8922-6811-4BC4-8A3A-902EFCF8CEA0}" srcOrd="0" destOrd="0" presId="urn:microsoft.com/office/officeart/2005/8/layout/vList5"/>
    <dgm:cxn modelId="{F659124E-5F6F-4AE4-A1A9-A1FCB0740924}" type="presParOf" srcId="{548A8922-6811-4BC4-8A3A-902EFCF8CEA0}" destId="{D40CCEC0-2023-4E83-AA71-CB3D88CA35A6}" srcOrd="0" destOrd="0" presId="urn:microsoft.com/office/officeart/2005/8/layout/vList5"/>
    <dgm:cxn modelId="{C0C73047-3D9C-4918-AF59-F783F23655FD}" type="presParOf" srcId="{548A8922-6811-4BC4-8A3A-902EFCF8CEA0}" destId="{9D733D8D-949E-4358-82E6-1C727B496BF7}" srcOrd="1" destOrd="0" presId="urn:microsoft.com/office/officeart/2005/8/layout/vList5"/>
    <dgm:cxn modelId="{09CDB058-9071-4370-9108-84DDC99849CA}" type="presParOf" srcId="{D18178F7-63BC-4D85-BED5-E83556D1558D}" destId="{0B950C51-BDD8-4604-93EA-BA314FDE098B}" srcOrd="1" destOrd="0" presId="urn:microsoft.com/office/officeart/2005/8/layout/vList5"/>
    <dgm:cxn modelId="{545ECC17-F64C-416E-A871-83C0A62CB42C}" type="presParOf" srcId="{D18178F7-63BC-4D85-BED5-E83556D1558D}" destId="{3FB73BF9-0533-4B03-BB5C-A43538338223}" srcOrd="2" destOrd="0" presId="urn:microsoft.com/office/officeart/2005/8/layout/vList5"/>
    <dgm:cxn modelId="{CE016427-A140-45E1-8E0C-809999F34375}" type="presParOf" srcId="{3FB73BF9-0533-4B03-BB5C-A43538338223}" destId="{B57F701E-9D3E-442D-B70A-8913FC81645E}" srcOrd="0" destOrd="0" presId="urn:microsoft.com/office/officeart/2005/8/layout/vList5"/>
    <dgm:cxn modelId="{C505B093-7850-4913-8F59-94BADA56457E}" type="presParOf" srcId="{3FB73BF9-0533-4B03-BB5C-A43538338223}" destId="{78492B9A-4B9E-4B80-A6EF-C9D2015AE55F}" srcOrd="1" destOrd="0" presId="urn:microsoft.com/office/officeart/2005/8/layout/vList5"/>
    <dgm:cxn modelId="{4B9500D3-1C8F-43CD-B734-59A4D8DDD4F2}" type="presParOf" srcId="{D18178F7-63BC-4D85-BED5-E83556D1558D}" destId="{E0C0C9F8-322B-49F1-BE92-B18C6E818198}" srcOrd="3" destOrd="0" presId="urn:microsoft.com/office/officeart/2005/8/layout/vList5"/>
    <dgm:cxn modelId="{6D3B3A54-CC43-4C57-ABD7-5554BC26B67B}" type="presParOf" srcId="{D18178F7-63BC-4D85-BED5-E83556D1558D}" destId="{91416E18-CE3A-43B2-B54C-45BA60AFD36D}" srcOrd="4" destOrd="0" presId="urn:microsoft.com/office/officeart/2005/8/layout/vList5"/>
    <dgm:cxn modelId="{50D8FA9B-C710-4BFC-BFE8-734DA5958B19}" type="presParOf" srcId="{91416E18-CE3A-43B2-B54C-45BA60AFD36D}" destId="{8F8125D6-0AE8-4175-B86F-18844A7670A0}" srcOrd="0" destOrd="0" presId="urn:microsoft.com/office/officeart/2005/8/layout/vList5"/>
    <dgm:cxn modelId="{99C6C4C2-7635-475C-AB86-DB007E141D93}" type="presParOf" srcId="{91416E18-CE3A-43B2-B54C-45BA60AFD36D}" destId="{7AE4D6F5-FBD2-4EF7-BB76-B3839353703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F2AC1BD-DC10-4BC6-8648-DC0F28F62F16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F070BD-0A05-451F-AD0A-ADDF4D31E76D}">
      <dgm:prSet custT="1"/>
      <dgm:spPr/>
      <dgm:t>
        <a:bodyPr/>
        <a:lstStyle/>
        <a:p>
          <a:pPr algn="ctr">
            <a:spcAft>
              <a:spcPct val="35000"/>
            </a:spcAft>
          </a:pPr>
          <a:r>
            <a:rPr lang="ru-RU" sz="1300" dirty="0"/>
            <a:t>Модем </a:t>
          </a:r>
          <a:r>
            <a:rPr lang="en-US" sz="1300" b="1" dirty="0"/>
            <a:t>iRz ATM21</a:t>
          </a:r>
          <a:endParaRPr lang="ru-RU" sz="1300" b="1" dirty="0"/>
        </a:p>
        <a:p>
          <a:pPr algn="ctr">
            <a:spcAft>
              <a:spcPct val="35000"/>
            </a:spcAft>
          </a:pPr>
          <a:r>
            <a:rPr lang="ru-RU" sz="1300" dirty="0"/>
            <a:t>Цена: 9</a:t>
          </a:r>
          <a:r>
            <a:rPr lang="en-US" sz="1300" b="1" dirty="0"/>
            <a:t> </a:t>
          </a:r>
          <a:r>
            <a:rPr lang="ru-RU" sz="1300" b="1" dirty="0"/>
            <a:t>60</a:t>
          </a:r>
          <a:r>
            <a:rPr lang="en-US" sz="1300" b="1" dirty="0"/>
            <a:t>0 </a:t>
          </a:r>
          <a:r>
            <a:rPr lang="ru-RU" sz="1300" b="1" dirty="0"/>
            <a:t>руб</a:t>
          </a:r>
          <a:r>
            <a:rPr lang="ru-RU" sz="1300" dirty="0"/>
            <a:t>.</a:t>
          </a:r>
          <a:endParaRPr lang="en-US" sz="1300" dirty="0"/>
        </a:p>
        <a:p>
          <a:pPr algn="l">
            <a:spcAft>
              <a:spcPts val="0"/>
            </a:spcAft>
          </a:pPr>
          <a:endParaRPr lang="ru-RU" sz="1200" dirty="0">
            <a:solidFill>
              <a:srgbClr val="FFC000"/>
            </a:solidFill>
          </a:endParaRPr>
        </a:p>
        <a:p>
          <a:pPr algn="l">
            <a:spcAft>
              <a:spcPts val="600"/>
            </a:spcAft>
          </a:pPr>
          <a:r>
            <a:rPr lang="en-US" sz="1200" dirty="0">
              <a:solidFill>
                <a:srgbClr val="0070C0"/>
              </a:solidFill>
            </a:rPr>
            <a:t>- </a:t>
          </a:r>
          <a:r>
            <a:rPr lang="ru-RU" sz="1200" dirty="0">
              <a:solidFill>
                <a:srgbClr val="0070C0"/>
              </a:solidFill>
            </a:rPr>
            <a:t>Нет интерфейса </a:t>
          </a:r>
          <a:r>
            <a:rPr lang="en-US" sz="1200" dirty="0">
              <a:solidFill>
                <a:srgbClr val="0070C0"/>
              </a:solidFill>
            </a:rPr>
            <a:t>Ethernet</a:t>
          </a:r>
          <a:endParaRPr lang="ru-RU" sz="1200" dirty="0">
            <a:solidFill>
              <a:srgbClr val="0070C0"/>
            </a:solidFill>
          </a:endParaRPr>
        </a:p>
        <a:p>
          <a:pPr algn="l">
            <a:spcAft>
              <a:spcPts val="0"/>
            </a:spcAft>
          </a:pPr>
          <a:r>
            <a:rPr lang="ru-RU" sz="1200" dirty="0">
              <a:solidFill>
                <a:srgbClr val="0070C0"/>
              </a:solidFill>
            </a:rPr>
            <a:t>- Нет интерфейса </a:t>
          </a:r>
          <a:r>
            <a:rPr lang="en-US" sz="1200" dirty="0" err="1">
              <a:solidFill>
                <a:srgbClr val="0070C0"/>
              </a:solidFill>
            </a:rPr>
            <a:t>WiFi</a:t>
          </a:r>
          <a:endParaRPr lang="ru-RU" sz="1200" dirty="0">
            <a:solidFill>
              <a:srgbClr val="0070C0"/>
            </a:solidFill>
          </a:endParaRPr>
        </a:p>
        <a:p>
          <a:pPr algn="l">
            <a:spcAft>
              <a:spcPts val="0"/>
            </a:spcAft>
          </a:pPr>
          <a:r>
            <a:rPr lang="ru-RU" sz="1200" dirty="0">
              <a:solidFill>
                <a:srgbClr val="0070C0"/>
              </a:solidFill>
            </a:rPr>
            <a:t>- Нет функционала для интеграции с облачными </a:t>
          </a:r>
          <a:r>
            <a:rPr lang="en-US" sz="1200" dirty="0">
              <a:solidFill>
                <a:srgbClr val="0070C0"/>
              </a:solidFill>
            </a:rPr>
            <a:t>SCADA</a:t>
          </a:r>
          <a:endParaRPr lang="ru-RU" sz="1200" dirty="0">
            <a:solidFill>
              <a:srgbClr val="0070C0"/>
            </a:solidFill>
          </a:endParaRPr>
        </a:p>
      </dgm:t>
    </dgm:pt>
    <dgm:pt modelId="{4D35575C-FA94-4DB8-AE84-BE2F93EBDDD1}" type="parTrans" cxnId="{9DB4E088-481C-4763-A816-880A8C1E2B5C}">
      <dgm:prSet/>
      <dgm:spPr/>
      <dgm:t>
        <a:bodyPr/>
        <a:lstStyle/>
        <a:p>
          <a:endParaRPr lang="ru-RU"/>
        </a:p>
      </dgm:t>
    </dgm:pt>
    <dgm:pt modelId="{3C72D490-7C55-4FD1-8227-C102B5EDBD75}" type="sibTrans" cxnId="{9DB4E088-481C-4763-A816-880A8C1E2B5C}">
      <dgm:prSet/>
      <dgm:spPr/>
      <dgm:t>
        <a:bodyPr/>
        <a:lstStyle/>
        <a:p>
          <a:endParaRPr lang="ru-RU"/>
        </a:p>
      </dgm:t>
    </dgm:pt>
    <dgm:pt modelId="{2EC9B9FE-B9F3-4111-8985-EB5B50200485}">
      <dgm:prSet/>
      <dgm:spPr/>
      <dgm:t>
        <a:bodyPr/>
        <a:lstStyle/>
        <a:p>
          <a:pPr algn="ctr">
            <a:spcAft>
              <a:spcPct val="35000"/>
            </a:spcAft>
          </a:pPr>
          <a:r>
            <a:rPr lang="ru-RU" dirty="0"/>
            <a:t>Преобразователь интерфейсов </a:t>
          </a:r>
          <a:r>
            <a:rPr lang="en-US" b="1" dirty="0"/>
            <a:t>HF2211</a:t>
          </a:r>
          <a:r>
            <a:rPr lang="ru-RU" dirty="0"/>
            <a:t> </a:t>
          </a:r>
        </a:p>
        <a:p>
          <a:pPr algn="ctr">
            <a:spcAft>
              <a:spcPct val="35000"/>
            </a:spcAft>
          </a:pPr>
          <a:r>
            <a:rPr lang="ru-RU" dirty="0"/>
            <a:t>Цена: </a:t>
          </a:r>
          <a:r>
            <a:rPr lang="en-US" b="1" dirty="0"/>
            <a:t>12 600</a:t>
          </a:r>
          <a:r>
            <a:rPr lang="ru-RU" b="1" dirty="0"/>
            <a:t> руб</a:t>
          </a:r>
          <a:r>
            <a:rPr lang="ru-RU" dirty="0"/>
            <a:t>.</a:t>
          </a:r>
          <a:endParaRPr lang="en-US" dirty="0"/>
        </a:p>
        <a:p>
          <a:pPr algn="ctr">
            <a:spcAft>
              <a:spcPts val="0"/>
            </a:spcAft>
          </a:pPr>
          <a:endParaRPr lang="ru-RU" dirty="0"/>
        </a:p>
        <a:p>
          <a:pPr algn="l">
            <a:spcAft>
              <a:spcPts val="0"/>
            </a:spcAft>
          </a:pPr>
          <a:endParaRPr lang="ru-RU" dirty="0">
            <a:solidFill>
              <a:srgbClr val="FFC000"/>
            </a:solidFill>
          </a:endParaRPr>
        </a:p>
        <a:p>
          <a:pPr algn="l">
            <a:spcAft>
              <a:spcPts val="600"/>
            </a:spcAft>
          </a:pPr>
          <a:r>
            <a:rPr lang="en-US" dirty="0">
              <a:solidFill>
                <a:srgbClr val="0070C0"/>
              </a:solidFill>
            </a:rPr>
            <a:t>- </a:t>
          </a:r>
          <a:r>
            <a:rPr lang="ru-RU" dirty="0">
              <a:solidFill>
                <a:srgbClr val="0070C0"/>
              </a:solidFill>
            </a:rPr>
            <a:t>Нет интерфейса </a:t>
          </a:r>
          <a:r>
            <a:rPr lang="en-US" dirty="0">
              <a:solidFill>
                <a:srgbClr val="0070C0"/>
              </a:solidFill>
            </a:rPr>
            <a:t>GPRS</a:t>
          </a:r>
        </a:p>
        <a:p>
          <a:pPr algn="l">
            <a:spcAft>
              <a:spcPts val="600"/>
            </a:spcAft>
          </a:pPr>
          <a:r>
            <a:rPr lang="en-US" dirty="0">
              <a:solidFill>
                <a:srgbClr val="0070C0"/>
              </a:solidFill>
            </a:rPr>
            <a:t>- </a:t>
          </a:r>
          <a:r>
            <a:rPr lang="ru-RU" dirty="0">
              <a:solidFill>
                <a:srgbClr val="0070C0"/>
              </a:solidFill>
            </a:rPr>
            <a:t>Нет </a:t>
          </a:r>
          <a:r>
            <a:rPr lang="en-US" dirty="0">
              <a:solidFill>
                <a:srgbClr val="0070C0"/>
              </a:solidFill>
            </a:rPr>
            <a:t>DI/DO/AI/AO</a:t>
          </a:r>
        </a:p>
        <a:p>
          <a:pPr algn="l">
            <a:spcAft>
              <a:spcPts val="0"/>
            </a:spcAft>
          </a:pPr>
          <a:r>
            <a:rPr lang="en-US" dirty="0">
              <a:solidFill>
                <a:srgbClr val="0070C0"/>
              </a:solidFill>
            </a:rPr>
            <a:t>- </a:t>
          </a:r>
          <a:r>
            <a:rPr lang="ru-RU" dirty="0">
              <a:solidFill>
                <a:srgbClr val="0070C0"/>
              </a:solidFill>
            </a:rPr>
            <a:t>Производитель Китай</a:t>
          </a:r>
        </a:p>
      </dgm:t>
    </dgm:pt>
    <dgm:pt modelId="{8E7B4D1E-6228-4A1C-9D40-6CAD9FA1046D}" type="parTrans" cxnId="{C25CE302-F104-4551-9925-60A613047ADE}">
      <dgm:prSet/>
      <dgm:spPr/>
      <dgm:t>
        <a:bodyPr/>
        <a:lstStyle/>
        <a:p>
          <a:endParaRPr lang="ru-RU"/>
        </a:p>
      </dgm:t>
    </dgm:pt>
    <dgm:pt modelId="{D0CB09E4-C204-4CF1-B636-2D7B31E41C79}" type="sibTrans" cxnId="{C25CE302-F104-4551-9925-60A613047ADE}">
      <dgm:prSet/>
      <dgm:spPr/>
      <dgm:t>
        <a:bodyPr/>
        <a:lstStyle/>
        <a:p>
          <a:endParaRPr lang="ru-RU"/>
        </a:p>
      </dgm:t>
    </dgm:pt>
    <dgm:pt modelId="{867AA950-2376-4DB0-AB92-A76ED9430282}">
      <dgm:prSet custT="1"/>
      <dgm:spPr/>
      <dgm:t>
        <a:bodyPr/>
        <a:lstStyle/>
        <a:p>
          <a:pPr algn="ctr">
            <a:spcAft>
              <a:spcPct val="35000"/>
            </a:spcAft>
          </a:pPr>
          <a:r>
            <a:rPr lang="ru-RU" sz="1200" dirty="0"/>
            <a:t>Контроллер</a:t>
          </a:r>
        </a:p>
        <a:p>
          <a:pPr algn="ctr">
            <a:spcAft>
              <a:spcPct val="35000"/>
            </a:spcAft>
          </a:pPr>
          <a:r>
            <a:rPr lang="en-US" sz="1200" dirty="0"/>
            <a:t> </a:t>
          </a:r>
          <a:r>
            <a:rPr lang="en-US" sz="1050" b="1" dirty="0" err="1"/>
            <a:t>Wiren</a:t>
          </a:r>
          <a:r>
            <a:rPr lang="en-US" sz="1050" b="1" dirty="0"/>
            <a:t> Board WB7-1G-8G-IND</a:t>
          </a:r>
          <a:endParaRPr lang="ru-RU" sz="1200" b="1" dirty="0"/>
        </a:p>
        <a:p>
          <a:pPr algn="ctr">
            <a:spcAft>
              <a:spcPts val="1800"/>
            </a:spcAft>
          </a:pPr>
          <a:r>
            <a:rPr lang="ru-RU" sz="1200" dirty="0"/>
            <a:t>Цена: </a:t>
          </a:r>
          <a:r>
            <a:rPr lang="ru-RU" sz="1200" b="1" dirty="0"/>
            <a:t>2</a:t>
          </a:r>
          <a:r>
            <a:rPr lang="en-US" sz="1200" b="1" dirty="0"/>
            <a:t>3 50</a:t>
          </a:r>
          <a:r>
            <a:rPr lang="ru-RU" sz="1200" b="1" dirty="0"/>
            <a:t>0 руб</a:t>
          </a:r>
          <a:r>
            <a:rPr lang="ru-RU" sz="1200" dirty="0"/>
            <a:t>.</a:t>
          </a:r>
        </a:p>
        <a:p>
          <a:pPr algn="l">
            <a:spcAft>
              <a:spcPts val="600"/>
            </a:spcAft>
          </a:pPr>
          <a:r>
            <a:rPr lang="ru-RU" sz="1200" dirty="0">
              <a:solidFill>
                <a:srgbClr val="0070C0"/>
              </a:solidFill>
            </a:rPr>
            <a:t>- Высокая цена</a:t>
          </a:r>
        </a:p>
        <a:p>
          <a:pPr algn="l">
            <a:spcAft>
              <a:spcPts val="600"/>
            </a:spcAft>
          </a:pPr>
          <a:r>
            <a:rPr lang="ru-RU" sz="1200" dirty="0">
              <a:solidFill>
                <a:srgbClr val="0070C0"/>
              </a:solidFill>
            </a:rPr>
            <a:t>- Программирование требует навыков</a:t>
          </a:r>
        </a:p>
        <a:p>
          <a:pPr algn="l">
            <a:spcAft>
              <a:spcPts val="0"/>
            </a:spcAft>
          </a:pPr>
          <a:r>
            <a:rPr lang="ru-RU" sz="1200" dirty="0">
              <a:solidFill>
                <a:srgbClr val="0070C0"/>
              </a:solidFill>
            </a:rPr>
            <a:t>- Открытый корпус</a:t>
          </a:r>
        </a:p>
      </dgm:t>
    </dgm:pt>
    <dgm:pt modelId="{5746F1AB-1E09-4A1F-8436-F75433CF402F}" type="parTrans" cxnId="{376DFEBE-2EBA-4F84-A20A-F8DEE025278F}">
      <dgm:prSet/>
      <dgm:spPr/>
      <dgm:t>
        <a:bodyPr/>
        <a:lstStyle/>
        <a:p>
          <a:endParaRPr lang="ru-RU"/>
        </a:p>
      </dgm:t>
    </dgm:pt>
    <dgm:pt modelId="{376A7455-A91A-4567-9B97-94244EC595C4}" type="sibTrans" cxnId="{376DFEBE-2EBA-4F84-A20A-F8DEE025278F}">
      <dgm:prSet/>
      <dgm:spPr/>
      <dgm:t>
        <a:bodyPr/>
        <a:lstStyle/>
        <a:p>
          <a:endParaRPr lang="ru-RU"/>
        </a:p>
      </dgm:t>
    </dgm:pt>
    <dgm:pt modelId="{1951E480-492D-4A21-B7CC-6E9B2AB8F722}">
      <dgm:prSet/>
      <dgm:spPr/>
      <dgm:t>
        <a:bodyPr/>
        <a:lstStyle/>
        <a:p>
          <a:pPr algn="ctr">
            <a:spcAft>
              <a:spcPct val="35000"/>
            </a:spcAft>
          </a:pPr>
          <a:r>
            <a:rPr lang="ru-RU" dirty="0"/>
            <a:t>Терминал </a:t>
          </a:r>
          <a:r>
            <a:rPr lang="fi-FI" b="1" dirty="0"/>
            <a:t>TELEOFIS WRX1008-R4U</a:t>
          </a:r>
          <a:r>
            <a:rPr lang="ru-RU" b="1" dirty="0"/>
            <a:t>       </a:t>
          </a:r>
          <a:r>
            <a:rPr lang="ru-RU" dirty="0"/>
            <a:t>Цена: </a:t>
          </a:r>
          <a:r>
            <a:rPr lang="ru-RU" b="1" dirty="0"/>
            <a:t>12</a:t>
          </a:r>
          <a:r>
            <a:rPr lang="en-US" b="1" dirty="0"/>
            <a:t> </a:t>
          </a:r>
          <a:r>
            <a:rPr lang="ru-RU" b="1" dirty="0"/>
            <a:t>600 руб</a:t>
          </a:r>
          <a:r>
            <a:rPr lang="ru-RU" dirty="0"/>
            <a:t>.</a:t>
          </a:r>
        </a:p>
        <a:p>
          <a:pPr algn="ctr">
            <a:spcAft>
              <a:spcPts val="1800"/>
            </a:spcAft>
          </a:pPr>
          <a:r>
            <a:rPr lang="ru-RU" dirty="0"/>
            <a:t>  </a:t>
          </a:r>
        </a:p>
        <a:p>
          <a:pPr algn="l">
            <a:spcAft>
              <a:spcPts val="0"/>
            </a:spcAft>
          </a:pPr>
          <a:r>
            <a:rPr lang="ru-RU" dirty="0">
              <a:solidFill>
                <a:srgbClr val="0070C0"/>
              </a:solidFill>
            </a:rPr>
            <a:t>- Нет интерфейса </a:t>
          </a:r>
          <a:r>
            <a:rPr lang="en-US" dirty="0" err="1">
              <a:solidFill>
                <a:srgbClr val="0070C0"/>
              </a:solidFill>
            </a:rPr>
            <a:t>WiFi</a:t>
          </a:r>
          <a:endParaRPr lang="en-US" dirty="0">
            <a:solidFill>
              <a:srgbClr val="0070C0"/>
            </a:solidFill>
          </a:endParaRPr>
        </a:p>
        <a:p>
          <a:pPr algn="l">
            <a:spcAft>
              <a:spcPts val="0"/>
            </a:spcAft>
          </a:pPr>
          <a:r>
            <a:rPr lang="en-US" dirty="0">
              <a:solidFill>
                <a:srgbClr val="0070C0"/>
              </a:solidFill>
            </a:rPr>
            <a:t>- </a:t>
          </a:r>
          <a:r>
            <a:rPr lang="ru-RU" dirty="0">
              <a:solidFill>
                <a:srgbClr val="0070C0"/>
              </a:solidFill>
            </a:rPr>
            <a:t>Нет встроенной обработки данных.</a:t>
          </a:r>
        </a:p>
        <a:p>
          <a:pPr algn="ctr">
            <a:spcAft>
              <a:spcPct val="35000"/>
            </a:spcAft>
          </a:pPr>
          <a:r>
            <a:rPr lang="en-US" dirty="0">
              <a:solidFill>
                <a:srgbClr val="0070C0"/>
              </a:solidFill>
            </a:rPr>
            <a:t> </a:t>
          </a:r>
          <a:endParaRPr lang="ru-RU" dirty="0">
            <a:solidFill>
              <a:srgbClr val="0070C0"/>
            </a:solidFill>
          </a:endParaRPr>
        </a:p>
      </dgm:t>
    </dgm:pt>
    <dgm:pt modelId="{C53D2999-F5A6-40AB-9FA4-1292099F3571}" type="parTrans" cxnId="{D584FC8D-276F-4092-85AE-0C95D53ECDF7}">
      <dgm:prSet/>
      <dgm:spPr/>
      <dgm:t>
        <a:bodyPr/>
        <a:lstStyle/>
        <a:p>
          <a:endParaRPr lang="ru-RU"/>
        </a:p>
      </dgm:t>
    </dgm:pt>
    <dgm:pt modelId="{6F796ACE-CF9C-4698-B809-A5EB075A2690}" type="sibTrans" cxnId="{D584FC8D-276F-4092-85AE-0C95D53ECDF7}">
      <dgm:prSet/>
      <dgm:spPr/>
      <dgm:t>
        <a:bodyPr/>
        <a:lstStyle/>
        <a:p>
          <a:endParaRPr lang="ru-RU"/>
        </a:p>
      </dgm:t>
    </dgm:pt>
    <dgm:pt modelId="{2A71B6E2-B426-43AB-A31E-53DD489C4B31}" type="pres">
      <dgm:prSet presAssocID="{DF2AC1BD-DC10-4BC6-8648-DC0F28F62F16}" presName="Name0" presStyleCnt="0">
        <dgm:presLayoutVars>
          <dgm:dir/>
          <dgm:resizeHandles val="exact"/>
        </dgm:presLayoutVars>
      </dgm:prSet>
      <dgm:spPr/>
    </dgm:pt>
    <dgm:pt modelId="{E0099366-6C77-45A7-ABB1-864C36FF1480}" type="pres">
      <dgm:prSet presAssocID="{DF2AC1BD-DC10-4BC6-8648-DC0F28F62F16}" presName="bkgdShp" presStyleLbl="alignAccFollowNode1" presStyleIdx="0" presStyleCnt="1" custScaleY="70385" custLinFactNeighborY="-10075"/>
      <dgm:spPr/>
    </dgm:pt>
    <dgm:pt modelId="{4C3F78FB-7A94-47F4-A529-7D9CF8606116}" type="pres">
      <dgm:prSet presAssocID="{DF2AC1BD-DC10-4BC6-8648-DC0F28F62F16}" presName="linComp" presStyleCnt="0"/>
      <dgm:spPr/>
    </dgm:pt>
    <dgm:pt modelId="{AEA6DCD9-9CEF-48DF-8A6E-CC9EE6FF4539}" type="pres">
      <dgm:prSet presAssocID="{ADF070BD-0A05-451F-AD0A-ADDF4D31E76D}" presName="compNode" presStyleCnt="0"/>
      <dgm:spPr/>
    </dgm:pt>
    <dgm:pt modelId="{71D91F3D-8488-47B0-8268-E2BB0D912FED}" type="pres">
      <dgm:prSet presAssocID="{ADF070BD-0A05-451F-AD0A-ADDF4D31E76D}" presName="node" presStyleLbl="node1" presStyleIdx="0" presStyleCnt="4" custScaleY="116486" custLinFactNeighborY="-3623">
        <dgm:presLayoutVars>
          <dgm:bulletEnabled val="1"/>
        </dgm:presLayoutVars>
      </dgm:prSet>
      <dgm:spPr/>
    </dgm:pt>
    <dgm:pt modelId="{22469E48-827F-4BFD-B356-05398D01476B}" type="pres">
      <dgm:prSet presAssocID="{ADF070BD-0A05-451F-AD0A-ADDF4D31E76D}" presName="invisiNode" presStyleLbl="node1" presStyleIdx="0" presStyleCnt="4"/>
      <dgm:spPr/>
    </dgm:pt>
    <dgm:pt modelId="{1E611FB1-567B-4A83-87A5-AA6B70FDD3D0}" type="pres">
      <dgm:prSet presAssocID="{ADF070BD-0A05-451F-AD0A-ADDF4D31E76D}" presName="imagNode" presStyleLbl="fgImgPlace1" presStyleIdx="0" presStyleCnt="4" custScaleX="100470" custScaleY="80666" custLinFactNeighborX="203" custLinFactNeighborY="-8072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" t="-28000" r="-1" b="-28000"/>
          </a:stretch>
        </a:blipFill>
      </dgm:spPr>
    </dgm:pt>
    <dgm:pt modelId="{04838A7A-5449-4A20-AC00-FFF113722519}" type="pres">
      <dgm:prSet presAssocID="{3C72D490-7C55-4FD1-8227-C102B5EDBD75}" presName="sibTrans" presStyleLbl="sibTrans2D1" presStyleIdx="0" presStyleCnt="0"/>
      <dgm:spPr/>
    </dgm:pt>
    <dgm:pt modelId="{A32F7A0A-2007-4145-9709-CD80825B9C3A}" type="pres">
      <dgm:prSet presAssocID="{2EC9B9FE-B9F3-4111-8985-EB5B50200485}" presName="compNode" presStyleCnt="0"/>
      <dgm:spPr/>
    </dgm:pt>
    <dgm:pt modelId="{3BF79579-B035-468D-9DC5-9A9C2B399396}" type="pres">
      <dgm:prSet presAssocID="{2EC9B9FE-B9F3-4111-8985-EB5B50200485}" presName="node" presStyleLbl="node1" presStyleIdx="1" presStyleCnt="4" custScaleY="116486" custLinFactNeighborY="-3623">
        <dgm:presLayoutVars>
          <dgm:bulletEnabled val="1"/>
        </dgm:presLayoutVars>
      </dgm:prSet>
      <dgm:spPr/>
    </dgm:pt>
    <dgm:pt modelId="{579CF3E4-83F2-429A-9051-3089BF17188F}" type="pres">
      <dgm:prSet presAssocID="{2EC9B9FE-B9F3-4111-8985-EB5B50200485}" presName="invisiNode" presStyleLbl="node1" presStyleIdx="1" presStyleCnt="4"/>
      <dgm:spPr/>
    </dgm:pt>
    <dgm:pt modelId="{0F4D9DDE-9EDC-4B5F-B325-A6033F296A9B}" type="pres">
      <dgm:prSet presAssocID="{2EC9B9FE-B9F3-4111-8985-EB5B50200485}" presName="imagNode" presStyleLbl="fgImgPlace1" presStyleIdx="1" presStyleCnt="4" custScaleY="78804" custLinFactNeighborY="-900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701" b="-23701"/>
          </a:stretch>
        </a:blipFill>
      </dgm:spPr>
    </dgm:pt>
    <dgm:pt modelId="{2A1774CF-B755-4CF8-8A72-6B9B52A8B26C}" type="pres">
      <dgm:prSet presAssocID="{D0CB09E4-C204-4CF1-B636-2D7B31E41C79}" presName="sibTrans" presStyleLbl="sibTrans2D1" presStyleIdx="0" presStyleCnt="0"/>
      <dgm:spPr/>
    </dgm:pt>
    <dgm:pt modelId="{3BE322EE-8ABA-45F1-897B-24961E4323B5}" type="pres">
      <dgm:prSet presAssocID="{867AA950-2376-4DB0-AB92-A76ED9430282}" presName="compNode" presStyleCnt="0"/>
      <dgm:spPr/>
    </dgm:pt>
    <dgm:pt modelId="{D8148C44-80A3-4096-A740-FB517380DC65}" type="pres">
      <dgm:prSet presAssocID="{867AA950-2376-4DB0-AB92-A76ED9430282}" presName="node" presStyleLbl="node1" presStyleIdx="2" presStyleCnt="4" custScaleY="116486" custLinFactNeighborX="-1212" custLinFactNeighborY="-3383">
        <dgm:presLayoutVars>
          <dgm:bulletEnabled val="1"/>
        </dgm:presLayoutVars>
      </dgm:prSet>
      <dgm:spPr/>
    </dgm:pt>
    <dgm:pt modelId="{CE340AD7-F374-4605-BCEA-A7C67E248505}" type="pres">
      <dgm:prSet presAssocID="{867AA950-2376-4DB0-AB92-A76ED9430282}" presName="invisiNode" presStyleLbl="node1" presStyleIdx="2" presStyleCnt="4"/>
      <dgm:spPr/>
    </dgm:pt>
    <dgm:pt modelId="{5E20EC75-5CEB-4D28-8164-BC97EC6307D6}" type="pres">
      <dgm:prSet presAssocID="{867AA950-2376-4DB0-AB92-A76ED9430282}" presName="imagNode" presStyleLbl="fgImgPlace1" presStyleIdx="2" presStyleCnt="4" custScaleY="78804" custLinFactNeighborY="-10359"/>
      <dgm:spPr>
        <a:blipFill dpi="0" rotWithShape="1">
          <a:blip xmlns:r="http://schemas.openxmlformats.org/officeDocument/2006/relationships" r:embed="rId3"/>
          <a:srcRect/>
          <a:stretch>
            <a:fillRect l="769" t="-11417" r="769" b="-19607"/>
          </a:stretch>
        </a:blipFill>
      </dgm:spPr>
    </dgm:pt>
    <dgm:pt modelId="{AD82DC3D-9BF3-4A0A-B980-1DB8984FDB5C}" type="pres">
      <dgm:prSet presAssocID="{376A7455-A91A-4567-9B97-94244EC595C4}" presName="sibTrans" presStyleLbl="sibTrans2D1" presStyleIdx="0" presStyleCnt="0"/>
      <dgm:spPr/>
    </dgm:pt>
    <dgm:pt modelId="{71CD8AC6-895C-40C1-92A0-E2A5F6315704}" type="pres">
      <dgm:prSet presAssocID="{1951E480-492D-4A21-B7CC-6E9B2AB8F722}" presName="compNode" presStyleCnt="0"/>
      <dgm:spPr/>
    </dgm:pt>
    <dgm:pt modelId="{F5BB6D92-5FA7-4BDD-91FA-E76073AAE048}" type="pres">
      <dgm:prSet presAssocID="{1951E480-492D-4A21-B7CC-6E9B2AB8F722}" presName="node" presStyleLbl="node1" presStyleIdx="3" presStyleCnt="4" custScaleY="116486" custLinFactNeighborY="-3623">
        <dgm:presLayoutVars>
          <dgm:bulletEnabled val="1"/>
        </dgm:presLayoutVars>
      </dgm:prSet>
      <dgm:spPr/>
    </dgm:pt>
    <dgm:pt modelId="{9081C15B-D15E-4B22-ADE1-D5425AE4CEC2}" type="pres">
      <dgm:prSet presAssocID="{1951E480-492D-4A21-B7CC-6E9B2AB8F722}" presName="invisiNode" presStyleLbl="node1" presStyleIdx="3" presStyleCnt="4"/>
      <dgm:spPr/>
    </dgm:pt>
    <dgm:pt modelId="{228352BF-24E1-49A1-AB50-3EE6ABD92AA6}" type="pres">
      <dgm:prSet presAssocID="{1951E480-492D-4A21-B7CC-6E9B2AB8F722}" presName="imagNode" presStyleLbl="fgImgPlace1" presStyleIdx="3" presStyleCnt="4" custScaleY="78804" custLinFactNeighborY="-10359"/>
      <dgm:spPr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32" b="-38032"/>
          </a:stretch>
        </a:blipFill>
      </dgm:spPr>
    </dgm:pt>
  </dgm:ptLst>
  <dgm:cxnLst>
    <dgm:cxn modelId="{C25CE302-F104-4551-9925-60A613047ADE}" srcId="{DF2AC1BD-DC10-4BC6-8648-DC0F28F62F16}" destId="{2EC9B9FE-B9F3-4111-8985-EB5B50200485}" srcOrd="1" destOrd="0" parTransId="{8E7B4D1E-6228-4A1C-9D40-6CAD9FA1046D}" sibTransId="{D0CB09E4-C204-4CF1-B636-2D7B31E41C79}"/>
    <dgm:cxn modelId="{3B928D0C-EDE2-40F7-B03A-396D9BE41A66}" type="presOf" srcId="{D0CB09E4-C204-4CF1-B636-2D7B31E41C79}" destId="{2A1774CF-B755-4CF8-8A72-6B9B52A8B26C}" srcOrd="0" destOrd="0" presId="urn:microsoft.com/office/officeart/2005/8/layout/pList2"/>
    <dgm:cxn modelId="{3510D510-A626-4BFB-80FB-6D292AFEC999}" type="presOf" srcId="{DF2AC1BD-DC10-4BC6-8648-DC0F28F62F16}" destId="{2A71B6E2-B426-43AB-A31E-53DD489C4B31}" srcOrd="0" destOrd="0" presId="urn:microsoft.com/office/officeart/2005/8/layout/pList2"/>
    <dgm:cxn modelId="{22F20546-B650-4FA4-8AC9-A42BF6E41091}" type="presOf" srcId="{3C72D490-7C55-4FD1-8227-C102B5EDBD75}" destId="{04838A7A-5449-4A20-AC00-FFF113722519}" srcOrd="0" destOrd="0" presId="urn:microsoft.com/office/officeart/2005/8/layout/pList2"/>
    <dgm:cxn modelId="{F3233E59-F1EB-4331-84B9-99B30E9BDBF2}" type="presOf" srcId="{ADF070BD-0A05-451F-AD0A-ADDF4D31E76D}" destId="{71D91F3D-8488-47B0-8268-E2BB0D912FED}" srcOrd="0" destOrd="0" presId="urn:microsoft.com/office/officeart/2005/8/layout/pList2"/>
    <dgm:cxn modelId="{77009F7D-4457-49D9-B61A-1FD0DA859BB5}" type="presOf" srcId="{1951E480-492D-4A21-B7CC-6E9B2AB8F722}" destId="{F5BB6D92-5FA7-4BDD-91FA-E76073AAE048}" srcOrd="0" destOrd="0" presId="urn:microsoft.com/office/officeart/2005/8/layout/pList2"/>
    <dgm:cxn modelId="{9DB4E088-481C-4763-A816-880A8C1E2B5C}" srcId="{DF2AC1BD-DC10-4BC6-8648-DC0F28F62F16}" destId="{ADF070BD-0A05-451F-AD0A-ADDF4D31E76D}" srcOrd="0" destOrd="0" parTransId="{4D35575C-FA94-4DB8-AE84-BE2F93EBDDD1}" sibTransId="{3C72D490-7C55-4FD1-8227-C102B5EDBD75}"/>
    <dgm:cxn modelId="{D584FC8D-276F-4092-85AE-0C95D53ECDF7}" srcId="{DF2AC1BD-DC10-4BC6-8648-DC0F28F62F16}" destId="{1951E480-492D-4A21-B7CC-6E9B2AB8F722}" srcOrd="3" destOrd="0" parTransId="{C53D2999-F5A6-40AB-9FA4-1292099F3571}" sibTransId="{6F796ACE-CF9C-4698-B809-A5EB075A2690}"/>
    <dgm:cxn modelId="{376DFEBE-2EBA-4F84-A20A-F8DEE025278F}" srcId="{DF2AC1BD-DC10-4BC6-8648-DC0F28F62F16}" destId="{867AA950-2376-4DB0-AB92-A76ED9430282}" srcOrd="2" destOrd="0" parTransId="{5746F1AB-1E09-4A1F-8436-F75433CF402F}" sibTransId="{376A7455-A91A-4567-9B97-94244EC595C4}"/>
    <dgm:cxn modelId="{33E372DD-BA03-4808-B5B3-F42F2EB86AA4}" type="presOf" srcId="{376A7455-A91A-4567-9B97-94244EC595C4}" destId="{AD82DC3D-9BF3-4A0A-B980-1DB8984FDB5C}" srcOrd="0" destOrd="0" presId="urn:microsoft.com/office/officeart/2005/8/layout/pList2"/>
    <dgm:cxn modelId="{F43393E8-DF78-4B65-8BDD-24C1BD77F8EB}" type="presOf" srcId="{2EC9B9FE-B9F3-4111-8985-EB5B50200485}" destId="{3BF79579-B035-468D-9DC5-9A9C2B399396}" srcOrd="0" destOrd="0" presId="urn:microsoft.com/office/officeart/2005/8/layout/pList2"/>
    <dgm:cxn modelId="{66E0B9F2-1C25-42D3-A17B-F1DADC7AE324}" type="presOf" srcId="{867AA950-2376-4DB0-AB92-A76ED9430282}" destId="{D8148C44-80A3-4096-A740-FB517380DC65}" srcOrd="0" destOrd="0" presId="urn:microsoft.com/office/officeart/2005/8/layout/pList2"/>
    <dgm:cxn modelId="{89FB20F2-08F8-46AA-92C7-1F1C06728556}" type="presParOf" srcId="{2A71B6E2-B426-43AB-A31E-53DD489C4B31}" destId="{E0099366-6C77-45A7-ABB1-864C36FF1480}" srcOrd="0" destOrd="0" presId="urn:microsoft.com/office/officeart/2005/8/layout/pList2"/>
    <dgm:cxn modelId="{E666AEE4-4F03-4199-B148-5B4F767E0C31}" type="presParOf" srcId="{2A71B6E2-B426-43AB-A31E-53DD489C4B31}" destId="{4C3F78FB-7A94-47F4-A529-7D9CF8606116}" srcOrd="1" destOrd="0" presId="urn:microsoft.com/office/officeart/2005/8/layout/pList2"/>
    <dgm:cxn modelId="{44D488D9-B7F5-4B74-8DD8-4D96A4A72C49}" type="presParOf" srcId="{4C3F78FB-7A94-47F4-A529-7D9CF8606116}" destId="{AEA6DCD9-9CEF-48DF-8A6E-CC9EE6FF4539}" srcOrd="0" destOrd="0" presId="urn:microsoft.com/office/officeart/2005/8/layout/pList2"/>
    <dgm:cxn modelId="{F1EA37D9-90A3-41F8-A83C-DBF68A9A0EEB}" type="presParOf" srcId="{AEA6DCD9-9CEF-48DF-8A6E-CC9EE6FF4539}" destId="{71D91F3D-8488-47B0-8268-E2BB0D912FED}" srcOrd="0" destOrd="0" presId="urn:microsoft.com/office/officeart/2005/8/layout/pList2"/>
    <dgm:cxn modelId="{B89375D0-4BD9-4900-82B9-99D116EE1B58}" type="presParOf" srcId="{AEA6DCD9-9CEF-48DF-8A6E-CC9EE6FF4539}" destId="{22469E48-827F-4BFD-B356-05398D01476B}" srcOrd="1" destOrd="0" presId="urn:microsoft.com/office/officeart/2005/8/layout/pList2"/>
    <dgm:cxn modelId="{9BF9DDDC-257A-4FF6-8673-F6910EE69542}" type="presParOf" srcId="{AEA6DCD9-9CEF-48DF-8A6E-CC9EE6FF4539}" destId="{1E611FB1-567B-4A83-87A5-AA6B70FDD3D0}" srcOrd="2" destOrd="0" presId="urn:microsoft.com/office/officeart/2005/8/layout/pList2"/>
    <dgm:cxn modelId="{795E87A4-5066-4545-B9E2-A3D203AB9A64}" type="presParOf" srcId="{4C3F78FB-7A94-47F4-A529-7D9CF8606116}" destId="{04838A7A-5449-4A20-AC00-FFF113722519}" srcOrd="1" destOrd="0" presId="urn:microsoft.com/office/officeart/2005/8/layout/pList2"/>
    <dgm:cxn modelId="{52B8B35D-262F-4B28-9376-F190EC2D3A59}" type="presParOf" srcId="{4C3F78FB-7A94-47F4-A529-7D9CF8606116}" destId="{A32F7A0A-2007-4145-9709-CD80825B9C3A}" srcOrd="2" destOrd="0" presId="urn:microsoft.com/office/officeart/2005/8/layout/pList2"/>
    <dgm:cxn modelId="{4F7A0ACB-7B1C-481E-9460-419807A983F9}" type="presParOf" srcId="{A32F7A0A-2007-4145-9709-CD80825B9C3A}" destId="{3BF79579-B035-468D-9DC5-9A9C2B399396}" srcOrd="0" destOrd="0" presId="urn:microsoft.com/office/officeart/2005/8/layout/pList2"/>
    <dgm:cxn modelId="{F58AFFA7-3FA8-4E90-B2F4-80E5D65E45E8}" type="presParOf" srcId="{A32F7A0A-2007-4145-9709-CD80825B9C3A}" destId="{579CF3E4-83F2-429A-9051-3089BF17188F}" srcOrd="1" destOrd="0" presId="urn:microsoft.com/office/officeart/2005/8/layout/pList2"/>
    <dgm:cxn modelId="{8B5E90D6-C239-4F6F-B27F-9B9361941103}" type="presParOf" srcId="{A32F7A0A-2007-4145-9709-CD80825B9C3A}" destId="{0F4D9DDE-9EDC-4B5F-B325-A6033F296A9B}" srcOrd="2" destOrd="0" presId="urn:microsoft.com/office/officeart/2005/8/layout/pList2"/>
    <dgm:cxn modelId="{31A1EE90-DED6-4464-B38D-8CA14ABE982A}" type="presParOf" srcId="{4C3F78FB-7A94-47F4-A529-7D9CF8606116}" destId="{2A1774CF-B755-4CF8-8A72-6B9B52A8B26C}" srcOrd="3" destOrd="0" presId="urn:microsoft.com/office/officeart/2005/8/layout/pList2"/>
    <dgm:cxn modelId="{BAD34433-CE34-40A3-A969-9516610A9427}" type="presParOf" srcId="{4C3F78FB-7A94-47F4-A529-7D9CF8606116}" destId="{3BE322EE-8ABA-45F1-897B-24961E4323B5}" srcOrd="4" destOrd="0" presId="urn:microsoft.com/office/officeart/2005/8/layout/pList2"/>
    <dgm:cxn modelId="{5871DFFF-97D7-46EE-A43A-4C96CAEE2A62}" type="presParOf" srcId="{3BE322EE-8ABA-45F1-897B-24961E4323B5}" destId="{D8148C44-80A3-4096-A740-FB517380DC65}" srcOrd="0" destOrd="0" presId="urn:microsoft.com/office/officeart/2005/8/layout/pList2"/>
    <dgm:cxn modelId="{546E1A0C-80F4-48D2-AE06-245949519F27}" type="presParOf" srcId="{3BE322EE-8ABA-45F1-897B-24961E4323B5}" destId="{CE340AD7-F374-4605-BCEA-A7C67E248505}" srcOrd="1" destOrd="0" presId="urn:microsoft.com/office/officeart/2005/8/layout/pList2"/>
    <dgm:cxn modelId="{FA8D44E2-4025-48B8-A7FE-32AEDC78F2FB}" type="presParOf" srcId="{3BE322EE-8ABA-45F1-897B-24961E4323B5}" destId="{5E20EC75-5CEB-4D28-8164-BC97EC6307D6}" srcOrd="2" destOrd="0" presId="urn:microsoft.com/office/officeart/2005/8/layout/pList2"/>
    <dgm:cxn modelId="{674F8519-6B99-45C2-B1D7-6F668DCE3BFA}" type="presParOf" srcId="{4C3F78FB-7A94-47F4-A529-7D9CF8606116}" destId="{AD82DC3D-9BF3-4A0A-B980-1DB8984FDB5C}" srcOrd="5" destOrd="0" presId="urn:microsoft.com/office/officeart/2005/8/layout/pList2"/>
    <dgm:cxn modelId="{3CD13E70-DCF1-4833-8D14-54942E53D24A}" type="presParOf" srcId="{4C3F78FB-7A94-47F4-A529-7D9CF8606116}" destId="{71CD8AC6-895C-40C1-92A0-E2A5F6315704}" srcOrd="6" destOrd="0" presId="urn:microsoft.com/office/officeart/2005/8/layout/pList2"/>
    <dgm:cxn modelId="{48D1D6C5-683F-4EBB-AC12-39239630CED8}" type="presParOf" srcId="{71CD8AC6-895C-40C1-92A0-E2A5F6315704}" destId="{F5BB6D92-5FA7-4BDD-91FA-E76073AAE048}" srcOrd="0" destOrd="0" presId="urn:microsoft.com/office/officeart/2005/8/layout/pList2"/>
    <dgm:cxn modelId="{571F117E-7EB5-4C11-A897-28613E9E7F1D}" type="presParOf" srcId="{71CD8AC6-895C-40C1-92A0-E2A5F6315704}" destId="{9081C15B-D15E-4B22-ADE1-D5425AE4CEC2}" srcOrd="1" destOrd="0" presId="urn:microsoft.com/office/officeart/2005/8/layout/pList2"/>
    <dgm:cxn modelId="{23DDA486-F0F5-4E5F-884C-82202530A0A1}" type="presParOf" srcId="{71CD8AC6-895C-40C1-92A0-E2A5F6315704}" destId="{228352BF-24E1-49A1-AB50-3EE6ABD92AA6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8B45FD6-D427-4BBF-A2AD-D637569A2C1E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9FD34E6-4B15-4AA0-A8E9-3202DB995E10}">
      <dgm:prSet custT="1"/>
      <dgm:spPr/>
      <dgm:t>
        <a:bodyPr/>
        <a:lstStyle/>
        <a:p>
          <a:pPr algn="ctr"/>
          <a:r>
            <a:rPr lang="ru-RU" sz="1400" dirty="0"/>
            <a:t>Преобразователя интерфейсов с различными типами интерфейсов</a:t>
          </a:r>
        </a:p>
      </dgm:t>
    </dgm:pt>
    <dgm:pt modelId="{F91E8832-3B03-488C-8BDB-022249CD8464}" type="parTrans" cxnId="{431719DE-6106-461D-B122-3B25F320466E}">
      <dgm:prSet/>
      <dgm:spPr/>
      <dgm:t>
        <a:bodyPr/>
        <a:lstStyle/>
        <a:p>
          <a:pPr algn="ctr"/>
          <a:endParaRPr lang="ru-RU"/>
        </a:p>
      </dgm:t>
    </dgm:pt>
    <dgm:pt modelId="{B2742B8E-E1FE-4E1D-910F-B0F358D86267}" type="sibTrans" cxnId="{431719DE-6106-461D-B122-3B25F320466E}">
      <dgm:prSet/>
      <dgm:spPr/>
      <dgm:t>
        <a:bodyPr/>
        <a:lstStyle/>
        <a:p>
          <a:pPr algn="ctr"/>
          <a:endParaRPr lang="ru-RU"/>
        </a:p>
      </dgm:t>
    </dgm:pt>
    <dgm:pt modelId="{9120E901-E0EE-42D3-92D8-D7980D60976B}">
      <dgm:prSet custT="1"/>
      <dgm:spPr/>
      <dgm:t>
        <a:bodyPr/>
        <a:lstStyle/>
        <a:p>
          <a:pPr algn="ctr"/>
          <a:r>
            <a:rPr lang="ru-RU" sz="1400" dirty="0"/>
            <a:t>Удаленной точки доступа для передачи данных и управления АСУ ТП</a:t>
          </a:r>
        </a:p>
      </dgm:t>
    </dgm:pt>
    <dgm:pt modelId="{19C595E0-E2D7-46EB-8A27-B3BA05F71858}" type="parTrans" cxnId="{D46AC0D5-6F28-4B5B-9EF6-1F7208B5ACB2}">
      <dgm:prSet/>
      <dgm:spPr/>
      <dgm:t>
        <a:bodyPr/>
        <a:lstStyle/>
        <a:p>
          <a:pPr algn="ctr"/>
          <a:endParaRPr lang="ru-RU"/>
        </a:p>
      </dgm:t>
    </dgm:pt>
    <dgm:pt modelId="{F126BC90-BF73-483B-884B-8D0C705B0C93}" type="sibTrans" cxnId="{D46AC0D5-6F28-4B5B-9EF6-1F7208B5ACB2}">
      <dgm:prSet/>
      <dgm:spPr/>
      <dgm:t>
        <a:bodyPr/>
        <a:lstStyle/>
        <a:p>
          <a:pPr algn="ctr"/>
          <a:endParaRPr lang="ru-RU"/>
        </a:p>
      </dgm:t>
    </dgm:pt>
    <dgm:pt modelId="{966DAF6E-DF2E-4E4E-A8FC-6CDD60C5CE48}">
      <dgm:prSet custT="1"/>
      <dgm:spPr/>
      <dgm:t>
        <a:bodyPr/>
        <a:lstStyle/>
        <a:p>
          <a:pPr algn="ctr"/>
          <a:r>
            <a:rPr lang="ru-RU" sz="1400" dirty="0"/>
            <a:t>Функции программируемого логического контроллера</a:t>
          </a:r>
          <a:r>
            <a:rPr lang="ru-RU" sz="1000" dirty="0"/>
            <a:t>.</a:t>
          </a:r>
        </a:p>
      </dgm:t>
    </dgm:pt>
    <dgm:pt modelId="{1B46CF72-2F81-4D98-AD36-D457D36A0ECF}" type="parTrans" cxnId="{B0F5067B-605E-43DE-956C-4CD25A6E77B5}">
      <dgm:prSet/>
      <dgm:spPr/>
      <dgm:t>
        <a:bodyPr/>
        <a:lstStyle/>
        <a:p>
          <a:pPr algn="ctr"/>
          <a:endParaRPr lang="ru-RU"/>
        </a:p>
      </dgm:t>
    </dgm:pt>
    <dgm:pt modelId="{F077194F-A42D-4E2B-B981-97204E27CF17}" type="sibTrans" cxnId="{B0F5067B-605E-43DE-956C-4CD25A6E77B5}">
      <dgm:prSet/>
      <dgm:spPr/>
      <dgm:t>
        <a:bodyPr/>
        <a:lstStyle/>
        <a:p>
          <a:pPr algn="ctr"/>
          <a:endParaRPr lang="ru-RU"/>
        </a:p>
      </dgm:t>
    </dgm:pt>
    <dgm:pt modelId="{180DFC3E-5EB2-4D60-B9EF-F475E86E2B97}">
      <dgm:prSet custT="1"/>
      <dgm:spPr/>
      <dgm:t>
        <a:bodyPr lIns="72000" tIns="216000" rIns="72000"/>
        <a:lstStyle/>
        <a:p>
          <a:pPr algn="ctr"/>
          <a:r>
            <a:rPr lang="ru-RU" sz="1200" dirty="0"/>
            <a:t>Сторожевого устройства с приемом данных на внутренние каналы ввода/вывода управляющего сигнала. Передача аварийного сообщения</a:t>
          </a:r>
          <a:r>
            <a:rPr lang="ru-RU" sz="1000" dirty="0"/>
            <a:t>.</a:t>
          </a:r>
        </a:p>
      </dgm:t>
    </dgm:pt>
    <dgm:pt modelId="{7581C9D0-DC71-471F-9B09-D03405E15BD0}" type="parTrans" cxnId="{0621C17E-8593-4327-ABE2-EF80B2619F81}">
      <dgm:prSet/>
      <dgm:spPr/>
      <dgm:t>
        <a:bodyPr/>
        <a:lstStyle/>
        <a:p>
          <a:pPr algn="ctr"/>
          <a:endParaRPr lang="ru-RU"/>
        </a:p>
      </dgm:t>
    </dgm:pt>
    <dgm:pt modelId="{9036F6C4-BDF8-41D3-AB4E-A9F90F4A49B0}" type="sibTrans" cxnId="{0621C17E-8593-4327-ABE2-EF80B2619F81}">
      <dgm:prSet/>
      <dgm:spPr/>
      <dgm:t>
        <a:bodyPr/>
        <a:lstStyle/>
        <a:p>
          <a:pPr algn="ctr"/>
          <a:endParaRPr lang="ru-RU"/>
        </a:p>
      </dgm:t>
    </dgm:pt>
    <dgm:pt modelId="{F0428B4F-2425-4F04-B4DD-FEE456FBE1BD}">
      <dgm:prSet custT="1"/>
      <dgm:spPr/>
      <dgm:t>
        <a:bodyPr lIns="36000" rIns="36000" bIns="0"/>
        <a:lstStyle/>
        <a:p>
          <a:pPr algn="ctr"/>
          <a:r>
            <a:rPr lang="ru-RU" sz="1200" dirty="0"/>
            <a:t>Встроенное программное обеспечение для интеграции с облачными сервисами</a:t>
          </a:r>
          <a:r>
            <a:rPr lang="ru-RU" sz="1000" dirty="0"/>
            <a:t>.</a:t>
          </a:r>
        </a:p>
      </dgm:t>
    </dgm:pt>
    <dgm:pt modelId="{F716B0DE-6CB8-46D1-87B1-9BF4E242FDD6}" type="parTrans" cxnId="{CCB2F3F5-972A-489B-A2D5-393B4FF75E70}">
      <dgm:prSet/>
      <dgm:spPr/>
      <dgm:t>
        <a:bodyPr/>
        <a:lstStyle/>
        <a:p>
          <a:pPr algn="ctr"/>
          <a:endParaRPr lang="ru-RU"/>
        </a:p>
      </dgm:t>
    </dgm:pt>
    <dgm:pt modelId="{20B3D3F2-2B4D-43E2-AD6C-BBB4DA30C47F}" type="sibTrans" cxnId="{CCB2F3F5-972A-489B-A2D5-393B4FF75E70}">
      <dgm:prSet/>
      <dgm:spPr/>
      <dgm:t>
        <a:bodyPr/>
        <a:lstStyle/>
        <a:p>
          <a:pPr algn="ctr"/>
          <a:endParaRPr lang="ru-RU"/>
        </a:p>
      </dgm:t>
    </dgm:pt>
    <dgm:pt modelId="{D3343550-C813-4114-9B1B-2152727C41AD}" type="pres">
      <dgm:prSet presAssocID="{38B45FD6-D427-4BBF-A2AD-D637569A2C1E}" presName="Name0" presStyleCnt="0">
        <dgm:presLayoutVars>
          <dgm:dir/>
          <dgm:resizeHandles val="exact"/>
        </dgm:presLayoutVars>
      </dgm:prSet>
      <dgm:spPr/>
    </dgm:pt>
    <dgm:pt modelId="{FFA95EB5-06B8-4E63-A14D-126641A2AA15}" type="pres">
      <dgm:prSet presAssocID="{38B45FD6-D427-4BBF-A2AD-D637569A2C1E}" presName="fgShape" presStyleLbl="fgShp" presStyleIdx="0" presStyleCnt="1" custLinFactNeighborY="22851"/>
      <dgm:spPr/>
    </dgm:pt>
    <dgm:pt modelId="{3A91A5B6-EB37-46CF-9FB3-DF52F4A17630}" type="pres">
      <dgm:prSet presAssocID="{38B45FD6-D427-4BBF-A2AD-D637569A2C1E}" presName="linComp" presStyleCnt="0"/>
      <dgm:spPr/>
    </dgm:pt>
    <dgm:pt modelId="{0D0B56D3-FC87-45DA-A682-C558A5DBC65E}" type="pres">
      <dgm:prSet presAssocID="{69FD34E6-4B15-4AA0-A8E9-3202DB995E10}" presName="compNode" presStyleCnt="0"/>
      <dgm:spPr/>
    </dgm:pt>
    <dgm:pt modelId="{DFCFEE88-19F3-429C-B9A0-900979047B61}" type="pres">
      <dgm:prSet presAssocID="{69FD34E6-4B15-4AA0-A8E9-3202DB995E10}" presName="bkgdShape" presStyleLbl="node1" presStyleIdx="0" presStyleCnt="5"/>
      <dgm:spPr/>
    </dgm:pt>
    <dgm:pt modelId="{1BE1FBF3-02EF-41BF-AE9B-F136D309E835}" type="pres">
      <dgm:prSet presAssocID="{69FD34E6-4B15-4AA0-A8E9-3202DB995E10}" presName="nodeTx" presStyleLbl="node1" presStyleIdx="0" presStyleCnt="5">
        <dgm:presLayoutVars>
          <dgm:bulletEnabled val="1"/>
        </dgm:presLayoutVars>
      </dgm:prSet>
      <dgm:spPr/>
    </dgm:pt>
    <dgm:pt modelId="{D53DC60B-3B09-4EAF-ABFA-DE52730AB21E}" type="pres">
      <dgm:prSet presAssocID="{69FD34E6-4B15-4AA0-A8E9-3202DB995E10}" presName="invisiNode" presStyleLbl="node1" presStyleIdx="0" presStyleCnt="5"/>
      <dgm:spPr/>
    </dgm:pt>
    <dgm:pt modelId="{43797C72-652F-4BE3-8646-3CEE3E2CE66F}" type="pres">
      <dgm:prSet presAssocID="{69FD34E6-4B15-4AA0-A8E9-3202DB995E10}" presName="imagNode" presStyleLbl="fgImgPlace1" presStyleIdx="0" presStyleCnt="5" custScaleX="118557" custScaleY="107340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369" t="-10011" r="-16407" b="-3343"/>
          </a:stretch>
        </a:blipFill>
      </dgm:spPr>
    </dgm:pt>
    <dgm:pt modelId="{0BD774C3-4EC8-43B5-B777-3D114A43AFFF}" type="pres">
      <dgm:prSet presAssocID="{B2742B8E-E1FE-4E1D-910F-B0F358D86267}" presName="sibTrans" presStyleLbl="sibTrans2D1" presStyleIdx="0" presStyleCnt="0"/>
      <dgm:spPr/>
    </dgm:pt>
    <dgm:pt modelId="{FBF4FDD6-0FD5-4990-8936-FE4007C7467B}" type="pres">
      <dgm:prSet presAssocID="{9120E901-E0EE-42D3-92D8-D7980D60976B}" presName="compNode" presStyleCnt="0"/>
      <dgm:spPr/>
    </dgm:pt>
    <dgm:pt modelId="{B811351E-A10B-45B1-A15F-BAF06EDA0C4A}" type="pres">
      <dgm:prSet presAssocID="{9120E901-E0EE-42D3-92D8-D7980D60976B}" presName="bkgdShape" presStyleLbl="node1" presStyleIdx="1" presStyleCnt="5"/>
      <dgm:spPr/>
    </dgm:pt>
    <dgm:pt modelId="{3084DBB8-1D91-49F1-AB96-B83C20574DC1}" type="pres">
      <dgm:prSet presAssocID="{9120E901-E0EE-42D3-92D8-D7980D60976B}" presName="nodeTx" presStyleLbl="node1" presStyleIdx="1" presStyleCnt="5">
        <dgm:presLayoutVars>
          <dgm:bulletEnabled val="1"/>
        </dgm:presLayoutVars>
      </dgm:prSet>
      <dgm:spPr/>
    </dgm:pt>
    <dgm:pt modelId="{98BD1859-17D7-4D4F-B823-034EF02442F3}" type="pres">
      <dgm:prSet presAssocID="{9120E901-E0EE-42D3-92D8-D7980D60976B}" presName="invisiNode" presStyleLbl="node1" presStyleIdx="1" presStyleCnt="5"/>
      <dgm:spPr/>
    </dgm:pt>
    <dgm:pt modelId="{46F29371-028D-482B-8874-5BEAC10104DD}" type="pres">
      <dgm:prSet presAssocID="{9120E901-E0EE-42D3-92D8-D7980D60976B}" presName="imagNode" presStyleLbl="fgImgPlace1" presStyleIdx="1" presStyleCnt="5" custScaleY="96624" custLinFactNeighborX="877" custLinFactNeighborY="1766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1" r="-101"/>
          </a:stretch>
        </a:blipFill>
      </dgm:spPr>
    </dgm:pt>
    <dgm:pt modelId="{74F7E1A4-C056-445B-8BCC-2CF7B6F96782}" type="pres">
      <dgm:prSet presAssocID="{F126BC90-BF73-483B-884B-8D0C705B0C93}" presName="sibTrans" presStyleLbl="sibTrans2D1" presStyleIdx="0" presStyleCnt="0"/>
      <dgm:spPr/>
    </dgm:pt>
    <dgm:pt modelId="{FF07B294-AC6D-4742-A1F6-203F40762C6D}" type="pres">
      <dgm:prSet presAssocID="{966DAF6E-DF2E-4E4E-A8FC-6CDD60C5CE48}" presName="compNode" presStyleCnt="0"/>
      <dgm:spPr/>
    </dgm:pt>
    <dgm:pt modelId="{FD779FF5-67A1-4DF4-A296-70896471ACC5}" type="pres">
      <dgm:prSet presAssocID="{966DAF6E-DF2E-4E4E-A8FC-6CDD60C5CE48}" presName="bkgdShape" presStyleLbl="node1" presStyleIdx="2" presStyleCnt="5" custLinFactNeighborX="769" custLinFactNeighborY="12381"/>
      <dgm:spPr/>
    </dgm:pt>
    <dgm:pt modelId="{74D4873A-560D-41FA-A97D-1C566B3B0FB0}" type="pres">
      <dgm:prSet presAssocID="{966DAF6E-DF2E-4E4E-A8FC-6CDD60C5CE48}" presName="nodeTx" presStyleLbl="node1" presStyleIdx="2" presStyleCnt="5">
        <dgm:presLayoutVars>
          <dgm:bulletEnabled val="1"/>
        </dgm:presLayoutVars>
      </dgm:prSet>
      <dgm:spPr/>
    </dgm:pt>
    <dgm:pt modelId="{2E247C12-DBEC-46BA-8BAC-41551F565BF0}" type="pres">
      <dgm:prSet presAssocID="{966DAF6E-DF2E-4E4E-A8FC-6CDD60C5CE48}" presName="invisiNode" presStyleLbl="node1" presStyleIdx="2" presStyleCnt="5"/>
      <dgm:spPr/>
    </dgm:pt>
    <dgm:pt modelId="{13A3D665-FA6F-4DA7-9C7B-55E529CF1727}" type="pres">
      <dgm:prSet presAssocID="{966DAF6E-DF2E-4E4E-A8FC-6CDD60C5CE48}" presName="imagNode" presStyleLbl="fgImgPlace1" presStyleIdx="2" presStyleCnt="5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5267" t="14214" r="5267" b="14214"/>
          </a:stretch>
        </a:blipFill>
      </dgm:spPr>
    </dgm:pt>
    <dgm:pt modelId="{B0D43FC1-FF95-4592-BB1D-84DD1CEF5F7D}" type="pres">
      <dgm:prSet presAssocID="{F077194F-A42D-4E2B-B981-97204E27CF17}" presName="sibTrans" presStyleLbl="sibTrans2D1" presStyleIdx="0" presStyleCnt="0"/>
      <dgm:spPr/>
    </dgm:pt>
    <dgm:pt modelId="{6D83D25F-3E91-436F-A085-01EF7038DFB0}" type="pres">
      <dgm:prSet presAssocID="{180DFC3E-5EB2-4D60-B9EF-F475E86E2B97}" presName="compNode" presStyleCnt="0"/>
      <dgm:spPr/>
    </dgm:pt>
    <dgm:pt modelId="{6A79157A-A3CD-4FE6-B528-40655836871F}" type="pres">
      <dgm:prSet presAssocID="{180DFC3E-5EB2-4D60-B9EF-F475E86E2B97}" presName="bkgdShape" presStyleLbl="node1" presStyleIdx="3" presStyleCnt="5" custLinFactNeighborX="299"/>
      <dgm:spPr/>
    </dgm:pt>
    <dgm:pt modelId="{25E0C8E0-0859-48D1-AFFB-95892292FFCC}" type="pres">
      <dgm:prSet presAssocID="{180DFC3E-5EB2-4D60-B9EF-F475E86E2B97}" presName="nodeTx" presStyleLbl="node1" presStyleIdx="3" presStyleCnt="5">
        <dgm:presLayoutVars>
          <dgm:bulletEnabled val="1"/>
        </dgm:presLayoutVars>
      </dgm:prSet>
      <dgm:spPr/>
    </dgm:pt>
    <dgm:pt modelId="{2D8C71B4-C47D-4D06-895E-9E16C8F0E3FD}" type="pres">
      <dgm:prSet presAssocID="{180DFC3E-5EB2-4D60-B9EF-F475E86E2B97}" presName="invisiNode" presStyleLbl="node1" presStyleIdx="3" presStyleCnt="5"/>
      <dgm:spPr/>
    </dgm:pt>
    <dgm:pt modelId="{AC181AAD-17D7-438F-A5CE-4AD7FD536222}" type="pres">
      <dgm:prSet presAssocID="{180DFC3E-5EB2-4D60-B9EF-F475E86E2B97}" presName="imagNode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70FB7AC-EEBC-478E-80FA-114CE2894A7B}" type="pres">
      <dgm:prSet presAssocID="{9036F6C4-BDF8-41D3-AB4E-A9F90F4A49B0}" presName="sibTrans" presStyleLbl="sibTrans2D1" presStyleIdx="0" presStyleCnt="0"/>
      <dgm:spPr/>
    </dgm:pt>
    <dgm:pt modelId="{C7A75819-E494-4EC7-BA0D-DD909D058F56}" type="pres">
      <dgm:prSet presAssocID="{F0428B4F-2425-4F04-B4DD-FEE456FBE1BD}" presName="compNode" presStyleCnt="0"/>
      <dgm:spPr/>
    </dgm:pt>
    <dgm:pt modelId="{CF557A9C-5C7B-4F8E-BBAD-2D6935A5BE6C}" type="pres">
      <dgm:prSet presAssocID="{F0428B4F-2425-4F04-B4DD-FEE456FBE1BD}" presName="bkgdShape" presStyleLbl="node1" presStyleIdx="4" presStyleCnt="5"/>
      <dgm:spPr/>
    </dgm:pt>
    <dgm:pt modelId="{0A607D0E-FE18-4BC7-BDB2-8287D492CA02}" type="pres">
      <dgm:prSet presAssocID="{F0428B4F-2425-4F04-B4DD-FEE456FBE1BD}" presName="nodeTx" presStyleLbl="node1" presStyleIdx="4" presStyleCnt="5">
        <dgm:presLayoutVars>
          <dgm:bulletEnabled val="1"/>
        </dgm:presLayoutVars>
      </dgm:prSet>
      <dgm:spPr/>
    </dgm:pt>
    <dgm:pt modelId="{8F532451-B4BF-42F3-9A75-6814BCE92826}" type="pres">
      <dgm:prSet presAssocID="{F0428B4F-2425-4F04-B4DD-FEE456FBE1BD}" presName="invisiNode" presStyleLbl="node1" presStyleIdx="4" presStyleCnt="5"/>
      <dgm:spPr/>
    </dgm:pt>
    <dgm:pt modelId="{B89FD957-1910-40FA-9985-768F38826431}" type="pres">
      <dgm:prSet presAssocID="{F0428B4F-2425-4F04-B4DD-FEE456FBE1BD}" presName="imagNode" presStyleLbl="fgImgPlace1" presStyleIdx="4" presStyleCnt="5"/>
      <dgm:spPr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3478" t="10641" r="3478" b="17787"/>
          </a:stretch>
        </a:blipFill>
      </dgm:spPr>
    </dgm:pt>
  </dgm:ptLst>
  <dgm:cxnLst>
    <dgm:cxn modelId="{6762A508-39D6-4C51-BB29-607CEF876FAB}" type="presOf" srcId="{B2742B8E-E1FE-4E1D-910F-B0F358D86267}" destId="{0BD774C3-4EC8-43B5-B777-3D114A43AFFF}" srcOrd="0" destOrd="0" presId="urn:microsoft.com/office/officeart/2005/8/layout/hList7"/>
    <dgm:cxn modelId="{0A042E0A-683C-4067-AEF1-A3FD10D8C044}" type="presOf" srcId="{F0428B4F-2425-4F04-B4DD-FEE456FBE1BD}" destId="{0A607D0E-FE18-4BC7-BDB2-8287D492CA02}" srcOrd="1" destOrd="0" presId="urn:microsoft.com/office/officeart/2005/8/layout/hList7"/>
    <dgm:cxn modelId="{7BC3481E-7016-442A-AB20-48B440757CD4}" type="presOf" srcId="{9120E901-E0EE-42D3-92D8-D7980D60976B}" destId="{B811351E-A10B-45B1-A15F-BAF06EDA0C4A}" srcOrd="0" destOrd="0" presId="urn:microsoft.com/office/officeart/2005/8/layout/hList7"/>
    <dgm:cxn modelId="{16F52C2D-92F0-4388-9CFA-ECD31E388311}" type="presOf" srcId="{F0428B4F-2425-4F04-B4DD-FEE456FBE1BD}" destId="{CF557A9C-5C7B-4F8E-BBAD-2D6935A5BE6C}" srcOrd="0" destOrd="0" presId="urn:microsoft.com/office/officeart/2005/8/layout/hList7"/>
    <dgm:cxn modelId="{059E5F3D-64B9-4BFE-AED5-A1BEC9EFBFB4}" type="presOf" srcId="{9120E901-E0EE-42D3-92D8-D7980D60976B}" destId="{3084DBB8-1D91-49F1-AB96-B83C20574DC1}" srcOrd="1" destOrd="0" presId="urn:microsoft.com/office/officeart/2005/8/layout/hList7"/>
    <dgm:cxn modelId="{8A65775D-525B-4C40-9536-DED930BF618F}" type="presOf" srcId="{966DAF6E-DF2E-4E4E-A8FC-6CDD60C5CE48}" destId="{FD779FF5-67A1-4DF4-A296-70896471ACC5}" srcOrd="0" destOrd="0" presId="urn:microsoft.com/office/officeart/2005/8/layout/hList7"/>
    <dgm:cxn modelId="{AC05F455-1DB7-4930-B819-65C82ACD3825}" type="presOf" srcId="{180DFC3E-5EB2-4D60-B9EF-F475E86E2B97}" destId="{25E0C8E0-0859-48D1-AFFB-95892292FFCC}" srcOrd="1" destOrd="0" presId="urn:microsoft.com/office/officeart/2005/8/layout/hList7"/>
    <dgm:cxn modelId="{991A9E79-340A-42E5-823D-A921E331760D}" type="presOf" srcId="{38B45FD6-D427-4BBF-A2AD-D637569A2C1E}" destId="{D3343550-C813-4114-9B1B-2152727C41AD}" srcOrd="0" destOrd="0" presId="urn:microsoft.com/office/officeart/2005/8/layout/hList7"/>
    <dgm:cxn modelId="{B0F5067B-605E-43DE-956C-4CD25A6E77B5}" srcId="{38B45FD6-D427-4BBF-A2AD-D637569A2C1E}" destId="{966DAF6E-DF2E-4E4E-A8FC-6CDD60C5CE48}" srcOrd="2" destOrd="0" parTransId="{1B46CF72-2F81-4D98-AD36-D457D36A0ECF}" sibTransId="{F077194F-A42D-4E2B-B981-97204E27CF17}"/>
    <dgm:cxn modelId="{0621C17E-8593-4327-ABE2-EF80B2619F81}" srcId="{38B45FD6-D427-4BBF-A2AD-D637569A2C1E}" destId="{180DFC3E-5EB2-4D60-B9EF-F475E86E2B97}" srcOrd="3" destOrd="0" parTransId="{7581C9D0-DC71-471F-9B09-D03405E15BD0}" sibTransId="{9036F6C4-BDF8-41D3-AB4E-A9F90F4A49B0}"/>
    <dgm:cxn modelId="{DF1777A8-143C-4541-A28D-BD115482A013}" type="presOf" srcId="{180DFC3E-5EB2-4D60-B9EF-F475E86E2B97}" destId="{6A79157A-A3CD-4FE6-B528-40655836871F}" srcOrd="0" destOrd="0" presId="urn:microsoft.com/office/officeart/2005/8/layout/hList7"/>
    <dgm:cxn modelId="{E0981EAD-1C36-46E3-857E-C79343F9BA20}" type="presOf" srcId="{69FD34E6-4B15-4AA0-A8E9-3202DB995E10}" destId="{DFCFEE88-19F3-429C-B9A0-900979047B61}" srcOrd="0" destOrd="0" presId="urn:microsoft.com/office/officeart/2005/8/layout/hList7"/>
    <dgm:cxn modelId="{FADBFEB0-225E-45AB-A343-524E9F07BF33}" type="presOf" srcId="{F126BC90-BF73-483B-884B-8D0C705B0C93}" destId="{74F7E1A4-C056-445B-8BCC-2CF7B6F96782}" srcOrd="0" destOrd="0" presId="urn:microsoft.com/office/officeart/2005/8/layout/hList7"/>
    <dgm:cxn modelId="{BA4E0EB5-678D-4727-8AE9-69708EE5E809}" type="presOf" srcId="{9036F6C4-BDF8-41D3-AB4E-A9F90F4A49B0}" destId="{A70FB7AC-EEBC-478E-80FA-114CE2894A7B}" srcOrd="0" destOrd="0" presId="urn:microsoft.com/office/officeart/2005/8/layout/hList7"/>
    <dgm:cxn modelId="{536DEBB9-C297-46F7-A15D-3C941A3810E2}" type="presOf" srcId="{F077194F-A42D-4E2B-B981-97204E27CF17}" destId="{B0D43FC1-FF95-4592-BB1D-84DD1CEF5F7D}" srcOrd="0" destOrd="0" presId="urn:microsoft.com/office/officeart/2005/8/layout/hList7"/>
    <dgm:cxn modelId="{243961C3-685F-4E0C-95F3-7ED5FA8A4E79}" type="presOf" srcId="{69FD34E6-4B15-4AA0-A8E9-3202DB995E10}" destId="{1BE1FBF3-02EF-41BF-AE9B-F136D309E835}" srcOrd="1" destOrd="0" presId="urn:microsoft.com/office/officeart/2005/8/layout/hList7"/>
    <dgm:cxn modelId="{BDBEF1D2-2A84-400C-B09C-C5095002F04A}" type="presOf" srcId="{966DAF6E-DF2E-4E4E-A8FC-6CDD60C5CE48}" destId="{74D4873A-560D-41FA-A97D-1C566B3B0FB0}" srcOrd="1" destOrd="0" presId="urn:microsoft.com/office/officeart/2005/8/layout/hList7"/>
    <dgm:cxn modelId="{D46AC0D5-6F28-4B5B-9EF6-1F7208B5ACB2}" srcId="{38B45FD6-D427-4BBF-A2AD-D637569A2C1E}" destId="{9120E901-E0EE-42D3-92D8-D7980D60976B}" srcOrd="1" destOrd="0" parTransId="{19C595E0-E2D7-46EB-8A27-B3BA05F71858}" sibTransId="{F126BC90-BF73-483B-884B-8D0C705B0C93}"/>
    <dgm:cxn modelId="{431719DE-6106-461D-B122-3B25F320466E}" srcId="{38B45FD6-D427-4BBF-A2AD-D637569A2C1E}" destId="{69FD34E6-4B15-4AA0-A8E9-3202DB995E10}" srcOrd="0" destOrd="0" parTransId="{F91E8832-3B03-488C-8BDB-022249CD8464}" sibTransId="{B2742B8E-E1FE-4E1D-910F-B0F358D86267}"/>
    <dgm:cxn modelId="{CCB2F3F5-972A-489B-A2D5-393B4FF75E70}" srcId="{38B45FD6-D427-4BBF-A2AD-D637569A2C1E}" destId="{F0428B4F-2425-4F04-B4DD-FEE456FBE1BD}" srcOrd="4" destOrd="0" parTransId="{F716B0DE-6CB8-46D1-87B1-9BF4E242FDD6}" sibTransId="{20B3D3F2-2B4D-43E2-AD6C-BBB4DA30C47F}"/>
    <dgm:cxn modelId="{48856682-1849-4ECA-93CD-99876A8C35EF}" type="presParOf" srcId="{D3343550-C813-4114-9B1B-2152727C41AD}" destId="{FFA95EB5-06B8-4E63-A14D-126641A2AA15}" srcOrd="0" destOrd="0" presId="urn:microsoft.com/office/officeart/2005/8/layout/hList7"/>
    <dgm:cxn modelId="{0B4D875D-FBF2-4E67-9BC5-DFBFAC977F7B}" type="presParOf" srcId="{D3343550-C813-4114-9B1B-2152727C41AD}" destId="{3A91A5B6-EB37-46CF-9FB3-DF52F4A17630}" srcOrd="1" destOrd="0" presId="urn:microsoft.com/office/officeart/2005/8/layout/hList7"/>
    <dgm:cxn modelId="{D6FB5622-27B6-49B1-897E-615B05C0D427}" type="presParOf" srcId="{3A91A5B6-EB37-46CF-9FB3-DF52F4A17630}" destId="{0D0B56D3-FC87-45DA-A682-C558A5DBC65E}" srcOrd="0" destOrd="0" presId="urn:microsoft.com/office/officeart/2005/8/layout/hList7"/>
    <dgm:cxn modelId="{5BFF7C0C-DACB-4D70-81D2-8995181FE6BC}" type="presParOf" srcId="{0D0B56D3-FC87-45DA-A682-C558A5DBC65E}" destId="{DFCFEE88-19F3-429C-B9A0-900979047B61}" srcOrd="0" destOrd="0" presId="urn:microsoft.com/office/officeart/2005/8/layout/hList7"/>
    <dgm:cxn modelId="{9A755CA6-7530-4BE4-8ECD-F5DED95AA031}" type="presParOf" srcId="{0D0B56D3-FC87-45DA-A682-C558A5DBC65E}" destId="{1BE1FBF3-02EF-41BF-AE9B-F136D309E835}" srcOrd="1" destOrd="0" presId="urn:microsoft.com/office/officeart/2005/8/layout/hList7"/>
    <dgm:cxn modelId="{15B9347F-9166-4190-B29D-EAF7E3404D59}" type="presParOf" srcId="{0D0B56D3-FC87-45DA-A682-C558A5DBC65E}" destId="{D53DC60B-3B09-4EAF-ABFA-DE52730AB21E}" srcOrd="2" destOrd="0" presId="urn:microsoft.com/office/officeart/2005/8/layout/hList7"/>
    <dgm:cxn modelId="{C99B4490-73BE-4DE6-8D1A-7DDAB20A3E60}" type="presParOf" srcId="{0D0B56D3-FC87-45DA-A682-C558A5DBC65E}" destId="{43797C72-652F-4BE3-8646-3CEE3E2CE66F}" srcOrd="3" destOrd="0" presId="urn:microsoft.com/office/officeart/2005/8/layout/hList7"/>
    <dgm:cxn modelId="{5FD7957D-157F-4E3D-8812-9DBC1894138F}" type="presParOf" srcId="{3A91A5B6-EB37-46CF-9FB3-DF52F4A17630}" destId="{0BD774C3-4EC8-43B5-B777-3D114A43AFFF}" srcOrd="1" destOrd="0" presId="urn:microsoft.com/office/officeart/2005/8/layout/hList7"/>
    <dgm:cxn modelId="{963D8D4B-4C6C-4827-B544-7CEFAC93A4FA}" type="presParOf" srcId="{3A91A5B6-EB37-46CF-9FB3-DF52F4A17630}" destId="{FBF4FDD6-0FD5-4990-8936-FE4007C7467B}" srcOrd="2" destOrd="0" presId="urn:microsoft.com/office/officeart/2005/8/layout/hList7"/>
    <dgm:cxn modelId="{731CAD2A-74DC-42D5-B7D6-06654849EF22}" type="presParOf" srcId="{FBF4FDD6-0FD5-4990-8936-FE4007C7467B}" destId="{B811351E-A10B-45B1-A15F-BAF06EDA0C4A}" srcOrd="0" destOrd="0" presId="urn:microsoft.com/office/officeart/2005/8/layout/hList7"/>
    <dgm:cxn modelId="{2D7E8C92-F275-45D7-9834-1C1F698A17BF}" type="presParOf" srcId="{FBF4FDD6-0FD5-4990-8936-FE4007C7467B}" destId="{3084DBB8-1D91-49F1-AB96-B83C20574DC1}" srcOrd="1" destOrd="0" presId="urn:microsoft.com/office/officeart/2005/8/layout/hList7"/>
    <dgm:cxn modelId="{5E77A6B5-B168-4ACC-A764-B08879FF97A3}" type="presParOf" srcId="{FBF4FDD6-0FD5-4990-8936-FE4007C7467B}" destId="{98BD1859-17D7-4D4F-B823-034EF02442F3}" srcOrd="2" destOrd="0" presId="urn:microsoft.com/office/officeart/2005/8/layout/hList7"/>
    <dgm:cxn modelId="{024DBEDE-3227-427A-AFA7-7714C033E650}" type="presParOf" srcId="{FBF4FDD6-0FD5-4990-8936-FE4007C7467B}" destId="{46F29371-028D-482B-8874-5BEAC10104DD}" srcOrd="3" destOrd="0" presId="urn:microsoft.com/office/officeart/2005/8/layout/hList7"/>
    <dgm:cxn modelId="{046B20FA-F2F1-4A3D-96F7-4843A090B335}" type="presParOf" srcId="{3A91A5B6-EB37-46CF-9FB3-DF52F4A17630}" destId="{74F7E1A4-C056-445B-8BCC-2CF7B6F96782}" srcOrd="3" destOrd="0" presId="urn:microsoft.com/office/officeart/2005/8/layout/hList7"/>
    <dgm:cxn modelId="{9E310400-8179-449F-86F1-97C16E25CFC8}" type="presParOf" srcId="{3A91A5B6-EB37-46CF-9FB3-DF52F4A17630}" destId="{FF07B294-AC6D-4742-A1F6-203F40762C6D}" srcOrd="4" destOrd="0" presId="urn:microsoft.com/office/officeart/2005/8/layout/hList7"/>
    <dgm:cxn modelId="{82C87430-2578-4F5E-86FD-9B382C6E02D0}" type="presParOf" srcId="{FF07B294-AC6D-4742-A1F6-203F40762C6D}" destId="{FD779FF5-67A1-4DF4-A296-70896471ACC5}" srcOrd="0" destOrd="0" presId="urn:microsoft.com/office/officeart/2005/8/layout/hList7"/>
    <dgm:cxn modelId="{55AB6D82-152E-4BB4-ADB0-10E701F9841E}" type="presParOf" srcId="{FF07B294-AC6D-4742-A1F6-203F40762C6D}" destId="{74D4873A-560D-41FA-A97D-1C566B3B0FB0}" srcOrd="1" destOrd="0" presId="urn:microsoft.com/office/officeart/2005/8/layout/hList7"/>
    <dgm:cxn modelId="{57F96AF5-21C0-4A26-AAEC-3547C75527CF}" type="presParOf" srcId="{FF07B294-AC6D-4742-A1F6-203F40762C6D}" destId="{2E247C12-DBEC-46BA-8BAC-41551F565BF0}" srcOrd="2" destOrd="0" presId="urn:microsoft.com/office/officeart/2005/8/layout/hList7"/>
    <dgm:cxn modelId="{F1AE3675-040C-45D0-BA4B-F5D86AE11EA5}" type="presParOf" srcId="{FF07B294-AC6D-4742-A1F6-203F40762C6D}" destId="{13A3D665-FA6F-4DA7-9C7B-55E529CF1727}" srcOrd="3" destOrd="0" presId="urn:microsoft.com/office/officeart/2005/8/layout/hList7"/>
    <dgm:cxn modelId="{D151C08D-B125-49F8-9E44-F6C1AFA02AE6}" type="presParOf" srcId="{3A91A5B6-EB37-46CF-9FB3-DF52F4A17630}" destId="{B0D43FC1-FF95-4592-BB1D-84DD1CEF5F7D}" srcOrd="5" destOrd="0" presId="urn:microsoft.com/office/officeart/2005/8/layout/hList7"/>
    <dgm:cxn modelId="{0B4A8B28-DACB-47F4-BE23-22EB8C15A6F9}" type="presParOf" srcId="{3A91A5B6-EB37-46CF-9FB3-DF52F4A17630}" destId="{6D83D25F-3E91-436F-A085-01EF7038DFB0}" srcOrd="6" destOrd="0" presId="urn:microsoft.com/office/officeart/2005/8/layout/hList7"/>
    <dgm:cxn modelId="{A9E95A0E-00C4-4CE7-ABA3-A70556E00B90}" type="presParOf" srcId="{6D83D25F-3E91-436F-A085-01EF7038DFB0}" destId="{6A79157A-A3CD-4FE6-B528-40655836871F}" srcOrd="0" destOrd="0" presId="urn:microsoft.com/office/officeart/2005/8/layout/hList7"/>
    <dgm:cxn modelId="{632B98B6-18F6-4C99-A7BF-CEB0983B00E2}" type="presParOf" srcId="{6D83D25F-3E91-436F-A085-01EF7038DFB0}" destId="{25E0C8E0-0859-48D1-AFFB-95892292FFCC}" srcOrd="1" destOrd="0" presId="urn:microsoft.com/office/officeart/2005/8/layout/hList7"/>
    <dgm:cxn modelId="{91320F41-223E-4421-BF07-2EC370A6A1A3}" type="presParOf" srcId="{6D83D25F-3E91-436F-A085-01EF7038DFB0}" destId="{2D8C71B4-C47D-4D06-895E-9E16C8F0E3FD}" srcOrd="2" destOrd="0" presId="urn:microsoft.com/office/officeart/2005/8/layout/hList7"/>
    <dgm:cxn modelId="{58C2C5E3-B207-4C77-84B1-0C69CA23FE61}" type="presParOf" srcId="{6D83D25F-3E91-436F-A085-01EF7038DFB0}" destId="{AC181AAD-17D7-438F-A5CE-4AD7FD536222}" srcOrd="3" destOrd="0" presId="urn:microsoft.com/office/officeart/2005/8/layout/hList7"/>
    <dgm:cxn modelId="{5A5EB0F0-0A20-4988-9F97-34CA5EC8344C}" type="presParOf" srcId="{3A91A5B6-EB37-46CF-9FB3-DF52F4A17630}" destId="{A70FB7AC-EEBC-478E-80FA-114CE2894A7B}" srcOrd="7" destOrd="0" presId="urn:microsoft.com/office/officeart/2005/8/layout/hList7"/>
    <dgm:cxn modelId="{5B0A724C-130A-45A0-ABD7-277BA0545408}" type="presParOf" srcId="{3A91A5B6-EB37-46CF-9FB3-DF52F4A17630}" destId="{C7A75819-E494-4EC7-BA0D-DD909D058F56}" srcOrd="8" destOrd="0" presId="urn:microsoft.com/office/officeart/2005/8/layout/hList7"/>
    <dgm:cxn modelId="{7A93E667-E402-4018-A779-D080D226C823}" type="presParOf" srcId="{C7A75819-E494-4EC7-BA0D-DD909D058F56}" destId="{CF557A9C-5C7B-4F8E-BBAD-2D6935A5BE6C}" srcOrd="0" destOrd="0" presId="urn:microsoft.com/office/officeart/2005/8/layout/hList7"/>
    <dgm:cxn modelId="{64B4AF3B-12F7-42DC-B8FA-DAEE72110F83}" type="presParOf" srcId="{C7A75819-E494-4EC7-BA0D-DD909D058F56}" destId="{0A607D0E-FE18-4BC7-BDB2-8287D492CA02}" srcOrd="1" destOrd="0" presId="urn:microsoft.com/office/officeart/2005/8/layout/hList7"/>
    <dgm:cxn modelId="{02611325-298F-484B-85BE-4FD6432E26C9}" type="presParOf" srcId="{C7A75819-E494-4EC7-BA0D-DD909D058F56}" destId="{8F532451-B4BF-42F3-9A75-6814BCE92826}" srcOrd="2" destOrd="0" presId="urn:microsoft.com/office/officeart/2005/8/layout/hList7"/>
    <dgm:cxn modelId="{AE1F3FF8-9FDE-4D5F-BD83-8AFEFC38D409}" type="presParOf" srcId="{C7A75819-E494-4EC7-BA0D-DD909D058F56}" destId="{B89FD957-1910-40FA-9985-768F3882643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24AD33D-4CAC-47C2-8721-8DD45078F6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D2EC42-46B9-4D1C-A3DF-0F2940D0940D}">
      <dgm:prSet custT="1"/>
      <dgm:spPr/>
      <dgm:t>
        <a:bodyPr/>
        <a:lstStyle/>
        <a:p>
          <a:pPr algn="ctr"/>
          <a:r>
            <a:rPr lang="ru-RU" sz="1600" b="1" dirty="0">
              <a:solidFill>
                <a:srgbClr val="0070C0"/>
              </a:solidFill>
            </a:rPr>
            <a:t>Разработка и коммерциализация продукта, совмещающего в себе функции:</a:t>
          </a:r>
        </a:p>
      </dgm:t>
    </dgm:pt>
    <dgm:pt modelId="{854F865E-4F29-44F8-8983-83330DD2A14E}" type="parTrans" cxnId="{449B7034-FA4C-4603-A63F-8579061ED2C0}">
      <dgm:prSet/>
      <dgm:spPr/>
      <dgm:t>
        <a:bodyPr/>
        <a:lstStyle/>
        <a:p>
          <a:endParaRPr lang="ru-RU"/>
        </a:p>
      </dgm:t>
    </dgm:pt>
    <dgm:pt modelId="{F4FEDD99-6CA7-4CED-A216-FB91E72A8BF1}" type="sibTrans" cxnId="{449B7034-FA4C-4603-A63F-8579061ED2C0}">
      <dgm:prSet/>
      <dgm:spPr/>
      <dgm:t>
        <a:bodyPr/>
        <a:lstStyle/>
        <a:p>
          <a:endParaRPr lang="ru-RU"/>
        </a:p>
      </dgm:t>
    </dgm:pt>
    <dgm:pt modelId="{327DBFE3-AFF3-4A19-A833-41DB76E82042}" type="pres">
      <dgm:prSet presAssocID="{924AD33D-4CAC-47C2-8721-8DD45078F6E0}" presName="linear" presStyleCnt="0">
        <dgm:presLayoutVars>
          <dgm:animLvl val="lvl"/>
          <dgm:resizeHandles val="exact"/>
        </dgm:presLayoutVars>
      </dgm:prSet>
      <dgm:spPr/>
    </dgm:pt>
    <dgm:pt modelId="{88167666-7426-4D40-AA92-C337D0C60393}" type="pres">
      <dgm:prSet presAssocID="{31D2EC42-46B9-4D1C-A3DF-0F2940D0940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49B7034-FA4C-4603-A63F-8579061ED2C0}" srcId="{924AD33D-4CAC-47C2-8721-8DD45078F6E0}" destId="{31D2EC42-46B9-4D1C-A3DF-0F2940D0940D}" srcOrd="0" destOrd="0" parTransId="{854F865E-4F29-44F8-8983-83330DD2A14E}" sibTransId="{F4FEDD99-6CA7-4CED-A216-FB91E72A8BF1}"/>
    <dgm:cxn modelId="{DC5C4682-A251-46E4-BFCD-EB3449939690}" type="presOf" srcId="{924AD33D-4CAC-47C2-8721-8DD45078F6E0}" destId="{327DBFE3-AFF3-4A19-A833-41DB76E82042}" srcOrd="0" destOrd="0" presId="urn:microsoft.com/office/officeart/2005/8/layout/vList2"/>
    <dgm:cxn modelId="{4D270995-89DE-4EDA-9B00-1E57C3F5DCC2}" type="presOf" srcId="{31D2EC42-46B9-4D1C-A3DF-0F2940D0940D}" destId="{88167666-7426-4D40-AA92-C337D0C60393}" srcOrd="0" destOrd="0" presId="urn:microsoft.com/office/officeart/2005/8/layout/vList2"/>
    <dgm:cxn modelId="{7500B770-16CB-4170-AD95-1C64E8F0F7C9}" type="presParOf" srcId="{327DBFE3-AFF3-4A19-A833-41DB76E82042}" destId="{88167666-7426-4D40-AA92-C337D0C6039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8BB9B51-3BFD-48F3-AD61-C03ADFAC247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083266-B125-4A44-B6E9-2291A7F4CF39}">
      <dgm:prSet/>
      <dgm:spPr/>
      <dgm:t>
        <a:bodyPr/>
        <a:lstStyle/>
        <a:p>
          <a:r>
            <a:rPr lang="ru-RU" dirty="0"/>
            <a:t>Создание программно-аппаратного комплекса соответствующего ГОСТ Р 56947-2016 и включающего в себя адаптеры интерфейсов вычислительного модуля, модуля беспроводной передачи данных</a:t>
          </a:r>
        </a:p>
      </dgm:t>
    </dgm:pt>
    <dgm:pt modelId="{924A46ED-24D4-4DC6-B7AB-8B52210171A9}" type="parTrans" cxnId="{C28748D4-89F3-4FD8-9F50-F06EEB78DF0F}">
      <dgm:prSet/>
      <dgm:spPr/>
      <dgm:t>
        <a:bodyPr/>
        <a:lstStyle/>
        <a:p>
          <a:endParaRPr lang="ru-RU"/>
        </a:p>
      </dgm:t>
    </dgm:pt>
    <dgm:pt modelId="{C158377D-EC79-4348-80E8-14AEC5DB83A9}" type="sibTrans" cxnId="{C28748D4-89F3-4FD8-9F50-F06EEB78DF0F}">
      <dgm:prSet/>
      <dgm:spPr/>
      <dgm:t>
        <a:bodyPr/>
        <a:lstStyle/>
        <a:p>
          <a:endParaRPr lang="ru-RU"/>
        </a:p>
      </dgm:t>
    </dgm:pt>
    <dgm:pt modelId="{DAAACE72-7E41-4D76-99FD-EF4BC22F7E3E}">
      <dgm:prSet/>
      <dgm:spPr/>
      <dgm:t>
        <a:bodyPr/>
        <a:lstStyle/>
        <a:p>
          <a:r>
            <a:rPr lang="ru-RU" dirty="0"/>
            <a:t>Создание специализированного ПАК, покрывающего большинство запрашиваемых рынком задач</a:t>
          </a:r>
        </a:p>
      </dgm:t>
    </dgm:pt>
    <dgm:pt modelId="{2F4BB329-9BEC-40C6-BAE9-5E698711E5C1}" type="parTrans" cxnId="{2F7BB760-ADFC-4CCD-9FB4-5598560D7E6E}">
      <dgm:prSet/>
      <dgm:spPr/>
      <dgm:t>
        <a:bodyPr/>
        <a:lstStyle/>
        <a:p>
          <a:endParaRPr lang="ru-RU"/>
        </a:p>
      </dgm:t>
    </dgm:pt>
    <dgm:pt modelId="{C6AF247F-3D63-4229-A25A-20318D210B62}" type="sibTrans" cxnId="{2F7BB760-ADFC-4CCD-9FB4-5598560D7E6E}">
      <dgm:prSet/>
      <dgm:spPr/>
      <dgm:t>
        <a:bodyPr/>
        <a:lstStyle/>
        <a:p>
          <a:endParaRPr lang="ru-RU"/>
        </a:p>
      </dgm:t>
    </dgm:pt>
    <dgm:pt modelId="{43747758-C80E-41F3-BC02-C40B3C5AF1BC}">
      <dgm:prSet/>
      <dgm:spPr/>
      <dgm:t>
        <a:bodyPr/>
        <a:lstStyle/>
        <a:p>
          <a:r>
            <a:rPr lang="ru-RU" dirty="0"/>
            <a:t>Интеграция данного ПАК с различными серверными приложениями и SCADA, а так же с облачными системами хранения данных</a:t>
          </a:r>
        </a:p>
      </dgm:t>
    </dgm:pt>
    <dgm:pt modelId="{98FBBA1C-0491-4423-81D9-D7167B64E8CC}" type="parTrans" cxnId="{C014FB13-6CA5-461E-A499-B5AB60F3AF16}">
      <dgm:prSet/>
      <dgm:spPr/>
      <dgm:t>
        <a:bodyPr/>
        <a:lstStyle/>
        <a:p>
          <a:endParaRPr lang="ru-RU"/>
        </a:p>
      </dgm:t>
    </dgm:pt>
    <dgm:pt modelId="{C3FA9166-40AA-4E53-8A3B-E1C0588F57FB}" type="sibTrans" cxnId="{C014FB13-6CA5-461E-A499-B5AB60F3AF16}">
      <dgm:prSet/>
      <dgm:spPr/>
      <dgm:t>
        <a:bodyPr/>
        <a:lstStyle/>
        <a:p>
          <a:endParaRPr lang="ru-RU"/>
        </a:p>
      </dgm:t>
    </dgm:pt>
    <dgm:pt modelId="{EF3C8905-1952-4270-8CFB-63AF307DCAC1}">
      <dgm:prSet/>
      <dgm:spPr/>
      <dgm:t>
        <a:bodyPr/>
        <a:lstStyle/>
        <a:p>
          <a:r>
            <a:rPr lang="ru-RU" dirty="0"/>
            <a:t>Реализация поддержки интерфейсов RS-232 RS485 Ethernet (IEEE 802.3u,100Base-TX),   </a:t>
          </a:r>
          <a:r>
            <a:rPr lang="ru-RU" dirty="0" err="1"/>
            <a:t>Wi</a:t>
          </a:r>
          <a:r>
            <a:rPr lang="ru-RU" dirty="0"/>
            <a:t>-Fi (IEEE 802.11 b/g/N), поддержка портов ввода-вывода общего назначения (GPIO).</a:t>
          </a:r>
        </a:p>
      </dgm:t>
    </dgm:pt>
    <dgm:pt modelId="{B064CCF3-8AA9-48FA-B8A0-7E42BEF1D3F2}" type="parTrans" cxnId="{0A5412A4-F08C-43A0-AA08-1F9D73299F97}">
      <dgm:prSet/>
      <dgm:spPr/>
      <dgm:t>
        <a:bodyPr/>
        <a:lstStyle/>
        <a:p>
          <a:endParaRPr lang="ru-RU"/>
        </a:p>
      </dgm:t>
    </dgm:pt>
    <dgm:pt modelId="{6F3E99BD-8822-4ABB-8447-0D10A15DD908}" type="sibTrans" cxnId="{0A5412A4-F08C-43A0-AA08-1F9D73299F97}">
      <dgm:prSet/>
      <dgm:spPr/>
      <dgm:t>
        <a:bodyPr/>
        <a:lstStyle/>
        <a:p>
          <a:endParaRPr lang="ru-RU"/>
        </a:p>
      </dgm:t>
    </dgm:pt>
    <dgm:pt modelId="{F9FA0B31-DD42-411F-97BC-A364D3F368EA}" type="pres">
      <dgm:prSet presAssocID="{48BB9B51-3BFD-48F3-AD61-C03ADFAC247C}" presName="linearFlow" presStyleCnt="0">
        <dgm:presLayoutVars>
          <dgm:dir/>
          <dgm:resizeHandles val="exact"/>
        </dgm:presLayoutVars>
      </dgm:prSet>
      <dgm:spPr/>
    </dgm:pt>
    <dgm:pt modelId="{DB232E3E-3222-43E5-9C48-2DBA1294AA43}" type="pres">
      <dgm:prSet presAssocID="{67083266-B125-4A44-B6E9-2291A7F4CF39}" presName="composite" presStyleCnt="0"/>
      <dgm:spPr/>
    </dgm:pt>
    <dgm:pt modelId="{805467B7-0258-4E8A-AAAE-F0DED286A971}" type="pres">
      <dgm:prSet presAssocID="{67083266-B125-4A44-B6E9-2291A7F4CF39}" presName="imgShp" presStyleLbl="fgImgPlace1" presStyleIdx="0" presStyleCnt="4" custLinFactX="-26274" custLinFactNeighborX="-10000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D15783C-C521-4409-970C-BDCD978317ED}" type="pres">
      <dgm:prSet presAssocID="{67083266-B125-4A44-B6E9-2291A7F4CF39}" presName="txShp" presStyleLbl="node1" presStyleIdx="0" presStyleCnt="4" custScaleX="123540" custLinFactNeighborX="-842">
        <dgm:presLayoutVars>
          <dgm:bulletEnabled val="1"/>
        </dgm:presLayoutVars>
      </dgm:prSet>
      <dgm:spPr/>
    </dgm:pt>
    <dgm:pt modelId="{6B6A7EFE-C08B-4764-8D1D-5C837678B70E}" type="pres">
      <dgm:prSet presAssocID="{C158377D-EC79-4348-80E8-14AEC5DB83A9}" presName="spacing" presStyleCnt="0"/>
      <dgm:spPr/>
    </dgm:pt>
    <dgm:pt modelId="{DDDAECFD-B015-4BA6-A641-6CAB7FB5EEF4}" type="pres">
      <dgm:prSet presAssocID="{DAAACE72-7E41-4D76-99FD-EF4BC22F7E3E}" presName="composite" presStyleCnt="0"/>
      <dgm:spPr/>
    </dgm:pt>
    <dgm:pt modelId="{FC287972-F9B1-4D6A-8E34-3DF218547987}" type="pres">
      <dgm:prSet presAssocID="{DAAACE72-7E41-4D76-99FD-EF4BC22F7E3E}" presName="imgShp" presStyleLbl="fgImgPlace1" presStyleIdx="1" presStyleCnt="4" custLinFactX="-26274" custLinFactNeighborX="-10000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29A852C-C6A6-4C72-9391-5636C688027A}" type="pres">
      <dgm:prSet presAssocID="{DAAACE72-7E41-4D76-99FD-EF4BC22F7E3E}" presName="txShp" presStyleLbl="node1" presStyleIdx="1" presStyleCnt="4" custScaleX="123540" custLinFactNeighborX="-842">
        <dgm:presLayoutVars>
          <dgm:bulletEnabled val="1"/>
        </dgm:presLayoutVars>
      </dgm:prSet>
      <dgm:spPr/>
    </dgm:pt>
    <dgm:pt modelId="{ACDAEC05-732F-43E2-8F44-AE85308FAA6C}" type="pres">
      <dgm:prSet presAssocID="{C6AF247F-3D63-4229-A25A-20318D210B62}" presName="spacing" presStyleCnt="0"/>
      <dgm:spPr/>
    </dgm:pt>
    <dgm:pt modelId="{F063AE23-C3AD-4454-A1D1-889EF0A0D2AB}" type="pres">
      <dgm:prSet presAssocID="{43747758-C80E-41F3-BC02-C40B3C5AF1BC}" presName="composite" presStyleCnt="0"/>
      <dgm:spPr/>
    </dgm:pt>
    <dgm:pt modelId="{D0783ACB-F0C8-4CB5-A821-3C47FE813211}" type="pres">
      <dgm:prSet presAssocID="{43747758-C80E-41F3-BC02-C40B3C5AF1BC}" presName="imgShp" presStyleLbl="fgImgPlace1" presStyleIdx="2" presStyleCnt="4" custLinFactX="-26274" custLinFactNeighborX="-10000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169BED1-71A3-45A2-95E9-E0398FF003DD}" type="pres">
      <dgm:prSet presAssocID="{43747758-C80E-41F3-BC02-C40B3C5AF1BC}" presName="txShp" presStyleLbl="node1" presStyleIdx="2" presStyleCnt="4" custScaleX="123540" custLinFactNeighborX="-842">
        <dgm:presLayoutVars>
          <dgm:bulletEnabled val="1"/>
        </dgm:presLayoutVars>
      </dgm:prSet>
      <dgm:spPr/>
    </dgm:pt>
    <dgm:pt modelId="{F368C972-1925-4995-8F2A-D3DADE216713}" type="pres">
      <dgm:prSet presAssocID="{C3FA9166-40AA-4E53-8A3B-E1C0588F57FB}" presName="spacing" presStyleCnt="0"/>
      <dgm:spPr/>
    </dgm:pt>
    <dgm:pt modelId="{F48807B5-38C2-4D68-9D7D-A20E6DCC2419}" type="pres">
      <dgm:prSet presAssocID="{EF3C8905-1952-4270-8CFB-63AF307DCAC1}" presName="composite" presStyleCnt="0"/>
      <dgm:spPr/>
    </dgm:pt>
    <dgm:pt modelId="{0FA93CF2-22F1-4758-8258-27558CC8DBD1}" type="pres">
      <dgm:prSet presAssocID="{EF3C8905-1952-4270-8CFB-63AF307DCAC1}" presName="imgShp" presStyleLbl="fgImgPlace1" presStyleIdx="3" presStyleCnt="4" custLinFactX="-26274" custLinFactNeighborX="-10000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D5FDD30-C8EF-4831-BAF6-5E5266794BBA}" type="pres">
      <dgm:prSet presAssocID="{EF3C8905-1952-4270-8CFB-63AF307DCAC1}" presName="txShp" presStyleLbl="node1" presStyleIdx="3" presStyleCnt="4" custScaleX="123540" custLinFactNeighborX="-842">
        <dgm:presLayoutVars>
          <dgm:bulletEnabled val="1"/>
        </dgm:presLayoutVars>
      </dgm:prSet>
      <dgm:spPr/>
    </dgm:pt>
  </dgm:ptLst>
  <dgm:cxnLst>
    <dgm:cxn modelId="{C014FB13-6CA5-461E-A499-B5AB60F3AF16}" srcId="{48BB9B51-3BFD-48F3-AD61-C03ADFAC247C}" destId="{43747758-C80E-41F3-BC02-C40B3C5AF1BC}" srcOrd="2" destOrd="0" parTransId="{98FBBA1C-0491-4423-81D9-D7167B64E8CC}" sibTransId="{C3FA9166-40AA-4E53-8A3B-E1C0588F57FB}"/>
    <dgm:cxn modelId="{DF056720-9D22-433D-8132-F93A763A68B0}" type="presOf" srcId="{EF3C8905-1952-4270-8CFB-63AF307DCAC1}" destId="{7D5FDD30-C8EF-4831-BAF6-5E5266794BBA}" srcOrd="0" destOrd="0" presId="urn:microsoft.com/office/officeart/2005/8/layout/vList3"/>
    <dgm:cxn modelId="{BBD2CA27-5925-4F42-80DC-4987CD525A3A}" type="presOf" srcId="{43747758-C80E-41F3-BC02-C40B3C5AF1BC}" destId="{4169BED1-71A3-45A2-95E9-E0398FF003DD}" srcOrd="0" destOrd="0" presId="urn:microsoft.com/office/officeart/2005/8/layout/vList3"/>
    <dgm:cxn modelId="{2F7BB760-ADFC-4CCD-9FB4-5598560D7E6E}" srcId="{48BB9B51-3BFD-48F3-AD61-C03ADFAC247C}" destId="{DAAACE72-7E41-4D76-99FD-EF4BC22F7E3E}" srcOrd="1" destOrd="0" parTransId="{2F4BB329-9BEC-40C6-BAE9-5E698711E5C1}" sibTransId="{C6AF247F-3D63-4229-A25A-20318D210B62}"/>
    <dgm:cxn modelId="{E3E42F82-1B4A-450D-86BE-6029D44C5A9C}" type="presOf" srcId="{DAAACE72-7E41-4D76-99FD-EF4BC22F7E3E}" destId="{229A852C-C6A6-4C72-9391-5636C688027A}" srcOrd="0" destOrd="0" presId="urn:microsoft.com/office/officeart/2005/8/layout/vList3"/>
    <dgm:cxn modelId="{0A5412A4-F08C-43A0-AA08-1F9D73299F97}" srcId="{48BB9B51-3BFD-48F3-AD61-C03ADFAC247C}" destId="{EF3C8905-1952-4270-8CFB-63AF307DCAC1}" srcOrd="3" destOrd="0" parTransId="{B064CCF3-8AA9-48FA-B8A0-7E42BEF1D3F2}" sibTransId="{6F3E99BD-8822-4ABB-8447-0D10A15DD908}"/>
    <dgm:cxn modelId="{81CCE0C9-0889-467F-9BBE-4EFB6E5C8340}" type="presOf" srcId="{67083266-B125-4A44-B6E9-2291A7F4CF39}" destId="{5D15783C-C521-4409-970C-BDCD978317ED}" srcOrd="0" destOrd="0" presId="urn:microsoft.com/office/officeart/2005/8/layout/vList3"/>
    <dgm:cxn modelId="{C28748D4-89F3-4FD8-9F50-F06EEB78DF0F}" srcId="{48BB9B51-3BFD-48F3-AD61-C03ADFAC247C}" destId="{67083266-B125-4A44-B6E9-2291A7F4CF39}" srcOrd="0" destOrd="0" parTransId="{924A46ED-24D4-4DC6-B7AB-8B52210171A9}" sibTransId="{C158377D-EC79-4348-80E8-14AEC5DB83A9}"/>
    <dgm:cxn modelId="{A011C0E0-08E0-4575-875C-C76AF7664C12}" type="presOf" srcId="{48BB9B51-3BFD-48F3-AD61-C03ADFAC247C}" destId="{F9FA0B31-DD42-411F-97BC-A364D3F368EA}" srcOrd="0" destOrd="0" presId="urn:microsoft.com/office/officeart/2005/8/layout/vList3"/>
    <dgm:cxn modelId="{B48F2C90-F03B-4D2B-B660-C5EE3B9B2300}" type="presParOf" srcId="{F9FA0B31-DD42-411F-97BC-A364D3F368EA}" destId="{DB232E3E-3222-43E5-9C48-2DBA1294AA43}" srcOrd="0" destOrd="0" presId="urn:microsoft.com/office/officeart/2005/8/layout/vList3"/>
    <dgm:cxn modelId="{80C5F08D-3B7C-4E70-9E42-37DA39D070D1}" type="presParOf" srcId="{DB232E3E-3222-43E5-9C48-2DBA1294AA43}" destId="{805467B7-0258-4E8A-AAAE-F0DED286A971}" srcOrd="0" destOrd="0" presId="urn:microsoft.com/office/officeart/2005/8/layout/vList3"/>
    <dgm:cxn modelId="{D5862CED-3C10-45FD-9C1E-603E02CA9182}" type="presParOf" srcId="{DB232E3E-3222-43E5-9C48-2DBA1294AA43}" destId="{5D15783C-C521-4409-970C-BDCD978317ED}" srcOrd="1" destOrd="0" presId="urn:microsoft.com/office/officeart/2005/8/layout/vList3"/>
    <dgm:cxn modelId="{A489235B-2F5B-4E2F-85D6-1E0FC6BA9BCA}" type="presParOf" srcId="{F9FA0B31-DD42-411F-97BC-A364D3F368EA}" destId="{6B6A7EFE-C08B-4764-8D1D-5C837678B70E}" srcOrd="1" destOrd="0" presId="urn:microsoft.com/office/officeart/2005/8/layout/vList3"/>
    <dgm:cxn modelId="{BC47CBE5-EC8C-4200-8100-9D3D13AADF4A}" type="presParOf" srcId="{F9FA0B31-DD42-411F-97BC-A364D3F368EA}" destId="{DDDAECFD-B015-4BA6-A641-6CAB7FB5EEF4}" srcOrd="2" destOrd="0" presId="urn:microsoft.com/office/officeart/2005/8/layout/vList3"/>
    <dgm:cxn modelId="{70CD6DA8-671B-4AEA-9F6D-61809B2F3454}" type="presParOf" srcId="{DDDAECFD-B015-4BA6-A641-6CAB7FB5EEF4}" destId="{FC287972-F9B1-4D6A-8E34-3DF218547987}" srcOrd="0" destOrd="0" presId="urn:microsoft.com/office/officeart/2005/8/layout/vList3"/>
    <dgm:cxn modelId="{0A2A8E04-A387-4C3C-A0C9-E86C4CA571E3}" type="presParOf" srcId="{DDDAECFD-B015-4BA6-A641-6CAB7FB5EEF4}" destId="{229A852C-C6A6-4C72-9391-5636C688027A}" srcOrd="1" destOrd="0" presId="urn:microsoft.com/office/officeart/2005/8/layout/vList3"/>
    <dgm:cxn modelId="{146DD48E-E7D5-408D-AF9F-8ADF847F34A8}" type="presParOf" srcId="{F9FA0B31-DD42-411F-97BC-A364D3F368EA}" destId="{ACDAEC05-732F-43E2-8F44-AE85308FAA6C}" srcOrd="3" destOrd="0" presId="urn:microsoft.com/office/officeart/2005/8/layout/vList3"/>
    <dgm:cxn modelId="{A01FEE04-F8FE-4E5A-AD32-9E69420606E1}" type="presParOf" srcId="{F9FA0B31-DD42-411F-97BC-A364D3F368EA}" destId="{F063AE23-C3AD-4454-A1D1-889EF0A0D2AB}" srcOrd="4" destOrd="0" presId="urn:microsoft.com/office/officeart/2005/8/layout/vList3"/>
    <dgm:cxn modelId="{B7637EAF-00AB-49EA-AAEA-070057787E10}" type="presParOf" srcId="{F063AE23-C3AD-4454-A1D1-889EF0A0D2AB}" destId="{D0783ACB-F0C8-4CB5-A821-3C47FE813211}" srcOrd="0" destOrd="0" presId="urn:microsoft.com/office/officeart/2005/8/layout/vList3"/>
    <dgm:cxn modelId="{292D8C9F-9CC2-421A-8C39-41FE75B59D91}" type="presParOf" srcId="{F063AE23-C3AD-4454-A1D1-889EF0A0D2AB}" destId="{4169BED1-71A3-45A2-95E9-E0398FF003DD}" srcOrd="1" destOrd="0" presId="urn:microsoft.com/office/officeart/2005/8/layout/vList3"/>
    <dgm:cxn modelId="{2F4FE6D5-F4E7-4F8B-B0CC-8C1BCFE91D17}" type="presParOf" srcId="{F9FA0B31-DD42-411F-97BC-A364D3F368EA}" destId="{F368C972-1925-4995-8F2A-D3DADE216713}" srcOrd="5" destOrd="0" presId="urn:microsoft.com/office/officeart/2005/8/layout/vList3"/>
    <dgm:cxn modelId="{4C223C2E-F28F-48D5-B56E-FE92DD5D9C93}" type="presParOf" srcId="{F9FA0B31-DD42-411F-97BC-A364D3F368EA}" destId="{F48807B5-38C2-4D68-9D7D-A20E6DCC2419}" srcOrd="6" destOrd="0" presId="urn:microsoft.com/office/officeart/2005/8/layout/vList3"/>
    <dgm:cxn modelId="{A7AD9062-FD19-42BF-A742-6F455C0733AD}" type="presParOf" srcId="{F48807B5-38C2-4D68-9D7D-A20E6DCC2419}" destId="{0FA93CF2-22F1-4758-8258-27558CC8DBD1}" srcOrd="0" destOrd="0" presId="urn:microsoft.com/office/officeart/2005/8/layout/vList3"/>
    <dgm:cxn modelId="{FE172BEA-6F9E-46F4-9E62-8B75D0CE4D79}" type="presParOf" srcId="{F48807B5-38C2-4D68-9D7D-A20E6DCC2419}" destId="{7D5FDD30-C8EF-4831-BAF6-5E5266794BB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4B66CF5-5A0B-4F8A-BB9C-ACEC067B57B0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32163C-A9A0-4AEF-BDC3-0547F996EB61}">
      <dgm:prSet custT="1"/>
      <dgm:spPr/>
      <dgm:t>
        <a:bodyPr/>
        <a:lstStyle/>
        <a:p>
          <a:r>
            <a:rPr lang="ru-RU" sz="1350" dirty="0"/>
            <a:t>Наличие в одном приборе одновременно стабильных интерфейсов связи RS-485/RS-232/Ethernet/WiFi/GPRS</a:t>
          </a:r>
        </a:p>
      </dgm:t>
    </dgm:pt>
    <dgm:pt modelId="{F697C339-5480-435F-9CC6-B9DFE3AF866F}" type="parTrans" cxnId="{861C5629-DB24-4AA4-B727-7642EA5E4A59}">
      <dgm:prSet/>
      <dgm:spPr/>
      <dgm:t>
        <a:bodyPr/>
        <a:lstStyle/>
        <a:p>
          <a:endParaRPr lang="ru-RU" sz="1350"/>
        </a:p>
      </dgm:t>
    </dgm:pt>
    <dgm:pt modelId="{141C30E6-AC01-447E-9B61-CFD006B35EA3}" type="sibTrans" cxnId="{861C5629-DB24-4AA4-B727-7642EA5E4A59}">
      <dgm:prSet/>
      <dgm:spPr/>
      <dgm:t>
        <a:bodyPr/>
        <a:lstStyle/>
        <a:p>
          <a:endParaRPr lang="ru-RU" sz="1350"/>
        </a:p>
      </dgm:t>
    </dgm:pt>
    <dgm:pt modelId="{B1037B1E-4DA5-4548-8CCD-604EE3F81934}">
      <dgm:prSet custT="1"/>
      <dgm:spPr/>
      <dgm:t>
        <a:bodyPr/>
        <a:lstStyle/>
        <a:p>
          <a:r>
            <a:rPr lang="ru-RU" sz="1350" dirty="0"/>
            <a:t>Внутреннее ПО для предварительной обработки полученной/передаваемой информации для сокращения трафика и выделения важных данных</a:t>
          </a:r>
        </a:p>
      </dgm:t>
    </dgm:pt>
    <dgm:pt modelId="{21E6BB8E-EC39-49B5-B26E-0F0CA8B3B104}" type="parTrans" cxnId="{CEDFEC55-FC00-416A-A85E-1B6BCFE8A851}">
      <dgm:prSet/>
      <dgm:spPr/>
      <dgm:t>
        <a:bodyPr/>
        <a:lstStyle/>
        <a:p>
          <a:endParaRPr lang="ru-RU" sz="1350"/>
        </a:p>
      </dgm:t>
    </dgm:pt>
    <dgm:pt modelId="{AEB352EA-337B-4914-8F8B-9C623DC00C31}" type="sibTrans" cxnId="{CEDFEC55-FC00-416A-A85E-1B6BCFE8A851}">
      <dgm:prSet/>
      <dgm:spPr/>
      <dgm:t>
        <a:bodyPr/>
        <a:lstStyle/>
        <a:p>
          <a:endParaRPr lang="ru-RU" sz="1350"/>
        </a:p>
      </dgm:t>
    </dgm:pt>
    <dgm:pt modelId="{AB666888-723B-4E68-B6E6-455105699F3E}">
      <dgm:prSet custT="1"/>
      <dgm:spPr/>
      <dgm:t>
        <a:bodyPr/>
        <a:lstStyle/>
        <a:p>
          <a:r>
            <a:rPr lang="ru-RU" sz="1350" dirty="0"/>
            <a:t>Наличие встроенных портов DI, DO, AI, AO. </a:t>
          </a:r>
          <a:r>
            <a:rPr lang="ru-RU" sz="1350" i="1" dirty="0"/>
            <a:t>Встроенные порты обеспечивают возможность подключения исполнительных механизмов и передачу информации о состоянии внешних приборов</a:t>
          </a:r>
        </a:p>
      </dgm:t>
    </dgm:pt>
    <dgm:pt modelId="{D184ADE2-2924-4204-BA55-88F752AED60C}" type="parTrans" cxnId="{9FE5CC6D-E2FB-4F57-A20A-DB0FA1FA4930}">
      <dgm:prSet/>
      <dgm:spPr/>
      <dgm:t>
        <a:bodyPr/>
        <a:lstStyle/>
        <a:p>
          <a:endParaRPr lang="ru-RU" sz="1350"/>
        </a:p>
      </dgm:t>
    </dgm:pt>
    <dgm:pt modelId="{BAA96505-00CE-419B-A567-F75DB1ACCC99}" type="sibTrans" cxnId="{9FE5CC6D-E2FB-4F57-A20A-DB0FA1FA4930}">
      <dgm:prSet/>
      <dgm:spPr/>
      <dgm:t>
        <a:bodyPr/>
        <a:lstStyle/>
        <a:p>
          <a:endParaRPr lang="ru-RU" sz="1350"/>
        </a:p>
      </dgm:t>
    </dgm:pt>
    <dgm:pt modelId="{C4395AE1-9AAD-4D61-ADDE-9A3C6FE579AD}">
      <dgm:prSet custT="1"/>
      <dgm:spPr/>
      <dgm:t>
        <a:bodyPr/>
        <a:lstStyle/>
        <a:p>
          <a:r>
            <a:rPr lang="ru-RU" sz="1350" dirty="0"/>
            <a:t>Служебный канал связи с прибором для получения статистической и технической информации самого прибора и возможность удалённого управления прибором</a:t>
          </a:r>
        </a:p>
      </dgm:t>
    </dgm:pt>
    <dgm:pt modelId="{2E87F533-C64E-477B-828E-BE525CF4C0A9}" type="parTrans" cxnId="{4B38A624-3191-49FD-922F-D3C85828B07E}">
      <dgm:prSet/>
      <dgm:spPr/>
      <dgm:t>
        <a:bodyPr/>
        <a:lstStyle/>
        <a:p>
          <a:endParaRPr lang="ru-RU" sz="1350"/>
        </a:p>
      </dgm:t>
    </dgm:pt>
    <dgm:pt modelId="{300AA475-E9E0-41B2-8D62-E64C0E35C8D5}" type="sibTrans" cxnId="{4B38A624-3191-49FD-922F-D3C85828B07E}">
      <dgm:prSet/>
      <dgm:spPr/>
      <dgm:t>
        <a:bodyPr/>
        <a:lstStyle/>
        <a:p>
          <a:endParaRPr lang="ru-RU" sz="1350"/>
        </a:p>
      </dgm:t>
    </dgm:pt>
    <dgm:pt modelId="{2F9C3F55-4126-44FD-B807-A39E6E239BD2}">
      <dgm:prSet custT="1"/>
      <dgm:spPr/>
      <dgm:t>
        <a:bodyPr/>
        <a:lstStyle/>
        <a:p>
          <a:r>
            <a:rPr lang="ru-RU" sz="1350"/>
            <a:t>Совмещение в одном приборе функций преобразователя интерфейсов, удаленной точки доступа для передачи данных и управления АСУ ТП и функции ПЛК</a:t>
          </a:r>
        </a:p>
      </dgm:t>
    </dgm:pt>
    <dgm:pt modelId="{FE058C83-8D93-4769-97BA-7CFA0B11C2C3}" type="parTrans" cxnId="{2ABD6391-CD9D-49FD-BA97-51DE40BDB91E}">
      <dgm:prSet/>
      <dgm:spPr/>
      <dgm:t>
        <a:bodyPr/>
        <a:lstStyle/>
        <a:p>
          <a:endParaRPr lang="ru-RU" sz="1350"/>
        </a:p>
      </dgm:t>
    </dgm:pt>
    <dgm:pt modelId="{EF5B6577-FE4D-4593-8700-4D45244C592C}" type="sibTrans" cxnId="{2ABD6391-CD9D-49FD-BA97-51DE40BDB91E}">
      <dgm:prSet/>
      <dgm:spPr/>
      <dgm:t>
        <a:bodyPr/>
        <a:lstStyle/>
        <a:p>
          <a:endParaRPr lang="ru-RU" sz="1350"/>
        </a:p>
      </dgm:t>
    </dgm:pt>
    <dgm:pt modelId="{3C6C6BF2-8106-460B-A3E1-B94ADDCC31C9}" type="pres">
      <dgm:prSet presAssocID="{A4B66CF5-5A0B-4F8A-BB9C-ACEC067B57B0}" presName="Name0" presStyleCnt="0">
        <dgm:presLayoutVars>
          <dgm:chMax val="7"/>
          <dgm:chPref val="7"/>
          <dgm:dir/>
        </dgm:presLayoutVars>
      </dgm:prSet>
      <dgm:spPr/>
    </dgm:pt>
    <dgm:pt modelId="{A4476E14-2017-4B29-B1E6-CA10ED6A2E5E}" type="pres">
      <dgm:prSet presAssocID="{A4B66CF5-5A0B-4F8A-BB9C-ACEC067B57B0}" presName="Name1" presStyleCnt="0"/>
      <dgm:spPr/>
    </dgm:pt>
    <dgm:pt modelId="{56129CAC-A3EE-4BEB-A91A-39A5275B1BF3}" type="pres">
      <dgm:prSet presAssocID="{A4B66CF5-5A0B-4F8A-BB9C-ACEC067B57B0}" presName="cycle" presStyleCnt="0"/>
      <dgm:spPr/>
    </dgm:pt>
    <dgm:pt modelId="{92B1078D-977E-4C9F-B51F-3FC1BE8B3C8D}" type="pres">
      <dgm:prSet presAssocID="{A4B66CF5-5A0B-4F8A-BB9C-ACEC067B57B0}" presName="srcNode" presStyleLbl="node1" presStyleIdx="0" presStyleCnt="5"/>
      <dgm:spPr/>
    </dgm:pt>
    <dgm:pt modelId="{65DFB5D6-10E9-4255-9B6A-A10C54B1CBFC}" type="pres">
      <dgm:prSet presAssocID="{A4B66CF5-5A0B-4F8A-BB9C-ACEC067B57B0}" presName="conn" presStyleLbl="parChTrans1D2" presStyleIdx="0" presStyleCnt="1"/>
      <dgm:spPr/>
    </dgm:pt>
    <dgm:pt modelId="{A5A6A40A-C5A4-4598-B2FE-4D5FD3D4D0D1}" type="pres">
      <dgm:prSet presAssocID="{A4B66CF5-5A0B-4F8A-BB9C-ACEC067B57B0}" presName="extraNode" presStyleLbl="node1" presStyleIdx="0" presStyleCnt="5"/>
      <dgm:spPr/>
    </dgm:pt>
    <dgm:pt modelId="{9C5985FF-96FB-4A84-AE48-9D45B42366A8}" type="pres">
      <dgm:prSet presAssocID="{A4B66CF5-5A0B-4F8A-BB9C-ACEC067B57B0}" presName="dstNode" presStyleLbl="node1" presStyleIdx="0" presStyleCnt="5"/>
      <dgm:spPr/>
    </dgm:pt>
    <dgm:pt modelId="{6C10694E-E0D0-46D6-8A6C-FE2F8ED1BF30}" type="pres">
      <dgm:prSet presAssocID="{8332163C-A9A0-4AEF-BDC3-0547F996EB61}" presName="text_1" presStyleLbl="node1" presStyleIdx="0" presStyleCnt="5" custScaleY="127117">
        <dgm:presLayoutVars>
          <dgm:bulletEnabled val="1"/>
        </dgm:presLayoutVars>
      </dgm:prSet>
      <dgm:spPr/>
    </dgm:pt>
    <dgm:pt modelId="{6E9017E2-3CFF-4805-A4F0-B6556B6EAC8A}" type="pres">
      <dgm:prSet presAssocID="{8332163C-A9A0-4AEF-BDC3-0547F996EB61}" presName="accent_1" presStyleCnt="0"/>
      <dgm:spPr/>
    </dgm:pt>
    <dgm:pt modelId="{78845100-0A37-4B25-BB8C-B3598B223DD2}" type="pres">
      <dgm:prSet presAssocID="{8332163C-A9A0-4AEF-BDC3-0547F996EB61}" presName="accentRepeatNode" presStyleLbl="solidFgAcc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  <a:effectLst>
          <a:outerShdw blurRad="40000" dist="23000" dir="5400000" rotWithShape="0">
            <a:srgbClr val="000000">
              <a:alpha val="35000"/>
            </a:srgbClr>
          </a:outerShdw>
        </a:effectLst>
      </dgm:spPr>
    </dgm:pt>
    <dgm:pt modelId="{6D8FD689-318C-4A54-8CB1-91983C41F388}" type="pres">
      <dgm:prSet presAssocID="{B1037B1E-4DA5-4548-8CCD-604EE3F81934}" presName="text_2" presStyleLbl="node1" presStyleIdx="1" presStyleCnt="5" custScaleY="127117">
        <dgm:presLayoutVars>
          <dgm:bulletEnabled val="1"/>
        </dgm:presLayoutVars>
      </dgm:prSet>
      <dgm:spPr/>
    </dgm:pt>
    <dgm:pt modelId="{9322A91D-6C65-4C5C-9835-64F153BCDD2F}" type="pres">
      <dgm:prSet presAssocID="{B1037B1E-4DA5-4548-8CCD-604EE3F81934}" presName="accent_2" presStyleCnt="0"/>
      <dgm:spPr/>
    </dgm:pt>
    <dgm:pt modelId="{811B9CFF-1343-42D7-9B9D-A6EC9BFF453D}" type="pres">
      <dgm:prSet presAssocID="{B1037B1E-4DA5-4548-8CCD-604EE3F81934}" presName="accentRepeatNode" presStyleLbl="solidFgAcc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CCA0B98-E80D-4B5C-B35A-D864CF23ED87}" type="pres">
      <dgm:prSet presAssocID="{AB666888-723B-4E68-B6E6-455105699F3E}" presName="text_3" presStyleLbl="node1" presStyleIdx="2" presStyleCnt="5" custScaleY="127117">
        <dgm:presLayoutVars>
          <dgm:bulletEnabled val="1"/>
        </dgm:presLayoutVars>
      </dgm:prSet>
      <dgm:spPr/>
    </dgm:pt>
    <dgm:pt modelId="{46D4EED8-2CA4-48AC-BEBF-753F98B276AB}" type="pres">
      <dgm:prSet presAssocID="{AB666888-723B-4E68-B6E6-455105699F3E}" presName="accent_3" presStyleCnt="0"/>
      <dgm:spPr/>
    </dgm:pt>
    <dgm:pt modelId="{7225D5D4-8A1E-4D06-957D-12F6D76C7A9B}" type="pres">
      <dgm:prSet presAssocID="{AB666888-723B-4E68-B6E6-455105699F3E}" presName="accentRepeatNode" presStyleLbl="solidFgAcc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366F4DA2-27C8-4744-8BA0-B3843A14C460}" type="pres">
      <dgm:prSet presAssocID="{C4395AE1-9AAD-4D61-ADDE-9A3C6FE579AD}" presName="text_4" presStyleLbl="node1" presStyleIdx="3" presStyleCnt="5" custScaleY="127117">
        <dgm:presLayoutVars>
          <dgm:bulletEnabled val="1"/>
        </dgm:presLayoutVars>
      </dgm:prSet>
      <dgm:spPr/>
    </dgm:pt>
    <dgm:pt modelId="{8110FB7E-2F89-4BCB-B4FB-567DF6E4AC64}" type="pres">
      <dgm:prSet presAssocID="{C4395AE1-9AAD-4D61-ADDE-9A3C6FE579AD}" presName="accent_4" presStyleCnt="0"/>
      <dgm:spPr/>
    </dgm:pt>
    <dgm:pt modelId="{A89D3DCF-3141-4828-BADC-9F4D9F0B7BB1}" type="pres">
      <dgm:prSet presAssocID="{C4395AE1-9AAD-4D61-ADDE-9A3C6FE579AD}" presName="accentRepeatNode" presStyleLbl="solidFgAcc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EB280FFE-7CEA-4C7F-B856-FC35BBABF508}" type="pres">
      <dgm:prSet presAssocID="{2F9C3F55-4126-44FD-B807-A39E6E239BD2}" presName="text_5" presStyleLbl="node1" presStyleIdx="4" presStyleCnt="5" custScaleY="127117">
        <dgm:presLayoutVars>
          <dgm:bulletEnabled val="1"/>
        </dgm:presLayoutVars>
      </dgm:prSet>
      <dgm:spPr/>
    </dgm:pt>
    <dgm:pt modelId="{7D05D57E-4EFA-41EB-94D6-9FE56A45A07D}" type="pres">
      <dgm:prSet presAssocID="{2F9C3F55-4126-44FD-B807-A39E6E239BD2}" presName="accent_5" presStyleCnt="0"/>
      <dgm:spPr/>
    </dgm:pt>
    <dgm:pt modelId="{43786EDC-8EFD-46CD-B6F5-CFA7655ED96F}" type="pres">
      <dgm:prSet presAssocID="{2F9C3F55-4126-44FD-B807-A39E6E239BD2}" presName="accentRepeatNode" presStyleLbl="solidFgAcc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011FFE05-2112-4AC5-96C6-4C840E19742D}" type="presOf" srcId="{B1037B1E-4DA5-4548-8CCD-604EE3F81934}" destId="{6D8FD689-318C-4A54-8CB1-91983C41F388}" srcOrd="0" destOrd="0" presId="urn:microsoft.com/office/officeart/2008/layout/VerticalCurvedList"/>
    <dgm:cxn modelId="{4B38A624-3191-49FD-922F-D3C85828B07E}" srcId="{A4B66CF5-5A0B-4F8A-BB9C-ACEC067B57B0}" destId="{C4395AE1-9AAD-4D61-ADDE-9A3C6FE579AD}" srcOrd="3" destOrd="0" parTransId="{2E87F533-C64E-477B-828E-BE525CF4C0A9}" sibTransId="{300AA475-E9E0-41B2-8D62-E64C0E35C8D5}"/>
    <dgm:cxn modelId="{C35F6E29-2E17-4224-9ADB-7BE8E6DB2C13}" type="presOf" srcId="{AB666888-723B-4E68-B6E6-455105699F3E}" destId="{FCCA0B98-E80D-4B5C-B35A-D864CF23ED87}" srcOrd="0" destOrd="0" presId="urn:microsoft.com/office/officeart/2008/layout/VerticalCurvedList"/>
    <dgm:cxn modelId="{861C5629-DB24-4AA4-B727-7642EA5E4A59}" srcId="{A4B66CF5-5A0B-4F8A-BB9C-ACEC067B57B0}" destId="{8332163C-A9A0-4AEF-BDC3-0547F996EB61}" srcOrd="0" destOrd="0" parTransId="{F697C339-5480-435F-9CC6-B9DFE3AF866F}" sibTransId="{141C30E6-AC01-447E-9B61-CFD006B35EA3}"/>
    <dgm:cxn modelId="{D3FFA45D-D603-4D76-BFE6-3DFA7E947F87}" type="presOf" srcId="{2F9C3F55-4126-44FD-B807-A39E6E239BD2}" destId="{EB280FFE-7CEA-4C7F-B856-FC35BBABF508}" srcOrd="0" destOrd="0" presId="urn:microsoft.com/office/officeart/2008/layout/VerticalCurvedList"/>
    <dgm:cxn modelId="{ABCF4163-D9E1-4B3E-97D5-F7E5AABAE810}" type="presOf" srcId="{A4B66CF5-5A0B-4F8A-BB9C-ACEC067B57B0}" destId="{3C6C6BF2-8106-460B-A3E1-B94ADDCC31C9}" srcOrd="0" destOrd="0" presId="urn:microsoft.com/office/officeart/2008/layout/VerticalCurvedList"/>
    <dgm:cxn modelId="{B2E5614C-03EC-4E3A-A474-95040A429D0F}" type="presOf" srcId="{8332163C-A9A0-4AEF-BDC3-0547F996EB61}" destId="{6C10694E-E0D0-46D6-8A6C-FE2F8ED1BF30}" srcOrd="0" destOrd="0" presId="urn:microsoft.com/office/officeart/2008/layout/VerticalCurvedList"/>
    <dgm:cxn modelId="{9FE5CC6D-E2FB-4F57-A20A-DB0FA1FA4930}" srcId="{A4B66CF5-5A0B-4F8A-BB9C-ACEC067B57B0}" destId="{AB666888-723B-4E68-B6E6-455105699F3E}" srcOrd="2" destOrd="0" parTransId="{D184ADE2-2924-4204-BA55-88F752AED60C}" sibTransId="{BAA96505-00CE-419B-A567-F75DB1ACCC99}"/>
    <dgm:cxn modelId="{CEDFEC55-FC00-416A-A85E-1B6BCFE8A851}" srcId="{A4B66CF5-5A0B-4F8A-BB9C-ACEC067B57B0}" destId="{B1037B1E-4DA5-4548-8CCD-604EE3F81934}" srcOrd="1" destOrd="0" parTransId="{21E6BB8E-EC39-49B5-B26E-0F0CA8B3B104}" sibTransId="{AEB352EA-337B-4914-8F8B-9C623DC00C31}"/>
    <dgm:cxn modelId="{2ABD6391-CD9D-49FD-BA97-51DE40BDB91E}" srcId="{A4B66CF5-5A0B-4F8A-BB9C-ACEC067B57B0}" destId="{2F9C3F55-4126-44FD-B807-A39E6E239BD2}" srcOrd="4" destOrd="0" parTransId="{FE058C83-8D93-4769-97BA-7CFA0B11C2C3}" sibTransId="{EF5B6577-FE4D-4593-8700-4D45244C592C}"/>
    <dgm:cxn modelId="{51B04FC5-BAEA-4FA0-A584-7757DA9516EA}" type="presOf" srcId="{141C30E6-AC01-447E-9B61-CFD006B35EA3}" destId="{65DFB5D6-10E9-4255-9B6A-A10C54B1CBFC}" srcOrd="0" destOrd="0" presId="urn:microsoft.com/office/officeart/2008/layout/VerticalCurvedList"/>
    <dgm:cxn modelId="{1ED005DA-4C37-4E0B-A4E1-DA3FCE261B89}" type="presOf" srcId="{C4395AE1-9AAD-4D61-ADDE-9A3C6FE579AD}" destId="{366F4DA2-27C8-4744-8BA0-B3843A14C460}" srcOrd="0" destOrd="0" presId="urn:microsoft.com/office/officeart/2008/layout/VerticalCurvedList"/>
    <dgm:cxn modelId="{09352EBA-6D7E-4338-A0E1-B6CCFC062EC0}" type="presParOf" srcId="{3C6C6BF2-8106-460B-A3E1-B94ADDCC31C9}" destId="{A4476E14-2017-4B29-B1E6-CA10ED6A2E5E}" srcOrd="0" destOrd="0" presId="urn:microsoft.com/office/officeart/2008/layout/VerticalCurvedList"/>
    <dgm:cxn modelId="{EBACCFE5-44A5-4ACA-B25A-5A2D177C11E4}" type="presParOf" srcId="{A4476E14-2017-4B29-B1E6-CA10ED6A2E5E}" destId="{56129CAC-A3EE-4BEB-A91A-39A5275B1BF3}" srcOrd="0" destOrd="0" presId="urn:microsoft.com/office/officeart/2008/layout/VerticalCurvedList"/>
    <dgm:cxn modelId="{5F750740-314F-4DBB-92EF-AF18E0F0D367}" type="presParOf" srcId="{56129CAC-A3EE-4BEB-A91A-39A5275B1BF3}" destId="{92B1078D-977E-4C9F-B51F-3FC1BE8B3C8D}" srcOrd="0" destOrd="0" presId="urn:microsoft.com/office/officeart/2008/layout/VerticalCurvedList"/>
    <dgm:cxn modelId="{71631CAC-4BC0-4A4C-B5A1-65671F6364E0}" type="presParOf" srcId="{56129CAC-A3EE-4BEB-A91A-39A5275B1BF3}" destId="{65DFB5D6-10E9-4255-9B6A-A10C54B1CBFC}" srcOrd="1" destOrd="0" presId="urn:microsoft.com/office/officeart/2008/layout/VerticalCurvedList"/>
    <dgm:cxn modelId="{06969F6B-C2C6-4EF4-B024-35C280442ED8}" type="presParOf" srcId="{56129CAC-A3EE-4BEB-A91A-39A5275B1BF3}" destId="{A5A6A40A-C5A4-4598-B2FE-4D5FD3D4D0D1}" srcOrd="2" destOrd="0" presId="urn:microsoft.com/office/officeart/2008/layout/VerticalCurvedList"/>
    <dgm:cxn modelId="{E53DE751-F8BE-496F-9BE5-997FC6EF42B6}" type="presParOf" srcId="{56129CAC-A3EE-4BEB-A91A-39A5275B1BF3}" destId="{9C5985FF-96FB-4A84-AE48-9D45B42366A8}" srcOrd="3" destOrd="0" presId="urn:microsoft.com/office/officeart/2008/layout/VerticalCurvedList"/>
    <dgm:cxn modelId="{1E7EE5C4-2228-42BA-ACD4-868037F1E408}" type="presParOf" srcId="{A4476E14-2017-4B29-B1E6-CA10ED6A2E5E}" destId="{6C10694E-E0D0-46D6-8A6C-FE2F8ED1BF30}" srcOrd="1" destOrd="0" presId="urn:microsoft.com/office/officeart/2008/layout/VerticalCurvedList"/>
    <dgm:cxn modelId="{134394E3-8289-4098-B628-0B7806A1C82F}" type="presParOf" srcId="{A4476E14-2017-4B29-B1E6-CA10ED6A2E5E}" destId="{6E9017E2-3CFF-4805-A4F0-B6556B6EAC8A}" srcOrd="2" destOrd="0" presId="urn:microsoft.com/office/officeart/2008/layout/VerticalCurvedList"/>
    <dgm:cxn modelId="{F38D705D-C404-4DA4-9621-080D61BAFC6A}" type="presParOf" srcId="{6E9017E2-3CFF-4805-A4F0-B6556B6EAC8A}" destId="{78845100-0A37-4B25-BB8C-B3598B223DD2}" srcOrd="0" destOrd="0" presId="urn:microsoft.com/office/officeart/2008/layout/VerticalCurvedList"/>
    <dgm:cxn modelId="{8942E7C8-9D66-4293-9472-9317FE56237F}" type="presParOf" srcId="{A4476E14-2017-4B29-B1E6-CA10ED6A2E5E}" destId="{6D8FD689-318C-4A54-8CB1-91983C41F388}" srcOrd="3" destOrd="0" presId="urn:microsoft.com/office/officeart/2008/layout/VerticalCurvedList"/>
    <dgm:cxn modelId="{C91F74D8-C3FB-473E-9FEE-E922035FD79D}" type="presParOf" srcId="{A4476E14-2017-4B29-B1E6-CA10ED6A2E5E}" destId="{9322A91D-6C65-4C5C-9835-64F153BCDD2F}" srcOrd="4" destOrd="0" presId="urn:microsoft.com/office/officeart/2008/layout/VerticalCurvedList"/>
    <dgm:cxn modelId="{00F32A1C-0FAA-41AF-8A28-ED39E1CF8B27}" type="presParOf" srcId="{9322A91D-6C65-4C5C-9835-64F153BCDD2F}" destId="{811B9CFF-1343-42D7-9B9D-A6EC9BFF453D}" srcOrd="0" destOrd="0" presId="urn:microsoft.com/office/officeart/2008/layout/VerticalCurvedList"/>
    <dgm:cxn modelId="{2F0EE8C0-0D16-4E7F-BDED-3720961BADEF}" type="presParOf" srcId="{A4476E14-2017-4B29-B1E6-CA10ED6A2E5E}" destId="{FCCA0B98-E80D-4B5C-B35A-D864CF23ED87}" srcOrd="5" destOrd="0" presId="urn:microsoft.com/office/officeart/2008/layout/VerticalCurvedList"/>
    <dgm:cxn modelId="{32E858AC-085E-4A84-839A-CF3EC8A5A771}" type="presParOf" srcId="{A4476E14-2017-4B29-B1E6-CA10ED6A2E5E}" destId="{46D4EED8-2CA4-48AC-BEBF-753F98B276AB}" srcOrd="6" destOrd="0" presId="urn:microsoft.com/office/officeart/2008/layout/VerticalCurvedList"/>
    <dgm:cxn modelId="{EDC0FB28-CCF8-407D-9482-6217F5191619}" type="presParOf" srcId="{46D4EED8-2CA4-48AC-BEBF-753F98B276AB}" destId="{7225D5D4-8A1E-4D06-957D-12F6D76C7A9B}" srcOrd="0" destOrd="0" presId="urn:microsoft.com/office/officeart/2008/layout/VerticalCurvedList"/>
    <dgm:cxn modelId="{49F56406-6CB3-49BC-B531-69C945DAC395}" type="presParOf" srcId="{A4476E14-2017-4B29-B1E6-CA10ED6A2E5E}" destId="{366F4DA2-27C8-4744-8BA0-B3843A14C460}" srcOrd="7" destOrd="0" presId="urn:microsoft.com/office/officeart/2008/layout/VerticalCurvedList"/>
    <dgm:cxn modelId="{AFA807E1-CF61-4B45-B7E9-E56B30325412}" type="presParOf" srcId="{A4476E14-2017-4B29-B1E6-CA10ED6A2E5E}" destId="{8110FB7E-2F89-4BCB-B4FB-567DF6E4AC64}" srcOrd="8" destOrd="0" presId="urn:microsoft.com/office/officeart/2008/layout/VerticalCurvedList"/>
    <dgm:cxn modelId="{0B20F31B-C723-4BFD-88DE-DB70D2A32C87}" type="presParOf" srcId="{8110FB7E-2F89-4BCB-B4FB-567DF6E4AC64}" destId="{A89D3DCF-3141-4828-BADC-9F4D9F0B7BB1}" srcOrd="0" destOrd="0" presId="urn:microsoft.com/office/officeart/2008/layout/VerticalCurvedList"/>
    <dgm:cxn modelId="{293141F6-F1FA-4A97-9219-9128865E5596}" type="presParOf" srcId="{A4476E14-2017-4B29-B1E6-CA10ED6A2E5E}" destId="{EB280FFE-7CEA-4C7F-B856-FC35BBABF508}" srcOrd="9" destOrd="0" presId="urn:microsoft.com/office/officeart/2008/layout/VerticalCurvedList"/>
    <dgm:cxn modelId="{063B63AF-B089-40D7-AECE-C6A427D4088D}" type="presParOf" srcId="{A4476E14-2017-4B29-B1E6-CA10ED6A2E5E}" destId="{7D05D57E-4EFA-41EB-94D6-9FE56A45A07D}" srcOrd="10" destOrd="0" presId="urn:microsoft.com/office/officeart/2008/layout/VerticalCurvedList"/>
    <dgm:cxn modelId="{E3F75EA8-530B-420E-89C5-25FB772E8A78}" type="presParOf" srcId="{7D05D57E-4EFA-41EB-94D6-9FE56A45A07D}" destId="{43786EDC-8EFD-46CD-B6F5-CFA7655ED96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AC19E27-B390-439F-B696-75C575D92EA6}" type="doc">
      <dgm:prSet loTypeId="urn:microsoft.com/office/officeart/2005/8/layout/defaul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EB5792-B52A-4C6B-93F8-48A2209F68AC}">
      <dgm:prSet/>
      <dgm:spPr/>
      <dgm:t>
        <a:bodyPr/>
        <a:lstStyle/>
        <a:p>
          <a:r>
            <a:rPr lang="ru-RU" dirty="0">
              <a:solidFill>
                <a:srgbClr val="0070C0"/>
              </a:solidFill>
            </a:rPr>
            <a:t>Интерфейс </a:t>
          </a:r>
          <a:endParaRPr lang="en-US" dirty="0">
            <a:solidFill>
              <a:srgbClr val="0070C0"/>
            </a:solidFill>
          </a:endParaRPr>
        </a:p>
        <a:p>
          <a:r>
            <a:rPr lang="ru-RU" dirty="0">
              <a:solidFill>
                <a:srgbClr val="0070C0"/>
              </a:solidFill>
            </a:rPr>
            <a:t>RS-485 - 2 шт.</a:t>
          </a:r>
        </a:p>
      </dgm:t>
    </dgm:pt>
    <dgm:pt modelId="{39383704-F72C-4082-A8D2-9B87D09F1BF2}" type="parTrans" cxnId="{9EA2469C-4AF0-424F-877E-45F95C8A8208}">
      <dgm:prSet/>
      <dgm:spPr/>
      <dgm:t>
        <a:bodyPr/>
        <a:lstStyle/>
        <a:p>
          <a:endParaRPr lang="ru-RU"/>
        </a:p>
      </dgm:t>
    </dgm:pt>
    <dgm:pt modelId="{EE810E9B-15E1-4A16-91B7-D9CBAE838019}" type="sibTrans" cxnId="{9EA2469C-4AF0-424F-877E-45F95C8A8208}">
      <dgm:prSet/>
      <dgm:spPr/>
      <dgm:t>
        <a:bodyPr/>
        <a:lstStyle/>
        <a:p>
          <a:endParaRPr lang="ru-RU"/>
        </a:p>
      </dgm:t>
    </dgm:pt>
    <dgm:pt modelId="{816608CD-F63F-4DF3-A0E1-33B6F75A289D}">
      <dgm:prSet/>
      <dgm:spPr/>
      <dgm:t>
        <a:bodyPr/>
        <a:lstStyle/>
        <a:p>
          <a:r>
            <a:rPr lang="ru-RU" dirty="0">
              <a:solidFill>
                <a:srgbClr val="0070C0"/>
              </a:solidFill>
            </a:rPr>
            <a:t>Интерфейс </a:t>
          </a:r>
          <a:endParaRPr lang="en-US" dirty="0">
            <a:solidFill>
              <a:srgbClr val="0070C0"/>
            </a:solidFill>
          </a:endParaRPr>
        </a:p>
        <a:p>
          <a:r>
            <a:rPr lang="ru-RU" dirty="0">
              <a:solidFill>
                <a:srgbClr val="0070C0"/>
              </a:solidFill>
            </a:rPr>
            <a:t>RS-232 - 1 шт.</a:t>
          </a:r>
        </a:p>
      </dgm:t>
    </dgm:pt>
    <dgm:pt modelId="{53A4EE53-60A0-4910-B3D6-35C932D6C714}" type="parTrans" cxnId="{201EEE78-7517-47D1-A0B9-D95C5301A5A5}">
      <dgm:prSet/>
      <dgm:spPr/>
      <dgm:t>
        <a:bodyPr/>
        <a:lstStyle/>
        <a:p>
          <a:endParaRPr lang="ru-RU"/>
        </a:p>
      </dgm:t>
    </dgm:pt>
    <dgm:pt modelId="{2C4A3A3C-FC2D-4B23-9506-3314C8273A89}" type="sibTrans" cxnId="{201EEE78-7517-47D1-A0B9-D95C5301A5A5}">
      <dgm:prSet/>
      <dgm:spPr/>
      <dgm:t>
        <a:bodyPr/>
        <a:lstStyle/>
        <a:p>
          <a:endParaRPr lang="ru-RU"/>
        </a:p>
      </dgm:t>
    </dgm:pt>
    <dgm:pt modelId="{FF41500B-BEF9-42D7-991E-6EE843DC1347}">
      <dgm:prSet custT="1"/>
      <dgm:spPr/>
      <dgm:t>
        <a:bodyPr/>
        <a:lstStyle/>
        <a:p>
          <a:r>
            <a:rPr lang="ru-RU" sz="1800" kern="1200" dirty="0">
              <a:solidFill>
                <a:srgbClr val="0070C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Интерфейс </a:t>
          </a:r>
          <a:r>
            <a:rPr lang="ru-RU" sz="1800" kern="1200" dirty="0">
              <a:solidFill>
                <a:srgbClr val="0070C0"/>
              </a:solidFill>
            </a:rPr>
            <a:t>Ethernet - 1 шт.</a:t>
          </a:r>
        </a:p>
      </dgm:t>
    </dgm:pt>
    <dgm:pt modelId="{6A71D051-7A7A-4947-9602-38DD1C26D874}" type="parTrans" cxnId="{401C6F17-CC8E-410F-9B87-112EB6FC9267}">
      <dgm:prSet/>
      <dgm:spPr/>
      <dgm:t>
        <a:bodyPr/>
        <a:lstStyle/>
        <a:p>
          <a:endParaRPr lang="ru-RU"/>
        </a:p>
      </dgm:t>
    </dgm:pt>
    <dgm:pt modelId="{6CC4CFCD-D398-4B53-9C6D-C2F336945A65}" type="sibTrans" cxnId="{401C6F17-CC8E-410F-9B87-112EB6FC9267}">
      <dgm:prSet/>
      <dgm:spPr/>
      <dgm:t>
        <a:bodyPr/>
        <a:lstStyle/>
        <a:p>
          <a:endParaRPr lang="ru-RU"/>
        </a:p>
      </dgm:t>
    </dgm:pt>
    <dgm:pt modelId="{FBD63196-5716-47AB-8133-082A42AE6899}">
      <dgm:prSet/>
      <dgm:spPr/>
      <dgm:t>
        <a:bodyPr/>
        <a:lstStyle/>
        <a:p>
          <a:r>
            <a:rPr lang="ru-RU" dirty="0">
              <a:solidFill>
                <a:srgbClr val="0070C0"/>
              </a:solidFill>
            </a:rPr>
            <a:t>Интерфейс </a:t>
          </a:r>
          <a:endParaRPr lang="en-US" dirty="0">
            <a:solidFill>
              <a:srgbClr val="0070C0"/>
            </a:solidFill>
          </a:endParaRPr>
        </a:p>
        <a:p>
          <a:r>
            <a:rPr lang="ru-RU" dirty="0" err="1">
              <a:solidFill>
                <a:srgbClr val="0070C0"/>
              </a:solidFill>
            </a:rPr>
            <a:t>Wi</a:t>
          </a:r>
          <a:r>
            <a:rPr lang="ru-RU" dirty="0">
              <a:solidFill>
                <a:srgbClr val="0070C0"/>
              </a:solidFill>
            </a:rPr>
            <a:t>-Fi - 1 шт.</a:t>
          </a:r>
        </a:p>
      </dgm:t>
    </dgm:pt>
    <dgm:pt modelId="{1EDF46C8-10F7-4484-AE69-7DAACB763978}" type="parTrans" cxnId="{9A2363EB-7F29-4B8A-BD7D-E333644767AF}">
      <dgm:prSet/>
      <dgm:spPr/>
      <dgm:t>
        <a:bodyPr/>
        <a:lstStyle/>
        <a:p>
          <a:endParaRPr lang="ru-RU"/>
        </a:p>
      </dgm:t>
    </dgm:pt>
    <dgm:pt modelId="{5C1E4309-1095-4F2F-82B7-2EF0BD64AA14}" type="sibTrans" cxnId="{9A2363EB-7F29-4B8A-BD7D-E333644767AF}">
      <dgm:prSet/>
      <dgm:spPr/>
      <dgm:t>
        <a:bodyPr/>
        <a:lstStyle/>
        <a:p>
          <a:endParaRPr lang="ru-RU"/>
        </a:p>
      </dgm:t>
    </dgm:pt>
    <dgm:pt modelId="{3B9E874A-EFE9-482D-BFAB-45E8066BD0B6}">
      <dgm:prSet/>
      <dgm:spPr/>
      <dgm:t>
        <a:bodyPr/>
        <a:lstStyle/>
        <a:p>
          <a:r>
            <a:rPr lang="ru-RU" dirty="0">
              <a:solidFill>
                <a:srgbClr val="0070C0"/>
              </a:solidFill>
            </a:rPr>
            <a:t>Модуль </a:t>
          </a:r>
          <a:endParaRPr lang="en-US" dirty="0">
            <a:solidFill>
              <a:srgbClr val="0070C0"/>
            </a:solidFill>
          </a:endParaRPr>
        </a:p>
        <a:p>
          <a:r>
            <a:rPr lang="ru-RU" dirty="0">
              <a:solidFill>
                <a:srgbClr val="0070C0"/>
              </a:solidFill>
            </a:rPr>
            <a:t>GPRS - 1 шт. </a:t>
          </a:r>
        </a:p>
      </dgm:t>
    </dgm:pt>
    <dgm:pt modelId="{CA9A4C5E-65AB-4F18-8C52-5964383D81D0}" type="parTrans" cxnId="{14602C01-3CBC-4225-9F82-2A1F4D4CB49F}">
      <dgm:prSet/>
      <dgm:spPr/>
      <dgm:t>
        <a:bodyPr/>
        <a:lstStyle/>
        <a:p>
          <a:endParaRPr lang="ru-RU"/>
        </a:p>
      </dgm:t>
    </dgm:pt>
    <dgm:pt modelId="{CB70FA83-1D0C-4B63-8CFF-5E4780EB6DC3}" type="sibTrans" cxnId="{14602C01-3CBC-4225-9F82-2A1F4D4CB49F}">
      <dgm:prSet/>
      <dgm:spPr/>
      <dgm:t>
        <a:bodyPr/>
        <a:lstStyle/>
        <a:p>
          <a:endParaRPr lang="ru-RU"/>
        </a:p>
      </dgm:t>
    </dgm:pt>
    <dgm:pt modelId="{26164F27-5ED0-44E1-B885-7E378DA80E27}">
      <dgm:prSet/>
      <dgm:spPr/>
      <dgm:t>
        <a:bodyPr/>
        <a:lstStyle/>
        <a:p>
          <a:r>
            <a:rPr lang="ru-RU" dirty="0">
              <a:solidFill>
                <a:srgbClr val="0070C0"/>
              </a:solidFill>
            </a:rPr>
            <a:t>Аналоговый канал ввода данных – </a:t>
          </a:r>
          <a:endParaRPr lang="en-US" dirty="0">
            <a:solidFill>
              <a:srgbClr val="0070C0"/>
            </a:solidFill>
          </a:endParaRPr>
        </a:p>
        <a:p>
          <a:r>
            <a:rPr lang="ru-RU" dirty="0">
              <a:solidFill>
                <a:srgbClr val="0070C0"/>
              </a:solidFill>
            </a:rPr>
            <a:t>1 шт.</a:t>
          </a:r>
        </a:p>
      </dgm:t>
    </dgm:pt>
    <dgm:pt modelId="{7C2EF84C-98E9-4D43-ADD7-9DA16C3B8F38}" type="parTrans" cxnId="{D2B96AED-BB9E-4C4E-BA50-5F7F4F5576CE}">
      <dgm:prSet/>
      <dgm:spPr/>
      <dgm:t>
        <a:bodyPr/>
        <a:lstStyle/>
        <a:p>
          <a:endParaRPr lang="ru-RU"/>
        </a:p>
      </dgm:t>
    </dgm:pt>
    <dgm:pt modelId="{2B84D649-4DF0-4E2D-8CE9-37F7DF722F7C}" type="sibTrans" cxnId="{D2B96AED-BB9E-4C4E-BA50-5F7F4F5576CE}">
      <dgm:prSet/>
      <dgm:spPr/>
      <dgm:t>
        <a:bodyPr/>
        <a:lstStyle/>
        <a:p>
          <a:endParaRPr lang="ru-RU"/>
        </a:p>
      </dgm:t>
    </dgm:pt>
    <dgm:pt modelId="{328D1795-7BB3-478C-B2A3-4B3C1AD4DE4A}">
      <dgm:prSet/>
      <dgm:spPr/>
      <dgm:t>
        <a:bodyPr/>
        <a:lstStyle/>
        <a:p>
          <a:r>
            <a:rPr lang="ru-RU" dirty="0">
              <a:solidFill>
                <a:srgbClr val="0070C0"/>
              </a:solidFill>
            </a:rPr>
            <a:t>Аналоговый канал вывода данных – </a:t>
          </a:r>
          <a:endParaRPr lang="en-US" dirty="0">
            <a:solidFill>
              <a:srgbClr val="0070C0"/>
            </a:solidFill>
          </a:endParaRPr>
        </a:p>
        <a:p>
          <a:r>
            <a:rPr lang="ru-RU" dirty="0">
              <a:solidFill>
                <a:srgbClr val="0070C0"/>
              </a:solidFill>
            </a:rPr>
            <a:t>1 шт.</a:t>
          </a:r>
        </a:p>
      </dgm:t>
    </dgm:pt>
    <dgm:pt modelId="{0442FC14-6BEE-4D68-B188-DEC5B39DCE58}" type="parTrans" cxnId="{5FCDE746-4C3D-45CB-BD35-348F891856D0}">
      <dgm:prSet/>
      <dgm:spPr/>
      <dgm:t>
        <a:bodyPr/>
        <a:lstStyle/>
        <a:p>
          <a:endParaRPr lang="ru-RU"/>
        </a:p>
      </dgm:t>
    </dgm:pt>
    <dgm:pt modelId="{67A852A5-1774-4341-9653-3D5691F89A5B}" type="sibTrans" cxnId="{5FCDE746-4C3D-45CB-BD35-348F891856D0}">
      <dgm:prSet/>
      <dgm:spPr/>
      <dgm:t>
        <a:bodyPr/>
        <a:lstStyle/>
        <a:p>
          <a:endParaRPr lang="ru-RU"/>
        </a:p>
      </dgm:t>
    </dgm:pt>
    <dgm:pt modelId="{E6B68F47-BA6D-45DA-958D-C402ADF31ED3}">
      <dgm:prSet/>
      <dgm:spPr/>
      <dgm:t>
        <a:bodyPr/>
        <a:lstStyle/>
        <a:p>
          <a:r>
            <a:rPr lang="ru-RU" dirty="0">
              <a:solidFill>
                <a:srgbClr val="0070C0"/>
              </a:solidFill>
            </a:rPr>
            <a:t>Дискретные каналы ввода/вывода данных - 3 шт.</a:t>
          </a:r>
        </a:p>
      </dgm:t>
    </dgm:pt>
    <dgm:pt modelId="{86A18B2F-C376-4349-9B98-A9F2FDA674F5}" type="parTrans" cxnId="{6F641B84-4A70-4A50-9D1A-EB5C5461B0C5}">
      <dgm:prSet/>
      <dgm:spPr/>
      <dgm:t>
        <a:bodyPr/>
        <a:lstStyle/>
        <a:p>
          <a:endParaRPr lang="ru-RU"/>
        </a:p>
      </dgm:t>
    </dgm:pt>
    <dgm:pt modelId="{636499A2-6F53-4A7A-ABED-F46287E222B0}" type="sibTrans" cxnId="{6F641B84-4A70-4A50-9D1A-EB5C5461B0C5}">
      <dgm:prSet/>
      <dgm:spPr/>
      <dgm:t>
        <a:bodyPr/>
        <a:lstStyle/>
        <a:p>
          <a:endParaRPr lang="ru-RU"/>
        </a:p>
      </dgm:t>
    </dgm:pt>
    <dgm:pt modelId="{7D3A87E4-E2F5-4E18-AD8A-9716C87C6674}" type="pres">
      <dgm:prSet presAssocID="{8AC19E27-B390-439F-B696-75C575D92EA6}" presName="diagram" presStyleCnt="0">
        <dgm:presLayoutVars>
          <dgm:dir/>
          <dgm:resizeHandles val="exact"/>
        </dgm:presLayoutVars>
      </dgm:prSet>
      <dgm:spPr/>
    </dgm:pt>
    <dgm:pt modelId="{67960FC6-E0DF-48DD-BC0F-0991B3691D75}" type="pres">
      <dgm:prSet presAssocID="{23EB5792-B52A-4C6B-93F8-48A2209F68AC}" presName="node" presStyleLbl="node1" presStyleIdx="0" presStyleCnt="8">
        <dgm:presLayoutVars>
          <dgm:bulletEnabled val="1"/>
        </dgm:presLayoutVars>
      </dgm:prSet>
      <dgm:spPr/>
    </dgm:pt>
    <dgm:pt modelId="{5032F542-F002-479A-91B8-C04F4756A04F}" type="pres">
      <dgm:prSet presAssocID="{EE810E9B-15E1-4A16-91B7-D9CBAE838019}" presName="sibTrans" presStyleCnt="0"/>
      <dgm:spPr/>
    </dgm:pt>
    <dgm:pt modelId="{F82BF3FF-A47B-4488-BB27-0EC6D67EC73E}" type="pres">
      <dgm:prSet presAssocID="{816608CD-F63F-4DF3-A0E1-33B6F75A289D}" presName="node" presStyleLbl="node1" presStyleIdx="1" presStyleCnt="8">
        <dgm:presLayoutVars>
          <dgm:bulletEnabled val="1"/>
        </dgm:presLayoutVars>
      </dgm:prSet>
      <dgm:spPr/>
    </dgm:pt>
    <dgm:pt modelId="{871AA704-450B-405F-BFBE-28B59C98BCA5}" type="pres">
      <dgm:prSet presAssocID="{2C4A3A3C-FC2D-4B23-9506-3314C8273A89}" presName="sibTrans" presStyleCnt="0"/>
      <dgm:spPr/>
    </dgm:pt>
    <dgm:pt modelId="{E1DFEFA6-B1C4-4B70-A358-E6C7C5B576AA}" type="pres">
      <dgm:prSet presAssocID="{FF41500B-BEF9-42D7-991E-6EE843DC1347}" presName="node" presStyleLbl="node1" presStyleIdx="2" presStyleCnt="8">
        <dgm:presLayoutVars>
          <dgm:bulletEnabled val="1"/>
        </dgm:presLayoutVars>
      </dgm:prSet>
      <dgm:spPr/>
    </dgm:pt>
    <dgm:pt modelId="{9A71F198-618A-42DF-A0E7-FEB38E5146F8}" type="pres">
      <dgm:prSet presAssocID="{6CC4CFCD-D398-4B53-9C6D-C2F336945A65}" presName="sibTrans" presStyleCnt="0"/>
      <dgm:spPr/>
    </dgm:pt>
    <dgm:pt modelId="{04412C63-3EC5-4FF9-97F2-874D0E8A220B}" type="pres">
      <dgm:prSet presAssocID="{FBD63196-5716-47AB-8133-082A42AE6899}" presName="node" presStyleLbl="node1" presStyleIdx="3" presStyleCnt="8">
        <dgm:presLayoutVars>
          <dgm:bulletEnabled val="1"/>
        </dgm:presLayoutVars>
      </dgm:prSet>
      <dgm:spPr/>
    </dgm:pt>
    <dgm:pt modelId="{CB1A87AB-50E4-4218-B391-B4B74EB2C670}" type="pres">
      <dgm:prSet presAssocID="{5C1E4309-1095-4F2F-82B7-2EF0BD64AA14}" presName="sibTrans" presStyleCnt="0"/>
      <dgm:spPr/>
    </dgm:pt>
    <dgm:pt modelId="{B67F60C1-F6F8-4838-B29D-0660C9797882}" type="pres">
      <dgm:prSet presAssocID="{3B9E874A-EFE9-482D-BFAB-45E8066BD0B6}" presName="node" presStyleLbl="node1" presStyleIdx="4" presStyleCnt="8">
        <dgm:presLayoutVars>
          <dgm:bulletEnabled val="1"/>
        </dgm:presLayoutVars>
      </dgm:prSet>
      <dgm:spPr/>
    </dgm:pt>
    <dgm:pt modelId="{6669E76D-BFC3-4A29-A900-3FCD7516E547}" type="pres">
      <dgm:prSet presAssocID="{CB70FA83-1D0C-4B63-8CFF-5E4780EB6DC3}" presName="sibTrans" presStyleCnt="0"/>
      <dgm:spPr/>
    </dgm:pt>
    <dgm:pt modelId="{31343790-3227-4D70-9ABD-37BE424D1BF4}" type="pres">
      <dgm:prSet presAssocID="{26164F27-5ED0-44E1-B885-7E378DA80E27}" presName="node" presStyleLbl="node1" presStyleIdx="5" presStyleCnt="8">
        <dgm:presLayoutVars>
          <dgm:bulletEnabled val="1"/>
        </dgm:presLayoutVars>
      </dgm:prSet>
      <dgm:spPr/>
    </dgm:pt>
    <dgm:pt modelId="{5D8AE760-88F5-473A-BB31-A4EE8B04D21A}" type="pres">
      <dgm:prSet presAssocID="{2B84D649-4DF0-4E2D-8CE9-37F7DF722F7C}" presName="sibTrans" presStyleCnt="0"/>
      <dgm:spPr/>
    </dgm:pt>
    <dgm:pt modelId="{5410A340-1DE1-4985-8AC8-4802943C2977}" type="pres">
      <dgm:prSet presAssocID="{328D1795-7BB3-478C-B2A3-4B3C1AD4DE4A}" presName="node" presStyleLbl="node1" presStyleIdx="6" presStyleCnt="8">
        <dgm:presLayoutVars>
          <dgm:bulletEnabled val="1"/>
        </dgm:presLayoutVars>
      </dgm:prSet>
      <dgm:spPr/>
    </dgm:pt>
    <dgm:pt modelId="{94D0BD13-79AF-4E26-A18D-6C8F2D0BF6DC}" type="pres">
      <dgm:prSet presAssocID="{67A852A5-1774-4341-9653-3D5691F89A5B}" presName="sibTrans" presStyleCnt="0"/>
      <dgm:spPr/>
    </dgm:pt>
    <dgm:pt modelId="{19BC34F5-067B-4D3C-8BE4-34E28E2787E2}" type="pres">
      <dgm:prSet presAssocID="{E6B68F47-BA6D-45DA-958D-C402ADF31ED3}" presName="node" presStyleLbl="node1" presStyleIdx="7" presStyleCnt="8">
        <dgm:presLayoutVars>
          <dgm:bulletEnabled val="1"/>
        </dgm:presLayoutVars>
      </dgm:prSet>
      <dgm:spPr/>
    </dgm:pt>
  </dgm:ptLst>
  <dgm:cxnLst>
    <dgm:cxn modelId="{14602C01-3CBC-4225-9F82-2A1F4D4CB49F}" srcId="{8AC19E27-B390-439F-B696-75C575D92EA6}" destId="{3B9E874A-EFE9-482D-BFAB-45E8066BD0B6}" srcOrd="4" destOrd="0" parTransId="{CA9A4C5E-65AB-4F18-8C52-5964383D81D0}" sibTransId="{CB70FA83-1D0C-4B63-8CFF-5E4780EB6DC3}"/>
    <dgm:cxn modelId="{401C6F17-CC8E-410F-9B87-112EB6FC9267}" srcId="{8AC19E27-B390-439F-B696-75C575D92EA6}" destId="{FF41500B-BEF9-42D7-991E-6EE843DC1347}" srcOrd="2" destOrd="0" parTransId="{6A71D051-7A7A-4947-9602-38DD1C26D874}" sibTransId="{6CC4CFCD-D398-4B53-9C6D-C2F336945A65}"/>
    <dgm:cxn modelId="{7F85F617-042F-4F35-9FCF-FEDEFDF1D79A}" type="presOf" srcId="{FBD63196-5716-47AB-8133-082A42AE6899}" destId="{04412C63-3EC5-4FF9-97F2-874D0E8A220B}" srcOrd="0" destOrd="0" presId="urn:microsoft.com/office/officeart/2005/8/layout/default"/>
    <dgm:cxn modelId="{8D997629-226B-484F-8763-C7A3D40DE196}" type="presOf" srcId="{23EB5792-B52A-4C6B-93F8-48A2209F68AC}" destId="{67960FC6-E0DF-48DD-BC0F-0991B3691D75}" srcOrd="0" destOrd="0" presId="urn:microsoft.com/office/officeart/2005/8/layout/default"/>
    <dgm:cxn modelId="{5FCDE746-4C3D-45CB-BD35-348F891856D0}" srcId="{8AC19E27-B390-439F-B696-75C575D92EA6}" destId="{328D1795-7BB3-478C-B2A3-4B3C1AD4DE4A}" srcOrd="6" destOrd="0" parTransId="{0442FC14-6BEE-4D68-B188-DEC5B39DCE58}" sibTransId="{67A852A5-1774-4341-9653-3D5691F89A5B}"/>
    <dgm:cxn modelId="{201EEE78-7517-47D1-A0B9-D95C5301A5A5}" srcId="{8AC19E27-B390-439F-B696-75C575D92EA6}" destId="{816608CD-F63F-4DF3-A0E1-33B6F75A289D}" srcOrd="1" destOrd="0" parTransId="{53A4EE53-60A0-4910-B3D6-35C932D6C714}" sibTransId="{2C4A3A3C-FC2D-4B23-9506-3314C8273A89}"/>
    <dgm:cxn modelId="{6F641B84-4A70-4A50-9D1A-EB5C5461B0C5}" srcId="{8AC19E27-B390-439F-B696-75C575D92EA6}" destId="{E6B68F47-BA6D-45DA-958D-C402ADF31ED3}" srcOrd="7" destOrd="0" parTransId="{86A18B2F-C376-4349-9B98-A9F2FDA674F5}" sibTransId="{636499A2-6F53-4A7A-ABED-F46287E222B0}"/>
    <dgm:cxn modelId="{B7837D86-E92E-4C5E-A5D4-D1434F1B8DE9}" type="presOf" srcId="{328D1795-7BB3-478C-B2A3-4B3C1AD4DE4A}" destId="{5410A340-1DE1-4985-8AC8-4802943C2977}" srcOrd="0" destOrd="0" presId="urn:microsoft.com/office/officeart/2005/8/layout/default"/>
    <dgm:cxn modelId="{9EA2469C-4AF0-424F-877E-45F95C8A8208}" srcId="{8AC19E27-B390-439F-B696-75C575D92EA6}" destId="{23EB5792-B52A-4C6B-93F8-48A2209F68AC}" srcOrd="0" destOrd="0" parTransId="{39383704-F72C-4082-A8D2-9B87D09F1BF2}" sibTransId="{EE810E9B-15E1-4A16-91B7-D9CBAE838019}"/>
    <dgm:cxn modelId="{817157B6-DB9A-43B0-B6DF-A438B58EB63B}" type="presOf" srcId="{E6B68F47-BA6D-45DA-958D-C402ADF31ED3}" destId="{19BC34F5-067B-4D3C-8BE4-34E28E2787E2}" srcOrd="0" destOrd="0" presId="urn:microsoft.com/office/officeart/2005/8/layout/default"/>
    <dgm:cxn modelId="{60A5FCBA-751F-489C-A9C6-7E43873FE03F}" type="presOf" srcId="{816608CD-F63F-4DF3-A0E1-33B6F75A289D}" destId="{F82BF3FF-A47B-4488-BB27-0EC6D67EC73E}" srcOrd="0" destOrd="0" presId="urn:microsoft.com/office/officeart/2005/8/layout/default"/>
    <dgm:cxn modelId="{9E709EC1-C02B-4C48-BFB5-5401B65C9663}" type="presOf" srcId="{26164F27-5ED0-44E1-B885-7E378DA80E27}" destId="{31343790-3227-4D70-9ABD-37BE424D1BF4}" srcOrd="0" destOrd="0" presId="urn:microsoft.com/office/officeart/2005/8/layout/default"/>
    <dgm:cxn modelId="{978246D3-C93E-4E38-BF42-FC27BF3781E3}" type="presOf" srcId="{8AC19E27-B390-439F-B696-75C575D92EA6}" destId="{7D3A87E4-E2F5-4E18-AD8A-9716C87C6674}" srcOrd="0" destOrd="0" presId="urn:microsoft.com/office/officeart/2005/8/layout/default"/>
    <dgm:cxn modelId="{7A8CCAE1-FE4E-4747-89C2-DECDD3653473}" type="presOf" srcId="{FF41500B-BEF9-42D7-991E-6EE843DC1347}" destId="{E1DFEFA6-B1C4-4B70-A358-E6C7C5B576AA}" srcOrd="0" destOrd="0" presId="urn:microsoft.com/office/officeart/2005/8/layout/default"/>
    <dgm:cxn modelId="{9E22E5E8-D0D7-4B30-A2F8-CE0926D0CDD6}" type="presOf" srcId="{3B9E874A-EFE9-482D-BFAB-45E8066BD0B6}" destId="{B67F60C1-F6F8-4838-B29D-0660C9797882}" srcOrd="0" destOrd="0" presId="urn:microsoft.com/office/officeart/2005/8/layout/default"/>
    <dgm:cxn modelId="{9A2363EB-7F29-4B8A-BD7D-E333644767AF}" srcId="{8AC19E27-B390-439F-B696-75C575D92EA6}" destId="{FBD63196-5716-47AB-8133-082A42AE6899}" srcOrd="3" destOrd="0" parTransId="{1EDF46C8-10F7-4484-AE69-7DAACB763978}" sibTransId="{5C1E4309-1095-4F2F-82B7-2EF0BD64AA14}"/>
    <dgm:cxn modelId="{D2B96AED-BB9E-4C4E-BA50-5F7F4F5576CE}" srcId="{8AC19E27-B390-439F-B696-75C575D92EA6}" destId="{26164F27-5ED0-44E1-B885-7E378DA80E27}" srcOrd="5" destOrd="0" parTransId="{7C2EF84C-98E9-4D43-ADD7-9DA16C3B8F38}" sibTransId="{2B84D649-4DF0-4E2D-8CE9-37F7DF722F7C}"/>
    <dgm:cxn modelId="{C47ED374-5B6D-4BF5-9E5A-96CF41E76412}" type="presParOf" srcId="{7D3A87E4-E2F5-4E18-AD8A-9716C87C6674}" destId="{67960FC6-E0DF-48DD-BC0F-0991B3691D75}" srcOrd="0" destOrd="0" presId="urn:microsoft.com/office/officeart/2005/8/layout/default"/>
    <dgm:cxn modelId="{E54070BD-F49D-44FF-B0EE-5C3257D68765}" type="presParOf" srcId="{7D3A87E4-E2F5-4E18-AD8A-9716C87C6674}" destId="{5032F542-F002-479A-91B8-C04F4756A04F}" srcOrd="1" destOrd="0" presId="urn:microsoft.com/office/officeart/2005/8/layout/default"/>
    <dgm:cxn modelId="{A36079CF-C0FC-4164-ACEE-68878B553C0F}" type="presParOf" srcId="{7D3A87E4-E2F5-4E18-AD8A-9716C87C6674}" destId="{F82BF3FF-A47B-4488-BB27-0EC6D67EC73E}" srcOrd="2" destOrd="0" presId="urn:microsoft.com/office/officeart/2005/8/layout/default"/>
    <dgm:cxn modelId="{BE5C108F-8F1B-4F9B-9AB2-913FA785A60F}" type="presParOf" srcId="{7D3A87E4-E2F5-4E18-AD8A-9716C87C6674}" destId="{871AA704-450B-405F-BFBE-28B59C98BCA5}" srcOrd="3" destOrd="0" presId="urn:microsoft.com/office/officeart/2005/8/layout/default"/>
    <dgm:cxn modelId="{E2E1F05C-CD33-4914-9F51-1F73126536A9}" type="presParOf" srcId="{7D3A87E4-E2F5-4E18-AD8A-9716C87C6674}" destId="{E1DFEFA6-B1C4-4B70-A358-E6C7C5B576AA}" srcOrd="4" destOrd="0" presId="urn:microsoft.com/office/officeart/2005/8/layout/default"/>
    <dgm:cxn modelId="{15578931-3088-4C1B-9CD1-37B36016268B}" type="presParOf" srcId="{7D3A87E4-E2F5-4E18-AD8A-9716C87C6674}" destId="{9A71F198-618A-42DF-A0E7-FEB38E5146F8}" srcOrd="5" destOrd="0" presId="urn:microsoft.com/office/officeart/2005/8/layout/default"/>
    <dgm:cxn modelId="{65BA0DE2-0D40-4F4F-A773-14AB2006513A}" type="presParOf" srcId="{7D3A87E4-E2F5-4E18-AD8A-9716C87C6674}" destId="{04412C63-3EC5-4FF9-97F2-874D0E8A220B}" srcOrd="6" destOrd="0" presId="urn:microsoft.com/office/officeart/2005/8/layout/default"/>
    <dgm:cxn modelId="{17A6F2A2-EAA2-4208-A01A-8C21ED93D3D6}" type="presParOf" srcId="{7D3A87E4-E2F5-4E18-AD8A-9716C87C6674}" destId="{CB1A87AB-50E4-4218-B391-B4B74EB2C670}" srcOrd="7" destOrd="0" presId="urn:microsoft.com/office/officeart/2005/8/layout/default"/>
    <dgm:cxn modelId="{8B36A17A-8E2B-4DC6-9929-862DF305AFCE}" type="presParOf" srcId="{7D3A87E4-E2F5-4E18-AD8A-9716C87C6674}" destId="{B67F60C1-F6F8-4838-B29D-0660C9797882}" srcOrd="8" destOrd="0" presId="urn:microsoft.com/office/officeart/2005/8/layout/default"/>
    <dgm:cxn modelId="{C9E08EA1-7741-490E-BE47-F1A8B73EFC56}" type="presParOf" srcId="{7D3A87E4-E2F5-4E18-AD8A-9716C87C6674}" destId="{6669E76D-BFC3-4A29-A900-3FCD7516E547}" srcOrd="9" destOrd="0" presId="urn:microsoft.com/office/officeart/2005/8/layout/default"/>
    <dgm:cxn modelId="{1AC43D1D-BBAD-4526-A2E4-DF9AC286DC7F}" type="presParOf" srcId="{7D3A87E4-E2F5-4E18-AD8A-9716C87C6674}" destId="{31343790-3227-4D70-9ABD-37BE424D1BF4}" srcOrd="10" destOrd="0" presId="urn:microsoft.com/office/officeart/2005/8/layout/default"/>
    <dgm:cxn modelId="{CE3D2CF7-B56C-4638-9066-029EB00C7AF7}" type="presParOf" srcId="{7D3A87E4-E2F5-4E18-AD8A-9716C87C6674}" destId="{5D8AE760-88F5-473A-BB31-A4EE8B04D21A}" srcOrd="11" destOrd="0" presId="urn:microsoft.com/office/officeart/2005/8/layout/default"/>
    <dgm:cxn modelId="{DDCA4EA1-9053-4988-A1DF-DD226284BF4E}" type="presParOf" srcId="{7D3A87E4-E2F5-4E18-AD8A-9716C87C6674}" destId="{5410A340-1DE1-4985-8AC8-4802943C2977}" srcOrd="12" destOrd="0" presId="urn:microsoft.com/office/officeart/2005/8/layout/default"/>
    <dgm:cxn modelId="{0F92985A-94B4-44E8-9D33-8111EE6204A8}" type="presParOf" srcId="{7D3A87E4-E2F5-4E18-AD8A-9716C87C6674}" destId="{94D0BD13-79AF-4E26-A18D-6C8F2D0BF6DC}" srcOrd="13" destOrd="0" presId="urn:microsoft.com/office/officeart/2005/8/layout/default"/>
    <dgm:cxn modelId="{75FA3FDD-B43A-4434-9D63-08DEDD617C68}" type="presParOf" srcId="{7D3A87E4-E2F5-4E18-AD8A-9716C87C6674}" destId="{19BC34F5-067B-4D3C-8BE4-34E28E2787E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5B4BFF8-D362-4B3E-B26F-292A33FDE973}" type="doc">
      <dgm:prSet loTypeId="urn:microsoft.com/office/officeart/2005/8/layout/defaul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0B3918-FFBA-4BDC-BB9D-9843EDCB7A61}">
      <dgm:prSet custT="1"/>
      <dgm:spPr/>
      <dgm:t>
        <a:bodyPr/>
        <a:lstStyle/>
        <a:p>
          <a:r>
            <a:rPr lang="ru-RU" sz="1200" dirty="0">
              <a:solidFill>
                <a:srgbClr val="0070C0"/>
              </a:solidFill>
            </a:rPr>
            <a:t>Опционально: </a:t>
          </a:r>
          <a:r>
            <a:rPr lang="en-US" sz="1200" b="1" dirty="0">
              <a:solidFill>
                <a:srgbClr val="0070C0"/>
              </a:solidFill>
            </a:rPr>
            <a:t>Bluetooth</a:t>
          </a:r>
          <a:r>
            <a:rPr lang="en-US" sz="1200" dirty="0">
              <a:solidFill>
                <a:srgbClr val="0070C0"/>
              </a:solidFill>
            </a:rPr>
            <a:t> – </a:t>
          </a:r>
          <a:endParaRPr lang="ru-RU" sz="1200" dirty="0">
            <a:solidFill>
              <a:srgbClr val="0070C0"/>
            </a:solidFill>
          </a:endParaRPr>
        </a:p>
        <a:p>
          <a:r>
            <a:rPr lang="ru-RU" sz="1200" dirty="0">
              <a:solidFill>
                <a:srgbClr val="0070C0"/>
              </a:solidFill>
            </a:rPr>
            <a:t>для локального тестирования и настройки из мобильных устройств </a:t>
          </a:r>
        </a:p>
      </dgm:t>
    </dgm:pt>
    <dgm:pt modelId="{836AE1B0-11AD-4158-BBF6-728B6B9327C0}" type="parTrans" cxnId="{1513EBC3-EE9B-4E84-A1AF-CCDC56E781FA}">
      <dgm:prSet/>
      <dgm:spPr/>
      <dgm:t>
        <a:bodyPr/>
        <a:lstStyle/>
        <a:p>
          <a:endParaRPr lang="ru-RU"/>
        </a:p>
      </dgm:t>
    </dgm:pt>
    <dgm:pt modelId="{4A7426D7-3D9B-4A0E-B70C-95D2E83F478A}" type="sibTrans" cxnId="{1513EBC3-EE9B-4E84-A1AF-CCDC56E781FA}">
      <dgm:prSet/>
      <dgm:spPr/>
      <dgm:t>
        <a:bodyPr/>
        <a:lstStyle/>
        <a:p>
          <a:endParaRPr lang="ru-RU"/>
        </a:p>
      </dgm:t>
    </dgm:pt>
    <dgm:pt modelId="{176D908D-389E-4AC0-BC26-02891D235913}" type="pres">
      <dgm:prSet presAssocID="{F5B4BFF8-D362-4B3E-B26F-292A33FDE973}" presName="diagram" presStyleCnt="0">
        <dgm:presLayoutVars>
          <dgm:dir/>
          <dgm:resizeHandles val="exact"/>
        </dgm:presLayoutVars>
      </dgm:prSet>
      <dgm:spPr/>
    </dgm:pt>
    <dgm:pt modelId="{A9151EAC-BFF6-4C57-8D93-6C46254DBEA5}" type="pres">
      <dgm:prSet presAssocID="{0C0B3918-FFBA-4BDC-BB9D-9843EDCB7A61}" presName="node" presStyleLbl="node1" presStyleIdx="0" presStyleCnt="1" custScaleX="660758">
        <dgm:presLayoutVars>
          <dgm:bulletEnabled val="1"/>
        </dgm:presLayoutVars>
      </dgm:prSet>
      <dgm:spPr/>
    </dgm:pt>
  </dgm:ptLst>
  <dgm:cxnLst>
    <dgm:cxn modelId="{D1DB672D-E5D7-4CB3-B022-924BB03FFE49}" type="presOf" srcId="{0C0B3918-FFBA-4BDC-BB9D-9843EDCB7A61}" destId="{A9151EAC-BFF6-4C57-8D93-6C46254DBEA5}" srcOrd="0" destOrd="0" presId="urn:microsoft.com/office/officeart/2005/8/layout/default"/>
    <dgm:cxn modelId="{D8D7B748-5BF2-4443-A65C-E63AFDF9A0A0}" type="presOf" srcId="{F5B4BFF8-D362-4B3E-B26F-292A33FDE973}" destId="{176D908D-389E-4AC0-BC26-02891D235913}" srcOrd="0" destOrd="0" presId="urn:microsoft.com/office/officeart/2005/8/layout/default"/>
    <dgm:cxn modelId="{1513EBC3-EE9B-4E84-A1AF-CCDC56E781FA}" srcId="{F5B4BFF8-D362-4B3E-B26F-292A33FDE973}" destId="{0C0B3918-FFBA-4BDC-BB9D-9843EDCB7A61}" srcOrd="0" destOrd="0" parTransId="{836AE1B0-11AD-4158-BBF6-728B6B9327C0}" sibTransId="{4A7426D7-3D9B-4A0E-B70C-95D2E83F478A}"/>
    <dgm:cxn modelId="{B31D23DF-A694-4237-90DB-4F357AB4853E}" type="presParOf" srcId="{176D908D-389E-4AC0-BC26-02891D235913}" destId="{A9151EAC-BFF6-4C57-8D93-6C46254DBEA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857CA8A-1C27-4935-81BD-E69E89EEA4DA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35ACC3-6874-4234-BC51-9D6CC1578A59}">
      <dgm:prSet custT="1"/>
      <dgm:spPr/>
      <dgm:t>
        <a:bodyPr/>
        <a:lstStyle/>
        <a:p>
          <a:r>
            <a:rPr lang="ru-RU" sz="1400" b="1" dirty="0"/>
            <a:t>Промышленные производства</a:t>
          </a:r>
          <a:r>
            <a:rPr lang="en-US" sz="1200" b="1" dirty="0"/>
            <a:t>	</a:t>
          </a:r>
          <a:endParaRPr lang="ru-RU" sz="1200" dirty="0"/>
        </a:p>
      </dgm:t>
    </dgm:pt>
    <dgm:pt modelId="{A48D7FC5-81F9-4EBF-AB13-76F7E100DF57}" type="parTrans" cxnId="{D0EFCB6C-2D99-48D7-90D6-2E3672C823CB}">
      <dgm:prSet/>
      <dgm:spPr/>
      <dgm:t>
        <a:bodyPr/>
        <a:lstStyle/>
        <a:p>
          <a:endParaRPr lang="ru-RU"/>
        </a:p>
      </dgm:t>
    </dgm:pt>
    <dgm:pt modelId="{88204C0B-990C-4B83-94FA-5FE47965E86C}" type="sibTrans" cxnId="{D0EFCB6C-2D99-48D7-90D6-2E3672C823CB}">
      <dgm:prSet/>
      <dgm:spPr/>
      <dgm:t>
        <a:bodyPr/>
        <a:lstStyle/>
        <a:p>
          <a:endParaRPr lang="ru-RU"/>
        </a:p>
      </dgm:t>
    </dgm:pt>
    <dgm:pt modelId="{9EFBF60B-01CE-41C0-B4AB-E9E4042BE88A}">
      <dgm:prSet custT="1"/>
      <dgm:spPr/>
      <dgm:t>
        <a:bodyPr/>
        <a:lstStyle/>
        <a:p>
          <a:r>
            <a:rPr lang="ru-RU" sz="1200" b="1" dirty="0"/>
            <a:t>Производители приборов и датчиков</a:t>
          </a:r>
        </a:p>
      </dgm:t>
    </dgm:pt>
    <dgm:pt modelId="{867F60E0-AEA3-4EE3-ABC0-99E715B49309}" type="parTrans" cxnId="{E23E4B35-B80C-43D1-93AC-3379C4A80E23}">
      <dgm:prSet/>
      <dgm:spPr/>
      <dgm:t>
        <a:bodyPr/>
        <a:lstStyle/>
        <a:p>
          <a:endParaRPr lang="ru-RU"/>
        </a:p>
      </dgm:t>
    </dgm:pt>
    <dgm:pt modelId="{F44F87D3-D4E7-45AD-B2F5-577A5BB91148}" type="sibTrans" cxnId="{E23E4B35-B80C-43D1-93AC-3379C4A80E23}">
      <dgm:prSet/>
      <dgm:spPr/>
      <dgm:t>
        <a:bodyPr/>
        <a:lstStyle/>
        <a:p>
          <a:endParaRPr lang="ru-RU"/>
        </a:p>
      </dgm:t>
    </dgm:pt>
    <dgm:pt modelId="{425573D3-4D58-4245-B908-BE17B53AF9DC}">
      <dgm:prSet custT="1"/>
      <dgm:spPr/>
      <dgm:t>
        <a:bodyPr/>
        <a:lstStyle/>
        <a:p>
          <a:r>
            <a:rPr lang="ru-RU" sz="1400" b="1" dirty="0"/>
            <a:t>Обслуживающие организации</a:t>
          </a:r>
          <a:endParaRPr lang="ru-RU" sz="1200" dirty="0"/>
        </a:p>
      </dgm:t>
    </dgm:pt>
    <dgm:pt modelId="{372A2842-E5EF-4C8C-940B-1093603E385F}" type="parTrans" cxnId="{981C4982-8ACD-4555-885A-0E1E631CF084}">
      <dgm:prSet/>
      <dgm:spPr/>
      <dgm:t>
        <a:bodyPr/>
        <a:lstStyle/>
        <a:p>
          <a:endParaRPr lang="ru-RU"/>
        </a:p>
      </dgm:t>
    </dgm:pt>
    <dgm:pt modelId="{7F114BE0-C467-4AA1-ADF4-7906B0D36763}" type="sibTrans" cxnId="{981C4982-8ACD-4555-885A-0E1E631CF084}">
      <dgm:prSet/>
      <dgm:spPr/>
      <dgm:t>
        <a:bodyPr/>
        <a:lstStyle/>
        <a:p>
          <a:endParaRPr lang="ru-RU"/>
        </a:p>
      </dgm:t>
    </dgm:pt>
    <dgm:pt modelId="{C5251CA6-61E1-409A-92DA-4310DCD5BB7A}">
      <dgm:prSet custT="1"/>
      <dgm:spPr/>
      <dgm:t>
        <a:bodyPr/>
        <a:lstStyle/>
        <a:p>
          <a:r>
            <a:rPr lang="ru-RU" sz="1400" b="1" dirty="0"/>
            <a:t>Энергосбытовые предприятия</a:t>
          </a:r>
          <a:r>
            <a:rPr lang="ru-RU" sz="1400" dirty="0"/>
            <a:t> </a:t>
          </a:r>
        </a:p>
      </dgm:t>
    </dgm:pt>
    <dgm:pt modelId="{67DC9117-98A7-4095-8A03-D4E7718CA07F}" type="parTrans" cxnId="{7D0E81B7-5BF9-4917-8F66-1B386C6B9748}">
      <dgm:prSet/>
      <dgm:spPr/>
      <dgm:t>
        <a:bodyPr/>
        <a:lstStyle/>
        <a:p>
          <a:endParaRPr lang="ru-RU"/>
        </a:p>
      </dgm:t>
    </dgm:pt>
    <dgm:pt modelId="{2FE5EFD7-0800-4F11-9424-8EDE3B10438B}" type="sibTrans" cxnId="{7D0E81B7-5BF9-4917-8F66-1B386C6B9748}">
      <dgm:prSet/>
      <dgm:spPr/>
      <dgm:t>
        <a:bodyPr/>
        <a:lstStyle/>
        <a:p>
          <a:endParaRPr lang="ru-RU"/>
        </a:p>
      </dgm:t>
    </dgm:pt>
    <dgm:pt modelId="{09677999-F7F5-46F5-AA46-0C22F64BD038}">
      <dgm:prSet custT="1"/>
      <dgm:spPr/>
      <dgm:t>
        <a:bodyPr lIns="36000" rIns="36000"/>
        <a:lstStyle/>
        <a:p>
          <a:r>
            <a:rPr lang="ru-RU" sz="1200" dirty="0">
              <a:solidFill>
                <a:srgbClr val="002060"/>
              </a:solidFill>
            </a:rPr>
            <a:t>Решения для автоматизации и сбора данных в промышленных секторах, на производственных предприятиях и других организациях.</a:t>
          </a:r>
        </a:p>
      </dgm:t>
    </dgm:pt>
    <dgm:pt modelId="{5F353D19-FB75-4ADE-BBB7-3B93794D5F45}" type="parTrans" cxnId="{E4D374D2-755C-4141-A409-F2031AD321FA}">
      <dgm:prSet/>
      <dgm:spPr/>
      <dgm:t>
        <a:bodyPr/>
        <a:lstStyle/>
        <a:p>
          <a:endParaRPr lang="ru-RU"/>
        </a:p>
      </dgm:t>
    </dgm:pt>
    <dgm:pt modelId="{09DB584A-93CB-4ADC-8C13-95095C774C75}" type="sibTrans" cxnId="{E4D374D2-755C-4141-A409-F2031AD321FA}">
      <dgm:prSet/>
      <dgm:spPr/>
      <dgm:t>
        <a:bodyPr/>
        <a:lstStyle/>
        <a:p>
          <a:endParaRPr lang="ru-RU"/>
        </a:p>
      </dgm:t>
    </dgm:pt>
    <dgm:pt modelId="{C670ADA2-FCD0-455C-B326-EEFD5B835A8B}">
      <dgm:prSet custT="1"/>
      <dgm:spPr/>
      <dgm:t>
        <a:bodyPr lIns="36000" tIns="144000" rIns="72000"/>
        <a:lstStyle/>
        <a:p>
          <a:r>
            <a:rPr lang="ru-RU" sz="1200" dirty="0">
              <a:solidFill>
                <a:srgbClr val="002060"/>
              </a:solidFill>
            </a:rPr>
            <a:t>Производители приборов учёта, контроллеров и датчиков, заинтересованные в комплектовании своих решений универсальными интерфейсными модулями</a:t>
          </a:r>
        </a:p>
      </dgm:t>
    </dgm:pt>
    <dgm:pt modelId="{00091604-666B-449B-99DA-430B6E5574DC}" type="parTrans" cxnId="{8A1A37C5-2DEE-48B2-8F85-A2BDF61E252E}">
      <dgm:prSet/>
      <dgm:spPr/>
      <dgm:t>
        <a:bodyPr/>
        <a:lstStyle/>
        <a:p>
          <a:endParaRPr lang="ru-RU"/>
        </a:p>
      </dgm:t>
    </dgm:pt>
    <dgm:pt modelId="{58126CFF-F9FE-44F4-AE49-A86790C4D1E3}" type="sibTrans" cxnId="{8A1A37C5-2DEE-48B2-8F85-A2BDF61E252E}">
      <dgm:prSet/>
      <dgm:spPr/>
      <dgm:t>
        <a:bodyPr/>
        <a:lstStyle/>
        <a:p>
          <a:endParaRPr lang="ru-RU"/>
        </a:p>
      </dgm:t>
    </dgm:pt>
    <dgm:pt modelId="{2E597BEF-F906-4C4C-9100-E3478A71F3A9}">
      <dgm:prSet custT="1"/>
      <dgm:spPr/>
      <dgm:t>
        <a:bodyPr lIns="36000" tIns="108000" rIns="36000"/>
        <a:lstStyle/>
        <a:p>
          <a:r>
            <a:rPr lang="ru-RU" sz="1150" dirty="0">
              <a:solidFill>
                <a:srgbClr val="002060"/>
              </a:solidFill>
            </a:rPr>
            <a:t>Организации, предоставляющие услуги по обслуживанию и поддержке систем автоматизации и управления. Изделие обеспечит возможность расширения функционала и повышения качества предоставляемых услуг</a:t>
          </a:r>
        </a:p>
      </dgm:t>
    </dgm:pt>
    <dgm:pt modelId="{43DE4F20-1566-40D6-B48B-9171C69BB594}" type="parTrans" cxnId="{F9816573-4535-4DD8-BC9D-972EED5C122A}">
      <dgm:prSet/>
      <dgm:spPr/>
      <dgm:t>
        <a:bodyPr/>
        <a:lstStyle/>
        <a:p>
          <a:endParaRPr lang="ru-RU"/>
        </a:p>
      </dgm:t>
    </dgm:pt>
    <dgm:pt modelId="{67BDEB81-AB1B-4554-9FE8-52F8CFDADCC6}" type="sibTrans" cxnId="{F9816573-4535-4DD8-BC9D-972EED5C122A}">
      <dgm:prSet/>
      <dgm:spPr/>
      <dgm:t>
        <a:bodyPr/>
        <a:lstStyle/>
        <a:p>
          <a:endParaRPr lang="ru-RU"/>
        </a:p>
      </dgm:t>
    </dgm:pt>
    <dgm:pt modelId="{C848803E-5CA0-4ABA-8965-5C769A99D9F4}">
      <dgm:prSet custT="1"/>
      <dgm:spPr/>
      <dgm:t>
        <a:bodyPr lIns="36000" tIns="108000" rIns="36000" bIns="0"/>
        <a:lstStyle/>
        <a:p>
          <a:r>
            <a:rPr lang="ru-RU" sz="1200" dirty="0">
              <a:solidFill>
                <a:srgbClr val="002060"/>
              </a:solidFill>
            </a:rPr>
            <a:t>Одной из важных целевых групп являются энергосбытовые предприятия, которым требуется точный мониторинг и сбор данных энергопотребления, а также возможность удаленного управления и контроля систем энергоснабжения</a:t>
          </a:r>
        </a:p>
      </dgm:t>
    </dgm:pt>
    <dgm:pt modelId="{574F0D96-5713-4785-9F56-73DB8A36DBF4}" type="parTrans" cxnId="{28C3B161-AEAF-428A-906E-1EB41B6718A2}">
      <dgm:prSet/>
      <dgm:spPr/>
      <dgm:t>
        <a:bodyPr/>
        <a:lstStyle/>
        <a:p>
          <a:endParaRPr lang="ru-RU"/>
        </a:p>
      </dgm:t>
    </dgm:pt>
    <dgm:pt modelId="{6151A4D2-4FB4-42AA-9AF1-569AF548256F}" type="sibTrans" cxnId="{28C3B161-AEAF-428A-906E-1EB41B6718A2}">
      <dgm:prSet/>
      <dgm:spPr/>
      <dgm:t>
        <a:bodyPr/>
        <a:lstStyle/>
        <a:p>
          <a:endParaRPr lang="ru-RU"/>
        </a:p>
      </dgm:t>
    </dgm:pt>
    <dgm:pt modelId="{76A78FEF-2168-4545-883E-293A8EC0B009}">
      <dgm:prSet custT="1"/>
      <dgm:spPr/>
      <dgm:t>
        <a:bodyPr lIns="36000" rIns="36000"/>
        <a:lstStyle/>
        <a:p>
          <a:r>
            <a:rPr lang="ru-RU" sz="1200" dirty="0">
              <a:solidFill>
                <a:srgbClr val="002060"/>
              </a:solidFill>
            </a:rPr>
            <a:t> Помогает оптимизировать процессы, повысить эффективность и снизить затраты на обслуживание.</a:t>
          </a:r>
        </a:p>
      </dgm:t>
    </dgm:pt>
    <dgm:pt modelId="{9324FDCA-A813-4ED6-92AA-DF72D35741D5}" type="parTrans" cxnId="{89A166F7-FC37-4E32-A0E3-1057F472C3E6}">
      <dgm:prSet/>
      <dgm:spPr/>
      <dgm:t>
        <a:bodyPr/>
        <a:lstStyle/>
        <a:p>
          <a:endParaRPr lang="ru-RU"/>
        </a:p>
      </dgm:t>
    </dgm:pt>
    <dgm:pt modelId="{27123085-0E4E-42A3-A518-47F08A11C5AB}" type="sibTrans" cxnId="{89A166F7-FC37-4E32-A0E3-1057F472C3E6}">
      <dgm:prSet/>
      <dgm:spPr/>
      <dgm:t>
        <a:bodyPr/>
        <a:lstStyle/>
        <a:p>
          <a:endParaRPr lang="ru-RU"/>
        </a:p>
      </dgm:t>
    </dgm:pt>
    <dgm:pt modelId="{5CAF17AE-E79C-4C07-9520-492A6F9DB615}">
      <dgm:prSet custT="1"/>
      <dgm:spPr/>
      <dgm:t>
        <a:bodyPr lIns="36000" tIns="108000" rIns="36000"/>
        <a:lstStyle/>
        <a:p>
          <a:r>
            <a:rPr lang="ru-RU" sz="1150" dirty="0">
              <a:solidFill>
                <a:srgbClr val="002060"/>
              </a:solidFill>
            </a:rPr>
            <a:t>Сокращение времени на поиск неисправности обслуживаемых систем.</a:t>
          </a:r>
        </a:p>
      </dgm:t>
    </dgm:pt>
    <dgm:pt modelId="{ED2FB1DF-769D-4314-A9BC-18CCC31B1489}" type="parTrans" cxnId="{A5956B1D-5B0C-4395-B0D4-3D9A3309C983}">
      <dgm:prSet/>
      <dgm:spPr/>
      <dgm:t>
        <a:bodyPr/>
        <a:lstStyle/>
        <a:p>
          <a:endParaRPr lang="ru-RU"/>
        </a:p>
      </dgm:t>
    </dgm:pt>
    <dgm:pt modelId="{5DC6AFD2-B309-41D2-A2EF-D3DDE029C76E}" type="sibTrans" cxnId="{A5956B1D-5B0C-4395-B0D4-3D9A3309C983}">
      <dgm:prSet/>
      <dgm:spPr/>
      <dgm:t>
        <a:bodyPr/>
        <a:lstStyle/>
        <a:p>
          <a:endParaRPr lang="ru-RU"/>
        </a:p>
      </dgm:t>
    </dgm:pt>
    <dgm:pt modelId="{B775BB7A-531D-4EA0-912D-18002F447279}" type="pres">
      <dgm:prSet presAssocID="{8857CA8A-1C27-4935-81BD-E69E89EEA4DA}" presName="Name0" presStyleCnt="0">
        <dgm:presLayoutVars>
          <dgm:dir/>
          <dgm:animLvl val="lvl"/>
          <dgm:resizeHandles val="exact"/>
        </dgm:presLayoutVars>
      </dgm:prSet>
      <dgm:spPr/>
    </dgm:pt>
    <dgm:pt modelId="{BCEAD7A7-B93F-44A0-8EC5-72C66EDFCF69}" type="pres">
      <dgm:prSet presAssocID="{B835ACC3-6874-4234-BC51-9D6CC1578A59}" presName="composite" presStyleCnt="0"/>
      <dgm:spPr/>
    </dgm:pt>
    <dgm:pt modelId="{3DADDC21-2337-475C-AD27-9993AF9CB449}" type="pres">
      <dgm:prSet presAssocID="{B835ACC3-6874-4234-BC51-9D6CC1578A59}" presName="parTx" presStyleLbl="alignNode1" presStyleIdx="0" presStyleCnt="4" custScaleX="100601" custScaleY="102898" custLinFactNeighborX="-166" custLinFactNeighborY="7818">
        <dgm:presLayoutVars>
          <dgm:chMax val="0"/>
          <dgm:chPref val="0"/>
          <dgm:bulletEnabled val="1"/>
        </dgm:presLayoutVars>
      </dgm:prSet>
      <dgm:spPr/>
    </dgm:pt>
    <dgm:pt modelId="{6063EAE9-777F-4488-BF01-411C40717328}" type="pres">
      <dgm:prSet presAssocID="{B835ACC3-6874-4234-BC51-9D6CC1578A59}" presName="desTx" presStyleLbl="alignAccFollowNode1" presStyleIdx="0" presStyleCnt="4" custScaleY="100000" custLinFactY="197858" custLinFactNeighborX="-465" custLinFactNeighborY="200000">
        <dgm:presLayoutVars>
          <dgm:bulletEnabled val="1"/>
        </dgm:presLayoutVars>
      </dgm:prSet>
      <dgm:spPr/>
    </dgm:pt>
    <dgm:pt modelId="{4EB865A1-66F5-47A3-9887-CE806381B0A6}" type="pres">
      <dgm:prSet presAssocID="{88204C0B-990C-4B83-94FA-5FE47965E86C}" presName="space" presStyleCnt="0"/>
      <dgm:spPr/>
    </dgm:pt>
    <dgm:pt modelId="{1B1A1D30-C8F4-4F5A-A202-6837B58DA5D5}" type="pres">
      <dgm:prSet presAssocID="{9EFBF60B-01CE-41C0-B4AB-E9E4042BE88A}" presName="composite" presStyleCnt="0"/>
      <dgm:spPr/>
    </dgm:pt>
    <dgm:pt modelId="{5269168A-74C2-4D8E-8A56-FC2733B4C510}" type="pres">
      <dgm:prSet presAssocID="{9EFBF60B-01CE-41C0-B4AB-E9E4042BE88A}" presName="parTx" presStyleLbl="alignNode1" presStyleIdx="1" presStyleCnt="4" custScaleX="100601" custScaleY="102898" custLinFactNeighborX="787" custLinFactNeighborY="7332">
        <dgm:presLayoutVars>
          <dgm:chMax val="0"/>
          <dgm:chPref val="0"/>
          <dgm:bulletEnabled val="1"/>
        </dgm:presLayoutVars>
      </dgm:prSet>
      <dgm:spPr/>
    </dgm:pt>
    <dgm:pt modelId="{FF61DEFD-9EB0-410A-A19C-63F4E9034930}" type="pres">
      <dgm:prSet presAssocID="{9EFBF60B-01CE-41C0-B4AB-E9E4042BE88A}" presName="desTx" presStyleLbl="alignAccFollowNode1" presStyleIdx="1" presStyleCnt="4" custLinFactY="197858" custLinFactNeighborX="787" custLinFactNeighborY="200000">
        <dgm:presLayoutVars>
          <dgm:bulletEnabled val="1"/>
        </dgm:presLayoutVars>
      </dgm:prSet>
      <dgm:spPr/>
    </dgm:pt>
    <dgm:pt modelId="{B41813B4-E662-41C3-A86E-3DB568DCB9E7}" type="pres">
      <dgm:prSet presAssocID="{F44F87D3-D4E7-45AD-B2F5-577A5BB91148}" presName="space" presStyleCnt="0"/>
      <dgm:spPr/>
    </dgm:pt>
    <dgm:pt modelId="{E2F93E68-4B2F-4E10-9A77-58FE4CFDC35C}" type="pres">
      <dgm:prSet presAssocID="{425573D3-4D58-4245-B908-BE17B53AF9DC}" presName="composite" presStyleCnt="0"/>
      <dgm:spPr/>
    </dgm:pt>
    <dgm:pt modelId="{C759CCEC-5A32-43A4-BFD8-662EC74701BF}" type="pres">
      <dgm:prSet presAssocID="{425573D3-4D58-4245-B908-BE17B53AF9DC}" presName="parTx" presStyleLbl="alignNode1" presStyleIdx="2" presStyleCnt="4" custScaleX="100601" custScaleY="102898" custLinFactNeighborY="6488">
        <dgm:presLayoutVars>
          <dgm:chMax val="0"/>
          <dgm:chPref val="0"/>
          <dgm:bulletEnabled val="1"/>
        </dgm:presLayoutVars>
      </dgm:prSet>
      <dgm:spPr/>
    </dgm:pt>
    <dgm:pt modelId="{64AE7FCA-EA98-43DA-8CEA-08422C9EA49D}" type="pres">
      <dgm:prSet presAssocID="{425573D3-4D58-4245-B908-BE17B53AF9DC}" presName="desTx" presStyleLbl="alignAccFollowNode1" presStyleIdx="2" presStyleCnt="4" custLinFactY="197858" custLinFactNeighborX="-1452" custLinFactNeighborY="200000">
        <dgm:presLayoutVars>
          <dgm:bulletEnabled val="1"/>
        </dgm:presLayoutVars>
      </dgm:prSet>
      <dgm:spPr/>
    </dgm:pt>
    <dgm:pt modelId="{63DA1CE3-23CE-454C-BEC8-53F88DA6DA28}" type="pres">
      <dgm:prSet presAssocID="{7F114BE0-C467-4AA1-ADF4-7906B0D36763}" presName="space" presStyleCnt="0"/>
      <dgm:spPr/>
    </dgm:pt>
    <dgm:pt modelId="{050E9B13-2E9E-466D-97C2-A54D630768BB}" type="pres">
      <dgm:prSet presAssocID="{C5251CA6-61E1-409A-92DA-4310DCD5BB7A}" presName="composite" presStyleCnt="0"/>
      <dgm:spPr/>
    </dgm:pt>
    <dgm:pt modelId="{80DB92EE-8189-4FBE-817A-10AE31F91D82}" type="pres">
      <dgm:prSet presAssocID="{C5251CA6-61E1-409A-92DA-4310DCD5BB7A}" presName="parTx" presStyleLbl="alignNode1" presStyleIdx="3" presStyleCnt="4" custScaleX="100601" custScaleY="102898" custLinFactNeighborX="-1763" custLinFactNeighborY="6488">
        <dgm:presLayoutVars>
          <dgm:chMax val="0"/>
          <dgm:chPref val="0"/>
          <dgm:bulletEnabled val="1"/>
        </dgm:presLayoutVars>
      </dgm:prSet>
      <dgm:spPr/>
    </dgm:pt>
    <dgm:pt modelId="{616EF032-414A-442E-9EAF-9F4D18732D51}" type="pres">
      <dgm:prSet presAssocID="{C5251CA6-61E1-409A-92DA-4310DCD5BB7A}" presName="desTx" presStyleLbl="alignAccFollowNode1" presStyleIdx="3" presStyleCnt="4" custLinFactY="197858" custLinFactNeighborX="-1763" custLinFactNeighborY="200000">
        <dgm:presLayoutVars>
          <dgm:bulletEnabled val="1"/>
        </dgm:presLayoutVars>
      </dgm:prSet>
      <dgm:spPr/>
    </dgm:pt>
  </dgm:ptLst>
  <dgm:cxnLst>
    <dgm:cxn modelId="{611BBB19-F1D3-43AE-84A8-EA5E1760AB19}" type="presOf" srcId="{425573D3-4D58-4245-B908-BE17B53AF9DC}" destId="{C759CCEC-5A32-43A4-BFD8-662EC74701BF}" srcOrd="0" destOrd="0" presId="urn:microsoft.com/office/officeart/2005/8/layout/hList1"/>
    <dgm:cxn modelId="{A5956B1D-5B0C-4395-B0D4-3D9A3309C983}" srcId="{425573D3-4D58-4245-B908-BE17B53AF9DC}" destId="{5CAF17AE-E79C-4C07-9520-492A6F9DB615}" srcOrd="1" destOrd="0" parTransId="{ED2FB1DF-769D-4314-A9BC-18CCC31B1489}" sibTransId="{5DC6AFD2-B309-41D2-A2EF-D3DDE029C76E}"/>
    <dgm:cxn modelId="{E23E4B35-B80C-43D1-93AC-3379C4A80E23}" srcId="{8857CA8A-1C27-4935-81BD-E69E89EEA4DA}" destId="{9EFBF60B-01CE-41C0-B4AB-E9E4042BE88A}" srcOrd="1" destOrd="0" parTransId="{867F60E0-AEA3-4EE3-ABC0-99E715B49309}" sibTransId="{F44F87D3-D4E7-45AD-B2F5-577A5BB91148}"/>
    <dgm:cxn modelId="{28C3B161-AEAF-428A-906E-1EB41B6718A2}" srcId="{C5251CA6-61E1-409A-92DA-4310DCD5BB7A}" destId="{C848803E-5CA0-4ABA-8965-5C769A99D9F4}" srcOrd="0" destOrd="0" parTransId="{574F0D96-5713-4785-9F56-73DB8A36DBF4}" sibTransId="{6151A4D2-4FB4-42AA-9AF1-569AF548256F}"/>
    <dgm:cxn modelId="{3E73C466-48EA-4BE0-B3F4-DF5AF925E35D}" type="presOf" srcId="{C5251CA6-61E1-409A-92DA-4310DCD5BB7A}" destId="{80DB92EE-8189-4FBE-817A-10AE31F91D82}" srcOrd="0" destOrd="0" presId="urn:microsoft.com/office/officeart/2005/8/layout/hList1"/>
    <dgm:cxn modelId="{D6D2926A-99A5-42BD-99C5-3CD3436F0C3C}" type="presOf" srcId="{2E597BEF-F906-4C4C-9100-E3478A71F3A9}" destId="{64AE7FCA-EA98-43DA-8CEA-08422C9EA49D}" srcOrd="0" destOrd="0" presId="urn:microsoft.com/office/officeart/2005/8/layout/hList1"/>
    <dgm:cxn modelId="{D0EFCB6C-2D99-48D7-90D6-2E3672C823CB}" srcId="{8857CA8A-1C27-4935-81BD-E69E89EEA4DA}" destId="{B835ACC3-6874-4234-BC51-9D6CC1578A59}" srcOrd="0" destOrd="0" parTransId="{A48D7FC5-81F9-4EBF-AB13-76F7E100DF57}" sibTransId="{88204C0B-990C-4B83-94FA-5FE47965E86C}"/>
    <dgm:cxn modelId="{59DFC96F-8985-42BF-BF8B-3B24D414B7EE}" type="presOf" srcId="{09677999-F7F5-46F5-AA46-0C22F64BD038}" destId="{6063EAE9-777F-4488-BF01-411C40717328}" srcOrd="0" destOrd="0" presId="urn:microsoft.com/office/officeart/2005/8/layout/hList1"/>
    <dgm:cxn modelId="{F9816573-4535-4DD8-BC9D-972EED5C122A}" srcId="{425573D3-4D58-4245-B908-BE17B53AF9DC}" destId="{2E597BEF-F906-4C4C-9100-E3478A71F3A9}" srcOrd="0" destOrd="0" parTransId="{43DE4F20-1566-40D6-B48B-9171C69BB594}" sibTransId="{67BDEB81-AB1B-4554-9FE8-52F8CFDADCC6}"/>
    <dgm:cxn modelId="{981C4982-8ACD-4555-885A-0E1E631CF084}" srcId="{8857CA8A-1C27-4935-81BD-E69E89EEA4DA}" destId="{425573D3-4D58-4245-B908-BE17B53AF9DC}" srcOrd="2" destOrd="0" parTransId="{372A2842-E5EF-4C8C-940B-1093603E385F}" sibTransId="{7F114BE0-C467-4AA1-ADF4-7906B0D36763}"/>
    <dgm:cxn modelId="{E4227596-CF7E-4A0F-855E-B6275896D61D}" type="presOf" srcId="{8857CA8A-1C27-4935-81BD-E69E89EEA4DA}" destId="{B775BB7A-531D-4EA0-912D-18002F447279}" srcOrd="0" destOrd="0" presId="urn:microsoft.com/office/officeart/2005/8/layout/hList1"/>
    <dgm:cxn modelId="{68CEDC96-3018-4734-B0A2-93B31188AFF2}" type="presOf" srcId="{5CAF17AE-E79C-4C07-9520-492A6F9DB615}" destId="{64AE7FCA-EA98-43DA-8CEA-08422C9EA49D}" srcOrd="0" destOrd="1" presId="urn:microsoft.com/office/officeart/2005/8/layout/hList1"/>
    <dgm:cxn modelId="{1696FF98-9058-47C4-9240-FBE5605F3F40}" type="presOf" srcId="{76A78FEF-2168-4545-883E-293A8EC0B009}" destId="{6063EAE9-777F-4488-BF01-411C40717328}" srcOrd="0" destOrd="1" presId="urn:microsoft.com/office/officeart/2005/8/layout/hList1"/>
    <dgm:cxn modelId="{7D0E81B7-5BF9-4917-8F66-1B386C6B9748}" srcId="{8857CA8A-1C27-4935-81BD-E69E89EEA4DA}" destId="{C5251CA6-61E1-409A-92DA-4310DCD5BB7A}" srcOrd="3" destOrd="0" parTransId="{67DC9117-98A7-4095-8A03-D4E7718CA07F}" sibTransId="{2FE5EFD7-0800-4F11-9424-8EDE3B10438B}"/>
    <dgm:cxn modelId="{8A1A37C5-2DEE-48B2-8F85-A2BDF61E252E}" srcId="{9EFBF60B-01CE-41C0-B4AB-E9E4042BE88A}" destId="{C670ADA2-FCD0-455C-B326-EEFD5B835A8B}" srcOrd="0" destOrd="0" parTransId="{00091604-666B-449B-99DA-430B6E5574DC}" sibTransId="{58126CFF-F9FE-44F4-AE49-A86790C4D1E3}"/>
    <dgm:cxn modelId="{E4D374D2-755C-4141-A409-F2031AD321FA}" srcId="{B835ACC3-6874-4234-BC51-9D6CC1578A59}" destId="{09677999-F7F5-46F5-AA46-0C22F64BD038}" srcOrd="0" destOrd="0" parTransId="{5F353D19-FB75-4ADE-BBB7-3B93794D5F45}" sibTransId="{09DB584A-93CB-4ADC-8C13-95095C774C75}"/>
    <dgm:cxn modelId="{FE3071D5-3EFD-49CF-A0C7-35BC15D41B7F}" type="presOf" srcId="{B835ACC3-6874-4234-BC51-9D6CC1578A59}" destId="{3DADDC21-2337-475C-AD27-9993AF9CB449}" srcOrd="0" destOrd="0" presId="urn:microsoft.com/office/officeart/2005/8/layout/hList1"/>
    <dgm:cxn modelId="{B39BF7DC-108B-40C1-A4A5-ED09FE895273}" type="presOf" srcId="{C670ADA2-FCD0-455C-B326-EEFD5B835A8B}" destId="{FF61DEFD-9EB0-410A-A19C-63F4E9034930}" srcOrd="0" destOrd="0" presId="urn:microsoft.com/office/officeart/2005/8/layout/hList1"/>
    <dgm:cxn modelId="{F72A1CDD-A808-462A-B2BD-301CFC83802B}" type="presOf" srcId="{C848803E-5CA0-4ABA-8965-5C769A99D9F4}" destId="{616EF032-414A-442E-9EAF-9F4D18732D51}" srcOrd="0" destOrd="0" presId="urn:microsoft.com/office/officeart/2005/8/layout/hList1"/>
    <dgm:cxn modelId="{614A78EC-D7D1-4FFC-B1BD-334E63BA7830}" type="presOf" srcId="{9EFBF60B-01CE-41C0-B4AB-E9E4042BE88A}" destId="{5269168A-74C2-4D8E-8A56-FC2733B4C510}" srcOrd="0" destOrd="0" presId="urn:microsoft.com/office/officeart/2005/8/layout/hList1"/>
    <dgm:cxn modelId="{89A166F7-FC37-4E32-A0E3-1057F472C3E6}" srcId="{B835ACC3-6874-4234-BC51-9D6CC1578A59}" destId="{76A78FEF-2168-4545-883E-293A8EC0B009}" srcOrd="1" destOrd="0" parTransId="{9324FDCA-A813-4ED6-92AA-DF72D35741D5}" sibTransId="{27123085-0E4E-42A3-A518-47F08A11C5AB}"/>
    <dgm:cxn modelId="{275E08F2-436D-4796-89AB-7107DA8BFB5C}" type="presParOf" srcId="{B775BB7A-531D-4EA0-912D-18002F447279}" destId="{BCEAD7A7-B93F-44A0-8EC5-72C66EDFCF69}" srcOrd="0" destOrd="0" presId="urn:microsoft.com/office/officeart/2005/8/layout/hList1"/>
    <dgm:cxn modelId="{2A89B48D-6CEF-4913-B8AD-07E52D8E8BF1}" type="presParOf" srcId="{BCEAD7A7-B93F-44A0-8EC5-72C66EDFCF69}" destId="{3DADDC21-2337-475C-AD27-9993AF9CB449}" srcOrd="0" destOrd="0" presId="urn:microsoft.com/office/officeart/2005/8/layout/hList1"/>
    <dgm:cxn modelId="{71154474-6945-435D-BC66-B1159C9D5CD1}" type="presParOf" srcId="{BCEAD7A7-B93F-44A0-8EC5-72C66EDFCF69}" destId="{6063EAE9-777F-4488-BF01-411C40717328}" srcOrd="1" destOrd="0" presId="urn:microsoft.com/office/officeart/2005/8/layout/hList1"/>
    <dgm:cxn modelId="{9238BEAB-C28B-4563-AACD-FFA9404B04C5}" type="presParOf" srcId="{B775BB7A-531D-4EA0-912D-18002F447279}" destId="{4EB865A1-66F5-47A3-9887-CE806381B0A6}" srcOrd="1" destOrd="0" presId="urn:microsoft.com/office/officeart/2005/8/layout/hList1"/>
    <dgm:cxn modelId="{EA6EACCB-683C-47D6-8DD4-9DEF507D9C01}" type="presParOf" srcId="{B775BB7A-531D-4EA0-912D-18002F447279}" destId="{1B1A1D30-C8F4-4F5A-A202-6837B58DA5D5}" srcOrd="2" destOrd="0" presId="urn:microsoft.com/office/officeart/2005/8/layout/hList1"/>
    <dgm:cxn modelId="{54C907B5-DCA2-470B-A024-406ABDF566DF}" type="presParOf" srcId="{1B1A1D30-C8F4-4F5A-A202-6837B58DA5D5}" destId="{5269168A-74C2-4D8E-8A56-FC2733B4C510}" srcOrd="0" destOrd="0" presId="urn:microsoft.com/office/officeart/2005/8/layout/hList1"/>
    <dgm:cxn modelId="{59181EBD-8E9A-4B62-9990-2C1EDBEAD399}" type="presParOf" srcId="{1B1A1D30-C8F4-4F5A-A202-6837B58DA5D5}" destId="{FF61DEFD-9EB0-410A-A19C-63F4E9034930}" srcOrd="1" destOrd="0" presId="urn:microsoft.com/office/officeart/2005/8/layout/hList1"/>
    <dgm:cxn modelId="{0A2262AA-8BA4-4461-B458-647254C9C392}" type="presParOf" srcId="{B775BB7A-531D-4EA0-912D-18002F447279}" destId="{B41813B4-E662-41C3-A86E-3DB568DCB9E7}" srcOrd="3" destOrd="0" presId="urn:microsoft.com/office/officeart/2005/8/layout/hList1"/>
    <dgm:cxn modelId="{0ED75EDA-11BA-49CE-8B88-827D71A1A81F}" type="presParOf" srcId="{B775BB7A-531D-4EA0-912D-18002F447279}" destId="{E2F93E68-4B2F-4E10-9A77-58FE4CFDC35C}" srcOrd="4" destOrd="0" presId="urn:microsoft.com/office/officeart/2005/8/layout/hList1"/>
    <dgm:cxn modelId="{7FB3D4CD-B077-45EF-BB8B-64AEBD0F71C6}" type="presParOf" srcId="{E2F93E68-4B2F-4E10-9A77-58FE4CFDC35C}" destId="{C759CCEC-5A32-43A4-BFD8-662EC74701BF}" srcOrd="0" destOrd="0" presId="urn:microsoft.com/office/officeart/2005/8/layout/hList1"/>
    <dgm:cxn modelId="{752A20C1-3B9E-4F7E-953F-C30D5D0EFCE0}" type="presParOf" srcId="{E2F93E68-4B2F-4E10-9A77-58FE4CFDC35C}" destId="{64AE7FCA-EA98-43DA-8CEA-08422C9EA49D}" srcOrd="1" destOrd="0" presId="urn:microsoft.com/office/officeart/2005/8/layout/hList1"/>
    <dgm:cxn modelId="{698C2623-9D12-4F6C-A2AC-D05069C48FED}" type="presParOf" srcId="{B775BB7A-531D-4EA0-912D-18002F447279}" destId="{63DA1CE3-23CE-454C-BEC8-53F88DA6DA28}" srcOrd="5" destOrd="0" presId="urn:microsoft.com/office/officeart/2005/8/layout/hList1"/>
    <dgm:cxn modelId="{46036D87-DDE7-4F18-AB49-ACED01627EE2}" type="presParOf" srcId="{B775BB7A-531D-4EA0-912D-18002F447279}" destId="{050E9B13-2E9E-466D-97C2-A54D630768BB}" srcOrd="6" destOrd="0" presId="urn:microsoft.com/office/officeart/2005/8/layout/hList1"/>
    <dgm:cxn modelId="{515460BC-AD85-468E-A9B0-BB63439469BC}" type="presParOf" srcId="{050E9B13-2E9E-466D-97C2-A54D630768BB}" destId="{80DB92EE-8189-4FBE-817A-10AE31F91D82}" srcOrd="0" destOrd="0" presId="urn:microsoft.com/office/officeart/2005/8/layout/hList1"/>
    <dgm:cxn modelId="{D699A977-CFF4-466C-B126-4C8047E97D77}" type="presParOf" srcId="{050E9B13-2E9E-466D-97C2-A54D630768BB}" destId="{616EF032-414A-442E-9EAF-9F4D18732D5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8BB9B51-3BFD-48F3-AD61-C03ADFAC247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083266-B125-4A44-B6E9-2291A7F4CF39}">
      <dgm:prSet custT="1"/>
      <dgm:spPr/>
      <dgm:t>
        <a:bodyPr/>
        <a:lstStyle/>
        <a:p>
          <a:r>
            <a:rPr lang="ru-RU" sz="1400" b="1" dirty="0"/>
            <a:t>Разработан и собран опытный прототип устройства</a:t>
          </a:r>
          <a:r>
            <a:rPr lang="ru-RU" sz="1200" dirty="0"/>
            <a:t>, включающий микроконтроллер ESP32, интерфейсы RS-485, RS-232, Ethernet, </a:t>
          </a:r>
          <a:r>
            <a:rPr lang="ru-RU" sz="1200" dirty="0" err="1"/>
            <a:t>Wi</a:t>
          </a:r>
          <a:r>
            <a:rPr lang="ru-RU" sz="1200" dirty="0"/>
            <a:t>-Fi и GSM/GPRS</a:t>
          </a:r>
        </a:p>
      </dgm:t>
    </dgm:pt>
    <dgm:pt modelId="{924A46ED-24D4-4DC6-B7AB-8B52210171A9}" type="parTrans" cxnId="{C28748D4-89F3-4FD8-9F50-F06EEB78DF0F}">
      <dgm:prSet/>
      <dgm:spPr/>
      <dgm:t>
        <a:bodyPr/>
        <a:lstStyle/>
        <a:p>
          <a:endParaRPr lang="ru-RU"/>
        </a:p>
      </dgm:t>
    </dgm:pt>
    <dgm:pt modelId="{C158377D-EC79-4348-80E8-14AEC5DB83A9}" type="sibTrans" cxnId="{C28748D4-89F3-4FD8-9F50-F06EEB78DF0F}">
      <dgm:prSet/>
      <dgm:spPr/>
      <dgm:t>
        <a:bodyPr/>
        <a:lstStyle/>
        <a:p>
          <a:endParaRPr lang="ru-RU"/>
        </a:p>
      </dgm:t>
    </dgm:pt>
    <dgm:pt modelId="{DAAACE72-7E41-4D76-99FD-EF4BC22F7E3E}">
      <dgm:prSet custT="1"/>
      <dgm:spPr/>
      <dgm:t>
        <a:bodyPr/>
        <a:lstStyle/>
        <a:p>
          <a:r>
            <a:rPr lang="ru-RU" sz="1400" b="1" dirty="0"/>
            <a:t>Разработано встроенное программное обеспечение</a:t>
          </a:r>
          <a:r>
            <a:rPr lang="ru-RU" sz="1200" dirty="0"/>
            <a:t>, обеспечивающее сбор и передачу данных по протоколам </a:t>
          </a:r>
          <a:r>
            <a:rPr lang="ru-RU" sz="1200" dirty="0" err="1"/>
            <a:t>Modbus</a:t>
          </a:r>
          <a:r>
            <a:rPr lang="ru-RU" sz="1200" dirty="0"/>
            <a:t> RTU и TCP, а также базовый </a:t>
          </a:r>
          <a:r>
            <a:rPr lang="ru-RU" sz="1200" dirty="0" err="1"/>
            <a:t>web</a:t>
          </a:r>
          <a:r>
            <a:rPr lang="ru-RU" sz="1200" dirty="0"/>
            <a:t>-интерфейс</a:t>
          </a:r>
        </a:p>
      </dgm:t>
    </dgm:pt>
    <dgm:pt modelId="{2F4BB329-9BEC-40C6-BAE9-5E698711E5C1}" type="parTrans" cxnId="{2F7BB760-ADFC-4CCD-9FB4-5598560D7E6E}">
      <dgm:prSet/>
      <dgm:spPr/>
      <dgm:t>
        <a:bodyPr/>
        <a:lstStyle/>
        <a:p>
          <a:endParaRPr lang="ru-RU"/>
        </a:p>
      </dgm:t>
    </dgm:pt>
    <dgm:pt modelId="{C6AF247F-3D63-4229-A25A-20318D210B62}" type="sibTrans" cxnId="{2F7BB760-ADFC-4CCD-9FB4-5598560D7E6E}">
      <dgm:prSet/>
      <dgm:spPr/>
      <dgm:t>
        <a:bodyPr/>
        <a:lstStyle/>
        <a:p>
          <a:endParaRPr lang="ru-RU"/>
        </a:p>
      </dgm:t>
    </dgm:pt>
    <dgm:pt modelId="{43747758-C80E-41F3-BC02-C40B3C5AF1BC}">
      <dgm:prSet custT="1"/>
      <dgm:spPr/>
      <dgm:t>
        <a:bodyPr/>
        <a:lstStyle/>
        <a:p>
          <a:r>
            <a:rPr lang="ru-RU" sz="1400" b="1" dirty="0"/>
            <a:t>Разработана конструкторская и эксплуатационная документация</a:t>
          </a:r>
          <a:r>
            <a:rPr lang="ru-RU" sz="1400" dirty="0"/>
            <a:t> </a:t>
          </a:r>
        </a:p>
        <a:p>
          <a:r>
            <a:rPr lang="ru-RU" sz="1200" dirty="0"/>
            <a:t>на опытный образец</a:t>
          </a:r>
        </a:p>
      </dgm:t>
    </dgm:pt>
    <dgm:pt modelId="{98FBBA1C-0491-4423-81D9-D7167B64E8CC}" type="parTrans" cxnId="{C014FB13-6CA5-461E-A499-B5AB60F3AF16}">
      <dgm:prSet/>
      <dgm:spPr/>
      <dgm:t>
        <a:bodyPr/>
        <a:lstStyle/>
        <a:p>
          <a:endParaRPr lang="ru-RU"/>
        </a:p>
      </dgm:t>
    </dgm:pt>
    <dgm:pt modelId="{C3FA9166-40AA-4E53-8A3B-E1C0588F57FB}" type="sibTrans" cxnId="{C014FB13-6CA5-461E-A499-B5AB60F3AF16}">
      <dgm:prSet/>
      <dgm:spPr/>
      <dgm:t>
        <a:bodyPr/>
        <a:lstStyle/>
        <a:p>
          <a:endParaRPr lang="ru-RU"/>
        </a:p>
      </dgm:t>
    </dgm:pt>
    <dgm:pt modelId="{EF3C8905-1952-4270-8CFB-63AF307DCAC1}">
      <dgm:prSet custT="1"/>
      <dgm:spPr/>
      <dgm:t>
        <a:bodyPr/>
        <a:lstStyle/>
        <a:p>
          <a:r>
            <a:rPr lang="ru-RU" sz="1400" b="1" dirty="0"/>
            <a:t>Подана заявка на регистрацию полезной модели</a:t>
          </a:r>
          <a:r>
            <a:rPr lang="ru-RU" sz="1400" dirty="0"/>
            <a:t> в Роспатент </a:t>
          </a:r>
        </a:p>
        <a:p>
          <a:r>
            <a:rPr lang="ru-RU" sz="1200" dirty="0"/>
            <a:t>№ W24033469 от 31.05.2024г;</a:t>
          </a:r>
        </a:p>
      </dgm:t>
    </dgm:pt>
    <dgm:pt modelId="{B064CCF3-8AA9-48FA-B8A0-7E42BEF1D3F2}" type="parTrans" cxnId="{0A5412A4-F08C-43A0-AA08-1F9D73299F97}">
      <dgm:prSet/>
      <dgm:spPr/>
      <dgm:t>
        <a:bodyPr/>
        <a:lstStyle/>
        <a:p>
          <a:endParaRPr lang="ru-RU"/>
        </a:p>
      </dgm:t>
    </dgm:pt>
    <dgm:pt modelId="{6F3E99BD-8822-4ABB-8447-0D10A15DD908}" type="sibTrans" cxnId="{0A5412A4-F08C-43A0-AA08-1F9D73299F97}">
      <dgm:prSet/>
      <dgm:spPr/>
      <dgm:t>
        <a:bodyPr/>
        <a:lstStyle/>
        <a:p>
          <a:endParaRPr lang="ru-RU"/>
        </a:p>
      </dgm:t>
    </dgm:pt>
    <dgm:pt modelId="{76047FAE-62C5-40C4-ACB2-DE1CA9065402}">
      <dgm:prSet custT="1"/>
      <dgm:spPr/>
      <dgm:t>
        <a:bodyPr/>
        <a:lstStyle/>
        <a:p>
          <a:r>
            <a:rPr lang="ru-RU" sz="1400" dirty="0"/>
            <a:t>Компания </a:t>
          </a:r>
          <a:r>
            <a:rPr lang="ru-RU" sz="1400" b="1" dirty="0"/>
            <a:t>включена в Реестр малых технологических компаний (МТК)</a:t>
          </a:r>
          <a:r>
            <a:rPr lang="ru-RU" sz="1200" dirty="0"/>
            <a:t> </a:t>
          </a:r>
        </a:p>
        <a:p>
          <a:r>
            <a:rPr lang="ru-RU" sz="1200" dirty="0"/>
            <a:t>(выписка от 13.06.2025 № 3603);</a:t>
          </a:r>
        </a:p>
      </dgm:t>
    </dgm:pt>
    <dgm:pt modelId="{612ED0A0-2F84-4D0F-A34D-928EE6C4B443}" type="parTrans" cxnId="{0B777A5E-A1B6-46D6-A757-4BC4BA464E4D}">
      <dgm:prSet/>
      <dgm:spPr/>
      <dgm:t>
        <a:bodyPr/>
        <a:lstStyle/>
        <a:p>
          <a:endParaRPr lang="ru-RU"/>
        </a:p>
      </dgm:t>
    </dgm:pt>
    <dgm:pt modelId="{2E820468-67BC-4991-8C78-0F3A2247A6A5}" type="sibTrans" cxnId="{0B777A5E-A1B6-46D6-A757-4BC4BA464E4D}">
      <dgm:prSet/>
      <dgm:spPr/>
      <dgm:t>
        <a:bodyPr/>
        <a:lstStyle/>
        <a:p>
          <a:endParaRPr lang="ru-RU"/>
        </a:p>
      </dgm:t>
    </dgm:pt>
    <dgm:pt modelId="{F9FA0B31-DD42-411F-97BC-A364D3F368EA}" type="pres">
      <dgm:prSet presAssocID="{48BB9B51-3BFD-48F3-AD61-C03ADFAC247C}" presName="linearFlow" presStyleCnt="0">
        <dgm:presLayoutVars>
          <dgm:dir/>
          <dgm:resizeHandles val="exact"/>
        </dgm:presLayoutVars>
      </dgm:prSet>
      <dgm:spPr/>
    </dgm:pt>
    <dgm:pt modelId="{DB232E3E-3222-43E5-9C48-2DBA1294AA43}" type="pres">
      <dgm:prSet presAssocID="{67083266-B125-4A44-B6E9-2291A7F4CF39}" presName="composite" presStyleCnt="0"/>
      <dgm:spPr/>
    </dgm:pt>
    <dgm:pt modelId="{805467B7-0258-4E8A-AAAE-F0DED286A971}" type="pres">
      <dgm:prSet presAssocID="{67083266-B125-4A44-B6E9-2291A7F4CF39}" presName="imgShp" presStyleLbl="fgImgPlace1" presStyleIdx="0" presStyleCnt="5" custLinFactX="-26274" custLinFactNeighborX="-10000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D15783C-C521-4409-970C-BDCD978317ED}" type="pres">
      <dgm:prSet presAssocID="{67083266-B125-4A44-B6E9-2291A7F4CF39}" presName="txShp" presStyleLbl="node1" presStyleIdx="0" presStyleCnt="5" custScaleX="123540" custLinFactNeighborX="-842">
        <dgm:presLayoutVars>
          <dgm:bulletEnabled val="1"/>
        </dgm:presLayoutVars>
      </dgm:prSet>
      <dgm:spPr/>
    </dgm:pt>
    <dgm:pt modelId="{6B6A7EFE-C08B-4764-8D1D-5C837678B70E}" type="pres">
      <dgm:prSet presAssocID="{C158377D-EC79-4348-80E8-14AEC5DB83A9}" presName="spacing" presStyleCnt="0"/>
      <dgm:spPr/>
    </dgm:pt>
    <dgm:pt modelId="{DDDAECFD-B015-4BA6-A641-6CAB7FB5EEF4}" type="pres">
      <dgm:prSet presAssocID="{DAAACE72-7E41-4D76-99FD-EF4BC22F7E3E}" presName="composite" presStyleCnt="0"/>
      <dgm:spPr/>
    </dgm:pt>
    <dgm:pt modelId="{FC287972-F9B1-4D6A-8E34-3DF218547987}" type="pres">
      <dgm:prSet presAssocID="{DAAACE72-7E41-4D76-99FD-EF4BC22F7E3E}" presName="imgShp" presStyleLbl="fgImgPlace1" presStyleIdx="1" presStyleCnt="5" custLinFactX="-26274" custLinFactNeighborX="-10000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29A852C-C6A6-4C72-9391-5636C688027A}" type="pres">
      <dgm:prSet presAssocID="{DAAACE72-7E41-4D76-99FD-EF4BC22F7E3E}" presName="txShp" presStyleLbl="node1" presStyleIdx="1" presStyleCnt="5" custScaleX="123540" custLinFactNeighborX="-842">
        <dgm:presLayoutVars>
          <dgm:bulletEnabled val="1"/>
        </dgm:presLayoutVars>
      </dgm:prSet>
      <dgm:spPr/>
    </dgm:pt>
    <dgm:pt modelId="{ACDAEC05-732F-43E2-8F44-AE85308FAA6C}" type="pres">
      <dgm:prSet presAssocID="{C6AF247F-3D63-4229-A25A-20318D210B62}" presName="spacing" presStyleCnt="0"/>
      <dgm:spPr/>
    </dgm:pt>
    <dgm:pt modelId="{F063AE23-C3AD-4454-A1D1-889EF0A0D2AB}" type="pres">
      <dgm:prSet presAssocID="{43747758-C80E-41F3-BC02-C40B3C5AF1BC}" presName="composite" presStyleCnt="0"/>
      <dgm:spPr/>
    </dgm:pt>
    <dgm:pt modelId="{D0783ACB-F0C8-4CB5-A821-3C47FE813211}" type="pres">
      <dgm:prSet presAssocID="{43747758-C80E-41F3-BC02-C40B3C5AF1BC}" presName="imgShp" presStyleLbl="fgImgPlace1" presStyleIdx="2" presStyleCnt="5" custLinFactX="-26274" custLinFactNeighborX="-10000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169BED1-71A3-45A2-95E9-E0398FF003DD}" type="pres">
      <dgm:prSet presAssocID="{43747758-C80E-41F3-BC02-C40B3C5AF1BC}" presName="txShp" presStyleLbl="node1" presStyleIdx="2" presStyleCnt="5" custScaleX="123540" custLinFactNeighborX="-842">
        <dgm:presLayoutVars>
          <dgm:bulletEnabled val="1"/>
        </dgm:presLayoutVars>
      </dgm:prSet>
      <dgm:spPr/>
    </dgm:pt>
    <dgm:pt modelId="{F368C972-1925-4995-8F2A-D3DADE216713}" type="pres">
      <dgm:prSet presAssocID="{C3FA9166-40AA-4E53-8A3B-E1C0588F57FB}" presName="spacing" presStyleCnt="0"/>
      <dgm:spPr/>
    </dgm:pt>
    <dgm:pt modelId="{F48807B5-38C2-4D68-9D7D-A20E6DCC2419}" type="pres">
      <dgm:prSet presAssocID="{EF3C8905-1952-4270-8CFB-63AF307DCAC1}" presName="composite" presStyleCnt="0"/>
      <dgm:spPr/>
    </dgm:pt>
    <dgm:pt modelId="{0FA93CF2-22F1-4758-8258-27558CC8DBD1}" type="pres">
      <dgm:prSet presAssocID="{EF3C8905-1952-4270-8CFB-63AF307DCAC1}" presName="imgShp" presStyleLbl="fgImgPlace1" presStyleIdx="3" presStyleCnt="5" custLinFactX="-26274" custLinFactNeighborX="-10000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D5FDD30-C8EF-4831-BAF6-5E5266794BBA}" type="pres">
      <dgm:prSet presAssocID="{EF3C8905-1952-4270-8CFB-63AF307DCAC1}" presName="txShp" presStyleLbl="node1" presStyleIdx="3" presStyleCnt="5" custScaleX="123540" custLinFactNeighborX="-842">
        <dgm:presLayoutVars>
          <dgm:bulletEnabled val="1"/>
        </dgm:presLayoutVars>
      </dgm:prSet>
      <dgm:spPr/>
    </dgm:pt>
    <dgm:pt modelId="{A8CC5A45-3943-4472-A589-ED8A22253425}" type="pres">
      <dgm:prSet presAssocID="{6F3E99BD-8822-4ABB-8447-0D10A15DD908}" presName="spacing" presStyleCnt="0"/>
      <dgm:spPr/>
    </dgm:pt>
    <dgm:pt modelId="{F0A15D9A-E8F6-4281-8A01-5DEFBE3DC097}" type="pres">
      <dgm:prSet presAssocID="{76047FAE-62C5-40C4-ACB2-DE1CA9065402}" presName="composite" presStyleCnt="0"/>
      <dgm:spPr/>
    </dgm:pt>
    <dgm:pt modelId="{8B70D1F5-776C-4D61-8616-EC3FFAFCDADA}" type="pres">
      <dgm:prSet presAssocID="{76047FAE-62C5-40C4-ACB2-DE1CA9065402}" presName="imgShp" presStyleLbl="fgImgPlace1" presStyleIdx="4" presStyleCnt="5" custLinFactX="-26274" custLinFactNeighborX="-10000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16A26A2-2CA4-40EF-991D-02DE25F6D090}" type="pres">
      <dgm:prSet presAssocID="{76047FAE-62C5-40C4-ACB2-DE1CA9065402}" presName="txShp" presStyleLbl="node1" presStyleIdx="4" presStyleCnt="5" custScaleX="123540" custLinFactNeighborX="-842">
        <dgm:presLayoutVars>
          <dgm:bulletEnabled val="1"/>
        </dgm:presLayoutVars>
      </dgm:prSet>
      <dgm:spPr/>
    </dgm:pt>
  </dgm:ptLst>
  <dgm:cxnLst>
    <dgm:cxn modelId="{C014FB13-6CA5-461E-A499-B5AB60F3AF16}" srcId="{48BB9B51-3BFD-48F3-AD61-C03ADFAC247C}" destId="{43747758-C80E-41F3-BC02-C40B3C5AF1BC}" srcOrd="2" destOrd="0" parTransId="{98FBBA1C-0491-4423-81D9-D7167B64E8CC}" sibTransId="{C3FA9166-40AA-4E53-8A3B-E1C0588F57FB}"/>
    <dgm:cxn modelId="{DF056720-9D22-433D-8132-F93A763A68B0}" type="presOf" srcId="{EF3C8905-1952-4270-8CFB-63AF307DCAC1}" destId="{7D5FDD30-C8EF-4831-BAF6-5E5266794BBA}" srcOrd="0" destOrd="0" presId="urn:microsoft.com/office/officeart/2005/8/layout/vList3"/>
    <dgm:cxn modelId="{BBD2CA27-5925-4F42-80DC-4987CD525A3A}" type="presOf" srcId="{43747758-C80E-41F3-BC02-C40B3C5AF1BC}" destId="{4169BED1-71A3-45A2-95E9-E0398FF003DD}" srcOrd="0" destOrd="0" presId="urn:microsoft.com/office/officeart/2005/8/layout/vList3"/>
    <dgm:cxn modelId="{0B777A5E-A1B6-46D6-A757-4BC4BA464E4D}" srcId="{48BB9B51-3BFD-48F3-AD61-C03ADFAC247C}" destId="{76047FAE-62C5-40C4-ACB2-DE1CA9065402}" srcOrd="4" destOrd="0" parTransId="{612ED0A0-2F84-4D0F-A34D-928EE6C4B443}" sibTransId="{2E820468-67BC-4991-8C78-0F3A2247A6A5}"/>
    <dgm:cxn modelId="{2F7BB760-ADFC-4CCD-9FB4-5598560D7E6E}" srcId="{48BB9B51-3BFD-48F3-AD61-C03ADFAC247C}" destId="{DAAACE72-7E41-4D76-99FD-EF4BC22F7E3E}" srcOrd="1" destOrd="0" parTransId="{2F4BB329-9BEC-40C6-BAE9-5E698711E5C1}" sibTransId="{C6AF247F-3D63-4229-A25A-20318D210B62}"/>
    <dgm:cxn modelId="{C2795643-B66C-400B-99A9-C8E984D9CFC5}" type="presOf" srcId="{76047FAE-62C5-40C4-ACB2-DE1CA9065402}" destId="{016A26A2-2CA4-40EF-991D-02DE25F6D090}" srcOrd="0" destOrd="0" presId="urn:microsoft.com/office/officeart/2005/8/layout/vList3"/>
    <dgm:cxn modelId="{E3E42F82-1B4A-450D-86BE-6029D44C5A9C}" type="presOf" srcId="{DAAACE72-7E41-4D76-99FD-EF4BC22F7E3E}" destId="{229A852C-C6A6-4C72-9391-5636C688027A}" srcOrd="0" destOrd="0" presId="urn:microsoft.com/office/officeart/2005/8/layout/vList3"/>
    <dgm:cxn modelId="{0A5412A4-F08C-43A0-AA08-1F9D73299F97}" srcId="{48BB9B51-3BFD-48F3-AD61-C03ADFAC247C}" destId="{EF3C8905-1952-4270-8CFB-63AF307DCAC1}" srcOrd="3" destOrd="0" parTransId="{B064CCF3-8AA9-48FA-B8A0-7E42BEF1D3F2}" sibTransId="{6F3E99BD-8822-4ABB-8447-0D10A15DD908}"/>
    <dgm:cxn modelId="{81CCE0C9-0889-467F-9BBE-4EFB6E5C8340}" type="presOf" srcId="{67083266-B125-4A44-B6E9-2291A7F4CF39}" destId="{5D15783C-C521-4409-970C-BDCD978317ED}" srcOrd="0" destOrd="0" presId="urn:microsoft.com/office/officeart/2005/8/layout/vList3"/>
    <dgm:cxn modelId="{C28748D4-89F3-4FD8-9F50-F06EEB78DF0F}" srcId="{48BB9B51-3BFD-48F3-AD61-C03ADFAC247C}" destId="{67083266-B125-4A44-B6E9-2291A7F4CF39}" srcOrd="0" destOrd="0" parTransId="{924A46ED-24D4-4DC6-B7AB-8B52210171A9}" sibTransId="{C158377D-EC79-4348-80E8-14AEC5DB83A9}"/>
    <dgm:cxn modelId="{A011C0E0-08E0-4575-875C-C76AF7664C12}" type="presOf" srcId="{48BB9B51-3BFD-48F3-AD61-C03ADFAC247C}" destId="{F9FA0B31-DD42-411F-97BC-A364D3F368EA}" srcOrd="0" destOrd="0" presId="urn:microsoft.com/office/officeart/2005/8/layout/vList3"/>
    <dgm:cxn modelId="{B48F2C90-F03B-4D2B-B660-C5EE3B9B2300}" type="presParOf" srcId="{F9FA0B31-DD42-411F-97BC-A364D3F368EA}" destId="{DB232E3E-3222-43E5-9C48-2DBA1294AA43}" srcOrd="0" destOrd="0" presId="urn:microsoft.com/office/officeart/2005/8/layout/vList3"/>
    <dgm:cxn modelId="{80C5F08D-3B7C-4E70-9E42-37DA39D070D1}" type="presParOf" srcId="{DB232E3E-3222-43E5-9C48-2DBA1294AA43}" destId="{805467B7-0258-4E8A-AAAE-F0DED286A971}" srcOrd="0" destOrd="0" presId="urn:microsoft.com/office/officeart/2005/8/layout/vList3"/>
    <dgm:cxn modelId="{D5862CED-3C10-45FD-9C1E-603E02CA9182}" type="presParOf" srcId="{DB232E3E-3222-43E5-9C48-2DBA1294AA43}" destId="{5D15783C-C521-4409-970C-BDCD978317ED}" srcOrd="1" destOrd="0" presId="urn:microsoft.com/office/officeart/2005/8/layout/vList3"/>
    <dgm:cxn modelId="{A489235B-2F5B-4E2F-85D6-1E0FC6BA9BCA}" type="presParOf" srcId="{F9FA0B31-DD42-411F-97BC-A364D3F368EA}" destId="{6B6A7EFE-C08B-4764-8D1D-5C837678B70E}" srcOrd="1" destOrd="0" presId="urn:microsoft.com/office/officeart/2005/8/layout/vList3"/>
    <dgm:cxn modelId="{BC47CBE5-EC8C-4200-8100-9D3D13AADF4A}" type="presParOf" srcId="{F9FA0B31-DD42-411F-97BC-A364D3F368EA}" destId="{DDDAECFD-B015-4BA6-A641-6CAB7FB5EEF4}" srcOrd="2" destOrd="0" presId="urn:microsoft.com/office/officeart/2005/8/layout/vList3"/>
    <dgm:cxn modelId="{70CD6DA8-671B-4AEA-9F6D-61809B2F3454}" type="presParOf" srcId="{DDDAECFD-B015-4BA6-A641-6CAB7FB5EEF4}" destId="{FC287972-F9B1-4D6A-8E34-3DF218547987}" srcOrd="0" destOrd="0" presId="urn:microsoft.com/office/officeart/2005/8/layout/vList3"/>
    <dgm:cxn modelId="{0A2A8E04-A387-4C3C-A0C9-E86C4CA571E3}" type="presParOf" srcId="{DDDAECFD-B015-4BA6-A641-6CAB7FB5EEF4}" destId="{229A852C-C6A6-4C72-9391-5636C688027A}" srcOrd="1" destOrd="0" presId="urn:microsoft.com/office/officeart/2005/8/layout/vList3"/>
    <dgm:cxn modelId="{146DD48E-E7D5-408D-AF9F-8ADF847F34A8}" type="presParOf" srcId="{F9FA0B31-DD42-411F-97BC-A364D3F368EA}" destId="{ACDAEC05-732F-43E2-8F44-AE85308FAA6C}" srcOrd="3" destOrd="0" presId="urn:microsoft.com/office/officeart/2005/8/layout/vList3"/>
    <dgm:cxn modelId="{A01FEE04-F8FE-4E5A-AD32-9E69420606E1}" type="presParOf" srcId="{F9FA0B31-DD42-411F-97BC-A364D3F368EA}" destId="{F063AE23-C3AD-4454-A1D1-889EF0A0D2AB}" srcOrd="4" destOrd="0" presId="urn:microsoft.com/office/officeart/2005/8/layout/vList3"/>
    <dgm:cxn modelId="{B7637EAF-00AB-49EA-AAEA-070057787E10}" type="presParOf" srcId="{F063AE23-C3AD-4454-A1D1-889EF0A0D2AB}" destId="{D0783ACB-F0C8-4CB5-A821-3C47FE813211}" srcOrd="0" destOrd="0" presId="urn:microsoft.com/office/officeart/2005/8/layout/vList3"/>
    <dgm:cxn modelId="{292D8C9F-9CC2-421A-8C39-41FE75B59D91}" type="presParOf" srcId="{F063AE23-C3AD-4454-A1D1-889EF0A0D2AB}" destId="{4169BED1-71A3-45A2-95E9-E0398FF003DD}" srcOrd="1" destOrd="0" presId="urn:microsoft.com/office/officeart/2005/8/layout/vList3"/>
    <dgm:cxn modelId="{2F4FE6D5-F4E7-4F8B-B0CC-8C1BCFE91D17}" type="presParOf" srcId="{F9FA0B31-DD42-411F-97BC-A364D3F368EA}" destId="{F368C972-1925-4995-8F2A-D3DADE216713}" srcOrd="5" destOrd="0" presId="urn:microsoft.com/office/officeart/2005/8/layout/vList3"/>
    <dgm:cxn modelId="{4C223C2E-F28F-48D5-B56E-FE92DD5D9C93}" type="presParOf" srcId="{F9FA0B31-DD42-411F-97BC-A364D3F368EA}" destId="{F48807B5-38C2-4D68-9D7D-A20E6DCC2419}" srcOrd="6" destOrd="0" presId="urn:microsoft.com/office/officeart/2005/8/layout/vList3"/>
    <dgm:cxn modelId="{A7AD9062-FD19-42BF-A742-6F455C0733AD}" type="presParOf" srcId="{F48807B5-38C2-4D68-9D7D-A20E6DCC2419}" destId="{0FA93CF2-22F1-4758-8258-27558CC8DBD1}" srcOrd="0" destOrd="0" presId="urn:microsoft.com/office/officeart/2005/8/layout/vList3"/>
    <dgm:cxn modelId="{FE172BEA-6F9E-46F4-9E62-8B75D0CE4D79}" type="presParOf" srcId="{F48807B5-38C2-4D68-9D7D-A20E6DCC2419}" destId="{7D5FDD30-C8EF-4831-BAF6-5E5266794BBA}" srcOrd="1" destOrd="0" presId="urn:microsoft.com/office/officeart/2005/8/layout/vList3"/>
    <dgm:cxn modelId="{403F391E-4CB5-4D64-A680-337464272F2F}" type="presParOf" srcId="{F9FA0B31-DD42-411F-97BC-A364D3F368EA}" destId="{A8CC5A45-3943-4472-A589-ED8A22253425}" srcOrd="7" destOrd="0" presId="urn:microsoft.com/office/officeart/2005/8/layout/vList3"/>
    <dgm:cxn modelId="{EAEA322B-4465-44B8-A5C7-CBB107770B5F}" type="presParOf" srcId="{F9FA0B31-DD42-411F-97BC-A364D3F368EA}" destId="{F0A15D9A-E8F6-4281-8A01-5DEFBE3DC097}" srcOrd="8" destOrd="0" presId="urn:microsoft.com/office/officeart/2005/8/layout/vList3"/>
    <dgm:cxn modelId="{E71220BD-07CF-4A50-8423-1006E6D45E99}" type="presParOf" srcId="{F0A15D9A-E8F6-4281-8A01-5DEFBE3DC097}" destId="{8B70D1F5-776C-4D61-8616-EC3FFAFCDADA}" srcOrd="0" destOrd="0" presId="urn:microsoft.com/office/officeart/2005/8/layout/vList3"/>
    <dgm:cxn modelId="{13E6B3A3-F5E1-4D22-AF14-E8FBF9A238EA}" type="presParOf" srcId="{F0A15D9A-E8F6-4281-8A01-5DEFBE3DC097}" destId="{016A26A2-2CA4-40EF-991D-02DE25F6D09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E51DEF7-45FF-4F35-9CEA-8500CB8CFBE8}" type="doc">
      <dgm:prSet loTypeId="urn:microsoft.com/office/officeart/2005/8/layout/vList4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02AD0BD-F499-47E2-90FE-C1B320303FD4}">
      <dgm:prSet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dirty="0">
              <a:solidFill>
                <a:schemeClr val="accent2">
                  <a:lumMod val="50000"/>
                </a:schemeClr>
              </a:solidFill>
            </a:rPr>
            <a:t>Универсальный преобразователь - терминал </a:t>
          </a:r>
          <a:r>
            <a:rPr lang="ru-RU" sz="1400" b="1" dirty="0">
              <a:solidFill>
                <a:schemeClr val="accent2">
                  <a:lumMod val="50000"/>
                </a:schemeClr>
              </a:solidFill>
            </a:rPr>
            <a:t>Беркут-01</a:t>
          </a:r>
          <a:r>
            <a:rPr lang="ru-RU" sz="1400" dirty="0">
              <a:solidFill>
                <a:schemeClr val="accent2">
                  <a:lumMod val="50000"/>
                </a:schemeClr>
              </a:solidFill>
            </a:rPr>
            <a:t>.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ru-RU" sz="1200" dirty="0">
              <a:solidFill>
                <a:schemeClr val="accent2">
                  <a:lumMod val="50000"/>
                </a:schemeClr>
              </a:solidFill>
            </a:rPr>
            <a:t>Умный мульти портовый преобразователь интерфейсов для систем мониторинга,  промышленной автоматизации, удаленного сбора данных и систем безопасности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.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Ключевые возможности:</a:t>
          </a:r>
        </a:p>
        <a:p>
          <a:pPr>
            <a:lnSpc>
              <a:spcPct val="105000"/>
            </a:lnSpc>
            <a:spcAft>
              <a:spcPts val="0"/>
            </a:spcAft>
          </a:pP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- 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Передача данных в "прозрачном" режиме (TCP/IP) по каналам 2</a:t>
          </a: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G/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3G/GPRS</a:t>
          </a: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 </a:t>
          </a:r>
          <a:endParaRPr lang="ru-RU" sz="1100" dirty="0">
            <a:solidFill>
              <a:schemeClr val="accent2">
                <a:lumMod val="50000"/>
              </a:schemeClr>
            </a:solidFill>
          </a:endParaRPr>
        </a:p>
        <a:p>
          <a:pPr>
            <a:lnSpc>
              <a:spcPct val="105000"/>
            </a:lnSpc>
            <a:spcAft>
              <a:spcPts val="0"/>
            </a:spcAft>
          </a:pP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- 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Интерфейсы RS-485 и RS-232 для подключения счетчиков, контроллеров, ПЛК. Гальваническая изоляция RS-485 защищает оборудование от скачков напряжения и влияния промышленных помех</a:t>
          </a: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 </a:t>
          </a:r>
          <a:endParaRPr lang="ru-RU" sz="1100" dirty="0">
            <a:solidFill>
              <a:schemeClr val="accent2">
                <a:lumMod val="50000"/>
              </a:schemeClr>
            </a:solidFill>
          </a:endParaRPr>
        </a:p>
        <a:p>
          <a:pPr>
            <a:lnSpc>
              <a:spcPct val="105000"/>
            </a:lnSpc>
            <a:spcAft>
              <a:spcPts val="0"/>
            </a:spcAft>
          </a:pP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- Информационный дисплей на передней панели</a:t>
          </a:r>
        </a:p>
        <a:p>
          <a:pPr>
            <a:lnSpc>
              <a:spcPct val="105000"/>
            </a:lnSpc>
            <a:spcAft>
              <a:spcPts val="0"/>
            </a:spcAft>
          </a:pP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- 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3 порта </a:t>
          </a: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DI/DO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 для подключения датчиков и исполнительных устройств. Режимы работы: "АЦП", "открытый коллектор", "сухой контакт“</a:t>
          </a: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 </a:t>
          </a:r>
          <a:endParaRPr lang="ru-RU" sz="1100" dirty="0">
            <a:solidFill>
              <a:schemeClr val="accent2">
                <a:lumMod val="50000"/>
              </a:schemeClr>
            </a:solidFill>
          </a:endParaRPr>
        </a:p>
        <a:p>
          <a:pPr>
            <a:lnSpc>
              <a:spcPct val="105000"/>
            </a:lnSpc>
            <a:spcAft>
              <a:spcPts val="0"/>
            </a:spcAft>
          </a:pP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-2 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порта </a:t>
          </a: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AI/AO </a:t>
          </a:r>
          <a:endParaRPr lang="ru-RU" sz="1100" dirty="0">
            <a:solidFill>
              <a:schemeClr val="accent2">
                <a:lumMod val="50000"/>
              </a:schemeClr>
            </a:solidFill>
          </a:endParaRPr>
        </a:p>
        <a:p>
          <a:pPr>
            <a:lnSpc>
              <a:spcPct val="105000"/>
            </a:lnSpc>
            <a:spcAft>
              <a:spcPts val="0"/>
            </a:spcAft>
          </a:pP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- 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Интерфейс </a:t>
          </a:r>
          <a:r>
            <a:rPr lang="en-US" sz="1100" dirty="0" err="1">
              <a:solidFill>
                <a:schemeClr val="accent2">
                  <a:lumMod val="50000"/>
                </a:schemeClr>
              </a:solidFill>
            </a:rPr>
            <a:t>WiFi</a:t>
          </a: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(Опционально: </a:t>
          </a:r>
          <a:r>
            <a:rPr lang="en-US" sz="1100" b="0" dirty="0">
              <a:solidFill>
                <a:schemeClr val="accent2">
                  <a:lumMod val="50000"/>
                </a:schemeClr>
              </a:solidFill>
            </a:rPr>
            <a:t>Bluetooth</a:t>
          </a:r>
          <a:r>
            <a:rPr lang="ru-RU" sz="1100" b="0" dirty="0">
              <a:solidFill>
                <a:schemeClr val="accent2">
                  <a:lumMod val="50000"/>
                </a:schemeClr>
              </a:solidFill>
            </a:rPr>
            <a:t>)</a:t>
          </a:r>
        </a:p>
        <a:p>
          <a:pPr>
            <a:lnSpc>
              <a:spcPct val="105000"/>
            </a:lnSpc>
            <a:spcAft>
              <a:spcPts val="0"/>
            </a:spcAft>
          </a:pP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- 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Ethernet 10/100Base-TX (LAN/WAN)</a:t>
          </a: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Режимы работы: TCP-клиент, TCP-сервер. Преобразование промышленных протоколов </a:t>
          </a:r>
          <a:r>
            <a:rPr lang="ru-RU" sz="1100" dirty="0" err="1">
              <a:solidFill>
                <a:schemeClr val="accent2">
                  <a:lumMod val="50000"/>
                </a:schemeClr>
              </a:solidFill>
            </a:rPr>
            <a:t>Modbus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 RTU/ASCII ↔ </a:t>
          </a:r>
          <a:r>
            <a:rPr lang="ru-RU" sz="1100" dirty="0" err="1">
              <a:solidFill>
                <a:schemeClr val="accent2">
                  <a:lumMod val="50000"/>
                </a:schemeClr>
              </a:solidFill>
            </a:rPr>
            <a:t>Modbus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 TCP</a:t>
          </a:r>
          <a:endParaRPr lang="en-US" sz="1100" dirty="0">
            <a:solidFill>
              <a:schemeClr val="accent2">
                <a:lumMod val="50000"/>
              </a:schemeClr>
            </a:solidFill>
          </a:endParaRPr>
        </a:p>
        <a:p>
          <a:pPr>
            <a:lnSpc>
              <a:spcPct val="105000"/>
            </a:lnSpc>
            <a:spcAft>
              <a:spcPts val="0"/>
            </a:spcAft>
          </a:pP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- Шифрование данных с помощью VPN туннелей: L2TPv2, v3, </a:t>
          </a:r>
          <a:r>
            <a:rPr lang="ru-RU" sz="1100" dirty="0" err="1">
              <a:solidFill>
                <a:schemeClr val="accent2">
                  <a:lumMod val="50000"/>
                </a:schemeClr>
              </a:solidFill>
            </a:rPr>
            <a:t>IPsec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,  PPTP.</a:t>
          </a: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 </a:t>
          </a:r>
          <a:endParaRPr lang="ru-RU" sz="1100" dirty="0">
            <a:solidFill>
              <a:schemeClr val="accent2">
                <a:lumMod val="50000"/>
              </a:schemeClr>
            </a:solidFill>
          </a:endParaRPr>
        </a:p>
        <a:p>
          <a:pPr>
            <a:lnSpc>
              <a:spcPct val="105000"/>
            </a:lnSpc>
            <a:spcAft>
              <a:spcPts val="0"/>
            </a:spcAft>
          </a:pP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- 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SIM-слот для канала сотовой связи</a:t>
          </a:r>
        </a:p>
        <a:p>
          <a:pPr>
            <a:lnSpc>
              <a:spcPct val="105000"/>
            </a:lnSpc>
            <a:spcAft>
              <a:spcPts val="0"/>
            </a:spcAft>
          </a:pP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-</a:t>
          </a: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Выход </a:t>
          </a: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12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 В для питания интерфейса RS-485 подключаемых приборов</a:t>
          </a:r>
        </a:p>
        <a:p>
          <a:pPr>
            <a:lnSpc>
              <a:spcPct val="105000"/>
            </a:lnSpc>
            <a:spcAft>
              <a:spcPts val="0"/>
            </a:spcAft>
          </a:pP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- 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Возможность управления терминалом по SMS или через </a:t>
          </a:r>
          <a:r>
            <a:rPr lang="en-US" sz="1100" dirty="0">
              <a:solidFill>
                <a:schemeClr val="accent2">
                  <a:lumMod val="50000"/>
                </a:schemeClr>
              </a:solidFill>
            </a:rPr>
            <a:t>SCADA 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комплекс «</a:t>
          </a:r>
          <a:r>
            <a:rPr lang="en-US" sz="1100" dirty="0" err="1">
              <a:solidFill>
                <a:schemeClr val="accent2">
                  <a:lumMod val="50000"/>
                </a:schemeClr>
              </a:solidFill>
            </a:rPr>
            <a:t>DispSky</a:t>
          </a: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».</a:t>
          </a:r>
        </a:p>
        <a:p>
          <a:pPr>
            <a:lnSpc>
              <a:spcPct val="105000"/>
            </a:lnSpc>
            <a:spcAft>
              <a:spcPts val="0"/>
            </a:spcAft>
          </a:pPr>
          <a:r>
            <a:rPr lang="ru-RU" sz="1100" dirty="0">
              <a:solidFill>
                <a:schemeClr val="accent2">
                  <a:lumMod val="50000"/>
                </a:schemeClr>
              </a:solidFill>
            </a:rPr>
            <a:t>- Аппаратный сторожевой таймер для перезагрузки терминала в случае системных сбоев</a:t>
          </a:r>
        </a:p>
      </dgm:t>
    </dgm:pt>
    <dgm:pt modelId="{46417366-89EA-4B05-B399-59121F330DC0}" type="parTrans" cxnId="{A06570D9-F9E0-4A6F-9D88-F977E835122E}">
      <dgm:prSet/>
      <dgm:spPr/>
      <dgm:t>
        <a:bodyPr/>
        <a:lstStyle/>
        <a:p>
          <a:endParaRPr lang="ru-RU"/>
        </a:p>
      </dgm:t>
    </dgm:pt>
    <dgm:pt modelId="{1C97330A-8CC4-4FE6-9027-0B5CD9789652}" type="sibTrans" cxnId="{A06570D9-F9E0-4A6F-9D88-F977E835122E}">
      <dgm:prSet/>
      <dgm:spPr/>
      <dgm:t>
        <a:bodyPr/>
        <a:lstStyle/>
        <a:p>
          <a:endParaRPr lang="ru-RU"/>
        </a:p>
      </dgm:t>
    </dgm:pt>
    <dgm:pt modelId="{441B85F2-D33C-4637-ACDB-E04E75D152C9}" type="pres">
      <dgm:prSet presAssocID="{CE51DEF7-45FF-4F35-9CEA-8500CB8CFBE8}" presName="linear" presStyleCnt="0">
        <dgm:presLayoutVars>
          <dgm:dir/>
          <dgm:resizeHandles val="exact"/>
        </dgm:presLayoutVars>
      </dgm:prSet>
      <dgm:spPr/>
    </dgm:pt>
    <dgm:pt modelId="{4151902A-60A4-46DF-A84F-BA7B99BBC43D}" type="pres">
      <dgm:prSet presAssocID="{A02AD0BD-F499-47E2-90FE-C1B320303FD4}" presName="comp" presStyleCnt="0"/>
      <dgm:spPr/>
    </dgm:pt>
    <dgm:pt modelId="{743EB8E1-DE65-4F2D-BA86-5D9D8B85401B}" type="pres">
      <dgm:prSet presAssocID="{A02AD0BD-F499-47E2-90FE-C1B320303FD4}" presName="box" presStyleLbl="node1" presStyleIdx="0" presStyleCnt="1" custLinFactNeighborY="-2328"/>
      <dgm:spPr/>
    </dgm:pt>
    <dgm:pt modelId="{FE1904E6-1316-4E32-87F2-145D8A3013C8}" type="pres">
      <dgm:prSet presAssocID="{A02AD0BD-F499-47E2-90FE-C1B320303FD4}" presName="img" presStyleLbl="fgImgPlace1" presStyleIdx="0" presStyleCnt="1" custAng="0" custScaleX="100829" custScaleY="60014" custLinFactNeighborX="-6282" custLinFactNeighborY="-1851"/>
      <dgm:spPr>
        <a:blipFill dpi="0" rotWithShape="1">
          <a:blip xmlns:r="http://schemas.openxmlformats.org/officeDocument/2006/relationships" r:embed="rId1"/>
          <a:srcRect/>
          <a:stretch>
            <a:fillRect t="1058" b="1058"/>
          </a:stretch>
        </a:blipFill>
      </dgm:spPr>
    </dgm:pt>
    <dgm:pt modelId="{AB5DF951-8CD7-4004-8ACC-AEF9666C2037}" type="pres">
      <dgm:prSet presAssocID="{A02AD0BD-F499-47E2-90FE-C1B320303FD4}" presName="text" presStyleLbl="node1" presStyleIdx="0" presStyleCnt="1">
        <dgm:presLayoutVars>
          <dgm:bulletEnabled val="1"/>
        </dgm:presLayoutVars>
      </dgm:prSet>
      <dgm:spPr/>
    </dgm:pt>
  </dgm:ptLst>
  <dgm:cxnLst>
    <dgm:cxn modelId="{6432B813-F878-4A55-9B9E-CC303ADC0EC6}" type="presOf" srcId="{A02AD0BD-F499-47E2-90FE-C1B320303FD4}" destId="{743EB8E1-DE65-4F2D-BA86-5D9D8B85401B}" srcOrd="0" destOrd="0" presId="urn:microsoft.com/office/officeart/2005/8/layout/vList4"/>
    <dgm:cxn modelId="{19079B78-B886-44DD-86D3-90B9DC02C4E7}" type="presOf" srcId="{CE51DEF7-45FF-4F35-9CEA-8500CB8CFBE8}" destId="{441B85F2-D33C-4637-ACDB-E04E75D152C9}" srcOrd="0" destOrd="0" presId="urn:microsoft.com/office/officeart/2005/8/layout/vList4"/>
    <dgm:cxn modelId="{A06570D9-F9E0-4A6F-9D88-F977E835122E}" srcId="{CE51DEF7-45FF-4F35-9CEA-8500CB8CFBE8}" destId="{A02AD0BD-F499-47E2-90FE-C1B320303FD4}" srcOrd="0" destOrd="0" parTransId="{46417366-89EA-4B05-B399-59121F330DC0}" sibTransId="{1C97330A-8CC4-4FE6-9027-0B5CD9789652}"/>
    <dgm:cxn modelId="{7D5B46DE-5022-4546-A377-6B8C9ABA6D02}" type="presOf" srcId="{A02AD0BD-F499-47E2-90FE-C1B320303FD4}" destId="{AB5DF951-8CD7-4004-8ACC-AEF9666C2037}" srcOrd="1" destOrd="0" presId="urn:microsoft.com/office/officeart/2005/8/layout/vList4"/>
    <dgm:cxn modelId="{EC121A3A-0CE9-47CB-86A4-9BF58EFA111E}" type="presParOf" srcId="{441B85F2-D33C-4637-ACDB-E04E75D152C9}" destId="{4151902A-60A4-46DF-A84F-BA7B99BBC43D}" srcOrd="0" destOrd="0" presId="urn:microsoft.com/office/officeart/2005/8/layout/vList4"/>
    <dgm:cxn modelId="{AF4A014A-6F59-4894-A168-DA45E1E1E09D}" type="presParOf" srcId="{4151902A-60A4-46DF-A84F-BA7B99BBC43D}" destId="{743EB8E1-DE65-4F2D-BA86-5D9D8B85401B}" srcOrd="0" destOrd="0" presId="urn:microsoft.com/office/officeart/2005/8/layout/vList4"/>
    <dgm:cxn modelId="{9BDF2765-5F0A-445D-BE9F-414CA52B42D3}" type="presParOf" srcId="{4151902A-60A4-46DF-A84F-BA7B99BBC43D}" destId="{FE1904E6-1316-4E32-87F2-145D8A3013C8}" srcOrd="1" destOrd="0" presId="urn:microsoft.com/office/officeart/2005/8/layout/vList4"/>
    <dgm:cxn modelId="{3A18843C-2BF6-4534-8435-F5D241E9BD25}" type="presParOf" srcId="{4151902A-60A4-46DF-A84F-BA7B99BBC43D}" destId="{AB5DF951-8CD7-4004-8ACC-AEF9666C203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8B61AAC-02BA-4A06-AE92-6CEB1D8E2582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FA2409-54E9-47EC-92AC-6D4EF32AFACD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1100" b="1" dirty="0">
              <a:solidFill>
                <a:srgbClr val="0070C0"/>
              </a:solidFill>
            </a:rPr>
            <a:t>Ценностное предложение</a:t>
          </a:r>
          <a:r>
            <a:rPr lang="ru-RU" sz="1050" b="1" dirty="0">
              <a:solidFill>
                <a:srgbClr val="0070C0"/>
              </a:solidFill>
            </a:rPr>
            <a:t>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000" dirty="0"/>
            <a:t>-Универсальный ПАК для преобразования и маршрутизации данных </a:t>
          </a:r>
          <a:r>
            <a:rPr lang="ru-RU" sz="900" dirty="0"/>
            <a:t>(RS-485 / RS-232 / Ethernet /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900" dirty="0" err="1"/>
            <a:t>Wi</a:t>
          </a:r>
          <a:r>
            <a:rPr lang="ru-RU" sz="900" dirty="0"/>
            <a:t>-Fi / GPRS)</a:t>
          </a:r>
          <a:r>
            <a:rPr lang="ru-RU" sz="1000" dirty="0"/>
            <a:t> с поддержкой протоколов </a:t>
          </a:r>
          <a:r>
            <a:rPr lang="ru-RU" sz="1000" dirty="0" err="1"/>
            <a:t>Modbus</a:t>
          </a:r>
          <a:r>
            <a:rPr lang="ru-RU" sz="1000" dirty="0"/>
            <a:t>, MQTT и </a:t>
          </a:r>
          <a:r>
            <a:rPr lang="ru-RU" sz="1000" dirty="0" err="1"/>
            <a:t>web</a:t>
          </a:r>
          <a:r>
            <a:rPr lang="ru-RU" sz="1000" dirty="0"/>
            <a:t>-интерфейсом.</a:t>
          </a:r>
        </a:p>
      </dgm:t>
    </dgm:pt>
    <dgm:pt modelId="{2FC89248-19FE-463F-8CC1-C383766E2ACC}" type="parTrans" cxnId="{A93CD4BE-BBB2-43ED-A0AC-FFE452C1BF4D}">
      <dgm:prSet/>
      <dgm:spPr/>
      <dgm:t>
        <a:bodyPr/>
        <a:lstStyle/>
        <a:p>
          <a:endParaRPr lang="ru-RU"/>
        </a:p>
      </dgm:t>
    </dgm:pt>
    <dgm:pt modelId="{E10B3F8D-7F2E-4442-9431-804FD4253938}" type="sibTrans" cxnId="{A93CD4BE-BBB2-43ED-A0AC-FFE452C1BF4D}">
      <dgm:prSet/>
      <dgm:spPr/>
      <dgm:t>
        <a:bodyPr/>
        <a:lstStyle/>
        <a:p>
          <a:endParaRPr lang="ru-RU"/>
        </a:p>
      </dgm:t>
    </dgm:pt>
    <dgm:pt modelId="{20A01009-B6F1-4A95-BD5A-1FF589BC2684}">
      <dgm:prSet phldrT="[Текст]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ru-RU" b="1" dirty="0">
              <a:solidFill>
                <a:srgbClr val="0070C0"/>
              </a:solidFill>
            </a:rPr>
            <a:t>Целевые клиенты:</a:t>
          </a:r>
        </a:p>
        <a:p>
          <a:pPr algn="l">
            <a:buFont typeface="Arial" panose="020B0604020202020204" pitchFamily="34" charset="0"/>
            <a:buChar char="•"/>
          </a:pPr>
          <a:r>
            <a:rPr lang="ru-RU" dirty="0"/>
            <a:t>  - Системные интеграторы</a:t>
          </a:r>
        </a:p>
        <a:p>
          <a:pPr algn="l">
            <a:buFont typeface="Arial" panose="020B0604020202020204" pitchFamily="34" charset="0"/>
            <a:buChar char="•"/>
          </a:pPr>
          <a:r>
            <a:rPr lang="ru-RU" dirty="0"/>
            <a:t>  - Производители оборудования</a:t>
          </a:r>
        </a:p>
        <a:p>
          <a:pPr algn="l">
            <a:buFont typeface="Arial" panose="020B0604020202020204" pitchFamily="34" charset="0"/>
            <a:buChar char="•"/>
          </a:pPr>
          <a:r>
            <a:rPr lang="ru-RU" dirty="0"/>
            <a:t>  - Объекты промышленности, производства, энергетики, транспорта, ЖКХ</a:t>
          </a:r>
        </a:p>
        <a:p>
          <a:pPr algn="l">
            <a:buFont typeface="Arial" panose="020B0604020202020204" pitchFamily="34" charset="0"/>
            <a:buChar char="•"/>
          </a:pPr>
          <a:endParaRPr lang="ru-RU" dirty="0"/>
        </a:p>
      </dgm:t>
    </dgm:pt>
    <dgm:pt modelId="{44E1D890-8724-407F-B62A-D2F107708AE0}" type="parTrans" cxnId="{9E4C745D-E3F2-4B40-A6B2-AC68579F1B05}">
      <dgm:prSet/>
      <dgm:spPr/>
      <dgm:t>
        <a:bodyPr/>
        <a:lstStyle/>
        <a:p>
          <a:endParaRPr lang="ru-RU"/>
        </a:p>
      </dgm:t>
    </dgm:pt>
    <dgm:pt modelId="{26163265-AA4E-46BB-B1D6-8C3413C7023A}" type="sibTrans" cxnId="{9E4C745D-E3F2-4B40-A6B2-AC68579F1B05}">
      <dgm:prSet/>
      <dgm:spPr/>
      <dgm:t>
        <a:bodyPr/>
        <a:lstStyle/>
        <a:p>
          <a:endParaRPr lang="ru-RU"/>
        </a:p>
      </dgm:t>
    </dgm:pt>
    <dgm:pt modelId="{15235BC7-D9A5-46AE-A2C3-89A3F39D1EAD}">
      <dgm:prSet phldrT="[Текст]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ru-RU" b="1" dirty="0">
              <a:solidFill>
                <a:srgbClr val="0070C0"/>
              </a:solidFill>
            </a:rPr>
            <a:t>Каналы продаж:</a:t>
          </a:r>
        </a:p>
        <a:p>
          <a:pPr algn="l">
            <a:buFont typeface="Arial" panose="020B0604020202020204" pitchFamily="34" charset="0"/>
            <a:buChar char="•"/>
          </a:pPr>
          <a:r>
            <a:rPr lang="ru-RU" dirty="0"/>
            <a:t>  - Прямые продажи </a:t>
          </a:r>
          <a:r>
            <a:rPr lang="en-US" dirty="0"/>
            <a:t>B2B</a:t>
          </a:r>
        </a:p>
        <a:p>
          <a:pPr algn="l">
            <a:buFont typeface="Arial" panose="020B0604020202020204" pitchFamily="34" charset="0"/>
            <a:buChar char="•"/>
          </a:pPr>
          <a:r>
            <a:rPr lang="ru-RU" dirty="0"/>
            <a:t>  - Партнёрские дистрибьюторы</a:t>
          </a:r>
        </a:p>
        <a:p>
          <a:pPr algn="l">
            <a:buFont typeface="Arial" panose="020B0604020202020204" pitchFamily="34" charset="0"/>
            <a:buChar char="•"/>
          </a:pPr>
          <a:r>
            <a:rPr lang="ru-RU" dirty="0"/>
            <a:t>  - Отраслевые маркетплейсы</a:t>
          </a:r>
        </a:p>
        <a:p>
          <a:pPr algn="l">
            <a:buFont typeface="Arial" panose="020B0604020202020204" pitchFamily="34" charset="0"/>
            <a:buChar char="•"/>
          </a:pPr>
          <a:r>
            <a:rPr lang="ru-RU" dirty="0"/>
            <a:t>  - </a:t>
          </a:r>
          <a:r>
            <a:rPr lang="en-US" dirty="0"/>
            <a:t>OEM-</a:t>
          </a:r>
          <a:r>
            <a:rPr lang="ru-RU" dirty="0"/>
            <a:t>интеграция в решения партнёров</a:t>
          </a:r>
        </a:p>
      </dgm:t>
    </dgm:pt>
    <dgm:pt modelId="{53CCCC60-0D98-4FAC-8EA1-69C831F96EAE}" type="parTrans" cxnId="{A03421D6-BEC3-493B-9D45-EA35C094EDF3}">
      <dgm:prSet/>
      <dgm:spPr/>
      <dgm:t>
        <a:bodyPr/>
        <a:lstStyle/>
        <a:p>
          <a:endParaRPr lang="ru-RU"/>
        </a:p>
      </dgm:t>
    </dgm:pt>
    <dgm:pt modelId="{6194D8C4-71B9-4237-BE45-977D752AC254}" type="sibTrans" cxnId="{A03421D6-BEC3-493B-9D45-EA35C094EDF3}">
      <dgm:prSet/>
      <dgm:spPr/>
      <dgm:t>
        <a:bodyPr/>
        <a:lstStyle/>
        <a:p>
          <a:endParaRPr lang="ru-RU"/>
        </a:p>
      </dgm:t>
    </dgm:pt>
    <dgm:pt modelId="{A52D6F38-A5B7-4CCE-BE97-DD1F267DD853}">
      <dgm:prSet phldrT="[Текст]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ru-RU" b="1" dirty="0">
              <a:solidFill>
                <a:srgbClr val="0070C0"/>
              </a:solidFill>
            </a:rPr>
            <a:t>Планируемые объёмы продаж:</a:t>
          </a:r>
        </a:p>
        <a:p>
          <a:pPr algn="l">
            <a:buFont typeface="Arial" panose="020B0604020202020204" pitchFamily="34" charset="0"/>
            <a:buChar char="•"/>
          </a:pPr>
          <a:r>
            <a:rPr lang="ru-RU" b="1" dirty="0"/>
            <a:t>   1-й год:</a:t>
          </a:r>
          <a:r>
            <a:rPr lang="ru-RU" dirty="0"/>
            <a:t> 300–400 устройств</a:t>
          </a:r>
        </a:p>
        <a:p>
          <a:pPr algn="l">
            <a:buFont typeface="Arial" panose="020B0604020202020204" pitchFamily="34" charset="0"/>
            <a:buChar char="•"/>
          </a:pPr>
          <a:r>
            <a:rPr lang="ru-RU" b="1" dirty="0"/>
            <a:t>   2-й год:</a:t>
          </a:r>
          <a:r>
            <a:rPr lang="ru-RU" dirty="0"/>
            <a:t> 600–800 устройств</a:t>
          </a:r>
        </a:p>
        <a:p>
          <a:pPr algn="l">
            <a:buFont typeface="Arial" panose="020B0604020202020204" pitchFamily="34" charset="0"/>
            <a:buChar char="•"/>
          </a:pPr>
          <a:r>
            <a:rPr lang="ru-RU" b="1" dirty="0"/>
            <a:t>   3-й год:</a:t>
          </a:r>
          <a:r>
            <a:rPr lang="ru-RU" dirty="0"/>
            <a:t> 1 000–1 200 устройств</a:t>
          </a:r>
        </a:p>
      </dgm:t>
    </dgm:pt>
    <dgm:pt modelId="{A025327F-C165-4C4D-A455-EEB5CE5D8109}" type="parTrans" cxnId="{A009590D-8632-431E-9AE9-B8E9E26FA40A}">
      <dgm:prSet/>
      <dgm:spPr/>
      <dgm:t>
        <a:bodyPr/>
        <a:lstStyle/>
        <a:p>
          <a:endParaRPr lang="ru-RU"/>
        </a:p>
      </dgm:t>
    </dgm:pt>
    <dgm:pt modelId="{7B156DD6-FA23-4A42-855A-D8884D8B5AB8}" type="sibTrans" cxnId="{A009590D-8632-431E-9AE9-B8E9E26FA40A}">
      <dgm:prSet/>
      <dgm:spPr/>
      <dgm:t>
        <a:bodyPr/>
        <a:lstStyle/>
        <a:p>
          <a:endParaRPr lang="ru-RU"/>
        </a:p>
      </dgm:t>
    </dgm:pt>
    <dgm:pt modelId="{FAAFB1E8-3D91-4058-B069-D338F5965187}" type="pres">
      <dgm:prSet presAssocID="{68B61AAC-02BA-4A06-AE92-6CEB1D8E2582}" presName="diagram" presStyleCnt="0">
        <dgm:presLayoutVars>
          <dgm:dir/>
          <dgm:resizeHandles val="exact"/>
        </dgm:presLayoutVars>
      </dgm:prSet>
      <dgm:spPr/>
    </dgm:pt>
    <dgm:pt modelId="{A568E488-BBE7-45A4-8F9B-79BD59EBCD3B}" type="pres">
      <dgm:prSet presAssocID="{18FA2409-54E9-47EC-92AC-6D4EF32AFACD}" presName="node" presStyleLbl="node1" presStyleIdx="0" presStyleCnt="4">
        <dgm:presLayoutVars>
          <dgm:bulletEnabled val="1"/>
        </dgm:presLayoutVars>
      </dgm:prSet>
      <dgm:spPr/>
    </dgm:pt>
    <dgm:pt modelId="{4EDF5915-9B8C-4A7F-A2E0-FE532800F38E}" type="pres">
      <dgm:prSet presAssocID="{E10B3F8D-7F2E-4442-9431-804FD4253938}" presName="sibTrans" presStyleCnt="0"/>
      <dgm:spPr/>
    </dgm:pt>
    <dgm:pt modelId="{AC4F0392-F850-457A-932D-64D2EDF2ECD9}" type="pres">
      <dgm:prSet presAssocID="{20A01009-B6F1-4A95-BD5A-1FF589BC2684}" presName="node" presStyleLbl="node1" presStyleIdx="1" presStyleCnt="4" custLinFactNeighborY="-5825">
        <dgm:presLayoutVars>
          <dgm:bulletEnabled val="1"/>
        </dgm:presLayoutVars>
      </dgm:prSet>
      <dgm:spPr/>
    </dgm:pt>
    <dgm:pt modelId="{53F5FDE8-4AE0-425F-B34A-5566CEDBF717}" type="pres">
      <dgm:prSet presAssocID="{26163265-AA4E-46BB-B1D6-8C3413C7023A}" presName="sibTrans" presStyleCnt="0"/>
      <dgm:spPr/>
    </dgm:pt>
    <dgm:pt modelId="{5351A9FE-BFCF-4C02-8780-555B62E49578}" type="pres">
      <dgm:prSet presAssocID="{15235BC7-D9A5-46AE-A2C3-89A3F39D1EAD}" presName="node" presStyleLbl="node1" presStyleIdx="2" presStyleCnt="4">
        <dgm:presLayoutVars>
          <dgm:bulletEnabled val="1"/>
        </dgm:presLayoutVars>
      </dgm:prSet>
      <dgm:spPr/>
    </dgm:pt>
    <dgm:pt modelId="{1C455F8F-30E0-43A2-8DCE-16869434226E}" type="pres">
      <dgm:prSet presAssocID="{6194D8C4-71B9-4237-BE45-977D752AC254}" presName="sibTrans" presStyleCnt="0"/>
      <dgm:spPr/>
    </dgm:pt>
    <dgm:pt modelId="{D616068D-8336-475A-BABC-857BC9CD7C51}" type="pres">
      <dgm:prSet presAssocID="{A52D6F38-A5B7-4CCE-BE97-DD1F267DD853}" presName="node" presStyleLbl="node1" presStyleIdx="3" presStyleCnt="4" custLinFactNeighborY="-5591">
        <dgm:presLayoutVars>
          <dgm:bulletEnabled val="1"/>
        </dgm:presLayoutVars>
      </dgm:prSet>
      <dgm:spPr/>
    </dgm:pt>
  </dgm:ptLst>
  <dgm:cxnLst>
    <dgm:cxn modelId="{A009590D-8632-431E-9AE9-B8E9E26FA40A}" srcId="{68B61AAC-02BA-4A06-AE92-6CEB1D8E2582}" destId="{A52D6F38-A5B7-4CCE-BE97-DD1F267DD853}" srcOrd="3" destOrd="0" parTransId="{A025327F-C165-4C4D-A455-EEB5CE5D8109}" sibTransId="{7B156DD6-FA23-4A42-855A-D8884D8B5AB8}"/>
    <dgm:cxn modelId="{F472D023-DA42-4FA3-9C68-6D9681F22868}" type="presOf" srcId="{15235BC7-D9A5-46AE-A2C3-89A3F39D1EAD}" destId="{5351A9FE-BFCF-4C02-8780-555B62E49578}" srcOrd="0" destOrd="0" presId="urn:microsoft.com/office/officeart/2005/8/layout/default"/>
    <dgm:cxn modelId="{614ADA40-D4A3-4E33-BFD5-695D84030EA2}" type="presOf" srcId="{20A01009-B6F1-4A95-BD5A-1FF589BC2684}" destId="{AC4F0392-F850-457A-932D-64D2EDF2ECD9}" srcOrd="0" destOrd="0" presId="urn:microsoft.com/office/officeart/2005/8/layout/default"/>
    <dgm:cxn modelId="{9E4C745D-E3F2-4B40-A6B2-AC68579F1B05}" srcId="{68B61AAC-02BA-4A06-AE92-6CEB1D8E2582}" destId="{20A01009-B6F1-4A95-BD5A-1FF589BC2684}" srcOrd="1" destOrd="0" parTransId="{44E1D890-8724-407F-B62A-D2F107708AE0}" sibTransId="{26163265-AA4E-46BB-B1D6-8C3413C7023A}"/>
    <dgm:cxn modelId="{D049EC42-B14E-4383-8EC9-106FFB4FB5BC}" type="presOf" srcId="{18FA2409-54E9-47EC-92AC-6D4EF32AFACD}" destId="{A568E488-BBE7-45A4-8F9B-79BD59EBCD3B}" srcOrd="0" destOrd="0" presId="urn:microsoft.com/office/officeart/2005/8/layout/default"/>
    <dgm:cxn modelId="{4972C77B-11A1-4243-88CF-340ACEE3F3E0}" type="presOf" srcId="{68B61AAC-02BA-4A06-AE92-6CEB1D8E2582}" destId="{FAAFB1E8-3D91-4058-B069-D338F5965187}" srcOrd="0" destOrd="0" presId="urn:microsoft.com/office/officeart/2005/8/layout/default"/>
    <dgm:cxn modelId="{DCA76B92-12EE-416B-9F69-2785103BC410}" type="presOf" srcId="{A52D6F38-A5B7-4CCE-BE97-DD1F267DD853}" destId="{D616068D-8336-475A-BABC-857BC9CD7C51}" srcOrd="0" destOrd="0" presId="urn:microsoft.com/office/officeart/2005/8/layout/default"/>
    <dgm:cxn modelId="{A93CD4BE-BBB2-43ED-A0AC-FFE452C1BF4D}" srcId="{68B61AAC-02BA-4A06-AE92-6CEB1D8E2582}" destId="{18FA2409-54E9-47EC-92AC-6D4EF32AFACD}" srcOrd="0" destOrd="0" parTransId="{2FC89248-19FE-463F-8CC1-C383766E2ACC}" sibTransId="{E10B3F8D-7F2E-4442-9431-804FD4253938}"/>
    <dgm:cxn modelId="{A03421D6-BEC3-493B-9D45-EA35C094EDF3}" srcId="{68B61AAC-02BA-4A06-AE92-6CEB1D8E2582}" destId="{15235BC7-D9A5-46AE-A2C3-89A3F39D1EAD}" srcOrd="2" destOrd="0" parTransId="{53CCCC60-0D98-4FAC-8EA1-69C831F96EAE}" sibTransId="{6194D8C4-71B9-4237-BE45-977D752AC254}"/>
    <dgm:cxn modelId="{68C10430-C7D9-4233-B603-EF3055E79F9C}" type="presParOf" srcId="{FAAFB1E8-3D91-4058-B069-D338F5965187}" destId="{A568E488-BBE7-45A4-8F9B-79BD59EBCD3B}" srcOrd="0" destOrd="0" presId="urn:microsoft.com/office/officeart/2005/8/layout/default"/>
    <dgm:cxn modelId="{B39676AD-5AAD-4D0F-8AF2-07D035E8BE3F}" type="presParOf" srcId="{FAAFB1E8-3D91-4058-B069-D338F5965187}" destId="{4EDF5915-9B8C-4A7F-A2E0-FE532800F38E}" srcOrd="1" destOrd="0" presId="urn:microsoft.com/office/officeart/2005/8/layout/default"/>
    <dgm:cxn modelId="{034C2204-7757-4DB2-B5FD-6D75C9898E8B}" type="presParOf" srcId="{FAAFB1E8-3D91-4058-B069-D338F5965187}" destId="{AC4F0392-F850-457A-932D-64D2EDF2ECD9}" srcOrd="2" destOrd="0" presId="urn:microsoft.com/office/officeart/2005/8/layout/default"/>
    <dgm:cxn modelId="{B6ABE569-B23D-4503-B4B0-256893B455C6}" type="presParOf" srcId="{FAAFB1E8-3D91-4058-B069-D338F5965187}" destId="{53F5FDE8-4AE0-425F-B34A-5566CEDBF717}" srcOrd="3" destOrd="0" presId="urn:microsoft.com/office/officeart/2005/8/layout/default"/>
    <dgm:cxn modelId="{D05360BC-8D9F-4954-AAF6-D4D30B0B6FB7}" type="presParOf" srcId="{FAAFB1E8-3D91-4058-B069-D338F5965187}" destId="{5351A9FE-BFCF-4C02-8780-555B62E49578}" srcOrd="4" destOrd="0" presId="urn:microsoft.com/office/officeart/2005/8/layout/default"/>
    <dgm:cxn modelId="{2590635E-6DF1-45D4-BBC1-41D1C5DFEB1B}" type="presParOf" srcId="{FAAFB1E8-3D91-4058-B069-D338F5965187}" destId="{1C455F8F-30E0-43A2-8DCE-16869434226E}" srcOrd="5" destOrd="0" presId="urn:microsoft.com/office/officeart/2005/8/layout/default"/>
    <dgm:cxn modelId="{5C2BABF1-C5CA-48A0-A939-451146FEE285}" type="presParOf" srcId="{FAAFB1E8-3D91-4058-B069-D338F5965187}" destId="{D616068D-8336-475A-BABC-857BC9CD7C5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67D86FF-2452-4F8E-958C-55CB1C1FB532}" type="doc">
      <dgm:prSet loTypeId="urn:microsoft.com/office/officeart/2005/8/layout/cycle4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11D336-2F01-4712-AB2E-19C015E0F833}">
      <dgm:prSet phldrT="[Текст]" custT="1"/>
      <dgm:spPr/>
      <dgm:t>
        <a:bodyPr/>
        <a:lstStyle/>
        <a:p>
          <a:r>
            <a:rPr lang="ru-RU" sz="1200" b="1" dirty="0"/>
            <a:t>Пилотные внедрения</a:t>
          </a:r>
        </a:p>
      </dgm:t>
    </dgm:pt>
    <dgm:pt modelId="{CC5C7311-00D0-44DF-A17B-EDA658556CEB}" type="parTrans" cxnId="{F5A4FEDA-CA4E-49CA-8B11-6B45D99EF7E9}">
      <dgm:prSet/>
      <dgm:spPr/>
      <dgm:t>
        <a:bodyPr/>
        <a:lstStyle/>
        <a:p>
          <a:endParaRPr lang="ru-RU"/>
        </a:p>
      </dgm:t>
    </dgm:pt>
    <dgm:pt modelId="{AEED9626-38C9-45DC-9315-14F59985BAAB}" type="sibTrans" cxnId="{F5A4FEDA-CA4E-49CA-8B11-6B45D99EF7E9}">
      <dgm:prSet/>
      <dgm:spPr/>
      <dgm:t>
        <a:bodyPr/>
        <a:lstStyle/>
        <a:p>
          <a:endParaRPr lang="ru-RU"/>
        </a:p>
      </dgm:t>
    </dgm:pt>
    <dgm:pt modelId="{C0071B4B-120E-4512-BC57-CDA51DD00576}">
      <dgm:prSet phldrT="[Текст]" custT="1"/>
      <dgm:spPr/>
      <dgm:t>
        <a:bodyPr/>
        <a:lstStyle/>
        <a:p>
          <a:r>
            <a:rPr lang="ru-RU" sz="1200" b="1" kern="1200">
              <a:latin typeface="Calibri"/>
              <a:ea typeface="+mn-ea"/>
              <a:cs typeface="+mn-cs"/>
            </a:rPr>
            <a:t>Тестирование устройств на объектах партнёров </a:t>
          </a:r>
          <a:endParaRPr lang="ru-RU" sz="1200" b="1" kern="1200" dirty="0">
            <a:latin typeface="Calibri"/>
            <a:ea typeface="+mn-ea"/>
            <a:cs typeface="+mn-cs"/>
          </a:endParaRPr>
        </a:p>
      </dgm:t>
    </dgm:pt>
    <dgm:pt modelId="{01822367-25A3-4495-851D-81450454DB88}" type="parTrans" cxnId="{958AE9B5-1492-474D-AE1C-56ABD8021CE5}">
      <dgm:prSet/>
      <dgm:spPr/>
      <dgm:t>
        <a:bodyPr/>
        <a:lstStyle/>
        <a:p>
          <a:endParaRPr lang="ru-RU"/>
        </a:p>
      </dgm:t>
    </dgm:pt>
    <dgm:pt modelId="{63F79B30-FC91-44E9-9F0B-3116D0986373}" type="sibTrans" cxnId="{958AE9B5-1492-474D-AE1C-56ABD8021CE5}">
      <dgm:prSet/>
      <dgm:spPr/>
      <dgm:t>
        <a:bodyPr/>
        <a:lstStyle/>
        <a:p>
          <a:endParaRPr lang="ru-RU"/>
        </a:p>
      </dgm:t>
    </dgm:pt>
    <dgm:pt modelId="{8B731F34-58D6-4E58-BA54-A9A5AD0DAE61}">
      <dgm:prSet phldrT="[Текст]" custT="1"/>
      <dgm:spPr/>
      <dgm:t>
        <a:bodyPr/>
        <a:lstStyle/>
        <a:p>
          <a:r>
            <a:rPr lang="ru-RU" sz="1000" b="1" dirty="0"/>
            <a:t>Онлайн продвижение</a:t>
          </a:r>
        </a:p>
      </dgm:t>
    </dgm:pt>
    <dgm:pt modelId="{94E8FADA-366D-418F-AADE-03A386FFFEA7}" type="parTrans" cxnId="{27BFFD68-B0B7-45DC-BA5B-7E35D641158C}">
      <dgm:prSet/>
      <dgm:spPr/>
      <dgm:t>
        <a:bodyPr/>
        <a:lstStyle/>
        <a:p>
          <a:endParaRPr lang="ru-RU"/>
        </a:p>
      </dgm:t>
    </dgm:pt>
    <dgm:pt modelId="{BE89426B-0A67-4194-BBFB-2160D41D58B0}" type="sibTrans" cxnId="{27BFFD68-B0B7-45DC-BA5B-7E35D641158C}">
      <dgm:prSet/>
      <dgm:spPr/>
      <dgm:t>
        <a:bodyPr/>
        <a:lstStyle/>
        <a:p>
          <a:endParaRPr lang="ru-RU"/>
        </a:p>
      </dgm:t>
    </dgm:pt>
    <dgm:pt modelId="{CE18B835-3981-4645-849C-E096A8E95E7B}">
      <dgm:prSet phldrT="[Текст]" custT="1"/>
      <dgm:spPr/>
      <dgm:t>
        <a:bodyPr/>
        <a:lstStyle/>
        <a:p>
          <a:r>
            <a:rPr lang="ru-RU" sz="1200" b="1"/>
            <a:t>Сайт с описанием устройства и документацией</a:t>
          </a:r>
          <a:endParaRPr lang="ru-RU" sz="1200" b="1" dirty="0"/>
        </a:p>
      </dgm:t>
    </dgm:pt>
    <dgm:pt modelId="{3D06E2DD-0BF0-4C5B-825F-4832EF857FAD}" type="parTrans" cxnId="{F9665F2F-F400-403E-93B8-9A131ECA150A}">
      <dgm:prSet/>
      <dgm:spPr/>
      <dgm:t>
        <a:bodyPr/>
        <a:lstStyle/>
        <a:p>
          <a:endParaRPr lang="ru-RU"/>
        </a:p>
      </dgm:t>
    </dgm:pt>
    <dgm:pt modelId="{033D8A02-1FED-45AC-A427-00CAF9D17B2E}" type="sibTrans" cxnId="{F9665F2F-F400-403E-93B8-9A131ECA150A}">
      <dgm:prSet/>
      <dgm:spPr/>
      <dgm:t>
        <a:bodyPr/>
        <a:lstStyle/>
        <a:p>
          <a:endParaRPr lang="ru-RU"/>
        </a:p>
      </dgm:t>
    </dgm:pt>
    <dgm:pt modelId="{BB9490AF-7741-4288-8626-1638856E91B8}">
      <dgm:prSet phldrT="[Текст]"/>
      <dgm:spPr/>
      <dgm:t>
        <a:bodyPr/>
        <a:lstStyle/>
        <a:p>
          <a:r>
            <a:rPr lang="ru-RU" b="1"/>
            <a:t>Партнерства</a:t>
          </a:r>
          <a:endParaRPr lang="ru-RU" b="1" dirty="0"/>
        </a:p>
      </dgm:t>
    </dgm:pt>
    <dgm:pt modelId="{5057EB64-DF8F-4EAD-83D8-E409EE0102FB}" type="parTrans" cxnId="{8088C444-D1DB-4500-8E75-FB1C21BBDC9C}">
      <dgm:prSet/>
      <dgm:spPr/>
      <dgm:t>
        <a:bodyPr/>
        <a:lstStyle/>
        <a:p>
          <a:endParaRPr lang="ru-RU"/>
        </a:p>
      </dgm:t>
    </dgm:pt>
    <dgm:pt modelId="{84AC6317-0B44-4E18-AACF-FC7B9CF5A642}" type="sibTrans" cxnId="{8088C444-D1DB-4500-8E75-FB1C21BBDC9C}">
      <dgm:prSet/>
      <dgm:spPr/>
      <dgm:t>
        <a:bodyPr/>
        <a:lstStyle/>
        <a:p>
          <a:endParaRPr lang="ru-RU"/>
        </a:p>
      </dgm:t>
    </dgm:pt>
    <dgm:pt modelId="{EDCB9D6A-4538-4762-99F2-D3A965A82692}">
      <dgm:prSet phldrT="[Текст]" custT="1"/>
      <dgm:spPr/>
      <dgm:t>
        <a:bodyPr lIns="36000" tIns="0" rIns="72000" bIns="0"/>
        <a:lstStyle/>
        <a:p>
          <a:r>
            <a:rPr lang="ru-RU" sz="1100" b="1" dirty="0"/>
            <a:t>OEM-интеграция в продукцию производителей контроллеров и счётчиков</a:t>
          </a:r>
        </a:p>
      </dgm:t>
    </dgm:pt>
    <dgm:pt modelId="{11B62078-F201-4FD3-928A-730E006A24D9}" type="parTrans" cxnId="{3078DFAF-5704-4303-A426-099476E5FD85}">
      <dgm:prSet/>
      <dgm:spPr/>
      <dgm:t>
        <a:bodyPr/>
        <a:lstStyle/>
        <a:p>
          <a:endParaRPr lang="ru-RU"/>
        </a:p>
      </dgm:t>
    </dgm:pt>
    <dgm:pt modelId="{076BB66C-3629-4501-B84B-E2E31CAE7F15}" type="sibTrans" cxnId="{3078DFAF-5704-4303-A426-099476E5FD85}">
      <dgm:prSet/>
      <dgm:spPr/>
      <dgm:t>
        <a:bodyPr/>
        <a:lstStyle/>
        <a:p>
          <a:endParaRPr lang="ru-RU"/>
        </a:p>
      </dgm:t>
    </dgm:pt>
    <dgm:pt modelId="{438F0752-DA1D-4407-871D-A575A6379BF3}">
      <dgm:prSet phldrT="[Текст]"/>
      <dgm:spPr/>
      <dgm:t>
        <a:bodyPr/>
        <a:lstStyle/>
        <a:p>
          <a:r>
            <a:rPr lang="ru-RU" b="1"/>
            <a:t>Поддержка и удержание</a:t>
          </a:r>
          <a:endParaRPr lang="ru-RU" b="1" dirty="0"/>
        </a:p>
      </dgm:t>
    </dgm:pt>
    <dgm:pt modelId="{0FC0A125-28B8-4F34-9AC8-DF21261676C9}" type="parTrans" cxnId="{084B2B05-C092-4085-ABC3-C812198554F1}">
      <dgm:prSet/>
      <dgm:spPr/>
      <dgm:t>
        <a:bodyPr/>
        <a:lstStyle/>
        <a:p>
          <a:endParaRPr lang="ru-RU"/>
        </a:p>
      </dgm:t>
    </dgm:pt>
    <dgm:pt modelId="{B6D02ACF-E167-4ED6-9AFF-FA836CE48DB1}" type="sibTrans" cxnId="{084B2B05-C092-4085-ABC3-C812198554F1}">
      <dgm:prSet/>
      <dgm:spPr/>
      <dgm:t>
        <a:bodyPr/>
        <a:lstStyle/>
        <a:p>
          <a:endParaRPr lang="ru-RU"/>
        </a:p>
      </dgm:t>
    </dgm:pt>
    <dgm:pt modelId="{B96939D6-212E-4C29-AB24-F39EA4BE22A6}">
      <dgm:prSet phldrT="[Текст]" custT="1"/>
      <dgm:spPr/>
      <dgm:t>
        <a:bodyPr tIns="0"/>
        <a:lstStyle/>
        <a:p>
          <a:r>
            <a:rPr lang="ru-RU" sz="1100" b="1" dirty="0"/>
            <a:t>Техническое сопровождение, обновления прошивки (OTA)</a:t>
          </a:r>
        </a:p>
      </dgm:t>
    </dgm:pt>
    <dgm:pt modelId="{A2812DBB-3604-4164-8F3B-EAEB2D447698}" type="parTrans" cxnId="{7022AB89-D44C-4B8D-BBA8-8DAFFD9422DA}">
      <dgm:prSet/>
      <dgm:spPr/>
      <dgm:t>
        <a:bodyPr/>
        <a:lstStyle/>
        <a:p>
          <a:endParaRPr lang="ru-RU"/>
        </a:p>
      </dgm:t>
    </dgm:pt>
    <dgm:pt modelId="{4C1030A2-65C0-48D1-AB17-A55621135C47}" type="sibTrans" cxnId="{7022AB89-D44C-4B8D-BBA8-8DAFFD9422DA}">
      <dgm:prSet/>
      <dgm:spPr/>
      <dgm:t>
        <a:bodyPr/>
        <a:lstStyle/>
        <a:p>
          <a:endParaRPr lang="ru-RU"/>
        </a:p>
      </dgm:t>
    </dgm:pt>
    <dgm:pt modelId="{8802FFEB-0112-4A9F-AC00-BCB4C3DBAE9D}">
      <dgm:prSet custT="1"/>
      <dgm:spPr/>
      <dgm:t>
        <a:bodyPr/>
        <a:lstStyle/>
        <a:p>
          <a:r>
            <a:rPr lang="ru-RU" sz="1200" b="1" kern="1200">
              <a:latin typeface="Calibri"/>
              <a:ea typeface="+mn-ea"/>
              <a:cs typeface="+mn-cs"/>
            </a:rPr>
            <a:t>Получение обратной связи от интеграторов и заказчиков</a:t>
          </a:r>
          <a:endParaRPr lang="ru-RU" sz="1200" b="1" kern="1200" dirty="0">
            <a:latin typeface="Calibri"/>
            <a:ea typeface="+mn-ea"/>
            <a:cs typeface="+mn-cs"/>
          </a:endParaRPr>
        </a:p>
      </dgm:t>
    </dgm:pt>
    <dgm:pt modelId="{B9D083AE-BA8B-447D-A5DA-5644F6464AC6}" type="parTrans" cxnId="{D1C51DE5-A18E-45A5-B469-6DF61575AC06}">
      <dgm:prSet/>
      <dgm:spPr/>
      <dgm:t>
        <a:bodyPr/>
        <a:lstStyle/>
        <a:p>
          <a:endParaRPr lang="ru-RU"/>
        </a:p>
      </dgm:t>
    </dgm:pt>
    <dgm:pt modelId="{CE2F7827-3117-4432-B9EA-4C9EB2F3262A}" type="sibTrans" cxnId="{D1C51DE5-A18E-45A5-B469-6DF61575AC06}">
      <dgm:prSet/>
      <dgm:spPr/>
      <dgm:t>
        <a:bodyPr/>
        <a:lstStyle/>
        <a:p>
          <a:endParaRPr lang="ru-RU"/>
        </a:p>
      </dgm:t>
    </dgm:pt>
    <dgm:pt modelId="{3BBDA7C8-10D8-4FF3-BA83-50E5F1B856F4}">
      <dgm:prSet custT="1"/>
      <dgm:spPr/>
      <dgm:t>
        <a:bodyPr/>
        <a:lstStyle/>
        <a:p>
          <a:r>
            <a:rPr lang="ru-RU" sz="1200" b="1" dirty="0"/>
            <a:t>Размещение на </a:t>
          </a:r>
          <a:r>
            <a:rPr lang="en-US" sz="1200" b="1" dirty="0"/>
            <a:t>B2B-</a:t>
          </a:r>
          <a:r>
            <a:rPr lang="ru-RU" sz="1200" b="1" dirty="0"/>
            <a:t>маркетплейсах</a:t>
          </a:r>
        </a:p>
      </dgm:t>
    </dgm:pt>
    <dgm:pt modelId="{B4CB3CA7-AF47-4463-87D7-82314C12549A}" type="parTrans" cxnId="{4119A7C6-67D9-4C29-9ACF-45D284479416}">
      <dgm:prSet/>
      <dgm:spPr/>
      <dgm:t>
        <a:bodyPr/>
        <a:lstStyle/>
        <a:p>
          <a:endParaRPr lang="ru-RU"/>
        </a:p>
      </dgm:t>
    </dgm:pt>
    <dgm:pt modelId="{71A966A4-535C-4610-A938-E0921865054C}" type="sibTrans" cxnId="{4119A7C6-67D9-4C29-9ACF-45D284479416}">
      <dgm:prSet/>
      <dgm:spPr/>
      <dgm:t>
        <a:bodyPr/>
        <a:lstStyle/>
        <a:p>
          <a:endParaRPr lang="ru-RU"/>
        </a:p>
      </dgm:t>
    </dgm:pt>
    <dgm:pt modelId="{C8DA2A91-F659-4DB0-B960-64B67D5EDE1C}">
      <dgm:prSet custT="1"/>
      <dgm:spPr/>
      <dgm:t>
        <a:bodyPr tIns="0"/>
        <a:lstStyle/>
        <a:p>
          <a:r>
            <a:rPr lang="ru-RU" sz="1100" b="1"/>
            <a:t>База знаний, поддержка интеграторов, кастомизация под проект</a:t>
          </a:r>
          <a:endParaRPr lang="ru-RU" sz="1100" b="1" dirty="0"/>
        </a:p>
      </dgm:t>
    </dgm:pt>
    <dgm:pt modelId="{F69C9C3C-D542-4657-A7E0-6FF728FFF069}" type="parTrans" cxnId="{93893017-CF4C-442B-874D-8E011D108BED}">
      <dgm:prSet/>
      <dgm:spPr/>
      <dgm:t>
        <a:bodyPr/>
        <a:lstStyle/>
        <a:p>
          <a:endParaRPr lang="ru-RU"/>
        </a:p>
      </dgm:t>
    </dgm:pt>
    <dgm:pt modelId="{B875CEDE-A338-446A-90FD-ECC9E7F339B1}" type="sibTrans" cxnId="{93893017-CF4C-442B-874D-8E011D108BED}">
      <dgm:prSet/>
      <dgm:spPr/>
      <dgm:t>
        <a:bodyPr/>
        <a:lstStyle/>
        <a:p>
          <a:endParaRPr lang="ru-RU"/>
        </a:p>
      </dgm:t>
    </dgm:pt>
    <dgm:pt modelId="{B3667B0F-7823-4BF5-A084-2BCD6217AB64}">
      <dgm:prSet custT="1"/>
      <dgm:spPr/>
      <dgm:t>
        <a:bodyPr lIns="36000" tIns="0" rIns="72000" bIns="0"/>
        <a:lstStyle/>
        <a:p>
          <a:r>
            <a:rPr lang="ru-RU" sz="1100" b="1"/>
            <a:t>Сотрудничество с разработчиками SCADA-систем (DispSky и др.)</a:t>
          </a:r>
          <a:endParaRPr lang="ru-RU" sz="1100" b="1" dirty="0"/>
        </a:p>
      </dgm:t>
    </dgm:pt>
    <dgm:pt modelId="{DCFBC908-9F0D-4796-8582-590B44571874}" type="parTrans" cxnId="{E646BD13-3BFF-4E20-A5D7-9C150F0730F9}">
      <dgm:prSet/>
      <dgm:spPr/>
      <dgm:t>
        <a:bodyPr/>
        <a:lstStyle/>
        <a:p>
          <a:endParaRPr lang="ru-RU"/>
        </a:p>
      </dgm:t>
    </dgm:pt>
    <dgm:pt modelId="{F0041193-A5D0-4260-842F-83746D239D69}" type="sibTrans" cxnId="{E646BD13-3BFF-4E20-A5D7-9C150F0730F9}">
      <dgm:prSet/>
      <dgm:spPr/>
      <dgm:t>
        <a:bodyPr/>
        <a:lstStyle/>
        <a:p>
          <a:endParaRPr lang="ru-RU"/>
        </a:p>
      </dgm:t>
    </dgm:pt>
    <dgm:pt modelId="{3BE9C73B-5CCA-4B33-BBE0-B3F03F1D80E8}">
      <dgm:prSet custT="1"/>
      <dgm:spPr/>
      <dgm:t>
        <a:bodyPr/>
        <a:lstStyle/>
        <a:p>
          <a:r>
            <a:rPr lang="ru-RU" sz="1200" b="1"/>
            <a:t>Публикация на тематических онлайн ресурсах</a:t>
          </a:r>
          <a:endParaRPr lang="ru-RU" sz="1200" b="1" dirty="0"/>
        </a:p>
      </dgm:t>
    </dgm:pt>
    <dgm:pt modelId="{73191003-B150-4077-B2F2-6AFB36EA4C45}" type="parTrans" cxnId="{828D2288-02D3-4B57-A9D5-937D35F1F3FB}">
      <dgm:prSet/>
      <dgm:spPr/>
      <dgm:t>
        <a:bodyPr/>
        <a:lstStyle/>
        <a:p>
          <a:endParaRPr lang="ru-RU"/>
        </a:p>
      </dgm:t>
    </dgm:pt>
    <dgm:pt modelId="{7469738B-CCD0-400F-8DD7-46FE34E25EAE}" type="sibTrans" cxnId="{828D2288-02D3-4B57-A9D5-937D35F1F3FB}">
      <dgm:prSet/>
      <dgm:spPr/>
      <dgm:t>
        <a:bodyPr/>
        <a:lstStyle/>
        <a:p>
          <a:endParaRPr lang="ru-RU"/>
        </a:p>
      </dgm:t>
    </dgm:pt>
    <dgm:pt modelId="{4BF5E35E-5D20-4260-BE88-F6A1A95D57BC}" type="pres">
      <dgm:prSet presAssocID="{567D86FF-2452-4F8E-958C-55CB1C1FB532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BBEE04BD-645C-41CA-AF0C-F904A5707D59}" type="pres">
      <dgm:prSet presAssocID="{567D86FF-2452-4F8E-958C-55CB1C1FB532}" presName="children" presStyleCnt="0"/>
      <dgm:spPr/>
    </dgm:pt>
    <dgm:pt modelId="{EEF5FD86-1A9D-4ACA-8830-CE0E8573EF18}" type="pres">
      <dgm:prSet presAssocID="{567D86FF-2452-4F8E-958C-55CB1C1FB532}" presName="child1group" presStyleCnt="0"/>
      <dgm:spPr/>
    </dgm:pt>
    <dgm:pt modelId="{069F9DC0-2EE2-4DA5-97AB-04280690728B}" type="pres">
      <dgm:prSet presAssocID="{567D86FF-2452-4F8E-958C-55CB1C1FB532}" presName="child1" presStyleLbl="bgAcc1" presStyleIdx="0" presStyleCnt="4" custScaleX="190374" custScaleY="112611" custLinFactNeighborX="-40513"/>
      <dgm:spPr/>
    </dgm:pt>
    <dgm:pt modelId="{82254E5D-B834-4957-A0CE-A7BE4B522B16}" type="pres">
      <dgm:prSet presAssocID="{567D86FF-2452-4F8E-958C-55CB1C1FB532}" presName="child1Text" presStyleLbl="bgAcc1" presStyleIdx="0" presStyleCnt="4">
        <dgm:presLayoutVars>
          <dgm:bulletEnabled val="1"/>
        </dgm:presLayoutVars>
      </dgm:prSet>
      <dgm:spPr/>
    </dgm:pt>
    <dgm:pt modelId="{AC6AF648-3DC4-4716-9F65-951AB159C741}" type="pres">
      <dgm:prSet presAssocID="{567D86FF-2452-4F8E-958C-55CB1C1FB532}" presName="child2group" presStyleCnt="0"/>
      <dgm:spPr/>
    </dgm:pt>
    <dgm:pt modelId="{1712EBD7-AF75-4CC7-AE79-6193EC024CF8}" type="pres">
      <dgm:prSet presAssocID="{567D86FF-2452-4F8E-958C-55CB1C1FB532}" presName="child2" presStyleLbl="bgAcc1" presStyleIdx="1" presStyleCnt="4" custScaleX="208345" custScaleY="123566" custLinFactNeighborX="58022" custLinFactNeighborY="1611"/>
      <dgm:spPr/>
    </dgm:pt>
    <dgm:pt modelId="{E8548E25-1200-4E25-8602-378179CBACAD}" type="pres">
      <dgm:prSet presAssocID="{567D86FF-2452-4F8E-958C-55CB1C1FB532}" presName="child2Text" presStyleLbl="bgAcc1" presStyleIdx="1" presStyleCnt="4">
        <dgm:presLayoutVars>
          <dgm:bulletEnabled val="1"/>
        </dgm:presLayoutVars>
      </dgm:prSet>
      <dgm:spPr/>
    </dgm:pt>
    <dgm:pt modelId="{CD217B65-F83A-4DD2-AC0E-A700075E8BF8}" type="pres">
      <dgm:prSet presAssocID="{567D86FF-2452-4F8E-958C-55CB1C1FB532}" presName="child3group" presStyleCnt="0"/>
      <dgm:spPr/>
    </dgm:pt>
    <dgm:pt modelId="{B504CE74-7CD2-4D73-A94E-7A1B7E4D1CD5}" type="pres">
      <dgm:prSet presAssocID="{567D86FF-2452-4F8E-958C-55CB1C1FB532}" presName="child3" presStyleLbl="bgAcc1" presStyleIdx="2" presStyleCnt="4" custScaleX="202715" custScaleY="120329" custLinFactNeighborX="63539" custLinFactNeighborY="2556"/>
      <dgm:spPr/>
    </dgm:pt>
    <dgm:pt modelId="{3BB9CB4F-9352-47EF-B6AB-62DC8223211D}" type="pres">
      <dgm:prSet presAssocID="{567D86FF-2452-4F8E-958C-55CB1C1FB532}" presName="child3Text" presStyleLbl="bgAcc1" presStyleIdx="2" presStyleCnt="4">
        <dgm:presLayoutVars>
          <dgm:bulletEnabled val="1"/>
        </dgm:presLayoutVars>
      </dgm:prSet>
      <dgm:spPr/>
    </dgm:pt>
    <dgm:pt modelId="{4F3AF431-111A-496C-BF4F-5F823B823210}" type="pres">
      <dgm:prSet presAssocID="{567D86FF-2452-4F8E-958C-55CB1C1FB532}" presName="child4group" presStyleCnt="0"/>
      <dgm:spPr/>
    </dgm:pt>
    <dgm:pt modelId="{AFB4D92D-FE04-4162-A962-8165E021C8F0}" type="pres">
      <dgm:prSet presAssocID="{567D86FF-2452-4F8E-958C-55CB1C1FB532}" presName="child4" presStyleLbl="bgAcc1" presStyleIdx="3" presStyleCnt="4" custScaleX="190010" custScaleY="127687" custLinFactNeighborX="-38803"/>
      <dgm:spPr/>
    </dgm:pt>
    <dgm:pt modelId="{AD82824D-97AB-4C8C-BCE4-6CF810D9FEC9}" type="pres">
      <dgm:prSet presAssocID="{567D86FF-2452-4F8E-958C-55CB1C1FB532}" presName="child4Text" presStyleLbl="bgAcc1" presStyleIdx="3" presStyleCnt="4">
        <dgm:presLayoutVars>
          <dgm:bulletEnabled val="1"/>
        </dgm:presLayoutVars>
      </dgm:prSet>
      <dgm:spPr/>
    </dgm:pt>
    <dgm:pt modelId="{D2E607D2-3AD7-416B-B3BE-77DCF85936D7}" type="pres">
      <dgm:prSet presAssocID="{567D86FF-2452-4F8E-958C-55CB1C1FB532}" presName="childPlaceholder" presStyleCnt="0"/>
      <dgm:spPr/>
    </dgm:pt>
    <dgm:pt modelId="{BE3C25A4-2499-41C3-B213-21077616C4E6}" type="pres">
      <dgm:prSet presAssocID="{567D86FF-2452-4F8E-958C-55CB1C1FB532}" presName="circle" presStyleCnt="0"/>
      <dgm:spPr/>
    </dgm:pt>
    <dgm:pt modelId="{C2A4197D-EC58-4A86-8B39-F7346B5CC29A}" type="pres">
      <dgm:prSet presAssocID="{567D86FF-2452-4F8E-958C-55CB1C1FB532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9E04B092-B1AA-40BC-AF85-D29A5A0D874D}" type="pres">
      <dgm:prSet presAssocID="{567D86FF-2452-4F8E-958C-55CB1C1FB532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B96AC8FD-10F1-469C-A15A-0E8658EF94E0}" type="pres">
      <dgm:prSet presAssocID="{567D86FF-2452-4F8E-958C-55CB1C1FB532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6483B44F-428D-425D-B82C-F098C3AEE778}" type="pres">
      <dgm:prSet presAssocID="{567D86FF-2452-4F8E-958C-55CB1C1FB532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0EE490BA-56F0-41A7-AE16-4569AD8857F1}" type="pres">
      <dgm:prSet presAssocID="{567D86FF-2452-4F8E-958C-55CB1C1FB532}" presName="quadrantPlaceholder" presStyleCnt="0"/>
      <dgm:spPr/>
    </dgm:pt>
    <dgm:pt modelId="{71D804A7-FBBA-449F-871D-76E9186F463E}" type="pres">
      <dgm:prSet presAssocID="{567D86FF-2452-4F8E-958C-55CB1C1FB532}" presName="center1" presStyleLbl="fgShp" presStyleIdx="0" presStyleCnt="2"/>
      <dgm:spPr/>
    </dgm:pt>
    <dgm:pt modelId="{EC3C99CF-C629-44F9-93CE-28EEE3FCDA8C}" type="pres">
      <dgm:prSet presAssocID="{567D86FF-2452-4F8E-958C-55CB1C1FB532}" presName="center2" presStyleLbl="fgShp" presStyleIdx="1" presStyleCnt="2"/>
      <dgm:spPr/>
    </dgm:pt>
  </dgm:ptLst>
  <dgm:cxnLst>
    <dgm:cxn modelId="{084B2B05-C092-4085-ABC3-C812198554F1}" srcId="{567D86FF-2452-4F8E-958C-55CB1C1FB532}" destId="{438F0752-DA1D-4407-871D-A575A6379BF3}" srcOrd="3" destOrd="0" parTransId="{0FC0A125-28B8-4F34-9AC8-DF21261676C9}" sibTransId="{B6D02ACF-E167-4ED6-9AFF-FA836CE48DB1}"/>
    <dgm:cxn modelId="{E646BD13-3BFF-4E20-A5D7-9C150F0730F9}" srcId="{BB9490AF-7741-4288-8626-1638856E91B8}" destId="{B3667B0F-7823-4BF5-A084-2BCD6217AB64}" srcOrd="1" destOrd="0" parTransId="{DCFBC908-9F0D-4796-8582-590B44571874}" sibTransId="{F0041193-A5D0-4260-842F-83746D239D69}"/>
    <dgm:cxn modelId="{93893017-CF4C-442B-874D-8E011D108BED}" srcId="{438F0752-DA1D-4407-871D-A575A6379BF3}" destId="{C8DA2A91-F659-4DB0-B960-64B67D5EDE1C}" srcOrd="1" destOrd="0" parTransId="{F69C9C3C-D542-4657-A7E0-6FF728FFF069}" sibTransId="{B875CEDE-A338-446A-90FD-ECC9E7F339B1}"/>
    <dgm:cxn modelId="{31A0631B-22B7-4E4F-830D-0F9E46BF4749}" type="presOf" srcId="{B3667B0F-7823-4BF5-A084-2BCD6217AB64}" destId="{3BB9CB4F-9352-47EF-B6AB-62DC8223211D}" srcOrd="1" destOrd="1" presId="urn:microsoft.com/office/officeart/2005/8/layout/cycle4"/>
    <dgm:cxn modelId="{BDB0F621-5EDC-47C8-8E4D-0374231290E8}" type="presOf" srcId="{CE18B835-3981-4645-849C-E096A8E95E7B}" destId="{1712EBD7-AF75-4CC7-AE79-6193EC024CF8}" srcOrd="0" destOrd="0" presId="urn:microsoft.com/office/officeart/2005/8/layout/cycle4"/>
    <dgm:cxn modelId="{85178824-E651-4440-A3AA-7E996A0F0AC8}" type="presOf" srcId="{3BBDA7C8-10D8-4FF3-BA83-50E5F1B856F4}" destId="{1712EBD7-AF75-4CC7-AE79-6193EC024CF8}" srcOrd="0" destOrd="1" presId="urn:microsoft.com/office/officeart/2005/8/layout/cycle4"/>
    <dgm:cxn modelId="{B6335828-1BD3-4493-BCFA-6B7CF5BDF850}" type="presOf" srcId="{438F0752-DA1D-4407-871D-A575A6379BF3}" destId="{6483B44F-428D-425D-B82C-F098C3AEE778}" srcOrd="0" destOrd="0" presId="urn:microsoft.com/office/officeart/2005/8/layout/cycle4"/>
    <dgm:cxn modelId="{F9665F2F-F400-403E-93B8-9A131ECA150A}" srcId="{8B731F34-58D6-4E58-BA54-A9A5AD0DAE61}" destId="{CE18B835-3981-4645-849C-E096A8E95E7B}" srcOrd="0" destOrd="0" parTransId="{3D06E2DD-0BF0-4C5B-825F-4832EF857FAD}" sibTransId="{033D8A02-1FED-45AC-A427-00CAF9D17B2E}"/>
    <dgm:cxn modelId="{488B0534-E187-439A-AF9A-3DBF25227B1B}" type="presOf" srcId="{C0071B4B-120E-4512-BC57-CDA51DD00576}" destId="{069F9DC0-2EE2-4DA5-97AB-04280690728B}" srcOrd="0" destOrd="0" presId="urn:microsoft.com/office/officeart/2005/8/layout/cycle4"/>
    <dgm:cxn modelId="{34E69F39-7940-4F85-90A6-F265934DA5DA}" type="presOf" srcId="{EDCB9D6A-4538-4762-99F2-D3A965A82692}" destId="{3BB9CB4F-9352-47EF-B6AB-62DC8223211D}" srcOrd="1" destOrd="0" presId="urn:microsoft.com/office/officeart/2005/8/layout/cycle4"/>
    <dgm:cxn modelId="{64CB873A-2925-4F6D-A995-ECB5B70DC12D}" type="presOf" srcId="{3BBDA7C8-10D8-4FF3-BA83-50E5F1B856F4}" destId="{E8548E25-1200-4E25-8602-378179CBACAD}" srcOrd="1" destOrd="1" presId="urn:microsoft.com/office/officeart/2005/8/layout/cycle4"/>
    <dgm:cxn modelId="{9E6CEC3C-0E3C-40E9-A537-817D7FBE7036}" type="presOf" srcId="{EDCB9D6A-4538-4762-99F2-D3A965A82692}" destId="{B504CE74-7CD2-4D73-A94E-7A1B7E4D1CD5}" srcOrd="0" destOrd="0" presId="urn:microsoft.com/office/officeart/2005/8/layout/cycle4"/>
    <dgm:cxn modelId="{CA6CB33D-582B-4A82-86B1-1A567217635B}" type="presOf" srcId="{B96939D6-212E-4C29-AB24-F39EA4BE22A6}" destId="{AD82824D-97AB-4C8C-BCE4-6CF810D9FEC9}" srcOrd="1" destOrd="0" presId="urn:microsoft.com/office/officeart/2005/8/layout/cycle4"/>
    <dgm:cxn modelId="{14BBD45C-7568-4770-A826-642A6246DBBE}" type="presOf" srcId="{3BE9C73B-5CCA-4B33-BBE0-B3F03F1D80E8}" destId="{1712EBD7-AF75-4CC7-AE79-6193EC024CF8}" srcOrd="0" destOrd="2" presId="urn:microsoft.com/office/officeart/2005/8/layout/cycle4"/>
    <dgm:cxn modelId="{8088C444-D1DB-4500-8E75-FB1C21BBDC9C}" srcId="{567D86FF-2452-4F8E-958C-55CB1C1FB532}" destId="{BB9490AF-7741-4288-8626-1638856E91B8}" srcOrd="2" destOrd="0" parTransId="{5057EB64-DF8F-4EAD-83D8-E409EE0102FB}" sibTransId="{84AC6317-0B44-4E18-AACF-FC7B9CF5A642}"/>
    <dgm:cxn modelId="{3CB12D67-162D-4D5C-ACC1-207EAD8ACA78}" type="presOf" srcId="{C8DA2A91-F659-4DB0-B960-64B67D5EDE1C}" destId="{AFB4D92D-FE04-4162-A962-8165E021C8F0}" srcOrd="0" destOrd="1" presId="urn:microsoft.com/office/officeart/2005/8/layout/cycle4"/>
    <dgm:cxn modelId="{27BFFD68-B0B7-45DC-BA5B-7E35D641158C}" srcId="{567D86FF-2452-4F8E-958C-55CB1C1FB532}" destId="{8B731F34-58D6-4E58-BA54-A9A5AD0DAE61}" srcOrd="1" destOrd="0" parTransId="{94E8FADA-366D-418F-AADE-03A386FFFEA7}" sibTransId="{BE89426B-0A67-4194-BBFB-2160D41D58B0}"/>
    <dgm:cxn modelId="{BD507A4F-AE64-4183-9370-6D521916FD53}" type="presOf" srcId="{BB9490AF-7741-4288-8626-1638856E91B8}" destId="{B96AC8FD-10F1-469C-A15A-0E8658EF94E0}" srcOrd="0" destOrd="0" presId="urn:microsoft.com/office/officeart/2005/8/layout/cycle4"/>
    <dgm:cxn modelId="{57590250-0FA1-48C4-AD2F-58C26DBA96C3}" type="presOf" srcId="{8802FFEB-0112-4A9F-AC00-BCB4C3DBAE9D}" destId="{069F9DC0-2EE2-4DA5-97AB-04280690728B}" srcOrd="0" destOrd="1" presId="urn:microsoft.com/office/officeart/2005/8/layout/cycle4"/>
    <dgm:cxn modelId="{E258265A-2DBF-4429-BD25-D1A13CF6419F}" type="presOf" srcId="{CE18B835-3981-4645-849C-E096A8E95E7B}" destId="{E8548E25-1200-4E25-8602-378179CBACAD}" srcOrd="1" destOrd="0" presId="urn:microsoft.com/office/officeart/2005/8/layout/cycle4"/>
    <dgm:cxn modelId="{828D2288-02D3-4B57-A9D5-937D35F1F3FB}" srcId="{8B731F34-58D6-4E58-BA54-A9A5AD0DAE61}" destId="{3BE9C73B-5CCA-4B33-BBE0-B3F03F1D80E8}" srcOrd="2" destOrd="0" parTransId="{73191003-B150-4077-B2F2-6AFB36EA4C45}" sibTransId="{7469738B-CCD0-400F-8DD7-46FE34E25EAE}"/>
    <dgm:cxn modelId="{7022AB89-D44C-4B8D-BBA8-8DAFFD9422DA}" srcId="{438F0752-DA1D-4407-871D-A575A6379BF3}" destId="{B96939D6-212E-4C29-AB24-F39EA4BE22A6}" srcOrd="0" destOrd="0" parTransId="{A2812DBB-3604-4164-8F3B-EAEB2D447698}" sibTransId="{4C1030A2-65C0-48D1-AB17-A55621135C47}"/>
    <dgm:cxn modelId="{3240139C-B91B-4323-9F38-BB7D3875E504}" type="presOf" srcId="{3BE9C73B-5CCA-4B33-BBE0-B3F03F1D80E8}" destId="{E8548E25-1200-4E25-8602-378179CBACAD}" srcOrd="1" destOrd="2" presId="urn:microsoft.com/office/officeart/2005/8/layout/cycle4"/>
    <dgm:cxn modelId="{8569ACA9-12F6-4041-A10D-38F08A74B45A}" type="presOf" srcId="{8B731F34-58D6-4E58-BA54-A9A5AD0DAE61}" destId="{9E04B092-B1AA-40BC-AF85-D29A5A0D874D}" srcOrd="0" destOrd="0" presId="urn:microsoft.com/office/officeart/2005/8/layout/cycle4"/>
    <dgm:cxn modelId="{3078DFAF-5704-4303-A426-099476E5FD85}" srcId="{BB9490AF-7741-4288-8626-1638856E91B8}" destId="{EDCB9D6A-4538-4762-99F2-D3A965A82692}" srcOrd="0" destOrd="0" parTransId="{11B62078-F201-4FD3-928A-730E006A24D9}" sibTransId="{076BB66C-3629-4501-B84B-E2E31CAE7F15}"/>
    <dgm:cxn modelId="{5796BDB0-E88A-4283-907F-CC8DBD10DE76}" type="presOf" srcId="{8802FFEB-0112-4A9F-AC00-BCB4C3DBAE9D}" destId="{82254E5D-B834-4957-A0CE-A7BE4B522B16}" srcOrd="1" destOrd="1" presId="urn:microsoft.com/office/officeart/2005/8/layout/cycle4"/>
    <dgm:cxn modelId="{958AE9B5-1492-474D-AE1C-56ABD8021CE5}" srcId="{5B11D336-2F01-4712-AB2E-19C015E0F833}" destId="{C0071B4B-120E-4512-BC57-CDA51DD00576}" srcOrd="0" destOrd="0" parTransId="{01822367-25A3-4495-851D-81450454DB88}" sibTransId="{63F79B30-FC91-44E9-9F0B-3116D0986373}"/>
    <dgm:cxn modelId="{AE33F0BE-4D80-4F2C-A438-77BA95E5F8D1}" type="presOf" srcId="{567D86FF-2452-4F8E-958C-55CB1C1FB532}" destId="{4BF5E35E-5D20-4260-BE88-F6A1A95D57BC}" srcOrd="0" destOrd="0" presId="urn:microsoft.com/office/officeart/2005/8/layout/cycle4"/>
    <dgm:cxn modelId="{4119A7C6-67D9-4C29-9ACF-45D284479416}" srcId="{8B731F34-58D6-4E58-BA54-A9A5AD0DAE61}" destId="{3BBDA7C8-10D8-4FF3-BA83-50E5F1B856F4}" srcOrd="1" destOrd="0" parTransId="{B4CB3CA7-AF47-4463-87D7-82314C12549A}" sibTransId="{71A966A4-535C-4610-A938-E0921865054C}"/>
    <dgm:cxn modelId="{F5A4FEDA-CA4E-49CA-8B11-6B45D99EF7E9}" srcId="{567D86FF-2452-4F8E-958C-55CB1C1FB532}" destId="{5B11D336-2F01-4712-AB2E-19C015E0F833}" srcOrd="0" destOrd="0" parTransId="{CC5C7311-00D0-44DF-A17B-EDA658556CEB}" sibTransId="{AEED9626-38C9-45DC-9315-14F59985BAAB}"/>
    <dgm:cxn modelId="{28A79AE0-E84E-40A2-959A-A2B068EBE0D0}" type="presOf" srcId="{B96939D6-212E-4C29-AB24-F39EA4BE22A6}" destId="{AFB4D92D-FE04-4162-A962-8165E021C8F0}" srcOrd="0" destOrd="0" presId="urn:microsoft.com/office/officeart/2005/8/layout/cycle4"/>
    <dgm:cxn modelId="{D1C51DE5-A18E-45A5-B469-6DF61575AC06}" srcId="{5B11D336-2F01-4712-AB2E-19C015E0F833}" destId="{8802FFEB-0112-4A9F-AC00-BCB4C3DBAE9D}" srcOrd="1" destOrd="0" parTransId="{B9D083AE-BA8B-447D-A5DA-5644F6464AC6}" sibTransId="{CE2F7827-3117-4432-B9EA-4C9EB2F3262A}"/>
    <dgm:cxn modelId="{84AFCEE5-07D1-46D4-AEEB-A92A28DC2B5D}" type="presOf" srcId="{B3667B0F-7823-4BF5-A084-2BCD6217AB64}" destId="{B504CE74-7CD2-4D73-A94E-7A1B7E4D1CD5}" srcOrd="0" destOrd="1" presId="urn:microsoft.com/office/officeart/2005/8/layout/cycle4"/>
    <dgm:cxn modelId="{E9868EEF-0ACB-4C36-ACD2-15F1F0D95538}" type="presOf" srcId="{5B11D336-2F01-4712-AB2E-19C015E0F833}" destId="{C2A4197D-EC58-4A86-8B39-F7346B5CC29A}" srcOrd="0" destOrd="0" presId="urn:microsoft.com/office/officeart/2005/8/layout/cycle4"/>
    <dgm:cxn modelId="{04C433F0-7C89-4200-8766-B10654DBBFCB}" type="presOf" srcId="{C8DA2A91-F659-4DB0-B960-64B67D5EDE1C}" destId="{AD82824D-97AB-4C8C-BCE4-6CF810D9FEC9}" srcOrd="1" destOrd="1" presId="urn:microsoft.com/office/officeart/2005/8/layout/cycle4"/>
    <dgm:cxn modelId="{07A55FFD-DFAE-4565-A053-652A2F379ADD}" type="presOf" srcId="{C0071B4B-120E-4512-BC57-CDA51DD00576}" destId="{82254E5D-B834-4957-A0CE-A7BE4B522B16}" srcOrd="1" destOrd="0" presId="urn:microsoft.com/office/officeart/2005/8/layout/cycle4"/>
    <dgm:cxn modelId="{C093603A-89EC-45C0-A87D-EA53E78FD3C9}" type="presParOf" srcId="{4BF5E35E-5D20-4260-BE88-F6A1A95D57BC}" destId="{BBEE04BD-645C-41CA-AF0C-F904A5707D59}" srcOrd="0" destOrd="0" presId="urn:microsoft.com/office/officeart/2005/8/layout/cycle4"/>
    <dgm:cxn modelId="{29943A49-EEF3-45D6-A83C-9A1D1715BE9B}" type="presParOf" srcId="{BBEE04BD-645C-41CA-AF0C-F904A5707D59}" destId="{EEF5FD86-1A9D-4ACA-8830-CE0E8573EF18}" srcOrd="0" destOrd="0" presId="urn:microsoft.com/office/officeart/2005/8/layout/cycle4"/>
    <dgm:cxn modelId="{BE76B76E-AA20-41CA-AC4C-6D44A8637CB2}" type="presParOf" srcId="{EEF5FD86-1A9D-4ACA-8830-CE0E8573EF18}" destId="{069F9DC0-2EE2-4DA5-97AB-04280690728B}" srcOrd="0" destOrd="0" presId="urn:microsoft.com/office/officeart/2005/8/layout/cycle4"/>
    <dgm:cxn modelId="{FE8EBA5A-3A5D-4D3D-8DFC-CDBA9DB4B36F}" type="presParOf" srcId="{EEF5FD86-1A9D-4ACA-8830-CE0E8573EF18}" destId="{82254E5D-B834-4957-A0CE-A7BE4B522B16}" srcOrd="1" destOrd="0" presId="urn:microsoft.com/office/officeart/2005/8/layout/cycle4"/>
    <dgm:cxn modelId="{AA9F9B61-4439-43F2-9F8D-D4BE89FFBD4C}" type="presParOf" srcId="{BBEE04BD-645C-41CA-AF0C-F904A5707D59}" destId="{AC6AF648-3DC4-4716-9F65-951AB159C741}" srcOrd="1" destOrd="0" presId="urn:microsoft.com/office/officeart/2005/8/layout/cycle4"/>
    <dgm:cxn modelId="{828A2ABF-6A91-431B-B205-68DDD3AF83CE}" type="presParOf" srcId="{AC6AF648-3DC4-4716-9F65-951AB159C741}" destId="{1712EBD7-AF75-4CC7-AE79-6193EC024CF8}" srcOrd="0" destOrd="0" presId="urn:microsoft.com/office/officeart/2005/8/layout/cycle4"/>
    <dgm:cxn modelId="{B63B142B-1591-4597-AB44-34D6D0F1EC00}" type="presParOf" srcId="{AC6AF648-3DC4-4716-9F65-951AB159C741}" destId="{E8548E25-1200-4E25-8602-378179CBACAD}" srcOrd="1" destOrd="0" presId="urn:microsoft.com/office/officeart/2005/8/layout/cycle4"/>
    <dgm:cxn modelId="{4F88F940-33CA-4E0E-84F7-88B2A70263B5}" type="presParOf" srcId="{BBEE04BD-645C-41CA-AF0C-F904A5707D59}" destId="{CD217B65-F83A-4DD2-AC0E-A700075E8BF8}" srcOrd="2" destOrd="0" presId="urn:microsoft.com/office/officeart/2005/8/layout/cycle4"/>
    <dgm:cxn modelId="{0DB5E863-D77F-412C-AA69-B3500AE5EFD0}" type="presParOf" srcId="{CD217B65-F83A-4DD2-AC0E-A700075E8BF8}" destId="{B504CE74-7CD2-4D73-A94E-7A1B7E4D1CD5}" srcOrd="0" destOrd="0" presId="urn:microsoft.com/office/officeart/2005/8/layout/cycle4"/>
    <dgm:cxn modelId="{9DC339EF-5A88-44C9-AEAE-B58A0623A732}" type="presParOf" srcId="{CD217B65-F83A-4DD2-AC0E-A700075E8BF8}" destId="{3BB9CB4F-9352-47EF-B6AB-62DC8223211D}" srcOrd="1" destOrd="0" presId="urn:microsoft.com/office/officeart/2005/8/layout/cycle4"/>
    <dgm:cxn modelId="{73453543-491F-4A96-B652-2BC083A5E789}" type="presParOf" srcId="{BBEE04BD-645C-41CA-AF0C-F904A5707D59}" destId="{4F3AF431-111A-496C-BF4F-5F823B823210}" srcOrd="3" destOrd="0" presId="urn:microsoft.com/office/officeart/2005/8/layout/cycle4"/>
    <dgm:cxn modelId="{9E220283-6572-477C-91B1-7CC6EF3810F2}" type="presParOf" srcId="{4F3AF431-111A-496C-BF4F-5F823B823210}" destId="{AFB4D92D-FE04-4162-A962-8165E021C8F0}" srcOrd="0" destOrd="0" presId="urn:microsoft.com/office/officeart/2005/8/layout/cycle4"/>
    <dgm:cxn modelId="{2E0B2BCA-C0CB-461B-AAAB-10C6EBDD16E9}" type="presParOf" srcId="{4F3AF431-111A-496C-BF4F-5F823B823210}" destId="{AD82824D-97AB-4C8C-BCE4-6CF810D9FEC9}" srcOrd="1" destOrd="0" presId="urn:microsoft.com/office/officeart/2005/8/layout/cycle4"/>
    <dgm:cxn modelId="{0C7C0C08-755C-4855-B53C-D9CE4B7E77B5}" type="presParOf" srcId="{BBEE04BD-645C-41CA-AF0C-F904A5707D59}" destId="{D2E607D2-3AD7-416B-B3BE-77DCF85936D7}" srcOrd="4" destOrd="0" presId="urn:microsoft.com/office/officeart/2005/8/layout/cycle4"/>
    <dgm:cxn modelId="{CC9FCBF2-3B89-4EBA-B29B-5D7AF74C1282}" type="presParOf" srcId="{4BF5E35E-5D20-4260-BE88-F6A1A95D57BC}" destId="{BE3C25A4-2499-41C3-B213-21077616C4E6}" srcOrd="1" destOrd="0" presId="urn:microsoft.com/office/officeart/2005/8/layout/cycle4"/>
    <dgm:cxn modelId="{C3EC34A7-AA9B-4BEE-BBE9-44EC8F9B1036}" type="presParOf" srcId="{BE3C25A4-2499-41C3-B213-21077616C4E6}" destId="{C2A4197D-EC58-4A86-8B39-F7346B5CC29A}" srcOrd="0" destOrd="0" presId="urn:microsoft.com/office/officeart/2005/8/layout/cycle4"/>
    <dgm:cxn modelId="{5682E398-291F-4C0D-9FA3-C60CB7D81C95}" type="presParOf" srcId="{BE3C25A4-2499-41C3-B213-21077616C4E6}" destId="{9E04B092-B1AA-40BC-AF85-D29A5A0D874D}" srcOrd="1" destOrd="0" presId="urn:microsoft.com/office/officeart/2005/8/layout/cycle4"/>
    <dgm:cxn modelId="{77BC7146-E305-49E4-B7DE-17106C5D639C}" type="presParOf" srcId="{BE3C25A4-2499-41C3-B213-21077616C4E6}" destId="{B96AC8FD-10F1-469C-A15A-0E8658EF94E0}" srcOrd="2" destOrd="0" presId="urn:microsoft.com/office/officeart/2005/8/layout/cycle4"/>
    <dgm:cxn modelId="{116123CE-D9D4-4397-A899-C74026B14450}" type="presParOf" srcId="{BE3C25A4-2499-41C3-B213-21077616C4E6}" destId="{6483B44F-428D-425D-B82C-F098C3AEE778}" srcOrd="3" destOrd="0" presId="urn:microsoft.com/office/officeart/2005/8/layout/cycle4"/>
    <dgm:cxn modelId="{0F573E2B-E578-4BC8-9D10-6980CC37685F}" type="presParOf" srcId="{BE3C25A4-2499-41C3-B213-21077616C4E6}" destId="{0EE490BA-56F0-41A7-AE16-4569AD8857F1}" srcOrd="4" destOrd="0" presId="urn:microsoft.com/office/officeart/2005/8/layout/cycle4"/>
    <dgm:cxn modelId="{DF7ED331-A15E-45D0-B36B-9157683E895E}" type="presParOf" srcId="{4BF5E35E-5D20-4260-BE88-F6A1A95D57BC}" destId="{71D804A7-FBBA-449F-871D-76E9186F463E}" srcOrd="2" destOrd="0" presId="urn:microsoft.com/office/officeart/2005/8/layout/cycle4"/>
    <dgm:cxn modelId="{10E06AFC-87A7-4B6D-8AD4-E8BE16CBD5F2}" type="presParOf" srcId="{4BF5E35E-5D20-4260-BE88-F6A1A95D57BC}" destId="{EC3C99CF-C629-44F9-93CE-28EEE3FCDA8C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4510DF6-989B-4FE4-9AAD-C113CF67E98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7BC1C8-3CE3-4EDA-B6D0-31DE8DB2CA5E}">
      <dgm:prSet/>
      <dgm:spPr/>
      <dgm:t>
        <a:bodyPr/>
        <a:lstStyle/>
        <a:p>
          <a:r>
            <a:rPr lang="ru-RU" dirty="0"/>
            <a:t>Защита результатов интеллектуальной деятельности включает следующие разделы:</a:t>
          </a:r>
        </a:p>
      </dgm:t>
    </dgm:pt>
    <dgm:pt modelId="{4583A335-E36A-4689-B0CD-8C4F52C4A2BF}" type="parTrans" cxnId="{519117C0-F9F4-4978-A30B-3869BBE58427}">
      <dgm:prSet/>
      <dgm:spPr/>
      <dgm:t>
        <a:bodyPr/>
        <a:lstStyle/>
        <a:p>
          <a:endParaRPr lang="ru-RU"/>
        </a:p>
      </dgm:t>
    </dgm:pt>
    <dgm:pt modelId="{513C1872-2884-465F-BEF0-9049B25E84CB}" type="sibTrans" cxnId="{519117C0-F9F4-4978-A30B-3869BBE58427}">
      <dgm:prSet/>
      <dgm:spPr/>
      <dgm:t>
        <a:bodyPr/>
        <a:lstStyle/>
        <a:p>
          <a:endParaRPr lang="ru-RU"/>
        </a:p>
      </dgm:t>
    </dgm:pt>
    <dgm:pt modelId="{8E030F91-F89C-4842-B8A0-26A5017130C5}">
      <dgm:prSet/>
      <dgm:spPr/>
      <dgm:t>
        <a:bodyPr/>
        <a:lstStyle/>
        <a:p>
          <a:r>
            <a:rPr lang="ru-RU" b="1" dirty="0"/>
            <a:t>Получение результатов интеллектуальной деятельности (РИД) по </a:t>
          </a:r>
          <a:r>
            <a:rPr lang="ru-RU" b="1" dirty="0" err="1"/>
            <a:t>поданой</a:t>
          </a:r>
          <a:r>
            <a:rPr lang="ru-RU" b="1" dirty="0"/>
            <a:t> заявке</a:t>
          </a:r>
          <a:r>
            <a:rPr lang="ru-RU" dirty="0"/>
            <a:t>.</a:t>
          </a:r>
        </a:p>
      </dgm:t>
    </dgm:pt>
    <dgm:pt modelId="{3D227473-8644-48D5-8CDB-998F5F2993F5}" type="parTrans" cxnId="{480D7F76-A7B3-49A8-AF59-0C7816119541}">
      <dgm:prSet/>
      <dgm:spPr/>
      <dgm:t>
        <a:bodyPr/>
        <a:lstStyle/>
        <a:p>
          <a:endParaRPr lang="ru-RU"/>
        </a:p>
      </dgm:t>
    </dgm:pt>
    <dgm:pt modelId="{697DDD33-143E-45AB-9546-A4FC17672389}" type="sibTrans" cxnId="{480D7F76-A7B3-49A8-AF59-0C7816119541}">
      <dgm:prSet/>
      <dgm:spPr/>
      <dgm:t>
        <a:bodyPr/>
        <a:lstStyle/>
        <a:p>
          <a:endParaRPr lang="ru-RU"/>
        </a:p>
      </dgm:t>
    </dgm:pt>
    <dgm:pt modelId="{E0AB4B0F-5DF4-4A5D-8440-220A84F5D646}">
      <dgm:prSet/>
      <dgm:spPr/>
      <dgm:t>
        <a:bodyPr/>
        <a:lstStyle/>
        <a:p>
          <a:r>
            <a:rPr lang="ru-RU" dirty="0"/>
            <a:t>Регистрация товарного знака.</a:t>
          </a:r>
        </a:p>
      </dgm:t>
    </dgm:pt>
    <dgm:pt modelId="{DE96B6E4-4980-41DE-8833-BF2C3F49961C}" type="parTrans" cxnId="{52DB8AF2-4F7C-4890-95EC-66AC2BB3ECF9}">
      <dgm:prSet/>
      <dgm:spPr/>
      <dgm:t>
        <a:bodyPr/>
        <a:lstStyle/>
        <a:p>
          <a:endParaRPr lang="ru-RU"/>
        </a:p>
      </dgm:t>
    </dgm:pt>
    <dgm:pt modelId="{9F09FE7F-D4D4-47B7-B79E-F9685597F33A}" type="sibTrans" cxnId="{52DB8AF2-4F7C-4890-95EC-66AC2BB3ECF9}">
      <dgm:prSet/>
      <dgm:spPr/>
      <dgm:t>
        <a:bodyPr/>
        <a:lstStyle/>
        <a:p>
          <a:endParaRPr lang="ru-RU"/>
        </a:p>
      </dgm:t>
    </dgm:pt>
    <dgm:pt modelId="{25854C58-4CED-48BB-975E-D6E66B1E76B5}">
      <dgm:prSet/>
      <dgm:spPr/>
      <dgm:t>
        <a:bodyPr/>
        <a:lstStyle/>
        <a:p>
          <a:r>
            <a:rPr lang="ru-RU" dirty="0"/>
            <a:t>Регистрация программного обеспечения (встроенное ПО преобразователя) в Роспатенте. </a:t>
          </a:r>
        </a:p>
      </dgm:t>
    </dgm:pt>
    <dgm:pt modelId="{2807C989-D4B1-406A-AA15-F8805C3E37DC}" type="parTrans" cxnId="{6CA70C2A-4BC8-4BD7-B1FD-9321856967B4}">
      <dgm:prSet/>
      <dgm:spPr/>
      <dgm:t>
        <a:bodyPr/>
        <a:lstStyle/>
        <a:p>
          <a:endParaRPr lang="ru-RU"/>
        </a:p>
      </dgm:t>
    </dgm:pt>
    <dgm:pt modelId="{5FABBCAE-B9A3-43B8-A730-645423376457}" type="sibTrans" cxnId="{6CA70C2A-4BC8-4BD7-B1FD-9321856967B4}">
      <dgm:prSet/>
      <dgm:spPr/>
      <dgm:t>
        <a:bodyPr/>
        <a:lstStyle/>
        <a:p>
          <a:endParaRPr lang="ru-RU"/>
        </a:p>
      </dgm:t>
    </dgm:pt>
    <dgm:pt modelId="{92D64C9B-E7E7-4CAE-802B-2F0DEE9C306B}">
      <dgm:prSet/>
      <dgm:spPr/>
      <dgm:t>
        <a:bodyPr/>
        <a:lstStyle/>
        <a:p>
          <a:r>
            <a:rPr lang="ru-RU" dirty="0"/>
            <a:t>Закрепление прав за ООО «</a:t>
          </a:r>
          <a:r>
            <a:rPr lang="ru-RU" dirty="0" err="1"/>
            <a:t>ПромТехМодуль</a:t>
          </a:r>
          <a:r>
            <a:rPr lang="ru-RU" dirty="0"/>
            <a:t>» во всех договорах с соисполнителями. </a:t>
          </a:r>
        </a:p>
      </dgm:t>
    </dgm:pt>
    <dgm:pt modelId="{C5D5E23E-0B00-4BB5-82EA-933A95753DDC}" type="parTrans" cxnId="{89EB9D4D-B5BA-48A7-906A-72F27E94A557}">
      <dgm:prSet/>
      <dgm:spPr/>
      <dgm:t>
        <a:bodyPr/>
        <a:lstStyle/>
        <a:p>
          <a:endParaRPr lang="ru-RU"/>
        </a:p>
      </dgm:t>
    </dgm:pt>
    <dgm:pt modelId="{3046097D-5042-408B-8313-D88C06FDB485}" type="sibTrans" cxnId="{89EB9D4D-B5BA-48A7-906A-72F27E94A557}">
      <dgm:prSet/>
      <dgm:spPr/>
      <dgm:t>
        <a:bodyPr/>
        <a:lstStyle/>
        <a:p>
          <a:endParaRPr lang="ru-RU"/>
        </a:p>
      </dgm:t>
    </dgm:pt>
    <dgm:pt modelId="{BD0608DD-5159-4609-9B3F-2246DA6E48CF}" type="pres">
      <dgm:prSet presAssocID="{64510DF6-989B-4FE4-9AAD-C113CF67E983}" presName="linearFlow" presStyleCnt="0">
        <dgm:presLayoutVars>
          <dgm:dir/>
          <dgm:resizeHandles val="exact"/>
        </dgm:presLayoutVars>
      </dgm:prSet>
      <dgm:spPr/>
    </dgm:pt>
    <dgm:pt modelId="{579662CB-083E-4864-AED2-6F8FB7D3D405}" type="pres">
      <dgm:prSet presAssocID="{967BC1C8-3CE3-4EDA-B6D0-31DE8DB2CA5E}" presName="composite" presStyleCnt="0"/>
      <dgm:spPr/>
    </dgm:pt>
    <dgm:pt modelId="{1B089782-20F9-41C7-8BB0-F1238CC4EEC8}" type="pres">
      <dgm:prSet presAssocID="{967BC1C8-3CE3-4EDA-B6D0-31DE8DB2CA5E}" presName="imgShp" presStyleLbl="fgImgPlace1" presStyleIdx="0" presStyleCnt="5" custScaleX="138988" custScaleY="15488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88DEDC3-1B62-47B2-AB6C-16D4EC14A1E5}" type="pres">
      <dgm:prSet presAssocID="{967BC1C8-3CE3-4EDA-B6D0-31DE8DB2CA5E}" presName="txShp" presStyleLbl="node1" presStyleIdx="0" presStyleCnt="5">
        <dgm:presLayoutVars>
          <dgm:bulletEnabled val="1"/>
        </dgm:presLayoutVars>
      </dgm:prSet>
      <dgm:spPr/>
    </dgm:pt>
    <dgm:pt modelId="{F6DD822A-3FA6-4FCF-8916-65763906DDA6}" type="pres">
      <dgm:prSet presAssocID="{513C1872-2884-465F-BEF0-9049B25E84CB}" presName="spacing" presStyleCnt="0"/>
      <dgm:spPr/>
    </dgm:pt>
    <dgm:pt modelId="{3D376AD2-1F6F-44B6-88F6-F50CF308DBD8}" type="pres">
      <dgm:prSet presAssocID="{8E030F91-F89C-4842-B8A0-26A5017130C5}" presName="composite" presStyleCnt="0"/>
      <dgm:spPr/>
    </dgm:pt>
    <dgm:pt modelId="{46FF891D-A319-47C3-90EA-43E43FA0FFD4}" type="pres">
      <dgm:prSet presAssocID="{8E030F91-F89C-4842-B8A0-26A5017130C5}" presName="imgShp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29016D9-9BC2-4ABD-86DE-187FD1300A74}" type="pres">
      <dgm:prSet presAssocID="{8E030F91-F89C-4842-B8A0-26A5017130C5}" presName="txShp" presStyleLbl="node1" presStyleIdx="1" presStyleCnt="5">
        <dgm:presLayoutVars>
          <dgm:bulletEnabled val="1"/>
        </dgm:presLayoutVars>
      </dgm:prSet>
      <dgm:spPr/>
    </dgm:pt>
    <dgm:pt modelId="{6869699F-7A7B-4511-B331-0C6C805DCB4E}" type="pres">
      <dgm:prSet presAssocID="{697DDD33-143E-45AB-9546-A4FC17672389}" presName="spacing" presStyleCnt="0"/>
      <dgm:spPr/>
    </dgm:pt>
    <dgm:pt modelId="{AC35C906-C7D7-451F-9CAF-4D749B30E637}" type="pres">
      <dgm:prSet presAssocID="{E0AB4B0F-5DF4-4A5D-8440-220A84F5D646}" presName="composite" presStyleCnt="0"/>
      <dgm:spPr/>
    </dgm:pt>
    <dgm:pt modelId="{0A407108-2F53-400C-B564-39BDB14189F0}" type="pres">
      <dgm:prSet presAssocID="{E0AB4B0F-5DF4-4A5D-8440-220A84F5D646}" presName="imgShp" presStyleLbl="fgImgPlace1" presStyleIdx="2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DBFC4F1-6F57-4B34-B562-48BF5F7D1FD1}" type="pres">
      <dgm:prSet presAssocID="{E0AB4B0F-5DF4-4A5D-8440-220A84F5D646}" presName="txShp" presStyleLbl="node1" presStyleIdx="2" presStyleCnt="5">
        <dgm:presLayoutVars>
          <dgm:bulletEnabled val="1"/>
        </dgm:presLayoutVars>
      </dgm:prSet>
      <dgm:spPr/>
    </dgm:pt>
    <dgm:pt modelId="{76469011-30BD-4426-AFA5-78C4DC8F1E1E}" type="pres">
      <dgm:prSet presAssocID="{9F09FE7F-D4D4-47B7-B79E-F9685597F33A}" presName="spacing" presStyleCnt="0"/>
      <dgm:spPr/>
    </dgm:pt>
    <dgm:pt modelId="{4502A22D-3427-4E23-9DAC-1A4E82AC908E}" type="pres">
      <dgm:prSet presAssocID="{25854C58-4CED-48BB-975E-D6E66B1E76B5}" presName="composite" presStyleCnt="0"/>
      <dgm:spPr/>
    </dgm:pt>
    <dgm:pt modelId="{EC19B550-E220-40D7-967D-40F7C58AFE20}" type="pres">
      <dgm:prSet presAssocID="{25854C58-4CED-48BB-975E-D6E66B1E76B5}" presName="imgShp" presStyleLbl="fgImgPlace1" presStyleIdx="3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DDCC453D-BFE9-400A-81D3-634E951C9DA5}" type="pres">
      <dgm:prSet presAssocID="{25854C58-4CED-48BB-975E-D6E66B1E76B5}" presName="txShp" presStyleLbl="node1" presStyleIdx="3" presStyleCnt="5">
        <dgm:presLayoutVars>
          <dgm:bulletEnabled val="1"/>
        </dgm:presLayoutVars>
      </dgm:prSet>
      <dgm:spPr/>
    </dgm:pt>
    <dgm:pt modelId="{8DD27142-D00C-46E4-B2AC-D4C6086BDF14}" type="pres">
      <dgm:prSet presAssocID="{5FABBCAE-B9A3-43B8-A730-645423376457}" presName="spacing" presStyleCnt="0"/>
      <dgm:spPr/>
    </dgm:pt>
    <dgm:pt modelId="{80DC909F-D6E3-48F1-A6AF-4A3A1AC41451}" type="pres">
      <dgm:prSet presAssocID="{92D64C9B-E7E7-4CAE-802B-2F0DEE9C306B}" presName="composite" presStyleCnt="0"/>
      <dgm:spPr/>
    </dgm:pt>
    <dgm:pt modelId="{4369CA1F-9AA1-491F-9EFC-D9E4FDD599ED}" type="pres">
      <dgm:prSet presAssocID="{92D64C9B-E7E7-4CAE-802B-2F0DEE9C306B}" presName="imgShp" presStyleLbl="fgImgPlace1" presStyleIdx="4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270558C-8BEE-4088-AFE6-2D937BF5A957}" type="pres">
      <dgm:prSet presAssocID="{92D64C9B-E7E7-4CAE-802B-2F0DEE9C306B}" presName="txShp" presStyleLbl="node1" presStyleIdx="4" presStyleCnt="5">
        <dgm:presLayoutVars>
          <dgm:bulletEnabled val="1"/>
        </dgm:presLayoutVars>
      </dgm:prSet>
      <dgm:spPr/>
    </dgm:pt>
  </dgm:ptLst>
  <dgm:cxnLst>
    <dgm:cxn modelId="{6CA70C2A-4BC8-4BD7-B1FD-9321856967B4}" srcId="{64510DF6-989B-4FE4-9AAD-C113CF67E983}" destId="{25854C58-4CED-48BB-975E-D6E66B1E76B5}" srcOrd="3" destOrd="0" parTransId="{2807C989-D4B1-406A-AA15-F8805C3E37DC}" sibTransId="{5FABBCAE-B9A3-43B8-A730-645423376457}"/>
    <dgm:cxn modelId="{9EBA8B30-0CFE-444F-9AAE-6D2A71EDE273}" type="presOf" srcId="{64510DF6-989B-4FE4-9AAD-C113CF67E983}" destId="{BD0608DD-5159-4609-9B3F-2246DA6E48CF}" srcOrd="0" destOrd="0" presId="urn:microsoft.com/office/officeart/2005/8/layout/vList3"/>
    <dgm:cxn modelId="{70582646-0D37-440C-9646-75837DB9032E}" type="presOf" srcId="{92D64C9B-E7E7-4CAE-802B-2F0DEE9C306B}" destId="{6270558C-8BEE-4088-AFE6-2D937BF5A957}" srcOrd="0" destOrd="0" presId="urn:microsoft.com/office/officeart/2005/8/layout/vList3"/>
    <dgm:cxn modelId="{89EB9D4D-B5BA-48A7-906A-72F27E94A557}" srcId="{64510DF6-989B-4FE4-9AAD-C113CF67E983}" destId="{92D64C9B-E7E7-4CAE-802B-2F0DEE9C306B}" srcOrd="4" destOrd="0" parTransId="{C5D5E23E-0B00-4BB5-82EA-933A95753DDC}" sibTransId="{3046097D-5042-408B-8313-D88C06FDB485}"/>
    <dgm:cxn modelId="{480D7F76-A7B3-49A8-AF59-0C7816119541}" srcId="{64510DF6-989B-4FE4-9AAD-C113CF67E983}" destId="{8E030F91-F89C-4842-B8A0-26A5017130C5}" srcOrd="1" destOrd="0" parTransId="{3D227473-8644-48D5-8CDB-998F5F2993F5}" sibTransId="{697DDD33-143E-45AB-9546-A4FC17672389}"/>
    <dgm:cxn modelId="{0AF6BA78-61EA-4594-8092-F60AC290A399}" type="presOf" srcId="{8E030F91-F89C-4842-B8A0-26A5017130C5}" destId="{A29016D9-9BC2-4ABD-86DE-187FD1300A74}" srcOrd="0" destOrd="0" presId="urn:microsoft.com/office/officeart/2005/8/layout/vList3"/>
    <dgm:cxn modelId="{519117C0-F9F4-4978-A30B-3869BBE58427}" srcId="{64510DF6-989B-4FE4-9AAD-C113CF67E983}" destId="{967BC1C8-3CE3-4EDA-B6D0-31DE8DB2CA5E}" srcOrd="0" destOrd="0" parTransId="{4583A335-E36A-4689-B0CD-8C4F52C4A2BF}" sibTransId="{513C1872-2884-465F-BEF0-9049B25E84CB}"/>
    <dgm:cxn modelId="{29FE86CB-7C79-4415-A89C-34A1E411B75D}" type="presOf" srcId="{E0AB4B0F-5DF4-4A5D-8440-220A84F5D646}" destId="{9DBFC4F1-6F57-4B34-B562-48BF5F7D1FD1}" srcOrd="0" destOrd="0" presId="urn:microsoft.com/office/officeart/2005/8/layout/vList3"/>
    <dgm:cxn modelId="{0C2597CE-C720-41F2-A282-D8969F05A442}" type="presOf" srcId="{967BC1C8-3CE3-4EDA-B6D0-31DE8DB2CA5E}" destId="{A88DEDC3-1B62-47B2-AB6C-16D4EC14A1E5}" srcOrd="0" destOrd="0" presId="urn:microsoft.com/office/officeart/2005/8/layout/vList3"/>
    <dgm:cxn modelId="{9262DBD3-A6F3-4B54-A914-067C9DD32BAF}" type="presOf" srcId="{25854C58-4CED-48BB-975E-D6E66B1E76B5}" destId="{DDCC453D-BFE9-400A-81D3-634E951C9DA5}" srcOrd="0" destOrd="0" presId="urn:microsoft.com/office/officeart/2005/8/layout/vList3"/>
    <dgm:cxn modelId="{52DB8AF2-4F7C-4890-95EC-66AC2BB3ECF9}" srcId="{64510DF6-989B-4FE4-9AAD-C113CF67E983}" destId="{E0AB4B0F-5DF4-4A5D-8440-220A84F5D646}" srcOrd="2" destOrd="0" parTransId="{DE96B6E4-4980-41DE-8833-BF2C3F49961C}" sibTransId="{9F09FE7F-D4D4-47B7-B79E-F9685597F33A}"/>
    <dgm:cxn modelId="{1BC497DB-0F00-4F34-80DD-9F182B6DA8ED}" type="presParOf" srcId="{BD0608DD-5159-4609-9B3F-2246DA6E48CF}" destId="{579662CB-083E-4864-AED2-6F8FB7D3D405}" srcOrd="0" destOrd="0" presId="urn:microsoft.com/office/officeart/2005/8/layout/vList3"/>
    <dgm:cxn modelId="{8E4C35C3-D010-4742-86B8-756AF4E05E8A}" type="presParOf" srcId="{579662CB-083E-4864-AED2-6F8FB7D3D405}" destId="{1B089782-20F9-41C7-8BB0-F1238CC4EEC8}" srcOrd="0" destOrd="0" presId="urn:microsoft.com/office/officeart/2005/8/layout/vList3"/>
    <dgm:cxn modelId="{231F2744-995D-432F-9682-1EE645B8F96E}" type="presParOf" srcId="{579662CB-083E-4864-AED2-6F8FB7D3D405}" destId="{A88DEDC3-1B62-47B2-AB6C-16D4EC14A1E5}" srcOrd="1" destOrd="0" presId="urn:microsoft.com/office/officeart/2005/8/layout/vList3"/>
    <dgm:cxn modelId="{C74D6FA9-26B9-4389-A1EA-6D1FDE042859}" type="presParOf" srcId="{BD0608DD-5159-4609-9B3F-2246DA6E48CF}" destId="{F6DD822A-3FA6-4FCF-8916-65763906DDA6}" srcOrd="1" destOrd="0" presId="urn:microsoft.com/office/officeart/2005/8/layout/vList3"/>
    <dgm:cxn modelId="{B9BFEBDE-89B3-45F1-A21A-8983A80FB1F9}" type="presParOf" srcId="{BD0608DD-5159-4609-9B3F-2246DA6E48CF}" destId="{3D376AD2-1F6F-44B6-88F6-F50CF308DBD8}" srcOrd="2" destOrd="0" presId="urn:microsoft.com/office/officeart/2005/8/layout/vList3"/>
    <dgm:cxn modelId="{E73E65AB-92C6-487D-9F4E-A061FAC654FE}" type="presParOf" srcId="{3D376AD2-1F6F-44B6-88F6-F50CF308DBD8}" destId="{46FF891D-A319-47C3-90EA-43E43FA0FFD4}" srcOrd="0" destOrd="0" presId="urn:microsoft.com/office/officeart/2005/8/layout/vList3"/>
    <dgm:cxn modelId="{8ABDFB0B-33BC-4AB7-8268-17F54A12DA3C}" type="presParOf" srcId="{3D376AD2-1F6F-44B6-88F6-F50CF308DBD8}" destId="{A29016D9-9BC2-4ABD-86DE-187FD1300A74}" srcOrd="1" destOrd="0" presId="urn:microsoft.com/office/officeart/2005/8/layout/vList3"/>
    <dgm:cxn modelId="{0E6583A3-A414-47DE-B1A5-DFBF3CC2AA51}" type="presParOf" srcId="{BD0608DD-5159-4609-9B3F-2246DA6E48CF}" destId="{6869699F-7A7B-4511-B331-0C6C805DCB4E}" srcOrd="3" destOrd="0" presId="urn:microsoft.com/office/officeart/2005/8/layout/vList3"/>
    <dgm:cxn modelId="{05522C5C-8D0B-4339-982A-DB1B4E368B9A}" type="presParOf" srcId="{BD0608DD-5159-4609-9B3F-2246DA6E48CF}" destId="{AC35C906-C7D7-451F-9CAF-4D749B30E637}" srcOrd="4" destOrd="0" presId="urn:microsoft.com/office/officeart/2005/8/layout/vList3"/>
    <dgm:cxn modelId="{1A43D4C1-D1C0-4FBC-8149-7537FE76FE5A}" type="presParOf" srcId="{AC35C906-C7D7-451F-9CAF-4D749B30E637}" destId="{0A407108-2F53-400C-B564-39BDB14189F0}" srcOrd="0" destOrd="0" presId="urn:microsoft.com/office/officeart/2005/8/layout/vList3"/>
    <dgm:cxn modelId="{38EB5ABC-0ED6-4D10-AB09-3684B3AEF1FA}" type="presParOf" srcId="{AC35C906-C7D7-451F-9CAF-4D749B30E637}" destId="{9DBFC4F1-6F57-4B34-B562-48BF5F7D1FD1}" srcOrd="1" destOrd="0" presId="urn:microsoft.com/office/officeart/2005/8/layout/vList3"/>
    <dgm:cxn modelId="{B9BB4EF4-7B9B-4088-B94E-346FC909C7ED}" type="presParOf" srcId="{BD0608DD-5159-4609-9B3F-2246DA6E48CF}" destId="{76469011-30BD-4426-AFA5-78C4DC8F1E1E}" srcOrd="5" destOrd="0" presId="urn:microsoft.com/office/officeart/2005/8/layout/vList3"/>
    <dgm:cxn modelId="{BA828E71-A368-44F1-B3A1-041AC6E20EFA}" type="presParOf" srcId="{BD0608DD-5159-4609-9B3F-2246DA6E48CF}" destId="{4502A22D-3427-4E23-9DAC-1A4E82AC908E}" srcOrd="6" destOrd="0" presId="urn:microsoft.com/office/officeart/2005/8/layout/vList3"/>
    <dgm:cxn modelId="{8F523C0A-27F8-4871-9384-E21B36AB8E98}" type="presParOf" srcId="{4502A22D-3427-4E23-9DAC-1A4E82AC908E}" destId="{EC19B550-E220-40D7-967D-40F7C58AFE20}" srcOrd="0" destOrd="0" presId="urn:microsoft.com/office/officeart/2005/8/layout/vList3"/>
    <dgm:cxn modelId="{8D56E43F-4035-46AA-B933-0F11C5D69E71}" type="presParOf" srcId="{4502A22D-3427-4E23-9DAC-1A4E82AC908E}" destId="{DDCC453D-BFE9-400A-81D3-634E951C9DA5}" srcOrd="1" destOrd="0" presId="urn:microsoft.com/office/officeart/2005/8/layout/vList3"/>
    <dgm:cxn modelId="{6169CF3C-B67A-4C8F-B235-89E28A819F6F}" type="presParOf" srcId="{BD0608DD-5159-4609-9B3F-2246DA6E48CF}" destId="{8DD27142-D00C-46E4-B2AC-D4C6086BDF14}" srcOrd="7" destOrd="0" presId="urn:microsoft.com/office/officeart/2005/8/layout/vList3"/>
    <dgm:cxn modelId="{25120277-BEFA-41B6-84EC-6BA88D920051}" type="presParOf" srcId="{BD0608DD-5159-4609-9B3F-2246DA6E48CF}" destId="{80DC909F-D6E3-48F1-A6AF-4A3A1AC41451}" srcOrd="8" destOrd="0" presId="urn:microsoft.com/office/officeart/2005/8/layout/vList3"/>
    <dgm:cxn modelId="{E46A8EF6-3169-44EA-98B0-A0D987CB3A18}" type="presParOf" srcId="{80DC909F-D6E3-48F1-A6AF-4A3A1AC41451}" destId="{4369CA1F-9AA1-491F-9EFC-D9E4FDD599ED}" srcOrd="0" destOrd="0" presId="urn:microsoft.com/office/officeart/2005/8/layout/vList3"/>
    <dgm:cxn modelId="{DF01C9C9-0ADA-4F0E-9EAC-D9D21D257A36}" type="presParOf" srcId="{80DC909F-D6E3-48F1-A6AF-4A3A1AC41451}" destId="{6270558C-8BEE-4088-AFE6-2D937BF5A95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2C868-F84E-4B61-A44F-A226F9B69917}">
      <dsp:nvSpPr>
        <dsp:cNvPr id="0" name=""/>
        <dsp:cNvSpPr/>
      </dsp:nvSpPr>
      <dsp:spPr>
        <a:xfrm>
          <a:off x="371966" y="1771"/>
          <a:ext cx="2332806" cy="13996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Полевые приборы, датчики, счетчики ЭЭ имеют различные интерфейсы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(</a:t>
          </a:r>
          <a:r>
            <a:rPr lang="ru-RU" sz="1200" i="1" kern="1200" dirty="0"/>
            <a:t>требуются разные типы преобразователей</a:t>
          </a:r>
          <a:r>
            <a:rPr lang="ru-RU" sz="1300" kern="1200" dirty="0"/>
            <a:t>)</a:t>
          </a:r>
        </a:p>
      </dsp:txBody>
      <dsp:txXfrm>
        <a:off x="371966" y="1771"/>
        <a:ext cx="2332806" cy="1399683"/>
      </dsp:txXfrm>
    </dsp:sp>
    <dsp:sp modelId="{1335464D-6AB4-4C40-82A5-FCFEB5827C4D}">
      <dsp:nvSpPr>
        <dsp:cNvPr id="0" name=""/>
        <dsp:cNvSpPr/>
      </dsp:nvSpPr>
      <dsp:spPr>
        <a:xfrm>
          <a:off x="2938052" y="1771"/>
          <a:ext cx="2332806" cy="13996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Увеличение состава оборудования комплексов мониторинга и автоматизации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(</a:t>
          </a:r>
          <a:r>
            <a:rPr lang="ru-RU" sz="1200" i="1" kern="1200" dirty="0"/>
            <a:t>применение разнотипных преобразователей для интеграции всех приборов</a:t>
          </a:r>
          <a:r>
            <a:rPr lang="ru-RU" sz="1300" kern="1200" dirty="0"/>
            <a:t>)</a:t>
          </a:r>
        </a:p>
      </dsp:txBody>
      <dsp:txXfrm>
        <a:off x="2938052" y="1771"/>
        <a:ext cx="2332806" cy="1399683"/>
      </dsp:txXfrm>
    </dsp:sp>
    <dsp:sp modelId="{876D3AA7-B41F-44CC-9C7C-96D20F0103F2}">
      <dsp:nvSpPr>
        <dsp:cNvPr id="0" name=""/>
        <dsp:cNvSpPr/>
      </dsp:nvSpPr>
      <dsp:spPr>
        <a:xfrm>
          <a:off x="5504139" y="1771"/>
          <a:ext cx="2332806" cy="13996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Снижение надежности при использовании различных приборов с различными интерфейсами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(</a:t>
          </a:r>
          <a:r>
            <a:rPr lang="ru-RU" sz="1200" i="1" kern="1200" dirty="0"/>
            <a:t>больше приборов, ниже надежность, больше активных элементов</a:t>
          </a:r>
          <a:r>
            <a:rPr lang="ru-RU" sz="1300" kern="1200" dirty="0"/>
            <a:t>)</a:t>
          </a:r>
        </a:p>
      </dsp:txBody>
      <dsp:txXfrm>
        <a:off x="5504139" y="1771"/>
        <a:ext cx="2332806" cy="1399683"/>
      </dsp:txXfrm>
    </dsp:sp>
    <dsp:sp modelId="{C50F7769-109D-4B88-8771-1537EE3B6C43}">
      <dsp:nvSpPr>
        <dsp:cNvPr id="0" name=""/>
        <dsp:cNvSpPr/>
      </dsp:nvSpPr>
      <dsp:spPr>
        <a:xfrm>
          <a:off x="371966" y="1634735"/>
          <a:ext cx="2332806" cy="13996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Стоимость затрат на передачу данных растет. Нет приборов с предварительной обработкой полученных данных и передачей на сервер обработанной и минимизированной информации</a:t>
          </a:r>
        </a:p>
      </dsp:txBody>
      <dsp:txXfrm>
        <a:off x="371966" y="1634735"/>
        <a:ext cx="2332806" cy="1399683"/>
      </dsp:txXfrm>
    </dsp:sp>
    <dsp:sp modelId="{059F6BE0-7EDC-4A27-A3FE-FF3C015E7A0C}">
      <dsp:nvSpPr>
        <dsp:cNvPr id="0" name=""/>
        <dsp:cNvSpPr/>
      </dsp:nvSpPr>
      <dsp:spPr>
        <a:xfrm>
          <a:off x="2938052" y="1634735"/>
          <a:ext cx="2332806" cy="13996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Нет универсальных приборов с базовым набором дискретных входов/выходов для оперативной передачи аварийных сигналов и активации переключения интерфейсов передачи данных</a:t>
          </a:r>
        </a:p>
      </dsp:txBody>
      <dsp:txXfrm>
        <a:off x="2938052" y="1634735"/>
        <a:ext cx="2332806" cy="1399683"/>
      </dsp:txXfrm>
    </dsp:sp>
    <dsp:sp modelId="{23018EC0-834D-47AC-B4CB-E5E3F7768C47}">
      <dsp:nvSpPr>
        <dsp:cNvPr id="0" name=""/>
        <dsp:cNvSpPr/>
      </dsp:nvSpPr>
      <dsp:spPr>
        <a:xfrm>
          <a:off x="5504139" y="1634735"/>
          <a:ext cx="2332806" cy="13996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Нет универсальных приборов с минимальным набором сигналов аналогового ввода/вывода для передачи данных с датчиков температуры, давления, влажности</a:t>
          </a:r>
        </a:p>
      </dsp:txBody>
      <dsp:txXfrm>
        <a:off x="5504139" y="1634735"/>
        <a:ext cx="2332806" cy="13996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8230-4821-4886-A311-91FF9B12051A}">
      <dsp:nvSpPr>
        <dsp:cNvPr id="0" name=""/>
        <dsp:cNvSpPr/>
      </dsp:nvSpPr>
      <dsp:spPr>
        <a:xfrm>
          <a:off x="207520" y="11587"/>
          <a:ext cx="8243920" cy="319244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95AED2-0465-4BA0-96BD-ADE9B5AABC93}">
      <dsp:nvSpPr>
        <dsp:cNvPr id="0" name=""/>
        <dsp:cNvSpPr/>
      </dsp:nvSpPr>
      <dsp:spPr>
        <a:xfrm>
          <a:off x="3288" y="911613"/>
          <a:ext cx="1237960" cy="14040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50800" dir="5400000" sx="1000" sy="1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Приема цифровых данных на интерфейсы: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- RS-485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- RS-232</a:t>
          </a:r>
          <a:endParaRPr lang="ru-RU" sz="900" kern="1200" dirty="0"/>
        </a:p>
      </dsp:txBody>
      <dsp:txXfrm>
        <a:off x="63720" y="972045"/>
        <a:ext cx="1117096" cy="1283141"/>
      </dsp:txXfrm>
    </dsp:sp>
    <dsp:sp modelId="{0C0539E1-505F-4984-A5CD-B8D2689D8F30}">
      <dsp:nvSpPr>
        <dsp:cNvPr id="0" name=""/>
        <dsp:cNvSpPr/>
      </dsp:nvSpPr>
      <dsp:spPr>
        <a:xfrm>
          <a:off x="1447575" y="911613"/>
          <a:ext cx="1233392" cy="14040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50800" dir="5400000" sx="1000" sy="1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Трансляцию данных в порты: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 - Ethernet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- WiFi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- GPRS</a:t>
          </a:r>
        </a:p>
      </dsp:txBody>
      <dsp:txXfrm>
        <a:off x="1507784" y="971822"/>
        <a:ext cx="1112974" cy="1283587"/>
      </dsp:txXfrm>
    </dsp:sp>
    <dsp:sp modelId="{773C883C-0FFF-45E4-A1F7-629A92B621E7}">
      <dsp:nvSpPr>
        <dsp:cNvPr id="0" name=""/>
        <dsp:cNvSpPr/>
      </dsp:nvSpPr>
      <dsp:spPr>
        <a:xfrm>
          <a:off x="2887295" y="911613"/>
          <a:ext cx="1325212" cy="14040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50800" dir="5400000" sx="1000" sy="1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Предварительную обработку  информации и передача подготовленных данных на удаленные сервера сбора и отображения данных</a:t>
          </a:r>
          <a:endParaRPr lang="ru-RU" sz="800" kern="1200" dirty="0"/>
        </a:p>
      </dsp:txBody>
      <dsp:txXfrm>
        <a:off x="2951987" y="976305"/>
        <a:ext cx="1195828" cy="1274621"/>
      </dsp:txXfrm>
    </dsp:sp>
    <dsp:sp modelId="{13E0AB9D-CC8C-467A-979C-7E07E5A9251B}">
      <dsp:nvSpPr>
        <dsp:cNvPr id="0" name=""/>
        <dsp:cNvSpPr/>
      </dsp:nvSpPr>
      <dsp:spPr>
        <a:xfrm>
          <a:off x="4418834" y="911613"/>
          <a:ext cx="1237960" cy="14040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50800" dir="5400000" sx="1000" sy="1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Реализация поддержки нескольких промышленных протоколов передачи данных, в том числе </a:t>
          </a:r>
          <a:r>
            <a:rPr lang="ru-RU" sz="1000" kern="1200" dirty="0" err="1"/>
            <a:t>Modbus</a:t>
          </a:r>
          <a:r>
            <a:rPr lang="ru-RU" sz="1000" kern="1200" dirty="0"/>
            <a:t>-RTU, </a:t>
          </a:r>
          <a:r>
            <a:rPr lang="ru-RU" sz="1000" kern="1200" dirty="0" err="1"/>
            <a:t>Modbus</a:t>
          </a:r>
          <a:r>
            <a:rPr lang="ru-RU" sz="1000" kern="1200" dirty="0"/>
            <a:t>-TСP.</a:t>
          </a:r>
        </a:p>
      </dsp:txBody>
      <dsp:txXfrm>
        <a:off x="4479266" y="972045"/>
        <a:ext cx="1117096" cy="1283141"/>
      </dsp:txXfrm>
    </dsp:sp>
    <dsp:sp modelId="{54650B74-F2BE-4B73-8FCD-DF74FA5FF147}">
      <dsp:nvSpPr>
        <dsp:cNvPr id="0" name=""/>
        <dsp:cNvSpPr/>
      </dsp:nvSpPr>
      <dsp:spPr>
        <a:xfrm>
          <a:off x="5863122" y="911613"/>
          <a:ext cx="1237960" cy="14040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50800" dir="5400000" sx="1000" sy="1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Прием и обработка сигналов со встроенных каналов </a:t>
          </a:r>
          <a:r>
            <a:rPr lang="en-US" sz="1100" kern="1200" dirty="0"/>
            <a:t>DI/DO/AI/AO</a:t>
          </a:r>
          <a:endParaRPr lang="ru-RU" sz="1100" kern="1200" dirty="0"/>
        </a:p>
      </dsp:txBody>
      <dsp:txXfrm>
        <a:off x="5923554" y="972045"/>
        <a:ext cx="1117096" cy="1283141"/>
      </dsp:txXfrm>
    </dsp:sp>
    <dsp:sp modelId="{F04B779D-6059-40B0-B938-4A7EC012CDB2}">
      <dsp:nvSpPr>
        <dsp:cNvPr id="0" name=""/>
        <dsp:cNvSpPr/>
      </dsp:nvSpPr>
      <dsp:spPr>
        <a:xfrm>
          <a:off x="7307410" y="785618"/>
          <a:ext cx="1348263" cy="1655994"/>
        </a:xfrm>
        <a:prstGeom prst="roundRect">
          <a:avLst/>
        </a:prstGeom>
        <a:solidFill>
          <a:srgbClr val="33CCCC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50800" dir="5400000" sx="1000" sy="1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solidFill>
                <a:srgbClr val="C00000"/>
              </a:solidFill>
              <a:effectLst/>
            </a:rPr>
            <a:t>Много-функциональный преобразователь интерфейсов</a:t>
          </a:r>
          <a:endParaRPr lang="ru-RU" sz="1050" b="0" kern="1200" dirty="0">
            <a:solidFill>
              <a:srgbClr val="C00000"/>
            </a:solidFill>
            <a:effectLst/>
          </a:endParaRPr>
        </a:p>
      </dsp:txBody>
      <dsp:txXfrm>
        <a:off x="7373227" y="851435"/>
        <a:ext cx="1216629" cy="1524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D4E5BD-363E-4063-847E-C89068778CBB}">
      <dsp:nvSpPr>
        <dsp:cNvPr id="0" name=""/>
        <dsp:cNvSpPr/>
      </dsp:nvSpPr>
      <dsp:spPr>
        <a:xfrm>
          <a:off x="0" y="93161"/>
          <a:ext cx="3584061" cy="898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/>
            <a:t>Преобразователей интерфейсов, аналогичных HF-2211 производства </a:t>
          </a:r>
        </a:p>
        <a:p>
          <a:pPr marL="0"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компании Hi-</a:t>
          </a:r>
          <a:r>
            <a:rPr lang="ru-RU" sz="1600" kern="1200" dirty="0" err="1"/>
            <a:t>flying</a:t>
          </a:r>
          <a:r>
            <a:rPr lang="ru-RU" sz="1600" kern="1200" dirty="0"/>
            <a:t> (Китай)</a:t>
          </a:r>
        </a:p>
      </dsp:txBody>
      <dsp:txXfrm>
        <a:off x="43864" y="137025"/>
        <a:ext cx="3496333" cy="8108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14436C-BED7-49C8-A518-32E01F0F3CBD}">
      <dsp:nvSpPr>
        <dsp:cNvPr id="0" name=""/>
        <dsp:cNvSpPr/>
      </dsp:nvSpPr>
      <dsp:spPr>
        <a:xfrm rot="10800000">
          <a:off x="613781" y="28"/>
          <a:ext cx="2101187" cy="77354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629" tIns="34290" rIns="64008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900" b="1" kern="1200" dirty="0"/>
            <a:t>Отсутствует:</a:t>
          </a:r>
        </a:p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900" b="1" kern="1200" dirty="0"/>
            <a:t>- интерфейс GPRS;</a:t>
          </a:r>
        </a:p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900" b="1" kern="1200" dirty="0"/>
            <a:t>- каналы ввода/вывода;</a:t>
          </a:r>
        </a:p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900" b="1" kern="1200" dirty="0"/>
            <a:t> -производитель является зарубежной компанией.</a:t>
          </a:r>
          <a:endParaRPr lang="ru-RU" sz="800" b="1" kern="1200" dirty="0"/>
        </a:p>
      </dsp:txBody>
      <dsp:txXfrm rot="10800000">
        <a:off x="807167" y="28"/>
        <a:ext cx="1907801" cy="773543"/>
      </dsp:txXfrm>
    </dsp:sp>
    <dsp:sp modelId="{24E114B4-D6DF-43B8-979D-F1FDEC016CF8}">
      <dsp:nvSpPr>
        <dsp:cNvPr id="0" name=""/>
        <dsp:cNvSpPr/>
      </dsp:nvSpPr>
      <dsp:spPr>
        <a:xfrm>
          <a:off x="207354" y="988128"/>
          <a:ext cx="338140" cy="318148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t="-3000" b="-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7C98D4-57AF-4CC9-B49D-F12BC6A0DA2B}">
      <dsp:nvSpPr>
        <dsp:cNvPr id="0" name=""/>
        <dsp:cNvSpPr/>
      </dsp:nvSpPr>
      <dsp:spPr>
        <a:xfrm rot="10800000">
          <a:off x="615418" y="914122"/>
          <a:ext cx="2092341" cy="47084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629" tIns="34290" rIns="64008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900" b="1" kern="1200" dirty="0"/>
            <a:t>Присутствует:</a:t>
          </a:r>
        </a:p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900" kern="1200" dirty="0"/>
            <a:t>-  интерфейс RS-485/RS-232/</a:t>
          </a:r>
        </a:p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900" kern="1200" dirty="0"/>
            <a:t>Ethernet и </a:t>
          </a:r>
          <a:r>
            <a:rPr lang="ru-RU" sz="900" kern="1200" dirty="0" err="1"/>
            <a:t>Wi</a:t>
          </a:r>
          <a:r>
            <a:rPr lang="ru-RU" sz="900" kern="1200" dirty="0"/>
            <a:t>-Fi</a:t>
          </a:r>
          <a:endParaRPr lang="ru-RU" sz="800" kern="1200" dirty="0"/>
        </a:p>
      </dsp:txBody>
      <dsp:txXfrm rot="10800000">
        <a:off x="733129" y="914122"/>
        <a:ext cx="1974630" cy="470843"/>
      </dsp:txXfrm>
    </dsp:sp>
    <dsp:sp modelId="{97516D69-57EC-4DFF-9775-BE457E4DCF81}">
      <dsp:nvSpPr>
        <dsp:cNvPr id="0" name=""/>
        <dsp:cNvSpPr/>
      </dsp:nvSpPr>
      <dsp:spPr>
        <a:xfrm>
          <a:off x="207350" y="222131"/>
          <a:ext cx="318148" cy="33210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14436C-BED7-49C8-A518-32E01F0F3CBD}">
      <dsp:nvSpPr>
        <dsp:cNvPr id="0" name=""/>
        <dsp:cNvSpPr/>
      </dsp:nvSpPr>
      <dsp:spPr>
        <a:xfrm rot="10800000">
          <a:off x="620542" y="670"/>
          <a:ext cx="2101187" cy="61588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733" tIns="34290" rIns="64008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900" b="1" kern="1200" dirty="0"/>
            <a:t>Отсутствует:</a:t>
          </a:r>
        </a:p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900" b="1" kern="1200" dirty="0"/>
            <a:t>- интерфейсы </a:t>
          </a:r>
          <a:r>
            <a:rPr lang="fi-FI" sz="900" b="1" kern="1200" dirty="0"/>
            <a:t>Ethernet </a:t>
          </a:r>
          <a:r>
            <a:rPr lang="ru-RU" sz="900" b="1" kern="1200" dirty="0"/>
            <a:t>и </a:t>
          </a:r>
          <a:r>
            <a:rPr lang="fi-FI" sz="900" b="1" kern="1200" dirty="0"/>
            <a:t>Wi-Fi</a:t>
          </a:r>
          <a:r>
            <a:rPr lang="ru-RU" sz="900" b="1" kern="1200" dirty="0"/>
            <a:t>;</a:t>
          </a:r>
        </a:p>
      </dsp:txBody>
      <dsp:txXfrm rot="10800000">
        <a:off x="774514" y="670"/>
        <a:ext cx="1947215" cy="615888"/>
      </dsp:txXfrm>
    </dsp:sp>
    <dsp:sp modelId="{24E114B4-D6DF-43B8-979D-F1FDEC016CF8}">
      <dsp:nvSpPr>
        <dsp:cNvPr id="0" name=""/>
        <dsp:cNvSpPr/>
      </dsp:nvSpPr>
      <dsp:spPr>
        <a:xfrm>
          <a:off x="226755" y="889006"/>
          <a:ext cx="365184" cy="338222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2000" r="-2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7C98D4-57AF-4CC9-B49D-F12BC6A0DA2B}">
      <dsp:nvSpPr>
        <dsp:cNvPr id="0" name=""/>
        <dsp:cNvSpPr/>
      </dsp:nvSpPr>
      <dsp:spPr>
        <a:xfrm rot="10800000">
          <a:off x="616748" y="793056"/>
          <a:ext cx="2092341" cy="5912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733" tIns="34290" rIns="64008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900" b="1" kern="1200" dirty="0"/>
            <a:t>Присутствует:</a:t>
          </a:r>
        </a:p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900" kern="1200" dirty="0"/>
            <a:t>-  интерфейс </a:t>
          </a:r>
          <a:r>
            <a:rPr lang="fi-FI" sz="900" kern="1200" dirty="0"/>
            <a:t>GPRS/RS-485/RS-232</a:t>
          </a:r>
          <a:endParaRPr lang="ru-RU" sz="800" kern="1200" dirty="0"/>
        </a:p>
      </dsp:txBody>
      <dsp:txXfrm rot="10800000">
        <a:off x="764565" y="793056"/>
        <a:ext cx="1944524" cy="591267"/>
      </dsp:txXfrm>
    </dsp:sp>
    <dsp:sp modelId="{97516D69-57EC-4DFF-9775-BE457E4DCF81}">
      <dsp:nvSpPr>
        <dsp:cNvPr id="0" name=""/>
        <dsp:cNvSpPr/>
      </dsp:nvSpPr>
      <dsp:spPr>
        <a:xfrm>
          <a:off x="196457" y="120871"/>
          <a:ext cx="323470" cy="317729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t="-1000" b="-1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733D8D-949E-4358-82E6-1C727B496BF7}">
      <dsp:nvSpPr>
        <dsp:cNvPr id="0" name=""/>
        <dsp:cNvSpPr/>
      </dsp:nvSpPr>
      <dsp:spPr>
        <a:xfrm rot="5400000">
          <a:off x="5363770" y="-2199764"/>
          <a:ext cx="828302" cy="54380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1" kern="1200" dirty="0"/>
            <a:t>MOXA (Тайвань):</a:t>
          </a:r>
          <a:r>
            <a:rPr lang="ru-RU" sz="1100" kern="1200" dirty="0"/>
            <a:t> устройства серии </a:t>
          </a:r>
          <a:r>
            <a:rPr lang="ru-RU" sz="1100" kern="1200" dirty="0" err="1"/>
            <a:t>NPort</a:t>
          </a:r>
          <a:r>
            <a:rPr lang="ru-RU" sz="1100" kern="1200" dirty="0"/>
            <a:t>, ICF, UC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1" kern="1200" dirty="0" err="1"/>
            <a:t>Advantech</a:t>
          </a:r>
          <a:r>
            <a:rPr lang="ru-RU" sz="1100" b="1" kern="1200" dirty="0"/>
            <a:t>:</a:t>
          </a:r>
          <a:r>
            <a:rPr lang="ru-RU" sz="1100" kern="1200" dirty="0"/>
            <a:t> преобразователи ADAM и шлюзы серии WISE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1" kern="1200" dirty="0"/>
            <a:t>ICP DAS, Siemens, HMS:</a:t>
          </a:r>
          <a:r>
            <a:rPr lang="ru-RU" sz="1100" kern="1200" dirty="0"/>
            <a:t> шлюзы с узкой специализацией и высокой стоимостью</a:t>
          </a:r>
        </a:p>
      </dsp:txBody>
      <dsp:txXfrm rot="-5400000">
        <a:off x="3058899" y="145541"/>
        <a:ext cx="5397610" cy="747434"/>
      </dsp:txXfrm>
    </dsp:sp>
    <dsp:sp modelId="{D40CCEC0-2023-4E83-AA71-CB3D88CA35A6}">
      <dsp:nvSpPr>
        <dsp:cNvPr id="0" name=""/>
        <dsp:cNvSpPr/>
      </dsp:nvSpPr>
      <dsp:spPr>
        <a:xfrm>
          <a:off x="0" y="1568"/>
          <a:ext cx="3058899" cy="10353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Импортные преобразователи интерфейсов</a:t>
          </a:r>
        </a:p>
      </dsp:txBody>
      <dsp:txXfrm>
        <a:off x="50543" y="52111"/>
        <a:ext cx="2957813" cy="934291"/>
      </dsp:txXfrm>
    </dsp:sp>
    <dsp:sp modelId="{78492B9A-4B9E-4B80-A6EF-C9D2015AE55F}">
      <dsp:nvSpPr>
        <dsp:cNvPr id="0" name=""/>
        <dsp:cNvSpPr/>
      </dsp:nvSpPr>
      <dsp:spPr>
        <a:xfrm rot="5400000">
          <a:off x="5363770" y="-1112618"/>
          <a:ext cx="828302" cy="54380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1" kern="1200" dirty="0" err="1"/>
            <a:t>Wiren</a:t>
          </a:r>
          <a:r>
            <a:rPr lang="ru-RU" sz="1100" b="1" kern="1200" dirty="0"/>
            <a:t> Board (РФ):</a:t>
          </a:r>
          <a:r>
            <a:rPr lang="ru-RU" sz="1100" kern="1200" dirty="0"/>
            <a:t> требует доработки под специфические протоколы, высокая цена (~23–25 тыс. </a:t>
          </a:r>
          <a:r>
            <a:rPr lang="ru-RU" sz="1100" kern="1200" dirty="0" err="1"/>
            <a:t>руб</a:t>
          </a:r>
          <a:r>
            <a:rPr lang="ru-RU" sz="1100" kern="1200" dirty="0"/>
            <a:t>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1" kern="1200" dirty="0" err="1"/>
            <a:t>Teleofis</a:t>
          </a:r>
          <a:r>
            <a:rPr lang="ru-RU" sz="1100" b="1" kern="1200" dirty="0"/>
            <a:t>, Сигнал, </a:t>
          </a:r>
          <a:r>
            <a:rPr lang="ru-RU" sz="1100" b="1" kern="1200" dirty="0" err="1"/>
            <a:t>Промэлектроника</a:t>
          </a:r>
          <a:r>
            <a:rPr lang="ru-RU" sz="1100" b="1" kern="1200" dirty="0"/>
            <a:t>:</a:t>
          </a:r>
          <a:r>
            <a:rPr lang="ru-RU" sz="1100" kern="1200" dirty="0"/>
            <a:t> устройства с базовой функцией передачи данных, без возможности расширения или интеллектуальной обработки</a:t>
          </a:r>
        </a:p>
      </dsp:txBody>
      <dsp:txXfrm rot="-5400000">
        <a:off x="3058899" y="1232687"/>
        <a:ext cx="5397610" cy="747434"/>
      </dsp:txXfrm>
    </dsp:sp>
    <dsp:sp modelId="{B57F701E-9D3E-442D-B70A-8913FC81645E}">
      <dsp:nvSpPr>
        <dsp:cNvPr id="0" name=""/>
        <dsp:cNvSpPr/>
      </dsp:nvSpPr>
      <dsp:spPr>
        <a:xfrm>
          <a:off x="0" y="1088715"/>
          <a:ext cx="3058899" cy="10353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Контроллеры с ограниченной </a:t>
          </a:r>
          <a:r>
            <a:rPr lang="ru-RU" sz="2000" kern="1200" dirty="0" err="1"/>
            <a:t>конфигурируемостью</a:t>
          </a:r>
          <a:endParaRPr lang="ru-RU" sz="2000" kern="1200" dirty="0"/>
        </a:p>
      </dsp:txBody>
      <dsp:txXfrm>
        <a:off x="50543" y="1139258"/>
        <a:ext cx="2957813" cy="934291"/>
      </dsp:txXfrm>
    </dsp:sp>
    <dsp:sp modelId="{7AE4D6F5-FBD2-4EF7-BB76-B3839353703A}">
      <dsp:nvSpPr>
        <dsp:cNvPr id="0" name=""/>
        <dsp:cNvSpPr/>
      </dsp:nvSpPr>
      <dsp:spPr>
        <a:xfrm rot="5400000">
          <a:off x="5363770" y="-25471"/>
          <a:ext cx="828302" cy="54380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Одно- или </a:t>
          </a:r>
          <a:r>
            <a:rPr lang="ru-RU" sz="1100" kern="1200" dirty="0" err="1"/>
            <a:t>двухпортовые</a:t>
          </a:r>
          <a:r>
            <a:rPr lang="ru-RU" sz="1100" kern="1200" dirty="0"/>
            <a:t> преобразователи RS485-RS232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Модемы с фиксированной конфигурацией, не предназначенные для работы в составе SCADA или </a:t>
          </a:r>
          <a:r>
            <a:rPr lang="ru-RU" sz="1100" kern="1200" dirty="0" err="1"/>
            <a:t>IoT</a:t>
          </a:r>
          <a:r>
            <a:rPr lang="ru-RU" sz="1100" kern="1200" dirty="0"/>
            <a:t>-сетей</a:t>
          </a:r>
        </a:p>
      </dsp:txBody>
      <dsp:txXfrm rot="-5400000">
        <a:off x="3058899" y="2319834"/>
        <a:ext cx="5397610" cy="747434"/>
      </dsp:txXfrm>
    </dsp:sp>
    <dsp:sp modelId="{8F8125D6-0AE8-4175-B86F-18844A7670A0}">
      <dsp:nvSpPr>
        <dsp:cNvPr id="0" name=""/>
        <dsp:cNvSpPr/>
      </dsp:nvSpPr>
      <dsp:spPr>
        <a:xfrm>
          <a:off x="0" y="2175861"/>
          <a:ext cx="3058899" cy="10353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Низкоуровневые устройства</a:t>
          </a:r>
        </a:p>
      </dsp:txBody>
      <dsp:txXfrm>
        <a:off x="50543" y="2226404"/>
        <a:ext cx="2957813" cy="93429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099366-6C77-45A7-ABB1-864C36FF1480}">
      <dsp:nvSpPr>
        <dsp:cNvPr id="0" name=""/>
        <dsp:cNvSpPr/>
      </dsp:nvSpPr>
      <dsp:spPr>
        <a:xfrm>
          <a:off x="0" y="72001"/>
          <a:ext cx="8208912" cy="1070858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611FB1-567B-4A83-87A5-AA6B70FDD3D0}">
      <dsp:nvSpPr>
        <dsp:cNvPr id="0" name=""/>
        <dsp:cNvSpPr/>
      </dsp:nvSpPr>
      <dsp:spPr>
        <a:xfrm>
          <a:off x="255767" y="144012"/>
          <a:ext cx="1798233" cy="900003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" t="-28000" r="-1" b="-2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D91F3D-8488-47B0-8268-E2BB0D912FED}">
      <dsp:nvSpPr>
        <dsp:cNvPr id="0" name=""/>
        <dsp:cNvSpPr/>
      </dsp:nvSpPr>
      <dsp:spPr>
        <a:xfrm rot="10800000">
          <a:off x="256339" y="1224138"/>
          <a:ext cx="1789821" cy="216608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Модем </a:t>
          </a:r>
          <a:r>
            <a:rPr lang="en-US" sz="1300" b="1" kern="1200" dirty="0"/>
            <a:t>iRz ATM21</a:t>
          </a:r>
          <a:endParaRPr lang="ru-RU" sz="1300" b="1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Цена: 9</a:t>
          </a:r>
          <a:r>
            <a:rPr lang="en-US" sz="1300" b="1" kern="1200" dirty="0"/>
            <a:t> </a:t>
          </a:r>
          <a:r>
            <a:rPr lang="ru-RU" sz="1300" b="1" kern="1200" dirty="0"/>
            <a:t>60</a:t>
          </a:r>
          <a:r>
            <a:rPr lang="en-US" sz="1300" b="1" kern="1200" dirty="0"/>
            <a:t>0 </a:t>
          </a:r>
          <a:r>
            <a:rPr lang="ru-RU" sz="1300" b="1" kern="1200" dirty="0"/>
            <a:t>руб</a:t>
          </a:r>
          <a:r>
            <a:rPr lang="ru-RU" sz="1300" kern="1200" dirty="0"/>
            <a:t>.</a:t>
          </a:r>
          <a:endParaRPr lang="en-US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200" kern="1200" dirty="0">
            <a:solidFill>
              <a:srgbClr val="FFC000"/>
            </a:solidFill>
          </a:endParaRP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200" kern="1200" dirty="0">
              <a:solidFill>
                <a:srgbClr val="0070C0"/>
              </a:solidFill>
            </a:rPr>
            <a:t>- </a:t>
          </a:r>
          <a:r>
            <a:rPr lang="ru-RU" sz="1200" kern="1200" dirty="0">
              <a:solidFill>
                <a:srgbClr val="0070C0"/>
              </a:solidFill>
            </a:rPr>
            <a:t>Нет интерфейса </a:t>
          </a:r>
          <a:r>
            <a:rPr lang="en-US" sz="1200" kern="1200" dirty="0">
              <a:solidFill>
                <a:srgbClr val="0070C0"/>
              </a:solidFill>
            </a:rPr>
            <a:t>Ethernet</a:t>
          </a:r>
          <a:endParaRPr lang="ru-RU" sz="1200" kern="1200" dirty="0">
            <a:solidFill>
              <a:srgbClr val="0070C0"/>
            </a:solidFill>
          </a:endParaRP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kern="1200" dirty="0">
              <a:solidFill>
                <a:srgbClr val="0070C0"/>
              </a:solidFill>
            </a:rPr>
            <a:t>- Нет интерфейса </a:t>
          </a:r>
          <a:r>
            <a:rPr lang="en-US" sz="1200" kern="1200" dirty="0" err="1">
              <a:solidFill>
                <a:srgbClr val="0070C0"/>
              </a:solidFill>
            </a:rPr>
            <a:t>WiFi</a:t>
          </a:r>
          <a:endParaRPr lang="ru-RU" sz="1200" kern="1200" dirty="0">
            <a:solidFill>
              <a:srgbClr val="0070C0"/>
            </a:solidFill>
          </a:endParaRP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kern="1200" dirty="0">
              <a:solidFill>
                <a:srgbClr val="0070C0"/>
              </a:solidFill>
            </a:rPr>
            <a:t>- Нет функционала для интеграции с облачными </a:t>
          </a:r>
          <a:r>
            <a:rPr lang="en-US" sz="1200" kern="1200" dirty="0">
              <a:solidFill>
                <a:srgbClr val="0070C0"/>
              </a:solidFill>
            </a:rPr>
            <a:t>SCADA</a:t>
          </a:r>
          <a:endParaRPr lang="ru-RU" sz="1200" kern="1200" dirty="0">
            <a:solidFill>
              <a:srgbClr val="0070C0"/>
            </a:solidFill>
          </a:endParaRPr>
        </a:p>
      </dsp:txBody>
      <dsp:txXfrm rot="10800000">
        <a:off x="311382" y="1224138"/>
        <a:ext cx="1679735" cy="2111044"/>
      </dsp:txXfrm>
    </dsp:sp>
    <dsp:sp modelId="{0F4D9DDE-9EDC-4B5F-B325-A6033F296A9B}">
      <dsp:nvSpPr>
        <dsp:cNvPr id="0" name=""/>
        <dsp:cNvSpPr/>
      </dsp:nvSpPr>
      <dsp:spPr>
        <a:xfrm>
          <a:off x="2229349" y="144012"/>
          <a:ext cx="1789821" cy="87922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701" b="-23701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F79579-B035-468D-9DC5-9A9C2B399396}">
      <dsp:nvSpPr>
        <dsp:cNvPr id="0" name=""/>
        <dsp:cNvSpPr/>
      </dsp:nvSpPr>
      <dsp:spPr>
        <a:xfrm rot="10800000">
          <a:off x="2229349" y="1224138"/>
          <a:ext cx="1789821" cy="216608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Преобразователь интерфейсов </a:t>
          </a:r>
          <a:r>
            <a:rPr lang="en-US" sz="1100" b="1" kern="1200" dirty="0"/>
            <a:t>HF2211</a:t>
          </a:r>
          <a:r>
            <a:rPr lang="ru-RU" sz="1100" kern="1200" dirty="0"/>
            <a:t>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Цена: </a:t>
          </a:r>
          <a:r>
            <a:rPr lang="en-US" sz="1100" b="1" kern="1200" dirty="0"/>
            <a:t>12 600</a:t>
          </a:r>
          <a:r>
            <a:rPr lang="ru-RU" sz="1100" b="1" kern="1200" dirty="0"/>
            <a:t> руб</a:t>
          </a:r>
          <a:r>
            <a:rPr lang="ru-RU" sz="1100" kern="1200" dirty="0"/>
            <a:t>.</a:t>
          </a:r>
          <a:endParaRPr lang="en-US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100" kern="1200" dirty="0">
            <a:solidFill>
              <a:srgbClr val="FFC000"/>
            </a:solidFill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100" kern="1200" dirty="0">
              <a:solidFill>
                <a:srgbClr val="0070C0"/>
              </a:solidFill>
            </a:rPr>
            <a:t>- </a:t>
          </a:r>
          <a:r>
            <a:rPr lang="ru-RU" sz="1100" kern="1200" dirty="0">
              <a:solidFill>
                <a:srgbClr val="0070C0"/>
              </a:solidFill>
            </a:rPr>
            <a:t>Нет интерфейса </a:t>
          </a:r>
          <a:r>
            <a:rPr lang="en-US" sz="1100" kern="1200" dirty="0">
              <a:solidFill>
                <a:srgbClr val="0070C0"/>
              </a:solidFill>
            </a:rPr>
            <a:t>GPRS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100" kern="1200" dirty="0">
              <a:solidFill>
                <a:srgbClr val="0070C0"/>
              </a:solidFill>
            </a:rPr>
            <a:t>- </a:t>
          </a:r>
          <a:r>
            <a:rPr lang="ru-RU" sz="1100" kern="1200" dirty="0">
              <a:solidFill>
                <a:srgbClr val="0070C0"/>
              </a:solidFill>
            </a:rPr>
            <a:t>Нет </a:t>
          </a:r>
          <a:r>
            <a:rPr lang="en-US" sz="1100" kern="1200" dirty="0">
              <a:solidFill>
                <a:srgbClr val="0070C0"/>
              </a:solidFill>
            </a:rPr>
            <a:t>DI/DO/AI/AO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100" kern="1200" dirty="0">
              <a:solidFill>
                <a:srgbClr val="0070C0"/>
              </a:solidFill>
            </a:rPr>
            <a:t>- </a:t>
          </a:r>
          <a:r>
            <a:rPr lang="ru-RU" sz="1100" kern="1200" dirty="0">
              <a:solidFill>
                <a:srgbClr val="0070C0"/>
              </a:solidFill>
            </a:rPr>
            <a:t>Производитель Китай</a:t>
          </a:r>
        </a:p>
      </dsp:txBody>
      <dsp:txXfrm rot="10800000">
        <a:off x="2284392" y="1224138"/>
        <a:ext cx="1679735" cy="2111044"/>
      </dsp:txXfrm>
    </dsp:sp>
    <dsp:sp modelId="{5E20EC75-5CEB-4D28-8164-BC97EC6307D6}">
      <dsp:nvSpPr>
        <dsp:cNvPr id="0" name=""/>
        <dsp:cNvSpPr/>
      </dsp:nvSpPr>
      <dsp:spPr>
        <a:xfrm>
          <a:off x="4198153" y="128883"/>
          <a:ext cx="1789821" cy="87922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/>
          <a:srcRect/>
          <a:stretch>
            <a:fillRect l="769" t="-11417" r="769" b="-19607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148C44-80A3-4096-A740-FB517380DC65}">
      <dsp:nvSpPr>
        <dsp:cNvPr id="0" name=""/>
        <dsp:cNvSpPr/>
      </dsp:nvSpPr>
      <dsp:spPr>
        <a:xfrm rot="10800000">
          <a:off x="4176460" y="1228601"/>
          <a:ext cx="1789821" cy="216608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Контроллер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 </a:t>
          </a:r>
          <a:r>
            <a:rPr lang="en-US" sz="1050" b="1" kern="1200" dirty="0" err="1"/>
            <a:t>Wiren</a:t>
          </a:r>
          <a:r>
            <a:rPr lang="en-US" sz="1050" b="1" kern="1200" dirty="0"/>
            <a:t> Board WB7-1G-8G-IND</a:t>
          </a: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1800"/>
            </a:spcAft>
            <a:buNone/>
          </a:pPr>
          <a:r>
            <a:rPr lang="ru-RU" sz="1200" kern="1200" dirty="0"/>
            <a:t>Цена: </a:t>
          </a:r>
          <a:r>
            <a:rPr lang="ru-RU" sz="1200" b="1" kern="1200" dirty="0"/>
            <a:t>2</a:t>
          </a:r>
          <a:r>
            <a:rPr lang="en-US" sz="1200" b="1" kern="1200" dirty="0"/>
            <a:t>3 50</a:t>
          </a:r>
          <a:r>
            <a:rPr lang="ru-RU" sz="1200" b="1" kern="1200" dirty="0"/>
            <a:t>0 руб</a:t>
          </a:r>
          <a:r>
            <a:rPr lang="ru-RU" sz="1200" kern="1200" dirty="0"/>
            <a:t>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kern="1200" dirty="0">
              <a:solidFill>
                <a:srgbClr val="0070C0"/>
              </a:solidFill>
            </a:rPr>
            <a:t>- Высокая цена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1200" kern="1200" dirty="0">
              <a:solidFill>
                <a:srgbClr val="0070C0"/>
              </a:solidFill>
            </a:rPr>
            <a:t>- Программирование требует навыков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kern="1200" dirty="0">
              <a:solidFill>
                <a:srgbClr val="0070C0"/>
              </a:solidFill>
            </a:rPr>
            <a:t>- Открытый корпус</a:t>
          </a:r>
        </a:p>
      </dsp:txBody>
      <dsp:txXfrm rot="10800000">
        <a:off x="4231503" y="1228601"/>
        <a:ext cx="1679735" cy="2111044"/>
      </dsp:txXfrm>
    </dsp:sp>
    <dsp:sp modelId="{228352BF-24E1-49A1-AB50-3EE6ABD92AA6}">
      <dsp:nvSpPr>
        <dsp:cNvPr id="0" name=""/>
        <dsp:cNvSpPr/>
      </dsp:nvSpPr>
      <dsp:spPr>
        <a:xfrm>
          <a:off x="6166956" y="128883"/>
          <a:ext cx="1789821" cy="87922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32" b="-38032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BB6D92-5FA7-4BDD-91FA-E76073AAE048}">
      <dsp:nvSpPr>
        <dsp:cNvPr id="0" name=""/>
        <dsp:cNvSpPr/>
      </dsp:nvSpPr>
      <dsp:spPr>
        <a:xfrm rot="10800000">
          <a:off x="6166956" y="1224138"/>
          <a:ext cx="1789821" cy="216608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Терминал </a:t>
          </a:r>
          <a:r>
            <a:rPr lang="fi-FI" sz="1100" b="1" kern="1200" dirty="0"/>
            <a:t>TELEOFIS WRX1008-R4U</a:t>
          </a:r>
          <a:r>
            <a:rPr lang="ru-RU" sz="1100" b="1" kern="1200" dirty="0"/>
            <a:t>       </a:t>
          </a:r>
          <a:r>
            <a:rPr lang="ru-RU" sz="1100" kern="1200" dirty="0"/>
            <a:t>Цена: </a:t>
          </a:r>
          <a:r>
            <a:rPr lang="ru-RU" sz="1100" b="1" kern="1200" dirty="0"/>
            <a:t>12</a:t>
          </a:r>
          <a:r>
            <a:rPr lang="en-US" sz="1100" b="1" kern="1200" dirty="0"/>
            <a:t> </a:t>
          </a:r>
          <a:r>
            <a:rPr lang="ru-RU" sz="1100" b="1" kern="1200" dirty="0"/>
            <a:t>600 руб</a:t>
          </a:r>
          <a:r>
            <a:rPr lang="ru-RU" sz="1100" kern="1200" dirty="0"/>
            <a:t>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ts val="1800"/>
            </a:spcAft>
            <a:buNone/>
          </a:pPr>
          <a:r>
            <a:rPr lang="ru-RU" sz="1100" kern="1200" dirty="0"/>
            <a:t> 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rgbClr val="0070C0"/>
              </a:solidFill>
            </a:rPr>
            <a:t>- Нет интерфейса </a:t>
          </a:r>
          <a:r>
            <a:rPr lang="en-US" sz="1100" kern="1200" dirty="0" err="1">
              <a:solidFill>
                <a:srgbClr val="0070C0"/>
              </a:solidFill>
            </a:rPr>
            <a:t>WiFi</a:t>
          </a:r>
          <a:endParaRPr lang="en-US" sz="1100" kern="1200" dirty="0">
            <a:solidFill>
              <a:srgbClr val="0070C0"/>
            </a:solidFill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100" kern="1200" dirty="0">
              <a:solidFill>
                <a:srgbClr val="0070C0"/>
              </a:solidFill>
            </a:rPr>
            <a:t>- </a:t>
          </a:r>
          <a:r>
            <a:rPr lang="ru-RU" sz="1100" kern="1200" dirty="0">
              <a:solidFill>
                <a:srgbClr val="0070C0"/>
              </a:solidFill>
            </a:rPr>
            <a:t>Нет встроенной обработки данных.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rgbClr val="0070C0"/>
              </a:solidFill>
            </a:rPr>
            <a:t> </a:t>
          </a:r>
          <a:endParaRPr lang="ru-RU" sz="1100" kern="1200" dirty="0">
            <a:solidFill>
              <a:srgbClr val="0070C0"/>
            </a:solidFill>
          </a:endParaRPr>
        </a:p>
      </dsp:txBody>
      <dsp:txXfrm rot="10800000">
        <a:off x="6221999" y="1224138"/>
        <a:ext cx="1679735" cy="211104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CFEE88-19F3-429C-B9A0-900979047B61}">
      <dsp:nvSpPr>
        <dsp:cNvPr id="0" name=""/>
        <dsp:cNvSpPr/>
      </dsp:nvSpPr>
      <dsp:spPr>
        <a:xfrm>
          <a:off x="0" y="0"/>
          <a:ext cx="1687687" cy="3020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Преобразователя интерфейсов с различными типами интерфейсов</a:t>
          </a:r>
        </a:p>
      </dsp:txBody>
      <dsp:txXfrm>
        <a:off x="0" y="1208366"/>
        <a:ext cx="1687687" cy="1208366"/>
      </dsp:txXfrm>
    </dsp:sp>
    <dsp:sp modelId="{43797C72-652F-4BE3-8646-3CEE3E2CE66F}">
      <dsp:nvSpPr>
        <dsp:cNvPr id="0" name=""/>
        <dsp:cNvSpPr/>
      </dsp:nvSpPr>
      <dsp:spPr>
        <a:xfrm>
          <a:off x="247522" y="144336"/>
          <a:ext cx="1192641" cy="1079802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369" t="-10011" r="-16407" b="-3343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11351E-A10B-45B1-A15F-BAF06EDA0C4A}">
      <dsp:nvSpPr>
        <dsp:cNvPr id="0" name=""/>
        <dsp:cNvSpPr/>
      </dsp:nvSpPr>
      <dsp:spPr>
        <a:xfrm>
          <a:off x="1738317" y="0"/>
          <a:ext cx="1687687" cy="3020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Удаленной точки доступа для передачи данных и управления АСУ ТП</a:t>
          </a:r>
        </a:p>
      </dsp:txBody>
      <dsp:txXfrm>
        <a:off x="1738317" y="1208366"/>
        <a:ext cx="1687687" cy="1208366"/>
      </dsp:txXfrm>
    </dsp:sp>
    <dsp:sp modelId="{46F29371-028D-482B-8874-5BEAC10104DD}">
      <dsp:nvSpPr>
        <dsp:cNvPr id="0" name=""/>
        <dsp:cNvSpPr/>
      </dsp:nvSpPr>
      <dsp:spPr>
        <a:xfrm>
          <a:off x="2088001" y="216000"/>
          <a:ext cx="1005965" cy="972003"/>
        </a:xfrm>
        <a:prstGeom prst="ellipse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1" r="-101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779FF5-67A1-4DF4-A296-70896471ACC5}">
      <dsp:nvSpPr>
        <dsp:cNvPr id="0" name=""/>
        <dsp:cNvSpPr/>
      </dsp:nvSpPr>
      <dsp:spPr>
        <a:xfrm>
          <a:off x="3489614" y="0"/>
          <a:ext cx="1687687" cy="3020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Функции программируемого логического контроллера</a:t>
          </a:r>
          <a:r>
            <a:rPr lang="ru-RU" sz="1000" kern="1200" dirty="0"/>
            <a:t>.</a:t>
          </a:r>
        </a:p>
      </dsp:txBody>
      <dsp:txXfrm>
        <a:off x="3489614" y="1208366"/>
        <a:ext cx="1687687" cy="1208366"/>
      </dsp:txXfrm>
    </dsp:sp>
    <dsp:sp modelId="{13A3D665-FA6F-4DA7-9C7B-55E529CF1727}">
      <dsp:nvSpPr>
        <dsp:cNvPr id="0" name=""/>
        <dsp:cNvSpPr/>
      </dsp:nvSpPr>
      <dsp:spPr>
        <a:xfrm>
          <a:off x="3817496" y="181254"/>
          <a:ext cx="1005965" cy="1005965"/>
        </a:xfrm>
        <a:prstGeom prst="ellipse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5267" t="14214" r="5267" b="14214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79157A-A3CD-4FE6-B528-40655836871F}">
      <dsp:nvSpPr>
        <dsp:cNvPr id="0" name=""/>
        <dsp:cNvSpPr/>
      </dsp:nvSpPr>
      <dsp:spPr>
        <a:xfrm>
          <a:off x="5219999" y="0"/>
          <a:ext cx="1687687" cy="3020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216000" rIns="72000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Сторожевого устройства с приемом данных на внутренние каналы ввода/вывода управляющего сигнала. Передача аварийного сообщения</a:t>
          </a:r>
          <a:r>
            <a:rPr lang="ru-RU" sz="1000" kern="1200" dirty="0"/>
            <a:t>.</a:t>
          </a:r>
        </a:p>
      </dsp:txBody>
      <dsp:txXfrm>
        <a:off x="5219999" y="1208366"/>
        <a:ext cx="1687687" cy="1208366"/>
      </dsp:txXfrm>
    </dsp:sp>
    <dsp:sp modelId="{AC181AAD-17D7-438F-A5CE-4AD7FD536222}">
      <dsp:nvSpPr>
        <dsp:cNvPr id="0" name=""/>
        <dsp:cNvSpPr/>
      </dsp:nvSpPr>
      <dsp:spPr>
        <a:xfrm>
          <a:off x="5555814" y="181254"/>
          <a:ext cx="1005965" cy="1005965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557A9C-5C7B-4F8E-BBAD-2D6935A5BE6C}">
      <dsp:nvSpPr>
        <dsp:cNvPr id="0" name=""/>
        <dsp:cNvSpPr/>
      </dsp:nvSpPr>
      <dsp:spPr>
        <a:xfrm>
          <a:off x="6953271" y="0"/>
          <a:ext cx="1687687" cy="3020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85344" rIns="360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Встроенное программное обеспечение для интеграции с облачными сервисами</a:t>
          </a:r>
          <a:r>
            <a:rPr lang="ru-RU" sz="1000" kern="1200" dirty="0"/>
            <a:t>.</a:t>
          </a:r>
        </a:p>
      </dsp:txBody>
      <dsp:txXfrm>
        <a:off x="6953271" y="1208366"/>
        <a:ext cx="1687687" cy="1208366"/>
      </dsp:txXfrm>
    </dsp:sp>
    <dsp:sp modelId="{B89FD957-1910-40FA-9985-768F38826431}">
      <dsp:nvSpPr>
        <dsp:cNvPr id="0" name=""/>
        <dsp:cNvSpPr/>
      </dsp:nvSpPr>
      <dsp:spPr>
        <a:xfrm>
          <a:off x="7294132" y="181254"/>
          <a:ext cx="1005965" cy="1005965"/>
        </a:xfrm>
        <a:prstGeom prst="ellipse">
          <a:avLst/>
        </a:prstGeom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3478" t="10641" r="3478" b="17787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A95EB5-06B8-4E63-A14D-126641A2AA15}">
      <dsp:nvSpPr>
        <dsp:cNvPr id="0" name=""/>
        <dsp:cNvSpPr/>
      </dsp:nvSpPr>
      <dsp:spPr>
        <a:xfrm>
          <a:off x="345638" y="2520279"/>
          <a:ext cx="7949682" cy="453137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167666-7426-4D40-AA92-C337D0C60393}">
      <dsp:nvSpPr>
        <dsp:cNvPr id="0" name=""/>
        <dsp:cNvSpPr/>
      </dsp:nvSpPr>
      <dsp:spPr>
        <a:xfrm>
          <a:off x="0" y="25"/>
          <a:ext cx="8136904" cy="3692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70C0"/>
              </a:solidFill>
            </a:rPr>
            <a:t>Разработка и коммерциализация продукта, совмещающего в себе функции:</a:t>
          </a:r>
        </a:p>
      </dsp:txBody>
      <dsp:txXfrm>
        <a:off x="18027" y="18052"/>
        <a:ext cx="8100850" cy="33322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5783C-C521-4409-970C-BDCD978317ED}">
      <dsp:nvSpPr>
        <dsp:cNvPr id="0" name=""/>
        <dsp:cNvSpPr/>
      </dsp:nvSpPr>
      <dsp:spPr>
        <a:xfrm rot="10800000">
          <a:off x="698557" y="687"/>
          <a:ext cx="6862272" cy="6647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3121" tIns="49530" rIns="92456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Создание программно-аппаратного комплекса соответствующего ГОСТ Р 56947-2016 и включающего в себя адаптеры интерфейсов вычислительного модуля, модуля беспроводной передачи данных</a:t>
          </a:r>
        </a:p>
      </dsp:txBody>
      <dsp:txXfrm rot="10800000">
        <a:off x="864736" y="687"/>
        <a:ext cx="6696093" cy="664716"/>
      </dsp:txXfrm>
    </dsp:sp>
    <dsp:sp modelId="{805467B7-0258-4E8A-AAAE-F0DED286A971}">
      <dsp:nvSpPr>
        <dsp:cNvPr id="0" name=""/>
        <dsp:cNvSpPr/>
      </dsp:nvSpPr>
      <dsp:spPr>
        <a:xfrm>
          <a:off x="227393" y="687"/>
          <a:ext cx="664716" cy="66471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9A852C-C6A6-4C72-9391-5636C688027A}">
      <dsp:nvSpPr>
        <dsp:cNvPr id="0" name=""/>
        <dsp:cNvSpPr/>
      </dsp:nvSpPr>
      <dsp:spPr>
        <a:xfrm rot="10800000">
          <a:off x="698557" y="857637"/>
          <a:ext cx="6862272" cy="6647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3121" tIns="49530" rIns="92456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Создание специализированного ПАК, покрывающего большинство запрашиваемых рынком задач</a:t>
          </a:r>
        </a:p>
      </dsp:txBody>
      <dsp:txXfrm rot="10800000">
        <a:off x="864736" y="857637"/>
        <a:ext cx="6696093" cy="664716"/>
      </dsp:txXfrm>
    </dsp:sp>
    <dsp:sp modelId="{FC287972-F9B1-4D6A-8E34-3DF218547987}">
      <dsp:nvSpPr>
        <dsp:cNvPr id="0" name=""/>
        <dsp:cNvSpPr/>
      </dsp:nvSpPr>
      <dsp:spPr>
        <a:xfrm>
          <a:off x="227393" y="857637"/>
          <a:ext cx="664716" cy="66471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69BED1-71A3-45A2-95E9-E0398FF003DD}">
      <dsp:nvSpPr>
        <dsp:cNvPr id="0" name=""/>
        <dsp:cNvSpPr/>
      </dsp:nvSpPr>
      <dsp:spPr>
        <a:xfrm rot="10800000">
          <a:off x="698557" y="1714586"/>
          <a:ext cx="6862272" cy="6647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3121" tIns="49530" rIns="92456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Интеграция данного ПАК с различными серверными приложениями и SCADA, а так же с облачными системами хранения данных</a:t>
          </a:r>
        </a:p>
      </dsp:txBody>
      <dsp:txXfrm rot="10800000">
        <a:off x="864736" y="1714586"/>
        <a:ext cx="6696093" cy="664716"/>
      </dsp:txXfrm>
    </dsp:sp>
    <dsp:sp modelId="{D0783ACB-F0C8-4CB5-A821-3C47FE813211}">
      <dsp:nvSpPr>
        <dsp:cNvPr id="0" name=""/>
        <dsp:cNvSpPr/>
      </dsp:nvSpPr>
      <dsp:spPr>
        <a:xfrm>
          <a:off x="227393" y="1714586"/>
          <a:ext cx="664716" cy="66471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5FDD30-C8EF-4831-BAF6-5E5266794BBA}">
      <dsp:nvSpPr>
        <dsp:cNvPr id="0" name=""/>
        <dsp:cNvSpPr/>
      </dsp:nvSpPr>
      <dsp:spPr>
        <a:xfrm rot="10800000">
          <a:off x="698557" y="2571535"/>
          <a:ext cx="6862272" cy="6647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3121" tIns="49530" rIns="92456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Реализация поддержки интерфейсов RS-232 RS485 Ethernet (IEEE 802.3u,100Base-TX),   </a:t>
          </a:r>
          <a:r>
            <a:rPr lang="ru-RU" sz="1300" kern="1200" dirty="0" err="1"/>
            <a:t>Wi</a:t>
          </a:r>
          <a:r>
            <a:rPr lang="ru-RU" sz="1300" kern="1200" dirty="0"/>
            <a:t>-Fi (IEEE 802.11 b/g/N), поддержка портов ввода-вывода общего назначения (GPIO).</a:t>
          </a:r>
        </a:p>
      </dsp:txBody>
      <dsp:txXfrm rot="10800000">
        <a:off x="864736" y="2571535"/>
        <a:ext cx="6696093" cy="664716"/>
      </dsp:txXfrm>
    </dsp:sp>
    <dsp:sp modelId="{0FA93CF2-22F1-4758-8258-27558CC8DBD1}">
      <dsp:nvSpPr>
        <dsp:cNvPr id="0" name=""/>
        <dsp:cNvSpPr/>
      </dsp:nvSpPr>
      <dsp:spPr>
        <a:xfrm>
          <a:off x="227393" y="2571535"/>
          <a:ext cx="664716" cy="66471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FB5D6-10E9-4255-9B6A-A10C54B1CBFC}">
      <dsp:nvSpPr>
        <dsp:cNvPr id="0" name=""/>
        <dsp:cNvSpPr/>
      </dsp:nvSpPr>
      <dsp:spPr>
        <a:xfrm>
          <a:off x="-3840093" y="-589743"/>
          <a:ext cx="4576830" cy="4576830"/>
        </a:xfrm>
        <a:prstGeom prst="blockArc">
          <a:avLst>
            <a:gd name="adj1" fmla="val 18900000"/>
            <a:gd name="adj2" fmla="val 2700000"/>
            <a:gd name="adj3" fmla="val 472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10694E-E0D0-46D6-8A6C-FE2F8ED1BF30}">
      <dsp:nvSpPr>
        <dsp:cNvPr id="0" name=""/>
        <dsp:cNvSpPr/>
      </dsp:nvSpPr>
      <dsp:spPr>
        <a:xfrm>
          <a:off x="322935" y="154669"/>
          <a:ext cx="8417383" cy="53999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7188" tIns="35560" rIns="35560" bIns="35560" numCol="1" spcCol="1270" anchor="ctr" anchorCtr="0">
          <a:noAutofit/>
        </a:bodyPr>
        <a:lstStyle/>
        <a:p>
          <a:pPr marL="0" lvl="0" indent="0" algn="l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50" kern="1200" dirty="0"/>
            <a:t>Наличие в одном приборе одновременно стабильных интерфейсов связи RS-485/RS-232/Ethernet/WiFi/GPRS</a:t>
          </a:r>
        </a:p>
      </dsp:txBody>
      <dsp:txXfrm>
        <a:off x="322935" y="154669"/>
        <a:ext cx="8417383" cy="539997"/>
      </dsp:txXfrm>
    </dsp:sp>
    <dsp:sp modelId="{78845100-0A37-4B25-BB8C-B3598B223DD2}">
      <dsp:nvSpPr>
        <dsp:cNvPr id="0" name=""/>
        <dsp:cNvSpPr/>
      </dsp:nvSpPr>
      <dsp:spPr>
        <a:xfrm>
          <a:off x="57432" y="159165"/>
          <a:ext cx="531004" cy="5310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8FD689-318C-4A54-8CB1-91983C41F388}">
      <dsp:nvSpPr>
        <dsp:cNvPr id="0" name=""/>
        <dsp:cNvSpPr/>
      </dsp:nvSpPr>
      <dsp:spPr>
        <a:xfrm>
          <a:off x="627337" y="791671"/>
          <a:ext cx="8112981" cy="53999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7188" tIns="35560" rIns="35560" bIns="35560" numCol="1" spcCol="1270" anchor="ctr" anchorCtr="0">
          <a:noAutofit/>
        </a:bodyPr>
        <a:lstStyle/>
        <a:p>
          <a:pPr marL="0" lvl="0" indent="0" algn="l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50" kern="1200" dirty="0"/>
            <a:t>Внутреннее ПО для предварительной обработки полученной/передаваемой информации для сокращения трафика и выделения важных данных</a:t>
          </a:r>
        </a:p>
      </dsp:txBody>
      <dsp:txXfrm>
        <a:off x="627337" y="791671"/>
        <a:ext cx="8112981" cy="539997"/>
      </dsp:txXfrm>
    </dsp:sp>
    <dsp:sp modelId="{811B9CFF-1343-42D7-9B9D-A6EC9BFF453D}">
      <dsp:nvSpPr>
        <dsp:cNvPr id="0" name=""/>
        <dsp:cNvSpPr/>
      </dsp:nvSpPr>
      <dsp:spPr>
        <a:xfrm>
          <a:off x="361834" y="796167"/>
          <a:ext cx="531004" cy="53100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CCA0B98-E80D-4B5C-B35A-D864CF23ED87}">
      <dsp:nvSpPr>
        <dsp:cNvPr id="0" name=""/>
        <dsp:cNvSpPr/>
      </dsp:nvSpPr>
      <dsp:spPr>
        <a:xfrm>
          <a:off x="720764" y="1428673"/>
          <a:ext cx="8019554" cy="53999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7188" tIns="35560" rIns="35560" bIns="35560" numCol="1" spcCol="1270" anchor="ctr" anchorCtr="0">
          <a:noAutofit/>
        </a:bodyPr>
        <a:lstStyle/>
        <a:p>
          <a:pPr marL="0" lvl="0" indent="0" algn="l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50" kern="1200" dirty="0"/>
            <a:t>Наличие встроенных портов DI, DO, AI, AO. </a:t>
          </a:r>
          <a:r>
            <a:rPr lang="ru-RU" sz="1350" i="1" kern="1200" dirty="0"/>
            <a:t>Встроенные порты обеспечивают возможность подключения исполнительных механизмов и передачу информации о состоянии внешних приборов</a:t>
          </a:r>
        </a:p>
      </dsp:txBody>
      <dsp:txXfrm>
        <a:off x="720764" y="1428673"/>
        <a:ext cx="8019554" cy="539997"/>
      </dsp:txXfrm>
    </dsp:sp>
    <dsp:sp modelId="{7225D5D4-8A1E-4D06-957D-12F6D76C7A9B}">
      <dsp:nvSpPr>
        <dsp:cNvPr id="0" name=""/>
        <dsp:cNvSpPr/>
      </dsp:nvSpPr>
      <dsp:spPr>
        <a:xfrm>
          <a:off x="455261" y="1433169"/>
          <a:ext cx="531004" cy="531004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66F4DA2-27C8-4744-8BA0-B3843A14C460}">
      <dsp:nvSpPr>
        <dsp:cNvPr id="0" name=""/>
        <dsp:cNvSpPr/>
      </dsp:nvSpPr>
      <dsp:spPr>
        <a:xfrm>
          <a:off x="627337" y="2065675"/>
          <a:ext cx="8112981" cy="53999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7188" tIns="35560" rIns="35560" bIns="35560" numCol="1" spcCol="1270" anchor="ctr" anchorCtr="0">
          <a:noAutofit/>
        </a:bodyPr>
        <a:lstStyle/>
        <a:p>
          <a:pPr marL="0" lvl="0" indent="0" algn="l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50" kern="1200" dirty="0"/>
            <a:t>Служебный канал связи с прибором для получения статистической и технической информации самого прибора и возможность удалённого управления прибором</a:t>
          </a:r>
        </a:p>
      </dsp:txBody>
      <dsp:txXfrm>
        <a:off x="627337" y="2065675"/>
        <a:ext cx="8112981" cy="539997"/>
      </dsp:txXfrm>
    </dsp:sp>
    <dsp:sp modelId="{A89D3DCF-3141-4828-BADC-9F4D9F0B7BB1}">
      <dsp:nvSpPr>
        <dsp:cNvPr id="0" name=""/>
        <dsp:cNvSpPr/>
      </dsp:nvSpPr>
      <dsp:spPr>
        <a:xfrm>
          <a:off x="361834" y="2070171"/>
          <a:ext cx="531004" cy="531004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B280FFE-7CEA-4C7F-B856-FC35BBABF508}">
      <dsp:nvSpPr>
        <dsp:cNvPr id="0" name=""/>
        <dsp:cNvSpPr/>
      </dsp:nvSpPr>
      <dsp:spPr>
        <a:xfrm>
          <a:off x="322935" y="2702677"/>
          <a:ext cx="8417383" cy="53999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7188" tIns="35560" rIns="35560" bIns="35560" numCol="1" spcCol="1270" anchor="ctr" anchorCtr="0">
          <a:noAutofit/>
        </a:bodyPr>
        <a:lstStyle/>
        <a:p>
          <a:pPr marL="0" lvl="0" indent="0" algn="l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50" kern="1200"/>
            <a:t>Совмещение в одном приборе функций преобразователя интерфейсов, удаленной точки доступа для передачи данных и управления АСУ ТП и функции ПЛК</a:t>
          </a:r>
        </a:p>
      </dsp:txBody>
      <dsp:txXfrm>
        <a:off x="322935" y="2702677"/>
        <a:ext cx="8417383" cy="539997"/>
      </dsp:txXfrm>
    </dsp:sp>
    <dsp:sp modelId="{43786EDC-8EFD-46CD-B6F5-CFA7655ED96F}">
      <dsp:nvSpPr>
        <dsp:cNvPr id="0" name=""/>
        <dsp:cNvSpPr/>
      </dsp:nvSpPr>
      <dsp:spPr>
        <a:xfrm>
          <a:off x="57432" y="2707173"/>
          <a:ext cx="531004" cy="531004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960FC6-E0DF-48DD-BC0F-0991B3691D75}">
      <dsp:nvSpPr>
        <dsp:cNvPr id="0" name=""/>
        <dsp:cNvSpPr/>
      </dsp:nvSpPr>
      <dsp:spPr>
        <a:xfrm>
          <a:off x="2460" y="423501"/>
          <a:ext cx="1951824" cy="11710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70C0"/>
              </a:solidFill>
            </a:rPr>
            <a:t>Интерфейс </a:t>
          </a:r>
          <a:endParaRPr lang="en-US" sz="1700" kern="1200" dirty="0">
            <a:solidFill>
              <a:srgbClr val="0070C0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70C0"/>
              </a:solidFill>
            </a:rPr>
            <a:t>RS-485 - 2 шт.</a:t>
          </a:r>
        </a:p>
      </dsp:txBody>
      <dsp:txXfrm>
        <a:off x="2460" y="423501"/>
        <a:ext cx="1951824" cy="1171094"/>
      </dsp:txXfrm>
    </dsp:sp>
    <dsp:sp modelId="{F82BF3FF-A47B-4488-BB27-0EC6D67EC73E}">
      <dsp:nvSpPr>
        <dsp:cNvPr id="0" name=""/>
        <dsp:cNvSpPr/>
      </dsp:nvSpPr>
      <dsp:spPr>
        <a:xfrm>
          <a:off x="2149467" y="423501"/>
          <a:ext cx="1951824" cy="11710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70C0"/>
              </a:solidFill>
            </a:rPr>
            <a:t>Интерфейс </a:t>
          </a:r>
          <a:endParaRPr lang="en-US" sz="1700" kern="1200" dirty="0">
            <a:solidFill>
              <a:srgbClr val="0070C0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70C0"/>
              </a:solidFill>
            </a:rPr>
            <a:t>RS-232 - 1 шт.</a:t>
          </a:r>
        </a:p>
      </dsp:txBody>
      <dsp:txXfrm>
        <a:off x="2149467" y="423501"/>
        <a:ext cx="1951824" cy="1171094"/>
      </dsp:txXfrm>
    </dsp:sp>
    <dsp:sp modelId="{E1DFEFA6-B1C4-4B70-A358-E6C7C5B576AA}">
      <dsp:nvSpPr>
        <dsp:cNvPr id="0" name=""/>
        <dsp:cNvSpPr/>
      </dsp:nvSpPr>
      <dsp:spPr>
        <a:xfrm>
          <a:off x="4296474" y="423501"/>
          <a:ext cx="1951824" cy="11710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0070C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Интерфейс </a:t>
          </a:r>
          <a:r>
            <a:rPr lang="ru-RU" sz="1800" kern="1200" dirty="0">
              <a:solidFill>
                <a:srgbClr val="0070C0"/>
              </a:solidFill>
            </a:rPr>
            <a:t>Ethernet - 1 шт.</a:t>
          </a:r>
        </a:p>
      </dsp:txBody>
      <dsp:txXfrm>
        <a:off x="4296474" y="423501"/>
        <a:ext cx="1951824" cy="1171094"/>
      </dsp:txXfrm>
    </dsp:sp>
    <dsp:sp modelId="{04412C63-3EC5-4FF9-97F2-874D0E8A220B}">
      <dsp:nvSpPr>
        <dsp:cNvPr id="0" name=""/>
        <dsp:cNvSpPr/>
      </dsp:nvSpPr>
      <dsp:spPr>
        <a:xfrm>
          <a:off x="6443481" y="423501"/>
          <a:ext cx="1951824" cy="11710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70C0"/>
              </a:solidFill>
            </a:rPr>
            <a:t>Интерфейс </a:t>
          </a:r>
          <a:endParaRPr lang="en-US" sz="1700" kern="1200" dirty="0">
            <a:solidFill>
              <a:srgbClr val="0070C0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>
              <a:solidFill>
                <a:srgbClr val="0070C0"/>
              </a:solidFill>
            </a:rPr>
            <a:t>Wi</a:t>
          </a:r>
          <a:r>
            <a:rPr lang="ru-RU" sz="1700" kern="1200" dirty="0">
              <a:solidFill>
                <a:srgbClr val="0070C0"/>
              </a:solidFill>
            </a:rPr>
            <a:t>-Fi - 1 шт.</a:t>
          </a:r>
        </a:p>
      </dsp:txBody>
      <dsp:txXfrm>
        <a:off x="6443481" y="423501"/>
        <a:ext cx="1951824" cy="1171094"/>
      </dsp:txXfrm>
    </dsp:sp>
    <dsp:sp modelId="{B67F60C1-F6F8-4838-B29D-0660C9797882}">
      <dsp:nvSpPr>
        <dsp:cNvPr id="0" name=""/>
        <dsp:cNvSpPr/>
      </dsp:nvSpPr>
      <dsp:spPr>
        <a:xfrm>
          <a:off x="2460" y="1789779"/>
          <a:ext cx="1951824" cy="11710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70C0"/>
              </a:solidFill>
            </a:rPr>
            <a:t>Модуль </a:t>
          </a:r>
          <a:endParaRPr lang="en-US" sz="1700" kern="1200" dirty="0">
            <a:solidFill>
              <a:srgbClr val="0070C0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70C0"/>
              </a:solidFill>
            </a:rPr>
            <a:t>GPRS - 1 шт. </a:t>
          </a:r>
        </a:p>
      </dsp:txBody>
      <dsp:txXfrm>
        <a:off x="2460" y="1789779"/>
        <a:ext cx="1951824" cy="1171094"/>
      </dsp:txXfrm>
    </dsp:sp>
    <dsp:sp modelId="{31343790-3227-4D70-9ABD-37BE424D1BF4}">
      <dsp:nvSpPr>
        <dsp:cNvPr id="0" name=""/>
        <dsp:cNvSpPr/>
      </dsp:nvSpPr>
      <dsp:spPr>
        <a:xfrm>
          <a:off x="2149467" y="1789779"/>
          <a:ext cx="1951824" cy="11710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70C0"/>
              </a:solidFill>
            </a:rPr>
            <a:t>Аналоговый канал ввода данных – </a:t>
          </a:r>
          <a:endParaRPr lang="en-US" sz="1700" kern="1200" dirty="0">
            <a:solidFill>
              <a:srgbClr val="0070C0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70C0"/>
              </a:solidFill>
            </a:rPr>
            <a:t>1 шт.</a:t>
          </a:r>
        </a:p>
      </dsp:txBody>
      <dsp:txXfrm>
        <a:off x="2149467" y="1789779"/>
        <a:ext cx="1951824" cy="1171094"/>
      </dsp:txXfrm>
    </dsp:sp>
    <dsp:sp modelId="{5410A340-1DE1-4985-8AC8-4802943C2977}">
      <dsp:nvSpPr>
        <dsp:cNvPr id="0" name=""/>
        <dsp:cNvSpPr/>
      </dsp:nvSpPr>
      <dsp:spPr>
        <a:xfrm>
          <a:off x="4296474" y="1789779"/>
          <a:ext cx="1951824" cy="11710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70C0"/>
              </a:solidFill>
            </a:rPr>
            <a:t>Аналоговый канал вывода данных – </a:t>
          </a:r>
          <a:endParaRPr lang="en-US" sz="1700" kern="1200" dirty="0">
            <a:solidFill>
              <a:srgbClr val="0070C0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70C0"/>
              </a:solidFill>
            </a:rPr>
            <a:t>1 шт.</a:t>
          </a:r>
        </a:p>
      </dsp:txBody>
      <dsp:txXfrm>
        <a:off x="4296474" y="1789779"/>
        <a:ext cx="1951824" cy="1171094"/>
      </dsp:txXfrm>
    </dsp:sp>
    <dsp:sp modelId="{19BC34F5-067B-4D3C-8BE4-34E28E2787E2}">
      <dsp:nvSpPr>
        <dsp:cNvPr id="0" name=""/>
        <dsp:cNvSpPr/>
      </dsp:nvSpPr>
      <dsp:spPr>
        <a:xfrm>
          <a:off x="6443481" y="1789779"/>
          <a:ext cx="1951824" cy="11710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70C0"/>
              </a:solidFill>
            </a:rPr>
            <a:t>Дискретные каналы ввода/вывода данных - 3 шт.</a:t>
          </a:r>
        </a:p>
      </dsp:txBody>
      <dsp:txXfrm>
        <a:off x="6443481" y="1789779"/>
        <a:ext cx="1951824" cy="117109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151EAC-BFF6-4C57-8D93-6C46254DBEA5}">
      <dsp:nvSpPr>
        <dsp:cNvPr id="0" name=""/>
        <dsp:cNvSpPr/>
      </dsp:nvSpPr>
      <dsp:spPr>
        <a:xfrm>
          <a:off x="72005" y="191"/>
          <a:ext cx="5472613" cy="49693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0070C0"/>
              </a:solidFill>
            </a:rPr>
            <a:t>Опционально: </a:t>
          </a:r>
          <a:r>
            <a:rPr lang="en-US" sz="1200" b="1" kern="1200" dirty="0">
              <a:solidFill>
                <a:srgbClr val="0070C0"/>
              </a:solidFill>
            </a:rPr>
            <a:t>Bluetooth</a:t>
          </a:r>
          <a:r>
            <a:rPr lang="en-US" sz="1200" kern="1200" dirty="0">
              <a:solidFill>
                <a:srgbClr val="0070C0"/>
              </a:solidFill>
            </a:rPr>
            <a:t> – </a:t>
          </a:r>
          <a:endParaRPr lang="ru-RU" sz="1200" kern="1200" dirty="0">
            <a:solidFill>
              <a:srgbClr val="0070C0"/>
            </a:solidFill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0070C0"/>
              </a:solidFill>
            </a:rPr>
            <a:t>для локального тестирования и настройки из мобильных устройств </a:t>
          </a:r>
        </a:p>
      </dsp:txBody>
      <dsp:txXfrm>
        <a:off x="72005" y="191"/>
        <a:ext cx="5472613" cy="49693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ADDC21-2337-475C-AD27-9993AF9CB449}">
      <dsp:nvSpPr>
        <dsp:cNvPr id="0" name=""/>
        <dsp:cNvSpPr/>
      </dsp:nvSpPr>
      <dsp:spPr>
        <a:xfrm>
          <a:off x="0" y="94967"/>
          <a:ext cx="1837840" cy="7307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Промышленные производства</a:t>
          </a:r>
          <a:r>
            <a:rPr lang="en-US" sz="1200" b="1" kern="1200" dirty="0"/>
            <a:t>	</a:t>
          </a:r>
          <a:endParaRPr lang="ru-RU" sz="1200" kern="1200" dirty="0"/>
        </a:p>
      </dsp:txBody>
      <dsp:txXfrm>
        <a:off x="0" y="94967"/>
        <a:ext cx="1837840" cy="730744"/>
      </dsp:txXfrm>
    </dsp:sp>
    <dsp:sp modelId="{6063EAE9-777F-4488-BF01-411C40717328}">
      <dsp:nvSpPr>
        <dsp:cNvPr id="0" name=""/>
        <dsp:cNvSpPr/>
      </dsp:nvSpPr>
      <dsp:spPr>
        <a:xfrm>
          <a:off x="8" y="799348"/>
          <a:ext cx="1826860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000" tIns="64008" rIns="36000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solidFill>
                <a:srgbClr val="002060"/>
              </a:solidFill>
            </a:rPr>
            <a:t>Решения для автоматизации и сбора данных в промышленных секторах, на производственных предприятиях и других организациях.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solidFill>
                <a:srgbClr val="002060"/>
              </a:solidFill>
            </a:rPr>
            <a:t> Помогает оптимизировать процессы, повысить эффективность и снизить затраты на обслуживание.</a:t>
          </a:r>
        </a:p>
      </dsp:txBody>
      <dsp:txXfrm>
        <a:off x="8" y="799348"/>
        <a:ext cx="1826860" cy="2854800"/>
      </dsp:txXfrm>
    </dsp:sp>
    <dsp:sp modelId="{5269168A-74C2-4D8E-8A56-FC2733B4C510}">
      <dsp:nvSpPr>
        <dsp:cNvPr id="0" name=""/>
        <dsp:cNvSpPr/>
      </dsp:nvSpPr>
      <dsp:spPr>
        <a:xfrm>
          <a:off x="2110992" y="91516"/>
          <a:ext cx="1837840" cy="7307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Производители приборов и датчиков</a:t>
          </a:r>
        </a:p>
      </dsp:txBody>
      <dsp:txXfrm>
        <a:off x="2110992" y="91516"/>
        <a:ext cx="1837840" cy="730744"/>
      </dsp:txXfrm>
    </dsp:sp>
    <dsp:sp modelId="{FF61DEFD-9EB0-410A-A19C-63F4E9034930}">
      <dsp:nvSpPr>
        <dsp:cNvPr id="0" name=""/>
        <dsp:cNvSpPr/>
      </dsp:nvSpPr>
      <dsp:spPr>
        <a:xfrm>
          <a:off x="2116482" y="799348"/>
          <a:ext cx="1826860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000" tIns="144000" rIns="72000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solidFill>
                <a:srgbClr val="002060"/>
              </a:solidFill>
            </a:rPr>
            <a:t>Производители приборов учёта, контроллеров и датчиков, заинтересованные в комплектовании своих решений универсальными интерфейсными модулями</a:t>
          </a:r>
        </a:p>
      </dsp:txBody>
      <dsp:txXfrm>
        <a:off x="2116482" y="799348"/>
        <a:ext cx="1826860" cy="2854800"/>
      </dsp:txXfrm>
    </dsp:sp>
    <dsp:sp modelId="{C759CCEC-5A32-43A4-BFD8-662EC74701BF}">
      <dsp:nvSpPr>
        <dsp:cNvPr id="0" name=""/>
        <dsp:cNvSpPr/>
      </dsp:nvSpPr>
      <dsp:spPr>
        <a:xfrm>
          <a:off x="4190215" y="85522"/>
          <a:ext cx="1837840" cy="7307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Обслуживающие организации</a:t>
          </a:r>
          <a:endParaRPr lang="ru-RU" sz="1200" kern="1200" dirty="0"/>
        </a:p>
      </dsp:txBody>
      <dsp:txXfrm>
        <a:off x="4190215" y="85522"/>
        <a:ext cx="1837840" cy="730744"/>
      </dsp:txXfrm>
    </dsp:sp>
    <dsp:sp modelId="{64AE7FCA-EA98-43DA-8CEA-08422C9EA49D}">
      <dsp:nvSpPr>
        <dsp:cNvPr id="0" name=""/>
        <dsp:cNvSpPr/>
      </dsp:nvSpPr>
      <dsp:spPr>
        <a:xfrm>
          <a:off x="4169179" y="799348"/>
          <a:ext cx="1826860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000" tIns="108000" rIns="36000" bIns="96012" numCol="1" spcCol="1270" anchor="t" anchorCtr="0">
          <a:noAutofit/>
        </a:bodyPr>
        <a:lstStyle/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50" kern="1200" dirty="0">
              <a:solidFill>
                <a:srgbClr val="002060"/>
              </a:solidFill>
            </a:rPr>
            <a:t>Организации, предоставляющие услуги по обслуживанию и поддержке систем автоматизации и управления. Изделие обеспечит возможность расширения функционала и повышения качества предоставляемых услуг</a:t>
          </a:r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50" kern="1200" dirty="0">
              <a:solidFill>
                <a:srgbClr val="002060"/>
              </a:solidFill>
            </a:rPr>
            <a:t>Сокращение времени на поиск неисправности обслуживаемых систем.</a:t>
          </a:r>
        </a:p>
      </dsp:txBody>
      <dsp:txXfrm>
        <a:off x="4169179" y="799348"/>
        <a:ext cx="1826860" cy="2854800"/>
      </dsp:txXfrm>
    </dsp:sp>
    <dsp:sp modelId="{80DB92EE-8189-4FBE-817A-10AE31F91D82}">
      <dsp:nvSpPr>
        <dsp:cNvPr id="0" name=""/>
        <dsp:cNvSpPr/>
      </dsp:nvSpPr>
      <dsp:spPr>
        <a:xfrm>
          <a:off x="6251608" y="85522"/>
          <a:ext cx="1837840" cy="7307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Энергосбытовые предприятия</a:t>
          </a:r>
          <a:r>
            <a:rPr lang="ru-RU" sz="1400" kern="1200" dirty="0"/>
            <a:t> </a:t>
          </a:r>
        </a:p>
      </dsp:txBody>
      <dsp:txXfrm>
        <a:off x="6251608" y="85522"/>
        <a:ext cx="1837840" cy="730744"/>
      </dsp:txXfrm>
    </dsp:sp>
    <dsp:sp modelId="{616EF032-414A-442E-9EAF-9F4D18732D51}">
      <dsp:nvSpPr>
        <dsp:cNvPr id="0" name=""/>
        <dsp:cNvSpPr/>
      </dsp:nvSpPr>
      <dsp:spPr>
        <a:xfrm>
          <a:off x="6257098" y="799348"/>
          <a:ext cx="1826860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000" tIns="108000" rIns="3600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solidFill>
                <a:srgbClr val="002060"/>
              </a:solidFill>
            </a:rPr>
            <a:t>Одной из важных целевых групп являются энергосбытовые предприятия, которым требуется точный мониторинг и сбор данных энергопотребления, а также возможность удаленного управления и контроля систем энергоснабжения</a:t>
          </a:r>
        </a:p>
      </dsp:txBody>
      <dsp:txXfrm>
        <a:off x="6257098" y="799348"/>
        <a:ext cx="1826860" cy="28548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5783C-C521-4409-970C-BDCD978317ED}">
      <dsp:nvSpPr>
        <dsp:cNvPr id="0" name=""/>
        <dsp:cNvSpPr/>
      </dsp:nvSpPr>
      <dsp:spPr>
        <a:xfrm rot="10800000">
          <a:off x="698557" y="1233"/>
          <a:ext cx="6862272" cy="52535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665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Разработан и собран опытный прототип устройства</a:t>
          </a:r>
          <a:r>
            <a:rPr lang="ru-RU" sz="1200" kern="1200" dirty="0"/>
            <a:t>, включающий микроконтроллер ESP32, интерфейсы RS-485, RS-232, Ethernet, </a:t>
          </a:r>
          <a:r>
            <a:rPr lang="ru-RU" sz="1200" kern="1200" dirty="0" err="1"/>
            <a:t>Wi</a:t>
          </a:r>
          <a:r>
            <a:rPr lang="ru-RU" sz="1200" kern="1200" dirty="0"/>
            <a:t>-Fi и GSM/GPRS</a:t>
          </a:r>
        </a:p>
      </dsp:txBody>
      <dsp:txXfrm rot="10800000">
        <a:off x="829895" y="1233"/>
        <a:ext cx="6730934" cy="525351"/>
      </dsp:txXfrm>
    </dsp:sp>
    <dsp:sp modelId="{805467B7-0258-4E8A-AAAE-F0DED286A971}">
      <dsp:nvSpPr>
        <dsp:cNvPr id="0" name=""/>
        <dsp:cNvSpPr/>
      </dsp:nvSpPr>
      <dsp:spPr>
        <a:xfrm>
          <a:off x="473057" y="1233"/>
          <a:ext cx="525351" cy="52535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9A852C-C6A6-4C72-9391-5636C688027A}">
      <dsp:nvSpPr>
        <dsp:cNvPr id="0" name=""/>
        <dsp:cNvSpPr/>
      </dsp:nvSpPr>
      <dsp:spPr>
        <a:xfrm rot="10800000">
          <a:off x="698557" y="678513"/>
          <a:ext cx="6862272" cy="52535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665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Разработано встроенное программное обеспечение</a:t>
          </a:r>
          <a:r>
            <a:rPr lang="ru-RU" sz="1200" kern="1200" dirty="0"/>
            <a:t>, обеспечивающее сбор и передачу данных по протоколам </a:t>
          </a:r>
          <a:r>
            <a:rPr lang="ru-RU" sz="1200" kern="1200" dirty="0" err="1"/>
            <a:t>Modbus</a:t>
          </a:r>
          <a:r>
            <a:rPr lang="ru-RU" sz="1200" kern="1200" dirty="0"/>
            <a:t> RTU и TCP, а также базовый </a:t>
          </a:r>
          <a:r>
            <a:rPr lang="ru-RU" sz="1200" kern="1200" dirty="0" err="1"/>
            <a:t>web</a:t>
          </a:r>
          <a:r>
            <a:rPr lang="ru-RU" sz="1200" kern="1200" dirty="0"/>
            <a:t>-интерфейс</a:t>
          </a:r>
        </a:p>
      </dsp:txBody>
      <dsp:txXfrm rot="10800000">
        <a:off x="829895" y="678513"/>
        <a:ext cx="6730934" cy="525351"/>
      </dsp:txXfrm>
    </dsp:sp>
    <dsp:sp modelId="{FC287972-F9B1-4D6A-8E34-3DF218547987}">
      <dsp:nvSpPr>
        <dsp:cNvPr id="0" name=""/>
        <dsp:cNvSpPr/>
      </dsp:nvSpPr>
      <dsp:spPr>
        <a:xfrm>
          <a:off x="473057" y="678513"/>
          <a:ext cx="525351" cy="52535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69BED1-71A3-45A2-95E9-E0398FF003DD}">
      <dsp:nvSpPr>
        <dsp:cNvPr id="0" name=""/>
        <dsp:cNvSpPr/>
      </dsp:nvSpPr>
      <dsp:spPr>
        <a:xfrm rot="10800000">
          <a:off x="698557" y="1355794"/>
          <a:ext cx="6862272" cy="52535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665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Разработана конструкторская и эксплуатационная документация</a:t>
          </a:r>
          <a:r>
            <a:rPr lang="ru-RU" sz="1400" kern="1200" dirty="0"/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на опытный образец</a:t>
          </a:r>
        </a:p>
      </dsp:txBody>
      <dsp:txXfrm rot="10800000">
        <a:off x="829895" y="1355794"/>
        <a:ext cx="6730934" cy="525351"/>
      </dsp:txXfrm>
    </dsp:sp>
    <dsp:sp modelId="{D0783ACB-F0C8-4CB5-A821-3C47FE813211}">
      <dsp:nvSpPr>
        <dsp:cNvPr id="0" name=""/>
        <dsp:cNvSpPr/>
      </dsp:nvSpPr>
      <dsp:spPr>
        <a:xfrm>
          <a:off x="473057" y="1355794"/>
          <a:ext cx="525351" cy="52535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5FDD30-C8EF-4831-BAF6-5E5266794BBA}">
      <dsp:nvSpPr>
        <dsp:cNvPr id="0" name=""/>
        <dsp:cNvSpPr/>
      </dsp:nvSpPr>
      <dsp:spPr>
        <a:xfrm rot="10800000">
          <a:off x="698557" y="2033074"/>
          <a:ext cx="6862272" cy="52535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665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Подана заявка на регистрацию полезной модели</a:t>
          </a:r>
          <a:r>
            <a:rPr lang="ru-RU" sz="1400" kern="1200" dirty="0"/>
            <a:t> в Роспатент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№ W24033469 от 31.05.2024г;</a:t>
          </a:r>
        </a:p>
      </dsp:txBody>
      <dsp:txXfrm rot="10800000">
        <a:off x="829895" y="2033074"/>
        <a:ext cx="6730934" cy="525351"/>
      </dsp:txXfrm>
    </dsp:sp>
    <dsp:sp modelId="{0FA93CF2-22F1-4758-8258-27558CC8DBD1}">
      <dsp:nvSpPr>
        <dsp:cNvPr id="0" name=""/>
        <dsp:cNvSpPr/>
      </dsp:nvSpPr>
      <dsp:spPr>
        <a:xfrm>
          <a:off x="473057" y="2033074"/>
          <a:ext cx="525351" cy="52535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6A26A2-2CA4-40EF-991D-02DE25F6D090}">
      <dsp:nvSpPr>
        <dsp:cNvPr id="0" name=""/>
        <dsp:cNvSpPr/>
      </dsp:nvSpPr>
      <dsp:spPr>
        <a:xfrm rot="10800000">
          <a:off x="698557" y="2710355"/>
          <a:ext cx="6862272" cy="52535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665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Компания </a:t>
          </a:r>
          <a:r>
            <a:rPr lang="ru-RU" sz="1400" b="1" kern="1200" dirty="0"/>
            <a:t>включена в Реестр малых технологических компаний (МТК)</a:t>
          </a:r>
          <a:r>
            <a:rPr lang="ru-RU" sz="1200" kern="1200" dirty="0"/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(выписка от 13.06.2025 № 3603);</a:t>
          </a:r>
        </a:p>
      </dsp:txBody>
      <dsp:txXfrm rot="10800000">
        <a:off x="829895" y="2710355"/>
        <a:ext cx="6730934" cy="525351"/>
      </dsp:txXfrm>
    </dsp:sp>
    <dsp:sp modelId="{8B70D1F5-776C-4D61-8616-EC3FFAFCDADA}">
      <dsp:nvSpPr>
        <dsp:cNvPr id="0" name=""/>
        <dsp:cNvSpPr/>
      </dsp:nvSpPr>
      <dsp:spPr>
        <a:xfrm>
          <a:off x="473057" y="2710355"/>
          <a:ext cx="525351" cy="52535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3EB8E1-DE65-4F2D-BA86-5D9D8B85401B}">
      <dsp:nvSpPr>
        <dsp:cNvPr id="0" name=""/>
        <dsp:cNvSpPr/>
      </dsp:nvSpPr>
      <dsp:spPr>
        <a:xfrm>
          <a:off x="0" y="0"/>
          <a:ext cx="8568952" cy="36688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accent2">
                  <a:lumMod val="50000"/>
                </a:schemeClr>
              </a:solidFill>
            </a:rPr>
            <a:t>Универсальный преобразователь - терминал </a:t>
          </a:r>
          <a:r>
            <a:rPr lang="ru-RU" sz="1400" b="1" kern="1200" dirty="0">
              <a:solidFill>
                <a:schemeClr val="accent2">
                  <a:lumMod val="50000"/>
                </a:schemeClr>
              </a:solidFill>
            </a:rPr>
            <a:t>Беркут-01</a:t>
          </a:r>
          <a:r>
            <a:rPr lang="ru-RU" sz="1400" kern="1200" dirty="0">
              <a:solidFill>
                <a:schemeClr val="accent2">
                  <a:lumMod val="50000"/>
                </a:schemeClr>
              </a:solidFill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accent2">
                  <a:lumMod val="50000"/>
                </a:schemeClr>
              </a:solidFill>
            </a:rPr>
            <a:t>Умный мульти портовый преобразователь интерфейсов для систем мониторинга,  промышленной автоматизации, удаленного сбора данных и систем безопасности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Ключевые возможности:</a:t>
          </a:r>
        </a:p>
        <a:p>
          <a:pPr marL="0" lvl="0" indent="0" algn="l" defTabSz="622300">
            <a:lnSpc>
              <a:spcPct val="105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- 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Передача данных в "прозрачном" режиме (TCP/IP) по каналам 2</a:t>
          </a: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G/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3G/GPRS</a:t>
          </a: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 </a:t>
          </a:r>
          <a:endParaRPr lang="ru-RU" sz="1100" kern="1200" dirty="0">
            <a:solidFill>
              <a:schemeClr val="accent2">
                <a:lumMod val="50000"/>
              </a:schemeClr>
            </a:solidFill>
          </a:endParaRPr>
        </a:p>
        <a:p>
          <a:pPr marL="0" lvl="0" indent="0" algn="l" defTabSz="622300">
            <a:lnSpc>
              <a:spcPct val="105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- 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Интерфейсы RS-485 и RS-232 для подключения счетчиков, контроллеров, ПЛК. Гальваническая изоляция RS-485 защищает оборудование от скачков напряжения и влияния промышленных помех</a:t>
          </a: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 </a:t>
          </a:r>
          <a:endParaRPr lang="ru-RU" sz="1100" kern="1200" dirty="0">
            <a:solidFill>
              <a:schemeClr val="accent2">
                <a:lumMod val="50000"/>
              </a:schemeClr>
            </a:solidFill>
          </a:endParaRPr>
        </a:p>
        <a:p>
          <a:pPr marL="0" lvl="0" indent="0" algn="l" defTabSz="622300">
            <a:lnSpc>
              <a:spcPct val="105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- Информационный дисплей на передней панели</a:t>
          </a:r>
        </a:p>
        <a:p>
          <a:pPr marL="0" lvl="0" indent="0" algn="l" defTabSz="622300">
            <a:lnSpc>
              <a:spcPct val="105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- 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3 порта </a:t>
          </a: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DI/DO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 для подключения датчиков и исполнительных устройств. Режимы работы: "АЦП", "открытый коллектор", "сухой контакт“</a:t>
          </a: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 </a:t>
          </a:r>
          <a:endParaRPr lang="ru-RU" sz="1100" kern="1200" dirty="0">
            <a:solidFill>
              <a:schemeClr val="accent2">
                <a:lumMod val="50000"/>
              </a:schemeClr>
            </a:solidFill>
          </a:endParaRPr>
        </a:p>
        <a:p>
          <a:pPr marL="0" lvl="0" indent="0" algn="l" defTabSz="622300">
            <a:lnSpc>
              <a:spcPct val="105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-2 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порта </a:t>
          </a: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AI/AO </a:t>
          </a:r>
          <a:endParaRPr lang="ru-RU" sz="1100" kern="1200" dirty="0">
            <a:solidFill>
              <a:schemeClr val="accent2">
                <a:lumMod val="50000"/>
              </a:schemeClr>
            </a:solidFill>
          </a:endParaRPr>
        </a:p>
        <a:p>
          <a:pPr marL="0" lvl="0" indent="0" algn="l" defTabSz="622300">
            <a:lnSpc>
              <a:spcPct val="105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- 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Интерфейс </a:t>
          </a:r>
          <a:r>
            <a:rPr lang="en-US" sz="1100" kern="1200" dirty="0" err="1">
              <a:solidFill>
                <a:schemeClr val="accent2">
                  <a:lumMod val="50000"/>
                </a:schemeClr>
              </a:solidFill>
            </a:rPr>
            <a:t>WiFi</a:t>
          </a: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(Опционально: </a:t>
          </a:r>
          <a:r>
            <a:rPr lang="en-US" sz="1100" b="0" kern="1200" dirty="0">
              <a:solidFill>
                <a:schemeClr val="accent2">
                  <a:lumMod val="50000"/>
                </a:schemeClr>
              </a:solidFill>
            </a:rPr>
            <a:t>Bluetooth</a:t>
          </a:r>
          <a:r>
            <a:rPr lang="ru-RU" sz="1100" b="0" kern="1200" dirty="0">
              <a:solidFill>
                <a:schemeClr val="accent2">
                  <a:lumMod val="50000"/>
                </a:schemeClr>
              </a:solidFill>
            </a:rPr>
            <a:t>)</a:t>
          </a:r>
        </a:p>
        <a:p>
          <a:pPr marL="0" lvl="0" indent="0" algn="l" defTabSz="622300">
            <a:lnSpc>
              <a:spcPct val="105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- 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Ethernet 10/100Base-TX (LAN/WAN)</a:t>
          </a: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Режимы работы: TCP-клиент, TCP-сервер. Преобразование промышленных протоколов </a:t>
          </a:r>
          <a:r>
            <a:rPr lang="ru-RU" sz="1100" kern="1200" dirty="0" err="1">
              <a:solidFill>
                <a:schemeClr val="accent2">
                  <a:lumMod val="50000"/>
                </a:schemeClr>
              </a:solidFill>
            </a:rPr>
            <a:t>Modbus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 RTU/ASCII ↔ </a:t>
          </a:r>
          <a:r>
            <a:rPr lang="ru-RU" sz="1100" kern="1200" dirty="0" err="1">
              <a:solidFill>
                <a:schemeClr val="accent2">
                  <a:lumMod val="50000"/>
                </a:schemeClr>
              </a:solidFill>
            </a:rPr>
            <a:t>Modbus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 TCP</a:t>
          </a:r>
          <a:endParaRPr lang="en-US" sz="1100" kern="1200" dirty="0">
            <a:solidFill>
              <a:schemeClr val="accent2">
                <a:lumMod val="50000"/>
              </a:schemeClr>
            </a:solidFill>
          </a:endParaRPr>
        </a:p>
        <a:p>
          <a:pPr marL="0" lvl="0" indent="0" algn="l" defTabSz="622300">
            <a:lnSpc>
              <a:spcPct val="105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- Шифрование данных с помощью VPN туннелей: L2TPv2, v3, </a:t>
          </a:r>
          <a:r>
            <a:rPr lang="ru-RU" sz="1100" kern="1200" dirty="0" err="1">
              <a:solidFill>
                <a:schemeClr val="accent2">
                  <a:lumMod val="50000"/>
                </a:schemeClr>
              </a:solidFill>
            </a:rPr>
            <a:t>IPsec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,  PPTP.</a:t>
          </a: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 </a:t>
          </a:r>
          <a:endParaRPr lang="ru-RU" sz="1100" kern="1200" dirty="0">
            <a:solidFill>
              <a:schemeClr val="accent2">
                <a:lumMod val="50000"/>
              </a:schemeClr>
            </a:solidFill>
          </a:endParaRPr>
        </a:p>
        <a:p>
          <a:pPr marL="0" lvl="0" indent="0" algn="l" defTabSz="622300">
            <a:lnSpc>
              <a:spcPct val="105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- 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SIM-слот для канала сотовой связи</a:t>
          </a:r>
        </a:p>
        <a:p>
          <a:pPr marL="0" lvl="0" indent="0" algn="l" defTabSz="622300">
            <a:lnSpc>
              <a:spcPct val="105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-</a:t>
          </a: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Выход </a:t>
          </a: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12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 В для питания интерфейса RS-485 подключаемых приборов</a:t>
          </a:r>
        </a:p>
        <a:p>
          <a:pPr marL="0" lvl="0" indent="0" algn="l" defTabSz="622300">
            <a:lnSpc>
              <a:spcPct val="105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- 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Возможность управления терминалом по SMS или через </a:t>
          </a:r>
          <a:r>
            <a:rPr lang="en-US" sz="1100" kern="1200" dirty="0">
              <a:solidFill>
                <a:schemeClr val="accent2">
                  <a:lumMod val="50000"/>
                </a:schemeClr>
              </a:solidFill>
            </a:rPr>
            <a:t>SCADA 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комплекс «</a:t>
          </a:r>
          <a:r>
            <a:rPr lang="en-US" sz="1100" kern="1200" dirty="0" err="1">
              <a:solidFill>
                <a:schemeClr val="accent2">
                  <a:lumMod val="50000"/>
                </a:schemeClr>
              </a:solidFill>
            </a:rPr>
            <a:t>DispSky</a:t>
          </a: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».</a:t>
          </a:r>
        </a:p>
        <a:p>
          <a:pPr marL="0" lvl="0" indent="0" algn="l" defTabSz="622300">
            <a:lnSpc>
              <a:spcPct val="105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accent2">
                  <a:lumMod val="50000"/>
                </a:schemeClr>
              </a:solidFill>
            </a:rPr>
            <a:t>- Аппаратный сторожевой таймер для перезагрузки терминала в случае системных сбоев</a:t>
          </a:r>
        </a:p>
      </dsp:txBody>
      <dsp:txXfrm>
        <a:off x="2080672" y="0"/>
        <a:ext cx="6488279" cy="3668821"/>
      </dsp:txXfrm>
    </dsp:sp>
    <dsp:sp modelId="{FE1904E6-1316-4E32-87F2-145D8A3013C8}">
      <dsp:nvSpPr>
        <dsp:cNvPr id="0" name=""/>
        <dsp:cNvSpPr/>
      </dsp:nvSpPr>
      <dsp:spPr>
        <a:xfrm>
          <a:off x="252118" y="899360"/>
          <a:ext cx="1727997" cy="176144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/>
          <a:srcRect/>
          <a:stretch>
            <a:fillRect t="1058" b="1058"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68E488-BBE7-45A4-8F9B-79BD59EBCD3B}">
      <dsp:nvSpPr>
        <dsp:cNvPr id="0" name=""/>
        <dsp:cNvSpPr/>
      </dsp:nvSpPr>
      <dsp:spPr>
        <a:xfrm>
          <a:off x="776336" y="1476"/>
          <a:ext cx="2102577" cy="12615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rgbClr val="0070C0"/>
              </a:solidFill>
            </a:rPr>
            <a:t>Ценностное предложение</a:t>
          </a:r>
          <a:r>
            <a:rPr lang="ru-RU" sz="1050" b="1" kern="1200" dirty="0">
              <a:solidFill>
                <a:srgbClr val="0070C0"/>
              </a:solidFill>
            </a:rPr>
            <a:t>: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kern="1200" dirty="0"/>
            <a:t>-Универсальный ПАК для преобразования и маршрутизации данных </a:t>
          </a:r>
          <a:r>
            <a:rPr lang="ru-RU" sz="900" kern="1200" dirty="0"/>
            <a:t>(RS-485 / RS-232 / Ethernet / 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900" kern="1200" dirty="0" err="1"/>
            <a:t>Wi</a:t>
          </a:r>
          <a:r>
            <a:rPr lang="ru-RU" sz="900" kern="1200" dirty="0"/>
            <a:t>-Fi / GPRS)</a:t>
          </a:r>
          <a:r>
            <a:rPr lang="ru-RU" sz="1000" kern="1200" dirty="0"/>
            <a:t> с поддержкой протоколов </a:t>
          </a:r>
          <a:r>
            <a:rPr lang="ru-RU" sz="1000" kern="1200" dirty="0" err="1"/>
            <a:t>Modbus</a:t>
          </a:r>
          <a:r>
            <a:rPr lang="ru-RU" sz="1000" kern="1200" dirty="0"/>
            <a:t>, MQTT и </a:t>
          </a:r>
          <a:r>
            <a:rPr lang="ru-RU" sz="1000" kern="1200" dirty="0" err="1"/>
            <a:t>web</a:t>
          </a:r>
          <a:r>
            <a:rPr lang="ru-RU" sz="1000" kern="1200" dirty="0"/>
            <a:t>-интерфейсом.</a:t>
          </a:r>
        </a:p>
      </dsp:txBody>
      <dsp:txXfrm>
        <a:off x="776336" y="1476"/>
        <a:ext cx="2102577" cy="1261546"/>
      </dsp:txXfrm>
    </dsp:sp>
    <dsp:sp modelId="{AC4F0392-F850-457A-932D-64D2EDF2ECD9}">
      <dsp:nvSpPr>
        <dsp:cNvPr id="0" name=""/>
        <dsp:cNvSpPr/>
      </dsp:nvSpPr>
      <dsp:spPr>
        <a:xfrm>
          <a:off x="3089171" y="0"/>
          <a:ext cx="2102577" cy="12615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000" b="1" kern="1200" dirty="0">
              <a:solidFill>
                <a:srgbClr val="0070C0"/>
              </a:solidFill>
            </a:rPr>
            <a:t>Целевые клиенты: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000" kern="1200" dirty="0"/>
            <a:t>  - Системные интеграторы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000" kern="1200" dirty="0"/>
            <a:t>  - Производители оборудования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000" kern="1200" dirty="0"/>
            <a:t>  - Объекты промышленности, производства, энергетики, транспорта, ЖКХ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ru-RU" sz="1000" kern="1200" dirty="0"/>
        </a:p>
      </dsp:txBody>
      <dsp:txXfrm>
        <a:off x="3089171" y="0"/>
        <a:ext cx="2102577" cy="1261546"/>
      </dsp:txXfrm>
    </dsp:sp>
    <dsp:sp modelId="{5351A9FE-BFCF-4C02-8780-555B62E49578}">
      <dsp:nvSpPr>
        <dsp:cNvPr id="0" name=""/>
        <dsp:cNvSpPr/>
      </dsp:nvSpPr>
      <dsp:spPr>
        <a:xfrm>
          <a:off x="5402006" y="1476"/>
          <a:ext cx="2102577" cy="12615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000" b="1" kern="1200" dirty="0">
              <a:solidFill>
                <a:srgbClr val="0070C0"/>
              </a:solidFill>
            </a:rPr>
            <a:t>Каналы продаж: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000" kern="1200" dirty="0"/>
            <a:t>  - Прямые продажи </a:t>
          </a:r>
          <a:r>
            <a:rPr lang="en-US" sz="1000" kern="1200" dirty="0"/>
            <a:t>B2B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000" kern="1200" dirty="0"/>
            <a:t>  - Партнёрские дистрибьюторы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000" kern="1200" dirty="0"/>
            <a:t>  - Отраслевые маркетплейсы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000" kern="1200" dirty="0"/>
            <a:t>  - </a:t>
          </a:r>
          <a:r>
            <a:rPr lang="en-US" sz="1000" kern="1200" dirty="0"/>
            <a:t>OEM-</a:t>
          </a:r>
          <a:r>
            <a:rPr lang="ru-RU" sz="1000" kern="1200" dirty="0"/>
            <a:t>интеграция в решения партнёров</a:t>
          </a:r>
        </a:p>
      </dsp:txBody>
      <dsp:txXfrm>
        <a:off x="5402006" y="1476"/>
        <a:ext cx="2102577" cy="1261546"/>
      </dsp:txXfrm>
    </dsp:sp>
    <dsp:sp modelId="{D616068D-8336-475A-BABC-857BC9CD7C51}">
      <dsp:nvSpPr>
        <dsp:cNvPr id="0" name=""/>
        <dsp:cNvSpPr/>
      </dsp:nvSpPr>
      <dsp:spPr>
        <a:xfrm>
          <a:off x="3089171" y="1402747"/>
          <a:ext cx="2102577" cy="12615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000" b="1" kern="1200" dirty="0">
              <a:solidFill>
                <a:srgbClr val="0070C0"/>
              </a:solidFill>
            </a:rPr>
            <a:t>Планируемые объёмы продаж: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000" b="1" kern="1200" dirty="0"/>
            <a:t>   1-й год:</a:t>
          </a:r>
          <a:r>
            <a:rPr lang="ru-RU" sz="1000" kern="1200" dirty="0"/>
            <a:t> 300–400 устройств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000" b="1" kern="1200" dirty="0"/>
            <a:t>   2-й год:</a:t>
          </a:r>
          <a:r>
            <a:rPr lang="ru-RU" sz="1000" kern="1200" dirty="0"/>
            <a:t> 600–800 устройств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000" b="1" kern="1200" dirty="0"/>
            <a:t>   3-й год:</a:t>
          </a:r>
          <a:r>
            <a:rPr lang="ru-RU" sz="1000" kern="1200" dirty="0"/>
            <a:t> 1 000–1 200 устройств</a:t>
          </a:r>
        </a:p>
      </dsp:txBody>
      <dsp:txXfrm>
        <a:off x="3089171" y="1402747"/>
        <a:ext cx="2102577" cy="126154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04CE74-7CD2-4D73-A94E-7A1B7E4D1CD5}">
      <dsp:nvSpPr>
        <dsp:cNvPr id="0" name=""/>
        <dsp:cNvSpPr/>
      </dsp:nvSpPr>
      <dsp:spPr>
        <a:xfrm>
          <a:off x="4830154" y="2176331"/>
          <a:ext cx="3374604" cy="12975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0" rIns="72000" bIns="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1" kern="1200" dirty="0"/>
            <a:t>OEM-интеграция в продукцию производителей контроллеров и счётчиков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1" kern="1200"/>
            <a:t>Сотрудничество с разработчиками SCADA-систем (DispSky и др.)</a:t>
          </a:r>
          <a:endParaRPr lang="ru-RU" sz="1100" b="1" kern="1200" dirty="0"/>
        </a:p>
      </dsp:txBody>
      <dsp:txXfrm>
        <a:off x="5871039" y="2529226"/>
        <a:ext cx="2305217" cy="916170"/>
      </dsp:txXfrm>
    </dsp:sp>
    <dsp:sp modelId="{AFB4D92D-FE04-4162-A962-8165E021C8F0}">
      <dsp:nvSpPr>
        <dsp:cNvPr id="0" name=""/>
        <dsp:cNvSpPr/>
      </dsp:nvSpPr>
      <dsp:spPr>
        <a:xfrm>
          <a:off x="516117" y="2136659"/>
          <a:ext cx="3163104" cy="13769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0" rIns="41910" bIns="4191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1" kern="1200" dirty="0"/>
            <a:t>Техническое сопровождение, обновления прошивки (OTA)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1" kern="1200"/>
            <a:t>База знаний, поддержка интеграторов, кастомизация под проект</a:t>
          </a:r>
          <a:endParaRPr lang="ru-RU" sz="1100" b="1" kern="1200" dirty="0"/>
        </a:p>
      </dsp:txBody>
      <dsp:txXfrm>
        <a:off x="546363" y="2511133"/>
        <a:ext cx="2153680" cy="972193"/>
      </dsp:txXfrm>
    </dsp:sp>
    <dsp:sp modelId="{1712EBD7-AF75-4CC7-AE79-6193EC024CF8}">
      <dsp:nvSpPr>
        <dsp:cNvPr id="0" name=""/>
        <dsp:cNvSpPr/>
      </dsp:nvSpPr>
      <dsp:spPr>
        <a:xfrm>
          <a:off x="4691451" y="-115244"/>
          <a:ext cx="3468327" cy="13324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1" kern="1200"/>
            <a:t>Сайт с описанием устройства и документацией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1" kern="1200" dirty="0"/>
            <a:t>Размещение на </a:t>
          </a:r>
          <a:r>
            <a:rPr lang="en-US" sz="1200" b="1" kern="1200" dirty="0"/>
            <a:t>B2B-</a:t>
          </a:r>
          <a:r>
            <a:rPr lang="ru-RU" sz="1200" b="1" kern="1200" dirty="0"/>
            <a:t>маркетплейсах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1" kern="1200"/>
            <a:t>Публикация на тематических онлайн ресурсах</a:t>
          </a:r>
          <a:endParaRPr lang="ru-RU" sz="1200" b="1" kern="1200" dirty="0"/>
        </a:p>
      </dsp:txBody>
      <dsp:txXfrm>
        <a:off x="5761220" y="-85974"/>
        <a:ext cx="2369289" cy="940816"/>
      </dsp:txXfrm>
    </dsp:sp>
    <dsp:sp modelId="{069F9DC0-2EE2-4DA5-97AB-04280690728B}">
      <dsp:nvSpPr>
        <dsp:cNvPr id="0" name=""/>
        <dsp:cNvSpPr/>
      </dsp:nvSpPr>
      <dsp:spPr>
        <a:xfrm>
          <a:off x="484621" y="-73550"/>
          <a:ext cx="3169163" cy="12143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1" kern="1200">
              <a:latin typeface="Calibri"/>
              <a:ea typeface="+mn-ea"/>
              <a:cs typeface="+mn-cs"/>
            </a:rPr>
            <a:t>Тестирование устройств на объектах партнёров </a:t>
          </a:r>
          <a:endParaRPr lang="ru-RU" sz="1200" b="1" kern="1200" dirty="0">
            <a:latin typeface="Calibri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1" kern="1200">
              <a:latin typeface="Calibri"/>
              <a:ea typeface="+mn-ea"/>
              <a:cs typeface="+mn-cs"/>
            </a:rPr>
            <a:t>Получение обратной связи от интеграторов и заказчиков</a:t>
          </a:r>
          <a:endParaRPr lang="ru-RU" sz="1200" b="1" kern="1200" dirty="0">
            <a:latin typeface="Calibri"/>
            <a:ea typeface="+mn-ea"/>
            <a:cs typeface="+mn-cs"/>
          </a:endParaRPr>
        </a:p>
      </dsp:txBody>
      <dsp:txXfrm>
        <a:off x="511296" y="-46875"/>
        <a:ext cx="2165064" cy="857406"/>
      </dsp:txXfrm>
    </dsp:sp>
    <dsp:sp modelId="{C2A4197D-EC58-4A86-8B39-F7346B5CC29A}">
      <dsp:nvSpPr>
        <dsp:cNvPr id="0" name=""/>
        <dsp:cNvSpPr/>
      </dsp:nvSpPr>
      <dsp:spPr>
        <a:xfrm>
          <a:off x="2683622" y="197636"/>
          <a:ext cx="1459143" cy="1459143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Пилотные внедрения</a:t>
          </a:r>
        </a:p>
      </dsp:txBody>
      <dsp:txXfrm>
        <a:off x="3110995" y="625009"/>
        <a:ext cx="1031770" cy="1031770"/>
      </dsp:txXfrm>
    </dsp:sp>
    <dsp:sp modelId="{9E04B092-B1AA-40BC-AF85-D29A5A0D874D}">
      <dsp:nvSpPr>
        <dsp:cNvPr id="0" name=""/>
        <dsp:cNvSpPr/>
      </dsp:nvSpPr>
      <dsp:spPr>
        <a:xfrm rot="5400000">
          <a:off x="4210162" y="197636"/>
          <a:ext cx="1459143" cy="1459143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Онлайн продвижение</a:t>
          </a:r>
        </a:p>
      </dsp:txBody>
      <dsp:txXfrm rot="-5400000">
        <a:off x="4210162" y="625009"/>
        <a:ext cx="1031770" cy="1031770"/>
      </dsp:txXfrm>
    </dsp:sp>
    <dsp:sp modelId="{B96AC8FD-10F1-469C-A15A-0E8658EF94E0}">
      <dsp:nvSpPr>
        <dsp:cNvPr id="0" name=""/>
        <dsp:cNvSpPr/>
      </dsp:nvSpPr>
      <dsp:spPr>
        <a:xfrm rot="10800000">
          <a:off x="4210162" y="1724176"/>
          <a:ext cx="1459143" cy="1459143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/>
            <a:t>Партнерства</a:t>
          </a:r>
          <a:endParaRPr lang="ru-RU" sz="1100" b="1" kern="1200" dirty="0"/>
        </a:p>
      </dsp:txBody>
      <dsp:txXfrm rot="10800000">
        <a:off x="4210162" y="1724176"/>
        <a:ext cx="1031770" cy="1031770"/>
      </dsp:txXfrm>
    </dsp:sp>
    <dsp:sp modelId="{6483B44F-428D-425D-B82C-F098C3AEE778}">
      <dsp:nvSpPr>
        <dsp:cNvPr id="0" name=""/>
        <dsp:cNvSpPr/>
      </dsp:nvSpPr>
      <dsp:spPr>
        <a:xfrm rot="16200000">
          <a:off x="2683622" y="1724176"/>
          <a:ext cx="1459143" cy="1459143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/>
            <a:t>Поддержка и удержание</a:t>
          </a:r>
          <a:endParaRPr lang="ru-RU" sz="1100" b="1" kern="1200" dirty="0"/>
        </a:p>
      </dsp:txBody>
      <dsp:txXfrm rot="5400000">
        <a:off x="3110995" y="1724176"/>
        <a:ext cx="1031770" cy="1031770"/>
      </dsp:txXfrm>
    </dsp:sp>
    <dsp:sp modelId="{71D804A7-FBBA-449F-871D-76E9186F463E}">
      <dsp:nvSpPr>
        <dsp:cNvPr id="0" name=""/>
        <dsp:cNvSpPr/>
      </dsp:nvSpPr>
      <dsp:spPr>
        <a:xfrm>
          <a:off x="3924567" y="1387191"/>
          <a:ext cx="503792" cy="438080"/>
        </a:xfrm>
        <a:prstGeom prst="circular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EC3C99CF-C629-44F9-93CE-28EEE3FCDA8C}">
      <dsp:nvSpPr>
        <dsp:cNvPr id="0" name=""/>
        <dsp:cNvSpPr/>
      </dsp:nvSpPr>
      <dsp:spPr>
        <a:xfrm rot="10800000">
          <a:off x="3924567" y="1555684"/>
          <a:ext cx="503792" cy="438080"/>
        </a:xfrm>
        <a:prstGeom prst="circular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8DEDC3-1B62-47B2-AB6C-16D4EC14A1E5}">
      <dsp:nvSpPr>
        <dsp:cNvPr id="0" name=""/>
        <dsp:cNvSpPr/>
      </dsp:nvSpPr>
      <dsp:spPr>
        <a:xfrm rot="10800000">
          <a:off x="1213385" y="121492"/>
          <a:ext cx="4213908" cy="4374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887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Защита результатов интеллектуальной деятельности включает следующие разделы:</a:t>
          </a:r>
        </a:p>
      </dsp:txBody>
      <dsp:txXfrm rot="10800000">
        <a:off x="1322738" y="121492"/>
        <a:ext cx="4104555" cy="437412"/>
      </dsp:txXfrm>
    </dsp:sp>
    <dsp:sp modelId="{1B089782-20F9-41C7-8BB0-F1238CC4EEC8}">
      <dsp:nvSpPr>
        <dsp:cNvPr id="0" name=""/>
        <dsp:cNvSpPr/>
      </dsp:nvSpPr>
      <dsp:spPr>
        <a:xfrm>
          <a:off x="909410" y="1466"/>
          <a:ext cx="607950" cy="677463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9016D9-9BC2-4ABD-86DE-187FD1300A74}">
      <dsp:nvSpPr>
        <dsp:cNvPr id="0" name=""/>
        <dsp:cNvSpPr/>
      </dsp:nvSpPr>
      <dsp:spPr>
        <a:xfrm rot="10800000">
          <a:off x="1170750" y="809501"/>
          <a:ext cx="4213908" cy="4374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887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Получение результатов интеллектуальной деятельности (РИД) по </a:t>
          </a:r>
          <a:r>
            <a:rPr lang="ru-RU" sz="1200" b="1" kern="1200" dirty="0" err="1"/>
            <a:t>поданой</a:t>
          </a:r>
          <a:r>
            <a:rPr lang="ru-RU" sz="1200" b="1" kern="1200" dirty="0"/>
            <a:t> заявке</a:t>
          </a:r>
          <a:r>
            <a:rPr lang="ru-RU" sz="1200" kern="1200" dirty="0"/>
            <a:t>.</a:t>
          </a:r>
        </a:p>
      </dsp:txBody>
      <dsp:txXfrm rot="10800000">
        <a:off x="1280103" y="809501"/>
        <a:ext cx="4104555" cy="437412"/>
      </dsp:txXfrm>
    </dsp:sp>
    <dsp:sp modelId="{46FF891D-A319-47C3-90EA-43E43FA0FFD4}">
      <dsp:nvSpPr>
        <dsp:cNvPr id="0" name=""/>
        <dsp:cNvSpPr/>
      </dsp:nvSpPr>
      <dsp:spPr>
        <a:xfrm>
          <a:off x="952044" y="809501"/>
          <a:ext cx="437412" cy="43741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BFC4F1-6F57-4B34-B562-48BF5F7D1FD1}">
      <dsp:nvSpPr>
        <dsp:cNvPr id="0" name=""/>
        <dsp:cNvSpPr/>
      </dsp:nvSpPr>
      <dsp:spPr>
        <a:xfrm rot="10800000">
          <a:off x="1170750" y="1377483"/>
          <a:ext cx="4213908" cy="4374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887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Регистрация товарного знака.</a:t>
          </a:r>
        </a:p>
      </dsp:txBody>
      <dsp:txXfrm rot="10800000">
        <a:off x="1280103" y="1377483"/>
        <a:ext cx="4104555" cy="437412"/>
      </dsp:txXfrm>
    </dsp:sp>
    <dsp:sp modelId="{0A407108-2F53-400C-B564-39BDB14189F0}">
      <dsp:nvSpPr>
        <dsp:cNvPr id="0" name=""/>
        <dsp:cNvSpPr/>
      </dsp:nvSpPr>
      <dsp:spPr>
        <a:xfrm>
          <a:off x="952044" y="1377483"/>
          <a:ext cx="437412" cy="43741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CC453D-BFE9-400A-81D3-634E951C9DA5}">
      <dsp:nvSpPr>
        <dsp:cNvPr id="0" name=""/>
        <dsp:cNvSpPr/>
      </dsp:nvSpPr>
      <dsp:spPr>
        <a:xfrm rot="10800000">
          <a:off x="1170750" y="1945466"/>
          <a:ext cx="4213908" cy="4374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887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Регистрация программного обеспечения (встроенное ПО преобразователя) в Роспатенте. </a:t>
          </a:r>
        </a:p>
      </dsp:txBody>
      <dsp:txXfrm rot="10800000">
        <a:off x="1280103" y="1945466"/>
        <a:ext cx="4104555" cy="437412"/>
      </dsp:txXfrm>
    </dsp:sp>
    <dsp:sp modelId="{EC19B550-E220-40D7-967D-40F7C58AFE20}">
      <dsp:nvSpPr>
        <dsp:cNvPr id="0" name=""/>
        <dsp:cNvSpPr/>
      </dsp:nvSpPr>
      <dsp:spPr>
        <a:xfrm>
          <a:off x="952044" y="1945466"/>
          <a:ext cx="437412" cy="43741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70558C-8BEE-4088-AFE6-2D937BF5A957}">
      <dsp:nvSpPr>
        <dsp:cNvPr id="0" name=""/>
        <dsp:cNvSpPr/>
      </dsp:nvSpPr>
      <dsp:spPr>
        <a:xfrm rot="10800000">
          <a:off x="1170750" y="2513449"/>
          <a:ext cx="4213908" cy="4374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887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Закрепление прав за ООО «</a:t>
          </a:r>
          <a:r>
            <a:rPr lang="ru-RU" sz="1200" kern="1200" dirty="0" err="1"/>
            <a:t>ПромТехМодуль</a:t>
          </a:r>
          <a:r>
            <a:rPr lang="ru-RU" sz="1200" kern="1200" dirty="0"/>
            <a:t>» во всех договорах с соисполнителями. </a:t>
          </a:r>
        </a:p>
      </dsp:txBody>
      <dsp:txXfrm rot="10800000">
        <a:off x="1280103" y="2513449"/>
        <a:ext cx="4104555" cy="437412"/>
      </dsp:txXfrm>
    </dsp:sp>
    <dsp:sp modelId="{4369CA1F-9AA1-491F-9EFC-D9E4FDD599ED}">
      <dsp:nvSpPr>
        <dsp:cNvPr id="0" name=""/>
        <dsp:cNvSpPr/>
      </dsp:nvSpPr>
      <dsp:spPr>
        <a:xfrm>
          <a:off x="952044" y="2513449"/>
          <a:ext cx="437412" cy="43741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53F46-DA92-430F-8176-0B8C1484EB35}" type="datetimeFigureOut">
              <a:rPr lang="ru-RU" smtClean="0"/>
              <a:pPr/>
              <a:t>28.07.2025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E3AAC-E3A1-4444-87EE-90335FA1E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171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EDC61-57B3-494E-A097-F2B321B3707D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E1067C-EE90-494D-BA94-A2805902DF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231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1067C-EE90-494D-BA94-A2805902DF8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397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Дата дд.мм.гггг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ФИО докладчика </a:t>
            </a:r>
          </a:p>
          <a:p>
            <a:r>
              <a:rPr lang="ru-RU"/>
              <a:t>должность в организации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Название предприятия, регион </a:t>
            </a:r>
            <a:endParaRPr lang="ru-RU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58E70564-3608-4852-B4A9-CE20ABF46677}"/>
              </a:ext>
            </a:extLst>
          </p:cNvPr>
          <p:cNvGrpSpPr/>
          <p:nvPr userDrawn="1"/>
        </p:nvGrpSpPr>
        <p:grpSpPr>
          <a:xfrm>
            <a:off x="71411" y="0"/>
            <a:ext cx="8619998" cy="5143500"/>
            <a:chOff x="-1225626" y="119451"/>
            <a:chExt cx="11385004" cy="6711748"/>
          </a:xfrm>
        </p:grpSpPr>
        <p:pic>
          <p:nvPicPr>
            <p:cNvPr id="28" name="Picture 8">
              <a:extLst>
                <a:ext uri="{FF2B5EF4-FFF2-40B4-BE49-F238E27FC236}">
                  <a16:creationId xmlns:a16="http://schemas.microsoft.com/office/drawing/2014/main" id="{6346DD2C-893A-4519-8F6D-8A94086FAE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94"/>
            <a:stretch>
              <a:fillRect/>
            </a:stretch>
          </p:blipFill>
          <p:spPr bwMode="auto">
            <a:xfrm>
              <a:off x="-1225626" y="119451"/>
              <a:ext cx="1981405" cy="6711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10">
              <a:extLst>
                <a:ext uri="{FF2B5EF4-FFF2-40B4-BE49-F238E27FC236}">
                  <a16:creationId xmlns:a16="http://schemas.microsoft.com/office/drawing/2014/main" id="{9657C674-F9E5-46F6-8045-E12BD77941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676"/>
            <a:stretch>
              <a:fillRect/>
            </a:stretch>
          </p:blipFill>
          <p:spPr bwMode="auto">
            <a:xfrm>
              <a:off x="8964482" y="5899029"/>
              <a:ext cx="1194896" cy="93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" name="Picture 11">
              <a:extLst>
                <a:ext uri="{FF2B5EF4-FFF2-40B4-BE49-F238E27FC236}">
                  <a16:creationId xmlns:a16="http://schemas.microsoft.com/office/drawing/2014/main" id="{843BE353-883A-4247-921D-E7AD4297BC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955" y="585524"/>
              <a:ext cx="924404" cy="2610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B4C6452A-4F9E-4C01-BCAC-6A9CF840594C}"/>
                </a:ext>
              </a:extLst>
            </p:cNvPr>
            <p:cNvCxnSpPr/>
            <p:nvPr/>
          </p:nvCxnSpPr>
          <p:spPr>
            <a:xfrm rot="10800000" flipV="1">
              <a:off x="4260010" y="502929"/>
              <a:ext cx="2156944" cy="123490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8F40BE6F-FD4E-47F6-94BC-D5B90837AB01}"/>
                </a:ext>
              </a:extLst>
            </p:cNvPr>
            <p:cNvCxnSpPr/>
            <p:nvPr/>
          </p:nvCxnSpPr>
          <p:spPr>
            <a:xfrm flipH="1">
              <a:off x="5402915" y="212647"/>
              <a:ext cx="1014037" cy="580564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Равнобедренный треугольник 32">
            <a:extLst>
              <a:ext uri="{FF2B5EF4-FFF2-40B4-BE49-F238E27FC236}">
                <a16:creationId xmlns:a16="http://schemas.microsoft.com/office/drawing/2014/main" id="{0C5E079D-FD81-48A5-B2E6-845B2556AC8D}"/>
              </a:ext>
            </a:extLst>
          </p:cNvPr>
          <p:cNvSpPr/>
          <p:nvPr userDrawn="1"/>
        </p:nvSpPr>
        <p:spPr>
          <a:xfrm rot="5400000">
            <a:off x="1062553" y="2433118"/>
            <a:ext cx="642942" cy="56777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F957B80C-ED2D-4EAC-B2F7-A6D268C78296}"/>
              </a:ext>
            </a:extLst>
          </p:cNvPr>
          <p:cNvGrpSpPr/>
          <p:nvPr userDrawn="1"/>
        </p:nvGrpSpPr>
        <p:grpSpPr>
          <a:xfrm>
            <a:off x="6036478" y="256630"/>
            <a:ext cx="2750364" cy="814922"/>
            <a:chOff x="7000892" y="214296"/>
            <a:chExt cx="1928828" cy="571504"/>
          </a:xfrm>
        </p:grpSpPr>
        <p:pic>
          <p:nvPicPr>
            <p:cNvPr id="35" name="Picture 2">
              <a:extLst>
                <a:ext uri="{FF2B5EF4-FFF2-40B4-BE49-F238E27FC236}">
                  <a16:creationId xmlns:a16="http://schemas.microsoft.com/office/drawing/2014/main" id="{65DB8EE3-CBCB-40BC-9E55-78313A3405E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892" y="285734"/>
              <a:ext cx="1022015" cy="5000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F8E7FD6D-B048-4FC5-8A3C-24CE0CC812B8}"/>
                </a:ext>
              </a:extLst>
            </p:cNvPr>
            <p:cNvGrpSpPr/>
            <p:nvPr userDrawn="1"/>
          </p:nvGrpSpPr>
          <p:grpSpPr>
            <a:xfrm>
              <a:off x="8201027" y="214296"/>
              <a:ext cx="728693" cy="571504"/>
              <a:chOff x="8054147" y="142858"/>
              <a:chExt cx="932455" cy="743715"/>
            </a:xfrm>
          </p:grpSpPr>
          <p:cxnSp>
            <p:nvCxnSpPr>
              <p:cNvPr id="37" name="Прямая соединительная линия 36">
                <a:extLst>
                  <a:ext uri="{FF2B5EF4-FFF2-40B4-BE49-F238E27FC236}">
                    <a16:creationId xmlns:a16="http://schemas.microsoft.com/office/drawing/2014/main" id="{61F63C2C-9FA9-48CC-972C-623166E214AD}"/>
                  </a:ext>
                </a:extLst>
              </p:cNvPr>
              <p:cNvCxnSpPr/>
              <p:nvPr userDrawn="1"/>
            </p:nvCxnSpPr>
            <p:spPr>
              <a:xfrm rot="5400000">
                <a:off x="7769189" y="498414"/>
                <a:ext cx="571504" cy="1588"/>
              </a:xfrm>
              <a:prstGeom prst="line">
                <a:avLst/>
              </a:prstGeom>
              <a:ln w="19050">
                <a:solidFill>
                  <a:srgbClr val="2048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8" name="Picture 2" descr="Z:\YandexDisk\FASIE Я.диск\2022 01 24 Презентация старт\Старт ико.png">
                <a:extLst>
                  <a:ext uri="{FF2B5EF4-FFF2-40B4-BE49-F238E27FC236}">
                    <a16:creationId xmlns:a16="http://schemas.microsoft.com/office/drawing/2014/main" id="{00FE9302-F96B-4501-B011-580C499926F2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8215337" y="142858"/>
                <a:ext cx="771265" cy="743715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val="2382324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794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515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325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422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37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54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619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08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345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2201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090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3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337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683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2028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198921"/>
            <a:ext cx="6786578" cy="586879"/>
          </a:xfrm>
          <a:prstGeom prst="rect">
            <a:avLst/>
          </a:prstGeom>
          <a:solidFill>
            <a:srgbClr val="2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000" b="1" baseline="0" dirty="0">
                <a:latin typeface="Arial" pitchFamily="34" charset="0"/>
                <a:cs typeface="Arial" pitchFamily="34" charset="0"/>
              </a:rPr>
              <a:t>     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92" y="285734"/>
            <a:ext cx="1022015" cy="50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Группа 13"/>
          <p:cNvGrpSpPr/>
          <p:nvPr userDrawn="1"/>
        </p:nvGrpSpPr>
        <p:grpSpPr>
          <a:xfrm>
            <a:off x="8201027" y="214296"/>
            <a:ext cx="728693" cy="571504"/>
            <a:chOff x="8054147" y="142858"/>
            <a:chExt cx="932455" cy="743715"/>
          </a:xfrm>
        </p:grpSpPr>
        <p:cxnSp>
          <p:nvCxnSpPr>
            <p:cNvPr id="15" name="Прямая соединительная линия 14"/>
            <p:cNvCxnSpPr/>
            <p:nvPr userDrawn="1"/>
          </p:nvCxnSpPr>
          <p:spPr>
            <a:xfrm rot="5400000">
              <a:off x="7769189" y="498414"/>
              <a:ext cx="571504" cy="1588"/>
            </a:xfrm>
            <a:prstGeom prst="line">
              <a:avLst/>
            </a:prstGeom>
            <a:ln w="19050">
              <a:solidFill>
                <a:srgbClr val="2048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 descr="Z:\YandexDisk\FASIE Я.диск\2022 01 24 Презентация старт\Старт ико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15337" y="142858"/>
              <a:ext cx="771265" cy="743715"/>
            </a:xfrm>
            <a:prstGeom prst="rect">
              <a:avLst/>
            </a:prstGeom>
            <a:noFill/>
          </p:spPr>
        </p:pic>
      </p:grpSp>
      <p:sp>
        <p:nvSpPr>
          <p:cNvPr id="17" name="Равнобедренный треугольник 16"/>
          <p:cNvSpPr/>
          <p:nvPr userDrawn="1"/>
        </p:nvSpPr>
        <p:spPr>
          <a:xfrm rot="5400000">
            <a:off x="123137" y="376879"/>
            <a:ext cx="285752" cy="2463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95536" y="270914"/>
            <a:ext cx="6391042" cy="42862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Дополнительно</a:t>
            </a:r>
          </a:p>
        </p:txBody>
      </p:sp>
    </p:spTree>
    <p:extLst>
      <p:ext uri="{BB962C8B-B14F-4D97-AF65-F5344CB8AC3E}">
        <p14:creationId xmlns:p14="http://schemas.microsoft.com/office/powerpoint/2010/main" val="36851541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 userDrawn="1"/>
        </p:nvGrpSpPr>
        <p:grpSpPr>
          <a:xfrm>
            <a:off x="71411" y="0"/>
            <a:ext cx="8619998" cy="5143500"/>
            <a:chOff x="-1225626" y="119451"/>
            <a:chExt cx="11385004" cy="6711748"/>
          </a:xfrm>
        </p:grpSpPr>
        <p:pic>
          <p:nvPicPr>
            <p:cNvPr id="26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94"/>
            <a:stretch>
              <a:fillRect/>
            </a:stretch>
          </p:blipFill>
          <p:spPr bwMode="auto">
            <a:xfrm>
              <a:off x="-1225626" y="119451"/>
              <a:ext cx="1981405" cy="6711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676"/>
            <a:stretch>
              <a:fillRect/>
            </a:stretch>
          </p:blipFill>
          <p:spPr bwMode="auto">
            <a:xfrm>
              <a:off x="8964482" y="5899029"/>
              <a:ext cx="1194896" cy="93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955" y="585524"/>
              <a:ext cx="924404" cy="2610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0" name="Прямая соединительная линия 29"/>
            <p:cNvCxnSpPr/>
            <p:nvPr/>
          </p:nvCxnSpPr>
          <p:spPr>
            <a:xfrm rot="10800000" flipV="1">
              <a:off x="4260010" y="502929"/>
              <a:ext cx="2156944" cy="123490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H="1">
              <a:off x="5402915" y="212647"/>
              <a:ext cx="1014037" cy="580564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Равнобедренный треугольник 32"/>
          <p:cNvSpPr/>
          <p:nvPr userDrawn="1"/>
        </p:nvSpPr>
        <p:spPr>
          <a:xfrm rot="5400000">
            <a:off x="1062553" y="2433118"/>
            <a:ext cx="642942" cy="56777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357290" y="1285866"/>
            <a:ext cx="7143800" cy="107470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>
                <a:solidFill>
                  <a:srgbClr val="20487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Название проекта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57290" y="2503446"/>
            <a:ext cx="7143800" cy="5857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20487E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Номер заявки</a:t>
            </a:r>
          </a:p>
        </p:txBody>
      </p:sp>
      <p:grpSp>
        <p:nvGrpSpPr>
          <p:cNvPr id="40" name="Группа 39"/>
          <p:cNvGrpSpPr/>
          <p:nvPr userDrawn="1"/>
        </p:nvGrpSpPr>
        <p:grpSpPr>
          <a:xfrm>
            <a:off x="6036478" y="256630"/>
            <a:ext cx="2750364" cy="814922"/>
            <a:chOff x="7000892" y="214296"/>
            <a:chExt cx="1928828" cy="571504"/>
          </a:xfrm>
        </p:grpSpPr>
        <p:pic>
          <p:nvPicPr>
            <p:cNvPr id="36" name="Picture 2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892" y="285734"/>
              <a:ext cx="1022015" cy="5000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7" name="Группа 36"/>
            <p:cNvGrpSpPr/>
            <p:nvPr userDrawn="1"/>
          </p:nvGrpSpPr>
          <p:grpSpPr>
            <a:xfrm>
              <a:off x="8201027" y="214296"/>
              <a:ext cx="728693" cy="571504"/>
              <a:chOff x="8054147" y="142858"/>
              <a:chExt cx="932455" cy="743715"/>
            </a:xfrm>
          </p:grpSpPr>
          <p:cxnSp>
            <p:nvCxnSpPr>
              <p:cNvPr id="38" name="Прямая соединительная линия 37"/>
              <p:cNvCxnSpPr/>
              <p:nvPr userDrawn="1"/>
            </p:nvCxnSpPr>
            <p:spPr>
              <a:xfrm rot="5400000">
                <a:off x="7769189" y="498414"/>
                <a:ext cx="571504" cy="1588"/>
              </a:xfrm>
              <a:prstGeom prst="line">
                <a:avLst/>
              </a:prstGeom>
              <a:ln w="19050">
                <a:solidFill>
                  <a:srgbClr val="2048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2" descr="Z:\YandexDisk\FASIE Я.диск\2022 01 24 Презентация старт\Старт ико.png"/>
              <p:cNvPicPr>
                <a:picLocks noChangeAspect="1" noChangeArrowheads="1"/>
              </p:cNvPicPr>
              <p:nvPr userDrawn="1"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8215337" y="142858"/>
                <a:ext cx="771265" cy="743715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357290" y="4071948"/>
            <a:ext cx="2133600" cy="345282"/>
          </a:xfrm>
          <a:prstGeom prst="rect">
            <a:avLst/>
          </a:prstGeom>
        </p:spPr>
        <p:txBody>
          <a:bodyPr/>
          <a:lstStyle>
            <a:lvl1pPr>
              <a:defRPr lang="ru-RU" sz="1800" i="0" kern="1200" dirty="0" smtClean="0">
                <a:solidFill>
                  <a:srgbClr val="2048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ru-RU" dirty="0"/>
              <a:t>Дата </a:t>
            </a:r>
            <a:r>
              <a:rPr lang="ru-RU" dirty="0" err="1"/>
              <a:t>дд.мм.гггг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643306" y="4071948"/>
            <a:ext cx="4857784" cy="7143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i="0">
                <a:solidFill>
                  <a:srgbClr val="20487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/>
              <a:t>Название предприятия, регион 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357290" y="3214692"/>
            <a:ext cx="7143800" cy="714380"/>
          </a:xfrm>
          <a:prstGeom prst="rect">
            <a:avLst/>
          </a:prstGeom>
        </p:spPr>
        <p:txBody>
          <a:bodyPr/>
          <a:lstStyle>
            <a:lvl1pPr algn="l">
              <a:defRPr sz="1800" i="0">
                <a:solidFill>
                  <a:srgbClr val="20487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/>
              <a:t>ФИО докладчика </a:t>
            </a:r>
          </a:p>
          <a:p>
            <a:r>
              <a:rPr lang="ru-RU"/>
              <a:t>должность в организации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123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щие свед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>
          <a:xfrm>
            <a:off x="2643174" y="1000114"/>
            <a:ext cx="6500826" cy="4143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98921"/>
            <a:ext cx="6786578" cy="586879"/>
          </a:xfrm>
          <a:prstGeom prst="rect">
            <a:avLst/>
          </a:prstGeom>
          <a:solidFill>
            <a:srgbClr val="2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000" b="1" baseline="0" dirty="0">
                <a:latin typeface="Arial" pitchFamily="34" charset="0"/>
                <a:cs typeface="Arial" pitchFamily="34" charset="0"/>
              </a:rPr>
              <a:t>      О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бщие сведения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92" y="285734"/>
            <a:ext cx="1022015" cy="50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Группа 13"/>
          <p:cNvGrpSpPr/>
          <p:nvPr userDrawn="1"/>
        </p:nvGrpSpPr>
        <p:grpSpPr>
          <a:xfrm>
            <a:off x="8201027" y="214296"/>
            <a:ext cx="728693" cy="571504"/>
            <a:chOff x="8054147" y="142858"/>
            <a:chExt cx="932455" cy="743715"/>
          </a:xfrm>
        </p:grpSpPr>
        <p:cxnSp>
          <p:nvCxnSpPr>
            <p:cNvPr id="11" name="Прямая соединительная линия 10"/>
            <p:cNvCxnSpPr/>
            <p:nvPr userDrawn="1"/>
          </p:nvCxnSpPr>
          <p:spPr>
            <a:xfrm rot="5400000">
              <a:off x="7769189" y="498414"/>
              <a:ext cx="571504" cy="1588"/>
            </a:xfrm>
            <a:prstGeom prst="line">
              <a:avLst/>
            </a:prstGeom>
            <a:ln w="19050">
              <a:solidFill>
                <a:srgbClr val="2048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2" descr="Z:\YandexDisk\FASIE Я.диск\2022 01 24 Презентация старт\Старт ико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15337" y="142858"/>
              <a:ext cx="771265" cy="743715"/>
            </a:xfrm>
            <a:prstGeom prst="rect">
              <a:avLst/>
            </a:prstGeom>
            <a:noFill/>
          </p:spPr>
        </p:pic>
      </p:grpSp>
      <p:sp>
        <p:nvSpPr>
          <p:cNvPr id="15" name="Равнобедренный треугольник 14"/>
          <p:cNvSpPr/>
          <p:nvPr userDrawn="1"/>
        </p:nvSpPr>
        <p:spPr>
          <a:xfrm rot="5400000">
            <a:off x="123137" y="376879"/>
            <a:ext cx="285752" cy="2463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58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у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2643174" y="1000114"/>
            <a:ext cx="6500826" cy="4143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98921"/>
            <a:ext cx="6786578" cy="586879"/>
          </a:xfrm>
          <a:prstGeom prst="rect">
            <a:avLst/>
          </a:prstGeom>
          <a:solidFill>
            <a:srgbClr val="2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000" b="1" baseline="0" dirty="0">
                <a:latin typeface="Arial" pitchFamily="34" charset="0"/>
                <a:cs typeface="Arial" pitchFamily="34" charset="0"/>
              </a:rPr>
              <a:t>      Н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аука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92" y="285734"/>
            <a:ext cx="1022015" cy="50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Группа 13"/>
          <p:cNvGrpSpPr/>
          <p:nvPr userDrawn="1"/>
        </p:nvGrpSpPr>
        <p:grpSpPr>
          <a:xfrm>
            <a:off x="8201027" y="214296"/>
            <a:ext cx="728693" cy="571504"/>
            <a:chOff x="8054147" y="142858"/>
            <a:chExt cx="932455" cy="743715"/>
          </a:xfrm>
        </p:grpSpPr>
        <p:cxnSp>
          <p:nvCxnSpPr>
            <p:cNvPr id="15" name="Прямая соединительная линия 14"/>
            <p:cNvCxnSpPr/>
            <p:nvPr userDrawn="1"/>
          </p:nvCxnSpPr>
          <p:spPr>
            <a:xfrm rot="5400000">
              <a:off x="7769189" y="498414"/>
              <a:ext cx="571504" cy="1588"/>
            </a:xfrm>
            <a:prstGeom prst="line">
              <a:avLst/>
            </a:prstGeom>
            <a:ln w="19050">
              <a:solidFill>
                <a:srgbClr val="2048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 descr="Z:\YandexDisk\FASIE Я.диск\2022 01 24 Презентация старт\Старт ико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15337" y="142858"/>
              <a:ext cx="771265" cy="743715"/>
            </a:xfrm>
            <a:prstGeom prst="rect">
              <a:avLst/>
            </a:prstGeom>
            <a:noFill/>
          </p:spPr>
        </p:pic>
      </p:grpSp>
      <p:sp>
        <p:nvSpPr>
          <p:cNvPr id="17" name="Равнобедренный треугольник 16"/>
          <p:cNvSpPr/>
          <p:nvPr userDrawn="1"/>
        </p:nvSpPr>
        <p:spPr>
          <a:xfrm rot="5400000">
            <a:off x="123137" y="376879"/>
            <a:ext cx="285752" cy="2463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5888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Характеристи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>
          <a:xfrm>
            <a:off x="1928794" y="1714494"/>
            <a:ext cx="7215206" cy="3429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98921"/>
            <a:ext cx="6786578" cy="586879"/>
          </a:xfrm>
          <a:prstGeom prst="rect">
            <a:avLst/>
          </a:prstGeom>
          <a:solidFill>
            <a:srgbClr val="2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000" b="1" baseline="0" dirty="0">
                <a:latin typeface="Arial" pitchFamily="34" charset="0"/>
                <a:cs typeface="Arial" pitchFamily="34" charset="0"/>
              </a:rPr>
              <a:t>      Х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арактеристики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92" y="285734"/>
            <a:ext cx="1022015" cy="50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Группа 14"/>
          <p:cNvGrpSpPr/>
          <p:nvPr userDrawn="1"/>
        </p:nvGrpSpPr>
        <p:grpSpPr>
          <a:xfrm>
            <a:off x="8201027" y="214296"/>
            <a:ext cx="728693" cy="571504"/>
            <a:chOff x="8054147" y="142858"/>
            <a:chExt cx="932455" cy="743715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 rot="5400000">
              <a:off x="7769189" y="498414"/>
              <a:ext cx="571504" cy="1588"/>
            </a:xfrm>
            <a:prstGeom prst="line">
              <a:avLst/>
            </a:prstGeom>
            <a:ln w="19050">
              <a:solidFill>
                <a:srgbClr val="2048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2" descr="Z:\YandexDisk\FASIE Я.диск\2022 01 24 Презентация старт\Старт ико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15337" y="142858"/>
              <a:ext cx="771265" cy="743715"/>
            </a:xfrm>
            <a:prstGeom prst="rect">
              <a:avLst/>
            </a:prstGeom>
            <a:noFill/>
          </p:spPr>
        </p:pic>
      </p:grpSp>
      <p:sp>
        <p:nvSpPr>
          <p:cNvPr id="19" name="Равнобедренный треугольник 18"/>
          <p:cNvSpPr/>
          <p:nvPr userDrawn="1"/>
        </p:nvSpPr>
        <p:spPr>
          <a:xfrm rot="5400000">
            <a:off x="123137" y="376879"/>
            <a:ext cx="285752" cy="2463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5888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2714612" y="1643056"/>
            <a:ext cx="6429388" cy="3500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98921"/>
            <a:ext cx="6786578" cy="586879"/>
          </a:xfrm>
          <a:prstGeom prst="rect">
            <a:avLst/>
          </a:prstGeom>
          <a:solidFill>
            <a:srgbClr val="2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000" b="1" baseline="0" dirty="0">
                <a:latin typeface="Arial" pitchFamily="34" charset="0"/>
                <a:cs typeface="Arial" pitchFamily="34" charset="0"/>
              </a:rPr>
              <a:t>      Бизнес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92" y="285734"/>
            <a:ext cx="1022015" cy="50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Группа 13"/>
          <p:cNvGrpSpPr/>
          <p:nvPr userDrawn="1"/>
        </p:nvGrpSpPr>
        <p:grpSpPr>
          <a:xfrm>
            <a:off x="8201027" y="214296"/>
            <a:ext cx="728693" cy="571504"/>
            <a:chOff x="8054147" y="142858"/>
            <a:chExt cx="932455" cy="743715"/>
          </a:xfrm>
        </p:grpSpPr>
        <p:cxnSp>
          <p:nvCxnSpPr>
            <p:cNvPr id="15" name="Прямая соединительная линия 14"/>
            <p:cNvCxnSpPr/>
            <p:nvPr userDrawn="1"/>
          </p:nvCxnSpPr>
          <p:spPr>
            <a:xfrm rot="5400000">
              <a:off x="7769189" y="498414"/>
              <a:ext cx="571504" cy="1588"/>
            </a:xfrm>
            <a:prstGeom prst="line">
              <a:avLst/>
            </a:prstGeom>
            <a:ln w="19050">
              <a:solidFill>
                <a:srgbClr val="2048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 descr="Z:\YandexDisk\FASIE Я.диск\2022 01 24 Презентация старт\Старт ико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15337" y="142858"/>
              <a:ext cx="771265" cy="743715"/>
            </a:xfrm>
            <a:prstGeom prst="rect">
              <a:avLst/>
            </a:prstGeom>
            <a:noFill/>
          </p:spPr>
        </p:pic>
      </p:grpSp>
      <p:sp>
        <p:nvSpPr>
          <p:cNvPr id="17" name="Равнобедренный треугольник 16"/>
          <p:cNvSpPr/>
          <p:nvPr userDrawn="1"/>
        </p:nvSpPr>
        <p:spPr>
          <a:xfrm rot="5400000">
            <a:off x="123137" y="376879"/>
            <a:ext cx="285752" cy="2463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0" y="1000114"/>
            <a:ext cx="9144000" cy="1588"/>
          </a:xfrm>
          <a:prstGeom prst="line">
            <a:avLst/>
          </a:prstGeom>
          <a:ln w="19050">
            <a:solidFill>
              <a:srgbClr val="204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588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571618"/>
            <a:ext cx="9144000" cy="3571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98921"/>
            <a:ext cx="6786578" cy="586879"/>
          </a:xfrm>
          <a:prstGeom prst="rect">
            <a:avLst/>
          </a:prstGeom>
          <a:solidFill>
            <a:srgbClr val="2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000" b="1" baseline="0" dirty="0">
                <a:latin typeface="Arial" pitchFamily="34" charset="0"/>
                <a:cs typeface="Arial" pitchFamily="34" charset="0"/>
              </a:rPr>
              <a:t>      Команда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92" y="285734"/>
            <a:ext cx="1022015" cy="50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Группа 13"/>
          <p:cNvGrpSpPr/>
          <p:nvPr userDrawn="1"/>
        </p:nvGrpSpPr>
        <p:grpSpPr>
          <a:xfrm>
            <a:off x="8201027" y="214296"/>
            <a:ext cx="728693" cy="571504"/>
            <a:chOff x="8054147" y="142858"/>
            <a:chExt cx="932455" cy="743715"/>
          </a:xfrm>
        </p:grpSpPr>
        <p:cxnSp>
          <p:nvCxnSpPr>
            <p:cNvPr id="15" name="Прямая соединительная линия 14"/>
            <p:cNvCxnSpPr/>
            <p:nvPr userDrawn="1"/>
          </p:nvCxnSpPr>
          <p:spPr>
            <a:xfrm rot="5400000">
              <a:off x="7769189" y="498414"/>
              <a:ext cx="571504" cy="1588"/>
            </a:xfrm>
            <a:prstGeom prst="line">
              <a:avLst/>
            </a:prstGeom>
            <a:ln w="19050">
              <a:solidFill>
                <a:srgbClr val="2048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 descr="Z:\YandexDisk\FASIE Я.диск\2022 01 24 Презентация старт\Старт ико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15337" y="142858"/>
              <a:ext cx="771265" cy="743715"/>
            </a:xfrm>
            <a:prstGeom prst="rect">
              <a:avLst/>
            </a:prstGeom>
            <a:noFill/>
          </p:spPr>
        </p:pic>
      </p:grpSp>
      <p:sp>
        <p:nvSpPr>
          <p:cNvPr id="17" name="Равнобедренный треугольник 16"/>
          <p:cNvSpPr/>
          <p:nvPr userDrawn="1"/>
        </p:nvSpPr>
        <p:spPr>
          <a:xfrm rot="5400000">
            <a:off x="123137" y="376879"/>
            <a:ext cx="285752" cy="2463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0" y="1000114"/>
            <a:ext cx="9144000" cy="1588"/>
          </a:xfrm>
          <a:prstGeom prst="line">
            <a:avLst/>
          </a:prstGeom>
          <a:ln w="19050">
            <a:solidFill>
              <a:srgbClr val="204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588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487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49" r:id="rId18"/>
    <p:sldLayoutId id="2147483650" r:id="rId19"/>
    <p:sldLayoutId id="2147483651" r:id="rId20"/>
    <p:sldLayoutId id="2147483652" r:id="rId21"/>
    <p:sldLayoutId id="2147483653" r:id="rId22"/>
    <p:sldLayoutId id="2147483655" r:id="rId23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9.jpeg"/><Relationship Id="rId18" Type="http://schemas.microsoft.com/office/2007/relationships/diagramDrawing" Target="../diagrams/drawing5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openxmlformats.org/officeDocument/2006/relationships/diagramColors" Target="../diagrams/colors5.xml"/><Relationship Id="rId2" Type="http://schemas.openxmlformats.org/officeDocument/2006/relationships/image" Target="../media/image6.jpeg"/><Relationship Id="rId16" Type="http://schemas.openxmlformats.org/officeDocument/2006/relationships/diagramQuickStyle" Target="../diagrams/quickStyl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diagramLayout" Target="../diagrams/layout5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diagramData" Target="../diagrams/data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20.jpe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sz="16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>
                <a:solidFill>
                  <a:srgbClr val="20487E"/>
                </a:solidFill>
              </a:rPr>
              <a:t>Руководитель проекта</a:t>
            </a:r>
            <a:br>
              <a:rPr lang="ru-RU" dirty="0">
                <a:solidFill>
                  <a:srgbClr val="20487E"/>
                </a:solidFill>
              </a:rPr>
            </a:br>
            <a:r>
              <a:rPr lang="ru-RU" dirty="0">
                <a:solidFill>
                  <a:srgbClr val="20487E"/>
                </a:solidFill>
              </a:rPr>
              <a:t>Ищенко Андрей Николаевич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698638" y="3918686"/>
            <a:ext cx="4248472" cy="4468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>
                <a:solidFill>
                  <a:srgbClr val="20487E"/>
                </a:solidFill>
              </a:rPr>
              <a:t>г. Санкт-Петербург</a:t>
            </a:r>
          </a:p>
          <a:p>
            <a:r>
              <a:rPr lang="ru-RU" dirty="0">
                <a:solidFill>
                  <a:srgbClr val="20487E"/>
                </a:solidFill>
              </a:rPr>
              <a:t>Северо-Западный регион </a:t>
            </a:r>
          </a:p>
        </p:txBody>
      </p:sp>
      <p:sp>
        <p:nvSpPr>
          <p:cNvPr id="9" name="Заголовок 8"/>
          <p:cNvSpPr>
            <a:spLocks noGrp="1"/>
          </p:cNvSpPr>
          <p:nvPr>
            <p:ph type="ctrTitle" idx="4294967295"/>
          </p:nvPr>
        </p:nvSpPr>
        <p:spPr>
          <a:xfrm>
            <a:off x="626078" y="909099"/>
            <a:ext cx="7630806" cy="151288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Разработка и производство полнофункционального образца ПАК Преобразователь интерфейсов с портами RS-485/RS- 232/Ethernet/WiFi/GPRS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64E185-858A-4CFD-A0B8-2B884D3A7034}"/>
              </a:ext>
            </a:extLst>
          </p:cNvPr>
          <p:cNvSpPr/>
          <p:nvPr/>
        </p:nvSpPr>
        <p:spPr>
          <a:xfrm>
            <a:off x="8256884" y="4380630"/>
            <a:ext cx="441957" cy="446840"/>
          </a:xfrm>
          <a:custGeom>
            <a:avLst/>
            <a:gdLst>
              <a:gd name="connsiteX0" fmla="*/ 0 w 453863"/>
              <a:gd name="connsiteY0" fmla="*/ 0 h 113465"/>
              <a:gd name="connsiteX1" fmla="*/ 453863 w 453863"/>
              <a:gd name="connsiteY1" fmla="*/ 0 h 113465"/>
              <a:gd name="connsiteX2" fmla="*/ 453863 w 453863"/>
              <a:gd name="connsiteY2" fmla="*/ 113465 h 113465"/>
              <a:gd name="connsiteX3" fmla="*/ 0 w 453863"/>
              <a:gd name="connsiteY3" fmla="*/ 113465 h 113465"/>
              <a:gd name="connsiteX4" fmla="*/ 0 w 453863"/>
              <a:gd name="connsiteY4" fmla="*/ 0 h 113465"/>
              <a:gd name="connsiteX0" fmla="*/ 0 w 453863"/>
              <a:gd name="connsiteY0" fmla="*/ 146091 h 259556"/>
              <a:gd name="connsiteX1" fmla="*/ 453863 w 453863"/>
              <a:gd name="connsiteY1" fmla="*/ 146091 h 259556"/>
              <a:gd name="connsiteX2" fmla="*/ 434813 w 453863"/>
              <a:gd name="connsiteY2" fmla="*/ 0 h 259556"/>
              <a:gd name="connsiteX3" fmla="*/ 0 w 453863"/>
              <a:gd name="connsiteY3" fmla="*/ 259556 h 259556"/>
              <a:gd name="connsiteX4" fmla="*/ 0 w 453863"/>
              <a:gd name="connsiteY4" fmla="*/ 146091 h 259556"/>
              <a:gd name="connsiteX0" fmla="*/ 0 w 439575"/>
              <a:gd name="connsiteY0" fmla="*/ 278606 h 392071"/>
              <a:gd name="connsiteX1" fmla="*/ 439575 w 439575"/>
              <a:gd name="connsiteY1" fmla="*/ 0 h 392071"/>
              <a:gd name="connsiteX2" fmla="*/ 434813 w 439575"/>
              <a:gd name="connsiteY2" fmla="*/ 132515 h 392071"/>
              <a:gd name="connsiteX3" fmla="*/ 0 w 439575"/>
              <a:gd name="connsiteY3" fmla="*/ 392071 h 392071"/>
              <a:gd name="connsiteX4" fmla="*/ 0 w 439575"/>
              <a:gd name="connsiteY4" fmla="*/ 278606 h 392071"/>
              <a:gd name="connsiteX0" fmla="*/ 4763 w 444338"/>
              <a:gd name="connsiteY0" fmla="*/ 278606 h 396834"/>
              <a:gd name="connsiteX1" fmla="*/ 444338 w 444338"/>
              <a:gd name="connsiteY1" fmla="*/ 0 h 396834"/>
              <a:gd name="connsiteX2" fmla="*/ 439576 w 444338"/>
              <a:gd name="connsiteY2" fmla="*/ 132515 h 396834"/>
              <a:gd name="connsiteX3" fmla="*/ 0 w 444338"/>
              <a:gd name="connsiteY3" fmla="*/ 396834 h 396834"/>
              <a:gd name="connsiteX4" fmla="*/ 4763 w 444338"/>
              <a:gd name="connsiteY4" fmla="*/ 278606 h 396834"/>
              <a:gd name="connsiteX0" fmla="*/ 2382 w 441957"/>
              <a:gd name="connsiteY0" fmla="*/ 278606 h 446840"/>
              <a:gd name="connsiteX1" fmla="*/ 441957 w 441957"/>
              <a:gd name="connsiteY1" fmla="*/ 0 h 446840"/>
              <a:gd name="connsiteX2" fmla="*/ 437195 w 441957"/>
              <a:gd name="connsiteY2" fmla="*/ 132515 h 446840"/>
              <a:gd name="connsiteX3" fmla="*/ 0 w 441957"/>
              <a:gd name="connsiteY3" fmla="*/ 446840 h 446840"/>
              <a:gd name="connsiteX4" fmla="*/ 2382 w 441957"/>
              <a:gd name="connsiteY4" fmla="*/ 278606 h 446840"/>
              <a:gd name="connsiteX0" fmla="*/ 2382 w 441957"/>
              <a:gd name="connsiteY0" fmla="*/ 278606 h 446840"/>
              <a:gd name="connsiteX1" fmla="*/ 441957 w 441957"/>
              <a:gd name="connsiteY1" fmla="*/ 0 h 446840"/>
              <a:gd name="connsiteX2" fmla="*/ 439576 w 441957"/>
              <a:gd name="connsiteY2" fmla="*/ 182521 h 446840"/>
              <a:gd name="connsiteX3" fmla="*/ 0 w 441957"/>
              <a:gd name="connsiteY3" fmla="*/ 446840 h 446840"/>
              <a:gd name="connsiteX4" fmla="*/ 2382 w 441957"/>
              <a:gd name="connsiteY4" fmla="*/ 278606 h 44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57" h="446840">
                <a:moveTo>
                  <a:pt x="2382" y="278606"/>
                </a:moveTo>
                <a:lnTo>
                  <a:pt x="441957" y="0"/>
                </a:lnTo>
                <a:cubicBezTo>
                  <a:pt x="441163" y="60840"/>
                  <a:pt x="440370" y="121681"/>
                  <a:pt x="439576" y="182521"/>
                </a:cubicBezTo>
                <a:lnTo>
                  <a:pt x="0" y="446840"/>
                </a:lnTo>
                <a:lnTo>
                  <a:pt x="2382" y="27860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95536" y="170152"/>
            <a:ext cx="6391275" cy="428625"/>
          </a:xfrm>
        </p:spPr>
        <p:txBody>
          <a:bodyPr>
            <a:noAutofit/>
          </a:bodyPr>
          <a:lstStyle/>
          <a:p>
            <a:r>
              <a:rPr lang="ru-RU" sz="2400" dirty="0"/>
              <a:t>Аннотация проекта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431584"/>
              </p:ext>
            </p:extLst>
          </p:nvPr>
        </p:nvGraphicFramePr>
        <p:xfrm>
          <a:off x="0" y="788478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Причины разработки прибора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0D16C16-98F6-46F3-BF5E-F1365B2DEF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8145754"/>
              </p:ext>
            </p:extLst>
          </p:nvPr>
        </p:nvGraphicFramePr>
        <p:xfrm>
          <a:off x="395536" y="1851669"/>
          <a:ext cx="8208912" cy="3036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9239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539552" y="221933"/>
            <a:ext cx="6391275" cy="428625"/>
          </a:xfrm>
        </p:spPr>
        <p:txBody>
          <a:bodyPr>
            <a:normAutofit fontScale="90000"/>
          </a:bodyPr>
          <a:lstStyle/>
          <a:p>
            <a:r>
              <a:rPr lang="ru-RU" dirty="0"/>
              <a:t>Аннотация проекта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07733"/>
              </p:ext>
            </p:extLst>
          </p:nvPr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Создаваемое изделие обеспечивает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355AD3F4-48D1-454B-A146-02E335B08A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8866739"/>
              </p:ext>
            </p:extLst>
          </p:nvPr>
        </p:nvGraphicFramePr>
        <p:xfrm>
          <a:off x="305526" y="1491630"/>
          <a:ext cx="8658962" cy="3215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7644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167" y="214969"/>
            <a:ext cx="6447501" cy="514350"/>
          </a:xfrm>
        </p:spPr>
        <p:txBody>
          <a:bodyPr/>
          <a:lstStyle/>
          <a:p>
            <a:r>
              <a:rPr lang="ru-RU" dirty="0"/>
              <a:t>Аннотация проекта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1272"/>
              </p:ext>
            </p:extLst>
          </p:nvPr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Функциональная замена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6C69CC3-4FB2-46A2-B2DC-04A9242943C4}"/>
              </a:ext>
            </a:extLst>
          </p:cNvPr>
          <p:cNvSpPr txBox="1"/>
          <p:nvPr/>
        </p:nvSpPr>
        <p:spPr>
          <a:xfrm>
            <a:off x="385709" y="1424725"/>
            <a:ext cx="84347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</a:rPr>
              <a:t>Является функциональной заменой приборов с улучшенными характеристиками: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FE9373-9D77-416D-B89E-96D7B1C9C8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791" y="1923678"/>
            <a:ext cx="1512168" cy="1122271"/>
          </a:xfrm>
          <a:prstGeom prst="rect">
            <a:avLst/>
          </a:prstGeom>
        </p:spPr>
      </p:pic>
      <p:graphicFrame>
        <p:nvGraphicFramePr>
          <p:cNvPr id="19" name="Схема 18">
            <a:extLst>
              <a:ext uri="{FF2B5EF4-FFF2-40B4-BE49-F238E27FC236}">
                <a16:creationId xmlns:a16="http://schemas.microsoft.com/office/drawing/2014/main" id="{2BEC1460-9EB7-46D4-9052-055D76A229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7604740"/>
              </p:ext>
            </p:extLst>
          </p:nvPr>
        </p:nvGraphicFramePr>
        <p:xfrm>
          <a:off x="323528" y="1884648"/>
          <a:ext cx="3584061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52D1C35E-B44F-4D8E-83FC-94A2106524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4472713"/>
              </p:ext>
            </p:extLst>
          </p:nvPr>
        </p:nvGraphicFramePr>
        <p:xfrm>
          <a:off x="5636245" y="1822130"/>
          <a:ext cx="3159681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DD9BFF5-C51C-4C6B-BC9A-528EBE82BB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314637"/>
            <a:ext cx="1280101" cy="153460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BAA90110-E086-4A96-9BC2-4A82377255D1}"/>
              </a:ext>
            </a:extLst>
          </p:cNvPr>
          <p:cNvGrpSpPr/>
          <p:nvPr/>
        </p:nvGrpSpPr>
        <p:grpSpPr>
          <a:xfrm>
            <a:off x="348073" y="3699220"/>
            <a:ext cx="3584061" cy="994499"/>
            <a:chOff x="-69603" y="921324"/>
            <a:chExt cx="3584061" cy="994499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A0191D45-5EB6-4447-914D-72B96DC4BD20}"/>
                </a:ext>
              </a:extLst>
            </p:cNvPr>
            <p:cNvSpPr/>
            <p:nvPr/>
          </p:nvSpPr>
          <p:spPr>
            <a:xfrm>
              <a:off x="-69603" y="921324"/>
              <a:ext cx="3584061" cy="994499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Прямоугольник: скругленные углы 4">
              <a:extLst>
                <a:ext uri="{FF2B5EF4-FFF2-40B4-BE49-F238E27FC236}">
                  <a16:creationId xmlns:a16="http://schemas.microsoft.com/office/drawing/2014/main" id="{B93C7653-A40C-4C66-BEBD-4D59F8ADBC2A}"/>
                </a:ext>
              </a:extLst>
            </p:cNvPr>
            <p:cNvSpPr txBox="1"/>
            <p:nvPr/>
          </p:nvSpPr>
          <p:spPr>
            <a:xfrm>
              <a:off x="27491" y="968328"/>
              <a:ext cx="3486967" cy="8974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700" kern="1200" dirty="0"/>
                <a:t>Модемов GPRS, аналогичных  ATM21 производства компании IRZ (Россия)</a:t>
              </a:r>
            </a:p>
          </p:txBody>
        </p:sp>
      </p:grpSp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id="{489331CB-C41C-4D44-896D-24508DC8AF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1750164"/>
              </p:ext>
            </p:extLst>
          </p:nvPr>
        </p:nvGraphicFramePr>
        <p:xfrm>
          <a:off x="5636246" y="3466490"/>
          <a:ext cx="3159681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3493789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5486"/>
            <a:ext cx="6447501" cy="514350"/>
          </a:xfrm>
        </p:spPr>
        <p:txBody>
          <a:bodyPr/>
          <a:lstStyle/>
          <a:p>
            <a:r>
              <a:rPr lang="ru-RU" dirty="0"/>
              <a:t>Аннотация проекта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556978"/>
              </p:ext>
            </p:extLst>
          </p:nvPr>
        </p:nvGraphicFramePr>
        <p:xfrm>
          <a:off x="0" y="816627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Функциональная замена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6C69CC3-4FB2-46A2-B2DC-04A9242943C4}"/>
              </a:ext>
            </a:extLst>
          </p:cNvPr>
          <p:cNvSpPr txBox="1"/>
          <p:nvPr/>
        </p:nvSpPr>
        <p:spPr>
          <a:xfrm>
            <a:off x="1043608" y="1288412"/>
            <a:ext cx="691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</a:rPr>
              <a:t>Основные группы замещаемой продукции: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BE2BE3F6-9727-49BE-94CB-82657EA1B9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9535294"/>
              </p:ext>
            </p:extLst>
          </p:nvPr>
        </p:nvGraphicFramePr>
        <p:xfrm>
          <a:off x="251520" y="1735206"/>
          <a:ext cx="8496944" cy="3212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352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76357" y="270914"/>
            <a:ext cx="6391275" cy="428625"/>
          </a:xfrm>
        </p:spPr>
        <p:txBody>
          <a:bodyPr>
            <a:normAutofit fontScale="90000"/>
          </a:bodyPr>
          <a:lstStyle/>
          <a:p>
            <a:r>
              <a:rPr lang="ru-RU" dirty="0"/>
              <a:t>Исследование рынка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740066"/>
              </p:ext>
            </p:extLst>
          </p:nvPr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Замещаемая продукция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873E8464-9512-4018-BA51-D1CA806E84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4441223"/>
              </p:ext>
            </p:extLst>
          </p:nvPr>
        </p:nvGraphicFramePr>
        <p:xfrm>
          <a:off x="395536" y="1491630"/>
          <a:ext cx="8208912" cy="3380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1314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23528" y="300027"/>
            <a:ext cx="6391275" cy="428625"/>
          </a:xfrm>
        </p:spPr>
        <p:txBody>
          <a:bodyPr>
            <a:normAutofit fontScale="90000"/>
          </a:bodyPr>
          <a:lstStyle/>
          <a:p>
            <a:r>
              <a:rPr lang="ru-RU" dirty="0"/>
              <a:t>Функции устройства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Новизна предлагаемых решений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2E2DA36C-6CD2-4CA2-80B8-B3AF73F9EF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4265858"/>
              </p:ext>
            </p:extLst>
          </p:nvPr>
        </p:nvGraphicFramePr>
        <p:xfrm>
          <a:off x="251520" y="1851670"/>
          <a:ext cx="8640959" cy="3020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E1ED7E53-760E-462E-BE51-FCCEF88E35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1172171"/>
              </p:ext>
            </p:extLst>
          </p:nvPr>
        </p:nvGraphicFramePr>
        <p:xfrm>
          <a:off x="827584" y="1390486"/>
          <a:ext cx="8136904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95730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95536" y="270914"/>
            <a:ext cx="6391275" cy="428625"/>
          </a:xfrm>
        </p:spPr>
        <p:txBody>
          <a:bodyPr>
            <a:normAutofit fontScale="90000"/>
          </a:bodyPr>
          <a:lstStyle/>
          <a:p>
            <a:r>
              <a:rPr lang="ru-RU" dirty="0"/>
              <a:t>Новизна предлагаемых решений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550746"/>
              </p:ext>
            </p:extLst>
          </p:nvPr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Техническая и технологическая новизна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B33AEE99-13AE-4646-8168-19B050A506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2407691"/>
              </p:ext>
            </p:extLst>
          </p:nvPr>
        </p:nvGraphicFramePr>
        <p:xfrm>
          <a:off x="467544" y="1635646"/>
          <a:ext cx="8352928" cy="3236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7365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95536" y="236215"/>
            <a:ext cx="6391275" cy="428625"/>
          </a:xfrm>
        </p:spPr>
        <p:txBody>
          <a:bodyPr>
            <a:normAutofit fontScale="90000"/>
          </a:bodyPr>
          <a:lstStyle/>
          <a:p>
            <a:r>
              <a:rPr lang="ru-RU" dirty="0"/>
              <a:t>Конкурентные преимущества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810253"/>
              </p:ext>
            </p:extLst>
          </p:nvPr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Конкурентные преимущества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E868E7B7-4F14-42FF-AC06-12C4B89123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2771757"/>
              </p:ext>
            </p:extLst>
          </p:nvPr>
        </p:nvGraphicFramePr>
        <p:xfrm>
          <a:off x="107504" y="1550670"/>
          <a:ext cx="8784976" cy="3397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9155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271463"/>
            <a:ext cx="6391275" cy="428625"/>
          </a:xfrm>
        </p:spPr>
        <p:txBody>
          <a:bodyPr>
            <a:normAutofit fontScale="90000"/>
          </a:bodyPr>
          <a:lstStyle/>
          <a:p>
            <a:r>
              <a:rPr lang="ru-RU" dirty="0"/>
              <a:t>Количественные параметры прибора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737333"/>
              </p:ext>
            </p:extLst>
          </p:nvPr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Количественные параметры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41D01BD7-F603-4D8A-B452-60B63DAB72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0155296"/>
              </p:ext>
            </p:extLst>
          </p:nvPr>
        </p:nvGraphicFramePr>
        <p:xfrm>
          <a:off x="278688" y="1203598"/>
          <a:ext cx="8397767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ED67D51C-43BA-4D37-9B88-92E8F7FE51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3387191"/>
              </p:ext>
            </p:extLst>
          </p:nvPr>
        </p:nvGraphicFramePr>
        <p:xfrm>
          <a:off x="2267744" y="4443958"/>
          <a:ext cx="5616624" cy="497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294235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67544" y="195486"/>
            <a:ext cx="6391275" cy="428625"/>
          </a:xfrm>
        </p:spPr>
        <p:txBody>
          <a:bodyPr>
            <a:normAutofit fontScale="90000"/>
          </a:bodyPr>
          <a:lstStyle/>
          <a:p>
            <a:r>
              <a:rPr lang="ru-RU" dirty="0"/>
              <a:t>Целевые потребители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Ключевые потребительские сегменты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C3E6D6A0-B4A4-407B-A162-403B673180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7795686"/>
              </p:ext>
            </p:extLst>
          </p:nvPr>
        </p:nvGraphicFramePr>
        <p:xfrm>
          <a:off x="623793" y="1365874"/>
          <a:ext cx="8124671" cy="3654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2881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23528" y="270914"/>
            <a:ext cx="6391275" cy="428625"/>
          </a:xfrm>
        </p:spPr>
        <p:txBody>
          <a:bodyPr>
            <a:normAutofit fontScale="90000"/>
          </a:bodyPr>
          <a:lstStyle/>
          <a:p>
            <a:r>
              <a:rPr lang="ru-RU" dirty="0"/>
              <a:t>Технический задел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038117"/>
              </p:ext>
            </p:extLst>
          </p:nvPr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Имеющийся задел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53E326CD-80B3-4FA0-8764-86482E9195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1234481"/>
              </p:ext>
            </p:extLst>
          </p:nvPr>
        </p:nvGraphicFramePr>
        <p:xfrm>
          <a:off x="467544" y="1635646"/>
          <a:ext cx="8352928" cy="3236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5863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23528" y="267494"/>
            <a:ext cx="6391275" cy="428625"/>
          </a:xfrm>
        </p:spPr>
        <p:txBody>
          <a:bodyPr>
            <a:normAutofit fontScale="90000"/>
          </a:bodyPr>
          <a:lstStyle/>
          <a:p>
            <a:r>
              <a:rPr lang="ru-RU" dirty="0"/>
              <a:t>Информация о товаре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177766"/>
              </p:ext>
            </p:extLst>
          </p:nvPr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Шаблон информационной страницы прибора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B52FB665-CD72-47DA-8414-9BDC4DBDA8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4802563"/>
              </p:ext>
            </p:extLst>
          </p:nvPr>
        </p:nvGraphicFramePr>
        <p:xfrm>
          <a:off x="179512" y="1419622"/>
          <a:ext cx="8568952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0315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96119" y="259764"/>
            <a:ext cx="6391275" cy="428625"/>
          </a:xfrm>
        </p:spPr>
        <p:txBody>
          <a:bodyPr>
            <a:normAutofit fontScale="90000"/>
          </a:bodyPr>
          <a:lstStyle/>
          <a:p>
            <a:r>
              <a:rPr lang="ru-RU" dirty="0"/>
              <a:t>Финансовая часть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974800"/>
              </p:ext>
            </p:extLst>
          </p:nvPr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Бизнес-модель и продажи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77D67010-AFEE-4B53-B98F-1369C4978A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4993095"/>
              </p:ext>
            </p:extLst>
          </p:nvPr>
        </p:nvGraphicFramePr>
        <p:xfrm>
          <a:off x="395536" y="1491630"/>
          <a:ext cx="8280920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46FCD04-BB0E-455C-9AD9-2212004DEAF6}"/>
              </a:ext>
            </a:extLst>
          </p:cNvPr>
          <p:cNvGrpSpPr/>
          <p:nvPr/>
        </p:nvGrpSpPr>
        <p:grpSpPr>
          <a:xfrm>
            <a:off x="1585813" y="4292638"/>
            <a:ext cx="6862272" cy="669784"/>
            <a:chOff x="698557" y="-4381"/>
            <a:chExt cx="6862272" cy="669784"/>
          </a:xfrm>
        </p:grpSpPr>
        <p:sp>
          <p:nvSpPr>
            <p:cNvPr id="7" name="Стрелка: пятиугольник 6">
              <a:extLst>
                <a:ext uri="{FF2B5EF4-FFF2-40B4-BE49-F238E27FC236}">
                  <a16:creationId xmlns:a16="http://schemas.microsoft.com/office/drawing/2014/main" id="{C187CAA8-881F-4FE8-8059-44CB9834B109}"/>
                </a:ext>
              </a:extLst>
            </p:cNvPr>
            <p:cNvSpPr/>
            <p:nvPr/>
          </p:nvSpPr>
          <p:spPr>
            <a:xfrm rot="10800000">
              <a:off x="698557" y="687"/>
              <a:ext cx="6862272" cy="664716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трелка: пятиугольник 4">
              <a:extLst>
                <a:ext uri="{FF2B5EF4-FFF2-40B4-BE49-F238E27FC236}">
                  <a16:creationId xmlns:a16="http://schemas.microsoft.com/office/drawing/2014/main" id="{22F7E830-AB3A-4591-89D3-DBB626EC4B04}"/>
                </a:ext>
              </a:extLst>
            </p:cNvPr>
            <p:cNvSpPr txBox="1"/>
            <p:nvPr/>
          </p:nvSpPr>
          <p:spPr>
            <a:xfrm>
              <a:off x="781646" y="-4381"/>
              <a:ext cx="6696093" cy="6647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3121" tIns="49530" rIns="92456" bIns="4953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 </a:t>
              </a:r>
              <a:r>
                <a:rPr lang="ru-RU" sz="1600" b="1" dirty="0">
                  <a:solidFill>
                    <a:schemeClr val="accent5">
                      <a:lumMod val="75000"/>
                    </a:schemeClr>
                  </a:solidFill>
                </a:rPr>
                <a:t>Окупаемость</a:t>
              </a:r>
              <a:r>
                <a:rPr lang="ru-RU" sz="1400" dirty="0">
                  <a:solidFill>
                    <a:schemeClr val="accent5">
                      <a:lumMod val="75000"/>
                    </a:schemeClr>
                  </a:solidFill>
                </a:rPr>
                <a:t>:</a:t>
              </a:r>
              <a:r>
                <a:rPr lang="ru-RU" sz="1400" dirty="0"/>
                <a:t> </a:t>
              </a:r>
              <a:r>
                <a:rPr lang="ru-RU" sz="1600" dirty="0"/>
                <a:t>Положительная</a:t>
              </a:r>
              <a:r>
                <a:rPr lang="ru-RU" sz="1400" dirty="0"/>
                <a:t> чистая прибыль — </a:t>
              </a:r>
              <a:r>
                <a:rPr lang="ru-RU" sz="1600" dirty="0"/>
                <a:t>с первого года</a:t>
              </a:r>
              <a:endParaRPr lang="ru-RU" sz="1400" dirty="0"/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100% возврат средств гранта — на 3-й год.</a:t>
              </a:r>
              <a:endParaRPr lang="ru-RU" sz="1300" kern="1200" dirty="0"/>
            </a:p>
          </p:txBody>
        </p:sp>
      </p:grpSp>
      <p:sp>
        <p:nvSpPr>
          <p:cNvPr id="9" name="Овал 8">
            <a:extLst>
              <a:ext uri="{FF2B5EF4-FFF2-40B4-BE49-F238E27FC236}">
                <a16:creationId xmlns:a16="http://schemas.microsoft.com/office/drawing/2014/main" id="{10FA6192-7634-4442-A2A5-06B79D151A55}"/>
              </a:ext>
            </a:extLst>
          </p:cNvPr>
          <p:cNvSpPr/>
          <p:nvPr/>
        </p:nvSpPr>
        <p:spPr>
          <a:xfrm>
            <a:off x="921097" y="4297706"/>
            <a:ext cx="664716" cy="664716"/>
          </a:xfrm>
          <a:prstGeom prst="ellipse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132773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51520" y="263184"/>
            <a:ext cx="6391275" cy="428625"/>
          </a:xfrm>
        </p:spPr>
        <p:txBody>
          <a:bodyPr>
            <a:normAutofit fontScale="90000"/>
          </a:bodyPr>
          <a:lstStyle/>
          <a:p>
            <a:r>
              <a:rPr lang="ru-RU" dirty="0"/>
              <a:t>Коммерческая часть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71751"/>
              </p:ext>
            </p:extLst>
          </p:nvPr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Стратегия продвижения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5F21F54-26C7-48D7-A10B-1D040C96CF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3682093"/>
              </p:ext>
            </p:extLst>
          </p:nvPr>
        </p:nvGraphicFramePr>
        <p:xfrm>
          <a:off x="251520" y="1491630"/>
          <a:ext cx="8352928" cy="3380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5037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37186" y="190427"/>
            <a:ext cx="6391275" cy="428625"/>
          </a:xfrm>
        </p:spPr>
        <p:txBody>
          <a:bodyPr>
            <a:normAutofit fontScale="90000"/>
          </a:bodyPr>
          <a:lstStyle/>
          <a:p>
            <a:r>
              <a:rPr lang="ru-RU" dirty="0"/>
              <a:t>Команда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Наша команда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CD960EF-4F3D-4299-8317-99AA03EAB27D}"/>
              </a:ext>
            </a:extLst>
          </p:cNvPr>
          <p:cNvSpPr txBox="1"/>
          <p:nvPr/>
        </p:nvSpPr>
        <p:spPr>
          <a:xfrm>
            <a:off x="407032" y="1346701"/>
            <a:ext cx="8413440" cy="3733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600" b="1" dirty="0">
                <a:solidFill>
                  <a:schemeClr val="tx2"/>
                </a:solidFill>
              </a:rPr>
              <a:t>Опыт команды в реализации подобных проектов</a:t>
            </a:r>
            <a:endParaRPr lang="ru-RU" sz="1600" dirty="0">
              <a:solidFill>
                <a:schemeClr val="tx2"/>
              </a:solidFill>
            </a:endParaRPr>
          </a:p>
          <a:p>
            <a:pPr lvl="1">
              <a:lnSpc>
                <a:spcPct val="120000"/>
              </a:lnSpc>
            </a:pPr>
            <a:r>
              <a:rPr lang="ru-RU" sz="1200" dirty="0">
                <a:solidFill>
                  <a:schemeClr val="tx2"/>
                </a:solidFill>
              </a:rPr>
              <a:t>•  </a:t>
            </a:r>
            <a:r>
              <a:rPr lang="ru-RU" sz="1400" dirty="0">
                <a:solidFill>
                  <a:schemeClr val="tx2"/>
                </a:solidFill>
              </a:rPr>
              <a:t>Команда имеет </a:t>
            </a:r>
            <a:r>
              <a:rPr lang="ru-RU" sz="1400" b="1" dirty="0">
                <a:solidFill>
                  <a:schemeClr val="tx2"/>
                </a:solidFill>
              </a:rPr>
              <a:t>многолетний опыт совместной работы </a:t>
            </a:r>
            <a:r>
              <a:rPr lang="ru-RU" sz="1400" dirty="0">
                <a:solidFill>
                  <a:schemeClr val="tx2"/>
                </a:solidFill>
              </a:rPr>
              <a:t>в сфере автоматизации, АСУ ТП, телеметрии и разработки ПАК</a:t>
            </a:r>
            <a:r>
              <a:rPr lang="ru-RU" sz="1200" dirty="0">
                <a:solidFill>
                  <a:schemeClr val="tx2"/>
                </a:solidFill>
              </a:rPr>
              <a:t>.</a:t>
            </a:r>
          </a:p>
          <a:p>
            <a:pPr lvl="1">
              <a:lnSpc>
                <a:spcPct val="120000"/>
              </a:lnSpc>
            </a:pPr>
            <a:r>
              <a:rPr lang="ru-RU" sz="1200" dirty="0">
                <a:solidFill>
                  <a:schemeClr val="tx2"/>
                </a:solidFill>
              </a:rPr>
              <a:t>•  </a:t>
            </a:r>
            <a:r>
              <a:rPr lang="ru-RU" sz="1400" dirty="0">
                <a:solidFill>
                  <a:schemeClr val="tx2"/>
                </a:solidFill>
              </a:rPr>
              <a:t>Участники </a:t>
            </a:r>
            <a:r>
              <a:rPr lang="ru-RU" sz="1400" b="1" dirty="0">
                <a:solidFill>
                  <a:schemeClr val="tx2"/>
                </a:solidFill>
              </a:rPr>
              <a:t>успешно реализовали </a:t>
            </a:r>
            <a:r>
              <a:rPr lang="ru-RU" sz="1400" dirty="0">
                <a:solidFill>
                  <a:schemeClr val="tx2"/>
                </a:solidFill>
              </a:rPr>
              <a:t>проект по программе </a:t>
            </a:r>
            <a:r>
              <a:rPr lang="ru-RU" sz="1400" b="1" dirty="0">
                <a:solidFill>
                  <a:schemeClr val="tx2"/>
                </a:solidFill>
              </a:rPr>
              <a:t>СТАРТ-1</a:t>
            </a:r>
            <a:r>
              <a:rPr lang="ru-RU" sz="1200" dirty="0">
                <a:solidFill>
                  <a:schemeClr val="tx2"/>
                </a:solidFill>
              </a:rPr>
              <a:t>, в рамках которого:</a:t>
            </a:r>
          </a:p>
          <a:p>
            <a:pPr lvl="2">
              <a:lnSpc>
                <a:spcPct val="120000"/>
              </a:lnSpc>
            </a:pPr>
            <a:r>
              <a:rPr lang="ru-RU" sz="1200" dirty="0">
                <a:solidFill>
                  <a:schemeClr val="tx2"/>
                </a:solidFill>
              </a:rPr>
              <a:t>▪️ разработан и протестирован инженерный прототип устройства;</a:t>
            </a:r>
          </a:p>
          <a:p>
            <a:pPr lvl="2">
              <a:lnSpc>
                <a:spcPct val="120000"/>
              </a:lnSpc>
            </a:pPr>
            <a:r>
              <a:rPr lang="ru-RU" sz="1200" dirty="0">
                <a:solidFill>
                  <a:schemeClr val="tx2"/>
                </a:solidFill>
              </a:rPr>
              <a:t>▪️ создано встроенное ПО и базовая SCADA-интеграция;</a:t>
            </a:r>
          </a:p>
          <a:p>
            <a:pPr lvl="2">
              <a:lnSpc>
                <a:spcPct val="120000"/>
              </a:lnSpc>
            </a:pPr>
            <a:r>
              <a:rPr lang="ru-RU" sz="1200" dirty="0">
                <a:solidFill>
                  <a:schemeClr val="tx2"/>
                </a:solidFill>
              </a:rPr>
              <a:t>▪️ подготовлена техническая и конструкторская документация;</a:t>
            </a:r>
          </a:p>
          <a:p>
            <a:pPr lvl="2">
              <a:lnSpc>
                <a:spcPct val="120000"/>
              </a:lnSpc>
            </a:pPr>
            <a:r>
              <a:rPr lang="ru-RU" sz="1200" dirty="0">
                <a:solidFill>
                  <a:schemeClr val="tx2"/>
                </a:solidFill>
              </a:rPr>
              <a:t>▪️ подана заявка на патент.</a:t>
            </a:r>
          </a:p>
          <a:p>
            <a:pPr lvl="1">
              <a:lnSpc>
                <a:spcPct val="120000"/>
              </a:lnSpc>
            </a:pPr>
            <a:r>
              <a:rPr lang="ru-RU" sz="1200" dirty="0">
                <a:solidFill>
                  <a:schemeClr val="tx2"/>
                </a:solidFill>
              </a:rPr>
              <a:t>•  </a:t>
            </a:r>
            <a:r>
              <a:rPr lang="ru-RU" sz="1400" dirty="0">
                <a:solidFill>
                  <a:schemeClr val="tx2"/>
                </a:solidFill>
              </a:rPr>
              <a:t>В команде представлены компетенции</a:t>
            </a:r>
            <a:r>
              <a:rPr lang="ru-RU" sz="1200" dirty="0">
                <a:solidFill>
                  <a:schemeClr val="tx2"/>
                </a:solidFill>
              </a:rPr>
              <a:t> по:</a:t>
            </a:r>
          </a:p>
          <a:p>
            <a:pPr lvl="2">
              <a:lnSpc>
                <a:spcPct val="120000"/>
              </a:lnSpc>
            </a:pPr>
            <a:r>
              <a:rPr lang="ru-RU" sz="1200" dirty="0">
                <a:solidFill>
                  <a:schemeClr val="tx2"/>
                </a:solidFill>
              </a:rPr>
              <a:t>▪️ схемотехнике и проектированию печатных плат;</a:t>
            </a:r>
          </a:p>
          <a:p>
            <a:pPr lvl="2">
              <a:lnSpc>
                <a:spcPct val="120000"/>
              </a:lnSpc>
            </a:pPr>
            <a:r>
              <a:rPr lang="ru-RU" sz="1200" dirty="0">
                <a:solidFill>
                  <a:schemeClr val="tx2"/>
                </a:solidFill>
              </a:rPr>
              <a:t>▪️ разработке встроенного ПО и протоколов (</a:t>
            </a:r>
            <a:r>
              <a:rPr lang="ru-RU" sz="1200" dirty="0" err="1">
                <a:solidFill>
                  <a:schemeClr val="tx2"/>
                </a:solidFill>
              </a:rPr>
              <a:t>Modbus</a:t>
            </a:r>
            <a:r>
              <a:rPr lang="ru-RU" sz="1200" dirty="0">
                <a:solidFill>
                  <a:schemeClr val="tx2"/>
                </a:solidFill>
              </a:rPr>
              <a:t>, MQTT);</a:t>
            </a:r>
          </a:p>
          <a:p>
            <a:pPr lvl="2">
              <a:lnSpc>
                <a:spcPct val="120000"/>
              </a:lnSpc>
            </a:pPr>
            <a:r>
              <a:rPr lang="ru-RU" sz="1200" dirty="0">
                <a:solidFill>
                  <a:schemeClr val="tx2"/>
                </a:solidFill>
              </a:rPr>
              <a:t>▪️ SCADA-интеграции и работе с промышленными интерфейсами;</a:t>
            </a:r>
          </a:p>
          <a:p>
            <a:pPr lvl="2">
              <a:lnSpc>
                <a:spcPct val="120000"/>
              </a:lnSpc>
            </a:pPr>
            <a:r>
              <a:rPr lang="ru-RU" sz="1200" dirty="0">
                <a:solidFill>
                  <a:schemeClr val="tx2"/>
                </a:solidFill>
              </a:rPr>
              <a:t>▪️ производству и испытаниям опытных образцов.</a:t>
            </a:r>
          </a:p>
          <a:p>
            <a:pPr lvl="1">
              <a:lnSpc>
                <a:spcPct val="120000"/>
              </a:lnSpc>
            </a:pPr>
            <a:r>
              <a:rPr lang="ru-RU" sz="1200" dirty="0">
                <a:solidFill>
                  <a:schemeClr val="tx2"/>
                </a:solidFill>
              </a:rPr>
              <a:t>•  </a:t>
            </a:r>
            <a:r>
              <a:rPr lang="ru-RU" sz="1400" b="1" dirty="0">
                <a:solidFill>
                  <a:schemeClr val="tx2"/>
                </a:solidFill>
              </a:rPr>
              <a:t>Команда готова к масштабированию, знает задачи и роли</a:t>
            </a:r>
            <a:r>
              <a:rPr lang="ru-RU" sz="1200" dirty="0">
                <a:solidFill>
                  <a:schemeClr val="tx2"/>
                </a:solidFill>
              </a:rPr>
              <a:t>, обладает необходимыми ресурсами для успешного завершения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823135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51520" y="252977"/>
            <a:ext cx="6391275" cy="428625"/>
          </a:xfrm>
        </p:spPr>
        <p:txBody>
          <a:bodyPr>
            <a:normAutofit fontScale="90000"/>
          </a:bodyPr>
          <a:lstStyle/>
          <a:p>
            <a:r>
              <a:rPr lang="ru-RU" dirty="0"/>
              <a:t>Интеллектуальная собственность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560540"/>
              </p:ext>
            </p:extLst>
          </p:nvPr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Результат интеллектуальной собственности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C57D4375-6683-432A-AAD0-67305BD824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323528"/>
              </p:ext>
            </p:extLst>
          </p:nvPr>
        </p:nvGraphicFramePr>
        <p:xfrm>
          <a:off x="1331640" y="1923678"/>
          <a:ext cx="6336704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78EEE2C-DDF9-4A6D-9D09-9096298A8A72}"/>
              </a:ext>
            </a:extLst>
          </p:cNvPr>
          <p:cNvSpPr txBox="1"/>
          <p:nvPr/>
        </p:nvSpPr>
        <p:spPr>
          <a:xfrm>
            <a:off x="1043608" y="1419622"/>
            <a:ext cx="7200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20487E"/>
                </a:solidFill>
                <a:latin typeface="Arial" pitchFamily="34" charset="0"/>
                <a:cs typeface="Arial" pitchFamily="34" charset="0"/>
              </a:rPr>
              <a:t>При проведении работ будет выполнена процедура защиты интеллектуальных прав.</a:t>
            </a:r>
          </a:p>
        </p:txBody>
      </p:sp>
    </p:spTree>
    <p:extLst>
      <p:ext uri="{BB962C8B-B14F-4D97-AF65-F5344CB8AC3E}">
        <p14:creationId xmlns:p14="http://schemas.microsoft.com/office/powerpoint/2010/main" val="3520293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67544" y="213600"/>
            <a:ext cx="6391275" cy="428625"/>
          </a:xfrm>
        </p:spPr>
        <p:txBody>
          <a:bodyPr>
            <a:normAutofit fontScale="90000"/>
          </a:bodyPr>
          <a:lstStyle/>
          <a:p>
            <a:r>
              <a:rPr lang="ru-RU" dirty="0"/>
              <a:t>Спасибо за внимание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29705"/>
              </p:ext>
            </p:extLst>
          </p:nvPr>
        </p:nvGraphicFramePr>
        <p:xfrm>
          <a:off x="0" y="971550"/>
          <a:ext cx="9144000" cy="3943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24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Ваши вопросы</a:t>
                      </a:r>
                      <a:endParaRPr lang="ru-RU" sz="1600" b="1" kern="12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CD960EF-4F3D-4299-8317-99AA03EAB27D}"/>
              </a:ext>
            </a:extLst>
          </p:cNvPr>
          <p:cNvSpPr txBox="1"/>
          <p:nvPr/>
        </p:nvSpPr>
        <p:spPr>
          <a:xfrm>
            <a:off x="1475656" y="2139702"/>
            <a:ext cx="594066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2"/>
                </a:solidFill>
              </a:rPr>
              <a:t>Спасибо за внимание.</a:t>
            </a:r>
          </a:p>
          <a:p>
            <a:pPr algn="ctr"/>
            <a:endParaRPr lang="ru-RU" sz="3200" b="1" dirty="0">
              <a:solidFill>
                <a:schemeClr val="tx2"/>
              </a:solidFill>
            </a:endParaRPr>
          </a:p>
          <a:p>
            <a:pPr algn="ctr"/>
            <a:r>
              <a:rPr lang="ru-RU" sz="2800" dirty="0">
                <a:solidFill>
                  <a:schemeClr val="tx2"/>
                </a:solidFill>
              </a:rPr>
              <a:t>Готовы ответить на Ваши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312778729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4631</TotalTime>
  <Words>1654</Words>
  <Application>Microsoft Office PowerPoint</Application>
  <PresentationFormat>Экран (16:9)</PresentationFormat>
  <Paragraphs>226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Wingdings 3</vt:lpstr>
      <vt:lpstr>Trebuchet MS</vt:lpstr>
      <vt:lpstr>Calibri</vt:lpstr>
      <vt:lpstr>Arial</vt:lpstr>
      <vt:lpstr>Аспект</vt:lpstr>
      <vt:lpstr>Разработка и производство полнофункционального образца ПАК Преобразователь интерфейсов с портами RS-485/RS- 232/Ethernet/WiFi/GPRS</vt:lpstr>
      <vt:lpstr>Аннотация проекта</vt:lpstr>
      <vt:lpstr>Аннотация проекта</vt:lpstr>
      <vt:lpstr>Аннотация проекта</vt:lpstr>
      <vt:lpstr>Аннотация проекта</vt:lpstr>
      <vt:lpstr>Исследование рынка</vt:lpstr>
      <vt:lpstr>Функции устройства</vt:lpstr>
      <vt:lpstr>Новизна предлагаемых решений</vt:lpstr>
      <vt:lpstr>Конкурентные преимущества</vt:lpstr>
      <vt:lpstr>Количественные параметры прибора</vt:lpstr>
      <vt:lpstr>Целевые потребители</vt:lpstr>
      <vt:lpstr>Технический задел</vt:lpstr>
      <vt:lpstr>Информация о товаре</vt:lpstr>
      <vt:lpstr>Финансовая часть</vt:lpstr>
      <vt:lpstr>Коммерческая часть</vt:lpstr>
      <vt:lpstr>Команда</vt:lpstr>
      <vt:lpstr>Интеллектуальная собственность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ПАК Преобразователь интерфейсов с портами RS-485/RS-232/Ethernet/WiFi/GPRS</dc:title>
  <dc:creator>Andrew</dc:creator>
  <cp:lastModifiedBy>Andrew Andrew</cp:lastModifiedBy>
  <cp:revision>194</cp:revision>
  <cp:lastPrinted>2021-11-25T09:49:02Z</cp:lastPrinted>
  <dcterms:created xsi:type="dcterms:W3CDTF">2021-11-24T07:57:07Z</dcterms:created>
  <dcterms:modified xsi:type="dcterms:W3CDTF">2025-07-28T07:17:51Z</dcterms:modified>
</cp:coreProperties>
</file>