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3" r:id="rId6"/>
    <p:sldId id="267" r:id="rId7"/>
    <p:sldId id="266" r:id="rId8"/>
    <p:sldId id="265" r:id="rId9"/>
    <p:sldId id="268" r:id="rId10"/>
    <p:sldId id="260" r:id="rId11"/>
    <p:sldId id="264" r:id="rId12"/>
    <p:sldId id="26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8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F02376-9F27-83C0-FE2A-747965600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3CCCA3-AE5F-C254-8B3D-5B02271A0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D2108D-B1B3-D6A8-1DEF-EF3F3D4AF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C64322-1430-A320-1CFC-10357C6D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FB42CB-BFCB-5459-0659-94BBFD314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9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D41EB-E1ED-213B-5364-0F1875F41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FA2186-729B-1F64-C954-DF4139C6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F78957-1718-9F93-7E51-83C9D8EC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469043-329D-1622-8EC2-62FFD2272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DDEDA1-8DC4-BB4B-66F2-48AA2CEA8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812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062966-8949-9C3E-C6AD-73FBE4B7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DD7162-3948-AA2F-D01C-069E152A4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263DFB-D6C4-9B4D-5851-ADDEAA799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6A1227-2DCD-96DB-EA8A-63F9F24BA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FF56EF-9482-83A9-4430-A055DFAC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396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B0DB8-B8B7-F121-2870-96E83A85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F2C43F-1BBD-2597-D461-22890B4AB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D43F92-4E10-6F51-11C5-88F474B97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93831B-399E-9979-443C-36DFC001F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A77615-8520-A39A-4F65-401BFF341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304B30-229A-3D0C-4309-40116B9AB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641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2AD3C-7E4F-A51F-0E31-BF83CC041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C968E3-A152-59DB-B244-88607698B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E6BDC2-AAE2-FD74-4A68-E70E24653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F3B8F88-5265-BEE7-C94D-1100CCEEA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7C812E-0831-D2BF-E239-696709A23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2E8E7A8-15E8-634F-5ACC-204026D7E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9C5E7CF-6A24-CBAF-1E10-BF7AECE44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2D62C6A-E30C-F87B-AFA4-B0ED5E17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684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D3CC6-4F7D-8B38-6E70-2DED0A7AF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693482F-59FC-FE7B-EEC1-F12994C8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E23D02B-5A36-D6C8-4DFE-82AA2780F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318E62-1A7B-562F-F5A6-D92B8E51E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279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438D4E4-9413-12FA-D0E6-34BF45851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427D3FC-E4BA-4007-CB88-7DA30907B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8BFA02-2C60-9BF4-7CBE-E44BF9BE9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838DD0-30D1-3181-77DA-B310C221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2C57D0-EA30-961A-0A42-236234ABB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C4DBB1-C625-AC71-8E1A-5FA0D8A66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A12152-4E3E-E471-E2FB-D04EAA591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0BDCA4-6015-0D56-1F04-19C00F21B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F5C1CB-8C50-E325-AFCF-55EE51ACA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587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0662F4-7210-E434-59CD-2CE99DAA4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F4EED8-044D-FAA0-877A-DA37596DDF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301927-9801-2ED4-E3E4-57D82CD00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C7711E-1A04-F2B6-095D-227D24B7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E6C459-55D5-12CC-EC84-E14B5C351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EAD0F3-0486-2E8B-5C9F-3F26A5F6D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876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0CB0A-26B4-16DE-2B45-2FF30AA2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397DB7-DFA8-328B-CBEA-CDBFC550A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1B306C-BF7A-403C-FCCB-9F8A1401C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C11D13-1992-2150-DA4A-8590D1E4F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8369E-C66A-107E-53B0-D60854228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14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DA5FE1-DC6E-8294-23E7-882ABF34D9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5E106-46D4-C409-3242-4C8D06675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1128CC-1A41-8E27-5389-097E1D609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0DACE0-53F4-7172-284D-EA300D048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F143B9-6D3D-C661-5687-6570F5377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613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C4D60D-A2A5-11B4-C2F0-6C7FE2B2E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ECD650-E851-37FB-D0CC-7819430E0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C2B568-DEC6-00EA-85AA-034F39E6D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13F8C6-AE1F-4647-B76D-3EDE447A3A8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0B3DCC-4DC1-1879-8B31-3630F251A8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BC5A1D-934C-64D2-4357-9578A485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91DE8A-ABE1-43C2-8703-3DB937B60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3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208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94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6084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680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931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114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507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709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62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069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660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04074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6</cp:revision>
  <dcterms:created xsi:type="dcterms:W3CDTF">2025-11-25T08:49:24Z</dcterms:created>
  <dcterms:modified xsi:type="dcterms:W3CDTF">2025-12-12T12:48:27Z</dcterms:modified>
</cp:coreProperties>
</file>