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0E3"/>
    <a:srgbClr val="982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8C6B0-55E6-4A66-9464-BE51A408133E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1A207-D12C-44E5-B9C6-DDBEE5CA4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0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1A207-D12C-44E5-B9C6-DDBEE5CA44C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432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1E75F-A0A9-44B3-A125-230BE61BC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0B9DFB-CADB-4AC0-9EDA-F59449E77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FE786B-0133-4B56-9749-9F3E1612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7A2D3-BEBF-40F7-9350-AEAD10C5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E8CEA6-F7DB-46EB-AEE1-AE69A0EC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63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EA58A-A10F-4322-9899-6387BA27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17DB-BD20-45A6-AF8E-CF478E890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B9E5B7-383D-4067-853F-A77DE21A9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30774C-CABE-49A8-B590-CBD8909A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DB541A-B209-48A2-B53E-A6C2266F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73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A8B88-E908-4E08-A9EA-1F594F88E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DA5773-ECAC-498C-9D98-F4E6954A7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A83742-DF2D-4E06-9563-A030BFF0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329814-E1C4-4F64-9C84-349FA4C50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145A9-3E92-475F-A304-532EB2B2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00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838D3-C56E-47F7-B719-B3178108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3748EA-61BA-4BF4-8D73-6C8604C0E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AA507F-6799-4DE8-9807-194092A0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FAC798-B246-441B-BC61-32654BE4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C033F8-769B-410F-BD25-959EC6C2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D7CC9-2E75-44AB-BBEA-324A85BA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73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50541-DF97-40BF-B52E-8C486A156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AA6FDA-44B5-42F7-9072-D615A3872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896055-6523-409A-98FA-404FF8510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41E4E4-7F0D-4945-BDC9-B5DAAFA8C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E13B3F-D2E8-464B-89F1-E704BA079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DAD931-B9C6-4504-B1F8-CF8989BD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ADC65E-271D-4AC1-BC00-FEC431FC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34C1C4-A133-4CF4-9577-BB0C5106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18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00C275-F123-444C-AE4E-8F455707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4A0911-0E7B-41C9-A164-E289FD8A5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77B59A-F397-4C8F-8859-2782DFF3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F8BE37-8E48-44E5-AC5C-3625BA115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08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A534C1-15E5-4FA6-836D-A611AD076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0B3BB8-093A-4C14-855A-E71287B97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9F6E61-02AB-4261-9E08-AD2F6C1F0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61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21480-AEDF-48E0-856A-20B14747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A1109-9E57-461A-B3DF-AA5E1F06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0D11FC-7FCC-4F13-8084-C332AFC24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0863F1-BBF6-4893-9916-743FF1ED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4B6993-A5AC-434D-B98E-E93991582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B0DFE1-C9D7-4E75-AFA4-A83A7528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C9E70-41BF-4546-BB8A-0C952D8CB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7B82C0-55A7-4B2A-BF3C-6BAA5B50D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DB4B43-4FA9-4676-8C9A-04E13CC3E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94B080-DD1F-4AE0-B0A8-46F2584E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BC7959-857B-4FB8-AE6C-9615765E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C416CC-3ECA-49FD-82A4-48378AA8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0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71B22-0439-4FB9-97BC-8FE4E508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791C5F-5A92-43B4-B19F-BA825BCD7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02C1A2-8FB0-4096-A73E-123E3DD4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F310FD-7831-41BC-80AF-02B04C68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A5CE1-25D8-4433-8D5F-CB4A4083B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31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D20B6E-D1DF-4857-AC62-647D29F82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88D238-2610-4198-9FE7-A6B534AE4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6D7136-E7AB-4383-8FA9-71550465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1875D5-01EA-444D-BAA5-B691B559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A2D014-A24F-47C1-821C-C6D1F8C2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3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C6EA4-DD86-4B3C-886C-E3BF8C43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CEB2BA-E888-4F8E-B35F-834C3CA9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22700-776F-4329-B504-64D9142FE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C610B-4F88-472C-A7D4-C10EC1530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6E95D-03CA-4C3F-8E89-50661B949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D44B14-2B1A-4FA7-B452-94B490E76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A992C-EB9D-44DB-9875-52CC27CF6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2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A40058-250B-41D2-9B8E-2A0C3B95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68809"/>
            <a:ext cx="11277600" cy="242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F23D5B1-759B-4C02-935E-C7E286314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812416"/>
            <a:ext cx="4309622" cy="481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639F3D-D829-449F-8919-D2F02A1A1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8268" y="3110846"/>
            <a:ext cx="9144000" cy="1439944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Акселератор ПГУ «ПРЕДПРИНИМАТЕЛЬСТВО КАК ОБРАЗ ЖИЗНИ»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«Сладкая жизнь без сахара»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4DE32FB-2FDE-47B6-80AB-92C05244E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370" y="0"/>
            <a:ext cx="1809629" cy="181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367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>
            <a:extLst>
              <a:ext uri="{FF2B5EF4-FFF2-40B4-BE49-F238E27FC236}">
                <a16:creationId xmlns:a16="http://schemas.microsoft.com/office/drawing/2014/main" id="{BA05F578-1D9B-4CA5-A890-0A84FBFF2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1" y="3307380"/>
            <a:ext cx="4500880" cy="243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54375FF-DA0A-4858-BF13-818D697DB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6384"/>
            <a:ext cx="12192000" cy="15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879381" y="2993393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CEBB9-1F35-4F21-8C0C-88345839A8BB}"/>
              </a:ext>
            </a:extLst>
          </p:cNvPr>
          <p:cNvSpPr txBox="1"/>
          <p:nvPr/>
        </p:nvSpPr>
        <p:spPr>
          <a:xfrm>
            <a:off x="528320" y="1580969"/>
            <a:ext cx="10825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Хочется быть здоровым и стройным, при этом не отказывать себе в удовольствии насладиться сладостями?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F32E8-C091-495B-AC6D-C5A7A20C7FC8}"/>
              </a:ext>
            </a:extLst>
          </p:cNvPr>
          <p:cNvSpPr txBox="1"/>
          <p:nvPr/>
        </p:nvSpPr>
        <p:spPr>
          <a:xfrm>
            <a:off x="1147861" y="4162095"/>
            <a:ext cx="299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тренды направлены на: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33E01AE7-1735-4C3C-AAB9-ADE2D5290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93393"/>
            <a:ext cx="4500880" cy="54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569A11-85DB-4D88-9169-B9D93C83EE29}"/>
              </a:ext>
            </a:extLst>
          </p:cNvPr>
          <p:cNvSpPr/>
          <p:nvPr/>
        </p:nvSpPr>
        <p:spPr>
          <a:xfrm>
            <a:off x="6729282" y="3079870"/>
            <a:ext cx="3020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фитнес-индустрии;</a:t>
            </a:r>
          </a:p>
        </p:txBody>
      </p:sp>
      <p:pic>
        <p:nvPicPr>
          <p:cNvPr id="24" name="Picture 8">
            <a:extLst>
              <a:ext uri="{FF2B5EF4-FFF2-40B4-BE49-F238E27FC236}">
                <a16:creationId xmlns:a16="http://schemas.microsoft.com/office/drawing/2014/main" id="{3FF7ADA7-4AFF-4A7E-A369-5FEB1C379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20143"/>
            <a:ext cx="4500880" cy="54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DEA4EDA-F5DD-4C0F-A542-767A5CA63FE5}"/>
              </a:ext>
            </a:extLst>
          </p:cNvPr>
          <p:cNvSpPr/>
          <p:nvPr/>
        </p:nvSpPr>
        <p:spPr>
          <a:xfrm>
            <a:off x="6403600" y="3806620"/>
            <a:ext cx="388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Пропаганда здорового образа жизни; </a:t>
            </a:r>
          </a:p>
        </p:txBody>
      </p:sp>
      <p:pic>
        <p:nvPicPr>
          <p:cNvPr id="26" name="Picture 8">
            <a:extLst>
              <a:ext uri="{FF2B5EF4-FFF2-40B4-BE49-F238E27FC236}">
                <a16:creationId xmlns:a16="http://schemas.microsoft.com/office/drawing/2014/main" id="{15103DE1-0831-4300-A1A6-B186504C0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4446893"/>
            <a:ext cx="4500880" cy="54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19E576-F630-463E-8CB9-11757F78D60E}"/>
              </a:ext>
            </a:extLst>
          </p:cNvPr>
          <p:cNvSpPr/>
          <p:nvPr/>
        </p:nvSpPr>
        <p:spPr>
          <a:xfrm>
            <a:off x="6696853" y="4511252"/>
            <a:ext cx="3299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себе и своем здоровье;</a:t>
            </a:r>
          </a:p>
        </p:txBody>
      </p:sp>
      <p:pic>
        <p:nvPicPr>
          <p:cNvPr id="28" name="Picture 8">
            <a:extLst>
              <a:ext uri="{FF2B5EF4-FFF2-40B4-BE49-F238E27FC236}">
                <a16:creationId xmlns:a16="http://schemas.microsoft.com/office/drawing/2014/main" id="{3909B66A-457B-4E50-BC53-7C7378FAC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5173644"/>
            <a:ext cx="4500880" cy="54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E678EC3-883A-4B84-86E7-FC492D30EDE3}"/>
              </a:ext>
            </a:extLst>
          </p:cNvPr>
          <p:cNvSpPr/>
          <p:nvPr/>
        </p:nvSpPr>
        <p:spPr>
          <a:xfrm>
            <a:off x="7508196" y="5277031"/>
            <a:ext cx="1676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ПП-кулинария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57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254375FF-DA0A-4858-BF13-818D697DB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8063195" cy="5344160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CE114CA-4B46-4AA5-8E32-DEEA49905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118" y="3353574"/>
            <a:ext cx="8063195" cy="3157252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9177" y="1453892"/>
            <a:ext cx="8152372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605061" y="3075464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CEBB9-1F35-4F21-8C0C-88345839A8BB}"/>
              </a:ext>
            </a:extLst>
          </p:cNvPr>
          <p:cNvSpPr txBox="1"/>
          <p:nvPr/>
        </p:nvSpPr>
        <p:spPr>
          <a:xfrm>
            <a:off x="5486181" y="3627600"/>
            <a:ext cx="64862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Студенты/трудоспособное население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столкнувшиеся с проблемами со здоровьем, в следствии, отказавшиеся от сахара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80BD6C9-A737-4216-9A4A-87B4DEF4E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20640" y="-204787"/>
            <a:ext cx="1891079" cy="342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D1508C31-8569-496A-8D8C-9B950B4C5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3" y="3870709"/>
            <a:ext cx="3619089" cy="241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21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18BE45F-B2C6-4EF4-BFCF-CBD3475A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2" y="-43705"/>
            <a:ext cx="12306292" cy="714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A3C2EC7F-948A-450A-8DA0-BF49EF297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086" y="3669162"/>
            <a:ext cx="3284764" cy="14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>
            <a:extLst>
              <a:ext uri="{FF2B5EF4-FFF2-40B4-BE49-F238E27FC236}">
                <a16:creationId xmlns:a16="http://schemas.microsoft.com/office/drawing/2014/main" id="{43AC19C0-7E18-40D7-A8EB-738763D24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93" y="5258247"/>
            <a:ext cx="3284764" cy="11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AEF27E8A-380B-4896-BE07-FA76A096F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93" y="1952954"/>
            <a:ext cx="3284764" cy="14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4EFB0CFE-1991-4BEC-947C-CBBC4E100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086" y="175571"/>
            <a:ext cx="3284764" cy="166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54375FF-DA0A-4858-BF13-818D697DB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2302"/>
            <a:ext cx="5044769" cy="13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5517" y="2662883"/>
            <a:ext cx="5838298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КЛЮЧЕВАЯ ПРОБЛЕМА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CEBB9-1F35-4F21-8C0C-88345839A8BB}"/>
              </a:ext>
            </a:extLst>
          </p:cNvPr>
          <p:cNvSpPr txBox="1"/>
          <p:nvPr/>
        </p:nvSpPr>
        <p:spPr>
          <a:xfrm>
            <a:off x="6531182" y="5242054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7F3430-7267-4360-BFF9-19850B73D148}"/>
              </a:ext>
            </a:extLst>
          </p:cNvPr>
          <p:cNvSpPr txBox="1"/>
          <p:nvPr/>
        </p:nvSpPr>
        <p:spPr>
          <a:xfrm>
            <a:off x="6096000" y="5612411"/>
            <a:ext cx="233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быть принятым обществом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4373C-F3BE-4815-8846-38B6FCA4DDB8}"/>
              </a:ext>
            </a:extLst>
          </p:cNvPr>
          <p:cNvSpPr txBox="1"/>
          <p:nvPr/>
        </p:nvSpPr>
        <p:spPr>
          <a:xfrm>
            <a:off x="6653258" y="2003822"/>
            <a:ext cx="144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AA4279-0C1D-44B4-ACD2-80FFEF22B90B}"/>
              </a:ext>
            </a:extLst>
          </p:cNvPr>
          <p:cNvSpPr txBox="1"/>
          <p:nvPr/>
        </p:nvSpPr>
        <p:spPr>
          <a:xfrm>
            <a:off x="5776450" y="2373154"/>
            <a:ext cx="319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Насыщенная жизнь (активность, коммуникации)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747B5C-2343-4CB2-A13B-1E5AFFD53B8A}"/>
              </a:ext>
            </a:extLst>
          </p:cNvPr>
          <p:cNvSpPr txBox="1"/>
          <p:nvPr/>
        </p:nvSpPr>
        <p:spPr>
          <a:xfrm>
            <a:off x="8545669" y="215458"/>
            <a:ext cx="307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ЛЮДИ/ТРУДОСПОСОБНОЕ НАСЕЛЕНИЕ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5223C5-52B2-460F-9038-7BA4B15CD47B}"/>
              </a:ext>
            </a:extLst>
          </p:cNvPr>
          <p:cNvSpPr txBox="1"/>
          <p:nvPr/>
        </p:nvSpPr>
        <p:spPr>
          <a:xfrm>
            <a:off x="8922672" y="1036059"/>
            <a:ext cx="2296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Стресс, многозадачность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457C04-466B-4A4E-8AC3-772208FF9834}"/>
              </a:ext>
            </a:extLst>
          </p:cNvPr>
          <p:cNvSpPr txBox="1"/>
          <p:nvPr/>
        </p:nvSpPr>
        <p:spPr>
          <a:xfrm>
            <a:off x="8922672" y="3716499"/>
            <a:ext cx="2661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С ПРОБЛЕМАМИ СО ЗДОРОВЬЕМ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842DB2-1A58-48FD-95FD-CBAEB99CF96C}"/>
              </a:ext>
            </a:extLst>
          </p:cNvPr>
          <p:cNvSpPr txBox="1"/>
          <p:nvPr/>
        </p:nvSpPr>
        <p:spPr>
          <a:xfrm>
            <a:off x="8655309" y="4265499"/>
            <a:ext cx="319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Диагноз, не позволяющий употребления сахара</a:t>
            </a:r>
          </a:p>
        </p:txBody>
      </p:sp>
    </p:spTree>
    <p:extLst>
      <p:ext uri="{BB962C8B-B14F-4D97-AF65-F5344CB8AC3E}">
        <p14:creationId xmlns:p14="http://schemas.microsoft.com/office/powerpoint/2010/main" val="335599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id="{9C90902B-85AD-48B6-BE5B-00956EB4E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621" y="2215853"/>
            <a:ext cx="2155495" cy="23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7C2EDDD8-ECB6-40B2-AA6D-DFCF2E4E6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989" y="2245738"/>
            <a:ext cx="2155495" cy="23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B01C521B-E4D9-426E-91E2-3A140385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886" y="2230794"/>
            <a:ext cx="2155495" cy="23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F549C85-BFE4-4E5B-81FD-C732F2BA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19" y="-29886"/>
            <a:ext cx="4378960" cy="688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918" y="365125"/>
            <a:ext cx="6532881" cy="991099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ПРЕДПОЛОГАЕМОЕ РЕШЕНИЕ И ОСНОВНОЙ ФУНКЦИОНАЛ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9B437-B3C0-44DC-BE4B-BEAF8DA0CD19}"/>
              </a:ext>
            </a:extLst>
          </p:cNvPr>
          <p:cNvSpPr txBox="1"/>
          <p:nvPr/>
        </p:nvSpPr>
        <p:spPr>
          <a:xfrm>
            <a:off x="-147938" y="445176"/>
            <a:ext cx="4636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«Сладкая жизнь без сахара»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2083CC-E4E5-4309-8556-03ED79095389}"/>
              </a:ext>
            </a:extLst>
          </p:cNvPr>
          <p:cNvSpPr txBox="1"/>
          <p:nvPr/>
        </p:nvSpPr>
        <p:spPr>
          <a:xfrm>
            <a:off x="377597" y="1751235"/>
            <a:ext cx="35851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повествовательный контент, позволяющий избавиться от пагубного желания употреблять сахар и мотивировать вести здоровый образ жизни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532C53-2D42-4A29-8ACE-8E42022D5580}"/>
              </a:ext>
            </a:extLst>
          </p:cNvPr>
          <p:cNvSpPr txBox="1"/>
          <p:nvPr/>
        </p:nvSpPr>
        <p:spPr>
          <a:xfrm>
            <a:off x="7200354" y="2779231"/>
            <a:ext cx="256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 о вреде сахара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B83523-086C-4D6A-9AEB-2BA4AA90CADF}"/>
              </a:ext>
            </a:extLst>
          </p:cNvPr>
          <p:cNvSpPr txBox="1"/>
          <p:nvPr/>
        </p:nvSpPr>
        <p:spPr>
          <a:xfrm>
            <a:off x="4591841" y="2779231"/>
            <a:ext cx="2575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поиска альтернативного решение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7DFEFE-4B6F-46AB-A7BE-0F9C1C1DF3FF}"/>
              </a:ext>
            </a:extLst>
          </p:cNvPr>
          <p:cNvSpPr txBox="1"/>
          <p:nvPr/>
        </p:nvSpPr>
        <p:spPr>
          <a:xfrm>
            <a:off x="9754570" y="2779230"/>
            <a:ext cx="2352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вести здоровый образ жизни</a:t>
            </a:r>
          </a:p>
        </p:txBody>
      </p:sp>
    </p:spTree>
    <p:extLst>
      <p:ext uri="{BB962C8B-B14F-4D97-AF65-F5344CB8AC3E}">
        <p14:creationId xmlns:p14="http://schemas.microsoft.com/office/powerpoint/2010/main" val="180684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2AC9E952-A334-496D-835C-0E5B43C7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09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F549C85-BFE4-4E5B-81FD-C732F2BA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62785" y="3584585"/>
            <a:ext cx="4876156" cy="292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9B437-B3C0-44DC-BE4B-BEAF8DA0CD19}"/>
              </a:ext>
            </a:extLst>
          </p:cNvPr>
          <p:cNvSpPr txBox="1"/>
          <p:nvPr/>
        </p:nvSpPr>
        <p:spPr>
          <a:xfrm>
            <a:off x="-282273" y="1978083"/>
            <a:ext cx="70055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создали уникальный сервис, который поможет любому быстро и комфортно избавиться от желание бесконтрольно употреблять сахар</a:t>
            </a:r>
          </a:p>
        </p:txBody>
      </p:sp>
    </p:spTree>
    <p:extLst>
      <p:ext uri="{BB962C8B-B14F-4D97-AF65-F5344CB8AC3E}">
        <p14:creationId xmlns:p14="http://schemas.microsoft.com/office/powerpoint/2010/main" val="1618943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7EF10017-849D-4744-9292-AFC02B446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903" y="1145984"/>
            <a:ext cx="5010099" cy="307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580A9632-6D7B-49DE-A19B-5CAC392FF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49" y="1853532"/>
            <a:ext cx="4243819" cy="446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CE98922-DB4B-47D3-80BD-A9E2A80B3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69595" y="709435"/>
            <a:ext cx="3673125" cy="647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AC9E952-A334-496D-835C-0E5B43C7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5029"/>
            <a:ext cx="5010099" cy="446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785" y="154884"/>
            <a:ext cx="6152909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ПРОТОТИП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ECC1CC-9DF6-4A68-ADF3-CF358A2AD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77" y="863795"/>
            <a:ext cx="4418857" cy="3360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B14CC-4077-4BB5-8E0A-09C1C12C0BAD}"/>
              </a:ext>
            </a:extLst>
          </p:cNvPr>
          <p:cNvSpPr txBox="1"/>
          <p:nvPr/>
        </p:nvSpPr>
        <p:spPr>
          <a:xfrm>
            <a:off x="8113227" y="1157557"/>
            <a:ext cx="39006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рецепты 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 о вреде сахара (посты; видео);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успеха (обмен мнениями)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шаги к достижению цели (посты);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брендами, выпускающие продукцию без сахара;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 на образе жизни (посты, мотивационные видео.</a:t>
            </a:r>
          </a:p>
        </p:txBody>
      </p:sp>
    </p:spTree>
    <p:extLst>
      <p:ext uri="{BB962C8B-B14F-4D97-AF65-F5344CB8AC3E}">
        <p14:creationId xmlns:p14="http://schemas.microsoft.com/office/powerpoint/2010/main" val="741421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2AC9E952-A334-496D-835C-0E5B43C7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0" y="862780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067" y="0"/>
            <a:ext cx="6152909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ПРОЕКТА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A880C0-590C-4EC4-9BA6-94E3AAF9143A}"/>
              </a:ext>
            </a:extLst>
          </p:cNvPr>
          <p:cNvSpPr txBox="1"/>
          <p:nvPr/>
        </p:nvSpPr>
        <p:spPr>
          <a:xfrm>
            <a:off x="351882" y="966058"/>
            <a:ext cx="3127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1.Сегмент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21CCE5D8-40C9-43B6-8D52-738D6290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0" y="1556978"/>
            <a:ext cx="2722069" cy="26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30AECC-D0EC-4B36-931D-D63F17EAE195}"/>
              </a:ext>
            </a:extLst>
          </p:cNvPr>
          <p:cNvSpPr txBox="1"/>
          <p:nvPr/>
        </p:nvSpPr>
        <p:spPr>
          <a:xfrm>
            <a:off x="124993" y="1746883"/>
            <a:ext cx="3045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люди/Трудоспособное население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диагноз которых не допускает употребления сахара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668328B4-91FB-40BC-B7BD-625C4120F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458" y="862779"/>
            <a:ext cx="2722069" cy="72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DFE76FA9-BEF6-405B-A742-5F353B819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655" y="1628503"/>
            <a:ext cx="2704871" cy="167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4E792A51-B993-4C92-8ABF-1A7090166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866" y="1556978"/>
            <a:ext cx="2722069" cy="26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537BCDC3-45D1-43F2-828B-28574A2E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866" y="862780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EE7CD5-6B3F-4FF0-B2A3-919347CBE305}"/>
              </a:ext>
            </a:extLst>
          </p:cNvPr>
          <p:cNvSpPr txBox="1"/>
          <p:nvPr/>
        </p:nvSpPr>
        <p:spPr>
          <a:xfrm>
            <a:off x="2835348" y="929552"/>
            <a:ext cx="3127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2.Проблемы и сущ. альтернативы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1A0F31-DC96-4A0F-8319-7604B608A6D9}"/>
              </a:ext>
            </a:extLst>
          </p:cNvPr>
          <p:cNvSpPr txBox="1"/>
          <p:nvPr/>
        </p:nvSpPr>
        <p:spPr>
          <a:xfrm>
            <a:off x="3283971" y="1736513"/>
            <a:ext cx="22100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Заболевания, бесконтрольное  питание, резкие изменения настроения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74966B-58E1-4402-8556-C7F01680B9B3}"/>
              </a:ext>
            </a:extLst>
          </p:cNvPr>
          <p:cNvSpPr txBox="1"/>
          <p:nvPr/>
        </p:nvSpPr>
        <p:spPr>
          <a:xfrm>
            <a:off x="6090303" y="944369"/>
            <a:ext cx="246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3.Уникальная ценность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ADE2FF-9A88-408C-85FB-A8D733A94728}"/>
              </a:ext>
            </a:extLst>
          </p:cNvPr>
          <p:cNvSpPr txBox="1"/>
          <p:nvPr/>
        </p:nvSpPr>
        <p:spPr>
          <a:xfrm>
            <a:off x="6114170" y="1747777"/>
            <a:ext cx="22640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создали уникальный сервис, который позволит Вам быстро, экономично и вкусно избавиться от зависимости сахара без стресса</a:t>
            </a: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52BD96F0-1006-48CD-B479-B478266DC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84" y="878757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4ADD2C38-38F2-4AB3-BD2B-63D8948AF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83" y="1556978"/>
            <a:ext cx="2722069" cy="26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EE0615-A57C-4B1D-9DF6-C502F0B0C7A6}"/>
              </a:ext>
            </a:extLst>
          </p:cNvPr>
          <p:cNvSpPr txBox="1"/>
          <p:nvPr/>
        </p:nvSpPr>
        <p:spPr>
          <a:xfrm>
            <a:off x="8947230" y="991099"/>
            <a:ext cx="2187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4.Решение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F122F4-4C1D-4E8F-BBED-7F90B4E3140A}"/>
              </a:ext>
            </a:extLst>
          </p:cNvPr>
          <p:cNvSpPr txBox="1"/>
          <p:nvPr/>
        </p:nvSpPr>
        <p:spPr>
          <a:xfrm>
            <a:off x="8665669" y="1651011"/>
            <a:ext cx="27220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Телеграмм-канал «Сладкая жизнь без сахара», содержащий повествовательный контент о здоровом образе жизни и мотивирующий избавляться от пагубных привычек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C4F4FB07-6772-4584-8C8B-8C109E34F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49" y="4343048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417FE64-1C1E-4281-91C8-D2BCA44B5AD0}"/>
              </a:ext>
            </a:extLst>
          </p:cNvPr>
          <p:cNvSpPr txBox="1"/>
          <p:nvPr/>
        </p:nvSpPr>
        <p:spPr>
          <a:xfrm>
            <a:off x="-4258" y="4443784"/>
            <a:ext cx="317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5.Каналы распространения </a:t>
            </a:r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E569D7C8-9BC2-4DFF-9FC4-B2A8223BF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49" y="5046802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7D6F3BE-847B-4537-B9D5-E12841DF662A}"/>
              </a:ext>
            </a:extLst>
          </p:cNvPr>
          <p:cNvSpPr txBox="1"/>
          <p:nvPr/>
        </p:nvSpPr>
        <p:spPr>
          <a:xfrm>
            <a:off x="574816" y="5177313"/>
            <a:ext cx="245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6.Потоки доходов </a:t>
            </a:r>
          </a:p>
        </p:txBody>
      </p:sp>
      <p:pic>
        <p:nvPicPr>
          <p:cNvPr id="31" name="Picture 4">
            <a:extLst>
              <a:ext uri="{FF2B5EF4-FFF2-40B4-BE49-F238E27FC236}">
                <a16:creationId xmlns:a16="http://schemas.microsoft.com/office/drawing/2014/main" id="{768C48E0-514D-4E54-BA38-0F09A862D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49" y="5750556"/>
            <a:ext cx="2722069" cy="98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C4EA61B-D4B5-45BA-9FB6-CE85DF51A443}"/>
              </a:ext>
            </a:extLst>
          </p:cNvPr>
          <p:cNvSpPr txBox="1"/>
          <p:nvPr/>
        </p:nvSpPr>
        <p:spPr>
          <a:xfrm>
            <a:off x="574816" y="5995220"/>
            <a:ext cx="2830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Подписка, реклама</a:t>
            </a:r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C14EF61D-5299-480D-B82E-337E705C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458" y="3375921"/>
            <a:ext cx="2722069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>
            <a:extLst>
              <a:ext uri="{FF2B5EF4-FFF2-40B4-BE49-F238E27FC236}">
                <a16:creationId xmlns:a16="http://schemas.microsoft.com/office/drawing/2014/main" id="{0A229C0E-3271-4391-9790-EA65D166C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710" y="4076015"/>
            <a:ext cx="3492797" cy="266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870494D-DF65-44D5-925C-25BD703D1BB3}"/>
              </a:ext>
            </a:extLst>
          </p:cNvPr>
          <p:cNvSpPr txBox="1"/>
          <p:nvPr/>
        </p:nvSpPr>
        <p:spPr>
          <a:xfrm>
            <a:off x="3295286" y="3536551"/>
            <a:ext cx="248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7.Структура расходов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60DFDA-EAEC-4F4C-BAC1-A7B03EC4FFD9}"/>
              </a:ext>
            </a:extLst>
          </p:cNvPr>
          <p:cNvSpPr txBox="1"/>
          <p:nvPr/>
        </p:nvSpPr>
        <p:spPr>
          <a:xfrm>
            <a:off x="3021166" y="3975079"/>
            <a:ext cx="35423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разработку: Специалист по монетизации подписки;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затраты: реклама, оплата программы по реализации подписки, Менеджер + контент-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мейкер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затраты: налоги, Акция «Искренний обзор от создателей канала»</a:t>
            </a: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E94BFB59-CF60-483D-904B-F6B2E5DC0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77" y="4304702"/>
            <a:ext cx="2549257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D92CB8FA-822E-4846-9FF1-A9C75763C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450" y="4323552"/>
            <a:ext cx="2549257" cy="6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FA01C79-BAB2-406E-9F29-0D5F08F5A901}"/>
              </a:ext>
            </a:extLst>
          </p:cNvPr>
          <p:cNvSpPr txBox="1"/>
          <p:nvPr/>
        </p:nvSpPr>
        <p:spPr>
          <a:xfrm>
            <a:off x="6825546" y="4442638"/>
            <a:ext cx="227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8.Ключевые метрики </a:t>
            </a:r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EAB6D054-BDFA-4678-95D8-28E43DE0B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77" y="5029974"/>
            <a:ext cx="2542689" cy="135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CE76801-0757-4E66-8879-1FE6318A2024}"/>
              </a:ext>
            </a:extLst>
          </p:cNvPr>
          <p:cNvSpPr txBox="1"/>
          <p:nvPr/>
        </p:nvSpPr>
        <p:spPr>
          <a:xfrm>
            <a:off x="6798881" y="4905348"/>
            <a:ext cx="2230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подписок, отзывы, уровень активности,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обсуждаемость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соц.сетях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4">
            <a:extLst>
              <a:ext uri="{FF2B5EF4-FFF2-40B4-BE49-F238E27FC236}">
                <a16:creationId xmlns:a16="http://schemas.microsoft.com/office/drawing/2014/main" id="{7F9A16D6-DF7A-4188-B317-5E97A1C1F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29" y="5046802"/>
            <a:ext cx="2542689" cy="135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A3A2401-2A1A-432C-BA12-C7613097295E}"/>
              </a:ext>
            </a:extLst>
          </p:cNvPr>
          <p:cNvSpPr txBox="1"/>
          <p:nvPr/>
        </p:nvSpPr>
        <p:spPr>
          <a:xfrm>
            <a:off x="9102966" y="4453382"/>
            <a:ext cx="282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9.Скрытое преимущество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33C8E4-4C06-42B1-9437-D6AF4E7DF5BB}"/>
              </a:ext>
            </a:extLst>
          </p:cNvPr>
          <p:cNvSpPr txBox="1"/>
          <p:nvPr/>
        </p:nvSpPr>
        <p:spPr>
          <a:xfrm>
            <a:off x="9494684" y="4967661"/>
            <a:ext cx="22175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приватности; быстрое избавление от зависимости перед сахаром </a:t>
            </a:r>
          </a:p>
        </p:txBody>
      </p:sp>
    </p:spTree>
    <p:extLst>
      <p:ext uri="{BB962C8B-B14F-4D97-AF65-F5344CB8AC3E}">
        <p14:creationId xmlns:p14="http://schemas.microsoft.com/office/powerpoint/2010/main" val="3625441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2AC9E952-A334-496D-835C-0E5B43C7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852" y="197434"/>
            <a:ext cx="3562135" cy="409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ПРОЕКТА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B54B6FE-E146-498E-8D31-6570DDF1B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12" y="1658502"/>
            <a:ext cx="4355460" cy="304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CE86172-5778-4769-8B23-45525A556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3" y="1523915"/>
            <a:ext cx="4839378" cy="388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009181-1546-415E-B4EF-F5EF389CEFD2}"/>
              </a:ext>
            </a:extLst>
          </p:cNvPr>
          <p:cNvSpPr txBox="1"/>
          <p:nvPr/>
        </p:nvSpPr>
        <p:spPr>
          <a:xfrm>
            <a:off x="706055" y="1805651"/>
            <a:ext cx="4070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проекта – 25 000 руб.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окупаемости – 3 месяца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прибыль за 12 месяцев - 1500000 руб.</a:t>
            </a:r>
          </a:p>
        </p:txBody>
      </p:sp>
    </p:spTree>
    <p:extLst>
      <p:ext uri="{BB962C8B-B14F-4D97-AF65-F5344CB8AC3E}">
        <p14:creationId xmlns:p14="http://schemas.microsoft.com/office/powerpoint/2010/main" val="248503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9346AE-2B35-4569-B31F-577C34A4C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51" y="1197218"/>
            <a:ext cx="12192294" cy="44626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9CE86172-5778-4769-8B23-45525A556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22288" y="1457301"/>
            <a:ext cx="2295303" cy="229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23D575-7B02-4C1E-9DA4-44B503A76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245" y="1457348"/>
            <a:ext cx="2295303" cy="22953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EFFBDF-8C47-42EF-8A34-705C9A5A4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2" y="1457348"/>
            <a:ext cx="2295303" cy="22953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C0A77F-EC52-482B-8B01-807B72413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4224" y="3538326"/>
            <a:ext cx="2295303" cy="22953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A31B7F-9A01-4F65-B8E4-E37044C8B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1594" y="3471211"/>
            <a:ext cx="2295303" cy="2295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E2649F-8DF4-43DD-9280-A981A4500057}"/>
              </a:ext>
            </a:extLst>
          </p:cNvPr>
          <p:cNvSpPr txBox="1"/>
          <p:nvPr/>
        </p:nvSpPr>
        <p:spPr>
          <a:xfrm>
            <a:off x="1298493" y="3821457"/>
            <a:ext cx="158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Каитова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Зульфия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CA3C10-61E7-4F24-9823-9D60FB7174E5}"/>
              </a:ext>
            </a:extLst>
          </p:cNvPr>
          <p:cNvSpPr txBox="1"/>
          <p:nvPr/>
        </p:nvSpPr>
        <p:spPr>
          <a:xfrm>
            <a:off x="5618522" y="3972531"/>
            <a:ext cx="1222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Агаева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41423A-50A5-4C45-ACE0-59A854807709}"/>
              </a:ext>
            </a:extLst>
          </p:cNvPr>
          <p:cNvSpPr txBox="1"/>
          <p:nvPr/>
        </p:nvSpPr>
        <p:spPr>
          <a:xfrm>
            <a:off x="9631975" y="3955235"/>
            <a:ext cx="2070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 </a:t>
            </a:r>
          </a:p>
          <a:p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Ахдан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FF7B2F-F518-48FD-B254-776B0F3EDED4}"/>
              </a:ext>
            </a:extLst>
          </p:cNvPr>
          <p:cNvSpPr txBox="1"/>
          <p:nvPr/>
        </p:nvSpPr>
        <p:spPr>
          <a:xfrm>
            <a:off x="3526474" y="5876292"/>
            <a:ext cx="140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Бабаян Мария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D9B68B-E63F-4EBD-953F-8B4CD445290F}"/>
              </a:ext>
            </a:extLst>
          </p:cNvPr>
          <p:cNvSpPr txBox="1"/>
          <p:nvPr/>
        </p:nvSpPr>
        <p:spPr>
          <a:xfrm>
            <a:off x="7511036" y="5833629"/>
            <a:ext cx="1796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Кузина Екатерина</a:t>
            </a:r>
          </a:p>
        </p:txBody>
      </p:sp>
    </p:spTree>
    <p:extLst>
      <p:ext uri="{BB962C8B-B14F-4D97-AF65-F5344CB8AC3E}">
        <p14:creationId xmlns:p14="http://schemas.microsoft.com/office/powerpoint/2010/main" val="747656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104F36-4231-4F92-9D48-BE8130B0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653" y="1525872"/>
            <a:ext cx="5011346" cy="40028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83F639-5EAD-4FD0-A7D2-1DDA19A9C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15258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37B3F-B210-46D8-8AE2-7D21B12A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09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НА СВЯЗИ!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7EF17-455D-4031-8A8C-3ADB0F7F222E}"/>
              </a:ext>
            </a:extLst>
          </p:cNvPr>
          <p:cNvSpPr txBox="1"/>
          <p:nvPr/>
        </p:nvSpPr>
        <p:spPr>
          <a:xfrm>
            <a:off x="1279941" y="3045579"/>
            <a:ext cx="3881120" cy="70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93E16F-DA48-4CED-AC53-E9E1FF44A4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31976" y="4658225"/>
            <a:ext cx="54645" cy="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EE06F-52E9-4708-9612-06F4D472951D}"/>
              </a:ext>
            </a:extLst>
          </p:cNvPr>
          <p:cNvSpPr txBox="1"/>
          <p:nvPr/>
        </p:nvSpPr>
        <p:spPr>
          <a:xfrm>
            <a:off x="5943600" y="20624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8F1A95-9579-4B4B-B9AE-F781C2821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15" y="1724244"/>
            <a:ext cx="5011346" cy="18176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97222C-63D7-4593-865A-DEB70E131338}"/>
              </a:ext>
            </a:extLst>
          </p:cNvPr>
          <p:cNvSpPr txBox="1"/>
          <p:nvPr/>
        </p:nvSpPr>
        <p:spPr>
          <a:xfrm>
            <a:off x="299939" y="1935352"/>
            <a:ext cx="471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Амина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</a:t>
            </a:r>
            <a:r>
              <a:rPr lang="ru-RU" sz="2400" dirty="0"/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8-989-671-94-97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9CB328A-1816-4B79-9D4C-1202BB924B24}"/>
              </a:ext>
            </a:extLst>
          </p:cNvPr>
          <p:cNvSpPr/>
          <p:nvPr/>
        </p:nvSpPr>
        <p:spPr>
          <a:xfrm>
            <a:off x="519254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8B57E494-B45F-4D86-BF1C-5C7B4ADBA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580" y="1692554"/>
            <a:ext cx="5121263" cy="341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104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429</Words>
  <Application>Microsoft Office PowerPoint</Application>
  <PresentationFormat>Широкоэкранный</PresentationFormat>
  <Paragraphs>81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АКТУАЛЬНОСТЬ ПРОЕКТА </vt:lpstr>
      <vt:lpstr>ЦЕЛЕВАЯ АУДИТОРИЯ ПРОЕКТА </vt:lpstr>
      <vt:lpstr>КЛЮЧЕВАЯ ПРОБЛЕМА </vt:lpstr>
      <vt:lpstr>ПРЕДПОЛОГАЕМОЕ РЕШЕНИЕ И ОСНОВНОЙ ФУНКЦИОНАЛ</vt:lpstr>
      <vt:lpstr>ЦЕННОСТНОЕ ПРЕДЛОЖЕНИЕ</vt:lpstr>
      <vt:lpstr>НАШ ПРОТОТИП </vt:lpstr>
      <vt:lpstr>БИЗНЕС-МОДЕЛЬ ПРОЕКТА </vt:lpstr>
      <vt:lpstr>ФИНАНСОВЫЕ ПОКАЗАТЕЛИ ПРОЕКТА </vt:lpstr>
      <vt:lpstr>НАША КОМАНДА </vt:lpstr>
      <vt:lpstr>БУДЕМ НА СВЯЗИ!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2</cp:revision>
  <dcterms:created xsi:type="dcterms:W3CDTF">2023-12-03T07:41:43Z</dcterms:created>
  <dcterms:modified xsi:type="dcterms:W3CDTF">2023-12-03T13:13:27Z</dcterms:modified>
</cp:coreProperties>
</file>