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70" r:id="rId3"/>
    <p:sldId id="292" r:id="rId4"/>
    <p:sldId id="291" r:id="rId5"/>
    <p:sldId id="275" r:id="rId6"/>
    <p:sldId id="315" r:id="rId7"/>
    <p:sldId id="267" r:id="rId8"/>
    <p:sldId id="325" r:id="rId9"/>
    <p:sldId id="323" r:id="rId10"/>
    <p:sldId id="324" r:id="rId11"/>
    <p:sldId id="317" r:id="rId12"/>
    <p:sldId id="326" r:id="rId13"/>
    <p:sldId id="320" r:id="rId14"/>
    <p:sldId id="321" r:id="rId15"/>
    <p:sldId id="322" r:id="rId16"/>
    <p:sldId id="306" r:id="rId17"/>
    <p:sldId id="316" r:id="rId1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6327"/>
  </p:normalViewPr>
  <p:slideViewPr>
    <p:cSldViewPr>
      <p:cViewPr varScale="1">
        <p:scale>
          <a:sx n="133" d="100"/>
          <a:sy n="133" d="100"/>
        </p:scale>
        <p:origin x="31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=""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=""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=""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=""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=""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=""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=""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=""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29.11.2023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=""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=""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=""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КРАСОТА </a:t>
            </a:r>
            <a:br>
              <a:rPr lang="ru-RU" dirty="0">
                <a:solidFill>
                  <a:srgbClr val="8F00FF"/>
                </a:solidFill>
              </a:rPr>
            </a:br>
            <a:r>
              <a:rPr lang="ru-RU" dirty="0">
                <a:solidFill>
                  <a:srgbClr val="8F00FF"/>
                </a:solidFill>
              </a:rPr>
              <a:t>НА </a:t>
            </a:r>
            <a:br>
              <a:rPr lang="ru-RU" dirty="0">
                <a:solidFill>
                  <a:srgbClr val="8F00FF"/>
                </a:solidFill>
              </a:rPr>
            </a:br>
            <a:r>
              <a:rPr lang="ru-RU" dirty="0">
                <a:solidFill>
                  <a:srgbClr val="8F00FF"/>
                </a:solidFill>
              </a:rPr>
              <a:t>КОЛЕСАХ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=""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Бизнес-проект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52900" y="2398237"/>
            <a:ext cx="11457868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Söhne"/>
              </a:rPr>
              <a:t>Занятые люди:</a:t>
            </a:r>
            <a:endParaRPr lang="ru-RU" b="0" i="0" dirty="0">
              <a:effectLst/>
              <a:latin typeface="Söhne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Проблема:</a:t>
            </a:r>
            <a:r>
              <a:rPr lang="ru-RU" b="0" i="0" dirty="0">
                <a:effectLst/>
                <a:latin typeface="Söhne"/>
              </a:rPr>
              <a:t> Недостаток времени на походы в салон красоты из-за занятости.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Решение:</a:t>
            </a:r>
            <a:r>
              <a:rPr lang="ru-RU" b="0" i="0" dirty="0">
                <a:effectLst/>
                <a:latin typeface="Söhne"/>
              </a:rPr>
              <a:t> Предоставление услуг на колесах, что позволяет клиентам экономить время и получать процедуры в любом месте, удобном для них.</a:t>
            </a: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Söhne"/>
              </a:rPr>
              <a:t>Свадебные и специальные мероприятия:</a:t>
            </a:r>
            <a:endParaRPr lang="ru-RU" b="0" i="0" dirty="0">
              <a:effectLst/>
              <a:latin typeface="Söhne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Проблема:</a:t>
            </a:r>
            <a:r>
              <a:rPr lang="ru-RU" b="0" i="0" dirty="0">
                <a:effectLst/>
                <a:latin typeface="Söhne"/>
              </a:rPr>
              <a:t> Необходимость подготовки к особенным событиям, таким как свадьба, без неудобств посещения салона.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Решение:</a:t>
            </a:r>
            <a:r>
              <a:rPr lang="ru-RU" b="0" i="0" dirty="0">
                <a:effectLst/>
                <a:latin typeface="Söhne"/>
              </a:rPr>
              <a:t> Мобильный салон может предоставить услуги по уходу за внешностью прямо на месте мероприятия, обеспечивая удобство и комфорт для клиентов.</a:t>
            </a: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Söhne"/>
              </a:rPr>
              <a:t>Бизнес-лидеры и знаменитости:</a:t>
            </a:r>
            <a:endParaRPr lang="ru-RU" b="0" i="0" dirty="0">
              <a:effectLst/>
              <a:latin typeface="Söhne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Проблема:</a:t>
            </a:r>
            <a:r>
              <a:rPr lang="ru-RU" b="0" i="0" dirty="0">
                <a:effectLst/>
                <a:latin typeface="Söhne"/>
              </a:rPr>
              <a:t> Необходимость поддержания имиджа при ограниченном времени.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b="0" i="1" dirty="0">
                <a:effectLst/>
                <a:latin typeface="Söhne"/>
              </a:rPr>
              <a:t>Решение:</a:t>
            </a:r>
            <a:r>
              <a:rPr lang="ru-RU" b="0" i="0" dirty="0">
                <a:effectLst/>
                <a:latin typeface="Söhne"/>
              </a:rPr>
              <a:t> Мобильный салон может предоставлять персонализированные услуги по уходу за внешностью непосредственно в месте нахождения клиента, что особенно важно для людей, ведущих активный образ жизни.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247660"/>
            <a:ext cx="8849676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Салон красоты на колесах предлагает мобильные услуги по уходу за внешностью, такие как стрижка, маникюр, макияж и массаж, предоставляемые на месте, где находится клиент.</a:t>
            </a:r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b="0" i="0" dirty="0">
                <a:effectLst/>
              </a:rPr>
              <a:t>Мобильный салон предоставляет широкий спектр косметических услуг, таких как стрижка, укладка волос, маникюр, педикюр, макияж</a:t>
            </a:r>
            <a:r>
              <a:rPr lang="en-US" b="0" i="0" dirty="0">
                <a:effectLst/>
              </a:rPr>
              <a:t> </a:t>
            </a:r>
            <a:r>
              <a:rPr lang="ru-RU" dirty="0"/>
              <a:t>и массаж </a:t>
            </a:r>
            <a:r>
              <a:rPr lang="ru-RU" b="0" i="0" dirty="0">
                <a:effectLst/>
              </a:rPr>
              <a:t>в удобном месте.</a:t>
            </a:r>
          </a:p>
          <a:p>
            <a:pPr algn="just"/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Этот стартап-проект стремится предоставить инновационные и удобные решения в области красоты, обеспечивая высокий уровень сервиса в любом месте, удобном для клиента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Мобильный салон красоты на колесах: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6110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Занятые профессионалы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Невесты и женихи, также для спец. мероприятий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Бизнес-лидеры и знаменитости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698837" y="2420888"/>
            <a:ext cx="10772741" cy="148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Проблемы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Организационные трудности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Транспортные сложности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Конкуренция с традиционными салонами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Клиентская база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687792" y="4149080"/>
            <a:ext cx="53848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Удобство на высшем уровне</a:t>
            </a:r>
            <a:endParaRPr lang="ru-RU" sz="1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Персонализированный сервис</a:t>
            </a:r>
            <a:endParaRPr lang="ru-RU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Экологическая ответственность</a:t>
            </a:r>
            <a:endParaRPr lang="ru-RU" sz="1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Специализированные услуги</a:t>
            </a:r>
            <a:endParaRPr lang="ru-RU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Эксклюзивные предложения для бизнес-лидеров</a:t>
            </a:r>
            <a:endParaRPr lang="ru-RU" sz="1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Событийные пакеты</a:t>
            </a:r>
            <a:endParaRPr lang="ru-RU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 лояльности и скидки</a:t>
            </a:r>
            <a:endParaRPr lang="ru-RU" b="1" i="1" dirty="0"/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869152"/>
            <a:ext cx="10553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Анализ конкурентов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 smtClean="0"/>
              <a:t>Произведенный анализ конкурентов, свидетельствует о том, что аналогов подобного очень мало на территории нашей страны, это позволяет сделать вывод, что эта ниша в бизнесе еще свободна и имеет не раскрытый потенциал.</a:t>
            </a:r>
            <a:endParaRPr lang="ru-RU" i="1" dirty="0"/>
          </a:p>
          <a:p>
            <a:pPr algn="just"/>
            <a:endParaRPr lang="ru-RU" i="1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666653" y="4437112"/>
            <a:ext cx="10625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Удобство для клиента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Разнообразие услуг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Гибкий график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Индивидуальный подход</a:t>
            </a:r>
          </a:p>
          <a:p>
            <a:endParaRPr lang="ru-RU" b="1" dirty="0"/>
          </a:p>
        </p:txBody>
      </p:sp>
      <p:sp>
        <p:nvSpPr>
          <p:cNvPr id="7" name="Текст 2">
            <a:extLst>
              <a:ext uri="{FF2B5EF4-FFF2-40B4-BE49-F238E27FC236}">
                <a16:creationId xmlns=""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853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Аналоги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Мобильные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endParaRPr kumimoji="0" lang="ru-RU" sz="1200" dirty="0">
              <a:latin typeface="GT Walsheim Pro Light" panose="02000503040000020003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З</a:t>
            </a: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анятые профессионалы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Невесты и женихи, а также для специальных мероприятии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Бизнес-лидеры и знаменитости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ru-RU" sz="1200" i="1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58818" y="1716206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Производители косметических продуктов и оборудования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Онлайн-платформы и приложения для бронирования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Событийные и свадебные планировщики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по обучению и развитию мастеров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Местные бизнесы и гостиницы</a:t>
            </a:r>
            <a:endParaRPr kumimoji="0" lang="ru-RU" sz="105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 smtClean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 smtClean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Уникальные готовые решения в виде разработанных дизайнов макияжа и маникюра, которые могут быть дополнены пожеланиями клиента или полностью разработаны с ним, под его пожелания.</a:t>
            </a:r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Содержание автомобиля, реклама,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клиентам (разработка эскиза, размещение заказа в дизайнерской мастерской, передача товара клиенту)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429103"/>
            <a:ext cx="1792819" cy="10310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«Сарафанное радио»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Сайт и странички в соц. сетях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Участие в </a:t>
            </a:r>
            <a:r>
              <a:rPr lang="ru-RU" sz="1000" dirty="0" err="1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консурсах</a:t>
            </a:r>
            <a:endParaRPr lang="ru-RU" sz="10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03451" y="1694655"/>
            <a:ext cx="1792819" cy="272382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Индивидуальная работа с </a:t>
            </a:r>
            <a:r>
              <a:rPr kumimoji="0" lang="ru-RU" sz="11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каждым клиентом</a:t>
            </a:r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 в сфере красоты, во время пути на мероприятие.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 smtClean="0">
                <a:solidFill>
                  <a:srgbClr val="FF0000"/>
                </a:solidFill>
                <a:latin typeface="GT Walsheim Pro Light" panose="02000503040000020003" pitchFamily="50" charset="-52"/>
              </a:rPr>
              <a:t>Совместная разработка макияжа и дизайна маникюра в начале поездки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15223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Проведение косметических услуг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Команда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Автомобиль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опроса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1060450"/>
            <a:ext cx="108458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00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опроса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36" y="1052736"/>
            <a:ext cx="8631458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84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821" y="836712"/>
            <a:ext cx="7284357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98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оценки рынка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729" y="1102771"/>
            <a:ext cx="2478914" cy="4860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2" y="1102771"/>
            <a:ext cx="3212886" cy="49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89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по персоналу и расходы на персонал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980728"/>
            <a:ext cx="8424936" cy="5644867"/>
          </a:xfrm>
        </p:spPr>
        <p:txBody>
          <a:bodyPr>
            <a:normAutofit/>
          </a:bodyPr>
          <a:lstStyle/>
          <a:p>
            <a:r>
              <a:rPr lang="ru-RU" dirty="0" smtClean="0"/>
              <a:t>Прогноз по персоналу</a:t>
            </a:r>
          </a:p>
          <a:p>
            <a:pPr marL="0" indent="0" algn="just">
              <a:buNone/>
            </a:pPr>
            <a:r>
              <a:rPr lang="ru-RU" sz="1400" dirty="0"/>
              <a:t>Мастера и специалисты по красоте: Их количество будет определяться в зависимости от их потребности в предоставлении услуг и объема бронирования</a:t>
            </a:r>
          </a:p>
          <a:p>
            <a:pPr marL="0" indent="0" algn="just">
              <a:buNone/>
            </a:pPr>
            <a:r>
              <a:rPr lang="ru-RU" sz="1400" dirty="0"/>
              <a:t>Административный персонал: Не требует больших человеческих ресурсов, возможно 1-2 человека</a:t>
            </a:r>
          </a:p>
          <a:p>
            <a:pPr marL="0" indent="0" algn="just">
              <a:buNone/>
            </a:pPr>
            <a:r>
              <a:rPr lang="ru-RU" sz="1400" dirty="0"/>
              <a:t>Технический персонал: Для обслуживания и технического обслуживания требуется 5-6 человек.</a:t>
            </a:r>
          </a:p>
          <a:p>
            <a:pPr marL="0" indent="0" algn="just">
              <a:buNone/>
            </a:pPr>
            <a:r>
              <a:rPr lang="ru-RU" sz="1400" dirty="0"/>
              <a:t>Обучение и развитие: Мастерам и специалиста постоянно требуется развитие, для этого будут учебные программы и тренинги.</a:t>
            </a:r>
          </a:p>
          <a:p>
            <a:pPr marL="0" indent="0">
              <a:buNone/>
            </a:pPr>
            <a:endParaRPr lang="ru-RU" dirty="0" smtClean="0"/>
          </a:p>
          <a:p>
            <a:pPr algn="just"/>
            <a:r>
              <a:rPr lang="ru-RU" dirty="0"/>
              <a:t>Расходы на персонал по </a:t>
            </a:r>
            <a:r>
              <a:rPr lang="ru-RU" dirty="0" smtClean="0"/>
              <a:t>годам: </a:t>
            </a:r>
          </a:p>
          <a:p>
            <a:pPr marL="0" indent="0" algn="just">
              <a:buNone/>
            </a:pPr>
            <a:r>
              <a:rPr lang="ru-RU" sz="1400" dirty="0"/>
              <a:t>К</a:t>
            </a:r>
            <a:r>
              <a:rPr lang="ru-RU" sz="1400" dirty="0" smtClean="0"/>
              <a:t>аждый </a:t>
            </a:r>
            <a:r>
              <a:rPr lang="ru-RU" sz="1400" dirty="0"/>
              <a:t>год они растут из за того, что каждый год нашим салоном пользуется</a:t>
            </a:r>
          </a:p>
          <a:p>
            <a:pPr marL="0" indent="0" algn="just">
              <a:buNone/>
            </a:pPr>
            <a:r>
              <a:rPr lang="ru-RU" sz="1400" dirty="0"/>
              <a:t>все больше и больше людей, нагрузка на персонал возрастает, собственно и возрастает зарплата у них, а у </a:t>
            </a:r>
          </a:p>
          <a:p>
            <a:pPr marL="0" indent="0" algn="just">
              <a:buNone/>
            </a:pPr>
            <a:r>
              <a:rPr lang="ru-RU" sz="1400" dirty="0"/>
              <a:t>нас растут расходы на персонал</a:t>
            </a:r>
          </a:p>
          <a:p>
            <a:endParaRPr lang="ru-RU" sz="14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5445224"/>
            <a:ext cx="5499069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1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 доходом и расходов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368" y="836712"/>
            <a:ext cx="9859751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7408" y="1412776"/>
            <a:ext cx="103316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Нашему проекту потребуется инвестиции за все время приблизительно </a:t>
            </a:r>
            <a:r>
              <a:rPr lang="ru-RU" dirty="0" smtClean="0"/>
              <a:t>551 тысяча </a:t>
            </a:r>
            <a:r>
              <a:rPr lang="ru-RU" dirty="0" smtClean="0"/>
              <a:t>рублей,</a:t>
            </a:r>
          </a:p>
          <a:p>
            <a:r>
              <a:rPr lang="ru-RU" dirty="0" smtClean="0"/>
              <a:t>данные инвестиции будут взяты нами из собственных накоплении, возможен вариант с привлечением</a:t>
            </a:r>
          </a:p>
          <a:p>
            <a:r>
              <a:rPr lang="ru-RU" dirty="0" smtClean="0"/>
              <a:t>Инвесторов из индустрии косметики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0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6" y="1772816"/>
            <a:ext cx="11449272" cy="33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Light"/>
              </a:rPr>
              <a:t>Носков Артём Андреевич</a:t>
            </a:r>
          </a:p>
          <a:p>
            <a:pPr algn="l"/>
            <a:endParaRPr lang="ru-RU" sz="1600" dirty="0">
              <a:latin typeface="Gilroy-Light"/>
            </a:endParaRP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3867147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Gilroy-Light"/>
              </a:rPr>
              <a:t>Указать (для каждого): </a:t>
            </a:r>
          </a:p>
          <a:p>
            <a:pPr marL="285750" indent="-285750" algn="l">
              <a:buFontTx/>
              <a:buChar char="-"/>
            </a:pPr>
            <a:r>
              <a:rPr lang="ru-RU" sz="1600" dirty="0">
                <a:latin typeface="Gilroy-Light"/>
              </a:rPr>
              <a:t>Муравлев Егор</a:t>
            </a:r>
          </a:p>
          <a:p>
            <a:pPr marL="285750" indent="-285750" algn="l">
              <a:buFontTx/>
              <a:buChar char="-"/>
            </a:pPr>
            <a:r>
              <a:rPr lang="ru-RU" sz="1600" dirty="0">
                <a:latin typeface="Gilroy-Light"/>
              </a:rPr>
              <a:t>Директор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536160" y="456831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CC54CA0-FAC4-43F2-8BDA-FC5D48075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60" y="1052736"/>
            <a:ext cx="1728192" cy="17543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1AC86E1-71DB-43FD-8A38-65FF1BCD5F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4575029"/>
            <a:ext cx="1728192" cy="175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=""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=""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543</TotalTime>
  <Words>700</Words>
  <Application>Microsoft Office PowerPoint</Application>
  <DocSecurity>0</DocSecurity>
  <PresentationFormat>Широкоэкранный</PresentationFormat>
  <Paragraphs>123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</vt:lpstr>
      <vt:lpstr>Helvetica Neue</vt:lpstr>
      <vt:lpstr>Söhne</vt:lpstr>
      <vt:lpstr>Times New Roman</vt:lpstr>
      <vt:lpstr>Тема Office</vt:lpstr>
      <vt:lpstr>1_Тема Office</vt:lpstr>
      <vt:lpstr>КРАСОТА  НА  КОЛЕСАХ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опроса</vt:lpstr>
      <vt:lpstr>Результаты опроса</vt:lpstr>
      <vt:lpstr>Презентация PowerPoint</vt:lpstr>
      <vt:lpstr>Итоги оценки рынка</vt:lpstr>
      <vt:lpstr>Прогноз по персоналу и расходы на персонал</vt:lpstr>
      <vt:lpstr>Бюджет доходом и расходов</vt:lpstr>
      <vt:lpstr>Инвестиции</vt:lpstr>
      <vt:lpstr>Риски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Учетная запись Майкрософт</cp:lastModifiedBy>
  <cp:revision>29</cp:revision>
  <dcterms:created xsi:type="dcterms:W3CDTF">2023-07-21T07:14:15Z</dcterms:created>
  <dcterms:modified xsi:type="dcterms:W3CDTF">2023-11-29T05:10:22Z</dcterms:modified>
  <cp:category/>
  <dc:identifier/>
  <cp:contentStatus/>
  <dc:language/>
  <cp:version/>
</cp:coreProperties>
</file>