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25" d="100"/>
          <a:sy n="25" d="100"/>
        </p:scale>
        <p:origin x="2640" y="122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latin typeface="+mj-lt"/>
              </a:rPr>
              <a:t>Ежегодные  экологические мероприятия для студентов вузов АПК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Кузбасская государственная сельскохозяйственная академия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4989789" cy="378564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chemeClr val="tx1"/>
                </a:solidFill>
              </a:rPr>
              <a:t>На данный момент в мире остро стоит проблема с экологией, каждый день происходят выбросы в атмосферы различных веществ, загрязнение рек, озёр, и мирового океана и </a:t>
            </a:r>
            <a:r>
              <a:rPr lang="ru-RU" sz="2000" b="1" dirty="0" err="1">
                <a:solidFill>
                  <a:schemeClr val="tx1"/>
                </a:solidFill>
              </a:rPr>
              <a:t>тд</a:t>
            </a:r>
            <a:r>
              <a:rPr lang="ru-RU" sz="2000" b="1" dirty="0">
                <a:solidFill>
                  <a:schemeClr val="tx1"/>
                </a:solidFill>
              </a:rPr>
              <a:t>. Все делает сам человек, даже </a:t>
            </a:r>
            <a:r>
              <a:rPr lang="ru-RU" sz="2000" b="1" dirty="0" err="1">
                <a:solidFill>
                  <a:schemeClr val="tx1"/>
                </a:solidFill>
              </a:rPr>
              <a:t>самле</a:t>
            </a:r>
            <a:r>
              <a:rPr lang="ru-RU" sz="2000" b="1" dirty="0">
                <a:solidFill>
                  <a:schemeClr val="tx1"/>
                </a:solidFill>
              </a:rPr>
              <a:t> банальное, выкинул фантик мимо урны уже приводит к тому, что на улице не будет чисто, где один там и целое множество. После это может войти в привычку и человек оставляет мусор у подъезда.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5516597" y="1267066"/>
            <a:ext cx="6675403" cy="3108539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 решение предлагаем:</a:t>
            </a: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Мы хотим устроить экологические  фестивали, которые будут проходить ежегодно в Вузе, чтобы развить серьёзное экологическое образование и воспитание  у студентов.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Цель проекта рассказать и показать, что происходит с окружающей средой и как можно сократить риски загрязнения, объяснить студентам, что важно поддержать природу в чистоте и сохранить экологию.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6150090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Беляева Дарья. лидер команды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/>
              <a:t>Буханченко</a:t>
            </a:r>
            <a:r>
              <a:rPr lang="ru-RU" sz="2400" dirty="0"/>
              <a:t> Анастасия. Генератор идей. Поиск необходимой информации.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6761963" cy="123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  <a:r>
              <a:rPr lang="ru-RU" sz="2400" dirty="0">
                <a:latin typeface="Gilroy-Light"/>
                <a:ea typeface="PT Sans"/>
                <a:cs typeface="PT Sans"/>
                <a:sym typeface="PT Sans"/>
              </a:rPr>
              <a:t>проинформировать студентов вузов об экологических проблемах и найти их решения. </a:t>
            </a:r>
            <a:endParaRPr sz="2400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3066</TotalTime>
  <Words>161</Words>
  <Application>Microsoft Office PowerPoint</Application>
  <PresentationFormat>Широкоэкранный</PresentationFormat>
  <Paragraphs>36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79234980121</cp:lastModifiedBy>
  <cp:revision>35</cp:revision>
  <dcterms:modified xsi:type="dcterms:W3CDTF">2023-10-11T12:01:40Z</dcterms:modified>
</cp:coreProperties>
</file>