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8" r:id="rId4"/>
    <p:sldId id="267" r:id="rId5"/>
    <p:sldId id="260" r:id="rId6"/>
    <p:sldId id="261" r:id="rId7"/>
    <p:sldId id="262" r:id="rId8"/>
    <p:sldId id="269" r:id="rId9"/>
    <p:sldId id="264" r:id="rId10"/>
    <p:sldId id="265" r:id="rId11"/>
    <p:sldId id="266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C3C2611-4C71-4FC5-86AE-919BDF0F9419}" styleName=""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/>
            </a:ln>
          </a:left>
          <a:right>
            <a:ln w="6350" cap="flat">
              <a:solidFill>
                <a:schemeClr val="accent1"/>
              </a:solidFill>
              <a:prstDash val="solid"/>
              <a:miter/>
            </a:ln>
          </a:right>
          <a:top>
            <a:ln w="6350" cap="flat">
              <a:solidFill>
                <a:schemeClr val="accent1"/>
              </a:solidFill>
              <a:prstDash val="solid"/>
              <a:miter/>
            </a:ln>
          </a:top>
          <a:bottom>
            <a:ln w="6350" cap="flat">
              <a:solidFill>
                <a:schemeClr val="accent1"/>
              </a:solidFill>
              <a:prstDash val="solid"/>
              <a:miter/>
            </a:ln>
          </a:bottom>
          <a:insideH>
            <a:ln w="6350" cap="flat">
              <a:solidFill>
                <a:schemeClr val="accent1"/>
              </a:solidFill>
              <a:prstDash val="solid"/>
              <a:miter/>
            </a:ln>
          </a:insideH>
          <a:insideV>
            <a:ln w="6350" cap="flat">
              <a:solidFill>
                <a:schemeClr val="accent1"/>
              </a:solidFill>
              <a:prstDash val="solid"/>
              <a:miter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/>
            </a:ln>
          </a:left>
          <a:right>
            <a:ln w="12700" cap="flat">
              <a:solidFill>
                <a:schemeClr val="accent1"/>
              </a:solidFill>
              <a:prstDash val="solid"/>
              <a:miter/>
            </a:ln>
          </a:right>
          <a:top>
            <a:ln w="6350" cap="flat">
              <a:solidFill>
                <a:schemeClr val="accent1"/>
              </a:solidFill>
              <a:prstDash val="solid"/>
              <a:miter/>
            </a:ln>
          </a:top>
          <a:bottom>
            <a:ln w="6350" cap="flat">
              <a:solidFill>
                <a:schemeClr val="accent1"/>
              </a:solidFill>
              <a:prstDash val="solid"/>
              <a:miter/>
            </a:ln>
          </a:bottom>
          <a:insideH>
            <a:ln w="6350" cap="flat">
              <a:solidFill>
                <a:schemeClr val="accent1"/>
              </a:solidFill>
              <a:prstDash val="solid"/>
              <a:miter/>
            </a:ln>
          </a:insideH>
          <a:insideV>
            <a:ln w="6350" cap="flat">
              <a:solidFill>
                <a:schemeClr val="accent1"/>
              </a:solidFill>
              <a:prstDash val="solid"/>
              <a:miter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12700" cap="flat">
              <a:solidFill>
                <a:schemeClr val="accent1"/>
              </a:solidFill>
              <a:prstDash val="solid"/>
              <a:miter/>
            </a:ln>
          </a:top>
          <a:bottom>
            <a:ln w="12700" cap="flat">
              <a:solidFill>
                <a:schemeClr val="accent1"/>
              </a:solidFill>
              <a:prstDash val="solid"/>
              <a:miter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6350" cap="flat">
              <a:solidFill>
                <a:schemeClr val="accent1"/>
              </a:solidFill>
              <a:prstDash val="solid"/>
              <a:miter/>
            </a:ln>
          </a:top>
          <a:bottom>
            <a:ln w="12700" cap="flat">
              <a:solidFill>
                <a:srgbClr val="FFFFFF"/>
              </a:solidFill>
              <a:prstDash val="solid"/>
              <a:miter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2708684C-4D16-4618-839F-0558EEFCDFE6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3BA23B1-9221-436E-865A-0063620EA4FD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12700" cap="flat">
              <a:noFill/>
              <a:miter/>
            </a:ln>
          </a:top>
          <a:bottom>
            <a:ln w="12700" cap="flat">
              <a:noFill/>
              <a:miter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12700" cap="flat">
              <a:noFill/>
              <a:miter/>
            </a:ln>
          </a:top>
          <a:bottom>
            <a:ln w="12700" cap="flat">
              <a:noFill/>
              <a:miter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7B018BB-80A7-4F77-B60F-C8B233D01FF8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33"/>
    <p:restoredTop sz="94849"/>
  </p:normalViewPr>
  <p:slideViewPr>
    <p:cSldViewPr snapToGrid="0" snapToObjects="1">
      <p:cViewPr>
        <p:scale>
          <a:sx n="60" d="100"/>
          <a:sy n="60" d="100"/>
        </p:scale>
        <p:origin x="-924" y="-270"/>
      </p:cViewPr>
      <p:guideLst>
        <p:guide orient="horz" pos="2158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F1AE60-30CC-4EEB-8113-B0300125B36B}" type="doc">
      <dgm:prSet loTypeId="urn:microsoft.com/office/officeart/2008/layout/Bubble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4D7768-E84D-4D6D-8439-E2F2428C69CE}">
      <dgm:prSet phldrT="[Текст]" custT="1"/>
      <dgm:spPr/>
      <dgm:t>
        <a:bodyPr/>
        <a:lstStyle/>
        <a:p>
          <a:pPr algn="ctr"/>
          <a:r>
            <a:rPr lang="ru-RU" sz="2400" dirty="0" smtClean="0"/>
            <a:t>Доступные цены</a:t>
          </a:r>
          <a:endParaRPr lang="ru-RU" sz="2400" dirty="0"/>
        </a:p>
      </dgm:t>
    </dgm:pt>
    <dgm:pt modelId="{9550AF8B-3888-419A-A1D5-082EBDEF20BB}" type="parTrans" cxnId="{ECDD9F79-080A-4278-A596-E5FA755FF918}">
      <dgm:prSet/>
      <dgm:spPr/>
      <dgm:t>
        <a:bodyPr/>
        <a:lstStyle/>
        <a:p>
          <a:endParaRPr lang="ru-RU"/>
        </a:p>
      </dgm:t>
    </dgm:pt>
    <dgm:pt modelId="{3543B6A4-2CD4-4C08-AD8E-857D019E18B5}" type="sibTrans" cxnId="{ECDD9F79-080A-4278-A596-E5FA755FF918}">
      <dgm:prSet/>
      <dgm:spPr/>
      <dgm:t>
        <a:bodyPr/>
        <a:lstStyle/>
        <a:p>
          <a:endParaRPr lang="ru-RU"/>
        </a:p>
      </dgm:t>
    </dgm:pt>
    <dgm:pt modelId="{1494CCDC-5FAF-41DB-9D07-170F41BE0920}">
      <dgm:prSet custT="1"/>
      <dgm:spPr/>
      <dgm:t>
        <a:bodyPr/>
        <a:lstStyle/>
        <a:p>
          <a:pPr algn="ctr"/>
          <a:r>
            <a:rPr lang="ru-RU" sz="2400" dirty="0" smtClean="0"/>
            <a:t>Высокая точность определения </a:t>
          </a:r>
          <a:r>
            <a:rPr lang="ru-RU" sz="2400" dirty="0" err="1" smtClean="0"/>
            <a:t>местоположенияя</a:t>
          </a:r>
          <a:endParaRPr lang="ru-RU" sz="2400" dirty="0"/>
        </a:p>
      </dgm:t>
    </dgm:pt>
    <dgm:pt modelId="{BF62F8DF-30CC-4ABF-8487-F9F50674017D}" type="parTrans" cxnId="{447FE998-A046-48B2-9792-7791C79F854F}">
      <dgm:prSet/>
      <dgm:spPr/>
      <dgm:t>
        <a:bodyPr/>
        <a:lstStyle/>
        <a:p>
          <a:endParaRPr lang="ru-RU"/>
        </a:p>
      </dgm:t>
    </dgm:pt>
    <dgm:pt modelId="{A0E390CC-2D41-4AD7-82A4-12918FB9F1B4}" type="sibTrans" cxnId="{447FE998-A046-48B2-9792-7791C79F854F}">
      <dgm:prSet/>
      <dgm:spPr/>
      <dgm:t>
        <a:bodyPr/>
        <a:lstStyle/>
        <a:p>
          <a:endParaRPr lang="ru-RU"/>
        </a:p>
      </dgm:t>
    </dgm:pt>
    <dgm:pt modelId="{2C4DD96D-4383-4368-9393-3C5FD4316D59}">
      <dgm:prSet custT="1"/>
      <dgm:spPr/>
      <dgm:t>
        <a:bodyPr/>
        <a:lstStyle/>
        <a:p>
          <a:pPr algn="ctr"/>
          <a:r>
            <a:rPr lang="ru-RU" sz="2400" dirty="0" smtClean="0"/>
            <a:t>Легкое нахождение в ночной период</a:t>
          </a:r>
          <a:endParaRPr lang="ru-RU" sz="2400" dirty="0"/>
        </a:p>
      </dgm:t>
    </dgm:pt>
    <dgm:pt modelId="{E74551DD-FC06-46BD-9494-6881E76DC8CD}" type="parTrans" cxnId="{3AF5BB01-F86F-46B0-AA32-284246A1B6F9}">
      <dgm:prSet/>
      <dgm:spPr/>
      <dgm:t>
        <a:bodyPr/>
        <a:lstStyle/>
        <a:p>
          <a:endParaRPr lang="ru-RU"/>
        </a:p>
      </dgm:t>
    </dgm:pt>
    <dgm:pt modelId="{9429D65B-EEE6-428E-80C3-ACCA04736836}" type="sibTrans" cxnId="{3AF5BB01-F86F-46B0-AA32-284246A1B6F9}">
      <dgm:prSet/>
      <dgm:spPr/>
      <dgm:t>
        <a:bodyPr/>
        <a:lstStyle/>
        <a:p>
          <a:endParaRPr lang="ru-RU"/>
        </a:p>
      </dgm:t>
    </dgm:pt>
    <dgm:pt modelId="{4AE20B17-7C72-4339-BC94-9CC3F1029237}">
      <dgm:prSet custT="1"/>
      <dgm:spPr/>
      <dgm:t>
        <a:bodyPr/>
        <a:lstStyle/>
        <a:p>
          <a:pPr algn="ctr"/>
          <a:r>
            <a:rPr lang="ru-RU" sz="2400" dirty="0" smtClean="0"/>
            <a:t>Широкий спектр применения</a:t>
          </a:r>
          <a:endParaRPr lang="ru-RU" sz="2400" dirty="0"/>
        </a:p>
      </dgm:t>
    </dgm:pt>
    <dgm:pt modelId="{47C40624-BFDE-4E95-9825-A77BDF55DC41}" type="parTrans" cxnId="{0F271110-5F92-43F6-8871-B8B58FB645BE}">
      <dgm:prSet/>
      <dgm:spPr/>
      <dgm:t>
        <a:bodyPr/>
        <a:lstStyle/>
        <a:p>
          <a:endParaRPr lang="ru-RU"/>
        </a:p>
      </dgm:t>
    </dgm:pt>
    <dgm:pt modelId="{A68149DE-456C-473E-962F-B685D99E3198}" type="sibTrans" cxnId="{0F271110-5F92-43F6-8871-B8B58FB645BE}">
      <dgm:prSet/>
      <dgm:spPr/>
      <dgm:t>
        <a:bodyPr/>
        <a:lstStyle/>
        <a:p>
          <a:endParaRPr lang="ru-RU"/>
        </a:p>
      </dgm:t>
    </dgm:pt>
    <dgm:pt modelId="{68A4CFCA-C5EA-4954-A36F-FC3970CFFB2F}">
      <dgm:prSet custT="1"/>
      <dgm:spPr/>
      <dgm:t>
        <a:bodyPr/>
        <a:lstStyle/>
        <a:p>
          <a:pPr algn="ctr"/>
          <a:r>
            <a:rPr lang="ru-RU" sz="2400" dirty="0" smtClean="0"/>
            <a:t>Простота использования</a:t>
          </a:r>
          <a:endParaRPr lang="ru-RU" sz="2400" dirty="0"/>
        </a:p>
      </dgm:t>
    </dgm:pt>
    <dgm:pt modelId="{9AB4C240-4A36-467C-84C9-BE62D7F123D5}" type="parTrans" cxnId="{0593697D-8603-4A74-8FDF-5B4043249F65}">
      <dgm:prSet/>
      <dgm:spPr/>
      <dgm:t>
        <a:bodyPr/>
        <a:lstStyle/>
        <a:p>
          <a:endParaRPr lang="ru-RU"/>
        </a:p>
      </dgm:t>
    </dgm:pt>
    <dgm:pt modelId="{936AF483-6C4D-4AED-9A36-1132A7F01551}" type="sibTrans" cxnId="{0593697D-8603-4A74-8FDF-5B4043249F65}">
      <dgm:prSet/>
      <dgm:spPr/>
      <dgm:t>
        <a:bodyPr/>
        <a:lstStyle/>
        <a:p>
          <a:endParaRPr lang="ru-RU"/>
        </a:p>
      </dgm:t>
    </dgm:pt>
    <dgm:pt modelId="{B81964C6-43B8-4325-B689-FC3A49B9CB2E}" type="pres">
      <dgm:prSet presAssocID="{06F1AE60-30CC-4EEB-8113-B0300125B36B}" presName="Name0" presStyleCnt="0">
        <dgm:presLayoutVars>
          <dgm:chMax val="8"/>
          <dgm:chPref val="8"/>
          <dgm:dir/>
        </dgm:presLayoutVars>
      </dgm:prSet>
      <dgm:spPr/>
      <dgm:t>
        <a:bodyPr/>
        <a:lstStyle/>
        <a:p>
          <a:endParaRPr lang="ru-RU"/>
        </a:p>
      </dgm:t>
    </dgm:pt>
    <dgm:pt modelId="{FB918186-06D2-47EC-9FA7-4249EBA430B2}" type="pres">
      <dgm:prSet presAssocID="{D84D7768-E84D-4D6D-8439-E2F2428C69CE}" presName="parent_text_1" presStyleLbl="revTx" presStyleIdx="0" presStyleCnt="5" custScaleY="31461" custLinFactNeighborX="19708" custLinFactNeighborY="1314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BD45E1-1AE9-4A7B-A2AA-BDCD42D6883B}" type="pres">
      <dgm:prSet presAssocID="{D84D7768-E84D-4D6D-8439-E2F2428C69CE}" presName="image_accent_1" presStyleCnt="0"/>
      <dgm:spPr/>
    </dgm:pt>
    <dgm:pt modelId="{AB8611D5-4043-4AD8-A3DA-DAA26B17601B}" type="pres">
      <dgm:prSet presAssocID="{D84D7768-E84D-4D6D-8439-E2F2428C69CE}" presName="imageAccentRepeatNode" presStyleLbl="alignNode1" presStyleIdx="0" presStyleCnt="9"/>
      <dgm:spPr/>
    </dgm:pt>
    <dgm:pt modelId="{EC83FD15-7884-4F8A-AF44-8B7FA00E01B9}" type="pres">
      <dgm:prSet presAssocID="{D84D7768-E84D-4D6D-8439-E2F2428C69CE}" presName="accent_1" presStyleLbl="alignNode1" presStyleIdx="1" presStyleCnt="9"/>
      <dgm:spPr/>
    </dgm:pt>
    <dgm:pt modelId="{D96A6E0C-F256-4BBF-AC5E-F10763900C55}" type="pres">
      <dgm:prSet presAssocID="{3543B6A4-2CD4-4C08-AD8E-857D019E18B5}" presName="image_1" presStyleCnt="0"/>
      <dgm:spPr/>
    </dgm:pt>
    <dgm:pt modelId="{87C25298-5B06-409F-A457-1E4ECCDD9293}" type="pres">
      <dgm:prSet presAssocID="{3543B6A4-2CD4-4C08-AD8E-857D019E18B5}" presName="imageRepeatNode" presStyleLbl="fgImgPlace1" presStyleIdx="0" presStyleCnt="5"/>
      <dgm:spPr/>
      <dgm:t>
        <a:bodyPr/>
        <a:lstStyle/>
        <a:p>
          <a:endParaRPr lang="ru-RU"/>
        </a:p>
      </dgm:t>
    </dgm:pt>
    <dgm:pt modelId="{E45AF1FD-B9E2-4AD2-922D-5049B14959CA}" type="pres">
      <dgm:prSet presAssocID="{1494CCDC-5FAF-41DB-9D07-170F41BE0920}" presName="parent_text_2" presStyleLbl="revTx" presStyleIdx="1" presStyleCnt="5" custScaleY="143290" custLinFactNeighborX="-3549" custLinFactNeighborY="-1458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4EEB12-47C2-44BA-BBC2-82A16B2E7C26}" type="pres">
      <dgm:prSet presAssocID="{1494CCDC-5FAF-41DB-9D07-170F41BE0920}" presName="image_accent_2" presStyleCnt="0"/>
      <dgm:spPr/>
    </dgm:pt>
    <dgm:pt modelId="{11BBF53D-3C3C-4348-8551-173950036FBB}" type="pres">
      <dgm:prSet presAssocID="{1494CCDC-5FAF-41DB-9D07-170F41BE0920}" presName="imageAccentRepeatNode" presStyleLbl="alignNode1" presStyleIdx="2" presStyleCnt="9"/>
      <dgm:spPr/>
    </dgm:pt>
    <dgm:pt modelId="{42D16EF0-8F36-439F-B02D-C5E34D628E31}" type="pres">
      <dgm:prSet presAssocID="{A0E390CC-2D41-4AD7-82A4-12918FB9F1B4}" presName="image_2" presStyleCnt="0"/>
      <dgm:spPr/>
    </dgm:pt>
    <dgm:pt modelId="{4ACD1D19-945B-4919-A44F-096E4020E0B7}" type="pres">
      <dgm:prSet presAssocID="{A0E390CC-2D41-4AD7-82A4-12918FB9F1B4}" presName="imageRepeatNode" presStyleLbl="fgImgPlace1" presStyleIdx="1" presStyleCnt="5"/>
      <dgm:spPr/>
      <dgm:t>
        <a:bodyPr/>
        <a:lstStyle/>
        <a:p>
          <a:endParaRPr lang="ru-RU"/>
        </a:p>
      </dgm:t>
    </dgm:pt>
    <dgm:pt modelId="{3839C7C7-4356-4A4E-BC5F-C6B6B01FB3DA}" type="pres">
      <dgm:prSet presAssocID="{2C4DD96D-4383-4368-9393-3C5FD4316D59}" presName="image_accent_3" presStyleCnt="0"/>
      <dgm:spPr/>
    </dgm:pt>
    <dgm:pt modelId="{19387659-A49F-493A-B000-BEEE2B8E1665}" type="pres">
      <dgm:prSet presAssocID="{2C4DD96D-4383-4368-9393-3C5FD4316D59}" presName="imageAccentRepeatNode" presStyleLbl="alignNode1" presStyleIdx="3" presStyleCnt="9"/>
      <dgm:spPr/>
    </dgm:pt>
    <dgm:pt modelId="{7FE7230C-0FAB-4B91-89C4-8FF692A38B89}" type="pres">
      <dgm:prSet presAssocID="{2C4DD96D-4383-4368-9393-3C5FD4316D59}" presName="parent_text_3" presStyleLbl="revTx" presStyleIdx="2" presStyleCnt="5" custLinFactNeighborX="-4259" custLinFactNeighborY="-233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1F53D4-2208-44D1-96E6-2913ECCA19F2}" type="pres">
      <dgm:prSet presAssocID="{2C4DD96D-4383-4368-9393-3C5FD4316D59}" presName="accent_2" presStyleLbl="alignNode1" presStyleIdx="4" presStyleCnt="9"/>
      <dgm:spPr/>
    </dgm:pt>
    <dgm:pt modelId="{46BC633B-351D-4E33-95E3-0F0408C97BF1}" type="pres">
      <dgm:prSet presAssocID="{2C4DD96D-4383-4368-9393-3C5FD4316D59}" presName="accent_3" presStyleLbl="alignNode1" presStyleIdx="5" presStyleCnt="9"/>
      <dgm:spPr/>
    </dgm:pt>
    <dgm:pt modelId="{9F9647B9-C05D-4C30-810A-1604E5C67A28}" type="pres">
      <dgm:prSet presAssocID="{9429D65B-EEE6-428E-80C3-ACCA04736836}" presName="image_3" presStyleCnt="0"/>
      <dgm:spPr/>
    </dgm:pt>
    <dgm:pt modelId="{515ADE54-1250-4C3E-A2CC-95702FEAF83B}" type="pres">
      <dgm:prSet presAssocID="{9429D65B-EEE6-428E-80C3-ACCA04736836}" presName="imageRepeatNode" presStyleLbl="fgImgPlace1" presStyleIdx="2" presStyleCnt="5"/>
      <dgm:spPr/>
      <dgm:t>
        <a:bodyPr/>
        <a:lstStyle/>
        <a:p>
          <a:endParaRPr lang="ru-RU"/>
        </a:p>
      </dgm:t>
    </dgm:pt>
    <dgm:pt modelId="{D5DDD431-68C0-472F-B26C-9FA49474B8F4}" type="pres">
      <dgm:prSet presAssocID="{4AE20B17-7C72-4339-BC94-9CC3F1029237}" presName="image_accent_4" presStyleCnt="0"/>
      <dgm:spPr/>
    </dgm:pt>
    <dgm:pt modelId="{39B469FF-72D2-47B4-9F4D-21F312023B3B}" type="pres">
      <dgm:prSet presAssocID="{4AE20B17-7C72-4339-BC94-9CC3F1029237}" presName="imageAccentRepeatNode" presStyleLbl="alignNode1" presStyleIdx="6" presStyleCnt="9"/>
      <dgm:spPr/>
    </dgm:pt>
    <dgm:pt modelId="{E64986CD-21F3-446A-9597-644961A801C3}" type="pres">
      <dgm:prSet presAssocID="{4AE20B17-7C72-4339-BC94-9CC3F1029237}" presName="parent_text_4" presStyleLbl="revTx" presStyleIdx="3" presStyleCnt="5" custLinFactNeighborX="5121" custLinFactNeighborY="-176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9A8D71-58D8-478B-A4F3-EB83157285A9}" type="pres">
      <dgm:prSet presAssocID="{4AE20B17-7C72-4339-BC94-9CC3F1029237}" presName="accent_4" presStyleLbl="alignNode1" presStyleIdx="7" presStyleCnt="9"/>
      <dgm:spPr/>
    </dgm:pt>
    <dgm:pt modelId="{98120050-B34D-4538-BDA5-6FA71EE481C5}" type="pres">
      <dgm:prSet presAssocID="{A68149DE-456C-473E-962F-B685D99E3198}" presName="image_4" presStyleCnt="0"/>
      <dgm:spPr/>
    </dgm:pt>
    <dgm:pt modelId="{794EA47E-2E28-44B4-8346-37A94A76D412}" type="pres">
      <dgm:prSet presAssocID="{A68149DE-456C-473E-962F-B685D99E3198}" presName="imageRepeatNode" presStyleLbl="fgImgPlace1" presStyleIdx="3" presStyleCnt="5"/>
      <dgm:spPr/>
      <dgm:t>
        <a:bodyPr/>
        <a:lstStyle/>
        <a:p>
          <a:endParaRPr lang="ru-RU"/>
        </a:p>
      </dgm:t>
    </dgm:pt>
    <dgm:pt modelId="{F977456F-FACE-4939-9505-B3A8F8A4FA3A}" type="pres">
      <dgm:prSet presAssocID="{68A4CFCA-C5EA-4954-A36F-FC3970CFFB2F}" presName="image_accent_5" presStyleCnt="0"/>
      <dgm:spPr/>
    </dgm:pt>
    <dgm:pt modelId="{CB8ADEFC-5021-48CA-BC5B-F3111091C640}" type="pres">
      <dgm:prSet presAssocID="{68A4CFCA-C5EA-4954-A36F-FC3970CFFB2F}" presName="imageAccentRepeatNode" presStyleLbl="alignNode1" presStyleIdx="8" presStyleCnt="9"/>
      <dgm:spPr/>
    </dgm:pt>
    <dgm:pt modelId="{C6AEFEE6-86C8-486A-9DDC-DC4448A6B88C}" type="pres">
      <dgm:prSet presAssocID="{68A4CFCA-C5EA-4954-A36F-FC3970CFFB2F}" presName="parent_text_5" presStyleLbl="revTx" presStyleIdx="4" presStyleCnt="5" custLinFactNeighborX="1763" custLinFactNeighborY="-245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785559-BC1D-4526-BC07-C15D1502C582}" type="pres">
      <dgm:prSet presAssocID="{936AF483-6C4D-4AED-9A36-1132A7F01551}" presName="image_5" presStyleCnt="0"/>
      <dgm:spPr/>
    </dgm:pt>
    <dgm:pt modelId="{66D9CF42-8C54-4715-8173-DA31D9CD1B48}" type="pres">
      <dgm:prSet presAssocID="{936AF483-6C4D-4AED-9A36-1132A7F01551}" presName="imageRepeatNode" presStyleLbl="fgImgPlace1" presStyleIdx="4" presStyleCnt="5"/>
      <dgm:spPr/>
      <dgm:t>
        <a:bodyPr/>
        <a:lstStyle/>
        <a:p>
          <a:endParaRPr lang="ru-RU"/>
        </a:p>
      </dgm:t>
    </dgm:pt>
  </dgm:ptLst>
  <dgm:cxnLst>
    <dgm:cxn modelId="{ECDD9F79-080A-4278-A596-E5FA755FF918}" srcId="{06F1AE60-30CC-4EEB-8113-B0300125B36B}" destId="{D84D7768-E84D-4D6D-8439-E2F2428C69CE}" srcOrd="0" destOrd="0" parTransId="{9550AF8B-3888-419A-A1D5-082EBDEF20BB}" sibTransId="{3543B6A4-2CD4-4C08-AD8E-857D019E18B5}"/>
    <dgm:cxn modelId="{F37F3788-979C-4E49-B9E7-41BD7EA6ED72}" type="presOf" srcId="{A0E390CC-2D41-4AD7-82A4-12918FB9F1B4}" destId="{4ACD1D19-945B-4919-A44F-096E4020E0B7}" srcOrd="0" destOrd="0" presId="urn:microsoft.com/office/officeart/2008/layout/BubblePictureList"/>
    <dgm:cxn modelId="{3AF5BB01-F86F-46B0-AA32-284246A1B6F9}" srcId="{06F1AE60-30CC-4EEB-8113-B0300125B36B}" destId="{2C4DD96D-4383-4368-9393-3C5FD4316D59}" srcOrd="2" destOrd="0" parTransId="{E74551DD-FC06-46BD-9494-6881E76DC8CD}" sibTransId="{9429D65B-EEE6-428E-80C3-ACCA04736836}"/>
    <dgm:cxn modelId="{9D812ECB-6C1E-4F16-BC49-2C20EDADD046}" type="presOf" srcId="{1494CCDC-5FAF-41DB-9D07-170F41BE0920}" destId="{E45AF1FD-B9E2-4AD2-922D-5049B14959CA}" srcOrd="0" destOrd="0" presId="urn:microsoft.com/office/officeart/2008/layout/BubblePictureList"/>
    <dgm:cxn modelId="{A8F0EA35-0C3D-4A11-BED9-7A133B71A10D}" type="presOf" srcId="{4AE20B17-7C72-4339-BC94-9CC3F1029237}" destId="{E64986CD-21F3-446A-9597-644961A801C3}" srcOrd="0" destOrd="0" presId="urn:microsoft.com/office/officeart/2008/layout/BubblePictureList"/>
    <dgm:cxn modelId="{0F271110-5F92-43F6-8871-B8B58FB645BE}" srcId="{06F1AE60-30CC-4EEB-8113-B0300125B36B}" destId="{4AE20B17-7C72-4339-BC94-9CC3F1029237}" srcOrd="3" destOrd="0" parTransId="{47C40624-BFDE-4E95-9825-A77BDF55DC41}" sibTransId="{A68149DE-456C-473E-962F-B685D99E3198}"/>
    <dgm:cxn modelId="{B92722A7-07AF-4017-B065-088C6E111D0C}" type="presOf" srcId="{2C4DD96D-4383-4368-9393-3C5FD4316D59}" destId="{7FE7230C-0FAB-4B91-89C4-8FF692A38B89}" srcOrd="0" destOrd="0" presId="urn:microsoft.com/office/officeart/2008/layout/BubblePictureList"/>
    <dgm:cxn modelId="{51E46401-84E6-4517-94D8-5AAC0CD641BF}" type="presOf" srcId="{A68149DE-456C-473E-962F-B685D99E3198}" destId="{794EA47E-2E28-44B4-8346-37A94A76D412}" srcOrd="0" destOrd="0" presId="urn:microsoft.com/office/officeart/2008/layout/BubblePictureList"/>
    <dgm:cxn modelId="{194694C7-286B-4E0C-9081-231B6EB291C8}" type="presOf" srcId="{936AF483-6C4D-4AED-9A36-1132A7F01551}" destId="{66D9CF42-8C54-4715-8173-DA31D9CD1B48}" srcOrd="0" destOrd="0" presId="urn:microsoft.com/office/officeart/2008/layout/BubblePictureList"/>
    <dgm:cxn modelId="{7BBC9FBF-1EB2-44FD-80B6-99D52504BA4E}" type="presOf" srcId="{3543B6A4-2CD4-4C08-AD8E-857D019E18B5}" destId="{87C25298-5B06-409F-A457-1E4ECCDD9293}" srcOrd="0" destOrd="0" presId="urn:microsoft.com/office/officeart/2008/layout/BubblePictureList"/>
    <dgm:cxn modelId="{B97ED769-6DF4-43FF-B5B2-7193AC98A71B}" type="presOf" srcId="{9429D65B-EEE6-428E-80C3-ACCA04736836}" destId="{515ADE54-1250-4C3E-A2CC-95702FEAF83B}" srcOrd="0" destOrd="0" presId="urn:microsoft.com/office/officeart/2008/layout/BubblePictureList"/>
    <dgm:cxn modelId="{0593697D-8603-4A74-8FDF-5B4043249F65}" srcId="{06F1AE60-30CC-4EEB-8113-B0300125B36B}" destId="{68A4CFCA-C5EA-4954-A36F-FC3970CFFB2F}" srcOrd="4" destOrd="0" parTransId="{9AB4C240-4A36-467C-84C9-BE62D7F123D5}" sibTransId="{936AF483-6C4D-4AED-9A36-1132A7F01551}"/>
    <dgm:cxn modelId="{8574FC6D-10E2-4844-BE98-5E073E16DE41}" type="presOf" srcId="{06F1AE60-30CC-4EEB-8113-B0300125B36B}" destId="{B81964C6-43B8-4325-B689-FC3A49B9CB2E}" srcOrd="0" destOrd="0" presId="urn:microsoft.com/office/officeart/2008/layout/BubblePictureList"/>
    <dgm:cxn modelId="{447FE998-A046-48B2-9792-7791C79F854F}" srcId="{06F1AE60-30CC-4EEB-8113-B0300125B36B}" destId="{1494CCDC-5FAF-41DB-9D07-170F41BE0920}" srcOrd="1" destOrd="0" parTransId="{BF62F8DF-30CC-4ABF-8487-F9F50674017D}" sibTransId="{A0E390CC-2D41-4AD7-82A4-12918FB9F1B4}"/>
    <dgm:cxn modelId="{F7B0F6D3-7D1D-46A0-B41C-D6A277AFE037}" type="presOf" srcId="{68A4CFCA-C5EA-4954-A36F-FC3970CFFB2F}" destId="{C6AEFEE6-86C8-486A-9DDC-DC4448A6B88C}" srcOrd="0" destOrd="0" presId="urn:microsoft.com/office/officeart/2008/layout/BubblePictureList"/>
    <dgm:cxn modelId="{E33A4C0E-1DDA-448D-A73D-77978E8613F9}" type="presOf" srcId="{D84D7768-E84D-4D6D-8439-E2F2428C69CE}" destId="{FB918186-06D2-47EC-9FA7-4249EBA430B2}" srcOrd="0" destOrd="0" presId="urn:microsoft.com/office/officeart/2008/layout/BubblePictureList"/>
    <dgm:cxn modelId="{A2C7FA24-E2B0-4398-BAB9-F7883CC1098F}" type="presParOf" srcId="{B81964C6-43B8-4325-B689-FC3A49B9CB2E}" destId="{FB918186-06D2-47EC-9FA7-4249EBA430B2}" srcOrd="0" destOrd="0" presId="urn:microsoft.com/office/officeart/2008/layout/BubblePictureList"/>
    <dgm:cxn modelId="{359E1AE0-41C8-45CF-BDA7-4336AC2F0B1D}" type="presParOf" srcId="{B81964C6-43B8-4325-B689-FC3A49B9CB2E}" destId="{01BD45E1-1AE9-4A7B-A2AA-BDCD42D6883B}" srcOrd="1" destOrd="0" presId="urn:microsoft.com/office/officeart/2008/layout/BubblePictureList"/>
    <dgm:cxn modelId="{4C281C74-A971-4852-A1F4-8E404FB0653B}" type="presParOf" srcId="{01BD45E1-1AE9-4A7B-A2AA-BDCD42D6883B}" destId="{AB8611D5-4043-4AD8-A3DA-DAA26B17601B}" srcOrd="0" destOrd="0" presId="urn:microsoft.com/office/officeart/2008/layout/BubblePictureList"/>
    <dgm:cxn modelId="{5CF39CB7-3CEF-4DD0-9BBE-6684B76A560A}" type="presParOf" srcId="{B81964C6-43B8-4325-B689-FC3A49B9CB2E}" destId="{EC83FD15-7884-4F8A-AF44-8B7FA00E01B9}" srcOrd="2" destOrd="0" presId="urn:microsoft.com/office/officeart/2008/layout/BubblePictureList"/>
    <dgm:cxn modelId="{3B5EDA48-965B-4848-8AAE-28F9DDF2A7E5}" type="presParOf" srcId="{B81964C6-43B8-4325-B689-FC3A49B9CB2E}" destId="{D96A6E0C-F256-4BBF-AC5E-F10763900C55}" srcOrd="3" destOrd="0" presId="urn:microsoft.com/office/officeart/2008/layout/BubblePictureList"/>
    <dgm:cxn modelId="{DC7EC556-1E82-4CEC-A542-E9975AFA17C3}" type="presParOf" srcId="{D96A6E0C-F256-4BBF-AC5E-F10763900C55}" destId="{87C25298-5B06-409F-A457-1E4ECCDD9293}" srcOrd="0" destOrd="0" presId="urn:microsoft.com/office/officeart/2008/layout/BubblePictureList"/>
    <dgm:cxn modelId="{A94D5DB1-D2E0-4A73-9226-EEE4FA291278}" type="presParOf" srcId="{B81964C6-43B8-4325-B689-FC3A49B9CB2E}" destId="{E45AF1FD-B9E2-4AD2-922D-5049B14959CA}" srcOrd="4" destOrd="0" presId="urn:microsoft.com/office/officeart/2008/layout/BubblePictureList"/>
    <dgm:cxn modelId="{8629D607-A8D0-443B-B308-0F31F8C8F4BA}" type="presParOf" srcId="{B81964C6-43B8-4325-B689-FC3A49B9CB2E}" destId="{D64EEB12-47C2-44BA-BBC2-82A16B2E7C26}" srcOrd="5" destOrd="0" presId="urn:microsoft.com/office/officeart/2008/layout/BubblePictureList"/>
    <dgm:cxn modelId="{756BF54F-2BDD-4F27-A93B-5E234F7BD322}" type="presParOf" srcId="{D64EEB12-47C2-44BA-BBC2-82A16B2E7C26}" destId="{11BBF53D-3C3C-4348-8551-173950036FBB}" srcOrd="0" destOrd="0" presId="urn:microsoft.com/office/officeart/2008/layout/BubblePictureList"/>
    <dgm:cxn modelId="{870B0F79-7FDD-4399-B833-CA1D1ACF96F7}" type="presParOf" srcId="{B81964C6-43B8-4325-B689-FC3A49B9CB2E}" destId="{42D16EF0-8F36-439F-B02D-C5E34D628E31}" srcOrd="6" destOrd="0" presId="urn:microsoft.com/office/officeart/2008/layout/BubblePictureList"/>
    <dgm:cxn modelId="{D21F294A-7B1C-4538-9F9C-A9DA788BC8A9}" type="presParOf" srcId="{42D16EF0-8F36-439F-B02D-C5E34D628E31}" destId="{4ACD1D19-945B-4919-A44F-096E4020E0B7}" srcOrd="0" destOrd="0" presId="urn:microsoft.com/office/officeart/2008/layout/BubblePictureList"/>
    <dgm:cxn modelId="{ED434A0A-3304-4B96-BE26-FD1B08277FDB}" type="presParOf" srcId="{B81964C6-43B8-4325-B689-FC3A49B9CB2E}" destId="{3839C7C7-4356-4A4E-BC5F-C6B6B01FB3DA}" srcOrd="7" destOrd="0" presId="urn:microsoft.com/office/officeart/2008/layout/BubblePictureList"/>
    <dgm:cxn modelId="{090CF275-F6D8-4AD0-8B43-A22F8879E0A0}" type="presParOf" srcId="{3839C7C7-4356-4A4E-BC5F-C6B6B01FB3DA}" destId="{19387659-A49F-493A-B000-BEEE2B8E1665}" srcOrd="0" destOrd="0" presId="urn:microsoft.com/office/officeart/2008/layout/BubblePictureList"/>
    <dgm:cxn modelId="{49CF5917-EC8C-490A-B037-B608C7E8D44B}" type="presParOf" srcId="{B81964C6-43B8-4325-B689-FC3A49B9CB2E}" destId="{7FE7230C-0FAB-4B91-89C4-8FF692A38B89}" srcOrd="8" destOrd="0" presId="urn:microsoft.com/office/officeart/2008/layout/BubblePictureList"/>
    <dgm:cxn modelId="{5D56BD9E-E3CF-4CEF-B50E-987E7558B53C}" type="presParOf" srcId="{B81964C6-43B8-4325-B689-FC3A49B9CB2E}" destId="{551F53D4-2208-44D1-96E6-2913ECCA19F2}" srcOrd="9" destOrd="0" presId="urn:microsoft.com/office/officeart/2008/layout/BubblePictureList"/>
    <dgm:cxn modelId="{85185731-FA37-4433-B94B-F69813FC1BF1}" type="presParOf" srcId="{B81964C6-43B8-4325-B689-FC3A49B9CB2E}" destId="{46BC633B-351D-4E33-95E3-0F0408C97BF1}" srcOrd="10" destOrd="0" presId="urn:microsoft.com/office/officeart/2008/layout/BubblePictureList"/>
    <dgm:cxn modelId="{A063A548-F0CF-4948-990E-07D9313720F1}" type="presParOf" srcId="{B81964C6-43B8-4325-B689-FC3A49B9CB2E}" destId="{9F9647B9-C05D-4C30-810A-1604E5C67A28}" srcOrd="11" destOrd="0" presId="urn:microsoft.com/office/officeart/2008/layout/BubblePictureList"/>
    <dgm:cxn modelId="{01273978-48E0-4C5C-AC36-44E68B3DE189}" type="presParOf" srcId="{9F9647B9-C05D-4C30-810A-1604E5C67A28}" destId="{515ADE54-1250-4C3E-A2CC-95702FEAF83B}" srcOrd="0" destOrd="0" presId="urn:microsoft.com/office/officeart/2008/layout/BubblePictureList"/>
    <dgm:cxn modelId="{5D6C0AF1-443D-466B-A991-A5F2474A279E}" type="presParOf" srcId="{B81964C6-43B8-4325-B689-FC3A49B9CB2E}" destId="{D5DDD431-68C0-472F-B26C-9FA49474B8F4}" srcOrd="12" destOrd="0" presId="urn:microsoft.com/office/officeart/2008/layout/BubblePictureList"/>
    <dgm:cxn modelId="{65339E22-CBAB-4D68-BDF5-0B0674E65D45}" type="presParOf" srcId="{D5DDD431-68C0-472F-B26C-9FA49474B8F4}" destId="{39B469FF-72D2-47B4-9F4D-21F312023B3B}" srcOrd="0" destOrd="0" presId="urn:microsoft.com/office/officeart/2008/layout/BubblePictureList"/>
    <dgm:cxn modelId="{2794210F-36D8-4ACC-BE08-056E306A4967}" type="presParOf" srcId="{B81964C6-43B8-4325-B689-FC3A49B9CB2E}" destId="{E64986CD-21F3-446A-9597-644961A801C3}" srcOrd="13" destOrd="0" presId="urn:microsoft.com/office/officeart/2008/layout/BubblePictureList"/>
    <dgm:cxn modelId="{9C899D05-0D58-4E95-AC0A-E206CA8922F8}" type="presParOf" srcId="{B81964C6-43B8-4325-B689-FC3A49B9CB2E}" destId="{D79A8D71-58D8-478B-A4F3-EB83157285A9}" srcOrd="14" destOrd="0" presId="urn:microsoft.com/office/officeart/2008/layout/BubblePictureList"/>
    <dgm:cxn modelId="{3754F19C-74E7-401F-AC98-C3C91B2BEBE0}" type="presParOf" srcId="{B81964C6-43B8-4325-B689-FC3A49B9CB2E}" destId="{98120050-B34D-4538-BDA5-6FA71EE481C5}" srcOrd="15" destOrd="0" presId="urn:microsoft.com/office/officeart/2008/layout/BubblePictureList"/>
    <dgm:cxn modelId="{037B57E3-6E88-41CC-A698-8D4496736E59}" type="presParOf" srcId="{98120050-B34D-4538-BDA5-6FA71EE481C5}" destId="{794EA47E-2E28-44B4-8346-37A94A76D412}" srcOrd="0" destOrd="0" presId="urn:microsoft.com/office/officeart/2008/layout/BubblePictureList"/>
    <dgm:cxn modelId="{FCF96C80-D9FE-41BE-AF1A-BB740A2C0117}" type="presParOf" srcId="{B81964C6-43B8-4325-B689-FC3A49B9CB2E}" destId="{F977456F-FACE-4939-9505-B3A8F8A4FA3A}" srcOrd="16" destOrd="0" presId="urn:microsoft.com/office/officeart/2008/layout/BubblePictureList"/>
    <dgm:cxn modelId="{40E367A5-B044-4498-86A3-AAB315A778CB}" type="presParOf" srcId="{F977456F-FACE-4939-9505-B3A8F8A4FA3A}" destId="{CB8ADEFC-5021-48CA-BC5B-F3111091C640}" srcOrd="0" destOrd="0" presId="urn:microsoft.com/office/officeart/2008/layout/BubblePictureList"/>
    <dgm:cxn modelId="{EFEC3D74-F017-4C7F-AF1B-780174DD74D0}" type="presParOf" srcId="{B81964C6-43B8-4325-B689-FC3A49B9CB2E}" destId="{C6AEFEE6-86C8-486A-9DDC-DC4448A6B88C}" srcOrd="17" destOrd="0" presId="urn:microsoft.com/office/officeart/2008/layout/BubblePictureList"/>
    <dgm:cxn modelId="{E682160B-0D94-4F85-B8DC-3B867804047C}" type="presParOf" srcId="{B81964C6-43B8-4325-B689-FC3A49B9CB2E}" destId="{D8785559-BC1D-4526-BC07-C15D1502C582}" srcOrd="18" destOrd="0" presId="urn:microsoft.com/office/officeart/2008/layout/BubblePictureList"/>
    <dgm:cxn modelId="{ED15F021-8847-478B-A065-9898457D714B}" type="presParOf" srcId="{D8785559-BC1D-4526-BC07-C15D1502C582}" destId="{66D9CF42-8C54-4715-8173-DA31D9CD1B48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C29CEF-E059-454E-BD2D-05D3CD5B46A3}" type="doc">
      <dgm:prSet loTypeId="urn:microsoft.com/office/officeart/2008/layout/RadialCluster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388DC7-12F0-41B5-8BB5-251EA53E1425}">
      <dgm:prSet phldrT="[Текст]"/>
      <dgm:spPr/>
      <dgm:t>
        <a:bodyPr/>
        <a:lstStyle/>
        <a:p>
          <a:r>
            <a:rPr lang="ru-RU" dirty="0" smtClean="0"/>
            <a:t>ЭОУТБ</a:t>
          </a:r>
          <a:endParaRPr lang="ru-RU" dirty="0"/>
        </a:p>
      </dgm:t>
    </dgm:pt>
    <dgm:pt modelId="{94399852-BC49-4790-8ACD-F37B6E3D359F}" type="parTrans" cxnId="{3789A7A5-03BA-48E6-8234-913E9F37FCE9}">
      <dgm:prSet/>
      <dgm:spPr/>
      <dgm:t>
        <a:bodyPr/>
        <a:lstStyle/>
        <a:p>
          <a:endParaRPr lang="ru-RU"/>
        </a:p>
      </dgm:t>
    </dgm:pt>
    <dgm:pt modelId="{F2963EB3-2453-4146-8174-C350B2F6E140}" type="sibTrans" cxnId="{3789A7A5-03BA-48E6-8234-913E9F37FCE9}">
      <dgm:prSet/>
      <dgm:spPr/>
      <dgm:t>
        <a:bodyPr/>
        <a:lstStyle/>
        <a:p>
          <a:endParaRPr lang="ru-RU"/>
        </a:p>
      </dgm:t>
    </dgm:pt>
    <dgm:pt modelId="{B1FA028F-ADFE-4B09-8E69-6A622221915E}">
      <dgm:prSet phldrT="[Текст]" custT="1"/>
      <dgm:spPr/>
      <dgm:t>
        <a:bodyPr/>
        <a:lstStyle/>
        <a:p>
          <a:r>
            <a:rPr lang="ru-RU" sz="2400" dirty="0" smtClean="0"/>
            <a:t>Отслеживание</a:t>
          </a:r>
          <a:endParaRPr lang="ru-RU" sz="2400" dirty="0"/>
        </a:p>
      </dgm:t>
    </dgm:pt>
    <dgm:pt modelId="{8269FFC1-5551-4330-98F1-C1D3EFD54290}" type="parTrans" cxnId="{EF933C4E-3B9B-41ED-953C-FF179EA2598F}">
      <dgm:prSet/>
      <dgm:spPr/>
      <dgm:t>
        <a:bodyPr/>
        <a:lstStyle/>
        <a:p>
          <a:endParaRPr lang="ru-RU"/>
        </a:p>
      </dgm:t>
    </dgm:pt>
    <dgm:pt modelId="{BF80609F-39CF-46C8-98F9-F1D1C86C0A69}" type="sibTrans" cxnId="{EF933C4E-3B9B-41ED-953C-FF179EA2598F}">
      <dgm:prSet/>
      <dgm:spPr/>
      <dgm:t>
        <a:bodyPr/>
        <a:lstStyle/>
        <a:p>
          <a:endParaRPr lang="ru-RU"/>
        </a:p>
      </dgm:t>
    </dgm:pt>
    <dgm:pt modelId="{5FBDF4DE-D6D9-4244-A6F0-0BCEA962060A}">
      <dgm:prSet phldrT="[Текст]" custT="1"/>
      <dgm:spPr/>
      <dgm:t>
        <a:bodyPr/>
        <a:lstStyle/>
        <a:p>
          <a:r>
            <a:rPr lang="ru-RU" sz="2400" dirty="0" smtClean="0"/>
            <a:t>Правильности установки на рельсе</a:t>
          </a:r>
          <a:endParaRPr lang="ru-RU" sz="2400" dirty="0"/>
        </a:p>
      </dgm:t>
    </dgm:pt>
    <dgm:pt modelId="{90D61FCD-911D-4A81-84A9-09A89B99CB15}" type="parTrans" cxnId="{D874EB28-AD34-4A33-8DBB-9B37A62FC382}">
      <dgm:prSet/>
      <dgm:spPr/>
      <dgm:t>
        <a:bodyPr/>
        <a:lstStyle/>
        <a:p>
          <a:endParaRPr lang="ru-RU"/>
        </a:p>
      </dgm:t>
    </dgm:pt>
    <dgm:pt modelId="{2C5EBD96-CEDF-4256-8875-DEC91E0F7C38}" type="sibTrans" cxnId="{D874EB28-AD34-4A33-8DBB-9B37A62FC382}">
      <dgm:prSet/>
      <dgm:spPr/>
      <dgm:t>
        <a:bodyPr/>
        <a:lstStyle/>
        <a:p>
          <a:endParaRPr lang="ru-RU"/>
        </a:p>
      </dgm:t>
    </dgm:pt>
    <dgm:pt modelId="{9488632A-6DA6-43C1-B941-BD02DADF9CD9}">
      <dgm:prSet phldrT="[Текст]" custT="1"/>
      <dgm:spPr/>
      <dgm:t>
        <a:bodyPr/>
        <a:lstStyle/>
        <a:p>
          <a:r>
            <a:rPr lang="ru-RU" sz="2400" dirty="0" smtClean="0"/>
            <a:t>Контроль наката на полоз</a:t>
          </a:r>
          <a:endParaRPr lang="ru-RU" sz="2400" dirty="0"/>
        </a:p>
      </dgm:t>
    </dgm:pt>
    <dgm:pt modelId="{E8B4678F-706D-454F-9E73-C8E5D871D47F}" type="parTrans" cxnId="{B009F645-BCF9-4D0A-AD47-01387A80EA51}">
      <dgm:prSet/>
      <dgm:spPr/>
      <dgm:t>
        <a:bodyPr/>
        <a:lstStyle/>
        <a:p>
          <a:endParaRPr lang="ru-RU"/>
        </a:p>
      </dgm:t>
    </dgm:pt>
    <dgm:pt modelId="{05F3ED3D-DC87-43A6-A29E-A05090BAD79A}" type="sibTrans" cxnId="{B009F645-BCF9-4D0A-AD47-01387A80EA51}">
      <dgm:prSet/>
      <dgm:spPr/>
      <dgm:t>
        <a:bodyPr/>
        <a:lstStyle/>
        <a:p>
          <a:endParaRPr lang="ru-RU"/>
        </a:p>
      </dgm:t>
    </dgm:pt>
    <dgm:pt modelId="{222A1089-C310-4C2B-BDCE-77C2AA5CA70F}">
      <dgm:prSet phldrT="[Текст]" custT="1"/>
      <dgm:spPr/>
      <dgm:t>
        <a:bodyPr/>
        <a:lstStyle/>
        <a:p>
          <a:r>
            <a:rPr lang="ru-RU" sz="2400" dirty="0" smtClean="0"/>
            <a:t>Контроль </a:t>
          </a:r>
          <a:r>
            <a:rPr lang="ru-RU" sz="2400" dirty="0" err="1" smtClean="0"/>
            <a:t>башмакосбрасывателя</a:t>
          </a:r>
          <a:endParaRPr lang="ru-RU" sz="2400" dirty="0"/>
        </a:p>
      </dgm:t>
    </dgm:pt>
    <dgm:pt modelId="{F5FD9518-45B1-4505-8017-70E5862C7C4D}" type="parTrans" cxnId="{6AF98C2D-15F0-4074-9339-864B125E334B}">
      <dgm:prSet/>
      <dgm:spPr/>
      <dgm:t>
        <a:bodyPr/>
        <a:lstStyle/>
        <a:p>
          <a:endParaRPr lang="ru-RU"/>
        </a:p>
      </dgm:t>
    </dgm:pt>
    <dgm:pt modelId="{FCBDCF3A-4085-413C-964F-F2F76E2B1C4C}" type="sibTrans" cxnId="{6AF98C2D-15F0-4074-9339-864B125E334B}">
      <dgm:prSet/>
      <dgm:spPr/>
      <dgm:t>
        <a:bodyPr/>
        <a:lstStyle/>
        <a:p>
          <a:endParaRPr lang="ru-RU"/>
        </a:p>
      </dgm:t>
    </dgm:pt>
    <dgm:pt modelId="{691AA5F6-3277-4ABE-B1E7-2537B894E217}">
      <dgm:prSet phldrT="[Текст]" custT="1"/>
      <dgm:spPr/>
      <dgm:t>
        <a:bodyPr/>
        <a:lstStyle/>
        <a:p>
          <a:r>
            <a:rPr lang="ru-RU" sz="2400" dirty="0" smtClean="0"/>
            <a:t>Привязка к конкретному пути</a:t>
          </a:r>
          <a:endParaRPr lang="ru-RU" sz="2400" dirty="0"/>
        </a:p>
      </dgm:t>
    </dgm:pt>
    <dgm:pt modelId="{7F74B74C-2166-43E9-9807-2A71EDC59530}" type="parTrans" cxnId="{9F20D38C-D55C-4AFF-86F0-3AD0D0B0F91B}">
      <dgm:prSet/>
      <dgm:spPr/>
      <dgm:t>
        <a:bodyPr/>
        <a:lstStyle/>
        <a:p>
          <a:endParaRPr lang="ru-RU"/>
        </a:p>
      </dgm:t>
    </dgm:pt>
    <dgm:pt modelId="{574A8372-F375-4838-85C3-6AC0F51F74ED}" type="sibTrans" cxnId="{9F20D38C-D55C-4AFF-86F0-3AD0D0B0F91B}">
      <dgm:prSet/>
      <dgm:spPr/>
      <dgm:t>
        <a:bodyPr/>
        <a:lstStyle/>
        <a:p>
          <a:endParaRPr lang="ru-RU"/>
        </a:p>
      </dgm:t>
    </dgm:pt>
    <dgm:pt modelId="{5AF0C716-BC7F-42B2-AAD9-A0090A490CBF}" type="pres">
      <dgm:prSet presAssocID="{FCC29CEF-E059-454E-BD2D-05D3CD5B46A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4E18CA8-8D64-4D52-B3B8-113A1D2A138C}" type="pres">
      <dgm:prSet presAssocID="{68388DC7-12F0-41B5-8BB5-251EA53E1425}" presName="singleCycle" presStyleCnt="0"/>
      <dgm:spPr/>
    </dgm:pt>
    <dgm:pt modelId="{B3F7E445-9E4F-4F6D-96DB-1FACF19478D3}" type="pres">
      <dgm:prSet presAssocID="{68388DC7-12F0-41B5-8BB5-251EA53E1425}" presName="singleCenter" presStyleLbl="node1" presStyleIdx="0" presStyleCnt="6" custLinFactNeighborX="-49907" custLinFactNeighborY="-6078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6E534288-EE44-4121-92D4-FB1A69C72FF9}" type="pres">
      <dgm:prSet presAssocID="{8269FFC1-5551-4330-98F1-C1D3EFD54290}" presName="Name56" presStyleLbl="parChTrans1D2" presStyleIdx="0" presStyleCnt="5"/>
      <dgm:spPr/>
      <dgm:t>
        <a:bodyPr/>
        <a:lstStyle/>
        <a:p>
          <a:endParaRPr lang="ru-RU"/>
        </a:p>
      </dgm:t>
    </dgm:pt>
    <dgm:pt modelId="{938562F4-4274-4C84-9C5F-EA9C4BFD1873}" type="pres">
      <dgm:prSet presAssocID="{B1FA028F-ADFE-4B09-8E69-6A622221915E}" presName="text0" presStyleLbl="node1" presStyleIdx="1" presStyleCnt="6" custScaleX="257164" custScaleY="67074" custRadScaleRad="133171" custRadScaleInc="-918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D432E5-0D98-439C-8CDE-0450873C7EBE}" type="pres">
      <dgm:prSet presAssocID="{7F74B74C-2166-43E9-9807-2A71EDC59530}" presName="Name56" presStyleLbl="parChTrans1D2" presStyleIdx="1" presStyleCnt="5"/>
      <dgm:spPr/>
      <dgm:t>
        <a:bodyPr/>
        <a:lstStyle/>
        <a:p>
          <a:endParaRPr lang="ru-RU"/>
        </a:p>
      </dgm:t>
    </dgm:pt>
    <dgm:pt modelId="{71268C76-B2D7-4138-A849-87C1ED43451C}" type="pres">
      <dgm:prSet presAssocID="{691AA5F6-3277-4ABE-B1E7-2537B894E217}" presName="text0" presStyleLbl="node1" presStyleIdx="2" presStyleCnt="6" custScaleX="276122" custScaleY="75683" custRadScaleRad="113728" custRadScaleInc="-947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8B47C3-32EC-4603-8A25-0F7CB07906A1}" type="pres">
      <dgm:prSet presAssocID="{90D61FCD-911D-4A81-84A9-09A89B99CB15}" presName="Name56" presStyleLbl="parChTrans1D2" presStyleIdx="2" presStyleCnt="5"/>
      <dgm:spPr/>
      <dgm:t>
        <a:bodyPr/>
        <a:lstStyle/>
        <a:p>
          <a:endParaRPr lang="ru-RU"/>
        </a:p>
      </dgm:t>
    </dgm:pt>
    <dgm:pt modelId="{E3D51826-1EED-4B91-B203-2C4A34CA172D}" type="pres">
      <dgm:prSet presAssocID="{5FBDF4DE-D6D9-4244-A6F0-0BCEA962060A}" presName="text0" presStyleLbl="node1" presStyleIdx="3" presStyleCnt="6" custScaleX="353541" custScaleY="64567" custRadScaleRad="75512" custRadScaleInc="-1813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D4C03E-3033-4403-AFCC-7933E2BD35A5}" type="pres">
      <dgm:prSet presAssocID="{F5FD9518-45B1-4505-8017-70E5862C7C4D}" presName="Name56" presStyleLbl="parChTrans1D2" presStyleIdx="3" presStyleCnt="5"/>
      <dgm:spPr/>
      <dgm:t>
        <a:bodyPr/>
        <a:lstStyle/>
        <a:p>
          <a:endParaRPr lang="ru-RU"/>
        </a:p>
      </dgm:t>
    </dgm:pt>
    <dgm:pt modelId="{F9796DD0-268D-433A-8193-F08EEAA1CA75}" type="pres">
      <dgm:prSet presAssocID="{222A1089-C310-4C2B-BDCE-77C2AA5CA70F}" presName="text0" presStyleLbl="node1" presStyleIdx="4" presStyleCnt="6" custScaleX="334451" custScaleY="75251" custRadScaleRad="83654" custRadScaleInc="-251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6FA3F8-B872-46A8-B64E-7A39B186BC03}" type="pres">
      <dgm:prSet presAssocID="{E8B4678F-706D-454F-9E73-C8E5D871D47F}" presName="Name56" presStyleLbl="parChTrans1D2" presStyleIdx="4" presStyleCnt="5"/>
      <dgm:spPr/>
      <dgm:t>
        <a:bodyPr/>
        <a:lstStyle/>
        <a:p>
          <a:endParaRPr lang="ru-RU"/>
        </a:p>
      </dgm:t>
    </dgm:pt>
    <dgm:pt modelId="{4E4B530B-F006-4300-BF1D-D32FC22FAAF3}" type="pres">
      <dgm:prSet presAssocID="{9488632A-6DA6-43C1-B941-BD02DADF9CD9}" presName="text0" presStyleLbl="node1" presStyleIdx="5" presStyleCnt="6" custScaleX="286597" custScaleY="76710" custRadScaleRad="112827" custRadScaleInc="-2020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E6F001-62AF-4A6D-ADBB-21D156C14DA7}" type="presOf" srcId="{8269FFC1-5551-4330-98F1-C1D3EFD54290}" destId="{6E534288-EE44-4121-92D4-FB1A69C72FF9}" srcOrd="0" destOrd="0" presId="urn:microsoft.com/office/officeart/2008/layout/RadialCluster"/>
    <dgm:cxn modelId="{EF933C4E-3B9B-41ED-953C-FF179EA2598F}" srcId="{68388DC7-12F0-41B5-8BB5-251EA53E1425}" destId="{B1FA028F-ADFE-4B09-8E69-6A622221915E}" srcOrd="0" destOrd="0" parTransId="{8269FFC1-5551-4330-98F1-C1D3EFD54290}" sibTransId="{BF80609F-39CF-46C8-98F9-F1D1C86C0A69}"/>
    <dgm:cxn modelId="{B009F645-BCF9-4D0A-AD47-01387A80EA51}" srcId="{68388DC7-12F0-41B5-8BB5-251EA53E1425}" destId="{9488632A-6DA6-43C1-B941-BD02DADF9CD9}" srcOrd="4" destOrd="0" parTransId="{E8B4678F-706D-454F-9E73-C8E5D871D47F}" sibTransId="{05F3ED3D-DC87-43A6-A29E-A05090BAD79A}"/>
    <dgm:cxn modelId="{1423DFE0-37B2-415A-BE64-5DBFABCB6184}" type="presOf" srcId="{90D61FCD-911D-4A81-84A9-09A89B99CB15}" destId="{F78B47C3-32EC-4603-8A25-0F7CB07906A1}" srcOrd="0" destOrd="0" presId="urn:microsoft.com/office/officeart/2008/layout/RadialCluster"/>
    <dgm:cxn modelId="{41543283-5628-48A2-9C06-75851E7D5C6E}" type="presOf" srcId="{222A1089-C310-4C2B-BDCE-77C2AA5CA70F}" destId="{F9796DD0-268D-433A-8193-F08EEAA1CA75}" srcOrd="0" destOrd="0" presId="urn:microsoft.com/office/officeart/2008/layout/RadialCluster"/>
    <dgm:cxn modelId="{EB575C3A-638E-4371-9206-E35696C4D0A2}" type="presOf" srcId="{691AA5F6-3277-4ABE-B1E7-2537B894E217}" destId="{71268C76-B2D7-4138-A849-87C1ED43451C}" srcOrd="0" destOrd="0" presId="urn:microsoft.com/office/officeart/2008/layout/RadialCluster"/>
    <dgm:cxn modelId="{BA4B07BE-50BC-460C-B7CD-43534C8BB0B0}" type="presOf" srcId="{9488632A-6DA6-43C1-B941-BD02DADF9CD9}" destId="{4E4B530B-F006-4300-BF1D-D32FC22FAAF3}" srcOrd="0" destOrd="0" presId="urn:microsoft.com/office/officeart/2008/layout/RadialCluster"/>
    <dgm:cxn modelId="{82D32F0A-BF96-402F-B22B-94E43996A564}" type="presOf" srcId="{B1FA028F-ADFE-4B09-8E69-6A622221915E}" destId="{938562F4-4274-4C84-9C5F-EA9C4BFD1873}" srcOrd="0" destOrd="0" presId="urn:microsoft.com/office/officeart/2008/layout/RadialCluster"/>
    <dgm:cxn modelId="{B97C52B8-CA9D-4B65-B8DA-071AF5A40CAA}" type="presOf" srcId="{68388DC7-12F0-41B5-8BB5-251EA53E1425}" destId="{B3F7E445-9E4F-4F6D-96DB-1FACF19478D3}" srcOrd="0" destOrd="0" presId="urn:microsoft.com/office/officeart/2008/layout/RadialCluster"/>
    <dgm:cxn modelId="{3789A7A5-03BA-48E6-8234-913E9F37FCE9}" srcId="{FCC29CEF-E059-454E-BD2D-05D3CD5B46A3}" destId="{68388DC7-12F0-41B5-8BB5-251EA53E1425}" srcOrd="0" destOrd="0" parTransId="{94399852-BC49-4790-8ACD-F37B6E3D359F}" sibTransId="{F2963EB3-2453-4146-8174-C350B2F6E140}"/>
    <dgm:cxn modelId="{D874EB28-AD34-4A33-8DBB-9B37A62FC382}" srcId="{68388DC7-12F0-41B5-8BB5-251EA53E1425}" destId="{5FBDF4DE-D6D9-4244-A6F0-0BCEA962060A}" srcOrd="2" destOrd="0" parTransId="{90D61FCD-911D-4A81-84A9-09A89B99CB15}" sibTransId="{2C5EBD96-CEDF-4256-8875-DEC91E0F7C38}"/>
    <dgm:cxn modelId="{DA3ABD9C-4CA8-4A80-BD50-B0A28DAFE03B}" type="presOf" srcId="{5FBDF4DE-D6D9-4244-A6F0-0BCEA962060A}" destId="{E3D51826-1EED-4B91-B203-2C4A34CA172D}" srcOrd="0" destOrd="0" presId="urn:microsoft.com/office/officeart/2008/layout/RadialCluster"/>
    <dgm:cxn modelId="{FEA8DFF8-B0F2-46E3-A765-A7DF7E7E9026}" type="presOf" srcId="{F5FD9518-45B1-4505-8017-70E5862C7C4D}" destId="{06D4C03E-3033-4403-AFCC-7933E2BD35A5}" srcOrd="0" destOrd="0" presId="urn:microsoft.com/office/officeart/2008/layout/RadialCluster"/>
    <dgm:cxn modelId="{9F20D38C-D55C-4AFF-86F0-3AD0D0B0F91B}" srcId="{68388DC7-12F0-41B5-8BB5-251EA53E1425}" destId="{691AA5F6-3277-4ABE-B1E7-2537B894E217}" srcOrd="1" destOrd="0" parTransId="{7F74B74C-2166-43E9-9807-2A71EDC59530}" sibTransId="{574A8372-F375-4838-85C3-6AC0F51F74ED}"/>
    <dgm:cxn modelId="{95BD6096-7488-4162-9ED1-F96962847CCB}" type="presOf" srcId="{7F74B74C-2166-43E9-9807-2A71EDC59530}" destId="{72D432E5-0D98-439C-8CDE-0450873C7EBE}" srcOrd="0" destOrd="0" presId="urn:microsoft.com/office/officeart/2008/layout/RadialCluster"/>
    <dgm:cxn modelId="{8FF9C0B8-55E5-4272-B862-D41A024D50F3}" type="presOf" srcId="{E8B4678F-706D-454F-9E73-C8E5D871D47F}" destId="{C66FA3F8-B872-46A8-B64E-7A39B186BC03}" srcOrd="0" destOrd="0" presId="urn:microsoft.com/office/officeart/2008/layout/RadialCluster"/>
    <dgm:cxn modelId="{9F634D51-B678-40E9-AB6E-5B27E5193577}" type="presOf" srcId="{FCC29CEF-E059-454E-BD2D-05D3CD5B46A3}" destId="{5AF0C716-BC7F-42B2-AAD9-A0090A490CBF}" srcOrd="0" destOrd="0" presId="urn:microsoft.com/office/officeart/2008/layout/RadialCluster"/>
    <dgm:cxn modelId="{6AF98C2D-15F0-4074-9339-864B125E334B}" srcId="{68388DC7-12F0-41B5-8BB5-251EA53E1425}" destId="{222A1089-C310-4C2B-BDCE-77C2AA5CA70F}" srcOrd="3" destOrd="0" parTransId="{F5FD9518-45B1-4505-8017-70E5862C7C4D}" sibTransId="{FCBDCF3A-4085-413C-964F-F2F76E2B1C4C}"/>
    <dgm:cxn modelId="{84C5937A-F22A-4E3B-8E39-586D2EA08BC3}" type="presParOf" srcId="{5AF0C716-BC7F-42B2-AAD9-A0090A490CBF}" destId="{A4E18CA8-8D64-4D52-B3B8-113A1D2A138C}" srcOrd="0" destOrd="0" presId="urn:microsoft.com/office/officeart/2008/layout/RadialCluster"/>
    <dgm:cxn modelId="{A2863329-03C9-43C2-8653-95166DCAE683}" type="presParOf" srcId="{A4E18CA8-8D64-4D52-B3B8-113A1D2A138C}" destId="{B3F7E445-9E4F-4F6D-96DB-1FACF19478D3}" srcOrd="0" destOrd="0" presId="urn:microsoft.com/office/officeart/2008/layout/RadialCluster"/>
    <dgm:cxn modelId="{3CB69D84-6A8F-4760-827D-68BD8D81A8A7}" type="presParOf" srcId="{A4E18CA8-8D64-4D52-B3B8-113A1D2A138C}" destId="{6E534288-EE44-4121-92D4-FB1A69C72FF9}" srcOrd="1" destOrd="0" presId="urn:microsoft.com/office/officeart/2008/layout/RadialCluster"/>
    <dgm:cxn modelId="{48C902C0-0122-497B-B8F6-8F571ACC733D}" type="presParOf" srcId="{A4E18CA8-8D64-4D52-B3B8-113A1D2A138C}" destId="{938562F4-4274-4C84-9C5F-EA9C4BFD1873}" srcOrd="2" destOrd="0" presId="urn:microsoft.com/office/officeart/2008/layout/RadialCluster"/>
    <dgm:cxn modelId="{8A90A435-173F-4E6C-946D-215914D0A026}" type="presParOf" srcId="{A4E18CA8-8D64-4D52-B3B8-113A1D2A138C}" destId="{72D432E5-0D98-439C-8CDE-0450873C7EBE}" srcOrd="3" destOrd="0" presId="urn:microsoft.com/office/officeart/2008/layout/RadialCluster"/>
    <dgm:cxn modelId="{AC24D2C3-48CD-42C2-B037-6AE379C978F5}" type="presParOf" srcId="{A4E18CA8-8D64-4D52-B3B8-113A1D2A138C}" destId="{71268C76-B2D7-4138-A849-87C1ED43451C}" srcOrd="4" destOrd="0" presId="urn:microsoft.com/office/officeart/2008/layout/RadialCluster"/>
    <dgm:cxn modelId="{D6800343-23FF-4162-881F-8E830CD9853A}" type="presParOf" srcId="{A4E18CA8-8D64-4D52-B3B8-113A1D2A138C}" destId="{F78B47C3-32EC-4603-8A25-0F7CB07906A1}" srcOrd="5" destOrd="0" presId="urn:microsoft.com/office/officeart/2008/layout/RadialCluster"/>
    <dgm:cxn modelId="{DCE196B5-59C6-4885-9945-2FD5DDC61C84}" type="presParOf" srcId="{A4E18CA8-8D64-4D52-B3B8-113A1D2A138C}" destId="{E3D51826-1EED-4B91-B203-2C4A34CA172D}" srcOrd="6" destOrd="0" presId="urn:microsoft.com/office/officeart/2008/layout/RadialCluster"/>
    <dgm:cxn modelId="{AAF34331-8439-4F16-A527-D3477F05C5EF}" type="presParOf" srcId="{A4E18CA8-8D64-4D52-B3B8-113A1D2A138C}" destId="{06D4C03E-3033-4403-AFCC-7933E2BD35A5}" srcOrd="7" destOrd="0" presId="urn:microsoft.com/office/officeart/2008/layout/RadialCluster"/>
    <dgm:cxn modelId="{DB7A2E39-8D8C-4520-B1F9-431858FD0A56}" type="presParOf" srcId="{A4E18CA8-8D64-4D52-B3B8-113A1D2A138C}" destId="{F9796DD0-268D-433A-8193-F08EEAA1CA75}" srcOrd="8" destOrd="0" presId="urn:microsoft.com/office/officeart/2008/layout/RadialCluster"/>
    <dgm:cxn modelId="{4B2D09EE-A632-4E03-8EF0-4928F338C3FB}" type="presParOf" srcId="{A4E18CA8-8D64-4D52-B3B8-113A1D2A138C}" destId="{C66FA3F8-B872-46A8-B64E-7A39B186BC03}" srcOrd="9" destOrd="0" presId="urn:microsoft.com/office/officeart/2008/layout/RadialCluster"/>
    <dgm:cxn modelId="{D48CEA4C-1C20-4C1D-AC47-8E15B99D37E3}" type="presParOf" srcId="{A4E18CA8-8D64-4D52-B3B8-113A1D2A138C}" destId="{4E4B530B-F006-4300-BF1D-D32FC22FAAF3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49706E-3413-4F83-8330-0DF98870300D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DF939D4-105A-4C93-A940-510A6662EF5D}">
      <dgm:prSet phldrT="[Текст]" custT="1"/>
      <dgm:spPr/>
      <dgm:t>
        <a:bodyPr vert="vert270"/>
        <a:lstStyle/>
        <a:p>
          <a:pPr algn="ctr"/>
          <a:r>
            <a:rPr lang="ru-RU" sz="3200" dirty="0" smtClean="0"/>
            <a:t>Потенциальные клиенты</a:t>
          </a:r>
          <a:endParaRPr lang="ru-RU" sz="3200" dirty="0"/>
        </a:p>
      </dgm:t>
    </dgm:pt>
    <dgm:pt modelId="{50888787-994C-403C-8F48-29A96EA3FC2C}" type="parTrans" cxnId="{B512A12E-6B70-4CB5-A207-6527958DA825}">
      <dgm:prSet/>
      <dgm:spPr/>
      <dgm:t>
        <a:bodyPr/>
        <a:lstStyle/>
        <a:p>
          <a:endParaRPr lang="ru-RU"/>
        </a:p>
      </dgm:t>
    </dgm:pt>
    <dgm:pt modelId="{13D3D580-77F2-4BCD-9747-98870E51442A}" type="sibTrans" cxnId="{B512A12E-6B70-4CB5-A207-6527958DA825}">
      <dgm:prSet/>
      <dgm:spPr/>
      <dgm:t>
        <a:bodyPr/>
        <a:lstStyle/>
        <a:p>
          <a:endParaRPr lang="ru-RU"/>
        </a:p>
      </dgm:t>
    </dgm:pt>
    <dgm:pt modelId="{0C838527-0D98-463C-8954-4614BB0C5C68}">
      <dgm:prSet phldrT="[Текст]" custT="1"/>
      <dgm:spPr/>
      <dgm:t>
        <a:bodyPr/>
        <a:lstStyle/>
        <a:p>
          <a:pPr algn="ctr"/>
          <a:r>
            <a:rPr lang="ru-RU" sz="2400" dirty="0" smtClean="0"/>
            <a:t>Структурные подразделения ОАО «РЖД»</a:t>
          </a:r>
        </a:p>
        <a:p>
          <a:pPr algn="ctr"/>
          <a:r>
            <a:rPr lang="ru-RU" sz="2400" dirty="0" smtClean="0"/>
            <a:t>(станции, локомотивные депо, пути общего пользования)</a:t>
          </a:r>
          <a:endParaRPr lang="ru-RU" sz="2400" dirty="0"/>
        </a:p>
      </dgm:t>
    </dgm:pt>
    <dgm:pt modelId="{E9389380-1CE5-43CC-967F-01F43A4FCB6D}" type="parTrans" cxnId="{8E48F03E-37C2-45D6-B580-F3DECA86BD4C}">
      <dgm:prSet/>
      <dgm:spPr/>
      <dgm:t>
        <a:bodyPr/>
        <a:lstStyle/>
        <a:p>
          <a:endParaRPr lang="ru-RU"/>
        </a:p>
      </dgm:t>
    </dgm:pt>
    <dgm:pt modelId="{D2FD65FE-349E-4E8E-A6EE-E31750E1F5BB}" type="sibTrans" cxnId="{8E48F03E-37C2-45D6-B580-F3DECA86BD4C}">
      <dgm:prSet/>
      <dgm:spPr/>
      <dgm:t>
        <a:bodyPr/>
        <a:lstStyle/>
        <a:p>
          <a:endParaRPr lang="ru-RU"/>
        </a:p>
      </dgm:t>
    </dgm:pt>
    <dgm:pt modelId="{2C20833B-93EB-4DA9-AC62-BC6F2F762AD8}">
      <dgm:prSet phldrT="[Текст]" custT="1"/>
      <dgm:spPr/>
      <dgm:t>
        <a:bodyPr/>
        <a:lstStyle/>
        <a:p>
          <a:pPr algn="ctr"/>
          <a:r>
            <a:rPr lang="ru-RU" sz="2400" dirty="0" smtClean="0"/>
            <a:t>Пути необщего пользования</a:t>
          </a:r>
          <a:endParaRPr lang="ru-RU" sz="2400" dirty="0"/>
        </a:p>
      </dgm:t>
    </dgm:pt>
    <dgm:pt modelId="{98970E6D-57C9-4C12-8297-7F80C264AC62}" type="parTrans" cxnId="{EE459457-B3CC-45EB-B39B-6C96342C29CF}">
      <dgm:prSet/>
      <dgm:spPr/>
      <dgm:t>
        <a:bodyPr/>
        <a:lstStyle/>
        <a:p>
          <a:endParaRPr lang="ru-RU"/>
        </a:p>
      </dgm:t>
    </dgm:pt>
    <dgm:pt modelId="{22488065-B19E-4ECB-A728-1ABDE3706FD6}" type="sibTrans" cxnId="{EE459457-B3CC-45EB-B39B-6C96342C29CF}">
      <dgm:prSet/>
      <dgm:spPr/>
      <dgm:t>
        <a:bodyPr/>
        <a:lstStyle/>
        <a:p>
          <a:endParaRPr lang="ru-RU"/>
        </a:p>
      </dgm:t>
    </dgm:pt>
    <dgm:pt modelId="{5A6B0D1B-4476-41CC-BC70-7B57981967D4}" type="pres">
      <dgm:prSet presAssocID="{4849706E-3413-4F83-8330-0DF98870300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CB97D23-C434-4D8F-92B5-DDD029398DCB}" type="pres">
      <dgm:prSet presAssocID="{9DF939D4-105A-4C93-A940-510A6662EF5D}" presName="thickLine" presStyleLbl="alignNode1" presStyleIdx="0" presStyleCnt="1"/>
      <dgm:spPr/>
    </dgm:pt>
    <dgm:pt modelId="{04250C67-D10E-41A2-B352-81A2534749AB}" type="pres">
      <dgm:prSet presAssocID="{9DF939D4-105A-4C93-A940-510A6662EF5D}" presName="horz1" presStyleCnt="0"/>
      <dgm:spPr/>
    </dgm:pt>
    <dgm:pt modelId="{F32F25C2-A13E-4B2B-AC66-36EB81658082}" type="pres">
      <dgm:prSet presAssocID="{9DF939D4-105A-4C93-A940-510A6662EF5D}" presName="tx1" presStyleLbl="revTx" presStyleIdx="0" presStyleCnt="3"/>
      <dgm:spPr/>
      <dgm:t>
        <a:bodyPr/>
        <a:lstStyle/>
        <a:p>
          <a:endParaRPr lang="ru-RU"/>
        </a:p>
      </dgm:t>
    </dgm:pt>
    <dgm:pt modelId="{EBB7A129-0712-457C-99B0-550A2F41BF58}" type="pres">
      <dgm:prSet presAssocID="{9DF939D4-105A-4C93-A940-510A6662EF5D}" presName="vert1" presStyleCnt="0"/>
      <dgm:spPr/>
    </dgm:pt>
    <dgm:pt modelId="{07F73DC5-94B3-46C7-A9AD-ADFF77FB4317}" type="pres">
      <dgm:prSet presAssocID="{0C838527-0D98-463C-8954-4614BB0C5C68}" presName="vertSpace2a" presStyleCnt="0"/>
      <dgm:spPr/>
    </dgm:pt>
    <dgm:pt modelId="{48EEA961-DD38-421A-BFD4-0EB4AC246044}" type="pres">
      <dgm:prSet presAssocID="{0C838527-0D98-463C-8954-4614BB0C5C68}" presName="horz2" presStyleCnt="0"/>
      <dgm:spPr/>
    </dgm:pt>
    <dgm:pt modelId="{C1CAD401-B456-4950-98E1-AC7D05247209}" type="pres">
      <dgm:prSet presAssocID="{0C838527-0D98-463C-8954-4614BB0C5C68}" presName="horzSpace2" presStyleCnt="0"/>
      <dgm:spPr/>
    </dgm:pt>
    <dgm:pt modelId="{0CBE3737-B552-41E2-83D9-0CC87E8D9156}" type="pres">
      <dgm:prSet presAssocID="{0C838527-0D98-463C-8954-4614BB0C5C68}" presName="tx2" presStyleLbl="revTx" presStyleIdx="1" presStyleCnt="3"/>
      <dgm:spPr/>
      <dgm:t>
        <a:bodyPr/>
        <a:lstStyle/>
        <a:p>
          <a:endParaRPr lang="ru-RU"/>
        </a:p>
      </dgm:t>
    </dgm:pt>
    <dgm:pt modelId="{6388921D-E9FD-4044-A299-8E8C4C31F5B1}" type="pres">
      <dgm:prSet presAssocID="{0C838527-0D98-463C-8954-4614BB0C5C68}" presName="vert2" presStyleCnt="0"/>
      <dgm:spPr/>
    </dgm:pt>
    <dgm:pt modelId="{3B11C58A-5B77-4F17-8008-1BCA1E39E09D}" type="pres">
      <dgm:prSet presAssocID="{0C838527-0D98-463C-8954-4614BB0C5C68}" presName="thinLine2b" presStyleLbl="callout" presStyleIdx="0" presStyleCnt="2"/>
      <dgm:spPr/>
    </dgm:pt>
    <dgm:pt modelId="{66FF2F97-A6D0-4CE2-8F43-A2A967A0F0DB}" type="pres">
      <dgm:prSet presAssocID="{0C838527-0D98-463C-8954-4614BB0C5C68}" presName="vertSpace2b" presStyleCnt="0"/>
      <dgm:spPr/>
    </dgm:pt>
    <dgm:pt modelId="{4DFC60E2-9B14-4392-8E35-8A9FC3E403F2}" type="pres">
      <dgm:prSet presAssocID="{2C20833B-93EB-4DA9-AC62-BC6F2F762AD8}" presName="horz2" presStyleCnt="0"/>
      <dgm:spPr/>
    </dgm:pt>
    <dgm:pt modelId="{5A808B69-1FD9-435F-8E53-0FF7690D1997}" type="pres">
      <dgm:prSet presAssocID="{2C20833B-93EB-4DA9-AC62-BC6F2F762AD8}" presName="horzSpace2" presStyleCnt="0"/>
      <dgm:spPr/>
    </dgm:pt>
    <dgm:pt modelId="{2CA7AA15-6C1D-4F8D-A3DE-8653487E9547}" type="pres">
      <dgm:prSet presAssocID="{2C20833B-93EB-4DA9-AC62-BC6F2F762AD8}" presName="tx2" presStyleLbl="revTx" presStyleIdx="2" presStyleCnt="3"/>
      <dgm:spPr/>
      <dgm:t>
        <a:bodyPr/>
        <a:lstStyle/>
        <a:p>
          <a:endParaRPr lang="ru-RU"/>
        </a:p>
      </dgm:t>
    </dgm:pt>
    <dgm:pt modelId="{89EFACAB-4C05-4EFE-912F-CCB8E25B2177}" type="pres">
      <dgm:prSet presAssocID="{2C20833B-93EB-4DA9-AC62-BC6F2F762AD8}" presName="vert2" presStyleCnt="0"/>
      <dgm:spPr/>
    </dgm:pt>
    <dgm:pt modelId="{32FA5FC3-36E8-48D8-8703-3399AF0FD4B1}" type="pres">
      <dgm:prSet presAssocID="{2C20833B-93EB-4DA9-AC62-BC6F2F762AD8}" presName="thinLine2b" presStyleLbl="callout" presStyleIdx="1" presStyleCnt="2"/>
      <dgm:spPr/>
    </dgm:pt>
    <dgm:pt modelId="{2F5ECA54-1FFB-462D-91D7-F1F9F2EFFFE4}" type="pres">
      <dgm:prSet presAssocID="{2C20833B-93EB-4DA9-AC62-BC6F2F762AD8}" presName="vertSpace2b" presStyleCnt="0"/>
      <dgm:spPr/>
    </dgm:pt>
  </dgm:ptLst>
  <dgm:cxnLst>
    <dgm:cxn modelId="{E5FDA476-D56F-48F5-8125-A989FCC106CF}" type="presOf" srcId="{4849706E-3413-4F83-8330-0DF98870300D}" destId="{5A6B0D1B-4476-41CC-BC70-7B57981967D4}" srcOrd="0" destOrd="0" presId="urn:microsoft.com/office/officeart/2008/layout/LinedList"/>
    <dgm:cxn modelId="{EE459457-B3CC-45EB-B39B-6C96342C29CF}" srcId="{9DF939D4-105A-4C93-A940-510A6662EF5D}" destId="{2C20833B-93EB-4DA9-AC62-BC6F2F762AD8}" srcOrd="1" destOrd="0" parTransId="{98970E6D-57C9-4C12-8297-7F80C264AC62}" sibTransId="{22488065-B19E-4ECB-A728-1ABDE3706FD6}"/>
    <dgm:cxn modelId="{C93336EF-DA8A-4475-B7C7-4E2DB8807FE5}" type="presOf" srcId="{0C838527-0D98-463C-8954-4614BB0C5C68}" destId="{0CBE3737-B552-41E2-83D9-0CC87E8D9156}" srcOrd="0" destOrd="0" presId="urn:microsoft.com/office/officeart/2008/layout/LinedList"/>
    <dgm:cxn modelId="{14F55CF5-FC41-422F-B0EF-99AF96B89BCE}" type="presOf" srcId="{9DF939D4-105A-4C93-A940-510A6662EF5D}" destId="{F32F25C2-A13E-4B2B-AC66-36EB81658082}" srcOrd="0" destOrd="0" presId="urn:microsoft.com/office/officeart/2008/layout/LinedList"/>
    <dgm:cxn modelId="{8E48F03E-37C2-45D6-B580-F3DECA86BD4C}" srcId="{9DF939D4-105A-4C93-A940-510A6662EF5D}" destId="{0C838527-0D98-463C-8954-4614BB0C5C68}" srcOrd="0" destOrd="0" parTransId="{E9389380-1CE5-43CC-967F-01F43A4FCB6D}" sibTransId="{D2FD65FE-349E-4E8E-A6EE-E31750E1F5BB}"/>
    <dgm:cxn modelId="{B512A12E-6B70-4CB5-A207-6527958DA825}" srcId="{4849706E-3413-4F83-8330-0DF98870300D}" destId="{9DF939D4-105A-4C93-A940-510A6662EF5D}" srcOrd="0" destOrd="0" parTransId="{50888787-994C-403C-8F48-29A96EA3FC2C}" sibTransId="{13D3D580-77F2-4BCD-9747-98870E51442A}"/>
    <dgm:cxn modelId="{8BD01461-E9D3-43B3-9598-E29A285090D8}" type="presOf" srcId="{2C20833B-93EB-4DA9-AC62-BC6F2F762AD8}" destId="{2CA7AA15-6C1D-4F8D-A3DE-8653487E9547}" srcOrd="0" destOrd="0" presId="urn:microsoft.com/office/officeart/2008/layout/LinedList"/>
    <dgm:cxn modelId="{FF800738-EEEB-4682-9243-A30276C99F3B}" type="presParOf" srcId="{5A6B0D1B-4476-41CC-BC70-7B57981967D4}" destId="{1CB97D23-C434-4D8F-92B5-DDD029398DCB}" srcOrd="0" destOrd="0" presId="urn:microsoft.com/office/officeart/2008/layout/LinedList"/>
    <dgm:cxn modelId="{099C5F6E-2EE4-4D61-8BF0-539833EDA00E}" type="presParOf" srcId="{5A6B0D1B-4476-41CC-BC70-7B57981967D4}" destId="{04250C67-D10E-41A2-B352-81A2534749AB}" srcOrd="1" destOrd="0" presId="urn:microsoft.com/office/officeart/2008/layout/LinedList"/>
    <dgm:cxn modelId="{DC9F5535-0643-4F24-B521-E3B4CC8903DB}" type="presParOf" srcId="{04250C67-D10E-41A2-B352-81A2534749AB}" destId="{F32F25C2-A13E-4B2B-AC66-36EB81658082}" srcOrd="0" destOrd="0" presId="urn:microsoft.com/office/officeart/2008/layout/LinedList"/>
    <dgm:cxn modelId="{074471AF-DA5C-49F8-B9CF-754B4DE196A9}" type="presParOf" srcId="{04250C67-D10E-41A2-B352-81A2534749AB}" destId="{EBB7A129-0712-457C-99B0-550A2F41BF58}" srcOrd="1" destOrd="0" presId="urn:microsoft.com/office/officeart/2008/layout/LinedList"/>
    <dgm:cxn modelId="{EEC4C421-4B69-4B2F-AE63-53B53FFE5A3F}" type="presParOf" srcId="{EBB7A129-0712-457C-99B0-550A2F41BF58}" destId="{07F73DC5-94B3-46C7-A9AD-ADFF77FB4317}" srcOrd="0" destOrd="0" presId="urn:microsoft.com/office/officeart/2008/layout/LinedList"/>
    <dgm:cxn modelId="{C0D81229-8E57-4729-8C4B-53070EE611A6}" type="presParOf" srcId="{EBB7A129-0712-457C-99B0-550A2F41BF58}" destId="{48EEA961-DD38-421A-BFD4-0EB4AC246044}" srcOrd="1" destOrd="0" presId="urn:microsoft.com/office/officeart/2008/layout/LinedList"/>
    <dgm:cxn modelId="{C2E82148-79A1-409E-BB94-35975A3AF56A}" type="presParOf" srcId="{48EEA961-DD38-421A-BFD4-0EB4AC246044}" destId="{C1CAD401-B456-4950-98E1-AC7D05247209}" srcOrd="0" destOrd="0" presId="urn:microsoft.com/office/officeart/2008/layout/LinedList"/>
    <dgm:cxn modelId="{862E3AD5-1EC3-47DD-B78B-F02E2907DF42}" type="presParOf" srcId="{48EEA961-DD38-421A-BFD4-0EB4AC246044}" destId="{0CBE3737-B552-41E2-83D9-0CC87E8D9156}" srcOrd="1" destOrd="0" presId="urn:microsoft.com/office/officeart/2008/layout/LinedList"/>
    <dgm:cxn modelId="{2AD22123-6F40-41E6-9AA8-F02A37CE2423}" type="presParOf" srcId="{48EEA961-DD38-421A-BFD4-0EB4AC246044}" destId="{6388921D-E9FD-4044-A299-8E8C4C31F5B1}" srcOrd="2" destOrd="0" presId="urn:microsoft.com/office/officeart/2008/layout/LinedList"/>
    <dgm:cxn modelId="{79505345-F4D1-4478-A53B-F60F17FD0228}" type="presParOf" srcId="{EBB7A129-0712-457C-99B0-550A2F41BF58}" destId="{3B11C58A-5B77-4F17-8008-1BCA1E39E09D}" srcOrd="2" destOrd="0" presId="urn:microsoft.com/office/officeart/2008/layout/LinedList"/>
    <dgm:cxn modelId="{6C9BE731-C800-4971-AAB5-765B3C23699F}" type="presParOf" srcId="{EBB7A129-0712-457C-99B0-550A2F41BF58}" destId="{66FF2F97-A6D0-4CE2-8F43-A2A967A0F0DB}" srcOrd="3" destOrd="0" presId="urn:microsoft.com/office/officeart/2008/layout/LinedList"/>
    <dgm:cxn modelId="{8462A132-E858-4194-9724-B51A87861A0F}" type="presParOf" srcId="{EBB7A129-0712-457C-99B0-550A2F41BF58}" destId="{4DFC60E2-9B14-4392-8E35-8A9FC3E403F2}" srcOrd="4" destOrd="0" presId="urn:microsoft.com/office/officeart/2008/layout/LinedList"/>
    <dgm:cxn modelId="{EAFAA5BB-DADC-4CFE-8D84-DACACD875E6B}" type="presParOf" srcId="{4DFC60E2-9B14-4392-8E35-8A9FC3E403F2}" destId="{5A808B69-1FD9-435F-8E53-0FF7690D1997}" srcOrd="0" destOrd="0" presId="urn:microsoft.com/office/officeart/2008/layout/LinedList"/>
    <dgm:cxn modelId="{C4E9E530-EFB1-4A80-BD1B-EF81DB2AC9BB}" type="presParOf" srcId="{4DFC60E2-9B14-4392-8E35-8A9FC3E403F2}" destId="{2CA7AA15-6C1D-4F8D-A3DE-8653487E9547}" srcOrd="1" destOrd="0" presId="urn:microsoft.com/office/officeart/2008/layout/LinedList"/>
    <dgm:cxn modelId="{28EDDAAA-14F5-4CE2-9BF8-1E20A2F0C1B3}" type="presParOf" srcId="{4DFC60E2-9B14-4392-8E35-8A9FC3E403F2}" destId="{89EFACAB-4C05-4EFE-912F-CCB8E25B2177}" srcOrd="2" destOrd="0" presId="urn:microsoft.com/office/officeart/2008/layout/LinedList"/>
    <dgm:cxn modelId="{0716F3F2-14DC-4687-8135-0936CB93FD0B}" type="presParOf" srcId="{EBB7A129-0712-457C-99B0-550A2F41BF58}" destId="{32FA5FC3-36E8-48D8-8703-3399AF0FD4B1}" srcOrd="5" destOrd="0" presId="urn:microsoft.com/office/officeart/2008/layout/LinedList"/>
    <dgm:cxn modelId="{C88A7076-006B-4DEF-B0A8-5C42243F1644}" type="presParOf" srcId="{EBB7A129-0712-457C-99B0-550A2F41BF58}" destId="{2F5ECA54-1FFB-462D-91D7-F1F9F2EFFFE4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25B6D5-B741-4474-9D73-F4E548FAF6D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E8877E-5D30-42AA-A904-C3DC9E040E61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Что мы имеем на данный момент?</a:t>
          </a:r>
          <a:endParaRPr lang="ru-RU" dirty="0">
            <a:solidFill>
              <a:schemeClr val="tx1"/>
            </a:solidFill>
          </a:endParaRPr>
        </a:p>
      </dgm:t>
    </dgm:pt>
    <dgm:pt modelId="{38AF67CD-8CD0-4861-8FD0-CCDCB4629E9A}" type="parTrans" cxnId="{006174EF-87E5-4414-8F39-96F99465FEF1}">
      <dgm:prSet/>
      <dgm:spPr/>
      <dgm:t>
        <a:bodyPr/>
        <a:lstStyle/>
        <a:p>
          <a:endParaRPr lang="ru-RU"/>
        </a:p>
      </dgm:t>
    </dgm:pt>
    <dgm:pt modelId="{454F6CE4-EF83-4430-8166-F329C57F3AF2}" type="sibTrans" cxnId="{006174EF-87E5-4414-8F39-96F99465FEF1}">
      <dgm:prSet/>
      <dgm:spPr/>
      <dgm:t>
        <a:bodyPr/>
        <a:lstStyle/>
        <a:p>
          <a:endParaRPr lang="ru-RU"/>
        </a:p>
      </dgm:t>
    </dgm:pt>
    <dgm:pt modelId="{22C28AEC-890E-4F4B-A3EE-9B3DEBA6F41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Заинтересованность в продукте шч-12</a:t>
          </a:r>
          <a:endParaRPr lang="ru-RU" dirty="0">
            <a:solidFill>
              <a:schemeClr val="tx1"/>
            </a:solidFill>
          </a:endParaRPr>
        </a:p>
      </dgm:t>
    </dgm:pt>
    <dgm:pt modelId="{5D3FF30B-CBBB-45EC-82B5-8D79419CA642}" type="parTrans" cxnId="{8FCF4CB8-0CD3-4538-B4D8-3280D293B806}">
      <dgm:prSet/>
      <dgm:spPr/>
      <dgm:t>
        <a:bodyPr/>
        <a:lstStyle/>
        <a:p>
          <a:endParaRPr lang="ru-RU"/>
        </a:p>
      </dgm:t>
    </dgm:pt>
    <dgm:pt modelId="{9EAD3DA9-1048-4946-96F5-BF5687A3F7AC}" type="sibTrans" cxnId="{8FCF4CB8-0CD3-4538-B4D8-3280D293B806}">
      <dgm:prSet/>
      <dgm:spPr/>
      <dgm:t>
        <a:bodyPr/>
        <a:lstStyle/>
        <a:p>
          <a:endParaRPr lang="ru-RU"/>
        </a:p>
      </dgm:t>
    </dgm:pt>
    <dgm:pt modelId="{FCFC8E83-6E57-4BEE-814F-97EF52CECC9E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Договоренность о тестировании устройства</a:t>
          </a:r>
          <a:endParaRPr lang="ru-RU" dirty="0">
            <a:solidFill>
              <a:schemeClr val="tx1"/>
            </a:solidFill>
          </a:endParaRPr>
        </a:p>
      </dgm:t>
    </dgm:pt>
    <dgm:pt modelId="{C1DA54A8-7925-4D3C-AF47-777F9B2FA008}" type="parTrans" cxnId="{76980AA5-1A23-427A-8341-415923A45D12}">
      <dgm:prSet/>
      <dgm:spPr/>
      <dgm:t>
        <a:bodyPr/>
        <a:lstStyle/>
        <a:p>
          <a:endParaRPr lang="ru-RU"/>
        </a:p>
      </dgm:t>
    </dgm:pt>
    <dgm:pt modelId="{19B146A1-6FF8-4405-B9FE-02BE7E7063E6}" type="sibTrans" cxnId="{76980AA5-1A23-427A-8341-415923A45D12}">
      <dgm:prSet/>
      <dgm:spPr/>
      <dgm:t>
        <a:bodyPr/>
        <a:lstStyle/>
        <a:p>
          <a:endParaRPr lang="ru-RU"/>
        </a:p>
      </dgm:t>
    </dgm:pt>
    <dgm:pt modelId="{D18EF1D7-60D8-4660-9B96-8F08BE69D256}" type="pres">
      <dgm:prSet presAssocID="{A925B6D5-B741-4474-9D73-F4E548FAF6D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A4C12C5-DF91-4F8E-807D-25456BAC1486}" type="pres">
      <dgm:prSet presAssocID="{8FE8877E-5D30-42AA-A904-C3DC9E040E61}" presName="hierRoot1" presStyleCnt="0">
        <dgm:presLayoutVars>
          <dgm:hierBranch val="init"/>
        </dgm:presLayoutVars>
      </dgm:prSet>
      <dgm:spPr/>
    </dgm:pt>
    <dgm:pt modelId="{8C9F0FEC-1F7C-4291-85B1-3A8FAF33BBD8}" type="pres">
      <dgm:prSet presAssocID="{8FE8877E-5D30-42AA-A904-C3DC9E040E61}" presName="rootComposite1" presStyleCnt="0"/>
      <dgm:spPr/>
    </dgm:pt>
    <dgm:pt modelId="{96CD1DB8-BD53-4CBA-A72B-30D57E851BDD}" type="pres">
      <dgm:prSet presAssocID="{8FE8877E-5D30-42AA-A904-C3DC9E040E6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C408CB-B4D3-4088-9199-70B3E67C41DB}" type="pres">
      <dgm:prSet presAssocID="{8FE8877E-5D30-42AA-A904-C3DC9E040E6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B1CB054D-D1BF-47D3-B304-FCEBFD349B66}" type="pres">
      <dgm:prSet presAssocID="{8FE8877E-5D30-42AA-A904-C3DC9E040E61}" presName="hierChild2" presStyleCnt="0"/>
      <dgm:spPr/>
    </dgm:pt>
    <dgm:pt modelId="{9443071F-BD88-4303-B20E-6AB42CF5306E}" type="pres">
      <dgm:prSet presAssocID="{5D3FF30B-CBBB-45EC-82B5-8D79419CA642}" presName="Name37" presStyleLbl="parChTrans1D2" presStyleIdx="0" presStyleCnt="2"/>
      <dgm:spPr/>
      <dgm:t>
        <a:bodyPr/>
        <a:lstStyle/>
        <a:p>
          <a:endParaRPr lang="ru-RU"/>
        </a:p>
      </dgm:t>
    </dgm:pt>
    <dgm:pt modelId="{CA4635F1-DA53-493C-8A76-1C7C1F66ECAB}" type="pres">
      <dgm:prSet presAssocID="{22C28AEC-890E-4F4B-A3EE-9B3DEBA6F416}" presName="hierRoot2" presStyleCnt="0">
        <dgm:presLayoutVars>
          <dgm:hierBranch val="init"/>
        </dgm:presLayoutVars>
      </dgm:prSet>
      <dgm:spPr/>
    </dgm:pt>
    <dgm:pt modelId="{95E26516-DB71-4094-B94F-9B951C8DE77A}" type="pres">
      <dgm:prSet presAssocID="{22C28AEC-890E-4F4B-A3EE-9B3DEBA6F416}" presName="rootComposite" presStyleCnt="0"/>
      <dgm:spPr/>
    </dgm:pt>
    <dgm:pt modelId="{BD7650D5-BC1B-4434-ADDF-767FDD0FD3C4}" type="pres">
      <dgm:prSet presAssocID="{22C28AEC-890E-4F4B-A3EE-9B3DEBA6F416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98998B-DF3B-46A5-82AD-9D2A9CA43FF2}" type="pres">
      <dgm:prSet presAssocID="{22C28AEC-890E-4F4B-A3EE-9B3DEBA6F416}" presName="rootConnector" presStyleLbl="node2" presStyleIdx="0" presStyleCnt="2"/>
      <dgm:spPr/>
      <dgm:t>
        <a:bodyPr/>
        <a:lstStyle/>
        <a:p>
          <a:endParaRPr lang="ru-RU"/>
        </a:p>
      </dgm:t>
    </dgm:pt>
    <dgm:pt modelId="{39F0BA12-064E-44F5-BBFD-249DADA638BF}" type="pres">
      <dgm:prSet presAssocID="{22C28AEC-890E-4F4B-A3EE-9B3DEBA6F416}" presName="hierChild4" presStyleCnt="0"/>
      <dgm:spPr/>
    </dgm:pt>
    <dgm:pt modelId="{78295DA4-091F-4A1F-AF10-143FFA91CD7F}" type="pres">
      <dgm:prSet presAssocID="{22C28AEC-890E-4F4B-A3EE-9B3DEBA6F416}" presName="hierChild5" presStyleCnt="0"/>
      <dgm:spPr/>
    </dgm:pt>
    <dgm:pt modelId="{A4943BA5-BA74-42CA-B2BE-F8AEA3213114}" type="pres">
      <dgm:prSet presAssocID="{C1DA54A8-7925-4D3C-AF47-777F9B2FA008}" presName="Name37" presStyleLbl="parChTrans1D2" presStyleIdx="1" presStyleCnt="2"/>
      <dgm:spPr/>
      <dgm:t>
        <a:bodyPr/>
        <a:lstStyle/>
        <a:p>
          <a:endParaRPr lang="ru-RU"/>
        </a:p>
      </dgm:t>
    </dgm:pt>
    <dgm:pt modelId="{BE53875A-27E7-43A6-93DE-44B4FD471ED5}" type="pres">
      <dgm:prSet presAssocID="{FCFC8E83-6E57-4BEE-814F-97EF52CECC9E}" presName="hierRoot2" presStyleCnt="0">
        <dgm:presLayoutVars>
          <dgm:hierBranch val="init"/>
        </dgm:presLayoutVars>
      </dgm:prSet>
      <dgm:spPr/>
    </dgm:pt>
    <dgm:pt modelId="{764E8565-D17E-4AD9-A1FB-14083F72BDCE}" type="pres">
      <dgm:prSet presAssocID="{FCFC8E83-6E57-4BEE-814F-97EF52CECC9E}" presName="rootComposite" presStyleCnt="0"/>
      <dgm:spPr/>
    </dgm:pt>
    <dgm:pt modelId="{11328C27-7C4C-4E9B-B9E7-D2057A888C69}" type="pres">
      <dgm:prSet presAssocID="{FCFC8E83-6E57-4BEE-814F-97EF52CECC9E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C35F66-A05E-47B0-AF2B-BF425267CCD0}" type="pres">
      <dgm:prSet presAssocID="{FCFC8E83-6E57-4BEE-814F-97EF52CECC9E}" presName="rootConnector" presStyleLbl="node2" presStyleIdx="1" presStyleCnt="2"/>
      <dgm:spPr/>
      <dgm:t>
        <a:bodyPr/>
        <a:lstStyle/>
        <a:p>
          <a:endParaRPr lang="ru-RU"/>
        </a:p>
      </dgm:t>
    </dgm:pt>
    <dgm:pt modelId="{54BDDB3E-6DEA-46B8-A041-59CA21D6BDB8}" type="pres">
      <dgm:prSet presAssocID="{FCFC8E83-6E57-4BEE-814F-97EF52CECC9E}" presName="hierChild4" presStyleCnt="0"/>
      <dgm:spPr/>
    </dgm:pt>
    <dgm:pt modelId="{A986C52C-040C-46BB-8C30-BA8A61E44319}" type="pres">
      <dgm:prSet presAssocID="{FCFC8E83-6E57-4BEE-814F-97EF52CECC9E}" presName="hierChild5" presStyleCnt="0"/>
      <dgm:spPr/>
    </dgm:pt>
    <dgm:pt modelId="{11F9F0F1-E439-4E1A-ADD1-61B6D0343BE4}" type="pres">
      <dgm:prSet presAssocID="{8FE8877E-5D30-42AA-A904-C3DC9E040E61}" presName="hierChild3" presStyleCnt="0"/>
      <dgm:spPr/>
    </dgm:pt>
  </dgm:ptLst>
  <dgm:cxnLst>
    <dgm:cxn modelId="{6EF12A57-AD06-481D-B5C0-4E7D6B7A3754}" type="presOf" srcId="{A925B6D5-B741-4474-9D73-F4E548FAF6D1}" destId="{D18EF1D7-60D8-4660-9B96-8F08BE69D256}" srcOrd="0" destOrd="0" presId="urn:microsoft.com/office/officeart/2005/8/layout/orgChart1"/>
    <dgm:cxn modelId="{006174EF-87E5-4414-8F39-96F99465FEF1}" srcId="{A925B6D5-B741-4474-9D73-F4E548FAF6D1}" destId="{8FE8877E-5D30-42AA-A904-C3DC9E040E61}" srcOrd="0" destOrd="0" parTransId="{38AF67CD-8CD0-4861-8FD0-CCDCB4629E9A}" sibTransId="{454F6CE4-EF83-4430-8166-F329C57F3AF2}"/>
    <dgm:cxn modelId="{C15A35E4-9FD9-4F6D-B566-E9266219350D}" type="presOf" srcId="{8FE8877E-5D30-42AA-A904-C3DC9E040E61}" destId="{4AC408CB-B4D3-4088-9199-70B3E67C41DB}" srcOrd="1" destOrd="0" presId="urn:microsoft.com/office/officeart/2005/8/layout/orgChart1"/>
    <dgm:cxn modelId="{886A08B4-7A88-4C2A-855E-33F0EDF216A2}" type="presOf" srcId="{22C28AEC-890E-4F4B-A3EE-9B3DEBA6F416}" destId="{BD7650D5-BC1B-4434-ADDF-767FDD0FD3C4}" srcOrd="0" destOrd="0" presId="urn:microsoft.com/office/officeart/2005/8/layout/orgChart1"/>
    <dgm:cxn modelId="{8FCF4CB8-0CD3-4538-B4D8-3280D293B806}" srcId="{8FE8877E-5D30-42AA-A904-C3DC9E040E61}" destId="{22C28AEC-890E-4F4B-A3EE-9B3DEBA6F416}" srcOrd="0" destOrd="0" parTransId="{5D3FF30B-CBBB-45EC-82B5-8D79419CA642}" sibTransId="{9EAD3DA9-1048-4946-96F5-BF5687A3F7AC}"/>
    <dgm:cxn modelId="{AAC5B359-8715-43F4-B1D5-3C6CA9E1A011}" type="presOf" srcId="{5D3FF30B-CBBB-45EC-82B5-8D79419CA642}" destId="{9443071F-BD88-4303-B20E-6AB42CF5306E}" srcOrd="0" destOrd="0" presId="urn:microsoft.com/office/officeart/2005/8/layout/orgChart1"/>
    <dgm:cxn modelId="{3E0867B0-9A30-438C-A59B-84A8997FD34D}" type="presOf" srcId="{FCFC8E83-6E57-4BEE-814F-97EF52CECC9E}" destId="{11328C27-7C4C-4E9B-B9E7-D2057A888C69}" srcOrd="0" destOrd="0" presId="urn:microsoft.com/office/officeart/2005/8/layout/orgChart1"/>
    <dgm:cxn modelId="{76980AA5-1A23-427A-8341-415923A45D12}" srcId="{8FE8877E-5D30-42AA-A904-C3DC9E040E61}" destId="{FCFC8E83-6E57-4BEE-814F-97EF52CECC9E}" srcOrd="1" destOrd="0" parTransId="{C1DA54A8-7925-4D3C-AF47-777F9B2FA008}" sibTransId="{19B146A1-6FF8-4405-B9FE-02BE7E7063E6}"/>
    <dgm:cxn modelId="{C395947C-7E75-43DB-A0B9-CC96090DBEBE}" type="presOf" srcId="{FCFC8E83-6E57-4BEE-814F-97EF52CECC9E}" destId="{A7C35F66-A05E-47B0-AF2B-BF425267CCD0}" srcOrd="1" destOrd="0" presId="urn:microsoft.com/office/officeart/2005/8/layout/orgChart1"/>
    <dgm:cxn modelId="{B4FF5267-D239-46CF-9647-7736EAC64E5F}" type="presOf" srcId="{8FE8877E-5D30-42AA-A904-C3DC9E040E61}" destId="{96CD1DB8-BD53-4CBA-A72B-30D57E851BDD}" srcOrd="0" destOrd="0" presId="urn:microsoft.com/office/officeart/2005/8/layout/orgChart1"/>
    <dgm:cxn modelId="{6F4E65D4-41F7-4BE8-968C-EBC433E2DEBF}" type="presOf" srcId="{C1DA54A8-7925-4D3C-AF47-777F9B2FA008}" destId="{A4943BA5-BA74-42CA-B2BE-F8AEA3213114}" srcOrd="0" destOrd="0" presId="urn:microsoft.com/office/officeart/2005/8/layout/orgChart1"/>
    <dgm:cxn modelId="{5F9F5198-F963-4991-AF0C-FB6F6A84E36F}" type="presOf" srcId="{22C28AEC-890E-4F4B-A3EE-9B3DEBA6F416}" destId="{D198998B-DF3B-46A5-82AD-9D2A9CA43FF2}" srcOrd="1" destOrd="0" presId="urn:microsoft.com/office/officeart/2005/8/layout/orgChart1"/>
    <dgm:cxn modelId="{7572A5FA-FE32-471D-A8A6-158685C6CA39}" type="presParOf" srcId="{D18EF1D7-60D8-4660-9B96-8F08BE69D256}" destId="{9A4C12C5-DF91-4F8E-807D-25456BAC1486}" srcOrd="0" destOrd="0" presId="urn:microsoft.com/office/officeart/2005/8/layout/orgChart1"/>
    <dgm:cxn modelId="{4F1C6912-3A02-4175-BB53-AE2FDE3D0FB7}" type="presParOf" srcId="{9A4C12C5-DF91-4F8E-807D-25456BAC1486}" destId="{8C9F0FEC-1F7C-4291-85B1-3A8FAF33BBD8}" srcOrd="0" destOrd="0" presId="urn:microsoft.com/office/officeart/2005/8/layout/orgChart1"/>
    <dgm:cxn modelId="{693BCB02-7EEA-4259-8548-921A9D18F921}" type="presParOf" srcId="{8C9F0FEC-1F7C-4291-85B1-3A8FAF33BBD8}" destId="{96CD1DB8-BD53-4CBA-A72B-30D57E851BDD}" srcOrd="0" destOrd="0" presId="urn:microsoft.com/office/officeart/2005/8/layout/orgChart1"/>
    <dgm:cxn modelId="{D3DB73AE-8551-45EC-8C5C-9CCC0C733AE5}" type="presParOf" srcId="{8C9F0FEC-1F7C-4291-85B1-3A8FAF33BBD8}" destId="{4AC408CB-B4D3-4088-9199-70B3E67C41DB}" srcOrd="1" destOrd="0" presId="urn:microsoft.com/office/officeart/2005/8/layout/orgChart1"/>
    <dgm:cxn modelId="{D82392C5-CBC9-4428-81E8-C4B40505B2F0}" type="presParOf" srcId="{9A4C12C5-DF91-4F8E-807D-25456BAC1486}" destId="{B1CB054D-D1BF-47D3-B304-FCEBFD349B66}" srcOrd="1" destOrd="0" presId="urn:microsoft.com/office/officeart/2005/8/layout/orgChart1"/>
    <dgm:cxn modelId="{0AF5DCE1-5679-4157-9071-99788C365123}" type="presParOf" srcId="{B1CB054D-D1BF-47D3-B304-FCEBFD349B66}" destId="{9443071F-BD88-4303-B20E-6AB42CF5306E}" srcOrd="0" destOrd="0" presId="urn:microsoft.com/office/officeart/2005/8/layout/orgChart1"/>
    <dgm:cxn modelId="{01C511AB-B42A-477E-939F-86BFD53734C4}" type="presParOf" srcId="{B1CB054D-D1BF-47D3-B304-FCEBFD349B66}" destId="{CA4635F1-DA53-493C-8A76-1C7C1F66ECAB}" srcOrd="1" destOrd="0" presId="urn:microsoft.com/office/officeart/2005/8/layout/orgChart1"/>
    <dgm:cxn modelId="{12E15B71-D70E-45BC-8532-11B1FC3D1283}" type="presParOf" srcId="{CA4635F1-DA53-493C-8A76-1C7C1F66ECAB}" destId="{95E26516-DB71-4094-B94F-9B951C8DE77A}" srcOrd="0" destOrd="0" presId="urn:microsoft.com/office/officeart/2005/8/layout/orgChart1"/>
    <dgm:cxn modelId="{211EE2F5-1051-418C-B689-DFC034CA306D}" type="presParOf" srcId="{95E26516-DB71-4094-B94F-9B951C8DE77A}" destId="{BD7650D5-BC1B-4434-ADDF-767FDD0FD3C4}" srcOrd="0" destOrd="0" presId="urn:microsoft.com/office/officeart/2005/8/layout/orgChart1"/>
    <dgm:cxn modelId="{E5CAD5E3-2FAD-4757-8029-8125E3DD1644}" type="presParOf" srcId="{95E26516-DB71-4094-B94F-9B951C8DE77A}" destId="{D198998B-DF3B-46A5-82AD-9D2A9CA43FF2}" srcOrd="1" destOrd="0" presId="urn:microsoft.com/office/officeart/2005/8/layout/orgChart1"/>
    <dgm:cxn modelId="{DC327C43-3708-4292-A6FB-CFF495E6CB4E}" type="presParOf" srcId="{CA4635F1-DA53-493C-8A76-1C7C1F66ECAB}" destId="{39F0BA12-064E-44F5-BBFD-249DADA638BF}" srcOrd="1" destOrd="0" presId="urn:microsoft.com/office/officeart/2005/8/layout/orgChart1"/>
    <dgm:cxn modelId="{EFEBDC16-0608-41E5-BDC3-4029B24F7453}" type="presParOf" srcId="{CA4635F1-DA53-493C-8A76-1C7C1F66ECAB}" destId="{78295DA4-091F-4A1F-AF10-143FFA91CD7F}" srcOrd="2" destOrd="0" presId="urn:microsoft.com/office/officeart/2005/8/layout/orgChart1"/>
    <dgm:cxn modelId="{F10ADB72-D796-4B0E-82F7-2EA39E3ECCD7}" type="presParOf" srcId="{B1CB054D-D1BF-47D3-B304-FCEBFD349B66}" destId="{A4943BA5-BA74-42CA-B2BE-F8AEA3213114}" srcOrd="2" destOrd="0" presId="urn:microsoft.com/office/officeart/2005/8/layout/orgChart1"/>
    <dgm:cxn modelId="{567F4405-A869-45BD-885E-0A6C17923D3A}" type="presParOf" srcId="{B1CB054D-D1BF-47D3-B304-FCEBFD349B66}" destId="{BE53875A-27E7-43A6-93DE-44B4FD471ED5}" srcOrd="3" destOrd="0" presId="urn:microsoft.com/office/officeart/2005/8/layout/orgChart1"/>
    <dgm:cxn modelId="{2535AAC5-0E67-4466-B211-B7EA222F2119}" type="presParOf" srcId="{BE53875A-27E7-43A6-93DE-44B4FD471ED5}" destId="{764E8565-D17E-4AD9-A1FB-14083F72BDCE}" srcOrd="0" destOrd="0" presId="urn:microsoft.com/office/officeart/2005/8/layout/orgChart1"/>
    <dgm:cxn modelId="{7CB24D73-981C-4FA7-B2DD-8925F2943E49}" type="presParOf" srcId="{764E8565-D17E-4AD9-A1FB-14083F72BDCE}" destId="{11328C27-7C4C-4E9B-B9E7-D2057A888C69}" srcOrd="0" destOrd="0" presId="urn:microsoft.com/office/officeart/2005/8/layout/orgChart1"/>
    <dgm:cxn modelId="{26BE65C9-67BB-49FD-AA01-2C7B036B4DCC}" type="presParOf" srcId="{764E8565-D17E-4AD9-A1FB-14083F72BDCE}" destId="{A7C35F66-A05E-47B0-AF2B-BF425267CCD0}" srcOrd="1" destOrd="0" presId="urn:microsoft.com/office/officeart/2005/8/layout/orgChart1"/>
    <dgm:cxn modelId="{5FB3D323-DAED-43E6-BABE-62438C8AD4F3}" type="presParOf" srcId="{BE53875A-27E7-43A6-93DE-44B4FD471ED5}" destId="{54BDDB3E-6DEA-46B8-A041-59CA21D6BDB8}" srcOrd="1" destOrd="0" presId="urn:microsoft.com/office/officeart/2005/8/layout/orgChart1"/>
    <dgm:cxn modelId="{7F3F2067-D870-4616-B537-AAAA753B2AD8}" type="presParOf" srcId="{BE53875A-27E7-43A6-93DE-44B4FD471ED5}" destId="{A986C52C-040C-46BB-8C30-BA8A61E44319}" srcOrd="2" destOrd="0" presId="urn:microsoft.com/office/officeart/2005/8/layout/orgChart1"/>
    <dgm:cxn modelId="{883F1F6E-3F62-424A-8ABC-4E9464E70C89}" type="presParOf" srcId="{9A4C12C5-DF91-4F8E-807D-25456BAC1486}" destId="{11F9F0F1-E439-4E1A-ADD1-61B6D0343BE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8611D5-4043-4AD8-A3DA-DAA26B17601B}">
      <dsp:nvSpPr>
        <dsp:cNvPr id="0" name=""/>
        <dsp:cNvSpPr/>
      </dsp:nvSpPr>
      <dsp:spPr>
        <a:xfrm>
          <a:off x="1788520" y="3928372"/>
          <a:ext cx="1808581" cy="18086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3FD15-7884-4F8A-AF44-8B7FA00E01B9}">
      <dsp:nvSpPr>
        <dsp:cNvPr id="0" name=""/>
        <dsp:cNvSpPr/>
      </dsp:nvSpPr>
      <dsp:spPr>
        <a:xfrm>
          <a:off x="2942031" y="2596687"/>
          <a:ext cx="537019" cy="536870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C25298-5B06-409F-A457-1E4ECCDD9293}">
      <dsp:nvSpPr>
        <dsp:cNvPr id="0" name=""/>
        <dsp:cNvSpPr/>
      </dsp:nvSpPr>
      <dsp:spPr>
        <a:xfrm>
          <a:off x="1857962" y="3997976"/>
          <a:ext cx="1669697" cy="166946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BBF53D-3C3C-4348-8551-173950036FBB}">
      <dsp:nvSpPr>
        <dsp:cNvPr id="0" name=""/>
        <dsp:cNvSpPr/>
      </dsp:nvSpPr>
      <dsp:spPr>
        <a:xfrm>
          <a:off x="3728271" y="4270250"/>
          <a:ext cx="945956" cy="9463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CD1D19-945B-4919-A44F-096E4020E0B7}">
      <dsp:nvSpPr>
        <dsp:cNvPr id="0" name=""/>
        <dsp:cNvSpPr/>
      </dsp:nvSpPr>
      <dsp:spPr>
        <a:xfrm>
          <a:off x="3783824" y="4326035"/>
          <a:ext cx="834848" cy="83473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387659-A49F-493A-B000-BEEE2B8E1665}">
      <dsp:nvSpPr>
        <dsp:cNvPr id="0" name=""/>
        <dsp:cNvSpPr/>
      </dsp:nvSpPr>
      <dsp:spPr>
        <a:xfrm>
          <a:off x="3357913" y="2934982"/>
          <a:ext cx="1213694" cy="12134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1F53D4-2208-44D1-96E6-2913ECCA19F2}">
      <dsp:nvSpPr>
        <dsp:cNvPr id="0" name=""/>
        <dsp:cNvSpPr/>
      </dsp:nvSpPr>
      <dsp:spPr>
        <a:xfrm>
          <a:off x="4833944" y="718406"/>
          <a:ext cx="397363" cy="397663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BC633B-351D-4E33-95E3-0F0408C97BF1}">
      <dsp:nvSpPr>
        <dsp:cNvPr id="0" name=""/>
        <dsp:cNvSpPr/>
      </dsp:nvSpPr>
      <dsp:spPr>
        <a:xfrm>
          <a:off x="5430375" y="619118"/>
          <a:ext cx="199067" cy="198575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5ADE54-1250-4C3E-A2CC-95702FEAF83B}">
      <dsp:nvSpPr>
        <dsp:cNvPr id="0" name=""/>
        <dsp:cNvSpPr/>
      </dsp:nvSpPr>
      <dsp:spPr>
        <a:xfrm>
          <a:off x="3421954" y="2998956"/>
          <a:ext cx="1085612" cy="108500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B469FF-72D2-47B4-9F4D-21F312023B3B}">
      <dsp:nvSpPr>
        <dsp:cNvPr id="0" name=""/>
        <dsp:cNvSpPr/>
      </dsp:nvSpPr>
      <dsp:spPr>
        <a:xfrm>
          <a:off x="3493711" y="1855610"/>
          <a:ext cx="851051" cy="850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9A8D71-58D8-478B-A4F3-EB83157285A9}">
      <dsp:nvSpPr>
        <dsp:cNvPr id="0" name=""/>
        <dsp:cNvSpPr/>
      </dsp:nvSpPr>
      <dsp:spPr>
        <a:xfrm>
          <a:off x="4734410" y="5190454"/>
          <a:ext cx="297829" cy="298375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4EA47E-2E28-44B4-8346-37A94A76D412}">
      <dsp:nvSpPr>
        <dsp:cNvPr id="0" name=""/>
        <dsp:cNvSpPr/>
      </dsp:nvSpPr>
      <dsp:spPr>
        <a:xfrm>
          <a:off x="3543863" y="1905254"/>
          <a:ext cx="750746" cy="750800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8ADEFC-5021-48CA-BC5B-F3111091C640}">
      <dsp:nvSpPr>
        <dsp:cNvPr id="0" name=""/>
        <dsp:cNvSpPr/>
      </dsp:nvSpPr>
      <dsp:spPr>
        <a:xfrm>
          <a:off x="4090141" y="1060284"/>
          <a:ext cx="788554" cy="7886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D9CF42-8C54-4715-8173-DA31D9CD1B48}">
      <dsp:nvSpPr>
        <dsp:cNvPr id="0" name=""/>
        <dsp:cNvSpPr/>
      </dsp:nvSpPr>
      <dsp:spPr>
        <a:xfrm>
          <a:off x="4136436" y="1106857"/>
          <a:ext cx="695964" cy="69552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918186-06D2-47EC-9FA7-4249EBA430B2}">
      <dsp:nvSpPr>
        <dsp:cNvPr id="0" name=""/>
        <dsp:cNvSpPr/>
      </dsp:nvSpPr>
      <dsp:spPr>
        <a:xfrm>
          <a:off x="528874" y="3399386"/>
          <a:ext cx="2683552" cy="265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" numCol="1" spcCol="1270" anchor="b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Доступные цены</a:t>
          </a:r>
          <a:endParaRPr lang="ru-RU" sz="2400" kern="1200" dirty="0"/>
        </a:p>
      </dsp:txBody>
      <dsp:txXfrm>
        <a:off x="528874" y="3399386"/>
        <a:ext cx="2683552" cy="265675"/>
      </dsp:txXfrm>
    </dsp:sp>
    <dsp:sp modelId="{E45AF1FD-B9E2-4AD2-922D-5049B14959CA}">
      <dsp:nvSpPr>
        <dsp:cNvPr id="0" name=""/>
        <dsp:cNvSpPr/>
      </dsp:nvSpPr>
      <dsp:spPr>
        <a:xfrm>
          <a:off x="4774197" y="4023628"/>
          <a:ext cx="2683552" cy="1196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Высокая точность определения </a:t>
          </a:r>
          <a:r>
            <a:rPr lang="ru-RU" sz="2400" kern="1200" dirty="0" err="1" smtClean="0"/>
            <a:t>местоположенияя</a:t>
          </a:r>
          <a:endParaRPr lang="ru-RU" sz="2400" kern="1200" dirty="0"/>
        </a:p>
      </dsp:txBody>
      <dsp:txXfrm>
        <a:off x="4774197" y="4023628"/>
        <a:ext cx="2683552" cy="1196091"/>
      </dsp:txXfrm>
    </dsp:sp>
    <dsp:sp modelId="{7FE7230C-0FAB-4B91-89C4-8FF692A38B89}">
      <dsp:nvSpPr>
        <dsp:cNvPr id="0" name=""/>
        <dsp:cNvSpPr/>
      </dsp:nvSpPr>
      <dsp:spPr>
        <a:xfrm>
          <a:off x="4655610" y="2745847"/>
          <a:ext cx="2683552" cy="10850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Легкое нахождение в ночной период</a:t>
          </a:r>
          <a:endParaRPr lang="ru-RU" sz="2400" kern="1200" dirty="0"/>
        </a:p>
      </dsp:txBody>
      <dsp:txXfrm>
        <a:off x="4655610" y="2745847"/>
        <a:ext cx="2683552" cy="1085001"/>
      </dsp:txXfrm>
    </dsp:sp>
    <dsp:sp modelId="{E64986CD-21F3-446A-9597-644961A801C3}">
      <dsp:nvSpPr>
        <dsp:cNvPr id="0" name=""/>
        <dsp:cNvSpPr/>
      </dsp:nvSpPr>
      <dsp:spPr>
        <a:xfrm>
          <a:off x="4672767" y="1773031"/>
          <a:ext cx="2683552" cy="750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Широкий спектр применения</a:t>
          </a:r>
          <a:endParaRPr lang="ru-RU" sz="2400" kern="1200" dirty="0"/>
        </a:p>
      </dsp:txBody>
      <dsp:txXfrm>
        <a:off x="4672767" y="1773031"/>
        <a:ext cx="2683552" cy="750800"/>
      </dsp:txXfrm>
    </dsp:sp>
    <dsp:sp modelId="{C6AEFEE6-86C8-486A-9DDC-DC4448A6B88C}">
      <dsp:nvSpPr>
        <dsp:cNvPr id="0" name=""/>
        <dsp:cNvSpPr/>
      </dsp:nvSpPr>
      <dsp:spPr>
        <a:xfrm>
          <a:off x="5032240" y="935889"/>
          <a:ext cx="2683552" cy="695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Простота использования</a:t>
          </a:r>
          <a:endParaRPr lang="ru-RU" sz="2400" kern="1200" dirty="0"/>
        </a:p>
      </dsp:txBody>
      <dsp:txXfrm>
        <a:off x="5032240" y="935889"/>
        <a:ext cx="2683552" cy="6955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F7E445-9E4F-4F6D-96DB-1FACF19478D3}">
      <dsp:nvSpPr>
        <dsp:cNvPr id="0" name=""/>
        <dsp:cNvSpPr/>
      </dsp:nvSpPr>
      <dsp:spPr>
        <a:xfrm>
          <a:off x="329645" y="1728646"/>
          <a:ext cx="1548299" cy="15482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ЭОУТБ</a:t>
          </a:r>
          <a:endParaRPr lang="ru-RU" sz="2900" kern="1200" dirty="0"/>
        </a:p>
      </dsp:txBody>
      <dsp:txXfrm>
        <a:off x="405227" y="1804228"/>
        <a:ext cx="1397135" cy="1397135"/>
      </dsp:txXfrm>
    </dsp:sp>
    <dsp:sp modelId="{6E534288-EE44-4121-92D4-FB1A69C72FF9}">
      <dsp:nvSpPr>
        <dsp:cNvPr id="0" name=""/>
        <dsp:cNvSpPr/>
      </dsp:nvSpPr>
      <dsp:spPr>
        <a:xfrm rot="17115771">
          <a:off x="920651" y="1212223"/>
          <a:ext cx="107061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7061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8562F4-4274-4C84-9C5F-EA9C4BFD1873}">
      <dsp:nvSpPr>
        <dsp:cNvPr id="0" name=""/>
        <dsp:cNvSpPr/>
      </dsp:nvSpPr>
      <dsp:spPr>
        <a:xfrm>
          <a:off x="357947" y="0"/>
          <a:ext cx="2667718" cy="6957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Отслеживание</a:t>
          </a:r>
          <a:endParaRPr lang="ru-RU" sz="2400" kern="1200" dirty="0"/>
        </a:p>
      </dsp:txBody>
      <dsp:txXfrm>
        <a:off x="391913" y="33966"/>
        <a:ext cx="2599786" cy="627867"/>
      </dsp:txXfrm>
    </dsp:sp>
    <dsp:sp modelId="{72D432E5-0D98-439C-8CDE-0450873C7EBE}">
      <dsp:nvSpPr>
        <dsp:cNvPr id="0" name=""/>
        <dsp:cNvSpPr/>
      </dsp:nvSpPr>
      <dsp:spPr>
        <a:xfrm rot="20125373">
          <a:off x="1776105" y="1681213"/>
          <a:ext cx="22481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4815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268C76-B2D7-4138-A849-87C1ED43451C}">
      <dsp:nvSpPr>
        <dsp:cNvPr id="0" name=""/>
        <dsp:cNvSpPr/>
      </dsp:nvSpPr>
      <dsp:spPr>
        <a:xfrm>
          <a:off x="3348546" y="428584"/>
          <a:ext cx="2864380" cy="7851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Привязка к конкретному пути</a:t>
          </a:r>
          <a:endParaRPr lang="ru-RU" sz="2400" kern="1200" dirty="0"/>
        </a:p>
      </dsp:txBody>
      <dsp:txXfrm>
        <a:off x="3386872" y="466910"/>
        <a:ext cx="2787728" cy="708453"/>
      </dsp:txXfrm>
    </dsp:sp>
    <dsp:sp modelId="{F78B47C3-32EC-4603-8A25-0F7CB07906A1}">
      <dsp:nvSpPr>
        <dsp:cNvPr id="0" name=""/>
        <dsp:cNvSpPr/>
      </dsp:nvSpPr>
      <dsp:spPr>
        <a:xfrm rot="21544938">
          <a:off x="1877884" y="2482914"/>
          <a:ext cx="93430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3430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D51826-1EED-4B91-B203-2C4A34CA172D}">
      <dsp:nvSpPr>
        <dsp:cNvPr id="0" name=""/>
        <dsp:cNvSpPr/>
      </dsp:nvSpPr>
      <dsp:spPr>
        <a:xfrm>
          <a:off x="2812132" y="2111162"/>
          <a:ext cx="3667495" cy="66979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Правильности установки на рельсе</a:t>
          </a:r>
          <a:endParaRPr lang="ru-RU" sz="2400" kern="1200" dirty="0"/>
        </a:p>
      </dsp:txBody>
      <dsp:txXfrm>
        <a:off x="2844829" y="2143859"/>
        <a:ext cx="3602101" cy="604398"/>
      </dsp:txXfrm>
    </dsp:sp>
    <dsp:sp modelId="{06D4C03E-3033-4403-AFCC-7933E2BD35A5}">
      <dsp:nvSpPr>
        <dsp:cNvPr id="0" name=""/>
        <dsp:cNvSpPr/>
      </dsp:nvSpPr>
      <dsp:spPr>
        <a:xfrm rot="1190185">
          <a:off x="1821648" y="3104019"/>
          <a:ext cx="189756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9756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796DD0-268D-433A-8193-F08EEAA1CA75}">
      <dsp:nvSpPr>
        <dsp:cNvPr id="0" name=""/>
        <dsp:cNvSpPr/>
      </dsp:nvSpPr>
      <dsp:spPr>
        <a:xfrm>
          <a:off x="3010165" y="3425976"/>
          <a:ext cx="3469462" cy="78062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Контроль </a:t>
          </a:r>
          <a:r>
            <a:rPr lang="ru-RU" sz="2400" kern="1200" dirty="0" err="1" smtClean="0"/>
            <a:t>башмакосбрасывателя</a:t>
          </a:r>
          <a:endParaRPr lang="ru-RU" sz="2400" kern="1200" dirty="0"/>
        </a:p>
      </dsp:txBody>
      <dsp:txXfrm>
        <a:off x="3048272" y="3464083"/>
        <a:ext cx="3393248" cy="704410"/>
      </dsp:txXfrm>
    </dsp:sp>
    <dsp:sp modelId="{C66FA3F8-B872-46A8-B64E-7A39B186BC03}">
      <dsp:nvSpPr>
        <dsp:cNvPr id="0" name=""/>
        <dsp:cNvSpPr/>
      </dsp:nvSpPr>
      <dsp:spPr>
        <a:xfrm rot="4295918">
          <a:off x="968901" y="3821090"/>
          <a:ext cx="114693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4693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4B530B-F006-4300-BF1D-D32FC22FAAF3}">
      <dsp:nvSpPr>
        <dsp:cNvPr id="0" name=""/>
        <dsp:cNvSpPr/>
      </dsp:nvSpPr>
      <dsp:spPr>
        <a:xfrm>
          <a:off x="369240" y="4365234"/>
          <a:ext cx="2973044" cy="79575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Контроль наката на полоз</a:t>
          </a:r>
          <a:endParaRPr lang="ru-RU" sz="2400" kern="1200" dirty="0"/>
        </a:p>
      </dsp:txBody>
      <dsp:txXfrm>
        <a:off x="408086" y="4404080"/>
        <a:ext cx="2895352" cy="7180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B97D23-C434-4D8F-92B5-DDD029398DCB}">
      <dsp:nvSpPr>
        <dsp:cNvPr id="0" name=""/>
        <dsp:cNvSpPr/>
      </dsp:nvSpPr>
      <dsp:spPr>
        <a:xfrm>
          <a:off x="0" y="0"/>
          <a:ext cx="50242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2F25C2-A13E-4B2B-AC66-36EB81658082}">
      <dsp:nvSpPr>
        <dsp:cNvPr id="0" name=""/>
        <dsp:cNvSpPr/>
      </dsp:nvSpPr>
      <dsp:spPr>
        <a:xfrm>
          <a:off x="0" y="0"/>
          <a:ext cx="1004848" cy="4979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121920" tIns="121920" rIns="121920" bIns="12192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Потенциальные клиенты</a:t>
          </a:r>
          <a:endParaRPr lang="ru-RU" sz="3200" kern="1200" dirty="0"/>
        </a:p>
      </dsp:txBody>
      <dsp:txXfrm>
        <a:off x="0" y="0"/>
        <a:ext cx="1004848" cy="4979743"/>
      </dsp:txXfrm>
    </dsp:sp>
    <dsp:sp modelId="{0CBE3737-B552-41E2-83D9-0CC87E8D9156}">
      <dsp:nvSpPr>
        <dsp:cNvPr id="0" name=""/>
        <dsp:cNvSpPr/>
      </dsp:nvSpPr>
      <dsp:spPr>
        <a:xfrm>
          <a:off x="1080211" y="115740"/>
          <a:ext cx="3944029" cy="2314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Структурные подразделения ОАО «РЖД»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(станции, локомотивные депо, пути общего пользования)</a:t>
          </a:r>
          <a:endParaRPr lang="ru-RU" sz="2400" kern="1200" dirty="0"/>
        </a:p>
      </dsp:txBody>
      <dsp:txXfrm>
        <a:off x="1080211" y="115740"/>
        <a:ext cx="3944029" cy="2314802"/>
      </dsp:txXfrm>
    </dsp:sp>
    <dsp:sp modelId="{3B11C58A-5B77-4F17-8008-1BCA1E39E09D}">
      <dsp:nvSpPr>
        <dsp:cNvPr id="0" name=""/>
        <dsp:cNvSpPr/>
      </dsp:nvSpPr>
      <dsp:spPr>
        <a:xfrm>
          <a:off x="1004848" y="2430542"/>
          <a:ext cx="40193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A7AA15-6C1D-4F8D-A3DE-8653487E9547}">
      <dsp:nvSpPr>
        <dsp:cNvPr id="0" name=""/>
        <dsp:cNvSpPr/>
      </dsp:nvSpPr>
      <dsp:spPr>
        <a:xfrm>
          <a:off x="1080211" y="2546282"/>
          <a:ext cx="3944029" cy="2314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Пути необщего пользования</a:t>
          </a:r>
          <a:endParaRPr lang="ru-RU" sz="2400" kern="1200" dirty="0"/>
        </a:p>
      </dsp:txBody>
      <dsp:txXfrm>
        <a:off x="1080211" y="2546282"/>
        <a:ext cx="3944029" cy="2314802"/>
      </dsp:txXfrm>
    </dsp:sp>
    <dsp:sp modelId="{32FA5FC3-36E8-48D8-8703-3399AF0FD4B1}">
      <dsp:nvSpPr>
        <dsp:cNvPr id="0" name=""/>
        <dsp:cNvSpPr/>
      </dsp:nvSpPr>
      <dsp:spPr>
        <a:xfrm>
          <a:off x="1004848" y="4861085"/>
          <a:ext cx="40193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43BA5-BA74-42CA-B2BE-F8AEA3213114}">
      <dsp:nvSpPr>
        <dsp:cNvPr id="0" name=""/>
        <dsp:cNvSpPr/>
      </dsp:nvSpPr>
      <dsp:spPr>
        <a:xfrm>
          <a:off x="4398798" y="2291549"/>
          <a:ext cx="2407230" cy="8355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7783"/>
              </a:lnTo>
              <a:lnTo>
                <a:pt x="2407230" y="417783"/>
              </a:lnTo>
              <a:lnTo>
                <a:pt x="2407230" y="8355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43071F-BD88-4303-B20E-6AB42CF5306E}">
      <dsp:nvSpPr>
        <dsp:cNvPr id="0" name=""/>
        <dsp:cNvSpPr/>
      </dsp:nvSpPr>
      <dsp:spPr>
        <a:xfrm>
          <a:off x="1991567" y="2291549"/>
          <a:ext cx="2407230" cy="835567"/>
        </a:xfrm>
        <a:custGeom>
          <a:avLst/>
          <a:gdLst/>
          <a:ahLst/>
          <a:cxnLst/>
          <a:rect l="0" t="0" r="0" b="0"/>
          <a:pathLst>
            <a:path>
              <a:moveTo>
                <a:pt x="2407230" y="0"/>
              </a:moveTo>
              <a:lnTo>
                <a:pt x="2407230" y="417783"/>
              </a:lnTo>
              <a:lnTo>
                <a:pt x="0" y="417783"/>
              </a:lnTo>
              <a:lnTo>
                <a:pt x="0" y="8355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CD1DB8-BD53-4CBA-A72B-30D57E851BDD}">
      <dsp:nvSpPr>
        <dsp:cNvPr id="0" name=""/>
        <dsp:cNvSpPr/>
      </dsp:nvSpPr>
      <dsp:spPr>
        <a:xfrm>
          <a:off x="2409351" y="302103"/>
          <a:ext cx="3978893" cy="19894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</a:rPr>
            <a:t>Что мы имеем на данный момент?</a:t>
          </a:r>
          <a:endParaRPr lang="ru-RU" sz="3200" kern="1200" dirty="0">
            <a:solidFill>
              <a:schemeClr val="tx1"/>
            </a:solidFill>
          </a:endParaRPr>
        </a:p>
      </dsp:txBody>
      <dsp:txXfrm>
        <a:off x="2409351" y="302103"/>
        <a:ext cx="3978893" cy="1989446"/>
      </dsp:txXfrm>
    </dsp:sp>
    <dsp:sp modelId="{BD7650D5-BC1B-4434-ADDF-767FDD0FD3C4}">
      <dsp:nvSpPr>
        <dsp:cNvPr id="0" name=""/>
        <dsp:cNvSpPr/>
      </dsp:nvSpPr>
      <dsp:spPr>
        <a:xfrm>
          <a:off x="2121" y="3127117"/>
          <a:ext cx="3978893" cy="19894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</a:rPr>
            <a:t>Заинтересованность в продукте шч-12</a:t>
          </a:r>
          <a:endParaRPr lang="ru-RU" sz="3200" kern="1200" dirty="0">
            <a:solidFill>
              <a:schemeClr val="tx1"/>
            </a:solidFill>
          </a:endParaRPr>
        </a:p>
      </dsp:txBody>
      <dsp:txXfrm>
        <a:off x="2121" y="3127117"/>
        <a:ext cx="3978893" cy="1989446"/>
      </dsp:txXfrm>
    </dsp:sp>
    <dsp:sp modelId="{11328C27-7C4C-4E9B-B9E7-D2057A888C69}">
      <dsp:nvSpPr>
        <dsp:cNvPr id="0" name=""/>
        <dsp:cNvSpPr/>
      </dsp:nvSpPr>
      <dsp:spPr>
        <a:xfrm>
          <a:off x="4816581" y="3127117"/>
          <a:ext cx="3978893" cy="19894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</a:rPr>
            <a:t>Договоренность о тестировании устройства</a:t>
          </a:r>
          <a:endParaRPr lang="ru-RU" sz="3200" kern="1200" dirty="0">
            <a:solidFill>
              <a:schemeClr val="tx1"/>
            </a:solidFill>
          </a:endParaRPr>
        </a:p>
      </dsp:txBody>
      <dsp:txXfrm>
        <a:off x="4816581" y="3127117"/>
        <a:ext cx="3978893" cy="1989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1A3D5110-9FE0-496F-B26A-071D02F2DE37}" type="datetime1">
              <a:rPr lang="ru-RU" altLang="en-US"/>
              <a:pPr lvl="0">
                <a:defRPr/>
              </a:pPr>
              <a:t>21.11.2023</a:t>
            </a:fld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F450E784-2449-4FFD-AA69-3F5CFAA75BCB}" type="slidenum">
              <a:rPr lang="ru-RU" altLang="en-US"/>
              <a:pPr lvl="0"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389817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977589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47EC788D-4070-4D74-BFD1-244AED81B9E0}" type="datetime1">
              <a:rPr lang="ru-RU"/>
              <a:pPr lvl="0">
                <a:defRPr/>
              </a:pPr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35C42F6C-5A78-48AC-B15F-1C52ABC4DCFD}" type="slidenum">
              <a:rPr lang="ru-RU"/>
              <a:pPr lvl="0"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Тема Offic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normAutofit/>
          </a:bodyPr>
          <a:lstStyle/>
          <a:p>
            <a:pPr lvl="0">
              <a:defRPr/>
            </a:pPr>
            <a:r>
              <a:rPr/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>
            <a:normAutofit/>
          </a:bodyPr>
          <a:lstStyle/>
          <a:p>
            <a:pPr lvl="0"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 lvl="0">
              <a:defRPr/>
            </a:pPr>
            <a:fld id="{86CB4B4D-7CA3-9044-876B-883B54F8677D}" type="slidenum">
              <a:rPr/>
              <a:pPr lvl="0"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transition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diagramColors" Target="../diagrams/colors1.xml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12" Type="http://schemas.openxmlformats.org/officeDocument/2006/relationships/diagramQuickStyle" Target="../diagrams/quickStyle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diagramLayout" Target="../diagrams/layout1.xml"/><Relationship Id="rId5" Type="http://schemas.openxmlformats.org/officeDocument/2006/relationships/image" Target="../media/image16.png"/><Relationship Id="rId10" Type="http://schemas.openxmlformats.org/officeDocument/2006/relationships/diagramData" Target="../diagrams/data1.xml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589158" y="1230069"/>
            <a:ext cx="5953532" cy="4981545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normAutofit/>
          </a:bodyPr>
          <a:lstStyle/>
          <a:p>
            <a:pPr defTabSz="877821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400" dirty="0"/>
              <a:t>Разработка </a:t>
            </a:r>
            <a:r>
              <a:rPr lang="ru-RU" sz="3400" dirty="0" err="1"/>
              <a:t>оn-line</a:t>
            </a:r>
            <a:r>
              <a:rPr lang="ru-RU" sz="3400" dirty="0"/>
              <a:t> системы контроля за положением тормозных башмаков</a:t>
            </a:r>
            <a:r>
              <a:rPr lang="ru-RU" sz="3400" dirty="0" smtClean="0"/>
              <a:t>.</a:t>
            </a:r>
          </a:p>
          <a:p>
            <a:pPr defTabSz="877821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2000" dirty="0" smtClean="0">
                <a:solidFill>
                  <a:srgbClr val="1B1B1B"/>
                </a:solidFill>
                <a:latin typeface="Gilroy-Light"/>
              </a:rPr>
              <a:t>https</a:t>
            </a:r>
            <a:r>
              <a:rPr lang="en-US" sz="2000" dirty="0">
                <a:solidFill>
                  <a:srgbClr val="1B1B1B"/>
                </a:solidFill>
                <a:latin typeface="Gilroy-Light"/>
              </a:rPr>
              <a:t>://</a:t>
            </a:r>
            <a:r>
              <a:rPr lang="en-US" sz="2000" dirty="0" smtClean="0">
                <a:solidFill>
                  <a:srgbClr val="1B1B1B"/>
                </a:solidFill>
                <a:latin typeface="Gilroy-Light"/>
              </a:rPr>
              <a:t>pt.2035.university/project/razrabotka-on-line-sistemy-kontrola-za-polozeniem-tormoznyh-basmakov</a:t>
            </a:r>
            <a:endParaRPr lang="ru-RU" sz="2000" dirty="0" smtClean="0">
              <a:solidFill>
                <a:srgbClr val="1B1B1B"/>
              </a:solidFill>
              <a:latin typeface="Gilroy-Light"/>
            </a:endParaRPr>
          </a:p>
          <a:p>
            <a:pPr defTabSz="877821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en-US" sz="2000" dirty="0">
              <a:solidFill>
                <a:srgbClr val="1B1B1B"/>
              </a:solidFill>
              <a:latin typeface="Gilroy-Light"/>
            </a:endParaRPr>
          </a:p>
          <a:p>
            <a:pPr defTabSz="877821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Шитикова Карина </a:t>
            </a:r>
            <a:r>
              <a:rPr lang="ru-RU" dirty="0" smtClean="0"/>
              <a:t>Анатольевна</a:t>
            </a:r>
            <a:endParaRPr lang="ru-RU" dirty="0"/>
          </a:p>
          <a:p>
            <a:pPr defTabSz="877821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Наставник: </a:t>
            </a:r>
            <a:r>
              <a:rPr lang="ru-RU" dirty="0" err="1"/>
              <a:t>Фуфачева</a:t>
            </a:r>
            <a:r>
              <a:rPr lang="ru-RU" dirty="0"/>
              <a:t> Марина Валерьевна </a:t>
            </a:r>
          </a:p>
          <a:p>
            <a:pPr defTabSz="877821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/>
              <a:t>Трекер</a:t>
            </a:r>
            <a:r>
              <a:rPr lang="ru-RU" dirty="0"/>
              <a:t>: Ильин Евгений Сергеевич</a:t>
            </a:r>
            <a:endParaRPr lang="ru-RU" dirty="0" smtClean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/>
          </a:ln>
        </p:spPr>
      </p:pic>
      <p:sp>
        <p:nvSpPr>
          <p:cNvPr id="9" name="Квадрат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  Автоматически созданное описание"/>
          <p:cNvPicPr>
            <a:picLocks noChangeAspect="1"/>
          </p:cNvPicPr>
          <p:nvPr/>
        </p:nvPicPr>
        <p:blipFill rotWithShape="1">
          <a:blip r:embed="rId4"/>
          <a:srcRect l="1400" t="160" b="6860"/>
          <a:stretch>
            <a:fillRect/>
          </a:stretch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/>
          <a:srcRect l="26150" t="11760" r="26650" b="38270"/>
          <a:stretch>
            <a:fillRect/>
          </a:stretch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/>
          <p:cNvSpPr txBox="1"/>
          <p:nvPr/>
        </p:nvSpPr>
        <p:spPr>
          <a:xfrm>
            <a:off x="824118" y="1634429"/>
            <a:ext cx="6236115" cy="4902983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2" indent="-457200">
              <a:spcBef>
                <a:spcPts val="600"/>
              </a:spcBef>
              <a:buClr>
                <a:srgbClr val="0084B4"/>
              </a:buClr>
              <a:buSzPct val="100000"/>
              <a:buFont typeface="Arial"/>
              <a:buChar char="•"/>
              <a:defRPr/>
            </a:pPr>
            <a:endParaRPr lang="ru-RU" sz="2400" i="1">
              <a:solidFill>
                <a:srgbClr val="0070C0"/>
              </a:solidFill>
              <a:latin typeface="Arial"/>
              <a:ea typeface="Tahoma"/>
              <a:cs typeface="Arial"/>
              <a:sym typeface="Calibri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/>
          <a:srcRect t="16650" r="29630" b="17580"/>
          <a:stretch>
            <a:fillRect/>
          </a:stretch>
        </p:blipFill>
        <p:spPr>
          <a:xfrm>
            <a:off x="1971962" y="827616"/>
            <a:ext cx="8276938" cy="580178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48450" y="6328070"/>
            <a:ext cx="2743200" cy="365125"/>
          </a:xfrm>
        </p:spPr>
        <p:txBody>
          <a:bodyPr/>
          <a:lstStyle/>
          <a:p>
            <a:pPr lvl="0">
              <a:defRPr/>
            </a:pPr>
            <a:fld id="{35C42F6C-5A78-48AC-B15F-1C52ABC4DCFD}" type="slidenum">
              <a:rPr lang="en-US" sz="1800"/>
              <a:pPr lvl="0">
                <a:defRPr/>
              </a:pPr>
              <a:t>2</a:t>
            </a:fld>
            <a:endParaRPr lang="en-US" sz="1800"/>
          </a:p>
        </p:txBody>
      </p:sp>
      <p:grpSp>
        <p:nvGrpSpPr>
          <p:cNvPr id="19" name="Группа 18"/>
          <p:cNvGrpSpPr/>
          <p:nvPr/>
        </p:nvGrpSpPr>
        <p:grpSpPr>
          <a:xfrm>
            <a:off x="91814" y="4344906"/>
            <a:ext cx="2827498" cy="1181460"/>
            <a:chOff x="958665" y="4758171"/>
            <a:chExt cx="2181952" cy="641503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1046399" y="4758171"/>
              <a:ext cx="2094218" cy="64150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altLang="en-US"/>
            </a:p>
          </p:txBody>
        </p:sp>
        <p:sp>
          <p:nvSpPr>
            <p:cNvPr id="21" name="Скругленный прямоугольник 4"/>
            <p:cNvSpPr/>
            <p:nvPr/>
          </p:nvSpPr>
          <p:spPr>
            <a:xfrm>
              <a:off x="958665" y="4763177"/>
              <a:ext cx="2094218" cy="6364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353569" tIns="60960" rIns="60960" bIns="6096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ru-RU" altLang="en-US" sz="2400" kern="1200" dirty="0">
                  <a:solidFill>
                    <a:schemeClr val="tx1"/>
                  </a:solidFill>
                </a:rPr>
                <a:t>Потеря тормозных башмаков</a:t>
              </a:r>
            </a:p>
          </p:txBody>
        </p:sp>
      </p:grpSp>
      <p:sp>
        <p:nvSpPr>
          <p:cNvPr id="22" name="Овал 21"/>
          <p:cNvSpPr/>
          <p:nvPr/>
        </p:nvSpPr>
        <p:spPr>
          <a:xfrm>
            <a:off x="3556210" y="3545518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24" name="Овал 23"/>
          <p:cNvSpPr/>
          <p:nvPr/>
        </p:nvSpPr>
        <p:spPr>
          <a:xfrm>
            <a:off x="3520738" y="3701327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25" name="Овал 24"/>
          <p:cNvSpPr/>
          <p:nvPr/>
        </p:nvSpPr>
        <p:spPr>
          <a:xfrm>
            <a:off x="3422363" y="3877018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26" name="Овал 25"/>
          <p:cNvSpPr/>
          <p:nvPr/>
        </p:nvSpPr>
        <p:spPr>
          <a:xfrm>
            <a:off x="3316066" y="4056625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27" name="Овал 26"/>
          <p:cNvSpPr/>
          <p:nvPr/>
        </p:nvSpPr>
        <p:spPr>
          <a:xfrm>
            <a:off x="3197178" y="4175543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28" name="Овал 27"/>
          <p:cNvSpPr/>
          <p:nvPr/>
        </p:nvSpPr>
        <p:spPr>
          <a:xfrm>
            <a:off x="3033691" y="4290144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9312190" y="5088639"/>
            <a:ext cx="2615719" cy="860551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31" name="Скругленный прямоугольник 4"/>
          <p:cNvSpPr/>
          <p:nvPr/>
        </p:nvSpPr>
        <p:spPr>
          <a:xfrm>
            <a:off x="9083935" y="5107854"/>
            <a:ext cx="2756261" cy="786298"/>
          </a:xfrm>
          <a:prstGeom prst="rect">
            <a:avLst/>
          </a:prstGeom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353569" tIns="60960" rIns="60960" bIns="6096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altLang="en-US" sz="2400" kern="1200" dirty="0">
                <a:solidFill>
                  <a:schemeClr val="tx1"/>
                </a:solidFill>
              </a:rPr>
              <a:t>Неправильное закрепление</a:t>
            </a:r>
          </a:p>
        </p:txBody>
      </p:sp>
      <p:sp>
        <p:nvSpPr>
          <p:cNvPr id="52" name="Овал 51"/>
          <p:cNvSpPr/>
          <p:nvPr/>
        </p:nvSpPr>
        <p:spPr>
          <a:xfrm>
            <a:off x="9240099" y="5446241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53" name="Овал 52"/>
          <p:cNvSpPr/>
          <p:nvPr/>
        </p:nvSpPr>
        <p:spPr>
          <a:xfrm>
            <a:off x="8985927" y="5214160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54" name="Овал 53"/>
          <p:cNvSpPr/>
          <p:nvPr/>
        </p:nvSpPr>
        <p:spPr>
          <a:xfrm>
            <a:off x="8935435" y="4974700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56" name="Овал 55"/>
          <p:cNvSpPr/>
          <p:nvPr/>
        </p:nvSpPr>
        <p:spPr>
          <a:xfrm>
            <a:off x="9143379" y="4420224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57" name="Овал 56"/>
          <p:cNvSpPr/>
          <p:nvPr/>
        </p:nvSpPr>
        <p:spPr>
          <a:xfrm>
            <a:off x="9066991" y="4566496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58" name="Овал 57"/>
          <p:cNvSpPr/>
          <p:nvPr/>
        </p:nvSpPr>
        <p:spPr>
          <a:xfrm>
            <a:off x="8985927" y="4730948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grpSp>
        <p:nvGrpSpPr>
          <p:cNvPr id="63" name="Группа 62"/>
          <p:cNvGrpSpPr/>
          <p:nvPr/>
        </p:nvGrpSpPr>
        <p:grpSpPr>
          <a:xfrm>
            <a:off x="3033691" y="5323684"/>
            <a:ext cx="3179426" cy="964209"/>
            <a:chOff x="2752534" y="1175132"/>
            <a:chExt cx="2145683" cy="447727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4" name="Скругленный прямоугольник 63"/>
            <p:cNvSpPr/>
            <p:nvPr/>
          </p:nvSpPr>
          <p:spPr>
            <a:xfrm>
              <a:off x="2752534" y="1175132"/>
              <a:ext cx="2145683" cy="447727"/>
            </a:xfrm>
            <a:prstGeom prst="roundRect">
              <a:avLst>
                <a:gd name="adj" fmla="val 16667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altLang="en-US"/>
            </a:p>
          </p:txBody>
        </p:sp>
        <p:sp>
          <p:nvSpPr>
            <p:cNvPr id="65" name="Скругленный прямоугольник 4"/>
            <p:cNvSpPr/>
            <p:nvPr/>
          </p:nvSpPr>
          <p:spPr>
            <a:xfrm>
              <a:off x="2774390" y="1196988"/>
              <a:ext cx="2101971" cy="40401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353569" tIns="41910" rIns="41910" bIns="41910" anchor="ctr" anchorCtr="0">
              <a:noAutofit/>
            </a:bodyPr>
            <a:lstStyle/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1100" kern="120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093135" y="5310409"/>
            <a:ext cx="30443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en-US" sz="2400" dirty="0">
                <a:solidFill>
                  <a:schemeClr val="tx1"/>
                </a:solidFill>
              </a:rPr>
              <a:t>Человеческий фактор</a:t>
            </a:r>
          </a:p>
        </p:txBody>
      </p:sp>
      <p:sp>
        <p:nvSpPr>
          <p:cNvPr id="67" name="Овал 66"/>
          <p:cNvSpPr/>
          <p:nvPr/>
        </p:nvSpPr>
        <p:spPr>
          <a:xfrm>
            <a:off x="6284281" y="5747867"/>
            <a:ext cx="118888" cy="109524"/>
          </a:xfrm>
          <a:prstGeom prst="ellipse">
            <a:avLst/>
          </a:prstGeom>
          <a:solidFill>
            <a:srgbClr val="00255D"/>
          </a:solidFill>
          <a:ln>
            <a:solidFill>
              <a:srgbClr val="00206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68" name="Овал 67"/>
          <p:cNvSpPr/>
          <p:nvPr/>
        </p:nvSpPr>
        <p:spPr>
          <a:xfrm>
            <a:off x="6741159" y="5261228"/>
            <a:ext cx="118888" cy="109524"/>
          </a:xfrm>
          <a:prstGeom prst="ellipse">
            <a:avLst/>
          </a:prstGeom>
          <a:solidFill>
            <a:srgbClr val="00255D"/>
          </a:solidFill>
          <a:ln>
            <a:solidFill>
              <a:srgbClr val="00206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69" name="Овал 68"/>
          <p:cNvSpPr/>
          <p:nvPr/>
        </p:nvSpPr>
        <p:spPr>
          <a:xfrm>
            <a:off x="6620553" y="5446241"/>
            <a:ext cx="118888" cy="109524"/>
          </a:xfrm>
          <a:prstGeom prst="ellipse">
            <a:avLst/>
          </a:prstGeom>
          <a:solidFill>
            <a:srgbClr val="00255D"/>
          </a:solidFill>
          <a:ln>
            <a:solidFill>
              <a:srgbClr val="00206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70" name="Овал 69"/>
          <p:cNvSpPr/>
          <p:nvPr/>
        </p:nvSpPr>
        <p:spPr>
          <a:xfrm>
            <a:off x="6501665" y="5638343"/>
            <a:ext cx="118888" cy="109524"/>
          </a:xfrm>
          <a:prstGeom prst="ellipse">
            <a:avLst/>
          </a:prstGeom>
          <a:solidFill>
            <a:srgbClr val="00255D"/>
          </a:solidFill>
          <a:ln>
            <a:solidFill>
              <a:srgbClr val="00206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grpSp>
        <p:nvGrpSpPr>
          <p:cNvPr id="71" name="Группа 70"/>
          <p:cNvGrpSpPr/>
          <p:nvPr/>
        </p:nvGrpSpPr>
        <p:grpSpPr>
          <a:xfrm>
            <a:off x="9126435" y="1398236"/>
            <a:ext cx="2682613" cy="972293"/>
            <a:chOff x="-836587" y="4141813"/>
            <a:chExt cx="2177590" cy="641503"/>
          </a:xfrm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-753215" y="4141813"/>
              <a:ext cx="2094218" cy="64150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lvl="0" algn="ctr">
                <a:defRPr/>
              </a:pPr>
              <a:r>
                <a:rPr lang="ru-RU" altLang="en-US" sz="2400" dirty="0">
                  <a:solidFill>
                    <a:schemeClr val="tx1"/>
                  </a:solidFill>
                </a:rPr>
                <a:t>Нарушение безопасности</a:t>
              </a:r>
            </a:p>
          </p:txBody>
        </p:sp>
        <p:sp>
          <p:nvSpPr>
            <p:cNvPr id="73" name="Скругленный прямоугольник 4"/>
            <p:cNvSpPr/>
            <p:nvPr/>
          </p:nvSpPr>
          <p:spPr>
            <a:xfrm>
              <a:off x="-836587" y="4173129"/>
              <a:ext cx="1989048" cy="5788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353569" tIns="41910" rIns="41910" bIns="41910" anchor="ctr" anchorCtr="0">
              <a:noAutofit/>
            </a:bodyPr>
            <a:lstStyle/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2000" kern="1200" dirty="0"/>
            </a:p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2000" dirty="0"/>
            </a:p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2000" kern="1200" dirty="0"/>
            </a:p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2000" dirty="0"/>
            </a:p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2000" kern="1200" dirty="0"/>
            </a:p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2000" dirty="0"/>
            </a:p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2000" kern="1200" dirty="0"/>
            </a:p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2000" dirty="0"/>
            </a:p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2000" kern="1200" dirty="0"/>
            </a:p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ru-RU" sz="2000" dirty="0"/>
                <a:t>н</a:t>
              </a:r>
              <a:endParaRPr lang="ru-RU" sz="2000" kern="1200" dirty="0"/>
            </a:p>
          </p:txBody>
        </p:sp>
      </p:grpSp>
      <p:sp>
        <p:nvSpPr>
          <p:cNvPr id="76" name="Овал 75"/>
          <p:cNvSpPr/>
          <p:nvPr/>
        </p:nvSpPr>
        <p:spPr>
          <a:xfrm>
            <a:off x="8465051" y="1924176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77" name="Овал 76"/>
          <p:cNvSpPr/>
          <p:nvPr/>
        </p:nvSpPr>
        <p:spPr>
          <a:xfrm>
            <a:off x="8524495" y="1718901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78" name="Овал 77"/>
          <p:cNvSpPr/>
          <p:nvPr/>
        </p:nvSpPr>
        <p:spPr>
          <a:xfrm>
            <a:off x="8643383" y="1564013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79" name="Овал 78"/>
          <p:cNvSpPr/>
          <p:nvPr/>
        </p:nvSpPr>
        <p:spPr>
          <a:xfrm>
            <a:off x="9240099" y="1634429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80" name="Овал 79"/>
          <p:cNvSpPr/>
          <p:nvPr/>
        </p:nvSpPr>
        <p:spPr>
          <a:xfrm>
            <a:off x="9097005" y="1486963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81" name="Овал 80"/>
          <p:cNvSpPr/>
          <p:nvPr/>
        </p:nvSpPr>
        <p:spPr>
          <a:xfrm>
            <a:off x="8845791" y="1424848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85" name="Овал 84"/>
          <p:cNvSpPr/>
          <p:nvPr/>
        </p:nvSpPr>
        <p:spPr>
          <a:xfrm>
            <a:off x="2859868" y="4399668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86" name="Овал 85"/>
          <p:cNvSpPr/>
          <p:nvPr/>
        </p:nvSpPr>
        <p:spPr>
          <a:xfrm>
            <a:off x="9083935" y="5370752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15" name="Овал 14"/>
          <p:cNvSpPr/>
          <p:nvPr/>
        </p:nvSpPr>
        <p:spPr>
          <a:xfrm>
            <a:off x="9724862" y="2453291"/>
            <a:ext cx="1514638" cy="96618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0025421" y="3071834"/>
            <a:ext cx="594629" cy="4616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149" name="Рисунок 1"/>
          <p:cNvPicPr>
            <a:picLocks noChangeAspect="1"/>
          </p:cNvPicPr>
          <p:nvPr/>
        </p:nvPicPr>
        <p:blipFill rotWithShape="1">
          <a:blip r:embed="rId3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grpSp>
        <p:nvGrpSpPr>
          <p:cNvPr id="6150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151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6152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6153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6154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6155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6157" name="Рисунок 6156"/>
          <p:cNvPicPr>
            <a:picLocks noChangeAspect="1"/>
          </p:cNvPicPr>
          <p:nvPr/>
        </p:nvPicPr>
        <p:blipFill rotWithShape="1">
          <a:blip r:embed="rId4"/>
          <a:srcRect l="22380" t="48900" r="40880" b="2190"/>
          <a:stretch>
            <a:fillRect/>
          </a:stretch>
        </p:blipFill>
        <p:spPr>
          <a:xfrm>
            <a:off x="8964678" y="3302634"/>
            <a:ext cx="997611" cy="1057201"/>
          </a:xfrm>
          <a:prstGeom prst="ellipse">
            <a:avLst/>
          </a:prstGeom>
        </p:spPr>
      </p:pic>
      <p:pic>
        <p:nvPicPr>
          <p:cNvPr id="6158" name="Рисунок 6157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3256622" y="2215764"/>
            <a:ext cx="1114551" cy="1213236"/>
          </a:xfrm>
          <a:prstGeom prst="ellipse">
            <a:avLst/>
          </a:prstGeom>
        </p:spPr>
      </p:pic>
      <p:pic>
        <p:nvPicPr>
          <p:cNvPr id="6159" name="Рисунок 6158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5090037" y="1479610"/>
            <a:ext cx="1770010" cy="1781839"/>
          </a:xfrm>
          <a:prstGeom prst="ellipse">
            <a:avLst/>
          </a:prstGeom>
        </p:spPr>
      </p:pic>
      <p:pic>
        <p:nvPicPr>
          <p:cNvPr id="6160" name="Рисунок 6159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7796436" y="2215764"/>
            <a:ext cx="1108799" cy="1213236"/>
          </a:xfrm>
          <a:prstGeom prst="ellipse">
            <a:avLst/>
          </a:prstGeom>
        </p:spPr>
      </p:pic>
      <p:pic>
        <p:nvPicPr>
          <p:cNvPr id="6161" name="Рисунок 6160"/>
          <p:cNvPicPr>
            <a:picLocks noChangeAspect="1"/>
          </p:cNvPicPr>
          <p:nvPr/>
        </p:nvPicPr>
        <p:blipFill rotWithShape="1">
          <a:blip r:embed="rId8"/>
          <a:srcRect l="17360" t="12160" r="45610" b="25180"/>
          <a:stretch>
            <a:fillRect/>
          </a:stretch>
        </p:blipFill>
        <p:spPr>
          <a:xfrm>
            <a:off x="6553012" y="3600280"/>
            <a:ext cx="1363139" cy="1374420"/>
          </a:xfrm>
          <a:prstGeom prst="ellipse">
            <a:avLst/>
          </a:prstGeom>
        </p:spPr>
      </p:pic>
      <p:sp>
        <p:nvSpPr>
          <p:cNvPr id="6163" name="Текст 2"/>
          <p:cNvSpPr txBox="1"/>
          <p:nvPr/>
        </p:nvSpPr>
        <p:spPr>
          <a:xfrm>
            <a:off x="336583" y="335282"/>
            <a:ext cx="6518934" cy="337386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/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Проблема и актуальность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6164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616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16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lvl="0">
                <a:defRPr/>
              </a:pPr>
              <a:r>
                <a:rPr/>
                <a:t>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Решение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17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3</a:t>
              </a:r>
              <a:endParaRPr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24" y="1673194"/>
            <a:ext cx="3796907" cy="25346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74"/>
          <a:stretch/>
        </p:blipFill>
        <p:spPr bwMode="auto">
          <a:xfrm>
            <a:off x="4707080" y="2178191"/>
            <a:ext cx="2516154" cy="17096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388" y="4654559"/>
            <a:ext cx="1957387" cy="19573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26"/>
          <a:stretch/>
        </p:blipFill>
        <p:spPr bwMode="auto">
          <a:xfrm>
            <a:off x="3867216" y="223267"/>
            <a:ext cx="2232025" cy="19874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91" y="334118"/>
            <a:ext cx="2273300" cy="1377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8" r="16818"/>
          <a:stretch/>
        </p:blipFill>
        <p:spPr bwMode="auto">
          <a:xfrm>
            <a:off x="2590561" y="4532825"/>
            <a:ext cx="1560786" cy="20431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1314"/>
          <a:stretch/>
        </p:blipFill>
        <p:spPr bwMode="auto">
          <a:xfrm>
            <a:off x="-18522" y="4532825"/>
            <a:ext cx="2541587" cy="17486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605501898"/>
              </p:ext>
            </p:extLst>
          </p:nvPr>
        </p:nvGraphicFramePr>
        <p:xfrm>
          <a:off x="4476206" y="509201"/>
          <a:ext cx="7715793" cy="6356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cxnSp>
        <p:nvCxnSpPr>
          <p:cNvPr id="49" name="Скругленная соединительная линия 48"/>
          <p:cNvCxnSpPr/>
          <p:nvPr/>
        </p:nvCxnSpPr>
        <p:spPr>
          <a:xfrm rot="10800000" flipV="1">
            <a:off x="2128993" y="1255869"/>
            <a:ext cx="1818338" cy="456199"/>
          </a:xfrm>
          <a:prstGeom prst="curvedConnector2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</p:cxnSp>
      <p:cxnSp>
        <p:nvCxnSpPr>
          <p:cNvPr id="51" name="Скругленная соединительная линия 50"/>
          <p:cNvCxnSpPr/>
          <p:nvPr/>
        </p:nvCxnSpPr>
        <p:spPr>
          <a:xfrm rot="16200000" flipH="1" flipV="1">
            <a:off x="4196999" y="-1674139"/>
            <a:ext cx="1339076" cy="5548963"/>
          </a:xfrm>
          <a:prstGeom prst="curvedConnector3">
            <a:avLst>
              <a:gd name="adj1" fmla="val -17071"/>
            </a:avLst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</p:cxnSp>
      <p:cxnSp>
        <p:nvCxnSpPr>
          <p:cNvPr id="55" name="Скругленная соединительная линия 54"/>
          <p:cNvCxnSpPr>
            <a:stCxn id="2051" idx="1"/>
            <a:endCxn id="2050" idx="3"/>
          </p:cNvCxnSpPr>
          <p:nvPr/>
        </p:nvCxnSpPr>
        <p:spPr>
          <a:xfrm rot="10800000">
            <a:off x="3947332" y="2940537"/>
            <a:ext cx="759749" cy="92495"/>
          </a:xfrm>
          <a:prstGeom prst="curvedConnector3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</p:cxnSp>
      <p:cxnSp>
        <p:nvCxnSpPr>
          <p:cNvPr id="58" name="Скругленная соединительная линия 57"/>
          <p:cNvCxnSpPr>
            <a:stCxn id="2056" idx="0"/>
          </p:cNvCxnSpPr>
          <p:nvPr/>
        </p:nvCxnSpPr>
        <p:spPr>
          <a:xfrm rot="5400000" flipH="1" flipV="1">
            <a:off x="1288949" y="4171200"/>
            <a:ext cx="324948" cy="398303"/>
          </a:xfrm>
          <a:prstGeom prst="curvedConnector2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</p:cxnSp>
      <p:cxnSp>
        <p:nvCxnSpPr>
          <p:cNvPr id="62" name="Скругленная соединительная линия 61"/>
          <p:cNvCxnSpPr>
            <a:stCxn id="2052" idx="0"/>
            <a:endCxn id="2050" idx="3"/>
          </p:cNvCxnSpPr>
          <p:nvPr/>
        </p:nvCxnSpPr>
        <p:spPr>
          <a:xfrm rot="16200000" flipV="1">
            <a:off x="3619196" y="3268672"/>
            <a:ext cx="1714023" cy="1057751"/>
          </a:xfrm>
          <a:prstGeom prst="curvedConnector2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</p:cxnSp>
      <p:cxnSp>
        <p:nvCxnSpPr>
          <p:cNvPr id="2059" name="Скругленная соединительная линия 2058"/>
          <p:cNvCxnSpPr>
            <a:stCxn id="2055" idx="1"/>
          </p:cNvCxnSpPr>
          <p:nvPr/>
        </p:nvCxnSpPr>
        <p:spPr>
          <a:xfrm rot="10800000">
            <a:off x="2288321" y="4207878"/>
            <a:ext cx="302241" cy="1346505"/>
          </a:xfrm>
          <a:prstGeom prst="curvedConnector2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</p:cxnSp>
    </p:spTree>
    <p:extLst>
      <p:ext uri="{BB962C8B-B14F-4D97-AF65-F5344CB8AC3E}">
        <p14:creationId xmlns:p14="http://schemas.microsoft.com/office/powerpoint/2010/main" val="41957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Описание продукта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4</a:t>
              </a:r>
              <a:endParaRPr/>
            </a:p>
          </p:txBody>
        </p:sp>
      </p:grp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057631240"/>
              </p:ext>
            </p:extLst>
          </p:nvPr>
        </p:nvGraphicFramePr>
        <p:xfrm>
          <a:off x="5486400" y="1152245"/>
          <a:ext cx="6479628" cy="5160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547022956"/>
              </p:ext>
            </p:extLst>
          </p:nvPr>
        </p:nvGraphicFramePr>
        <p:xfrm>
          <a:off x="252609" y="1333500"/>
          <a:ext cx="5024241" cy="4979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41345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Рынок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3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5</a:t>
              </a:r>
              <a:endParaRPr/>
            </a:p>
          </p:txBody>
        </p:sp>
      </p:grpSp>
      <p:grpSp>
        <p:nvGrpSpPr>
          <p:cNvPr id="34" name="Group 2"/>
          <p:cNvGrpSpPr/>
          <p:nvPr/>
        </p:nvGrpSpPr>
        <p:grpSpPr>
          <a:xfrm>
            <a:off x="798459" y="1634759"/>
            <a:ext cx="10595079" cy="4231321"/>
            <a:chOff x="835748" y="1811631"/>
            <a:chExt cx="6591811" cy="2580668"/>
          </a:xfrm>
        </p:grpSpPr>
        <p:grpSp>
          <p:nvGrpSpPr>
            <p:cNvPr id="35" name="Group 32"/>
            <p:cNvGrpSpPr/>
            <p:nvPr/>
          </p:nvGrpSpPr>
          <p:grpSpPr>
            <a:xfrm>
              <a:off x="835748" y="1811631"/>
              <a:ext cx="6591811" cy="2580480"/>
              <a:chOff x="812599" y="2008401"/>
              <a:chExt cx="6591809" cy="2580480"/>
            </a:xfrm>
          </p:grpSpPr>
          <p:sp>
            <p:nvSpPr>
              <p:cNvPr id="36" name="Google Shape;84;p17"/>
              <p:cNvSpPr/>
              <p:nvPr/>
            </p:nvSpPr>
            <p:spPr>
              <a:xfrm>
                <a:off x="812599" y="2008401"/>
                <a:ext cx="2580480" cy="2580480"/>
              </a:xfrm>
              <a:prstGeom prst="ellipse">
                <a:avLst/>
              </a:prstGeom>
              <a:solidFill>
                <a:srgbClr val="C9DAF8"/>
              </a:solidFill>
              <a:ln w="9525" cap="flat" cmpd="sng">
                <a:solidFill>
                  <a:srgbClr val="A4C2F4"/>
                </a:solidFill>
                <a:prstDash val="solid"/>
                <a:round/>
              </a:ln>
            </p:spPr>
            <p:txBody>
              <a:bodyPr wrap="square" lIns="91424" tIns="91424" rIns="91424" bIns="91424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>
                  <a:latin typeface="Segoe UI"/>
                  <a:cs typeface="Segoe UI"/>
                </a:endParaRPr>
              </a:p>
            </p:txBody>
          </p:sp>
          <p:sp>
            <p:nvSpPr>
              <p:cNvPr id="37" name="Google Shape;87;p17"/>
              <p:cNvSpPr txBox="1"/>
              <p:nvPr/>
            </p:nvSpPr>
            <p:spPr>
              <a:xfrm>
                <a:off x="4271154" y="2036700"/>
                <a:ext cx="1628557" cy="4755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24" tIns="91424" rIns="91424" bIns="91424" anchor="t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  <a:defRPr/>
                </a:pPr>
                <a:r>
                  <a:rPr lang="ru-RU" altLang="en-US">
                    <a:solidFill>
                      <a:schemeClr val="dk2"/>
                    </a:solidFill>
                    <a:latin typeface="Segoe UI"/>
                    <a:cs typeface="Segoe UI"/>
                  </a:rPr>
                  <a:t>Россия</a:t>
                </a:r>
              </a:p>
            </p:txBody>
          </p:sp>
          <p:cxnSp>
            <p:nvCxnSpPr>
              <p:cNvPr id="38" name="Google Shape;92;p17"/>
              <p:cNvCxnSpPr/>
              <p:nvPr/>
            </p:nvCxnSpPr>
            <p:spPr>
              <a:xfrm>
                <a:off x="2131530" y="2308363"/>
                <a:ext cx="207325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</a:ln>
            </p:spPr>
          </p:cxnSp>
          <p:sp>
            <p:nvSpPr>
              <p:cNvPr id="39" name="Rectangle 66"/>
              <p:cNvSpPr/>
              <p:nvPr/>
            </p:nvSpPr>
            <p:spPr>
              <a:xfrm>
                <a:off x="4644220" y="2212779"/>
                <a:ext cx="2760187" cy="2206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>
                    <a:latin typeface="Segoe UI"/>
                    <a:cs typeface="Segoe UI"/>
                  </a:rPr>
                  <a:t>Более </a:t>
                </a:r>
                <a:r>
                  <a:rPr lang="en-US" altLang="ru-RU">
                    <a:latin typeface="Segoe UI"/>
                    <a:cs typeface="Segoe UI"/>
                  </a:rPr>
                  <a:t>1</a:t>
                </a:r>
                <a:r>
                  <a:rPr lang="ru-RU" altLang="en-US">
                    <a:latin typeface="Segoe UI"/>
                    <a:cs typeface="Segoe UI"/>
                  </a:rPr>
                  <a:t> </a:t>
                </a:r>
                <a:r>
                  <a:rPr lang="en-US" altLang="ru-RU">
                    <a:latin typeface="Segoe UI"/>
                    <a:cs typeface="Segoe UI"/>
                  </a:rPr>
                  <a:t>875</a:t>
                </a:r>
                <a:r>
                  <a:rPr lang="ru-RU" altLang="en-US">
                    <a:latin typeface="Segoe UI"/>
                    <a:cs typeface="Segoe UI"/>
                  </a:rPr>
                  <a:t> </a:t>
                </a:r>
                <a:r>
                  <a:rPr lang="en-US" altLang="ru-RU">
                    <a:latin typeface="Segoe UI"/>
                    <a:cs typeface="Segoe UI"/>
                  </a:rPr>
                  <a:t>000</a:t>
                </a:r>
                <a:r>
                  <a:rPr lang="ru-RU" altLang="en-US">
                    <a:latin typeface="Segoe UI"/>
                    <a:cs typeface="Segoe UI"/>
                  </a:rPr>
                  <a:t> </a:t>
                </a:r>
                <a:r>
                  <a:rPr lang="en-US" altLang="ru-RU">
                    <a:latin typeface="Segoe UI"/>
                    <a:cs typeface="Segoe UI"/>
                  </a:rPr>
                  <a:t>000</a:t>
                </a:r>
                <a:r>
                  <a:rPr lang="ru-RU" altLang="en-US">
                    <a:latin typeface="Segoe UI"/>
                    <a:cs typeface="Segoe UI"/>
                  </a:rPr>
                  <a:t> р</a:t>
                </a:r>
                <a:r>
                  <a:rPr lang="en-US" altLang="ru-RU">
                    <a:latin typeface="Segoe UI"/>
                    <a:cs typeface="Segoe UI"/>
                  </a:rPr>
                  <a:t>.</a:t>
                </a:r>
              </a:p>
            </p:txBody>
          </p:sp>
        </p:grpSp>
        <p:grpSp>
          <p:nvGrpSpPr>
            <p:cNvPr id="40" name="Group 67"/>
            <p:cNvGrpSpPr/>
            <p:nvPr/>
          </p:nvGrpSpPr>
          <p:grpSpPr>
            <a:xfrm>
              <a:off x="1123835" y="2387807"/>
              <a:ext cx="6123161" cy="2004493"/>
              <a:chOff x="1100687" y="2584577"/>
              <a:chExt cx="6123161" cy="2004493"/>
            </a:xfrm>
          </p:grpSpPr>
          <p:sp>
            <p:nvSpPr>
              <p:cNvPr id="41" name="Google Shape;85;p17"/>
              <p:cNvSpPr/>
              <p:nvPr/>
            </p:nvSpPr>
            <p:spPr>
              <a:xfrm>
                <a:off x="1100687" y="2584577"/>
                <a:ext cx="2004493" cy="2004493"/>
              </a:xfrm>
              <a:prstGeom prst="ellipse">
                <a:avLst/>
              </a:prstGeom>
              <a:solidFill>
                <a:srgbClr val="A4C2F4"/>
              </a:solidFill>
              <a:ln w="9525" cap="flat" cmpd="sng">
                <a:solidFill>
                  <a:srgbClr val="A4C2F4"/>
                </a:solidFill>
                <a:prstDash val="solid"/>
                <a:round/>
              </a:ln>
            </p:spPr>
            <p:txBody>
              <a:bodyPr wrap="square" lIns="91424" tIns="91424" rIns="91424" bIns="91424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>
                  <a:latin typeface="Segoe UI"/>
                  <a:cs typeface="Segoe UI"/>
                </a:endParaRPr>
              </a:p>
            </p:txBody>
          </p:sp>
          <p:sp>
            <p:nvSpPr>
              <p:cNvPr id="42" name="Google Shape;88;p17"/>
              <p:cNvSpPr txBox="1"/>
              <p:nvPr/>
            </p:nvSpPr>
            <p:spPr>
              <a:xfrm>
                <a:off x="4271156" y="2667609"/>
                <a:ext cx="1628557" cy="4755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24" tIns="91424" rIns="91424" bIns="91424" anchor="t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  <a:defRPr/>
                </a:pPr>
                <a:r>
                  <a:rPr lang="ru-RU" altLang="en-US">
                    <a:solidFill>
                      <a:schemeClr val="dk2"/>
                    </a:solidFill>
                    <a:latin typeface="Segoe UI"/>
                    <a:cs typeface="Segoe UI"/>
                  </a:rPr>
                  <a:t>Красноярский край</a:t>
                </a:r>
              </a:p>
            </p:txBody>
          </p:sp>
          <p:cxnSp>
            <p:nvCxnSpPr>
              <p:cNvPr id="43" name="Google Shape;91;p17"/>
              <p:cNvCxnSpPr/>
              <p:nvPr/>
            </p:nvCxnSpPr>
            <p:spPr>
              <a:xfrm>
                <a:off x="2131530" y="2945285"/>
                <a:ext cx="207325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</a:ln>
            </p:spPr>
          </p:cxnSp>
          <p:sp>
            <p:nvSpPr>
              <p:cNvPr id="44" name="Rectangle 71"/>
              <p:cNvSpPr/>
              <p:nvPr/>
            </p:nvSpPr>
            <p:spPr>
              <a:xfrm>
                <a:off x="4824783" y="2948272"/>
                <a:ext cx="2399065" cy="2229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>
                    <a:latin typeface="Segoe UI"/>
                    <a:cs typeface="Segoe UI"/>
                  </a:rPr>
                  <a:t>Более </a:t>
                </a:r>
                <a:r>
                  <a:rPr lang="en-US" altLang="ru-RU">
                    <a:latin typeface="Segoe UI"/>
                    <a:cs typeface="Segoe UI"/>
                  </a:rPr>
                  <a:t>108</a:t>
                </a:r>
                <a:r>
                  <a:rPr lang="ru-RU" altLang="en-US">
                    <a:latin typeface="Segoe UI"/>
                    <a:cs typeface="Segoe UI"/>
                  </a:rPr>
                  <a:t> </a:t>
                </a:r>
                <a:r>
                  <a:rPr lang="en-US" altLang="ru-RU">
                    <a:latin typeface="Segoe UI"/>
                    <a:cs typeface="Segoe UI"/>
                  </a:rPr>
                  <a:t>750</a:t>
                </a:r>
                <a:r>
                  <a:rPr lang="ru-RU" altLang="en-US">
                    <a:latin typeface="Segoe UI"/>
                    <a:cs typeface="Segoe UI"/>
                  </a:rPr>
                  <a:t> </a:t>
                </a:r>
                <a:r>
                  <a:rPr lang="en-US" altLang="ru-RU">
                    <a:latin typeface="Segoe UI"/>
                    <a:cs typeface="Segoe UI"/>
                  </a:rPr>
                  <a:t>000</a:t>
                </a:r>
                <a:r>
                  <a:rPr lang="ru-RU" altLang="en-US">
                    <a:latin typeface="Segoe UI"/>
                    <a:cs typeface="Segoe UI"/>
                  </a:rPr>
                  <a:t> р</a:t>
                </a:r>
                <a:r>
                  <a:rPr lang="en-US" altLang="ru-RU">
                    <a:latin typeface="Segoe UI"/>
                    <a:cs typeface="Segoe UI"/>
                  </a:rPr>
                  <a:t>.</a:t>
                </a:r>
              </a:p>
            </p:txBody>
          </p:sp>
        </p:grpSp>
        <p:grpSp>
          <p:nvGrpSpPr>
            <p:cNvPr id="45" name="Group 73"/>
            <p:cNvGrpSpPr/>
            <p:nvPr/>
          </p:nvGrpSpPr>
          <p:grpSpPr>
            <a:xfrm>
              <a:off x="1429588" y="2999315"/>
              <a:ext cx="5881200" cy="1392881"/>
              <a:chOff x="1406441" y="3196085"/>
              <a:chExt cx="5881201" cy="1392881"/>
            </a:xfrm>
          </p:grpSpPr>
          <p:sp>
            <p:nvSpPr>
              <p:cNvPr id="46" name="Google Shape;86;p17"/>
              <p:cNvSpPr/>
              <p:nvPr/>
            </p:nvSpPr>
            <p:spPr>
              <a:xfrm>
                <a:off x="1406441" y="3196085"/>
                <a:ext cx="1392881" cy="1392881"/>
              </a:xfrm>
              <a:prstGeom prst="ellipse">
                <a:avLst/>
              </a:prstGeom>
              <a:solidFill>
                <a:srgbClr val="6D9EEB"/>
              </a:solidFill>
              <a:ln w="9525" cap="flat" cmpd="sng">
                <a:solidFill>
                  <a:srgbClr val="A4C2F4"/>
                </a:solidFill>
                <a:prstDash val="solid"/>
                <a:round/>
              </a:ln>
            </p:spPr>
            <p:txBody>
              <a:bodyPr wrap="square" lIns="91424" tIns="91424" rIns="91424" bIns="91424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>
                  <a:latin typeface="Segoe UI"/>
                  <a:cs typeface="Segoe UI"/>
                </a:endParaRPr>
              </a:p>
            </p:txBody>
          </p:sp>
          <p:sp>
            <p:nvSpPr>
              <p:cNvPr id="47" name="Google Shape;89;p17"/>
              <p:cNvSpPr txBox="1"/>
              <p:nvPr/>
            </p:nvSpPr>
            <p:spPr>
              <a:xfrm>
                <a:off x="4271156" y="3577930"/>
                <a:ext cx="1628557" cy="4755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24" tIns="91424" rIns="91424" bIns="91424" anchor="t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  <a:defRPr/>
                </a:pPr>
                <a:r>
                  <a:rPr lang="ru-RU">
                    <a:latin typeface="Segoe UI"/>
                    <a:cs typeface="Segoe UI"/>
                  </a:rPr>
                  <a:t>Красноярск</a:t>
                </a:r>
                <a:r>
                  <a:rPr lang="en-US" altLang="ru-RU">
                    <a:latin typeface="Segoe UI"/>
                    <a:cs typeface="Segoe UI"/>
                  </a:rPr>
                  <a:t>-</a:t>
                </a:r>
                <a:r>
                  <a:rPr lang="ru-RU" altLang="en-US">
                    <a:latin typeface="Segoe UI"/>
                    <a:cs typeface="Segoe UI"/>
                  </a:rPr>
                  <a:t>Восточный</a:t>
                </a:r>
              </a:p>
            </p:txBody>
          </p:sp>
          <p:cxnSp>
            <p:nvCxnSpPr>
              <p:cNvPr id="48" name="Google Shape;90;p17"/>
              <p:cNvCxnSpPr/>
              <p:nvPr/>
            </p:nvCxnSpPr>
            <p:spPr>
              <a:xfrm>
                <a:off x="2093974" y="3789399"/>
                <a:ext cx="207325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</a:ln>
            </p:spPr>
          </p:cxnSp>
          <p:sp>
            <p:nvSpPr>
              <p:cNvPr id="49" name="Rectangle 77"/>
              <p:cNvSpPr/>
              <p:nvPr/>
            </p:nvSpPr>
            <p:spPr>
              <a:xfrm>
                <a:off x="4802900" y="3810068"/>
                <a:ext cx="2484741" cy="2209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>
                    <a:latin typeface="Segoe UI"/>
                    <a:cs typeface="Segoe UI"/>
                  </a:rPr>
                  <a:t>Более </a:t>
                </a:r>
                <a:r>
                  <a:rPr lang="en-US" altLang="ru-RU">
                    <a:latin typeface="Segoe UI"/>
                    <a:cs typeface="Segoe UI"/>
                  </a:rPr>
                  <a:t>750</a:t>
                </a:r>
                <a:r>
                  <a:rPr lang="ru-RU" altLang="en-US">
                    <a:latin typeface="Segoe UI"/>
                    <a:cs typeface="Segoe UI"/>
                  </a:rPr>
                  <a:t> </a:t>
                </a:r>
                <a:r>
                  <a:rPr lang="en-US" altLang="ru-RU">
                    <a:latin typeface="Segoe UI"/>
                    <a:cs typeface="Segoe UI"/>
                  </a:rPr>
                  <a:t>000</a:t>
                </a:r>
                <a:r>
                  <a:rPr lang="ru-RU" altLang="en-US">
                    <a:latin typeface="Segoe UI"/>
                    <a:cs typeface="Segoe UI"/>
                  </a:rPr>
                  <a:t> р</a:t>
                </a:r>
                <a:r>
                  <a:rPr lang="en-US" altLang="ru-RU">
                    <a:latin typeface="Segoe UI"/>
                    <a:cs typeface="Segoe UI"/>
                  </a:rPr>
                  <a:t>.</a:t>
                </a:r>
                <a:endParaRPr lang="ru-RU" altLang="en-US">
                  <a:latin typeface="Segoe UI"/>
                  <a:cs typeface="Segoe UI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Конкурентный анализ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13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6</a:t>
              </a:r>
              <a:endParaRPr/>
            </a:p>
          </p:txBody>
        </p:sp>
      </p:grpSp>
      <p:graphicFrame>
        <p:nvGraphicFramePr>
          <p:cNvPr id="34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262579"/>
              </p:ext>
            </p:extLst>
          </p:nvPr>
        </p:nvGraphicFramePr>
        <p:xfrm>
          <a:off x="993857" y="1318361"/>
          <a:ext cx="10494945" cy="5194033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385368"/>
                <a:gridCol w="2282817"/>
                <a:gridCol w="2014132"/>
                <a:gridCol w="2075267"/>
                <a:gridCol w="1737361"/>
              </a:tblGrid>
              <a:tr h="405576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Параметр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</a:rPr>
                        <a:t>Создаваемый </a:t>
                      </a:r>
                      <a:r>
                        <a:rPr lang="ru-RU" sz="1400" b="1" baseline="0">
                          <a:solidFill>
                            <a:schemeClr val="tx1"/>
                          </a:solidFill>
                        </a:rPr>
                        <a:t>продукт</a:t>
                      </a:r>
                      <a:endParaRPr lang="ru-RU" sz="1400" b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8" marR="91438" marT="45703" marB="45703" anchor="ctr"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Основные конкуренты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8" marR="91438" marT="45703" marB="45703" anchor="ctr"/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27865"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ЭОУТБ</a:t>
                      </a:r>
                    </a:p>
                  </a:txBody>
                  <a:tcPr marL="91438" marR="91438" marT="45703" marB="45703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ЭЗПУ “Бик Лок”</a:t>
                      </a:r>
                    </a:p>
                  </a:txBody>
                  <a:tcPr marL="91438" marR="91438" marT="45703" marB="45703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ЭПУ “Затвор”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ЭЗПУ “Ёж”</a:t>
                      </a:r>
                    </a:p>
                  </a:txBody>
                  <a:tcPr marL="91438" marR="91438" marT="45703" marB="45703" anchor="ctr"/>
                </a:tc>
              </a:tr>
              <a:tr h="624398"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sz="1400" b="1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Цена</a:t>
                      </a:r>
                      <a:r>
                        <a:rPr lang="en-US" altLang="ru-RU" sz="1400" b="1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lang="ru-RU" altLang="en-US" sz="1400" b="1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руб</a:t>
                      </a:r>
                      <a:r>
                        <a:rPr lang="en-US" altLang="ru-RU" sz="1400" b="1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.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1500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sz="1400" b="1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1500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1700</a:t>
                      </a:r>
                    </a:p>
                  </a:txBody>
                  <a:tcPr marL="91438" marR="91438" marT="45703" marB="45703" anchor="ctr">
                    <a:solidFill>
                      <a:srgbClr val="EE49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1600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52091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altLang="en-US" sz="14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Габариты</a:t>
                      </a:r>
                      <a:r>
                        <a:rPr lang="en-US" altLang="ru-RU" sz="14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,</a:t>
                      </a:r>
                      <a:r>
                        <a:rPr lang="ru-RU" altLang="en-US" sz="14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мм</a:t>
                      </a: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60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60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92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53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97</a:t>
                      </a:r>
                    </a:p>
                  </a:txBody>
                  <a:tcPr marL="91438" marR="91438" marT="45703" marB="45703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sz="1400" b="1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140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80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</a:t>
                      </a:r>
                    </a:p>
                  </a:txBody>
                  <a:tcPr marL="91438" marR="91438" marT="45703" marB="45703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70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50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</a:t>
                      </a:r>
                    </a:p>
                  </a:txBody>
                  <a:tcPr marL="91438" marR="91438" marT="45703" marB="45703" anchor="ctr">
                    <a:solidFill>
                      <a:srgbClr val="FFE699"/>
                    </a:solidFill>
                  </a:tcPr>
                </a:tc>
              </a:tr>
              <a:tr h="739106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altLang="en-US" sz="14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Продолжительность работы без подзарядки аккумулятора</a:t>
                      </a: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не менее 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6-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 месяцев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не менее 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45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суток</a:t>
                      </a:r>
                    </a:p>
                  </a:txBody>
                  <a:tcPr marL="91438" marR="91438" marT="45703" marB="45703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не менее 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3-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 месяцев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sz="1400" b="1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не менее 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45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суток</a:t>
                      </a:r>
                    </a:p>
                  </a:txBody>
                  <a:tcPr marL="91438" marR="91438" marT="45703" marB="45703" anchor="ctr">
                    <a:solidFill>
                      <a:schemeClr val="accent4">
                        <a:lumMod val="60000"/>
                        <a:lumOff val="40000"/>
                        <a:alpha val="69800"/>
                      </a:schemeClr>
                    </a:solidFill>
                  </a:tcPr>
                </a:tc>
              </a:tr>
              <a:tr h="603849"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</a:rPr>
                        <a:t>Страна-производитель</a:t>
                      </a:r>
                      <a:endParaRPr lang="ru-RU" sz="1400" b="1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80000"/>
                        <a:lumOff val="20000"/>
                        <a:alpha val="502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sz="1400" b="1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Россия</a:t>
                      </a:r>
                      <a:endParaRPr lang="en-US" sz="1400" b="1" baseline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80000"/>
                        <a:lumOff val="20000"/>
                        <a:alpha val="50200"/>
                      </a:schemeClr>
                    </a:solidFill>
                  </a:tcPr>
                </a:tc>
              </a:tr>
              <a:tr h="569344"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altLang="en-US" sz="1400" b="1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Время передачи информации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ежесекундно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раз в 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30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минут</a:t>
                      </a:r>
                    </a:p>
                  </a:txBody>
                  <a:tcPr marL="91438" marR="91438" marT="45703" marB="45703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altLang="en-US" sz="1400" b="1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эжесекундно</a:t>
                      </a:r>
                    </a:p>
                  </a:txBody>
                  <a:tcPr marL="91438" marR="91438" marT="45703" marB="45703" anchor="ctr"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раз в 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30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минут</a:t>
                      </a:r>
                    </a:p>
                  </a:txBody>
                  <a:tcPr marL="91438" marR="91438" marT="45703" marB="45703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71804"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altLang="en-US" sz="1400" b="1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Масса не более</a:t>
                      </a:r>
                      <a:r>
                        <a:rPr lang="en-US" altLang="ru-RU" sz="1400" b="1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lang="ru-RU" altLang="en-US" sz="1400" b="1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гр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150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590</a:t>
                      </a:r>
                    </a:p>
                  </a:txBody>
                  <a:tcPr marL="91438" marR="91438" marT="45703" marB="45703" anchor="ctr">
                    <a:solidFill>
                      <a:srgbClr val="EE494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en-US" altLang="ru-RU" sz="1400" b="1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500</a:t>
                      </a:r>
                    </a:p>
                  </a:txBody>
                  <a:tcPr marL="91438" marR="91438" marT="45703" marB="45703" anchor="ctr">
                    <a:solidFill>
                      <a:srgbClr val="EE49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ru-RU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100</a:t>
                      </a:r>
                    </a:p>
                  </a:txBody>
                  <a:tcPr marL="91438" marR="91438" marT="45703" marB="45703" anchor="ctr">
                    <a:solidFill>
                      <a:srgbClr val="C5E0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Бизнес-модель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7</a:t>
              </a:r>
              <a:endParaRPr/>
            </a:p>
          </p:txBody>
        </p:sp>
      </p:grp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672" y="1072055"/>
            <a:ext cx="8285680" cy="5286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Экономика проекта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8</a:t>
              </a:r>
              <a:endParaRPr/>
            </a:p>
          </p:txBody>
        </p:sp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823295"/>
              </p:ext>
            </p:extLst>
          </p:nvPr>
        </p:nvGraphicFramePr>
        <p:xfrm>
          <a:off x="1294463" y="1466195"/>
          <a:ext cx="9603073" cy="4587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7588"/>
                <a:gridCol w="3265485"/>
              </a:tblGrid>
              <a:tr h="69257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Показатель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Стоимость , руб.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69257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Себестоимость устройства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1000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69257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Инвестиции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500 000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69257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Прибыль с каждого устройства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500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112488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Прибыль при внедрении на Красноярск-Восточный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750 000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69257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Чистая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 прибыль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250 000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78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Задел проекта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9</a:t>
              </a:r>
              <a:endParaRPr/>
            </a:p>
          </p:txBody>
        </p:sp>
      </p:grp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7774632"/>
              </p:ext>
            </p:extLst>
          </p:nvPr>
        </p:nvGraphicFramePr>
        <p:xfrm>
          <a:off x="1804467" y="955684"/>
          <a:ext cx="879759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План развития проекта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10</a:t>
              </a:r>
              <a:endParaRPr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286" y="1542197"/>
            <a:ext cx="9620250" cy="4476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Команда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11</a:t>
              </a:r>
              <a:endParaRPr/>
            </a:p>
          </p:txBody>
        </p:sp>
      </p:grp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264153"/>
              </p:ext>
            </p:extLst>
          </p:nvPr>
        </p:nvGraphicFramePr>
        <p:xfrm>
          <a:off x="2055927" y="821109"/>
          <a:ext cx="8830444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3535"/>
                <a:gridCol w="5336909"/>
              </a:tblGrid>
              <a:tr h="108314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Шитикова Карина</a:t>
                      </a:r>
                    </a:p>
                    <a:p>
                      <a:pPr algn="ctr"/>
                      <a:endParaRPr lang="ru-RU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2400" b="0" dirty="0" err="1" smtClean="0">
                          <a:solidFill>
                            <a:schemeClr val="tx1"/>
                          </a:solidFill>
                        </a:rPr>
                        <a:t>team</a:t>
                      </a:r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400" b="0" dirty="0" err="1" smtClean="0">
                          <a:solidFill>
                            <a:schemeClr val="tx1"/>
                          </a:solidFill>
                        </a:rPr>
                        <a:t>leader</a:t>
                      </a:r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615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Кизилов Роман</a:t>
                      </a:r>
                    </a:p>
                    <a:p>
                      <a:pPr algn="ctr"/>
                      <a:endParaRPr lang="ru-RU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советник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615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Ситникова Мария</a:t>
                      </a:r>
                    </a:p>
                    <a:p>
                      <a:pPr algn="ctr"/>
                      <a:endParaRPr lang="ru-RU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экономист, мастер презентаций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615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Маншетов Даниил</a:t>
                      </a:r>
                    </a:p>
                    <a:p>
                      <a:pPr algn="ctr"/>
                      <a:endParaRPr lang="ru-RU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генератор идей, копирайтер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6152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Клочков Вячеслав </a:t>
                      </a:r>
                    </a:p>
                    <a:p>
                      <a:pPr algn="ctr"/>
                      <a:endParaRPr lang="ru-RU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системный администратор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976" y="672668"/>
            <a:ext cx="1352167" cy="13643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81" y="1922455"/>
            <a:ext cx="1352167" cy="13602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976" y="5454589"/>
            <a:ext cx="1352167" cy="13769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976" y="3087699"/>
            <a:ext cx="1362869" cy="1360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284" y="4277662"/>
            <a:ext cx="1377950" cy="13924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lnDef>
    <a:txDef>
      <a:spPr>
        <a:noFill/>
        <a:ln w="12700" cap="flat">
          <a:noFill/>
          <a:miter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lnDef>
    <a:txDef>
      <a:spPr>
        <a:noFill/>
        <a:ln w="12700" cap="flat">
          <a:noFill/>
          <a:miter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txDef>
  </a:objectDefaults>
  <a:extraClrSchemeLst/>
</a:theme>
</file>

<file path=ppt/theme/theme3.xml><?xml version="1.0" encoding="utf-8"?>
<a:theme xmlns:a="http://schemas.openxmlformats.org/drawingml/2006/main" name="Thinkfree Office">
  <a:themeElements>
    <a:clrScheme name="Thinkfree Office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Thinkfree Office">
      <a:majorFont>
        <a:latin typeface="HCR Dotum"/>
        <a:ea typeface="HCR Dotum"/>
        <a:cs typeface="Times New Roman"/>
      </a:majorFont>
      <a:minorFont>
        <a:latin typeface="HCR Dotum"/>
        <a:ea typeface="HCR Dotum"/>
        <a:cs typeface="Times New Roman"/>
      </a:minorFont>
    </a:fontScheme>
    <a:fmtScheme name="Thinkfre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310</Words>
  <Application>Microsoft Office PowerPoint</Application>
  <PresentationFormat>Произвольный</PresentationFormat>
  <Paragraphs>130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SitnikovaMF@outlook.com</cp:lastModifiedBy>
  <cp:revision>91</cp:revision>
  <dcterms:modified xsi:type="dcterms:W3CDTF">2023-11-21T16:21:27Z</dcterms:modified>
  <cp:version>0906.0100.01</cp:version>
</cp:coreProperties>
</file>