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7" r:id="rId16"/>
    <p:sldId id="306" r:id="rId17"/>
    <p:sldId id="264" r:id="rId18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4" autoAdjust="0"/>
    <p:restoredTop sz="94269" autoAdjust="0"/>
  </p:normalViewPr>
  <p:slideViewPr>
    <p:cSldViewPr>
      <p:cViewPr varScale="1">
        <p:scale>
          <a:sx n="112" d="100"/>
          <a:sy n="112" d="100"/>
        </p:scale>
        <p:origin x="427" y="8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400" dirty="0"/>
            <a:t>Люди, изучающие корейский язык и его культуру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400" dirty="0"/>
            <a:t> 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FF019BB3-BD6B-49B4-9092-53F2CBDA5743}">
      <dgm:prSet custT="1"/>
      <dgm:spPr/>
      <dgm:t>
        <a:bodyPr/>
        <a:lstStyle/>
        <a:p>
          <a:r>
            <a:rPr lang="ru-RU" sz="1200" dirty="0"/>
            <a:t>Наш проект актуален тем, что в  настоящее время люди высоко ценят своё время и не готовы долго ждать отклика на запрос. </a:t>
          </a:r>
          <a:r>
            <a:rPr lang="ru-RU" sz="1200" dirty="0" err="1"/>
            <a:t>Мессенджеры</a:t>
          </a:r>
          <a:r>
            <a:rPr lang="ru-RU" sz="1200" dirty="0"/>
            <a:t> оснащены чатами. В них встраиваются виртуальные помощники, которые в автоматическом режиме дают ответы на популярные вопросы.</a:t>
          </a:r>
          <a:endParaRPr lang="ru-RU" sz="3600" dirty="0"/>
        </a:p>
      </dgm:t>
    </dgm:pt>
    <dgm:pt modelId="{00BCCDD0-340D-45E7-9E54-816743014623}" type="parTrans" cxnId="{5830DC1C-1DC1-4421-B799-93944A192E84}">
      <dgm:prSet/>
      <dgm:spPr/>
      <dgm:t>
        <a:bodyPr/>
        <a:lstStyle/>
        <a:p>
          <a:endParaRPr lang="ru-RU"/>
        </a:p>
      </dgm:t>
    </dgm:pt>
    <dgm:pt modelId="{3DD70694-44F7-4C07-9206-C508CCD516D9}" type="sibTrans" cxnId="{5830DC1C-1DC1-4421-B799-93944A192E84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 custLinFactNeighborX="-6716" custLinFactNeighborY="-4990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5830DC1C-1DC1-4421-B799-93944A192E84}" srcId="{40823609-9E1F-477F-970E-0797297793BB}" destId="{FF019BB3-BD6B-49B4-9092-53F2CBDA5743}" srcOrd="1" destOrd="0" parTransId="{00BCCDD0-340D-45E7-9E54-816743014623}" sibTransId="{3DD70694-44F7-4C07-9206-C508CCD516D9}"/>
    <dgm:cxn modelId="{DB00A42C-2CF5-46C7-A324-7EC4EED0AE04}" type="presOf" srcId="{FF019BB3-BD6B-49B4-9092-53F2CBDA5743}" destId="{F974BE2A-CEEC-4ADA-B641-ABA1F5F10AA0}" srcOrd="0" destOrd="1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Яндекс переводчик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Переводчик с корейского на русский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Гугл переводчик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Яндекс переводчик</a:t>
          </a: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Переводчик в социальной сети 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Сохранение 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661881" y="-2320629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Наш проект актуален тем, что в  настоящее время люди высоко ценят своё время и не готовы долго ждать отклика на запрос. </a:t>
          </a:r>
          <a:r>
            <a:rPr lang="ru-RU" sz="1200" kern="1200" dirty="0" err="1"/>
            <a:t>Мессенджеры</a:t>
          </a:r>
          <a:r>
            <a:rPr lang="ru-RU" sz="1200" kern="1200" dirty="0"/>
            <a:t> оснащены чатами. В них встраиваются виртуальные помощники, которые в автоматическом режиме дают ответы на популярные вопросы.</a:t>
          </a:r>
          <a:endParaRPr lang="ru-RU" sz="3600" kern="1200" dirty="0"/>
        </a:p>
      </dsp:txBody>
      <dsp:txXfrm rot="-5400000">
        <a:off x="3240374" y="165920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Люди, изучающие корейский язык и его культуру</a:t>
          </a:r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861061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Конкуренты Продукты/Услуги</a:t>
          </a:r>
        </a:p>
      </dsp:txBody>
      <dsp:txXfrm>
        <a:off x="3137" y="861061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725049"/>
          <a:ext cx="3059169" cy="2141099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Яндекс переводчик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Переводчик с корейского на русский</a:t>
          </a:r>
        </a:p>
      </dsp:txBody>
      <dsp:txXfrm>
        <a:off x="0" y="1725049"/>
        <a:ext cx="3059169" cy="2141099"/>
      </dsp:txXfrm>
    </dsp:sp>
    <dsp:sp modelId="{34E68AF3-FEED-4A3D-869A-6E2B7BBFBA4D}">
      <dsp:nvSpPr>
        <dsp:cNvPr id="0" name=""/>
        <dsp:cNvSpPr/>
      </dsp:nvSpPr>
      <dsp:spPr>
        <a:xfrm>
          <a:off x="3490590" y="861061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Фирмы конкуренты</a:t>
          </a:r>
        </a:p>
      </dsp:txBody>
      <dsp:txXfrm>
        <a:off x="3490590" y="861061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758257"/>
          <a:ext cx="3059169" cy="214109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Гугл переводчик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Яндекс переводчик</a:t>
          </a:r>
        </a:p>
      </dsp:txBody>
      <dsp:txXfrm>
        <a:off x="3490590" y="1758257"/>
        <a:ext cx="3059169" cy="2141099"/>
      </dsp:txXfrm>
    </dsp:sp>
    <dsp:sp modelId="{869E6585-1C72-4E82-914E-39E2C4E28665}">
      <dsp:nvSpPr>
        <dsp:cNvPr id="0" name=""/>
        <dsp:cNvSpPr/>
      </dsp:nvSpPr>
      <dsp:spPr>
        <a:xfrm>
          <a:off x="6981180" y="85363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Наши преимущества</a:t>
          </a:r>
        </a:p>
      </dsp:txBody>
      <dsp:txXfrm>
        <a:off x="6981180" y="853632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758257"/>
          <a:ext cx="3059169" cy="214109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Переводчик в социальной сети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Сохранение </a:t>
          </a:r>
        </a:p>
      </dsp:txBody>
      <dsp:txXfrm>
        <a:off x="6978043" y="1758257"/>
        <a:ext cx="3059169" cy="21410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91529" y="1827163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/>
            <a:r>
              <a:rPr lang="ru-RU" sz="4000" b="1" dirty="0"/>
              <a:t>Корейский чат-бот – переводчик</a:t>
            </a: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727944" y="3277515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Чернова Кристина</a:t>
            </a:r>
            <a:endParaRPr lang="en-U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Разработчик программы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5354890" y="3251226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Ракетова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Дарья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Менеджер по работе с клиентами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0" b="-834"/>
          <a:stretch/>
        </p:blipFill>
        <p:spPr>
          <a:xfrm>
            <a:off x="1567981" y="1157136"/>
            <a:ext cx="2290193" cy="20965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36"/>
          <a:stretch/>
        </p:blipFill>
        <p:spPr>
          <a:xfrm>
            <a:off x="5319725" y="1157136"/>
            <a:ext cx="2030140" cy="20643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r>
              <a:rPr lang="ru-RU" sz="1400" dirty="0">
                <a:ea typeface="MS Gothic" pitchFamily="49" charset="-128"/>
              </a:rPr>
              <a:t>Моментальный перевод текста с корейского на русский</a:t>
            </a:r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/>
            <a:r>
              <a:rPr lang="ru-RU" sz="1400" noProof="0" dirty="0"/>
              <a:t>Чат-бот переводчик с корейского на русский в социальной сети «</a:t>
            </a:r>
            <a:r>
              <a:rPr lang="ru-RU" sz="1400" noProof="0" dirty="0" err="1"/>
              <a:t>Вконтакте</a:t>
            </a:r>
            <a:r>
              <a:rPr lang="ru-RU" sz="1400" noProof="0" dirty="0"/>
              <a:t>» в формате диалога.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5406484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7824" y="1683147"/>
            <a:ext cx="60486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Наш проект актуален тем, что в  настоящее время люди высоко ценят своё время и не готовы долго ждать отклика на запрос. </a:t>
            </a:r>
            <a:r>
              <a:rPr lang="ru-RU" dirty="0" err="1"/>
              <a:t>Мессенджеры</a:t>
            </a:r>
            <a:r>
              <a:rPr lang="ru-RU" dirty="0"/>
              <a:t> оснащены чатами. В них встраиваются виртуальные помощники, которые в автоматическом режиме дают ответы на популярные вопросы.</a:t>
            </a:r>
          </a:p>
          <a:p>
            <a:endParaRPr lang="ru-RU" dirty="0"/>
          </a:p>
          <a:p>
            <a:r>
              <a:rPr lang="ru-RU" dirty="0"/>
              <a:t>На данный момент проект находится в начальной стадии разработки. Имеется специалист по </a:t>
            </a:r>
            <a:r>
              <a:rPr lang="ru-RU" dirty="0" err="1"/>
              <a:t>разрабатке</a:t>
            </a:r>
            <a:r>
              <a:rPr lang="ru-RU" dirty="0"/>
              <a:t> чат-бота.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597379"/>
              </p:ext>
            </p:extLst>
          </p:nvPr>
        </p:nvGraphicFramePr>
        <p:xfrm>
          <a:off x="503808" y="1251099"/>
          <a:ext cx="9217024" cy="3481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Россия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+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Импортозамещение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Искусственный интеллект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867" y="4347443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20" y="3104493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935856" y="747043"/>
            <a:ext cx="10080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1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Портрет потребителя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82" y="1416857"/>
            <a:ext cx="5998653" cy="33652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47912" y="1395115"/>
            <a:ext cx="27363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Наши потребители- люди, изучающие корейский язык и его культуру. В настоящее время Южная Корея становится очень популярной, благодаря своей кинематографии и индустрии развлечений. Возраст нашего потребителя от 5 до 40 и больше.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392240" y="1611139"/>
            <a:ext cx="5610685" cy="40486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PAM -100 (ста) человек (это только граждане РФ)</a:t>
            </a:r>
            <a:endParaRPr lang="ru-RU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55 человек из Авито 30 – Профи 14 - KWork(RU)</a:t>
            </a:r>
            <a:endParaRPr lang="ru-RU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1 -  KWork(GL)</a:t>
            </a:r>
            <a:endParaRPr lang="ru-RU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TAM  -реально готовы заплатить - 30 человек с авито, </a:t>
            </a:r>
            <a:endParaRPr lang="ru-RU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29 – </a:t>
            </a:r>
            <a:r>
              <a:rPr lang="ru-RU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Профи</a:t>
            </a:r>
            <a:r>
              <a:rPr lang="en-US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13 - KWork(RU) 1 -  KWork(GL)</a:t>
            </a:r>
            <a:endParaRPr lang="ru-RU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SAM  </a:t>
            </a:r>
            <a:r>
              <a:rPr lang="ru-RU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10 заказчиков. . </a:t>
            </a:r>
            <a:endParaRPr lang="ru-RU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SOM  -3 заказа с Авито 2 с Профи (данные за неделю)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6721783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42300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Массовый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Бренд / статус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Сокращение расходов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Самообслуживание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Автоматизированное 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Сообщества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430887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Оплата подписки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Донат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Производство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Разрешение проблем (сфера услуг)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Платформы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Программист 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653569"/>
              </p:ext>
            </p:extLst>
          </p:nvPr>
        </p:nvGraphicFramePr>
        <p:xfrm>
          <a:off x="575816" y="1539131"/>
          <a:ext cx="8712720" cy="3816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4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4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3285">
                <a:tc>
                  <a:txBody>
                    <a:bodyPr/>
                    <a:lstStyle/>
                    <a:p>
                      <a:r>
                        <a:rPr lang="ru-RU" dirty="0"/>
                        <a:t>Название этапа календарного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Длительность этапа, </a:t>
                      </a:r>
                      <a:r>
                        <a:rPr lang="ru-RU" sz="1800" b="1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Стоимость, руб.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285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бизнес-модели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1 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285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Этап тестирования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недели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3285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Запуск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285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 конкурентов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3808" y="1251099"/>
            <a:ext cx="85689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Цель: разработать программу в социальной сети </a:t>
            </a:r>
            <a:r>
              <a:rPr lang="ru-RU" dirty="0" err="1"/>
              <a:t>Вконтакте</a:t>
            </a:r>
            <a:r>
              <a:rPr lang="ru-RU" dirty="0"/>
              <a:t>  для моментального перевода текста, слова и посты  на корейский язык в социальной сети, без дополнительных программ. Взаимодействие с роботом в режиме диалога не требует специальных навыков от пользователя. Не нужно долго разбираться в интерфейсе, робот сам предложит необходимые функции, доведя пользователя шаг за шагом до конечного результата текущей задачи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6349943"/>
              </p:ext>
            </p:extLst>
          </p:nvPr>
        </p:nvGraphicFramePr>
        <p:xfrm>
          <a:off x="143768" y="1467123"/>
          <a:ext cx="9793089" cy="2847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ноутбук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/>
                        <a:t>Собственные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реклама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25000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48CC66-0324-FDF0-A2D7-CB123B94A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0" y="1"/>
            <a:ext cx="9937103" cy="578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31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727944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Чернова Кристина, 89501787845,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chernovaa-kris@yandex.ru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5014019" y="3239516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Ракетова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Дарья, 89828343914, </a:t>
            </a:r>
          </a:p>
          <a:p>
            <a:pPr algn="ctr">
              <a:lnSpc>
                <a:spcPct val="110000"/>
              </a:lnSpc>
            </a:pPr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dasaraketova@gmail.com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0" b="-834"/>
          <a:stretch/>
        </p:blipFill>
        <p:spPr>
          <a:xfrm>
            <a:off x="1567981" y="1157136"/>
            <a:ext cx="2290193" cy="20965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36"/>
          <a:stretch/>
        </p:blipFill>
        <p:spPr>
          <a:xfrm>
            <a:off x="5319725" y="1157136"/>
            <a:ext cx="2030140" cy="206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8074</TotalTime>
  <Words>579</Words>
  <Application>Microsoft Office PowerPoint</Application>
  <PresentationFormat>Произвольный</PresentationFormat>
  <Paragraphs>139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MS Gothic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Моментальный перевод текста с корейского на русский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Презентация PowerPoint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46</cp:revision>
  <dcterms:created xsi:type="dcterms:W3CDTF">2022-10-14T10:42:52Z</dcterms:created>
  <dcterms:modified xsi:type="dcterms:W3CDTF">2023-07-22T06:36:36Z</dcterms:modified>
  <dc:language>ru-RU</dc:language>
</cp:coreProperties>
</file>