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1" r:id="rId6"/>
    <p:sldId id="262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725" autoAdjust="0"/>
  </p:normalViewPr>
  <p:slideViewPr>
    <p:cSldViewPr snapToGrid="0">
      <p:cViewPr varScale="1">
        <p:scale>
          <a:sx n="70" d="100"/>
          <a:sy n="70" d="100"/>
        </p:scale>
        <p:origin x="-126" y="-5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472C86-4308-4E54-8CD1-99D68005065D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647B41-0734-4A26-9663-35EFF58FF6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9423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47B41-0734-4A26-9663-35EFF58FF63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2180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ИСТОЧНИКИ ДОХОДА: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Реклама: мы можем продавать рекламное пространство на нашем веб-сайте для различных компаний и продуктов, связанных с программированием и информационными технологиями.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Партнерство: мы можем устанавливать партнерские отношения с различными компаниями, связанными с программированием и информационными технологиями, для совместной работы над проектами или продуктами.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Обучение и консультации: мы можем предоставлять платные услуги по обучению и консультациям в области программирования и информационных технологий.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47B41-0734-4A26-9663-35EFF58FF63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436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Суммы</a:t>
            </a:r>
            <a:r>
              <a:rPr lang="ru-RU" baseline="0" dirty="0" smtClean="0"/>
              <a:t> в данный момент не рассчитывались и взяты очень приблизительно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47B41-0734-4A26-9663-35EFF58FF63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72426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4DF8EB-1F25-62C1-54BC-A2039A30E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9F7384B-5399-502C-7185-C2290D189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0CB9161-3E33-FDD0-4C99-8512329DC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B470C42-3A6B-27E2-1BAE-5B8C9AF06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4D461CC-0D62-01AE-1BA4-2EA1BC46F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3007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8CCC85-B6C8-CFEA-9286-4E5A848A1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F1A2425-FF7B-1475-7B9E-F638563E8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042097E-CD2A-BD81-2219-F57005FDE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E7C8555-37E0-E47E-8B16-81BF67C36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15833BE-A49D-80BD-F860-9CB713B0F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3680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E2CF7F-1EE4-A76C-F022-EE4338BE4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661BD97-481E-F81C-4C07-0FBCAE2D9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3507FA2-0A42-8C8B-5410-9FF3FC3EB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046B17D-276E-DCDA-1428-B9D1A1294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08CA8B2-FBD5-BA9B-8911-74872DE79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958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4C7B56-77D8-3062-1D0D-E272CDDE8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D2CCCFB-9F97-F6C6-0090-F0DFB0F01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FDE636E-13EC-A6F4-9D18-83943932C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4F04ED6-91FE-E635-670C-276438006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FDD7FD0-30BD-DC23-ADB6-6D524442A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1D52443-8DA5-99C7-881A-2572BFE7C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4111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EE6899-7A93-22F2-F0F1-F52EAC793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DBE1FA2-5E74-EDE1-2DA0-9257D9743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D53C6BD-9217-8C18-8828-EC2FCB933A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1D182F0B-0CDA-73EB-D998-08B355B4B7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F4D10F7D-BD39-948B-EDC0-ABE4C3592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99A27168-182C-C548-5874-CA0E399A9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B09F76F-B9AE-A3AC-C57F-61FA8680E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E80A4A4-2277-367F-9A7A-1C02963C3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3718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7115B5-9A17-8491-254F-B90CC8B82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17DE46F-D485-3362-7DFC-098BBD13C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CD3207F3-4258-5A42-FC64-F5751228A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24C63DBD-2661-488B-E8B8-5B184AF2A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2678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7FE7A05-4548-A862-7A6B-06E938B7A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8C25496-B3F9-6752-3F30-44E080855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2A6ABD5-0EB5-6B8C-B78F-484833DD5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845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7F075A-06F1-957B-EFF0-0BB84358E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BD47F05-CAA1-C25C-8FC7-2E880476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F829191-A56F-D2D4-BBE2-FC95230C5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C04BEE4-481E-DA51-1EEE-B848DEE96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02273D3-4C2A-9C76-CB8F-7570BCE7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F22815E-BED8-AB4B-9238-41BB08286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803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B62034-7306-899E-7CE2-49C8115FD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D0E1E6D-9287-70CA-DD79-CDA727EF4A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107299F-10D3-CD9D-D440-22821D28B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5188DFD-46BF-F7C0-15F7-F69D9087A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E911E02-DB24-1894-D636-3F69FC9CD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959EF40-98D0-E34F-2F76-5DC102942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1763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43CB50-C724-8BEC-BD9B-821C20020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E81B79C-3164-7969-8D70-8A3C17761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A363E81-01D2-F15B-68AC-23D16A671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E673BCA-96B9-5245-570E-260B1A9D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7BE8BE7-2EDA-B3FB-1ADE-7E2687E9C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939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FF71F029-5026-5AE7-9604-BB49A7D355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9B2C08C-DEF0-84A5-10D4-A8E249722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8316D82-ED7E-4D28-CCC0-3AD8C6B50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75DCE30-5303-E0FA-57B5-1BA0C6B8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D68BA6C-E563-15C7-BB1D-4D2C6905E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2558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D439E8-3DB2-5E1C-E8C1-35001D102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6051D8A-772D-99C1-5157-E73ED2AA2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53DCBF7-DA32-332F-F0D1-EEAE19D8B4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0683D-8A6D-450C-9035-CB611BFFE93C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149C798-E42B-2192-CD4C-30689E46D0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98E4CF8-3139-4D40-26F9-CE666924C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772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08DF9DF-04BB-ADFF-1CDF-98E6A12BEF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21099" y="2106352"/>
            <a:ext cx="3491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CodExchanger</a:t>
            </a:r>
            <a:r>
              <a:rPr lang="en-US" sz="2400" dirty="0" smtClean="0"/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8152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3E99BE5-8817-1258-1EBE-C93753A0C6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294255" y="2085262"/>
            <a:ext cx="347518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сегодняшний день разработчики не пишут код «с нуля»: актуально подключение библиотек, использование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фреймворков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готовых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модулей, поэтому создание площадки по обмену кодом будет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востребованным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популярные в сети ресурсы не являются российскими, поэтому не гарантируют стабильной работы.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6291" y="2085262"/>
            <a:ext cx="393007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площадки «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кодообменника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»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решает основную проблему: сокращение сроков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программного кода;</a:t>
            </a:r>
          </a:p>
          <a:p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роме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того,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площадка представляет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собой сервис для </a:t>
            </a: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нетворкинга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и подбора кадров.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65518" y="2226270"/>
            <a:ext cx="329738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рограммисты, в том числе и начинающие</a:t>
            </a:r>
          </a:p>
          <a:p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IT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-рекрутеры</a:t>
            </a:r>
          </a:p>
          <a:p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студенты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IT-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специальностей, изучающие языки программирования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1775390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D9C1F1C-EFD7-EEAF-7C4C-C3709811BC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 flipH="1">
            <a:off x="1027081" y="1516150"/>
            <a:ext cx="10357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Веб-ресурс по обмену модулями кода на различных языках </a:t>
            </a:r>
            <a:r>
              <a:rPr lang="ru-RU" dirty="0" smtClean="0"/>
              <a:t>программирования.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 flipH="1">
            <a:off x="541481" y="4652818"/>
            <a:ext cx="111090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/>
              <a:t>Поиск </a:t>
            </a:r>
            <a:r>
              <a:rPr lang="ru-RU" dirty="0"/>
              <a:t>фрагментов кода по ключевым словам позволяет найти необходимый код </a:t>
            </a:r>
            <a:r>
              <a:rPr lang="ru-RU" dirty="0" smtClean="0"/>
              <a:t>быстро.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Обмен </a:t>
            </a:r>
            <a:r>
              <a:rPr lang="ru-RU" dirty="0"/>
              <a:t>опытом и знаниями в области </a:t>
            </a:r>
            <a:r>
              <a:rPr lang="ru-RU" dirty="0" smtClean="0"/>
              <a:t>программирования позволяет развить </a:t>
            </a:r>
            <a:r>
              <a:rPr lang="en-US" dirty="0" smtClean="0"/>
              <a:t>hard</a:t>
            </a:r>
            <a:r>
              <a:rPr lang="ru-RU" dirty="0" smtClean="0"/>
              <a:t> </a:t>
            </a:r>
            <a:r>
              <a:rPr lang="en-US" dirty="0" smtClean="0"/>
              <a:t>skill-</a:t>
            </a:r>
            <a:r>
              <a:rPr lang="ru-RU" dirty="0" smtClean="0"/>
              <a:t>ы. 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Общение </a:t>
            </a:r>
            <a:r>
              <a:rPr lang="ru-RU" dirty="0"/>
              <a:t>с другими </a:t>
            </a:r>
            <a:r>
              <a:rPr lang="ru-RU" dirty="0" smtClean="0"/>
              <a:t>пользователями в процессе код-</a:t>
            </a:r>
            <a:r>
              <a:rPr lang="ru-RU" dirty="0" err="1" smtClean="0"/>
              <a:t>ревью</a:t>
            </a:r>
            <a:r>
              <a:rPr lang="ru-RU" dirty="0" smtClean="0"/>
              <a:t> позволяет развивать </a:t>
            </a:r>
            <a:r>
              <a:rPr lang="en-US" dirty="0"/>
              <a:t>soft skill-</a:t>
            </a:r>
            <a:r>
              <a:rPr lang="ru-RU" dirty="0" smtClean="0"/>
              <a:t>ы.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Анализ активности пользователей позволяет </a:t>
            </a:r>
            <a:r>
              <a:rPr lang="en-US" dirty="0" smtClean="0"/>
              <a:t>IT-</a:t>
            </a:r>
            <a:r>
              <a:rPr lang="ru-RU" dirty="0" smtClean="0"/>
              <a:t>рекрутерам подбирать персонал, обладающий необходимыми компетенциями.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97593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90BBC14-8F09-011E-6221-0BFF36E659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22960" y="2690336"/>
            <a:ext cx="111099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наш сервис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предоставляет возможность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загрузки фрагментов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кода на любом языке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программирования, в отличии от многих существующих ресурсов (ограничены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определенными языками программирования или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технологиями)</a:t>
            </a:r>
          </a:p>
          <a:p>
            <a:endParaRPr lang="ru-RU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RU" dirty="0" smtClean="0"/>
              <a:t>мы </a:t>
            </a:r>
            <a:r>
              <a:rPr lang="ru-RU" dirty="0"/>
              <a:t>планируем создать удобный и интуитивно понятный интерфейс, который будет прост в использовании для программистов любого </a:t>
            </a:r>
            <a:r>
              <a:rPr lang="ru-RU" dirty="0" smtClean="0"/>
              <a:t>уровня</a:t>
            </a:r>
          </a:p>
          <a:p>
            <a:endParaRPr lang="ru-RU" dirty="0"/>
          </a:p>
          <a:p>
            <a:r>
              <a:rPr lang="ru-RU" dirty="0" smtClean="0"/>
              <a:t>3. </a:t>
            </a:r>
            <a:r>
              <a:rPr lang="ru-RU" dirty="0"/>
              <a:t>наш ресурс способствует созданию сообщества программистов, которые могут общаться, обмениваться опытом и знаниями и сотрудничать над </a:t>
            </a:r>
            <a:r>
              <a:rPr lang="ru-RU" dirty="0" smtClean="0"/>
              <a:t>проектами, развивая не только </a:t>
            </a:r>
            <a:r>
              <a:rPr lang="en-US" dirty="0" smtClean="0"/>
              <a:t>hard, </a:t>
            </a:r>
            <a:r>
              <a:rPr lang="ru-RU" dirty="0" smtClean="0"/>
              <a:t>но и </a:t>
            </a:r>
            <a:r>
              <a:rPr lang="en-US" dirty="0" smtClean="0"/>
              <a:t>soft skill-</a:t>
            </a:r>
            <a:r>
              <a:rPr lang="ru-RU" dirty="0" smtClean="0"/>
              <a:t>ы, требуемые на рынке труда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32862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2276658-7B66-FB71-3677-AFB59DB0B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711440" y="4580096"/>
            <a:ext cx="39166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Источники дохода:</a:t>
            </a:r>
          </a:p>
          <a:p>
            <a:endParaRPr lang="ru-RU" dirty="0"/>
          </a:p>
          <a:p>
            <a:r>
              <a:rPr lang="ru-RU" dirty="0" smtClean="0"/>
              <a:t>Реклама</a:t>
            </a:r>
          </a:p>
          <a:p>
            <a:r>
              <a:rPr lang="ru-RU" dirty="0" smtClean="0"/>
              <a:t>Партнерство</a:t>
            </a:r>
          </a:p>
          <a:p>
            <a:r>
              <a:rPr lang="ru-RU" dirty="0" smtClean="0"/>
              <a:t>Обучение и консультации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074920" y="2642636"/>
            <a:ext cx="3459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Ключевые ресурсы: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Финансовые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Интеллектуальные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Человеческие (трудовые)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39140" y="4580096"/>
            <a:ext cx="44845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Ценностное предложение:</a:t>
            </a:r>
          </a:p>
          <a:p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Быстрый поиск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Развитие </a:t>
            </a:r>
            <a:r>
              <a:rPr lang="en-US" dirty="0"/>
              <a:t>hard</a:t>
            </a:r>
            <a:r>
              <a:rPr lang="ru-RU" dirty="0"/>
              <a:t> </a:t>
            </a:r>
            <a:r>
              <a:rPr lang="en-US" dirty="0" smtClean="0"/>
              <a:t>skill</a:t>
            </a:r>
            <a:r>
              <a:rPr lang="ru-RU" dirty="0" smtClean="0"/>
              <a:t>-</a:t>
            </a:r>
            <a:r>
              <a:rPr lang="ru-RU" dirty="0" err="1" smtClean="0"/>
              <a:t>ов</a:t>
            </a:r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 smtClean="0"/>
              <a:t>Развитие </a:t>
            </a:r>
            <a:r>
              <a:rPr lang="en-US" dirty="0" smtClean="0"/>
              <a:t>soft skill-</a:t>
            </a:r>
            <a:r>
              <a:rPr lang="ru-RU" dirty="0" err="1" smtClean="0"/>
              <a:t>ов</a:t>
            </a:r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 smtClean="0"/>
              <a:t>Подбор персонала </a:t>
            </a:r>
            <a:r>
              <a:rPr lang="en-US" dirty="0" smtClean="0"/>
              <a:t>IT-</a:t>
            </a:r>
            <a:r>
              <a:rPr lang="ru-RU" dirty="0" smtClean="0"/>
              <a:t>рекрутерами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074920" y="705177"/>
            <a:ext cx="43586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Сегменты клиентов: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Программисты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IT-</a:t>
            </a:r>
            <a:r>
              <a:rPr lang="ru-RU" dirty="0" smtClean="0"/>
              <a:t>рекрутеры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Студенты </a:t>
            </a:r>
            <a:r>
              <a:rPr lang="en-US" dirty="0" smtClean="0"/>
              <a:t>IT-</a:t>
            </a:r>
            <a:r>
              <a:rPr lang="ru-RU" dirty="0" smtClean="0"/>
              <a:t>специальностей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39140" y="2033290"/>
            <a:ext cx="35966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Продукт:</a:t>
            </a:r>
          </a:p>
          <a:p>
            <a:endParaRPr lang="ru-RU" dirty="0" smtClean="0"/>
          </a:p>
          <a:p>
            <a:r>
              <a:rPr lang="ru-RU" dirty="0"/>
              <a:t>Веб-ресурс по обмену модулями кода на различных языках программирования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08966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3A17911-5A49-99B8-BE38-A7381EE0EB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15548" y="1366271"/>
            <a:ext cx="883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ИТОГО:  «выходим в ноль» за 18 месяцев (в расчете на разработку в течении 8 месяцев, после которой привлечены инвестиции, с дальнейшим получением дохода в последующие 6 месяцев)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62878839"/>
              </p:ext>
            </p:extLst>
          </p:nvPr>
        </p:nvGraphicFramePr>
        <p:xfrm>
          <a:off x="-13250" y="2712736"/>
          <a:ext cx="12191999" cy="42241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3363380843"/>
                    </a:ext>
                  </a:extLst>
                </a:gridCol>
                <a:gridCol w="2372139">
                  <a:extLst>
                    <a:ext uri="{9D8B030D-6E8A-4147-A177-3AD203B41FA5}">
                      <a16:colId xmlns:a16="http://schemas.microsoft.com/office/drawing/2014/main" xmlns="" val="1451312127"/>
                    </a:ext>
                  </a:extLst>
                </a:gridCol>
                <a:gridCol w="3723860">
                  <a:extLst>
                    <a:ext uri="{9D8B030D-6E8A-4147-A177-3AD203B41FA5}">
                      <a16:colId xmlns:a16="http://schemas.microsoft.com/office/drawing/2014/main" xmlns="" val="1767442443"/>
                    </a:ext>
                  </a:extLst>
                </a:gridCol>
              </a:tblGrid>
              <a:tr h="5787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62890" algn="l"/>
                        </a:tabLst>
                      </a:pPr>
                      <a:r>
                        <a:rPr lang="ru-RU" sz="2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Операционные расходы (на разработку, обслуживание и обновление веб-приложения, оплату труда программистов и сотрудников технической поддержки, аренду офисных и серверных помещений, оплату сертификатов безопасности и различных лицензий, а также на маркетинг и рекламу)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62890" algn="l"/>
                        </a:tabLs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=2 700 000 руб.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72784510"/>
                  </a:ext>
                </a:extLst>
              </a:tr>
              <a:tr h="4247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62890" algn="l"/>
                        </a:tabLst>
                      </a:pPr>
                      <a:r>
                        <a:rPr lang="ru-RU" sz="2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Доходы</a:t>
                      </a:r>
                      <a:r>
                        <a:rPr lang="ru-RU" sz="20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2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реклама, партнерские отношения, услуги по обучению и консультациям)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62890" algn="l"/>
                        </a:tabLs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=2 700 000 руб.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78128035"/>
                  </a:ext>
                </a:extLst>
              </a:tr>
              <a:tr h="7595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Инвестиции (техническое оборудование, обучение сотрудников и маркетинг)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=2</a:t>
                      </a:r>
                      <a:r>
                        <a:rPr lang="ru-RU" sz="20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 руб.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34641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497132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786</TotalTime>
  <Words>504</Words>
  <Application>Microsoft Office PowerPoint</Application>
  <PresentationFormat>Произвольный</PresentationFormat>
  <Paragraphs>62</Paragraphs>
  <Slides>6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Арина Блонская</dc:creator>
  <cp:lastModifiedBy>йцукен</cp:lastModifiedBy>
  <cp:revision>23</cp:revision>
  <dcterms:created xsi:type="dcterms:W3CDTF">2023-06-21T07:47:13Z</dcterms:created>
  <dcterms:modified xsi:type="dcterms:W3CDTF">2024-01-16T10:55:39Z</dcterms:modified>
</cp:coreProperties>
</file>