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4"/>
  </p:notesMasterIdLst>
  <p:sldIdLst>
    <p:sldId id="257" r:id="rId3"/>
    <p:sldId id="258" r:id="rId5"/>
    <p:sldId id="259" r:id="rId6"/>
    <p:sldId id="272" r:id="rId7"/>
    <p:sldId id="271" r:id="rId8"/>
    <p:sldId id="270" r:id="rId9"/>
    <p:sldId id="260" r:id="rId10"/>
    <p:sldId id="273" r:id="rId11"/>
    <p:sldId id="265" r:id="rId12"/>
    <p:sldId id="268" r:id="rId13"/>
    <p:sldId id="269" r:id="rId14"/>
  </p:sldIdLst>
  <p:sldSz cx="9144000" cy="5143500" type="screen16x9"/>
  <p:notesSz cx="6858000" cy="9144000"/>
  <p:embeddedFontLst>
    <p:embeddedFont>
      <p:font typeface="Nunito"/>
      <p:regular r:id="rId18"/>
      <p:bold r:id="rId19"/>
      <p:italic r:id="rId20"/>
      <p:boldItalic r:id="rId2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defaultTextStyle>
  <p:extLst>
    <p:ext uri="{EFAFB233-063F-42B5-8137-9DF3F51BA10A}">
      <p15:sldGuideLst xmlns:p15="http://schemas.microsoft.com/office/powerpoint/2012/main">
        <p15:guide id="1" orient="horz" pos="1616" userDrawn="1">
          <p15:clr>
            <a:srgbClr val="747775"/>
          </p15:clr>
        </p15:guide>
        <p15:guide id="2" pos="2804" userDrawn="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108" d="100"/>
          <a:sy n="108" d="100"/>
        </p:scale>
        <p:origin x="730" y="77"/>
      </p:cViewPr>
      <p:guideLst>
        <p:guide orient="horz" pos="1616"/>
        <p:guide pos="2804"/>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font" Target="fonts/font4.fntdata"/><Relationship Id="rId20" Type="http://schemas.openxmlformats.org/officeDocument/2006/relationships/font" Target="fonts/font3.fntdata"/><Relationship Id="rId2" Type="http://schemas.openxmlformats.org/officeDocument/2006/relationships/theme" Target="theme/theme1.xml"/><Relationship Id="rId19" Type="http://schemas.openxmlformats.org/officeDocument/2006/relationships/font" Target="fonts/font2.fntdata"/><Relationship Id="rId18" Type="http://schemas.openxmlformats.org/officeDocument/2006/relationships/font" Target="fonts/font1.fntdata"/><Relationship Id="rId17" Type="http://schemas.openxmlformats.org/officeDocument/2006/relationships/tableStyles" Target="tableStyles.xml"/><Relationship Id="rId16" Type="http://schemas.openxmlformats.org/officeDocument/2006/relationships/viewProps" Target="viewProps.xml"/><Relationship Id="rId15" Type="http://schemas.openxmlformats.org/officeDocument/2006/relationships/presProps" Target="presProps.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docs.google.com/presentation/d/1I8yR2ZVy5DTYRL2LU6x8u6SMIoL468aMmEEJc3rRjfA/edit?usp=drive_link" TargetMode="External"/><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4" Type="http://schemas.openxmlformats.org/officeDocument/2006/relationships/hyperlink" Target="https://www.notion.so/intensive2035/08ff407807a14bdd940722bd2c2f5fe5?pvs=4" TargetMode="External"/><Relationship Id="rId3" Type="http://schemas.openxmlformats.org/officeDocument/2006/relationships/hyperlink" Target="https://www.notion.so/intensive2035/e16bcedd0635425083043cee40507eff?pvs=4" TargetMode="External"/><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56"/>
        <p:cNvGrpSpPr/>
        <p:nvPr/>
      </p:nvGrpSpPr>
      <p:grpSpPr>
        <a:xfrm>
          <a:off x="0" y="0"/>
          <a:ext cx="0" cy="0"/>
          <a:chOff x="0" y="0"/>
          <a:chExt cx="0" cy="0"/>
        </a:xfrm>
      </p:grpSpPr>
      <p:sp>
        <p:nvSpPr>
          <p:cNvPr id="57" name="Google Shape;5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В презентации вы можете использовать любой дизайн, который вам нравится. Шаблон предназначен для копирования!</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panose="020B0604020202020204"/>
              <a:buNone/>
            </a:pP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На титульном слайде укажите: </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 название вашего проекта</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 ваш вуз (принятую аббревиатуру)</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 тип разработки (он должен быть указан по умолчанию)</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Этот шаблон создан для команд с инициативной разработкой. Это значит, что шаблон подходит для команд, которые придумали свою проектную идею самостоятельно. Если ваша команда работает над заказной задачей, воспользуйтесь другим шаблоном </a:t>
            </a:r>
            <a:r>
              <a:rPr lang="en-US" u="sng">
                <a:solidFill>
                  <a:srgbClr val="1155CC"/>
                </a:solidFill>
                <a:hlinkClick r:id="rId3"/>
              </a:rPr>
              <a:t>Шаблон К1 Заказная</a:t>
            </a:r>
            <a:endParaRPr>
              <a:solidFill>
                <a:schemeClr val="dk1"/>
              </a:solidFill>
              <a:latin typeface="Nunito"/>
              <a:ea typeface="Nunito"/>
              <a:cs typeface="Nunito"/>
              <a:sym typeface="Nunito"/>
            </a:endParaRPr>
          </a:p>
          <a:p>
            <a:pPr marL="0" lvl="0" indent="0" algn="l" rtl="0">
              <a:spcBef>
                <a:spcPts val="0"/>
              </a:spcBef>
              <a:spcAft>
                <a:spcPts val="0"/>
              </a:spcAft>
              <a:buNone/>
            </a:pPr>
            <a:endParaRPr>
              <a:solidFill>
                <a:schemeClr val="dk1"/>
              </a:solidFill>
              <a:latin typeface="Nunito"/>
              <a:ea typeface="Nunito"/>
              <a:cs typeface="Nunito"/>
              <a:sym typeface="Nunito"/>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63"/>
        <p:cNvGrpSpPr/>
        <p:nvPr/>
      </p:nvGrpSpPr>
      <p:grpSpPr>
        <a:xfrm>
          <a:off x="0" y="0"/>
          <a:ext cx="0" cy="0"/>
          <a:chOff x="0" y="0"/>
          <a:chExt cx="0" cy="0"/>
        </a:xfrm>
      </p:grpSpPr>
      <p:sp>
        <p:nvSpPr>
          <p:cNvPr id="64" name="Google Shape;64;g25b67986b4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25b67986b4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1200"/>
              </a:spcBef>
              <a:spcAft>
                <a:spcPts val="0"/>
              </a:spcAft>
              <a:buClr>
                <a:schemeClr val="dk1"/>
              </a:buClr>
              <a:buSzPts val="1100"/>
              <a:buFont typeface="Arial" panose="020B0604020202020204"/>
              <a:buNone/>
            </a:pPr>
            <a:r>
              <a:rPr lang="en-US">
                <a:solidFill>
                  <a:schemeClr val="dk1"/>
                </a:solidFill>
                <a:highlight>
                  <a:srgbClr val="FFFF00"/>
                </a:highlight>
                <a:latin typeface="Nunito"/>
                <a:ea typeface="Nunito"/>
                <a:cs typeface="Nunito"/>
                <a:sym typeface="Nunito"/>
              </a:rPr>
              <a:t>Перед заполнением слайда обратите внимание на статьи о заполнении паспорта проектной идеи и об ошибках при его заполнении</a:t>
            </a:r>
            <a:endParaRPr>
              <a:solidFill>
                <a:schemeClr val="dk1"/>
              </a:solidFill>
              <a:highlight>
                <a:srgbClr val="FFFF00"/>
              </a:highlight>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Как заполнять паспорт проекта </a:t>
            </a:r>
            <a:r>
              <a:rPr lang="en-US" u="sng">
                <a:solidFill>
                  <a:srgbClr val="1155CC"/>
                </a:solidFill>
                <a:latin typeface="Nunito"/>
                <a:ea typeface="Nunito"/>
                <a:cs typeface="Nunito"/>
                <a:sym typeface="Nunito"/>
                <a:hlinkClick r:id="rId3"/>
              </a:rPr>
              <a:t>https://www.notion.so/intensive2035/e16bcedd0635425083043cee40507eff?pvs=4</a:t>
            </a:r>
            <a:r>
              <a:rPr lang="en-US">
                <a:solidFill>
                  <a:schemeClr val="dk1"/>
                </a:solidFill>
                <a:latin typeface="Nunito"/>
                <a:ea typeface="Nunito"/>
                <a:cs typeface="Nunito"/>
                <a:sym typeface="Nunito"/>
              </a:rPr>
              <a:t> </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Ошибки при заполнении паспорта проекта </a:t>
            </a:r>
            <a:r>
              <a:rPr lang="en-US" u="sng">
                <a:solidFill>
                  <a:srgbClr val="1155CC"/>
                </a:solidFill>
                <a:latin typeface="Nunito"/>
                <a:ea typeface="Nunito"/>
                <a:cs typeface="Nunito"/>
                <a:sym typeface="Nunito"/>
                <a:hlinkClick r:id="rId4"/>
              </a:rPr>
              <a:t>https://www.notion.so/intensive2035/08ff407807a14bdd940722bd2c2f5fe5?pvs=4</a:t>
            </a:r>
            <a:r>
              <a:rPr lang="en-US">
                <a:solidFill>
                  <a:schemeClr val="dk1"/>
                </a:solidFill>
                <a:latin typeface="Nunito"/>
                <a:ea typeface="Nunito"/>
                <a:cs typeface="Nunito"/>
                <a:sym typeface="Nunito"/>
              </a:rPr>
              <a:t> </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Проблема, которую вы решаете, не существует в вакууме.</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Должен быть кто-то, кто от неё страдает, иначе это не проблема. В качестве пользователя мы предлагаем выбрать группу людей, для которых эта проблема актуальна. Например, в группу могут входить люди определенной профессии или рода деятельности, жители района или города, потребители какого-то товара или услуги, владельцы какой-то собственности и так далее.</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Проблема возникает не на пустом месте.</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А тогда, когда пользователь совершает некоторые действия, чтобы прийти к желаемому результату. Масштабы действия могут быть разные: от продажи квартиры и выбора учебного заведения до заполнения формы на сайте или выброса мусора.</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Так или иначе, при совершении этого действия что-то идёт не так, пользователь сталкивается с каким-то неудобством, барьером, которое либо вообще не даёт совершить это действие, либо затрудняет его, делает неприятным.</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Хороший индикатор: пользователь вынужден тратить дополнительное время, деньги, нервы, здоровье, чтобы решить свою первоначальную задачу.</a:t>
            </a:r>
            <a:endParaRPr>
              <a:solidFill>
                <a:schemeClr val="dk1"/>
              </a:solidFill>
              <a:latin typeface="Nunito"/>
              <a:ea typeface="Nunito"/>
              <a:cs typeface="Nunito"/>
              <a:sym typeface="Nunito"/>
            </a:endParaRPr>
          </a:p>
          <a:p>
            <a:pPr marL="457200" lvl="0" indent="0" algn="l" rtl="0">
              <a:lnSpc>
                <a:spcPct val="115000"/>
              </a:lnSpc>
              <a:spcBef>
                <a:spcPts val="1200"/>
              </a:spcBef>
              <a:spcAft>
                <a:spcPts val="1200"/>
              </a:spcAft>
              <a:buClr>
                <a:schemeClr val="dk1"/>
              </a:buClr>
              <a:buSzPts val="1100"/>
              <a:buFont typeface="Arial" panose="020B0604020202020204"/>
              <a:buNone/>
            </a:pPr>
            <a:r>
              <a:rPr lang="en-US">
                <a:solidFill>
                  <a:schemeClr val="dk1"/>
                </a:solidFill>
                <a:latin typeface="Nunito"/>
                <a:ea typeface="Nunito"/>
                <a:cs typeface="Nunito"/>
                <a:sym typeface="Nunito"/>
              </a:rPr>
              <a:t>Обратите внимание, что задача часто всё же решается, хоть и не самым оптимальным способом. Как раз в этом месте вы можете предложить более оптимальное решение, то есть, менее затратное по деньгам, времени или нервам. Именно решение вам и предстоит разработать в ходе интенсива.</a:t>
            </a:r>
            <a:endParaRPr lang="en-US">
              <a:solidFill>
                <a:schemeClr val="dk1"/>
              </a:solidFill>
              <a:latin typeface="Nunito"/>
              <a:ea typeface="Nunito"/>
              <a:cs typeface="Nunito"/>
              <a:sym typeface="Nunito"/>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69"/>
        <p:cNvGrpSpPr/>
        <p:nvPr/>
      </p:nvGrpSpPr>
      <p:grpSpPr>
        <a:xfrm>
          <a:off x="0" y="0"/>
          <a:ext cx="0" cy="0"/>
          <a:chOff x="0" y="0"/>
          <a:chExt cx="0" cy="0"/>
        </a:xfrm>
      </p:grpSpPr>
      <p:sp>
        <p:nvSpPr>
          <p:cNvPr id="70" name="Google Shape;70;g25b67986b4d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25b67986b4d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Поиск аналогов своего продукта/услуги помогает команде позаимствовать чужие удачные решения для внедрения в собственный продукт, а также даёт базовое представление о рынке и о том, что сейчас на нём востребовано.</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Аналоги продукта бываю полными (прямые конкуренты) и частичными (косвенные конкуренты).</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panose="020B0604020202020204"/>
              <a:buNone/>
            </a:pP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panose="020B0604020202020204"/>
              <a:buNone/>
            </a:pPr>
            <a:r>
              <a:rPr lang="en-US" b="1">
                <a:solidFill>
                  <a:schemeClr val="dk1"/>
                </a:solidFill>
                <a:latin typeface="Nunito"/>
                <a:ea typeface="Nunito"/>
                <a:cs typeface="Nunito"/>
                <a:sym typeface="Nunito"/>
              </a:rPr>
              <a:t>Полные аналоги</a:t>
            </a:r>
            <a:r>
              <a:rPr lang="en-US">
                <a:solidFill>
                  <a:schemeClr val="dk1"/>
                </a:solidFill>
                <a:latin typeface="Nunito"/>
                <a:ea typeface="Nunito"/>
                <a:cs typeface="Nunito"/>
                <a:sym typeface="Nunito"/>
              </a:rPr>
              <a:t> (прямые конкуренты) — это продукты, которые похожи на ваш, ориентированы на ту же аудиторию и решают те же задачи, что и ваш продукт. Например, полными аналогами машины марки Kia будут машины Skoda и Volkswagen.</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panose="020B0604020202020204"/>
              <a:buNone/>
            </a:pPr>
            <a:r>
              <a:rPr lang="en-US" b="1">
                <a:solidFill>
                  <a:schemeClr val="dk1"/>
                </a:solidFill>
                <a:latin typeface="Nunito"/>
                <a:ea typeface="Nunito"/>
                <a:cs typeface="Nunito"/>
                <a:sym typeface="Nunito"/>
              </a:rPr>
              <a:t>Частичными аналогами</a:t>
            </a:r>
            <a:r>
              <a:rPr lang="en-US">
                <a:solidFill>
                  <a:schemeClr val="dk1"/>
                </a:solidFill>
                <a:latin typeface="Nunito"/>
                <a:ea typeface="Nunito"/>
                <a:cs typeface="Nunito"/>
                <a:sym typeface="Nunito"/>
              </a:rPr>
              <a:t> (косвенными конкурентами) могут быть либо продукты, которые не похожи на ваш, но решают ту же проблему клиентов, либо схожие с вашим продукты, ориентированные на другую целевую аудиторию. Например, энергетические напитки — это частичные аналоги кофе, потому что они решают ту же задачу сохранения бодрости. Магазины профессиональной косметики — косвенные конкуренты салонов красоты, так как они вынуждают клиентов проводить себе процедуры самостоятельно, но при этом экономят им деньги. Косвенными конкурентами так же стоит считать иностранные продукты или услуги, не представленные в России, то есть ориентированные на другую целевую аудиторию. Важно посмотреть и их, так как они показывают перспективы развития технологического направления в России в дальнейшем.</a:t>
            </a:r>
            <a:endParaRPr>
              <a:solidFill>
                <a:schemeClr val="dk1"/>
              </a:solidFill>
              <a:latin typeface="Nunito"/>
              <a:ea typeface="Nunito"/>
              <a:cs typeface="Nunito"/>
              <a:sym typeface="Nunito"/>
            </a:endParaRPr>
          </a:p>
          <a:p>
            <a:pPr marL="457200" lvl="0" indent="0" algn="l" rtl="0">
              <a:spcBef>
                <a:spcPts val="120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Как и с остальными слайдами, мы не ограничиваем вас в шаблоне. Вы можете изложить результаты в виде сравнительной таблицы, где ваш проект сравнивается с аналогичными по каким-то параметрам или свойствам. Главное, чтобы было понятно, </a:t>
            </a:r>
            <a:r>
              <a:rPr lang="en-US" b="1">
                <a:solidFill>
                  <a:schemeClr val="dk1"/>
                </a:solidFill>
                <a:latin typeface="Nunito"/>
                <a:ea typeface="Nunito"/>
                <a:cs typeface="Nunito"/>
                <a:sym typeface="Nunito"/>
              </a:rPr>
              <a:t>чем ваш проект отличается от аналогов, в чем превосходит их и как это помогает решать заявленную проблему.</a:t>
            </a:r>
            <a:endParaRPr>
              <a:solidFill>
                <a:schemeClr val="dk1"/>
              </a:solidFill>
              <a:latin typeface="Nunito"/>
              <a:ea typeface="Nunito"/>
              <a:cs typeface="Nunito"/>
              <a:sym typeface="Nunito"/>
            </a:endParaRPr>
          </a:p>
          <a:p>
            <a:pPr marL="0" lvl="0" indent="0" algn="l" rtl="0">
              <a:spcBef>
                <a:spcPts val="0"/>
              </a:spcBef>
              <a:spcAft>
                <a:spcPts val="0"/>
              </a:spcAft>
              <a:buNone/>
            </a:pPr>
            <a:endParaRPr>
              <a:solidFill>
                <a:schemeClr val="dk1"/>
              </a:solidFill>
              <a:latin typeface="Nunito"/>
              <a:ea typeface="Nunito"/>
              <a:cs typeface="Nunito"/>
              <a:sym typeface="Nunito"/>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75"/>
        <p:cNvGrpSpPr/>
        <p:nvPr/>
      </p:nvGrpSpPr>
      <p:grpSpPr>
        <a:xfrm>
          <a:off x="0" y="0"/>
          <a:ext cx="0" cy="0"/>
          <a:chOff x="0" y="0"/>
          <a:chExt cx="0" cy="0"/>
        </a:xfrm>
      </p:grpSpPr>
      <p:sp>
        <p:nvSpPr>
          <p:cNvPr id="76" name="Google Shape;76;g25b67986b4d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25b67986b4d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Мы используем такой шаблон формулировки решения, но не настаиваем на нем: </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panose="020B0604020202020204"/>
              <a:buNone/>
            </a:pPr>
            <a:r>
              <a:rPr lang="en-US" i="1">
                <a:solidFill>
                  <a:schemeClr val="dk1"/>
                </a:solidFill>
                <a:latin typeface="Nunito"/>
                <a:ea typeface="Nunito"/>
                <a:cs typeface="Nunito"/>
                <a:sym typeface="Nunito"/>
              </a:rPr>
              <a:t>Для &lt;пользователей&gt;, которым нужно &lt;цель/желание потребность пользователя&gt;, Наш &lt;вид решения&gt; будет выполнять &lt;главную функцию&gt;. В отличие от &lt;альтернатив&gt;, наш продукт лучше тем, что &lt;описание преимуществ&gt;.</a:t>
            </a:r>
            <a:endParaRPr i="1">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panose="020B0604020202020204"/>
              <a:buNone/>
            </a:pP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Так или иначе, из описания вашего решения должно быть понятно следующее:</a:t>
            </a:r>
            <a:endParaRPr>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en-US">
                <a:solidFill>
                  <a:schemeClr val="dk1"/>
                </a:solidFill>
                <a:latin typeface="Nunito"/>
                <a:ea typeface="Nunito"/>
                <a:cs typeface="Nunito"/>
                <a:sym typeface="Nunito"/>
              </a:rPr>
              <a:t>чья проблема решается</a:t>
            </a:r>
            <a:endParaRPr>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en-US">
                <a:solidFill>
                  <a:schemeClr val="dk1"/>
                </a:solidFill>
                <a:latin typeface="Nunito"/>
                <a:ea typeface="Nunito"/>
                <a:cs typeface="Nunito"/>
                <a:sym typeface="Nunito"/>
              </a:rPr>
              <a:t>что это за проблема</a:t>
            </a:r>
            <a:endParaRPr>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en-US">
                <a:solidFill>
                  <a:schemeClr val="dk1"/>
                </a:solidFill>
                <a:latin typeface="Nunito"/>
                <a:ea typeface="Nunito"/>
                <a:cs typeface="Nunito"/>
                <a:sym typeface="Nunito"/>
              </a:rPr>
              <a:t>что представляет собой ваше решение</a:t>
            </a:r>
            <a:endParaRPr>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en-US">
                <a:solidFill>
                  <a:schemeClr val="dk1"/>
                </a:solidFill>
                <a:latin typeface="Nunito"/>
                <a:ea typeface="Nunito"/>
                <a:cs typeface="Nunito"/>
                <a:sym typeface="Nunito"/>
              </a:rPr>
              <a:t>чем оно лучше аналогичных</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panose="020B0604020202020204"/>
              <a:buNone/>
            </a:pP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Например</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Для </a:t>
            </a:r>
            <a:r>
              <a:rPr lang="en-US" b="1">
                <a:solidFill>
                  <a:schemeClr val="dk1"/>
                </a:solidFill>
                <a:latin typeface="Nunito"/>
                <a:ea typeface="Nunito"/>
                <a:cs typeface="Nunito"/>
                <a:sym typeface="Nunito"/>
              </a:rPr>
              <a:t>&lt;мам с колясками&gt;</a:t>
            </a:r>
            <a:r>
              <a:rPr lang="en-US">
                <a:solidFill>
                  <a:schemeClr val="dk1"/>
                </a:solidFill>
                <a:latin typeface="Nunito"/>
                <a:ea typeface="Nunito"/>
                <a:cs typeface="Nunito"/>
                <a:sym typeface="Nunito"/>
              </a:rPr>
              <a:t>,</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которым нужно </a:t>
            </a:r>
            <a:r>
              <a:rPr lang="en-US" b="1">
                <a:solidFill>
                  <a:schemeClr val="dk1"/>
                </a:solidFill>
                <a:latin typeface="Nunito"/>
                <a:ea typeface="Nunito"/>
                <a:cs typeface="Nunito"/>
                <a:sym typeface="Nunito"/>
              </a:rPr>
              <a:t>&lt;два раза в день гулять с ребенком&gt;</a:t>
            </a:r>
            <a:r>
              <a:rPr lang="en-US">
                <a:solidFill>
                  <a:schemeClr val="dk1"/>
                </a:solidFill>
                <a:latin typeface="Nunito"/>
                <a:ea typeface="Nunito"/>
                <a:cs typeface="Nunito"/>
                <a:sym typeface="Nunito"/>
              </a:rPr>
              <a:t>,</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наше </a:t>
            </a:r>
            <a:r>
              <a:rPr lang="en-US" b="1">
                <a:solidFill>
                  <a:schemeClr val="dk1"/>
                </a:solidFill>
                <a:latin typeface="Nunito"/>
                <a:ea typeface="Nunito"/>
                <a:cs typeface="Nunito"/>
                <a:sym typeface="Nunito"/>
              </a:rPr>
              <a:t>&lt;мобильное приложение&gt;</a:t>
            </a:r>
            <a:endParaRPr b="1">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будет </a:t>
            </a:r>
            <a:r>
              <a:rPr lang="en-US" b="1">
                <a:solidFill>
                  <a:schemeClr val="dk1"/>
                </a:solidFill>
                <a:latin typeface="Nunito"/>
                <a:ea typeface="Nunito"/>
                <a:cs typeface="Nunito"/>
                <a:sym typeface="Nunito"/>
              </a:rPr>
              <a:t>&lt;строить удобные и интересные пешеходные маршруты прогулок&gt;.</a:t>
            </a:r>
            <a:endParaRPr b="1">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В отличие от </a:t>
            </a:r>
            <a:r>
              <a:rPr lang="en-US" b="1">
                <a:solidFill>
                  <a:schemeClr val="dk1"/>
                </a:solidFill>
                <a:latin typeface="Nunito"/>
                <a:ea typeface="Nunito"/>
                <a:cs typeface="Nunito"/>
                <a:sym typeface="Nunito"/>
              </a:rPr>
              <a:t>&lt;Яндекс.Карт, Google Maps и 2Gis&gt;</a:t>
            </a:r>
            <a:r>
              <a:rPr lang="en-US">
                <a:solidFill>
                  <a:schemeClr val="dk1"/>
                </a:solidFill>
                <a:latin typeface="Nunito"/>
                <a:ea typeface="Nunito"/>
                <a:cs typeface="Nunito"/>
                <a:sym typeface="Nunito"/>
              </a:rPr>
              <a:t>, наше приложение будет лучше тем,</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что </a:t>
            </a:r>
            <a:r>
              <a:rPr lang="en-US" b="1">
                <a:solidFill>
                  <a:schemeClr val="dk1"/>
                </a:solidFill>
                <a:latin typeface="Nunito"/>
                <a:ea typeface="Nunito"/>
                <a:cs typeface="Nunito"/>
                <a:sym typeface="Nunito"/>
              </a:rPr>
              <a:t>&lt;оно будет учитывать все пандусы, лестницы, бордюры и подземные переходы и не будет предлагать мамам с колясками идти туда, где невозможно нормально пройти пешеходу&gt;.</a:t>
            </a:r>
            <a:endParaRPr b="1">
              <a:solidFill>
                <a:schemeClr val="dk1"/>
              </a:solidFill>
              <a:latin typeface="Nunito"/>
              <a:ea typeface="Nunito"/>
              <a:cs typeface="Nunito"/>
              <a:sym typeface="Nunito"/>
            </a:endParaRPr>
          </a:p>
          <a:p>
            <a:pPr marL="0" lvl="0" indent="0" algn="l" rtl="0">
              <a:spcBef>
                <a:spcPts val="1200"/>
              </a:spcBef>
              <a:spcAft>
                <a:spcPts val="0"/>
              </a:spcAft>
              <a:buNone/>
            </a:pPr>
            <a:endParaRPr b="1">
              <a:solidFill>
                <a:schemeClr val="dk1"/>
              </a:solidFill>
              <a:latin typeface="Nunito"/>
              <a:ea typeface="Nunito"/>
              <a:cs typeface="Nunito"/>
              <a:sym typeface="Nunito"/>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76"/>
        <p:cNvGrpSpPr/>
        <p:nvPr/>
      </p:nvGrpSpPr>
      <p:grpSpPr>
        <a:xfrm>
          <a:off x="0" y="0"/>
          <a:ext cx="0" cy="0"/>
          <a:chOff x="0" y="0"/>
          <a:chExt cx="0" cy="0"/>
        </a:xfrm>
      </p:grpSpPr>
      <p:sp>
        <p:nvSpPr>
          <p:cNvPr id="77" name="Google Shape;77;g2290baae576_0_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2290baae576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panose="020B0604020202020204"/>
              <a:buNone/>
            </a:p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83"/>
        <p:cNvGrpSpPr/>
        <p:nvPr/>
      </p:nvGrpSpPr>
      <p:grpSpPr>
        <a:xfrm>
          <a:off x="0" y="0"/>
          <a:ext cx="0" cy="0"/>
          <a:chOff x="0" y="0"/>
          <a:chExt cx="0" cy="0"/>
        </a:xfrm>
      </p:grpSpPr>
      <p:sp>
        <p:nvSpPr>
          <p:cNvPr id="84" name="Google Shape;84;gfe49c100d1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fe49c100d1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panose="020B0604020202020204"/>
              <a:buNone/>
            </a:pPr>
            <a:r>
              <a:rPr lang="en-US">
                <a:solidFill>
                  <a:schemeClr val="dk1"/>
                </a:solidFill>
              </a:rPr>
              <a:t>Вовлеченные стороны — это те, на кого влияет проблемная ситуация, или кто как-либо влияет на проект. В принципе, если достаточно подробно пройдена стадия работы с проблемой, многих, если не всех из них вы уже выявили. Иногда вовлеченные стороны называют стейкхолдерами.</a:t>
            </a:r>
            <a:endParaRPr>
              <a:solidFill>
                <a:schemeClr val="dk1"/>
              </a:solidFill>
            </a:endParaRPr>
          </a:p>
          <a:p>
            <a:pPr marL="0" lvl="0" indent="0" algn="l" rtl="0">
              <a:lnSpc>
                <a:spcPct val="115000"/>
              </a:lnSpc>
              <a:spcBef>
                <a:spcPts val="1200"/>
              </a:spcBef>
              <a:spcAft>
                <a:spcPts val="0"/>
              </a:spcAft>
              <a:buClr>
                <a:schemeClr val="dk1"/>
              </a:buClr>
              <a:buSzPts val="1100"/>
              <a:buFont typeface="Arial" panose="020B0604020202020204"/>
              <a:buNone/>
            </a:pPr>
            <a:r>
              <a:rPr lang="en-US" b="1">
                <a:solidFill>
                  <a:schemeClr val="dk1"/>
                </a:solidFill>
              </a:rPr>
              <a:t>Зачем их искать?</a:t>
            </a:r>
            <a:r>
              <a:rPr lang="en-US">
                <a:solidFill>
                  <a:schemeClr val="dk1"/>
                </a:solidFill>
              </a:rPr>
              <a:t> Это необходимо, чтобы максимально учесть требования к решению, чтобы оно стало и правда реалистичным, встраивающимся в реальную жизнь реальных людей.</a:t>
            </a:r>
            <a:endParaRPr>
              <a:solidFill>
                <a:schemeClr val="dk1"/>
              </a:solidFill>
            </a:endParaRPr>
          </a:p>
          <a:p>
            <a:pPr marL="0" lvl="0" indent="0" algn="l" rtl="0">
              <a:spcBef>
                <a:spcPts val="1200"/>
              </a:spcBef>
              <a:spcAft>
                <a:spcPts val="0"/>
              </a:spcAft>
              <a:buNone/>
            </a:pPr>
            <a:r>
              <a:rPr lang="en-US"/>
              <a:t>Слайд можно оформить в виде простой таблицы, из которой </a:t>
            </a:r>
            <a:r>
              <a:rPr lang="en-US" b="1"/>
              <a:t>понятны интересы стейкхолдеров и как они могут повлиять</a:t>
            </a:r>
            <a:r>
              <a:rPr lang="en-US"/>
              <a:t> на развитие проекта. Мы не ограничиваем вас в шаблоне — простой поиск в интернете даст вам массу вариантов, используйте тот, который для вас подходит.</a:t>
            </a:r>
            <a:endParaRPr lang="en-US"/>
          </a:p>
          <a:p>
            <a:pPr marL="0" lvl="0" indent="0" algn="l" rtl="0">
              <a:spcBef>
                <a:spcPts val="0"/>
              </a:spcBef>
              <a:spcAft>
                <a:spcPts val="0"/>
              </a:spcAft>
              <a:buNone/>
            </a:pPr>
            <a:r>
              <a:rPr lang="en-US"/>
              <a:t>Если вы достаточно хорошо изучили проблему, можете изложить свои наблюдения в виде диаграммы связей</a:t>
            </a:r>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89"/>
        <p:cNvGrpSpPr/>
        <p:nvPr/>
      </p:nvGrpSpPr>
      <p:grpSpPr>
        <a:xfrm>
          <a:off x="0" y="0"/>
          <a:ext cx="0" cy="0"/>
          <a:chOff x="0" y="0"/>
          <a:chExt cx="0" cy="0"/>
        </a:xfrm>
      </p:grpSpPr>
      <p:sp>
        <p:nvSpPr>
          <p:cNvPr id="90" name="Google Shape;90;gfe49c100d1_0_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 name="Google Shape;91;gfe49c100d1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Слайд с командой — это ваш способ представиться и показать, что вы способны справиться с поставленной задачей.</a:t>
            </a:r>
            <a:endParaRPr lang="en-US"/>
          </a:p>
          <a:p>
            <a:pPr marL="0" lvl="0" indent="0" algn="l" rtl="0">
              <a:spcBef>
                <a:spcPts val="0"/>
              </a:spcBef>
              <a:spcAft>
                <a:spcPts val="0"/>
              </a:spcAft>
              <a:buNone/>
            </a:pPr>
            <a:r>
              <a:rPr lang="en-US"/>
              <a:t>Обычно здесь размещают фотографии, указывают, как кого зовут, должность в проекте</a:t>
            </a:r>
            <a:endParaRPr lang="en-US"/>
          </a:p>
          <a:p>
            <a:pPr marL="0" lvl="0" indent="0" algn="l" rtl="0">
              <a:spcBef>
                <a:spcPts val="0"/>
              </a:spcBef>
              <a:spcAft>
                <a:spcPts val="0"/>
              </a:spcAft>
              <a:buNone/>
            </a:pPr>
            <a:r>
              <a:rPr lang="en-US"/>
              <a:t>Уместно рассказать о каких-то компетенциях и достижениях (если они у вас есть). Главное, чтобы эти они имели отношение к тому, что вы делаете. </a:t>
            </a:r>
            <a:endParaRPr lang="en-US"/>
          </a:p>
          <a:p>
            <a:pPr marL="0" lvl="0" indent="0" algn="l" rtl="0">
              <a:spcBef>
                <a:spcPts val="0"/>
              </a:spcBef>
              <a:spcAft>
                <a:spcPts val="0"/>
              </a:spcAft>
              <a:buNone/>
            </a:pPr>
            <a:r>
              <a:rPr lang="en-US" i="1"/>
              <a:t>Например, в вашей команде есть участник, который помимо прочего работает фитнес-тренером. Если ваш проект связан, например, со спортивным питанием или мобильным приложением для спортсменов, то это большой плюс. Если же проект связан с компьютерным зрением или вы разрабатываете компьютерную игру — это не имеет значение и лучше этот факт опустить.   </a:t>
            </a:r>
            <a:endParaRPr i="1"/>
          </a:p>
          <a:p>
            <a:pPr marL="0" lvl="0" indent="0" algn="l" rtl="0">
              <a:spcBef>
                <a:spcPts val="0"/>
              </a:spcBef>
              <a:spcAft>
                <a:spcPts val="0"/>
              </a:spcAft>
              <a:buNone/>
            </a:pPr>
            <a:endParaRPr i="1"/>
          </a:p>
          <a:p>
            <a:pPr marL="0" lvl="0" indent="0" algn="l" rtl="0">
              <a:spcBef>
                <a:spcPts val="0"/>
              </a:spcBef>
              <a:spcAft>
                <a:spcPts val="0"/>
              </a:spcAft>
              <a:buClr>
                <a:schemeClr val="dk1"/>
              </a:buClr>
              <a:buSzPts val="1100"/>
              <a:buFont typeface="Arial" panose="020B0604020202020204"/>
              <a:buNone/>
            </a:pPr>
            <a:r>
              <a:rPr lang="en-US">
                <a:solidFill>
                  <a:schemeClr val="dk1"/>
                </a:solidFill>
              </a:rPr>
              <a:t>Но ни в коем случае ничего не придумывайте и не вводите ваших зрителей в заблуждение! </a:t>
            </a:r>
            <a:endParaRPr lang="en-US">
              <a:solidFill>
                <a:schemeClr val="dk1"/>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matchingName="Title slid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matchingName="Section header">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tx" matchingName="Title and body">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ColTx" matchingName="Title and two columns">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matchingName="Title 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matchingNam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hf hdr="0" ftr="0" dt="0"/>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US"/>
            </a:fld>
            <a:endParaRPr lang="en-US"/>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8.jpeg"/><Relationship Id="rId1" Type="http://schemas.openxmlformats.org/officeDocument/2006/relationships/image" Target="../media/image7.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10.png"/><Relationship Id="rId1" Type="http://schemas.openxmlformats.org/officeDocument/2006/relationships/image" Target="../media/image9.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7.xml"/><Relationship Id="rId7" Type="http://schemas.openxmlformats.org/officeDocument/2006/relationships/slideLayout" Target="../slideLayouts/slideLayout3.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US" altLang="en-US"/>
              <a:t>PixelFish</a:t>
            </a:r>
            <a:endParaRPr lang="en-US" altLang="en-US"/>
          </a:p>
        </p:txBody>
      </p:sp>
      <p:sp>
        <p:nvSpPr>
          <p:cNvPr id="61" name="Google Shape;61;p14"/>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fontScale="85000" lnSpcReduction="20000"/>
          </a:bodyPr>
          <a:lstStyle/>
          <a:p>
            <a:pPr marL="0" lvl="0" indent="0" algn="ctr" rtl="0">
              <a:spcBef>
                <a:spcPts val="0"/>
              </a:spcBef>
              <a:spcAft>
                <a:spcPts val="0"/>
              </a:spcAft>
              <a:buNone/>
            </a:pPr>
            <a:r>
              <a:rPr lang="en-US"/>
              <a:t>Самарский национальный исследовательский университет имени академика С.П. Королева</a:t>
            </a:r>
            <a:endParaRPr lang="en-US"/>
          </a:p>
        </p:txBody>
      </p:sp>
      <p:sp>
        <p:nvSpPr>
          <p:cNvPr id="62" name="Google Shape;62;p14"/>
          <p:cNvSpPr txBox="1">
            <a:spLocks noGrp="1"/>
          </p:cNvSpPr>
          <p:nvPr>
            <p:ph type="subTitle" idx="1"/>
          </p:nvPr>
        </p:nvSpPr>
        <p:spPr>
          <a:xfrm>
            <a:off x="311700" y="416412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US"/>
              <a:t>Инициативная разработка</a:t>
            </a:r>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US" b="1">
                <a:solidFill>
                  <a:schemeClr val="tx1"/>
                </a:solidFill>
                <a:latin typeface="Nunito"/>
                <a:ea typeface="Nunito"/>
                <a:cs typeface="Nunito"/>
                <a:sym typeface="Nunito"/>
              </a:rPr>
              <a:t>Пользователь и его проблема</a:t>
            </a:r>
            <a:endParaRPr lang="en-US" b="1">
              <a:solidFill>
                <a:schemeClr val="tx1"/>
              </a:solidFill>
              <a:latin typeface="Nunito"/>
              <a:ea typeface="Nunito"/>
              <a:cs typeface="Nunito"/>
              <a:sym typeface="Nunito"/>
            </a:endParaRPr>
          </a:p>
        </p:txBody>
      </p:sp>
      <p:sp>
        <p:nvSpPr>
          <p:cNvPr id="68" name="Google Shape;68;p1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90000" lnSpcReduction="20000"/>
          </a:bodyPr>
          <a:lstStyle/>
          <a:p>
            <a:pPr marL="0" lvl="0" indent="0" algn="l" rtl="0">
              <a:spcBef>
                <a:spcPts val="0"/>
              </a:spcBef>
              <a:spcAft>
                <a:spcPts val="1200"/>
              </a:spcAft>
              <a:buNone/>
            </a:pPr>
            <a:r>
              <a:rPr lang="en-US">
                <a:solidFill>
                  <a:schemeClr val="tx1"/>
                </a:solidFill>
                <a:latin typeface="Nunito"/>
                <a:ea typeface="Nunito"/>
                <a:cs typeface="Nunito"/>
                <a:sym typeface="Nunito"/>
              </a:rPr>
              <a:t>Современный человек стремится окружить себя не только функциональными, но и уникальными, эстетичными предметами интерьера, которые подчеркивают его индивидуальность. В то же время, старые вещи, такие как советские телевизоры, занимают место в домах и гаражах, оставаясь лишь символами прошлого, которым сложно найти новое применение.</a:t>
            </a:r>
            <a:endParaRPr lang="en-US">
              <a:solidFill>
                <a:schemeClr val="tx1"/>
              </a:solidFill>
              <a:latin typeface="Nunito"/>
              <a:ea typeface="Nunito"/>
              <a:cs typeface="Nunito"/>
              <a:sym typeface="Nunito"/>
            </a:endParaRPr>
          </a:p>
          <a:p>
            <a:pPr marL="0" lvl="0" indent="0" algn="l" rtl="0">
              <a:spcBef>
                <a:spcPts val="0"/>
              </a:spcBef>
              <a:spcAft>
                <a:spcPts val="1200"/>
              </a:spcAft>
              <a:buNone/>
            </a:pPr>
            <a:endParaRPr lang="en-US">
              <a:solidFill>
                <a:schemeClr val="tx1"/>
              </a:solidFill>
              <a:latin typeface="Nunito"/>
              <a:ea typeface="Nunito"/>
              <a:cs typeface="Nunito"/>
              <a:sym typeface="Nunito"/>
            </a:endParaRPr>
          </a:p>
          <a:p>
            <a:pPr marL="0" lvl="0" indent="0" algn="l" rtl="0">
              <a:spcBef>
                <a:spcPts val="0"/>
              </a:spcBef>
              <a:spcAft>
                <a:spcPts val="1200"/>
              </a:spcAft>
              <a:buNone/>
            </a:pPr>
            <a:r>
              <a:rPr lang="en-US">
                <a:solidFill>
                  <a:schemeClr val="tx1"/>
                </a:solidFill>
                <a:latin typeface="Nunito"/>
                <a:ea typeface="Nunito"/>
                <a:cs typeface="Nunito"/>
                <a:sym typeface="Nunito"/>
              </a:rPr>
              <a:t>Наш пользователь — это человек, который ценит креативные решения и хочет добавить в свой дом оригинальный акцент, но при этом ищет что-то, что сочетает в себе экологичность, стиль и ностальгию. Ему важно, чтобы старым вещам было дано второе дыхание, а дом наполнился живыми элементами и необычным декором, который привлекает внимание и подчеркивает его индивидуальность. </a:t>
            </a:r>
            <a:endParaRPr lang="en-US">
              <a:solidFill>
                <a:schemeClr val="tx1"/>
              </a:solidFill>
              <a:latin typeface="Nunito"/>
              <a:ea typeface="Nunito"/>
              <a:cs typeface="Nunito"/>
              <a:sym typeface="Nunito"/>
            </a:endParaRPr>
          </a:p>
        </p:txBody>
      </p:sp>
      <p:sp>
        <p:nvSpPr>
          <p:cNvPr id="2" name="Замещающий номер слайда 1"/>
          <p:cNvSpPr>
            <a:spLocks noGrp="1"/>
          </p:cNvSpPr>
          <p:nvPr>
            <p:ph type="sldNum" idx="12"/>
          </p:nvPr>
        </p:nvSpPr>
        <p:spPr/>
        <p:txBody>
          <a:bodyPr/>
          <a:lstStyle/>
          <a:p>
            <a:pPr marL="0" lvl="0" indent="0" algn="r" rtl="0">
              <a:spcBef>
                <a:spcPts val="0"/>
              </a:spcBef>
              <a:spcAft>
                <a:spcPts val="0"/>
              </a:spcAft>
              <a:buNone/>
            </a:pPr>
            <a:r>
              <a:rPr lang="ru-RU" altLang="en-US"/>
              <a:t>1</a:t>
            </a:r>
            <a:endParaRPr lang="ru-RU" alt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US" b="1">
                <a:latin typeface="Nunito"/>
                <a:ea typeface="Nunito"/>
                <a:cs typeface="Nunito"/>
                <a:sym typeface="Nunito"/>
              </a:rPr>
              <a:t>Как проблема решается сейчас (аналоги решения)</a:t>
            </a:r>
            <a:endParaRPr lang="en-US" b="1"/>
          </a:p>
        </p:txBody>
      </p:sp>
      <p:sp>
        <p:nvSpPr>
          <p:cNvPr id="74" name="Google Shape;74;p16"/>
          <p:cNvSpPr txBox="1">
            <a:spLocks noGrp="1"/>
          </p:cNvSpPr>
          <p:nvPr>
            <p:ph type="body" idx="1"/>
          </p:nvPr>
        </p:nvSpPr>
        <p:spPr>
          <a:xfrm>
            <a:off x="311785" y="1152525"/>
            <a:ext cx="8520430" cy="3416300"/>
          </a:xfrm>
          <a:prstGeom prst="rect">
            <a:avLst/>
          </a:prstGeom>
        </p:spPr>
        <p:txBody>
          <a:bodyPr spcFirstLastPara="1" wrap="square" lIns="91425" tIns="91425" rIns="91425" bIns="91425" anchor="t" anchorCtr="0">
            <a:normAutofit fontScale="25000" lnSpcReduction="20000"/>
          </a:bodyPr>
          <a:lstStyle/>
          <a:p>
            <a:pPr marL="0" lvl="0" indent="0" algn="l" rtl="0">
              <a:spcBef>
                <a:spcPts val="0"/>
              </a:spcBef>
              <a:spcAft>
                <a:spcPts val="1200"/>
              </a:spcAft>
              <a:buNone/>
            </a:pPr>
            <a:r>
              <a:rPr lang="en-US" sz="7600" dirty="0" err="1">
                <a:solidFill>
                  <a:schemeClr val="tx1"/>
                </a:solidFill>
                <a:latin typeface="Nunito"/>
                <a:ea typeface="Nunito"/>
                <a:cs typeface="Nunito"/>
                <a:sym typeface="Nunito"/>
              </a:rPr>
              <a:t>Существует</a:t>
            </a:r>
            <a:r>
              <a:rPr lang="en-US" sz="7600" dirty="0">
                <a:solidFill>
                  <a:schemeClr val="tx1"/>
                </a:solidFill>
                <a:latin typeface="Nunito"/>
                <a:ea typeface="Nunito"/>
                <a:cs typeface="Nunito"/>
                <a:sym typeface="Nunito"/>
              </a:rPr>
              <a:t> </a:t>
            </a:r>
            <a:r>
              <a:rPr lang="en-US" sz="7600" dirty="0" err="1">
                <a:solidFill>
                  <a:schemeClr val="tx1"/>
                </a:solidFill>
                <a:latin typeface="Nunito"/>
                <a:ea typeface="Nunito"/>
                <a:cs typeface="Nunito"/>
                <a:sym typeface="Nunito"/>
              </a:rPr>
              <a:t>несколько</a:t>
            </a:r>
            <a:r>
              <a:rPr lang="en-US" sz="7600" dirty="0">
                <a:solidFill>
                  <a:schemeClr val="tx1"/>
                </a:solidFill>
                <a:latin typeface="Nunito"/>
                <a:ea typeface="Nunito"/>
                <a:cs typeface="Nunito"/>
                <a:sym typeface="Nunito"/>
              </a:rPr>
              <a:t> </a:t>
            </a:r>
            <a:r>
              <a:rPr lang="en-US" sz="7600" dirty="0" err="1">
                <a:solidFill>
                  <a:schemeClr val="tx1"/>
                </a:solidFill>
                <a:latin typeface="Nunito"/>
                <a:ea typeface="Nunito"/>
                <a:cs typeface="Nunito"/>
                <a:sym typeface="Nunito"/>
              </a:rPr>
              <a:t>направлений</a:t>
            </a:r>
            <a:r>
              <a:rPr lang="en-US" sz="7600" dirty="0">
                <a:solidFill>
                  <a:schemeClr val="tx1"/>
                </a:solidFill>
                <a:latin typeface="Nunito"/>
                <a:ea typeface="Nunito"/>
                <a:cs typeface="Nunito"/>
                <a:sym typeface="Nunito"/>
              </a:rPr>
              <a:t>, </a:t>
            </a:r>
            <a:r>
              <a:rPr lang="en-US" sz="7600" dirty="0" err="1">
                <a:solidFill>
                  <a:schemeClr val="tx1"/>
                </a:solidFill>
                <a:latin typeface="Nunito"/>
                <a:ea typeface="Nunito"/>
                <a:cs typeface="Nunito"/>
                <a:sym typeface="Nunito"/>
              </a:rPr>
              <a:t>которые</a:t>
            </a:r>
            <a:r>
              <a:rPr lang="en-US" sz="7600" dirty="0">
                <a:solidFill>
                  <a:schemeClr val="tx1"/>
                </a:solidFill>
                <a:latin typeface="Nunito"/>
                <a:ea typeface="Nunito"/>
                <a:cs typeface="Nunito"/>
                <a:sym typeface="Nunito"/>
              </a:rPr>
              <a:t> </a:t>
            </a:r>
            <a:r>
              <a:rPr lang="en-US" sz="7600" dirty="0" err="1">
                <a:solidFill>
                  <a:schemeClr val="tx1"/>
                </a:solidFill>
                <a:latin typeface="Nunito"/>
                <a:ea typeface="Nunito"/>
                <a:cs typeface="Nunito"/>
                <a:sym typeface="Nunito"/>
              </a:rPr>
              <a:t>частично</a:t>
            </a:r>
            <a:r>
              <a:rPr lang="en-US" sz="7600" dirty="0">
                <a:solidFill>
                  <a:schemeClr val="tx1"/>
                </a:solidFill>
                <a:latin typeface="Nunito"/>
                <a:ea typeface="Nunito"/>
                <a:cs typeface="Nunito"/>
                <a:sym typeface="Nunito"/>
              </a:rPr>
              <a:t> </a:t>
            </a:r>
            <a:r>
              <a:rPr lang="en-US" sz="7600" dirty="0" err="1">
                <a:solidFill>
                  <a:schemeClr val="tx1"/>
                </a:solidFill>
                <a:latin typeface="Nunito"/>
                <a:ea typeface="Nunito"/>
                <a:cs typeface="Nunito"/>
                <a:sym typeface="Nunito"/>
              </a:rPr>
              <a:t>решают</a:t>
            </a:r>
            <a:r>
              <a:rPr lang="en-US" sz="7600" dirty="0">
                <a:solidFill>
                  <a:schemeClr val="tx1"/>
                </a:solidFill>
                <a:latin typeface="Nunito"/>
                <a:ea typeface="Nunito"/>
                <a:cs typeface="Nunito"/>
                <a:sym typeface="Nunito"/>
              </a:rPr>
              <a:t> </a:t>
            </a:r>
            <a:r>
              <a:rPr lang="en-US" sz="7600" dirty="0" err="1">
                <a:solidFill>
                  <a:schemeClr val="tx1"/>
                </a:solidFill>
                <a:latin typeface="Nunito"/>
                <a:ea typeface="Nunito"/>
                <a:cs typeface="Nunito"/>
                <a:sym typeface="Nunito"/>
              </a:rPr>
              <a:t>запросы</a:t>
            </a:r>
            <a:r>
              <a:rPr lang="en-US" sz="7600" dirty="0">
                <a:solidFill>
                  <a:schemeClr val="tx1"/>
                </a:solidFill>
                <a:latin typeface="Nunito"/>
                <a:ea typeface="Nunito"/>
                <a:cs typeface="Nunito"/>
                <a:sym typeface="Nunito"/>
              </a:rPr>
              <a:t> </a:t>
            </a:r>
            <a:r>
              <a:rPr lang="en-US" sz="7600" dirty="0" err="1">
                <a:solidFill>
                  <a:schemeClr val="tx1"/>
                </a:solidFill>
                <a:latin typeface="Nunito"/>
                <a:ea typeface="Nunito"/>
                <a:cs typeface="Nunito"/>
                <a:sym typeface="Nunito"/>
              </a:rPr>
              <a:t>наших</a:t>
            </a:r>
            <a:r>
              <a:rPr lang="en-US" sz="7600" dirty="0">
                <a:solidFill>
                  <a:schemeClr val="tx1"/>
                </a:solidFill>
                <a:latin typeface="Nunito"/>
                <a:ea typeface="Nunito"/>
                <a:cs typeface="Nunito"/>
                <a:sym typeface="Nunito"/>
              </a:rPr>
              <a:t> </a:t>
            </a:r>
            <a:r>
              <a:rPr lang="en-US" sz="7600" dirty="0" err="1">
                <a:solidFill>
                  <a:schemeClr val="tx1"/>
                </a:solidFill>
                <a:latin typeface="Nunito"/>
                <a:ea typeface="Nunito"/>
                <a:cs typeface="Nunito"/>
                <a:sym typeface="Nunito"/>
              </a:rPr>
              <a:t>пользователей</a:t>
            </a:r>
            <a:r>
              <a:rPr lang="en-US" sz="7600" dirty="0">
                <a:solidFill>
                  <a:schemeClr val="tx1"/>
                </a:solidFill>
                <a:latin typeface="Nunito"/>
                <a:ea typeface="Nunito"/>
                <a:cs typeface="Nunito"/>
                <a:sym typeface="Nunito"/>
              </a:rPr>
              <a:t>:</a:t>
            </a:r>
            <a:r>
              <a:rPr lang="ru-RU" sz="7600" dirty="0">
                <a:solidFill>
                  <a:schemeClr val="tx1"/>
                </a:solidFill>
                <a:latin typeface="Nunito"/>
                <a:ea typeface="Nunito"/>
                <a:cs typeface="Nunito"/>
                <a:sym typeface="Nunito"/>
              </a:rPr>
              <a:t> </a:t>
            </a:r>
            <a:endParaRPr lang="en-US" sz="7600" dirty="0">
              <a:solidFill>
                <a:schemeClr val="tx1"/>
              </a:solidFill>
              <a:latin typeface="Nunito"/>
              <a:ea typeface="Nunito"/>
              <a:cs typeface="Nunito"/>
              <a:sym typeface="Nunito"/>
            </a:endParaRPr>
          </a:p>
          <a:p>
            <a:pPr marL="0" lvl="0" indent="0" algn="l" rtl="0">
              <a:spcBef>
                <a:spcPts val="0"/>
              </a:spcBef>
              <a:spcAft>
                <a:spcPts val="1200"/>
              </a:spcAft>
              <a:buNone/>
            </a:pPr>
            <a:endParaRPr lang="en-US" dirty="0">
              <a:solidFill>
                <a:schemeClr val="tx1"/>
              </a:solidFill>
              <a:latin typeface="Nunito"/>
              <a:ea typeface="Nunito"/>
              <a:cs typeface="Nunito"/>
              <a:sym typeface="Nunito"/>
            </a:endParaRPr>
          </a:p>
          <a:p>
            <a:pPr marL="0" lvl="0" indent="0" algn="l" rtl="0">
              <a:spcBef>
                <a:spcPts val="0"/>
              </a:spcBef>
              <a:spcAft>
                <a:spcPts val="1200"/>
              </a:spcAft>
              <a:buNone/>
            </a:pPr>
            <a:r>
              <a:rPr lang="en-US" sz="5800" b="1" dirty="0" err="1">
                <a:solidFill>
                  <a:schemeClr val="tx1"/>
                </a:solidFill>
                <a:latin typeface="Nunito"/>
                <a:ea typeface="Nunito"/>
                <a:cs typeface="Nunito"/>
                <a:sym typeface="Nunito"/>
              </a:rPr>
              <a:t>Декоративные</a:t>
            </a:r>
            <a:r>
              <a:rPr lang="en-US" sz="5800" b="1" dirty="0">
                <a:solidFill>
                  <a:schemeClr val="tx1"/>
                </a:solidFill>
                <a:latin typeface="Nunito"/>
                <a:ea typeface="Nunito"/>
                <a:cs typeface="Nunito"/>
                <a:sym typeface="Nunito"/>
              </a:rPr>
              <a:t> </a:t>
            </a:r>
            <a:r>
              <a:rPr lang="en-US" sz="5800" b="1" dirty="0" err="1">
                <a:solidFill>
                  <a:schemeClr val="tx1"/>
                </a:solidFill>
                <a:latin typeface="Nunito"/>
                <a:ea typeface="Nunito"/>
                <a:cs typeface="Nunito"/>
                <a:sym typeface="Nunito"/>
              </a:rPr>
              <a:t>аквариумы</a:t>
            </a:r>
            <a:r>
              <a:rPr lang="en-US" sz="5800" dirty="0">
                <a:solidFill>
                  <a:schemeClr val="tx1"/>
                </a:solidFill>
                <a:latin typeface="Nunito"/>
                <a:ea typeface="Nunito"/>
                <a:cs typeface="Nunito"/>
                <a:sym typeface="Nunito"/>
              </a:rPr>
              <a:t> </a:t>
            </a:r>
            <a:br>
              <a:rPr lang="en-US" sz="5800" dirty="0">
                <a:solidFill>
                  <a:schemeClr val="tx1"/>
                </a:solidFill>
                <a:latin typeface="Nunito"/>
                <a:ea typeface="Nunito"/>
                <a:cs typeface="Nunito"/>
                <a:sym typeface="Nunito"/>
              </a:rPr>
            </a:br>
            <a:r>
              <a:rPr lang="en-US" sz="5800" dirty="0" err="1">
                <a:solidFill>
                  <a:srgbClr val="980000"/>
                </a:solidFill>
                <a:latin typeface="Nunito"/>
                <a:ea typeface="Nunito"/>
                <a:cs typeface="Nunito"/>
                <a:sym typeface="Nunito"/>
              </a:rPr>
              <a:t>Большинство</a:t>
            </a:r>
            <a:r>
              <a:rPr lang="en-US" sz="5800" dirty="0">
                <a:solidFill>
                  <a:srgbClr val="980000"/>
                </a:solidFill>
                <a:latin typeface="Nunito"/>
                <a:ea typeface="Nunito"/>
                <a:cs typeface="Nunito"/>
                <a:sym typeface="Nunito"/>
              </a:rPr>
              <a:t> </a:t>
            </a:r>
            <a:r>
              <a:rPr lang="en-US" sz="5800" dirty="0" err="1">
                <a:solidFill>
                  <a:srgbClr val="980000"/>
                </a:solidFill>
                <a:latin typeface="Nunito"/>
                <a:ea typeface="Nunito"/>
                <a:cs typeface="Nunito"/>
                <a:sym typeface="Nunito"/>
              </a:rPr>
              <a:t>из</a:t>
            </a:r>
            <a:r>
              <a:rPr lang="en-US" sz="5800" dirty="0">
                <a:solidFill>
                  <a:srgbClr val="980000"/>
                </a:solidFill>
                <a:latin typeface="Nunito"/>
                <a:ea typeface="Nunito"/>
                <a:cs typeface="Nunito"/>
                <a:sym typeface="Nunito"/>
              </a:rPr>
              <a:t> </a:t>
            </a:r>
            <a:r>
              <a:rPr lang="en-US" sz="5800" dirty="0" err="1">
                <a:solidFill>
                  <a:srgbClr val="980000"/>
                </a:solidFill>
                <a:latin typeface="Nunito"/>
                <a:ea typeface="Nunito"/>
                <a:cs typeface="Nunito"/>
                <a:sym typeface="Nunito"/>
              </a:rPr>
              <a:t>них</a:t>
            </a:r>
            <a:r>
              <a:rPr lang="en-US" sz="5800" dirty="0">
                <a:solidFill>
                  <a:srgbClr val="980000"/>
                </a:solidFill>
                <a:latin typeface="Nunito"/>
                <a:ea typeface="Nunito"/>
                <a:cs typeface="Nunito"/>
                <a:sym typeface="Nunito"/>
              </a:rPr>
              <a:t> </a:t>
            </a:r>
            <a:r>
              <a:rPr lang="en-US" sz="5800" dirty="0" err="1">
                <a:solidFill>
                  <a:srgbClr val="980000"/>
                </a:solidFill>
                <a:latin typeface="Nunito"/>
                <a:ea typeface="Nunito"/>
                <a:cs typeface="Nunito"/>
                <a:sym typeface="Nunito"/>
              </a:rPr>
              <a:t>стандартны</a:t>
            </a:r>
            <a:r>
              <a:rPr lang="en-US" sz="5800" dirty="0">
                <a:solidFill>
                  <a:srgbClr val="980000"/>
                </a:solidFill>
                <a:latin typeface="Nunito"/>
                <a:ea typeface="Nunito"/>
                <a:cs typeface="Nunito"/>
                <a:sym typeface="Nunito"/>
              </a:rPr>
              <a:t> по </a:t>
            </a:r>
            <a:r>
              <a:rPr lang="en-US" sz="5800" dirty="0" err="1">
                <a:solidFill>
                  <a:srgbClr val="980000"/>
                </a:solidFill>
                <a:latin typeface="Nunito"/>
                <a:ea typeface="Nunito"/>
                <a:cs typeface="Nunito"/>
                <a:sym typeface="Nunito"/>
              </a:rPr>
              <a:t>дизайну</a:t>
            </a:r>
            <a:r>
              <a:rPr lang="en-US" sz="5800" dirty="0">
                <a:solidFill>
                  <a:srgbClr val="980000"/>
                </a:solidFill>
                <a:latin typeface="Nunito"/>
                <a:ea typeface="Nunito"/>
                <a:cs typeface="Nunito"/>
                <a:sym typeface="Nunito"/>
              </a:rPr>
              <a:t>, </a:t>
            </a:r>
            <a:r>
              <a:rPr lang="en-US" sz="5800" dirty="0" err="1">
                <a:solidFill>
                  <a:srgbClr val="980000"/>
                </a:solidFill>
                <a:latin typeface="Nunito"/>
                <a:ea typeface="Nunito"/>
                <a:cs typeface="Nunito"/>
                <a:sym typeface="Nunito"/>
              </a:rPr>
              <a:t>не</a:t>
            </a:r>
            <a:r>
              <a:rPr lang="en-US" sz="5800" dirty="0">
                <a:solidFill>
                  <a:srgbClr val="980000"/>
                </a:solidFill>
                <a:latin typeface="Nunito"/>
                <a:ea typeface="Nunito"/>
                <a:cs typeface="Nunito"/>
                <a:sym typeface="Nunito"/>
              </a:rPr>
              <a:t> </a:t>
            </a:r>
            <a:r>
              <a:rPr lang="en-US" sz="5800" dirty="0" err="1">
                <a:solidFill>
                  <a:srgbClr val="980000"/>
                </a:solidFill>
                <a:latin typeface="Nunito"/>
                <a:ea typeface="Nunito"/>
                <a:cs typeface="Nunito"/>
                <a:sym typeface="Nunito"/>
              </a:rPr>
              <a:t>выделяются</a:t>
            </a:r>
            <a:r>
              <a:rPr lang="en-US" sz="5800" dirty="0">
                <a:solidFill>
                  <a:srgbClr val="980000"/>
                </a:solidFill>
                <a:latin typeface="Nunito"/>
                <a:ea typeface="Nunito"/>
                <a:cs typeface="Nunito"/>
                <a:sym typeface="Nunito"/>
              </a:rPr>
              <a:t> и </a:t>
            </a:r>
            <a:r>
              <a:rPr lang="en-US" sz="5800" dirty="0" err="1">
                <a:solidFill>
                  <a:srgbClr val="980000"/>
                </a:solidFill>
                <a:latin typeface="Nunito"/>
                <a:ea typeface="Nunito"/>
                <a:cs typeface="Nunito"/>
                <a:sym typeface="Nunito"/>
              </a:rPr>
              <a:t>не</a:t>
            </a:r>
            <a:r>
              <a:rPr lang="en-US" sz="5800" dirty="0">
                <a:solidFill>
                  <a:srgbClr val="980000"/>
                </a:solidFill>
                <a:latin typeface="Nunito"/>
                <a:ea typeface="Nunito"/>
                <a:cs typeface="Nunito"/>
                <a:sym typeface="Nunito"/>
              </a:rPr>
              <a:t> </a:t>
            </a:r>
            <a:r>
              <a:rPr lang="en-US" sz="5800" dirty="0" err="1">
                <a:solidFill>
                  <a:srgbClr val="980000"/>
                </a:solidFill>
                <a:latin typeface="Nunito"/>
                <a:ea typeface="Nunito"/>
                <a:cs typeface="Nunito"/>
                <a:sym typeface="Nunito"/>
              </a:rPr>
              <a:t>добавляют</a:t>
            </a:r>
            <a:r>
              <a:rPr lang="en-US" sz="5800" dirty="0">
                <a:solidFill>
                  <a:srgbClr val="980000"/>
                </a:solidFill>
                <a:latin typeface="Nunito"/>
                <a:ea typeface="Nunito"/>
                <a:cs typeface="Nunito"/>
                <a:sym typeface="Nunito"/>
              </a:rPr>
              <a:t> </a:t>
            </a:r>
            <a:r>
              <a:rPr lang="en-US" sz="5800" dirty="0" err="1">
                <a:solidFill>
                  <a:srgbClr val="980000"/>
                </a:solidFill>
                <a:latin typeface="Nunito"/>
                <a:ea typeface="Nunito"/>
                <a:cs typeface="Nunito"/>
                <a:sym typeface="Nunito"/>
              </a:rPr>
              <a:t>индивидуальности</a:t>
            </a:r>
            <a:r>
              <a:rPr lang="en-US" sz="5800" dirty="0">
                <a:solidFill>
                  <a:srgbClr val="980000"/>
                </a:solidFill>
                <a:latin typeface="Nunito"/>
                <a:ea typeface="Nunito"/>
                <a:cs typeface="Nunito"/>
                <a:sym typeface="Nunito"/>
              </a:rPr>
              <a:t> в </a:t>
            </a:r>
            <a:r>
              <a:rPr lang="en-US" sz="5800" dirty="0" err="1">
                <a:solidFill>
                  <a:srgbClr val="980000"/>
                </a:solidFill>
                <a:latin typeface="Nunito"/>
                <a:ea typeface="Nunito"/>
                <a:cs typeface="Nunito"/>
                <a:sym typeface="Nunito"/>
              </a:rPr>
              <a:t>интерьер</a:t>
            </a:r>
            <a:r>
              <a:rPr lang="en-US" sz="5800" dirty="0">
                <a:solidFill>
                  <a:srgbClr val="980000"/>
                </a:solidFill>
                <a:latin typeface="Nunito"/>
                <a:ea typeface="Nunito"/>
                <a:cs typeface="Nunito"/>
                <a:sym typeface="Nunito"/>
              </a:rPr>
              <a:t>.</a:t>
            </a:r>
            <a:endParaRPr lang="en-US" sz="5800" dirty="0">
              <a:solidFill>
                <a:schemeClr val="tx1"/>
              </a:solidFill>
              <a:latin typeface="Nunito"/>
              <a:ea typeface="Nunito"/>
              <a:cs typeface="Nunito"/>
              <a:sym typeface="Nunito"/>
            </a:endParaRPr>
          </a:p>
          <a:p>
            <a:pPr marL="0" lvl="0" indent="0" algn="l" rtl="0">
              <a:spcBef>
                <a:spcPts val="0"/>
              </a:spcBef>
              <a:spcAft>
                <a:spcPts val="1200"/>
              </a:spcAft>
              <a:buNone/>
            </a:pPr>
            <a:r>
              <a:rPr lang="en-US" sz="5800" b="1" dirty="0" err="1">
                <a:solidFill>
                  <a:schemeClr val="tx1"/>
                </a:solidFill>
                <a:latin typeface="Nunito"/>
                <a:ea typeface="Nunito"/>
                <a:cs typeface="Nunito"/>
                <a:sym typeface="Nunito"/>
              </a:rPr>
              <a:t>Ретро-дизайн</a:t>
            </a:r>
            <a:r>
              <a:rPr lang="en-US" sz="5800" b="1" dirty="0">
                <a:solidFill>
                  <a:schemeClr val="tx1"/>
                </a:solidFill>
                <a:latin typeface="Nunito"/>
                <a:ea typeface="Nunito"/>
                <a:cs typeface="Nunito"/>
                <a:sym typeface="Nunito"/>
              </a:rPr>
              <a:t> в </a:t>
            </a:r>
            <a:r>
              <a:rPr lang="en-US" sz="5800" b="1" dirty="0" err="1">
                <a:solidFill>
                  <a:schemeClr val="tx1"/>
                </a:solidFill>
                <a:latin typeface="Nunito"/>
                <a:ea typeface="Nunito"/>
                <a:cs typeface="Nunito"/>
                <a:sym typeface="Nunito"/>
              </a:rPr>
              <a:t>интерьере</a:t>
            </a:r>
            <a:br>
              <a:rPr lang="en-US" sz="5800" b="1" dirty="0">
                <a:solidFill>
                  <a:schemeClr val="tx1"/>
                </a:solidFill>
                <a:latin typeface="Nunito"/>
                <a:ea typeface="Nunito"/>
                <a:cs typeface="Nunito"/>
                <a:sym typeface="Nunito"/>
              </a:rPr>
            </a:br>
            <a:r>
              <a:rPr lang="en-US" sz="5800" dirty="0" err="1">
                <a:solidFill>
                  <a:srgbClr val="980000"/>
                </a:solidFill>
                <a:latin typeface="Nunito"/>
                <a:ea typeface="Nunito"/>
                <a:cs typeface="Nunito"/>
                <a:sym typeface="Nunito"/>
              </a:rPr>
              <a:t>Популярны</a:t>
            </a:r>
            <a:r>
              <a:rPr lang="en-US" sz="5800" dirty="0">
                <a:solidFill>
                  <a:srgbClr val="980000"/>
                </a:solidFill>
                <a:latin typeface="Nunito"/>
                <a:ea typeface="Nunito"/>
                <a:cs typeface="Nunito"/>
                <a:sym typeface="Nunito"/>
              </a:rPr>
              <a:t> </a:t>
            </a:r>
            <a:r>
              <a:rPr lang="en-US" sz="5800" dirty="0" err="1">
                <a:solidFill>
                  <a:srgbClr val="980000"/>
                </a:solidFill>
                <a:latin typeface="Nunito"/>
                <a:ea typeface="Nunito"/>
                <a:cs typeface="Nunito"/>
                <a:sym typeface="Nunito"/>
              </a:rPr>
              <a:t>элементы</a:t>
            </a:r>
            <a:r>
              <a:rPr lang="en-US" sz="5800" dirty="0">
                <a:solidFill>
                  <a:srgbClr val="980000"/>
                </a:solidFill>
                <a:latin typeface="Nunito"/>
                <a:ea typeface="Nunito"/>
                <a:cs typeface="Nunito"/>
                <a:sym typeface="Nunito"/>
              </a:rPr>
              <a:t> в </a:t>
            </a:r>
            <a:r>
              <a:rPr lang="en-US" sz="5800" dirty="0" err="1">
                <a:solidFill>
                  <a:srgbClr val="980000"/>
                </a:solidFill>
                <a:latin typeface="Nunito"/>
                <a:ea typeface="Nunito"/>
                <a:cs typeface="Nunito"/>
                <a:sym typeface="Nunito"/>
              </a:rPr>
              <a:t>стиле</a:t>
            </a:r>
            <a:r>
              <a:rPr lang="en-US" sz="5800" dirty="0">
                <a:solidFill>
                  <a:srgbClr val="980000"/>
                </a:solidFill>
                <a:latin typeface="Nunito"/>
                <a:ea typeface="Nunito"/>
                <a:cs typeface="Nunito"/>
                <a:sym typeface="Nunito"/>
              </a:rPr>
              <a:t> </a:t>
            </a:r>
            <a:r>
              <a:rPr lang="en-US" sz="5800" dirty="0" err="1">
                <a:solidFill>
                  <a:srgbClr val="980000"/>
                </a:solidFill>
                <a:latin typeface="Nunito"/>
                <a:ea typeface="Nunito"/>
                <a:cs typeface="Nunito"/>
                <a:sym typeface="Nunito"/>
              </a:rPr>
              <a:t>ретро</a:t>
            </a:r>
            <a:r>
              <a:rPr lang="en-US" sz="5800" dirty="0">
                <a:solidFill>
                  <a:srgbClr val="980000"/>
                </a:solidFill>
                <a:latin typeface="Nunito"/>
                <a:ea typeface="Nunito"/>
                <a:cs typeface="Nunito"/>
                <a:sym typeface="Nunito"/>
              </a:rPr>
              <a:t>, </a:t>
            </a:r>
            <a:r>
              <a:rPr lang="en-US" sz="5800" dirty="0" err="1">
                <a:solidFill>
                  <a:srgbClr val="980000"/>
                </a:solidFill>
                <a:latin typeface="Nunito"/>
                <a:ea typeface="Nunito"/>
                <a:cs typeface="Nunito"/>
                <a:sym typeface="Nunito"/>
              </a:rPr>
              <a:t>но</a:t>
            </a:r>
            <a:r>
              <a:rPr lang="en-US" sz="5800" dirty="0">
                <a:solidFill>
                  <a:srgbClr val="980000"/>
                </a:solidFill>
                <a:latin typeface="Nunito"/>
                <a:ea typeface="Nunito"/>
                <a:cs typeface="Nunito"/>
                <a:sym typeface="Nunito"/>
              </a:rPr>
              <a:t> </a:t>
            </a:r>
            <a:r>
              <a:rPr lang="en-US" sz="5800" dirty="0" err="1">
                <a:solidFill>
                  <a:srgbClr val="980000"/>
                </a:solidFill>
                <a:latin typeface="Nunito"/>
                <a:ea typeface="Nunito"/>
                <a:cs typeface="Nunito"/>
                <a:sym typeface="Nunito"/>
              </a:rPr>
              <a:t>такие</a:t>
            </a:r>
            <a:r>
              <a:rPr lang="en-US" sz="5800" dirty="0">
                <a:solidFill>
                  <a:srgbClr val="980000"/>
                </a:solidFill>
                <a:latin typeface="Nunito"/>
                <a:ea typeface="Nunito"/>
                <a:cs typeface="Nunito"/>
                <a:sym typeface="Nunito"/>
              </a:rPr>
              <a:t> </a:t>
            </a:r>
            <a:r>
              <a:rPr lang="en-US" sz="5800" dirty="0" err="1">
                <a:solidFill>
                  <a:srgbClr val="980000"/>
                </a:solidFill>
                <a:latin typeface="Nunito"/>
                <a:ea typeface="Nunito"/>
                <a:cs typeface="Nunito"/>
                <a:sym typeface="Nunito"/>
              </a:rPr>
              <a:t>вещи</a:t>
            </a:r>
            <a:r>
              <a:rPr lang="en-US" sz="5800" dirty="0">
                <a:solidFill>
                  <a:srgbClr val="980000"/>
                </a:solidFill>
                <a:latin typeface="Nunito"/>
                <a:ea typeface="Nunito"/>
                <a:cs typeface="Nunito"/>
                <a:sym typeface="Nunito"/>
              </a:rPr>
              <a:t> </a:t>
            </a:r>
            <a:r>
              <a:rPr lang="en-US" sz="5800" dirty="0" err="1">
                <a:solidFill>
                  <a:srgbClr val="980000"/>
                </a:solidFill>
                <a:latin typeface="Nunito"/>
                <a:ea typeface="Nunito"/>
                <a:cs typeface="Nunito"/>
                <a:sym typeface="Nunito"/>
              </a:rPr>
              <a:t>статичны</a:t>
            </a:r>
            <a:r>
              <a:rPr lang="en-US" sz="5800" dirty="0">
                <a:solidFill>
                  <a:srgbClr val="980000"/>
                </a:solidFill>
                <a:latin typeface="Nunito"/>
                <a:ea typeface="Nunito"/>
                <a:cs typeface="Nunito"/>
                <a:sym typeface="Nunito"/>
              </a:rPr>
              <a:t> и </a:t>
            </a:r>
            <a:r>
              <a:rPr lang="en-US" sz="5800" dirty="0" err="1">
                <a:solidFill>
                  <a:srgbClr val="980000"/>
                </a:solidFill>
                <a:latin typeface="Nunito"/>
                <a:ea typeface="Nunito"/>
                <a:cs typeface="Nunito"/>
                <a:sym typeface="Nunito"/>
              </a:rPr>
              <a:t>не</a:t>
            </a:r>
            <a:r>
              <a:rPr lang="en-US" sz="5800" dirty="0">
                <a:solidFill>
                  <a:srgbClr val="980000"/>
                </a:solidFill>
                <a:latin typeface="Nunito"/>
                <a:ea typeface="Nunito"/>
                <a:cs typeface="Nunito"/>
                <a:sym typeface="Nunito"/>
              </a:rPr>
              <a:t> </a:t>
            </a:r>
            <a:r>
              <a:rPr lang="ru-RU" altLang="en-US" sz="5800" dirty="0" err="1">
                <a:solidFill>
                  <a:srgbClr val="980000"/>
                </a:solidFill>
                <a:latin typeface="Nunito"/>
                <a:ea typeface="Nunito"/>
                <a:cs typeface="Nunito"/>
                <a:sym typeface="Nunito"/>
              </a:rPr>
              <a:t>отражают</a:t>
            </a:r>
            <a:r>
              <a:rPr lang="en-US" sz="5800" dirty="0">
                <a:solidFill>
                  <a:srgbClr val="980000"/>
                </a:solidFill>
                <a:latin typeface="Nunito"/>
                <a:ea typeface="Nunito"/>
                <a:cs typeface="Nunito"/>
                <a:sym typeface="Nunito"/>
              </a:rPr>
              <a:t> </a:t>
            </a:r>
            <a:r>
              <a:rPr lang="en-US" sz="5800" dirty="0" err="1">
                <a:solidFill>
                  <a:srgbClr val="980000"/>
                </a:solidFill>
                <a:latin typeface="Nunito"/>
                <a:ea typeface="Nunito"/>
                <a:cs typeface="Nunito"/>
                <a:sym typeface="Nunito"/>
              </a:rPr>
              <a:t>творческих</a:t>
            </a:r>
            <a:r>
              <a:rPr lang="en-US" sz="5800" dirty="0">
                <a:solidFill>
                  <a:srgbClr val="980000"/>
                </a:solidFill>
                <a:latin typeface="Nunito"/>
                <a:ea typeface="Nunito"/>
                <a:cs typeface="Nunito"/>
                <a:sym typeface="Nunito"/>
              </a:rPr>
              <a:t> </a:t>
            </a:r>
            <a:r>
              <a:rPr lang="en-US" sz="5800" dirty="0" err="1">
                <a:solidFill>
                  <a:srgbClr val="980000"/>
                </a:solidFill>
                <a:latin typeface="Nunito"/>
                <a:ea typeface="Nunito"/>
                <a:cs typeface="Nunito"/>
                <a:sym typeface="Nunito"/>
              </a:rPr>
              <a:t>решений</a:t>
            </a:r>
            <a:r>
              <a:rPr lang="en-US" sz="5800" dirty="0">
                <a:solidFill>
                  <a:srgbClr val="980000"/>
                </a:solidFill>
                <a:latin typeface="Nunito"/>
                <a:ea typeface="Nunito"/>
                <a:cs typeface="Nunito"/>
                <a:sym typeface="Nunito"/>
              </a:rPr>
              <a:t>.</a:t>
            </a:r>
            <a:endParaRPr lang="en-US" sz="5800" dirty="0">
              <a:solidFill>
                <a:schemeClr val="tx1"/>
              </a:solidFill>
              <a:latin typeface="Nunito"/>
              <a:ea typeface="Nunito"/>
              <a:cs typeface="Nunito"/>
              <a:sym typeface="Nunito"/>
            </a:endParaRPr>
          </a:p>
          <a:p>
            <a:pPr marL="0" lvl="0" indent="0" algn="l" rtl="0">
              <a:spcBef>
                <a:spcPts val="0"/>
              </a:spcBef>
              <a:spcAft>
                <a:spcPts val="1200"/>
              </a:spcAft>
              <a:buNone/>
            </a:pPr>
            <a:r>
              <a:rPr lang="en-US" sz="5800" b="1" dirty="0" err="1">
                <a:solidFill>
                  <a:schemeClr val="tx1"/>
                </a:solidFill>
                <a:latin typeface="Nunito"/>
                <a:ea typeface="Nunito"/>
                <a:cs typeface="Nunito"/>
                <a:sym typeface="Nunito"/>
              </a:rPr>
              <a:t>Утилизация</a:t>
            </a:r>
            <a:r>
              <a:rPr lang="en-US" sz="5800" b="1" dirty="0">
                <a:solidFill>
                  <a:schemeClr val="tx1"/>
                </a:solidFill>
                <a:latin typeface="Nunito"/>
                <a:ea typeface="Nunito"/>
                <a:cs typeface="Nunito"/>
                <a:sym typeface="Nunito"/>
              </a:rPr>
              <a:t> </a:t>
            </a:r>
            <a:r>
              <a:rPr lang="en-US" sz="5800" b="1" dirty="0" err="1">
                <a:solidFill>
                  <a:schemeClr val="tx1"/>
                </a:solidFill>
                <a:latin typeface="Nunito"/>
                <a:ea typeface="Nunito"/>
                <a:cs typeface="Nunito"/>
                <a:sym typeface="Nunito"/>
              </a:rPr>
              <a:t>старых</a:t>
            </a:r>
            <a:r>
              <a:rPr lang="en-US" sz="5800" b="1" dirty="0">
                <a:solidFill>
                  <a:schemeClr val="tx1"/>
                </a:solidFill>
                <a:latin typeface="Nunito"/>
                <a:ea typeface="Nunito"/>
                <a:cs typeface="Nunito"/>
                <a:sym typeface="Nunito"/>
              </a:rPr>
              <a:t> </a:t>
            </a:r>
            <a:r>
              <a:rPr lang="en-US" sz="5800" b="1" dirty="0" err="1">
                <a:solidFill>
                  <a:schemeClr val="tx1"/>
                </a:solidFill>
                <a:latin typeface="Nunito"/>
                <a:ea typeface="Nunito"/>
                <a:cs typeface="Nunito"/>
                <a:sym typeface="Nunito"/>
              </a:rPr>
              <a:t>телевизоров</a:t>
            </a:r>
            <a:br>
              <a:rPr lang="en-US" sz="5800" dirty="0">
                <a:solidFill>
                  <a:schemeClr val="tx1"/>
                </a:solidFill>
                <a:latin typeface="Nunito"/>
                <a:ea typeface="Nunito"/>
                <a:cs typeface="Nunito"/>
                <a:sym typeface="Nunito"/>
              </a:rPr>
            </a:br>
            <a:r>
              <a:rPr lang="en-US" sz="5800" dirty="0" err="1">
                <a:solidFill>
                  <a:srgbClr val="980000"/>
                </a:solidFill>
                <a:latin typeface="Nunito"/>
                <a:ea typeface="Nunito"/>
                <a:cs typeface="Nunito"/>
                <a:sym typeface="Nunito"/>
              </a:rPr>
              <a:t>Старые</a:t>
            </a:r>
            <a:r>
              <a:rPr lang="en-US" sz="5800" dirty="0">
                <a:solidFill>
                  <a:srgbClr val="980000"/>
                </a:solidFill>
                <a:latin typeface="Nunito"/>
                <a:ea typeface="Nunito"/>
                <a:cs typeface="Nunito"/>
                <a:sym typeface="Nunito"/>
              </a:rPr>
              <a:t> </a:t>
            </a:r>
            <a:r>
              <a:rPr lang="en-US" sz="5800" dirty="0" err="1">
                <a:solidFill>
                  <a:srgbClr val="980000"/>
                </a:solidFill>
                <a:latin typeface="Nunito"/>
                <a:ea typeface="Nunito"/>
                <a:cs typeface="Nunito"/>
                <a:sym typeface="Nunito"/>
              </a:rPr>
              <a:t>телевизоры</a:t>
            </a:r>
            <a:r>
              <a:rPr lang="en-US" sz="5800" dirty="0">
                <a:solidFill>
                  <a:srgbClr val="980000"/>
                </a:solidFill>
                <a:latin typeface="Nunito"/>
                <a:ea typeface="Nunito"/>
                <a:cs typeface="Nunito"/>
                <a:sym typeface="Nunito"/>
              </a:rPr>
              <a:t> </a:t>
            </a:r>
            <a:r>
              <a:rPr lang="en-US" sz="5800" dirty="0" err="1">
                <a:solidFill>
                  <a:srgbClr val="980000"/>
                </a:solidFill>
                <a:latin typeface="Nunito"/>
                <a:ea typeface="Nunito"/>
                <a:cs typeface="Nunito"/>
                <a:sym typeface="Nunito"/>
              </a:rPr>
              <a:t>редко</a:t>
            </a:r>
            <a:r>
              <a:rPr lang="en-US" sz="5800" dirty="0">
                <a:solidFill>
                  <a:srgbClr val="980000"/>
                </a:solidFill>
                <a:latin typeface="Nunito"/>
                <a:ea typeface="Nunito"/>
                <a:cs typeface="Nunito"/>
                <a:sym typeface="Nunito"/>
              </a:rPr>
              <a:t> </a:t>
            </a:r>
            <a:r>
              <a:rPr lang="en-US" sz="5800" dirty="0" err="1">
                <a:solidFill>
                  <a:srgbClr val="980000"/>
                </a:solidFill>
                <a:latin typeface="Nunito"/>
                <a:ea typeface="Nunito"/>
                <a:cs typeface="Nunito"/>
                <a:sym typeface="Nunito"/>
              </a:rPr>
              <a:t>находят</a:t>
            </a:r>
            <a:r>
              <a:rPr lang="en-US" sz="5800" dirty="0">
                <a:solidFill>
                  <a:srgbClr val="980000"/>
                </a:solidFill>
                <a:latin typeface="Nunito"/>
                <a:ea typeface="Nunito"/>
                <a:cs typeface="Nunito"/>
                <a:sym typeface="Nunito"/>
              </a:rPr>
              <a:t> </a:t>
            </a:r>
            <a:r>
              <a:rPr lang="en-US" sz="5800" dirty="0" err="1">
                <a:solidFill>
                  <a:srgbClr val="980000"/>
                </a:solidFill>
                <a:latin typeface="Nunito"/>
                <a:ea typeface="Nunito"/>
                <a:cs typeface="Nunito"/>
                <a:sym typeface="Nunito"/>
              </a:rPr>
              <a:t>новое</a:t>
            </a:r>
            <a:r>
              <a:rPr lang="en-US" sz="5800" dirty="0">
                <a:solidFill>
                  <a:srgbClr val="980000"/>
                </a:solidFill>
                <a:latin typeface="Nunito"/>
                <a:ea typeface="Nunito"/>
                <a:cs typeface="Nunito"/>
                <a:sym typeface="Nunito"/>
              </a:rPr>
              <a:t> </a:t>
            </a:r>
            <a:r>
              <a:rPr lang="en-US" sz="5800" dirty="0" err="1">
                <a:solidFill>
                  <a:srgbClr val="980000"/>
                </a:solidFill>
                <a:latin typeface="Nunito"/>
                <a:ea typeface="Nunito"/>
                <a:cs typeface="Nunito"/>
                <a:sym typeface="Nunito"/>
              </a:rPr>
              <a:t>применение</a:t>
            </a:r>
            <a:r>
              <a:rPr lang="en-US" sz="5800" dirty="0">
                <a:solidFill>
                  <a:srgbClr val="980000"/>
                </a:solidFill>
                <a:latin typeface="Nunito"/>
                <a:ea typeface="Nunito"/>
                <a:cs typeface="Nunito"/>
                <a:sym typeface="Nunito"/>
              </a:rPr>
              <a:t>. </a:t>
            </a:r>
            <a:r>
              <a:rPr lang="en-US" sz="5800" dirty="0" err="1">
                <a:solidFill>
                  <a:srgbClr val="980000"/>
                </a:solidFill>
                <a:latin typeface="Nunito"/>
                <a:ea typeface="Nunito"/>
                <a:cs typeface="Nunito"/>
                <a:sym typeface="Nunito"/>
              </a:rPr>
              <a:t>Самодельные</a:t>
            </a:r>
            <a:r>
              <a:rPr lang="en-US" sz="5800" dirty="0">
                <a:solidFill>
                  <a:srgbClr val="980000"/>
                </a:solidFill>
                <a:latin typeface="Nunito"/>
                <a:ea typeface="Nunito"/>
                <a:cs typeface="Nunito"/>
                <a:sym typeface="Nunito"/>
              </a:rPr>
              <a:t> </a:t>
            </a:r>
            <a:r>
              <a:rPr lang="en-US" sz="5800" dirty="0" err="1">
                <a:solidFill>
                  <a:srgbClr val="980000"/>
                </a:solidFill>
                <a:latin typeface="Nunito"/>
                <a:ea typeface="Nunito"/>
                <a:cs typeface="Nunito"/>
                <a:sym typeface="Nunito"/>
              </a:rPr>
              <a:t>проекты</a:t>
            </a:r>
            <a:r>
              <a:rPr lang="en-US" sz="5800" dirty="0">
                <a:solidFill>
                  <a:srgbClr val="980000"/>
                </a:solidFill>
                <a:latin typeface="Nunito"/>
                <a:ea typeface="Nunito"/>
                <a:cs typeface="Nunito"/>
                <a:sym typeface="Nunito"/>
              </a:rPr>
              <a:t> </a:t>
            </a:r>
            <a:r>
              <a:rPr lang="en-US" sz="5800" dirty="0" err="1">
                <a:solidFill>
                  <a:srgbClr val="980000"/>
                </a:solidFill>
                <a:latin typeface="Nunito"/>
                <a:ea typeface="Nunito"/>
                <a:cs typeface="Nunito"/>
                <a:sym typeface="Nunito"/>
              </a:rPr>
              <a:t>существуют</a:t>
            </a:r>
            <a:r>
              <a:rPr lang="en-US" sz="5800" dirty="0">
                <a:solidFill>
                  <a:srgbClr val="980000"/>
                </a:solidFill>
                <a:latin typeface="Nunito"/>
                <a:ea typeface="Nunito"/>
                <a:cs typeface="Nunito"/>
                <a:sym typeface="Nunito"/>
              </a:rPr>
              <a:t>, </a:t>
            </a:r>
            <a:r>
              <a:rPr lang="en-US" sz="5800" dirty="0" err="1">
                <a:solidFill>
                  <a:srgbClr val="980000"/>
                </a:solidFill>
                <a:latin typeface="Nunito"/>
                <a:ea typeface="Nunito"/>
                <a:cs typeface="Nunito"/>
                <a:sym typeface="Nunito"/>
              </a:rPr>
              <a:t>но</a:t>
            </a:r>
            <a:r>
              <a:rPr lang="en-US" sz="5800" dirty="0">
                <a:solidFill>
                  <a:srgbClr val="980000"/>
                </a:solidFill>
                <a:latin typeface="Nunito"/>
                <a:ea typeface="Nunito"/>
                <a:cs typeface="Nunito"/>
                <a:sym typeface="Nunito"/>
              </a:rPr>
              <a:t> </a:t>
            </a:r>
            <a:r>
              <a:rPr lang="en-US" sz="5800" dirty="0" err="1">
                <a:solidFill>
                  <a:srgbClr val="980000"/>
                </a:solidFill>
                <a:latin typeface="Nunito"/>
                <a:ea typeface="Nunito"/>
                <a:cs typeface="Nunito"/>
                <a:sym typeface="Nunito"/>
              </a:rPr>
              <a:t>они</a:t>
            </a:r>
            <a:r>
              <a:rPr lang="en-US" sz="5800" dirty="0">
                <a:solidFill>
                  <a:srgbClr val="980000"/>
                </a:solidFill>
                <a:latin typeface="Nunito"/>
                <a:ea typeface="Nunito"/>
                <a:cs typeface="Nunito"/>
                <a:sym typeface="Nunito"/>
              </a:rPr>
              <a:t> </a:t>
            </a:r>
            <a:r>
              <a:rPr lang="en-US" sz="5800" dirty="0" err="1">
                <a:solidFill>
                  <a:srgbClr val="980000"/>
                </a:solidFill>
                <a:latin typeface="Nunito"/>
                <a:ea typeface="Nunito"/>
                <a:cs typeface="Nunito"/>
                <a:sym typeface="Nunito"/>
              </a:rPr>
              <a:t>сложны</a:t>
            </a:r>
            <a:r>
              <a:rPr lang="en-US" sz="5800" dirty="0">
                <a:solidFill>
                  <a:srgbClr val="980000"/>
                </a:solidFill>
                <a:latin typeface="Nunito"/>
                <a:ea typeface="Nunito"/>
                <a:cs typeface="Nunito"/>
                <a:sym typeface="Nunito"/>
              </a:rPr>
              <a:t> в </a:t>
            </a:r>
            <a:r>
              <a:rPr lang="en-US" sz="5800" dirty="0" err="1">
                <a:solidFill>
                  <a:srgbClr val="980000"/>
                </a:solidFill>
                <a:latin typeface="Nunito"/>
                <a:ea typeface="Nunito"/>
                <a:cs typeface="Nunito"/>
                <a:sym typeface="Nunito"/>
              </a:rPr>
              <a:t>реализации</a:t>
            </a:r>
            <a:r>
              <a:rPr lang="en-US" sz="5800" dirty="0">
                <a:solidFill>
                  <a:srgbClr val="980000"/>
                </a:solidFill>
                <a:latin typeface="Nunito"/>
                <a:ea typeface="Nunito"/>
                <a:cs typeface="Nunito"/>
                <a:sym typeface="Nunito"/>
              </a:rPr>
              <a:t>.</a:t>
            </a:r>
            <a:endParaRPr lang="en-US" sz="5800" dirty="0">
              <a:solidFill>
                <a:srgbClr val="980000"/>
              </a:solidFill>
              <a:latin typeface="Nunito"/>
              <a:ea typeface="Nunito"/>
              <a:cs typeface="Nunito"/>
              <a:sym typeface="Nunito"/>
            </a:endParaRPr>
          </a:p>
        </p:txBody>
      </p:sp>
      <p:sp>
        <p:nvSpPr>
          <p:cNvPr id="2" name="Замещающий номер слайда 1"/>
          <p:cNvSpPr>
            <a:spLocks noGrp="1"/>
          </p:cNvSpPr>
          <p:nvPr>
            <p:ph type="sldNum" idx="12"/>
          </p:nvPr>
        </p:nvSpPr>
        <p:spPr/>
        <p:txBody>
          <a:bodyPr/>
          <a:lstStyle/>
          <a:p>
            <a:pPr marL="0" lvl="0" indent="0" algn="r" rtl="0">
              <a:spcBef>
                <a:spcPts val="0"/>
              </a:spcBef>
              <a:spcAft>
                <a:spcPts val="0"/>
              </a:spcAft>
              <a:buNone/>
            </a:pPr>
            <a:r>
              <a:rPr lang="ru-RU" altLang="en-US"/>
              <a:t>2</a:t>
            </a:r>
            <a:endParaRPr lang="ru-RU" alt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altLang="en-US" b="1">
                <a:latin typeface="Nunito"/>
                <a:ea typeface="Nunito"/>
                <a:cs typeface="Nunito"/>
                <a:sym typeface="Nunito"/>
              </a:rPr>
              <a:t>Аналоги</a:t>
            </a:r>
            <a:endParaRPr lang="ru-RU" dirty="0"/>
          </a:p>
        </p:txBody>
      </p:sp>
      <p:sp>
        <p:nvSpPr>
          <p:cNvPr id="11" name="Подзаголовок 10"/>
          <p:cNvSpPr>
            <a:spLocks noGrp="1"/>
          </p:cNvSpPr>
          <p:nvPr>
            <p:ph type="body" idx="1"/>
          </p:nvPr>
        </p:nvSpPr>
        <p:spPr/>
        <p:txBody>
          <a:bodyPr/>
          <a:lstStyle/>
          <a:p>
            <a:r>
              <a:rPr lang="en-US" b="1">
                <a:latin typeface="Nunito"/>
                <a:ea typeface="Nunito"/>
                <a:cs typeface="Nunito"/>
                <a:sym typeface="Nunito"/>
              </a:rPr>
              <a:t>Ретро дизай</a:t>
            </a:r>
            <a:r>
              <a:rPr lang="ru-RU" altLang="en-US" b="1">
                <a:latin typeface="Nunito"/>
                <a:ea typeface="Nunito"/>
                <a:cs typeface="Nunito"/>
                <a:sym typeface="Nunito"/>
              </a:rPr>
              <a:t>н</a:t>
            </a:r>
            <a:endParaRPr lang="ru-RU" altLang="en-US" b="1">
              <a:latin typeface="Nunito"/>
              <a:ea typeface="Nunito"/>
              <a:cs typeface="Nunito"/>
              <a:sym typeface="Nunito"/>
            </a:endParaRPr>
          </a:p>
        </p:txBody>
      </p:sp>
      <p:pic>
        <p:nvPicPr>
          <p:cNvPr id="4" name="Рисунок 3"/>
          <p:cNvPicPr>
            <a:picLocks noChangeAspect="1"/>
          </p:cNvPicPr>
          <p:nvPr/>
        </p:nvPicPr>
        <p:blipFill>
          <a:blip r:embed="rId1"/>
          <a:stretch>
            <a:fillRect/>
          </a:stretch>
        </p:blipFill>
        <p:spPr>
          <a:xfrm>
            <a:off x="406636" y="1859529"/>
            <a:ext cx="2317466" cy="2131496"/>
          </a:xfrm>
          <a:prstGeom prst="rect">
            <a:avLst/>
          </a:prstGeom>
        </p:spPr>
      </p:pic>
      <p:pic>
        <p:nvPicPr>
          <p:cNvPr id="14" name="Рисунок 13"/>
          <p:cNvPicPr>
            <a:picLocks noChangeAspect="1"/>
          </p:cNvPicPr>
          <p:nvPr/>
        </p:nvPicPr>
        <p:blipFill>
          <a:blip r:embed="rId2"/>
          <a:stretch>
            <a:fillRect/>
          </a:stretch>
        </p:blipFill>
        <p:spPr>
          <a:xfrm>
            <a:off x="2819038" y="1859529"/>
            <a:ext cx="2461621" cy="2153918"/>
          </a:xfrm>
          <a:prstGeom prst="rect">
            <a:avLst/>
          </a:prstGeom>
        </p:spPr>
      </p:pic>
      <p:pic>
        <p:nvPicPr>
          <p:cNvPr id="16" name="Рисунок 15"/>
          <p:cNvPicPr>
            <a:picLocks noChangeAspect="1"/>
          </p:cNvPicPr>
          <p:nvPr/>
        </p:nvPicPr>
        <p:blipFill>
          <a:blip r:embed="rId3"/>
          <a:stretch>
            <a:fillRect/>
          </a:stretch>
        </p:blipFill>
        <p:spPr>
          <a:xfrm>
            <a:off x="5630077" y="1878632"/>
            <a:ext cx="3202223" cy="2134815"/>
          </a:xfrm>
          <a:prstGeom prst="rect">
            <a:avLst/>
          </a:prstGeom>
        </p:spPr>
      </p:pic>
      <p:sp>
        <p:nvSpPr>
          <p:cNvPr id="3" name="Замещающий номер слайда 2"/>
          <p:cNvSpPr>
            <a:spLocks noGrp="1"/>
          </p:cNvSpPr>
          <p:nvPr>
            <p:ph type="sldNum" idx="12"/>
          </p:nvPr>
        </p:nvSpPr>
        <p:spPr/>
        <p:txBody>
          <a:bodyPr/>
          <a:lstStyle/>
          <a:p>
            <a:pPr marL="0" lvl="0" indent="0" algn="r" rtl="0">
              <a:spcBef>
                <a:spcPts val="0"/>
              </a:spcBef>
              <a:spcAft>
                <a:spcPts val="0"/>
              </a:spcAft>
              <a:buNone/>
            </a:pPr>
            <a:r>
              <a:rPr lang="ru-RU" altLang="en-US"/>
              <a:t>3</a:t>
            </a:r>
            <a:endParaRPr lang="ru-RU" alt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altLang="en-US" b="1">
                <a:latin typeface="Nunito"/>
                <a:ea typeface="Nunito"/>
                <a:cs typeface="Nunito"/>
                <a:sym typeface="Nunito"/>
              </a:rPr>
              <a:t>Аналоги</a:t>
            </a:r>
            <a:endParaRPr lang="ru-RU" dirty="0"/>
          </a:p>
        </p:txBody>
      </p:sp>
      <p:sp>
        <p:nvSpPr>
          <p:cNvPr id="3" name="Текст 2"/>
          <p:cNvSpPr>
            <a:spLocks noGrp="1"/>
          </p:cNvSpPr>
          <p:nvPr>
            <p:ph type="body" idx="1"/>
          </p:nvPr>
        </p:nvSpPr>
        <p:spPr/>
        <p:txBody>
          <a:bodyPr/>
          <a:lstStyle/>
          <a:p>
            <a:r>
              <a:rPr lang="en-US" b="1">
                <a:latin typeface="Nunito"/>
                <a:ea typeface="Nunito"/>
                <a:cs typeface="Nunito"/>
                <a:sym typeface="Nunito"/>
              </a:rPr>
              <a:t>Декоративный аквариум</a:t>
            </a:r>
            <a:endParaRPr lang="en-US" b="1">
              <a:latin typeface="Nunito"/>
              <a:ea typeface="Nunito"/>
              <a:cs typeface="Nunito"/>
              <a:sym typeface="Nunito"/>
            </a:endParaRPr>
          </a:p>
        </p:txBody>
      </p:sp>
      <p:sp>
        <p:nvSpPr>
          <p:cNvPr id="4" name="Замещающий номер слайда 3"/>
          <p:cNvSpPr>
            <a:spLocks noGrp="1"/>
          </p:cNvSpPr>
          <p:nvPr>
            <p:ph type="sldNum" idx="12"/>
          </p:nvPr>
        </p:nvSpPr>
        <p:spPr/>
        <p:txBody>
          <a:bodyPr/>
          <a:lstStyle/>
          <a:p>
            <a:pPr marL="0" lvl="0" indent="0" algn="r" rtl="0">
              <a:spcBef>
                <a:spcPts val="0"/>
              </a:spcBef>
              <a:spcAft>
                <a:spcPts val="0"/>
              </a:spcAft>
              <a:buNone/>
            </a:pPr>
            <a:r>
              <a:rPr lang="ru-RU" altLang="en-US"/>
              <a:t>4</a:t>
            </a:r>
            <a:endParaRPr lang="ru-RU" altLang="en-US"/>
          </a:p>
        </p:txBody>
      </p:sp>
      <p:sp>
        <p:nvSpPr>
          <p:cNvPr id="8" name="AutoShape 6" descr="Пластиковый аквариум-Террариум, Небьющийся мини-аквариум, пластиковый  аквариум 2 размера, без заусенцев, многофункциональное домашнее настольное  украшение | AliExpress"/>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ru-RU"/>
          </a:p>
        </p:txBody>
      </p:sp>
      <p:pic>
        <p:nvPicPr>
          <p:cNvPr id="9" name="Рисунок 8"/>
          <p:cNvPicPr>
            <a:picLocks noChangeAspect="1"/>
          </p:cNvPicPr>
          <p:nvPr/>
        </p:nvPicPr>
        <p:blipFill>
          <a:blip r:embed="rId1"/>
          <a:stretch>
            <a:fillRect/>
          </a:stretch>
        </p:blipFill>
        <p:spPr>
          <a:xfrm>
            <a:off x="2914650" y="2142898"/>
            <a:ext cx="2724156" cy="2724156"/>
          </a:xfrm>
          <a:prstGeom prst="rect">
            <a:avLst/>
          </a:prstGeom>
        </p:spPr>
      </p:pic>
      <p:pic>
        <p:nvPicPr>
          <p:cNvPr id="10" name="Рисунок 9"/>
          <p:cNvPicPr>
            <a:picLocks noChangeAspect="1"/>
          </p:cNvPicPr>
          <p:nvPr/>
        </p:nvPicPr>
        <p:blipFill>
          <a:blip r:embed="rId2"/>
          <a:stretch>
            <a:fillRect/>
          </a:stretch>
        </p:blipFill>
        <p:spPr>
          <a:xfrm>
            <a:off x="239396" y="2419350"/>
            <a:ext cx="2383743" cy="1969179"/>
          </a:xfrm>
          <a:prstGeom prst="rect">
            <a:avLst/>
          </a:prstGeom>
        </p:spPr>
      </p:pic>
      <p:pic>
        <p:nvPicPr>
          <p:cNvPr id="11" name="Рисунок 10"/>
          <p:cNvPicPr>
            <a:picLocks noChangeAspect="1"/>
          </p:cNvPicPr>
          <p:nvPr/>
        </p:nvPicPr>
        <p:blipFill>
          <a:blip r:embed="rId3"/>
          <a:stretch>
            <a:fillRect/>
          </a:stretch>
        </p:blipFill>
        <p:spPr>
          <a:xfrm>
            <a:off x="5967475" y="2135861"/>
            <a:ext cx="2536156" cy="2536156"/>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altLang="en-US" b="1">
                <a:latin typeface="Nunito"/>
                <a:ea typeface="Nunito"/>
                <a:cs typeface="Nunito"/>
                <a:sym typeface="Nunito"/>
              </a:rPr>
              <a:t>Аналоги</a:t>
            </a:r>
            <a:endParaRPr lang="ru-RU" dirty="0"/>
          </a:p>
        </p:txBody>
      </p:sp>
      <p:sp>
        <p:nvSpPr>
          <p:cNvPr id="3" name="Текст 2"/>
          <p:cNvSpPr>
            <a:spLocks noGrp="1"/>
          </p:cNvSpPr>
          <p:nvPr>
            <p:ph type="body" idx="1"/>
          </p:nvPr>
        </p:nvSpPr>
        <p:spPr/>
        <p:txBody>
          <a:bodyPr/>
          <a:lstStyle/>
          <a:p>
            <a:r>
              <a:rPr lang="en-US" b="1">
                <a:latin typeface="Nunito"/>
                <a:ea typeface="Nunito"/>
                <a:cs typeface="Nunito"/>
                <a:sym typeface="Nunito"/>
              </a:rPr>
              <a:t>Утилизация</a:t>
            </a:r>
            <a:endParaRPr lang="en-US" b="1">
              <a:latin typeface="Nunito"/>
              <a:ea typeface="Nunito"/>
              <a:cs typeface="Nunito"/>
              <a:sym typeface="Nunito"/>
            </a:endParaRPr>
          </a:p>
        </p:txBody>
      </p:sp>
      <p:pic>
        <p:nvPicPr>
          <p:cNvPr id="1026" name="Picture 2" descr="Старый телевизор обезопась себя, утилизируй правильно. Нетмус -  оборудование для сортировки, измельчения, переработки отходов в РФ"/>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65760" y="1699260"/>
            <a:ext cx="3586480" cy="268986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Куда сдать старый телевизор: продажа, разбор, утилизация"/>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58664" y="1699260"/>
            <a:ext cx="4003028" cy="2670810"/>
          </a:xfrm>
          <a:prstGeom prst="rect">
            <a:avLst/>
          </a:prstGeom>
          <a:noFill/>
          <a:extLst>
            <a:ext uri="{909E8E84-426E-40DD-AFC4-6F175D3DCCD1}">
              <a14:hiddenFill xmlns:a14="http://schemas.microsoft.com/office/drawing/2010/main">
                <a:solidFill>
                  <a:srgbClr val="FFFFFF"/>
                </a:solidFill>
              </a14:hiddenFill>
            </a:ext>
          </a:extLst>
        </p:spPr>
      </p:pic>
      <p:sp>
        <p:nvSpPr>
          <p:cNvPr id="4" name="Замещающий номер слайда 3"/>
          <p:cNvSpPr>
            <a:spLocks noGrp="1"/>
          </p:cNvSpPr>
          <p:nvPr>
            <p:ph type="sldNum" idx="12"/>
          </p:nvPr>
        </p:nvSpPr>
        <p:spPr/>
        <p:txBody>
          <a:bodyPr/>
          <a:lstStyle/>
          <a:p>
            <a:pPr marL="0" lvl="0" indent="0" algn="r" rtl="0">
              <a:spcBef>
                <a:spcPts val="0"/>
              </a:spcBef>
              <a:spcAft>
                <a:spcPts val="0"/>
              </a:spcAft>
              <a:buNone/>
            </a:pPr>
            <a:r>
              <a:rPr lang="ru-RU" altLang="en-US"/>
              <a:t>5</a:t>
            </a:r>
            <a:endParaRPr lang="ru-RU" altLang="en-US"/>
          </a:p>
        </p:txBody>
      </p:sp>
      <p:sp>
        <p:nvSpPr>
          <p:cNvPr id="5" name="Текстовое поле 4"/>
          <p:cNvSpPr txBox="1"/>
          <p:nvPr/>
        </p:nvSpPr>
        <p:spPr>
          <a:xfrm>
            <a:off x="2906395" y="606425"/>
            <a:ext cx="2728595" cy="306705"/>
          </a:xfrm>
          <a:prstGeom prst="rect">
            <a:avLst/>
          </a:prstGeom>
          <a:noFill/>
        </p:spPr>
        <p:txBody>
          <a:bodyPr wrap="square" rtlCol="0">
            <a:spAutoFit/>
          </a:bodyPr>
          <a:p>
            <a:endParaRPr lang="ru-RU" alt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US" b="1">
                <a:latin typeface="Nunito"/>
                <a:ea typeface="Nunito"/>
                <a:cs typeface="Nunito"/>
                <a:sym typeface="Nunito"/>
              </a:rPr>
              <a:t>Решение</a:t>
            </a:r>
            <a:endParaRPr lang="en-US" b="1"/>
          </a:p>
        </p:txBody>
      </p:sp>
      <p:sp>
        <p:nvSpPr>
          <p:cNvPr id="80" name="Google Shape;80;p1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90000" lnSpcReduction="20000"/>
          </a:bodyPr>
          <a:lstStyle/>
          <a:p>
            <a:pPr marL="0" lvl="0" indent="0" algn="l" rtl="0">
              <a:spcBef>
                <a:spcPts val="0"/>
              </a:spcBef>
              <a:spcAft>
                <a:spcPts val="1200"/>
              </a:spcAft>
              <a:buNone/>
            </a:pPr>
            <a:r>
              <a:rPr lang="en-US" dirty="0" err="1">
                <a:solidFill>
                  <a:schemeClr val="tx1"/>
                </a:solidFill>
                <a:latin typeface="Nunito"/>
                <a:ea typeface="Nunito"/>
                <a:cs typeface="Nunito"/>
                <a:sym typeface="Nunito"/>
              </a:rPr>
              <a:t>Наше</a:t>
            </a:r>
            <a:r>
              <a:rPr lang="en-US" dirty="0">
                <a:solidFill>
                  <a:schemeClr val="tx1"/>
                </a:solidFill>
                <a:latin typeface="Nunito"/>
                <a:ea typeface="Nunito"/>
                <a:cs typeface="Nunito"/>
                <a:sym typeface="Nunito"/>
              </a:rPr>
              <a:t> </a:t>
            </a:r>
            <a:r>
              <a:rPr lang="en-US" dirty="0" err="1">
                <a:solidFill>
                  <a:schemeClr val="tx1"/>
                </a:solidFill>
                <a:latin typeface="Nunito"/>
                <a:ea typeface="Nunito"/>
                <a:cs typeface="Nunito"/>
                <a:sym typeface="Nunito"/>
              </a:rPr>
              <a:t>решение</a:t>
            </a:r>
            <a:r>
              <a:rPr lang="en-US" dirty="0">
                <a:solidFill>
                  <a:schemeClr val="tx1"/>
                </a:solidFill>
                <a:latin typeface="Nunito"/>
                <a:ea typeface="Nunito"/>
                <a:cs typeface="Nunito"/>
                <a:sym typeface="Nunito"/>
              </a:rPr>
              <a:t> — </a:t>
            </a:r>
            <a:r>
              <a:rPr lang="en-US" b="1" dirty="0" err="1">
                <a:solidFill>
                  <a:schemeClr val="tx1"/>
                </a:solidFill>
                <a:latin typeface="Nunito"/>
                <a:ea typeface="Nunito"/>
                <a:cs typeface="Nunito"/>
                <a:sym typeface="Nunito"/>
              </a:rPr>
              <a:t>аквариумы</a:t>
            </a:r>
            <a:r>
              <a:rPr lang="en-US" b="1" dirty="0">
                <a:solidFill>
                  <a:schemeClr val="tx1"/>
                </a:solidFill>
                <a:latin typeface="Nunito"/>
                <a:ea typeface="Nunito"/>
                <a:cs typeface="Nunito"/>
                <a:sym typeface="Nunito"/>
              </a:rPr>
              <a:t> </a:t>
            </a:r>
            <a:r>
              <a:rPr lang="en-US" b="1" dirty="0" err="1">
                <a:solidFill>
                  <a:schemeClr val="tx1"/>
                </a:solidFill>
                <a:latin typeface="Nunito"/>
                <a:ea typeface="Nunito"/>
                <a:cs typeface="Nunito"/>
                <a:sym typeface="Nunito"/>
              </a:rPr>
              <a:t>PixelFish</a:t>
            </a:r>
            <a:r>
              <a:rPr lang="en-US" dirty="0">
                <a:solidFill>
                  <a:schemeClr val="tx1"/>
                </a:solidFill>
                <a:latin typeface="Nunito"/>
                <a:ea typeface="Nunito"/>
                <a:cs typeface="Nunito"/>
                <a:sym typeface="Nunito"/>
              </a:rPr>
              <a:t> — </a:t>
            </a:r>
            <a:r>
              <a:rPr lang="en-US" dirty="0" err="1">
                <a:solidFill>
                  <a:schemeClr val="tx1"/>
                </a:solidFill>
                <a:latin typeface="Nunito"/>
                <a:ea typeface="Nunito"/>
                <a:cs typeface="Nunito"/>
                <a:sym typeface="Nunito"/>
              </a:rPr>
              <a:t>это</a:t>
            </a:r>
            <a:r>
              <a:rPr lang="en-US" dirty="0">
                <a:solidFill>
                  <a:schemeClr val="tx1"/>
                </a:solidFill>
                <a:latin typeface="Nunito"/>
                <a:ea typeface="Nunito"/>
                <a:cs typeface="Nunito"/>
                <a:sym typeface="Nunito"/>
              </a:rPr>
              <a:t> </a:t>
            </a:r>
            <a:r>
              <a:rPr lang="en-US" dirty="0" err="1">
                <a:solidFill>
                  <a:schemeClr val="tx1"/>
                </a:solidFill>
                <a:latin typeface="Nunito"/>
                <a:ea typeface="Nunito"/>
                <a:cs typeface="Nunito"/>
                <a:sym typeface="Nunito"/>
              </a:rPr>
              <a:t>способ</a:t>
            </a:r>
            <a:r>
              <a:rPr lang="en-US" dirty="0">
                <a:solidFill>
                  <a:schemeClr val="tx1"/>
                </a:solidFill>
                <a:latin typeface="Nunito"/>
                <a:ea typeface="Nunito"/>
                <a:cs typeface="Nunito"/>
                <a:sym typeface="Nunito"/>
              </a:rPr>
              <a:t> </a:t>
            </a:r>
            <a:r>
              <a:rPr lang="en-US" dirty="0" err="1">
                <a:solidFill>
                  <a:schemeClr val="tx1"/>
                </a:solidFill>
                <a:latin typeface="Nunito"/>
                <a:ea typeface="Nunito"/>
                <a:cs typeface="Nunito"/>
                <a:sym typeface="Nunito"/>
              </a:rPr>
              <a:t>превратить</a:t>
            </a:r>
            <a:r>
              <a:rPr lang="en-US" dirty="0">
                <a:solidFill>
                  <a:schemeClr val="tx1"/>
                </a:solidFill>
                <a:latin typeface="Nunito"/>
                <a:ea typeface="Nunito"/>
                <a:cs typeface="Nunito"/>
                <a:sym typeface="Nunito"/>
              </a:rPr>
              <a:t> </a:t>
            </a:r>
            <a:r>
              <a:rPr lang="en-US" dirty="0" err="1">
                <a:solidFill>
                  <a:schemeClr val="tx1"/>
                </a:solidFill>
                <a:latin typeface="Nunito"/>
                <a:ea typeface="Nunito"/>
                <a:cs typeface="Nunito"/>
                <a:sym typeface="Nunito"/>
              </a:rPr>
              <a:t>старые</a:t>
            </a:r>
            <a:r>
              <a:rPr lang="en-US" dirty="0">
                <a:solidFill>
                  <a:schemeClr val="tx1"/>
                </a:solidFill>
                <a:latin typeface="Nunito"/>
                <a:ea typeface="Nunito"/>
                <a:cs typeface="Nunito"/>
                <a:sym typeface="Nunito"/>
              </a:rPr>
              <a:t> </a:t>
            </a:r>
            <a:r>
              <a:rPr lang="en-US" dirty="0" err="1">
                <a:solidFill>
                  <a:schemeClr val="tx1"/>
                </a:solidFill>
                <a:latin typeface="Nunito"/>
                <a:ea typeface="Nunito"/>
                <a:cs typeface="Nunito"/>
                <a:sym typeface="Nunito"/>
              </a:rPr>
              <a:t>советские</a:t>
            </a:r>
            <a:r>
              <a:rPr lang="en-US" dirty="0">
                <a:solidFill>
                  <a:schemeClr val="tx1"/>
                </a:solidFill>
                <a:latin typeface="Nunito"/>
                <a:ea typeface="Nunito"/>
                <a:cs typeface="Nunito"/>
                <a:sym typeface="Nunito"/>
              </a:rPr>
              <a:t> </a:t>
            </a:r>
            <a:r>
              <a:rPr lang="en-US" dirty="0" err="1">
                <a:solidFill>
                  <a:schemeClr val="tx1"/>
                </a:solidFill>
                <a:latin typeface="Nunito"/>
                <a:ea typeface="Nunito"/>
                <a:cs typeface="Nunito"/>
                <a:sym typeface="Nunito"/>
              </a:rPr>
              <a:t>телевизоры</a:t>
            </a:r>
            <a:r>
              <a:rPr lang="en-US" dirty="0">
                <a:solidFill>
                  <a:schemeClr val="tx1"/>
                </a:solidFill>
                <a:latin typeface="Nunito"/>
                <a:ea typeface="Nunito"/>
                <a:cs typeface="Nunito"/>
                <a:sym typeface="Nunito"/>
              </a:rPr>
              <a:t> в </a:t>
            </a:r>
            <a:r>
              <a:rPr lang="en-US" dirty="0" err="1">
                <a:solidFill>
                  <a:schemeClr val="tx1"/>
                </a:solidFill>
                <a:latin typeface="Nunito"/>
                <a:ea typeface="Nunito"/>
                <a:cs typeface="Nunito"/>
                <a:sym typeface="Nunito"/>
              </a:rPr>
              <a:t>стильные</a:t>
            </a:r>
            <a:r>
              <a:rPr lang="en-US" dirty="0">
                <a:solidFill>
                  <a:schemeClr val="tx1"/>
                </a:solidFill>
                <a:latin typeface="Nunito"/>
                <a:ea typeface="Nunito"/>
                <a:cs typeface="Nunito"/>
                <a:sym typeface="Nunito"/>
              </a:rPr>
              <a:t> и </a:t>
            </a:r>
            <a:r>
              <a:rPr lang="en-US" dirty="0" err="1">
                <a:solidFill>
                  <a:schemeClr val="tx1"/>
                </a:solidFill>
                <a:latin typeface="Nunito"/>
                <a:ea typeface="Nunito"/>
                <a:cs typeface="Nunito"/>
                <a:sym typeface="Nunito"/>
              </a:rPr>
              <a:t>функциональные</a:t>
            </a:r>
            <a:r>
              <a:rPr lang="en-US" dirty="0">
                <a:solidFill>
                  <a:schemeClr val="tx1"/>
                </a:solidFill>
                <a:latin typeface="Nunito"/>
                <a:ea typeface="Nunito"/>
                <a:cs typeface="Nunito"/>
                <a:sym typeface="Nunito"/>
              </a:rPr>
              <a:t> </a:t>
            </a:r>
            <a:r>
              <a:rPr lang="en-US" dirty="0" err="1">
                <a:solidFill>
                  <a:schemeClr val="tx1"/>
                </a:solidFill>
                <a:latin typeface="Nunito"/>
                <a:ea typeface="Nunito"/>
                <a:cs typeface="Nunito"/>
                <a:sym typeface="Nunito"/>
              </a:rPr>
              <a:t>элементы</a:t>
            </a:r>
            <a:r>
              <a:rPr lang="en-US" dirty="0">
                <a:solidFill>
                  <a:schemeClr val="tx1"/>
                </a:solidFill>
                <a:latin typeface="Nunito"/>
                <a:ea typeface="Nunito"/>
                <a:cs typeface="Nunito"/>
                <a:sym typeface="Nunito"/>
              </a:rPr>
              <a:t> </a:t>
            </a:r>
            <a:r>
              <a:rPr lang="en-US" dirty="0" err="1">
                <a:solidFill>
                  <a:schemeClr val="tx1"/>
                </a:solidFill>
                <a:latin typeface="Nunito"/>
                <a:ea typeface="Nunito"/>
                <a:cs typeface="Nunito"/>
                <a:sym typeface="Nunito"/>
              </a:rPr>
              <a:t>интерьера</a:t>
            </a:r>
            <a:r>
              <a:rPr lang="en-US" dirty="0">
                <a:solidFill>
                  <a:schemeClr val="tx1"/>
                </a:solidFill>
                <a:latin typeface="Nunito"/>
                <a:ea typeface="Nunito"/>
                <a:cs typeface="Nunito"/>
                <a:sym typeface="Nunito"/>
              </a:rPr>
              <a:t>:</a:t>
            </a:r>
            <a:endParaRPr lang="en-US" dirty="0">
              <a:solidFill>
                <a:schemeClr val="tx1"/>
              </a:solidFill>
              <a:latin typeface="Nunito"/>
              <a:ea typeface="Nunito"/>
              <a:cs typeface="Nunito"/>
              <a:sym typeface="Nunito"/>
            </a:endParaRPr>
          </a:p>
          <a:p>
            <a:pPr marL="0" lvl="0" indent="0" algn="l" rtl="0">
              <a:spcBef>
                <a:spcPts val="0"/>
              </a:spcBef>
              <a:spcAft>
                <a:spcPts val="1200"/>
              </a:spcAft>
              <a:buNone/>
            </a:pPr>
            <a:endParaRPr dirty="0">
              <a:solidFill>
                <a:schemeClr val="tx1"/>
              </a:solidFill>
            </a:endParaRPr>
          </a:p>
          <a:p>
            <a:pPr marL="285750" lvl="0" indent="-285750" algn="l" rtl="0">
              <a:spcBef>
                <a:spcPts val="0"/>
              </a:spcBef>
              <a:spcAft>
                <a:spcPts val="1200"/>
              </a:spcAft>
            </a:pPr>
            <a:r>
              <a:rPr lang="en-US" dirty="0" err="1">
                <a:solidFill>
                  <a:schemeClr val="tx1"/>
                </a:solidFill>
                <a:latin typeface="Nunito"/>
                <a:ea typeface="Nunito"/>
                <a:cs typeface="Nunito"/>
                <a:sym typeface="Nunito"/>
              </a:rPr>
              <a:t>Оригинальный</a:t>
            </a:r>
            <a:r>
              <a:rPr lang="en-US" dirty="0">
                <a:solidFill>
                  <a:schemeClr val="tx1"/>
                </a:solidFill>
                <a:latin typeface="Nunito"/>
                <a:ea typeface="Nunito"/>
                <a:cs typeface="Nunito"/>
                <a:sym typeface="Nunito"/>
              </a:rPr>
              <a:t> </a:t>
            </a:r>
            <a:r>
              <a:rPr lang="en-US" dirty="0" err="1">
                <a:solidFill>
                  <a:schemeClr val="tx1"/>
                </a:solidFill>
                <a:latin typeface="Nunito"/>
                <a:ea typeface="Nunito"/>
                <a:cs typeface="Nunito"/>
                <a:sym typeface="Nunito"/>
              </a:rPr>
              <a:t>дизайн</a:t>
            </a:r>
            <a:r>
              <a:rPr lang="en-US" dirty="0">
                <a:solidFill>
                  <a:schemeClr val="tx1"/>
                </a:solidFill>
                <a:latin typeface="Nunito"/>
                <a:ea typeface="Nunito"/>
                <a:cs typeface="Nunito"/>
                <a:sym typeface="Nunito"/>
              </a:rPr>
              <a:t> с </a:t>
            </a:r>
            <a:r>
              <a:rPr lang="en-US" dirty="0" err="1">
                <a:solidFill>
                  <a:schemeClr val="tx1"/>
                </a:solidFill>
                <a:latin typeface="Nunito"/>
                <a:ea typeface="Nunito"/>
                <a:cs typeface="Nunito"/>
                <a:sym typeface="Nunito"/>
              </a:rPr>
              <a:t>ностальгическим</a:t>
            </a:r>
            <a:r>
              <a:rPr lang="en-US" dirty="0">
                <a:solidFill>
                  <a:schemeClr val="tx1"/>
                </a:solidFill>
                <a:latin typeface="Nunito"/>
                <a:ea typeface="Nunito"/>
                <a:cs typeface="Nunito"/>
                <a:sym typeface="Nunito"/>
              </a:rPr>
              <a:t> </a:t>
            </a:r>
            <a:r>
              <a:rPr lang="en-US" dirty="0" err="1">
                <a:solidFill>
                  <a:schemeClr val="tx1"/>
                </a:solidFill>
                <a:latin typeface="Nunito"/>
                <a:ea typeface="Nunito"/>
                <a:cs typeface="Nunito"/>
                <a:sym typeface="Nunito"/>
              </a:rPr>
              <a:t>акцентом</a:t>
            </a:r>
            <a:r>
              <a:rPr lang="en-US" dirty="0">
                <a:solidFill>
                  <a:schemeClr val="tx1"/>
                </a:solidFill>
                <a:latin typeface="Nunito"/>
                <a:ea typeface="Nunito"/>
                <a:cs typeface="Nunito"/>
                <a:sym typeface="Nunito"/>
              </a:rPr>
              <a:t>, </a:t>
            </a:r>
            <a:r>
              <a:rPr lang="en-US" dirty="0" err="1">
                <a:solidFill>
                  <a:schemeClr val="tx1"/>
                </a:solidFill>
                <a:latin typeface="Nunito"/>
                <a:ea typeface="Nunito"/>
                <a:cs typeface="Nunito"/>
                <a:sym typeface="Nunito"/>
              </a:rPr>
              <a:t>который</a:t>
            </a:r>
            <a:r>
              <a:rPr lang="en-US" dirty="0">
                <a:solidFill>
                  <a:schemeClr val="tx1"/>
                </a:solidFill>
                <a:latin typeface="Nunito"/>
                <a:ea typeface="Nunito"/>
                <a:cs typeface="Nunito"/>
                <a:sym typeface="Nunito"/>
              </a:rPr>
              <a:t> </a:t>
            </a:r>
            <a:r>
              <a:rPr lang="en-US" dirty="0" err="1">
                <a:solidFill>
                  <a:schemeClr val="tx1"/>
                </a:solidFill>
                <a:latin typeface="Nunito"/>
                <a:ea typeface="Nunito"/>
                <a:cs typeface="Nunito"/>
                <a:sym typeface="Nunito"/>
              </a:rPr>
              <a:t>делает</a:t>
            </a:r>
            <a:r>
              <a:rPr lang="en-US" dirty="0">
                <a:solidFill>
                  <a:schemeClr val="tx1"/>
                </a:solidFill>
                <a:latin typeface="Nunito"/>
                <a:ea typeface="Nunito"/>
                <a:cs typeface="Nunito"/>
                <a:sym typeface="Nunito"/>
              </a:rPr>
              <a:t> </a:t>
            </a:r>
            <a:r>
              <a:rPr lang="en-US" dirty="0" err="1">
                <a:solidFill>
                  <a:schemeClr val="tx1"/>
                </a:solidFill>
                <a:latin typeface="Nunito"/>
                <a:ea typeface="Nunito"/>
                <a:cs typeface="Nunito"/>
                <a:sym typeface="Nunito"/>
              </a:rPr>
              <a:t>каждый</a:t>
            </a:r>
            <a:r>
              <a:rPr lang="en-US" dirty="0">
                <a:solidFill>
                  <a:schemeClr val="tx1"/>
                </a:solidFill>
                <a:latin typeface="Nunito"/>
                <a:ea typeface="Nunito"/>
                <a:cs typeface="Nunito"/>
                <a:sym typeface="Nunito"/>
              </a:rPr>
              <a:t> </a:t>
            </a:r>
            <a:r>
              <a:rPr lang="en-US" dirty="0" err="1">
                <a:solidFill>
                  <a:schemeClr val="tx1"/>
                </a:solidFill>
                <a:latin typeface="Nunito"/>
                <a:ea typeface="Nunito"/>
                <a:cs typeface="Nunito"/>
                <a:sym typeface="Nunito"/>
              </a:rPr>
              <a:t>аквариум</a:t>
            </a:r>
            <a:r>
              <a:rPr lang="en-US" dirty="0">
                <a:solidFill>
                  <a:schemeClr val="tx1"/>
                </a:solidFill>
                <a:latin typeface="Nunito"/>
                <a:ea typeface="Nunito"/>
                <a:cs typeface="Nunito"/>
                <a:sym typeface="Nunito"/>
              </a:rPr>
              <a:t> </a:t>
            </a:r>
            <a:r>
              <a:rPr lang="en-US" dirty="0" err="1">
                <a:solidFill>
                  <a:schemeClr val="tx1"/>
                </a:solidFill>
                <a:latin typeface="Nunito"/>
                <a:ea typeface="Nunito"/>
                <a:cs typeface="Nunito"/>
                <a:sym typeface="Nunito"/>
              </a:rPr>
              <a:t>ун</a:t>
            </a:r>
            <a:r>
              <a:rPr lang="ru-RU" altLang="en-US" dirty="0">
                <a:solidFill>
                  <a:schemeClr val="tx1"/>
                </a:solidFill>
                <a:latin typeface="Nunito"/>
                <a:ea typeface="Nunito"/>
                <a:cs typeface="Nunito"/>
                <a:sym typeface="Nunito"/>
              </a:rPr>
              <a:t>и</a:t>
            </a:r>
            <a:r>
              <a:rPr lang="en-US" dirty="0" err="1">
                <a:solidFill>
                  <a:schemeClr val="tx1"/>
                </a:solidFill>
                <a:latin typeface="Nunito"/>
                <a:ea typeface="Nunito"/>
                <a:cs typeface="Nunito"/>
                <a:sym typeface="Nunito"/>
              </a:rPr>
              <a:t>кальным</a:t>
            </a:r>
            <a:r>
              <a:rPr lang="ru-RU" altLang="en-US" dirty="0">
                <a:solidFill>
                  <a:schemeClr val="tx1"/>
                </a:solidFill>
                <a:latin typeface="Nunito"/>
                <a:ea typeface="Nunito"/>
                <a:cs typeface="Nunito"/>
                <a:sym typeface="Nunito"/>
              </a:rPr>
              <a:t>,</a:t>
            </a:r>
            <a:endParaRPr lang="en-US" dirty="0">
              <a:solidFill>
                <a:schemeClr val="tx1"/>
              </a:solidFill>
              <a:latin typeface="Nunito"/>
              <a:ea typeface="Nunito"/>
              <a:cs typeface="Nunito"/>
              <a:sym typeface="Nunito"/>
            </a:endParaRPr>
          </a:p>
          <a:p>
            <a:pPr marL="285750" lvl="0" indent="-285750" algn="l" rtl="0">
              <a:spcBef>
                <a:spcPts val="0"/>
              </a:spcBef>
              <a:spcAft>
                <a:spcPts val="1200"/>
              </a:spcAft>
            </a:pPr>
            <a:r>
              <a:rPr lang="en-US" dirty="0" err="1">
                <a:solidFill>
                  <a:schemeClr val="tx1"/>
                </a:solidFill>
                <a:latin typeface="Nunito"/>
                <a:ea typeface="Nunito"/>
                <a:cs typeface="Nunito"/>
                <a:sym typeface="Nunito"/>
              </a:rPr>
              <a:t>Экологичное</a:t>
            </a:r>
            <a:r>
              <a:rPr lang="en-US" dirty="0">
                <a:solidFill>
                  <a:schemeClr val="tx1"/>
                </a:solidFill>
                <a:latin typeface="Nunito"/>
                <a:ea typeface="Nunito"/>
                <a:cs typeface="Nunito"/>
                <a:sym typeface="Nunito"/>
              </a:rPr>
              <a:t> </a:t>
            </a:r>
            <a:r>
              <a:rPr lang="en-US" dirty="0" err="1">
                <a:solidFill>
                  <a:schemeClr val="tx1"/>
                </a:solidFill>
                <a:latin typeface="Nunito"/>
                <a:ea typeface="Nunito"/>
                <a:cs typeface="Nunito"/>
                <a:sym typeface="Nunito"/>
              </a:rPr>
              <a:t>использование</a:t>
            </a:r>
            <a:r>
              <a:rPr lang="en-US" dirty="0">
                <a:solidFill>
                  <a:schemeClr val="tx1"/>
                </a:solidFill>
                <a:latin typeface="Nunito"/>
                <a:ea typeface="Nunito"/>
                <a:cs typeface="Nunito"/>
                <a:sym typeface="Nunito"/>
              </a:rPr>
              <a:t> </a:t>
            </a:r>
            <a:r>
              <a:rPr lang="en-US" dirty="0" err="1">
                <a:solidFill>
                  <a:schemeClr val="tx1"/>
                </a:solidFill>
                <a:latin typeface="Nunito"/>
                <a:ea typeface="Nunito"/>
                <a:cs typeface="Nunito"/>
                <a:sym typeface="Nunito"/>
              </a:rPr>
              <a:t>старых</a:t>
            </a:r>
            <a:r>
              <a:rPr lang="en-US" dirty="0">
                <a:solidFill>
                  <a:schemeClr val="tx1"/>
                </a:solidFill>
                <a:latin typeface="Nunito"/>
                <a:ea typeface="Nunito"/>
                <a:cs typeface="Nunito"/>
                <a:sym typeface="Nunito"/>
              </a:rPr>
              <a:t> </a:t>
            </a:r>
            <a:r>
              <a:rPr lang="en-US" dirty="0" err="1">
                <a:solidFill>
                  <a:schemeClr val="tx1"/>
                </a:solidFill>
                <a:latin typeface="Nunito"/>
                <a:ea typeface="Nunito"/>
                <a:cs typeface="Nunito"/>
                <a:sym typeface="Nunito"/>
              </a:rPr>
              <a:t>предметов</a:t>
            </a:r>
            <a:r>
              <a:rPr lang="en-US" dirty="0">
                <a:solidFill>
                  <a:schemeClr val="tx1"/>
                </a:solidFill>
                <a:latin typeface="Nunito"/>
                <a:ea typeface="Nunito"/>
                <a:cs typeface="Nunito"/>
                <a:sym typeface="Nunito"/>
              </a:rPr>
              <a:t>, </a:t>
            </a:r>
            <a:r>
              <a:rPr lang="en-US" dirty="0" err="1">
                <a:solidFill>
                  <a:schemeClr val="tx1"/>
                </a:solidFill>
                <a:latin typeface="Nunito"/>
                <a:ea typeface="Nunito"/>
                <a:cs typeface="Nunito"/>
                <a:sym typeface="Nunito"/>
              </a:rPr>
              <a:t>которым</a:t>
            </a:r>
            <a:r>
              <a:rPr lang="en-US" dirty="0">
                <a:solidFill>
                  <a:schemeClr val="tx1"/>
                </a:solidFill>
                <a:latin typeface="Nunito"/>
                <a:ea typeface="Nunito"/>
                <a:cs typeface="Nunito"/>
                <a:sym typeface="Nunito"/>
              </a:rPr>
              <a:t> </a:t>
            </a:r>
            <a:r>
              <a:rPr lang="en-US" dirty="0" err="1">
                <a:solidFill>
                  <a:schemeClr val="tx1"/>
                </a:solidFill>
                <a:latin typeface="Nunito"/>
                <a:ea typeface="Nunito"/>
                <a:cs typeface="Nunito"/>
                <a:sym typeface="Nunito"/>
              </a:rPr>
              <a:t>дается</a:t>
            </a:r>
            <a:r>
              <a:rPr lang="en-US" dirty="0">
                <a:solidFill>
                  <a:schemeClr val="tx1"/>
                </a:solidFill>
                <a:latin typeface="Nunito"/>
                <a:ea typeface="Nunito"/>
                <a:cs typeface="Nunito"/>
                <a:sym typeface="Nunito"/>
              </a:rPr>
              <a:t> </a:t>
            </a:r>
            <a:r>
              <a:rPr lang="en-US" dirty="0" err="1">
                <a:solidFill>
                  <a:schemeClr val="tx1"/>
                </a:solidFill>
                <a:latin typeface="Nunito"/>
                <a:ea typeface="Nunito"/>
                <a:cs typeface="Nunito"/>
                <a:sym typeface="Nunito"/>
              </a:rPr>
              <a:t>вторая</a:t>
            </a:r>
            <a:r>
              <a:rPr lang="en-US" dirty="0">
                <a:solidFill>
                  <a:schemeClr val="tx1"/>
                </a:solidFill>
                <a:latin typeface="Nunito"/>
                <a:ea typeface="Nunito"/>
                <a:cs typeface="Nunito"/>
                <a:sym typeface="Nunito"/>
              </a:rPr>
              <a:t> </a:t>
            </a:r>
            <a:r>
              <a:rPr lang="en-US" dirty="0" err="1">
                <a:solidFill>
                  <a:schemeClr val="tx1"/>
                </a:solidFill>
                <a:latin typeface="Nunito"/>
                <a:ea typeface="Nunito"/>
                <a:cs typeface="Nunito"/>
                <a:sym typeface="Nunito"/>
              </a:rPr>
              <a:t>жизнь</a:t>
            </a:r>
            <a:r>
              <a:rPr lang="ru-RU" altLang="en-US" dirty="0">
                <a:solidFill>
                  <a:schemeClr val="tx1"/>
                </a:solidFill>
                <a:latin typeface="Nunito"/>
                <a:ea typeface="Nunito"/>
                <a:cs typeface="Nunito"/>
                <a:sym typeface="Nunito"/>
              </a:rPr>
              <a:t>,</a:t>
            </a:r>
            <a:r>
              <a:rPr lang="en-US" dirty="0">
                <a:solidFill>
                  <a:schemeClr val="tx1"/>
                </a:solidFill>
                <a:latin typeface="Nunito"/>
                <a:ea typeface="Nunito"/>
                <a:cs typeface="Nunito"/>
                <a:sym typeface="Nunito"/>
              </a:rPr>
              <a:t> </a:t>
            </a:r>
            <a:endParaRPr lang="en-US" dirty="0">
              <a:solidFill>
                <a:schemeClr val="tx1"/>
              </a:solidFill>
              <a:latin typeface="Nunito"/>
              <a:ea typeface="Nunito"/>
              <a:cs typeface="Nunito"/>
              <a:sym typeface="Nunito"/>
            </a:endParaRPr>
          </a:p>
          <a:p>
            <a:pPr marL="285750" lvl="0" indent="-285750" algn="l" rtl="0">
              <a:spcBef>
                <a:spcPts val="0"/>
              </a:spcBef>
              <a:spcAft>
                <a:spcPts val="1200"/>
              </a:spcAft>
            </a:pPr>
            <a:r>
              <a:rPr lang="en-US" dirty="0" err="1">
                <a:solidFill>
                  <a:schemeClr val="tx1"/>
                </a:solidFill>
                <a:latin typeface="Nunito"/>
                <a:ea typeface="Nunito"/>
                <a:cs typeface="Nunito"/>
                <a:sym typeface="Nunito"/>
              </a:rPr>
              <a:t>Готовое</a:t>
            </a:r>
            <a:r>
              <a:rPr lang="en-US" dirty="0">
                <a:solidFill>
                  <a:schemeClr val="tx1"/>
                </a:solidFill>
                <a:latin typeface="Nunito"/>
                <a:ea typeface="Nunito"/>
                <a:cs typeface="Nunito"/>
                <a:sym typeface="Nunito"/>
              </a:rPr>
              <a:t> </a:t>
            </a:r>
            <a:r>
              <a:rPr lang="en-US" dirty="0" err="1">
                <a:solidFill>
                  <a:schemeClr val="tx1"/>
                </a:solidFill>
                <a:latin typeface="Nunito"/>
                <a:ea typeface="Nunito"/>
                <a:cs typeface="Nunito"/>
                <a:sym typeface="Nunito"/>
              </a:rPr>
              <a:t>решение</a:t>
            </a:r>
            <a:r>
              <a:rPr lang="en-US" dirty="0">
                <a:solidFill>
                  <a:schemeClr val="tx1"/>
                </a:solidFill>
                <a:latin typeface="Nunito"/>
                <a:ea typeface="Nunito"/>
                <a:cs typeface="Nunito"/>
                <a:sym typeface="Nunito"/>
              </a:rPr>
              <a:t>, </a:t>
            </a:r>
            <a:r>
              <a:rPr lang="en-US" dirty="0" err="1">
                <a:solidFill>
                  <a:schemeClr val="tx1"/>
                </a:solidFill>
                <a:latin typeface="Nunito"/>
                <a:ea typeface="Nunito"/>
                <a:cs typeface="Nunito"/>
                <a:sym typeface="Nunito"/>
              </a:rPr>
              <a:t>не</a:t>
            </a:r>
            <a:r>
              <a:rPr lang="en-US" dirty="0">
                <a:solidFill>
                  <a:schemeClr val="tx1"/>
                </a:solidFill>
                <a:latin typeface="Nunito"/>
                <a:ea typeface="Nunito"/>
                <a:cs typeface="Nunito"/>
                <a:sym typeface="Nunito"/>
              </a:rPr>
              <a:t> </a:t>
            </a:r>
            <a:r>
              <a:rPr lang="en-US" dirty="0" err="1">
                <a:solidFill>
                  <a:schemeClr val="tx1"/>
                </a:solidFill>
                <a:latin typeface="Nunito"/>
                <a:ea typeface="Nunito"/>
                <a:cs typeface="Nunito"/>
                <a:sym typeface="Nunito"/>
              </a:rPr>
              <a:t>требующее</a:t>
            </a:r>
            <a:r>
              <a:rPr lang="en-US" dirty="0">
                <a:solidFill>
                  <a:schemeClr val="tx1"/>
                </a:solidFill>
                <a:latin typeface="Nunito"/>
                <a:ea typeface="Nunito"/>
                <a:cs typeface="Nunito"/>
                <a:sym typeface="Nunito"/>
              </a:rPr>
              <a:t> </a:t>
            </a:r>
            <a:r>
              <a:rPr lang="en-US" dirty="0" err="1">
                <a:solidFill>
                  <a:schemeClr val="tx1"/>
                </a:solidFill>
                <a:latin typeface="Nunito"/>
                <a:ea typeface="Nunito"/>
                <a:cs typeface="Nunito"/>
                <a:sym typeface="Nunito"/>
              </a:rPr>
              <a:t>усилий</a:t>
            </a:r>
            <a:r>
              <a:rPr lang="en-US" dirty="0">
                <a:solidFill>
                  <a:schemeClr val="tx1"/>
                </a:solidFill>
                <a:latin typeface="Nunito"/>
                <a:ea typeface="Nunito"/>
                <a:cs typeface="Nunito"/>
                <a:sym typeface="Nunito"/>
              </a:rPr>
              <a:t> </a:t>
            </a:r>
            <a:r>
              <a:rPr lang="en-US" dirty="0" err="1">
                <a:solidFill>
                  <a:schemeClr val="tx1"/>
                </a:solidFill>
                <a:latin typeface="Nunito"/>
                <a:ea typeface="Nunito"/>
                <a:cs typeface="Nunito"/>
                <a:sym typeface="Nunito"/>
              </a:rPr>
              <a:t>от</a:t>
            </a:r>
            <a:r>
              <a:rPr lang="en-US" dirty="0">
                <a:solidFill>
                  <a:schemeClr val="tx1"/>
                </a:solidFill>
                <a:latin typeface="Nunito"/>
                <a:ea typeface="Nunito"/>
                <a:cs typeface="Nunito"/>
                <a:sym typeface="Nunito"/>
              </a:rPr>
              <a:t> </a:t>
            </a:r>
            <a:r>
              <a:rPr lang="en-US" dirty="0" err="1">
                <a:solidFill>
                  <a:schemeClr val="tx1"/>
                </a:solidFill>
                <a:latin typeface="Nunito"/>
                <a:ea typeface="Nunito"/>
                <a:cs typeface="Nunito"/>
                <a:sym typeface="Nunito"/>
              </a:rPr>
              <a:t>пользователя</a:t>
            </a:r>
            <a:r>
              <a:rPr lang="en-US" dirty="0">
                <a:solidFill>
                  <a:schemeClr val="tx1"/>
                </a:solidFill>
                <a:latin typeface="Nunito"/>
                <a:ea typeface="Nunito"/>
                <a:cs typeface="Nunito"/>
                <a:sym typeface="Nunito"/>
              </a:rPr>
              <a:t> — </a:t>
            </a:r>
            <a:r>
              <a:rPr lang="en-US" dirty="0" err="1">
                <a:solidFill>
                  <a:schemeClr val="tx1"/>
                </a:solidFill>
                <a:latin typeface="Nunito"/>
                <a:ea typeface="Nunito"/>
                <a:cs typeface="Nunito"/>
                <a:sym typeface="Nunito"/>
              </a:rPr>
              <a:t>мы</a:t>
            </a:r>
            <a:r>
              <a:rPr lang="en-US" dirty="0">
                <a:solidFill>
                  <a:schemeClr val="tx1"/>
                </a:solidFill>
                <a:latin typeface="Nunito"/>
                <a:ea typeface="Nunito"/>
                <a:cs typeface="Nunito"/>
                <a:sym typeface="Nunito"/>
              </a:rPr>
              <a:t> </a:t>
            </a:r>
            <a:r>
              <a:rPr lang="en-US" dirty="0" err="1">
                <a:solidFill>
                  <a:schemeClr val="tx1"/>
                </a:solidFill>
                <a:latin typeface="Nunito"/>
                <a:ea typeface="Nunito"/>
                <a:cs typeface="Nunito"/>
                <a:sym typeface="Nunito"/>
              </a:rPr>
              <a:t>заботимся</a:t>
            </a:r>
            <a:r>
              <a:rPr lang="en-US" dirty="0">
                <a:solidFill>
                  <a:schemeClr val="tx1"/>
                </a:solidFill>
                <a:latin typeface="Nunito"/>
                <a:ea typeface="Nunito"/>
                <a:cs typeface="Nunito"/>
                <a:sym typeface="Nunito"/>
              </a:rPr>
              <a:t> </a:t>
            </a:r>
            <a:r>
              <a:rPr lang="en-US" dirty="0" err="1">
                <a:solidFill>
                  <a:schemeClr val="tx1"/>
                </a:solidFill>
                <a:latin typeface="Nunito"/>
                <a:ea typeface="Nunito"/>
                <a:cs typeface="Nunito"/>
                <a:sym typeface="Nunito"/>
              </a:rPr>
              <a:t>обо</a:t>
            </a:r>
            <a:r>
              <a:rPr lang="en-US" dirty="0">
                <a:solidFill>
                  <a:schemeClr val="tx1"/>
                </a:solidFill>
                <a:latin typeface="Nunito"/>
                <a:ea typeface="Nunito"/>
                <a:cs typeface="Nunito"/>
                <a:sym typeface="Nunito"/>
              </a:rPr>
              <a:t> </a:t>
            </a:r>
            <a:r>
              <a:rPr lang="en-US" dirty="0" err="1">
                <a:solidFill>
                  <a:schemeClr val="tx1"/>
                </a:solidFill>
                <a:latin typeface="Nunito"/>
                <a:ea typeface="Nunito"/>
                <a:cs typeface="Nunito"/>
                <a:sym typeface="Nunito"/>
              </a:rPr>
              <a:t>всем</a:t>
            </a:r>
            <a:r>
              <a:rPr lang="en-US" dirty="0">
                <a:solidFill>
                  <a:schemeClr val="tx1"/>
                </a:solidFill>
                <a:latin typeface="Nunito"/>
                <a:ea typeface="Nunito"/>
                <a:cs typeface="Nunito"/>
                <a:sym typeface="Nunito"/>
              </a:rPr>
              <a:t>, </a:t>
            </a:r>
            <a:r>
              <a:rPr lang="en-US" dirty="0" err="1">
                <a:solidFill>
                  <a:schemeClr val="tx1"/>
                </a:solidFill>
                <a:latin typeface="Nunito"/>
                <a:ea typeface="Nunito"/>
                <a:cs typeface="Nunito"/>
                <a:sym typeface="Nunito"/>
              </a:rPr>
              <a:t>от</a:t>
            </a:r>
            <a:r>
              <a:rPr lang="en-US" dirty="0">
                <a:solidFill>
                  <a:schemeClr val="tx1"/>
                </a:solidFill>
                <a:latin typeface="Nunito"/>
                <a:ea typeface="Nunito"/>
                <a:cs typeface="Nunito"/>
                <a:sym typeface="Nunito"/>
              </a:rPr>
              <a:t> </a:t>
            </a:r>
            <a:r>
              <a:rPr lang="en-US" dirty="0" err="1">
                <a:solidFill>
                  <a:schemeClr val="tx1"/>
                </a:solidFill>
                <a:latin typeface="Nunito"/>
                <a:ea typeface="Nunito"/>
                <a:cs typeface="Nunito"/>
                <a:sym typeface="Nunito"/>
              </a:rPr>
              <a:t>подготовки</a:t>
            </a:r>
            <a:r>
              <a:rPr lang="en-US" dirty="0">
                <a:solidFill>
                  <a:schemeClr val="tx1"/>
                </a:solidFill>
                <a:latin typeface="Nunito"/>
                <a:ea typeface="Nunito"/>
                <a:cs typeface="Nunito"/>
                <a:sym typeface="Nunito"/>
              </a:rPr>
              <a:t> </a:t>
            </a:r>
            <a:r>
              <a:rPr lang="en-US" dirty="0" err="1">
                <a:solidFill>
                  <a:schemeClr val="tx1"/>
                </a:solidFill>
                <a:latin typeface="Nunito"/>
                <a:ea typeface="Nunito"/>
                <a:cs typeface="Nunito"/>
                <a:sym typeface="Nunito"/>
              </a:rPr>
              <a:t>корпуса</a:t>
            </a:r>
            <a:r>
              <a:rPr lang="en-US" dirty="0">
                <a:solidFill>
                  <a:schemeClr val="tx1"/>
                </a:solidFill>
                <a:latin typeface="Nunito"/>
                <a:ea typeface="Nunito"/>
                <a:cs typeface="Nunito"/>
                <a:sym typeface="Nunito"/>
              </a:rPr>
              <a:t> </a:t>
            </a:r>
            <a:r>
              <a:rPr lang="en-US" dirty="0" err="1">
                <a:solidFill>
                  <a:schemeClr val="tx1"/>
                </a:solidFill>
                <a:latin typeface="Nunito"/>
                <a:ea typeface="Nunito"/>
                <a:cs typeface="Nunito"/>
                <a:sym typeface="Nunito"/>
              </a:rPr>
              <a:t>до</a:t>
            </a:r>
            <a:r>
              <a:rPr lang="en-US" dirty="0">
                <a:solidFill>
                  <a:schemeClr val="tx1"/>
                </a:solidFill>
                <a:latin typeface="Nunito"/>
                <a:ea typeface="Nunito"/>
                <a:cs typeface="Nunito"/>
                <a:sym typeface="Nunito"/>
              </a:rPr>
              <a:t> </a:t>
            </a:r>
            <a:r>
              <a:rPr lang="en-US" dirty="0" err="1">
                <a:solidFill>
                  <a:schemeClr val="tx1"/>
                </a:solidFill>
                <a:latin typeface="Nunito"/>
                <a:ea typeface="Nunito"/>
                <a:cs typeface="Nunito"/>
                <a:sym typeface="Nunito"/>
              </a:rPr>
              <a:t>установки</a:t>
            </a:r>
            <a:r>
              <a:rPr lang="en-US" dirty="0">
                <a:solidFill>
                  <a:schemeClr val="tx1"/>
                </a:solidFill>
                <a:latin typeface="Nunito"/>
                <a:ea typeface="Nunito"/>
                <a:cs typeface="Nunito"/>
                <a:sym typeface="Nunito"/>
              </a:rPr>
              <a:t> </a:t>
            </a:r>
            <a:r>
              <a:rPr lang="en-US" dirty="0" err="1">
                <a:solidFill>
                  <a:schemeClr val="tx1"/>
                </a:solidFill>
                <a:latin typeface="Nunito"/>
                <a:ea typeface="Nunito"/>
                <a:cs typeface="Nunito"/>
                <a:sym typeface="Nunito"/>
              </a:rPr>
              <a:t>аквариума</a:t>
            </a:r>
            <a:r>
              <a:rPr lang="ru-RU" altLang="en-US" dirty="0">
                <a:solidFill>
                  <a:schemeClr val="tx1"/>
                </a:solidFill>
                <a:latin typeface="Nunito"/>
                <a:ea typeface="Nunito"/>
                <a:cs typeface="Nunito"/>
                <a:sym typeface="Nunito"/>
              </a:rPr>
              <a:t>,</a:t>
            </a:r>
            <a:endParaRPr lang="en-US" dirty="0">
              <a:solidFill>
                <a:schemeClr val="tx1"/>
              </a:solidFill>
              <a:latin typeface="Nunito"/>
              <a:ea typeface="Nunito"/>
              <a:cs typeface="Nunito"/>
              <a:sym typeface="Nunito"/>
            </a:endParaRPr>
          </a:p>
          <a:p>
            <a:pPr marL="285750" lvl="0" indent="-285750" algn="l" rtl="0">
              <a:spcBef>
                <a:spcPts val="0"/>
              </a:spcBef>
              <a:spcAft>
                <a:spcPts val="1200"/>
              </a:spcAft>
            </a:pPr>
            <a:r>
              <a:rPr lang="en-US" dirty="0" err="1">
                <a:solidFill>
                  <a:schemeClr val="tx1"/>
                </a:solidFill>
                <a:latin typeface="Nunito"/>
                <a:ea typeface="Nunito"/>
                <a:cs typeface="Nunito"/>
                <a:sym typeface="Nunito"/>
              </a:rPr>
              <a:t>Живой</a:t>
            </a:r>
            <a:r>
              <a:rPr lang="en-US" dirty="0">
                <a:solidFill>
                  <a:schemeClr val="tx1"/>
                </a:solidFill>
                <a:latin typeface="Nunito"/>
                <a:ea typeface="Nunito"/>
                <a:cs typeface="Nunito"/>
                <a:sym typeface="Nunito"/>
              </a:rPr>
              <a:t> </a:t>
            </a:r>
            <a:r>
              <a:rPr lang="en-US" dirty="0" err="1">
                <a:solidFill>
                  <a:schemeClr val="tx1"/>
                </a:solidFill>
                <a:latin typeface="Nunito"/>
                <a:ea typeface="Nunito"/>
                <a:cs typeface="Nunito"/>
                <a:sym typeface="Nunito"/>
              </a:rPr>
              <a:t>элемент</a:t>
            </a:r>
            <a:r>
              <a:rPr lang="en-US" dirty="0">
                <a:solidFill>
                  <a:schemeClr val="tx1"/>
                </a:solidFill>
                <a:latin typeface="Nunito"/>
                <a:ea typeface="Nunito"/>
                <a:cs typeface="Nunito"/>
                <a:sym typeface="Nunito"/>
              </a:rPr>
              <a:t> </a:t>
            </a:r>
            <a:r>
              <a:rPr lang="en-US" dirty="0" err="1">
                <a:solidFill>
                  <a:schemeClr val="tx1"/>
                </a:solidFill>
                <a:latin typeface="Nunito"/>
                <a:ea typeface="Nunito"/>
                <a:cs typeface="Nunito"/>
                <a:sym typeface="Nunito"/>
              </a:rPr>
              <a:t>декора</a:t>
            </a:r>
            <a:r>
              <a:rPr lang="en-US" dirty="0">
                <a:solidFill>
                  <a:schemeClr val="tx1"/>
                </a:solidFill>
                <a:latin typeface="Nunito"/>
                <a:ea typeface="Nunito"/>
                <a:cs typeface="Nunito"/>
                <a:sym typeface="Nunito"/>
              </a:rPr>
              <a:t>, </a:t>
            </a:r>
            <a:r>
              <a:rPr lang="en-US" dirty="0" err="1">
                <a:solidFill>
                  <a:schemeClr val="tx1"/>
                </a:solidFill>
                <a:latin typeface="Nunito"/>
                <a:ea typeface="Nunito"/>
                <a:cs typeface="Nunito"/>
                <a:sym typeface="Nunito"/>
              </a:rPr>
              <a:t>который</a:t>
            </a:r>
            <a:r>
              <a:rPr lang="en-US" dirty="0">
                <a:solidFill>
                  <a:schemeClr val="tx1"/>
                </a:solidFill>
                <a:latin typeface="Nunito"/>
                <a:ea typeface="Nunito"/>
                <a:cs typeface="Nunito"/>
                <a:sym typeface="Nunito"/>
              </a:rPr>
              <a:t> </a:t>
            </a:r>
            <a:r>
              <a:rPr lang="en-US" dirty="0" err="1">
                <a:solidFill>
                  <a:schemeClr val="tx1"/>
                </a:solidFill>
                <a:latin typeface="Nunito"/>
                <a:ea typeface="Nunito"/>
                <a:cs typeface="Nunito"/>
                <a:sym typeface="Nunito"/>
              </a:rPr>
              <a:t>оживляет</a:t>
            </a:r>
            <a:r>
              <a:rPr lang="en-US" dirty="0">
                <a:solidFill>
                  <a:schemeClr val="tx1"/>
                </a:solidFill>
                <a:latin typeface="Nunito"/>
                <a:ea typeface="Nunito"/>
                <a:cs typeface="Nunito"/>
                <a:sym typeface="Nunito"/>
              </a:rPr>
              <a:t> </a:t>
            </a:r>
            <a:r>
              <a:rPr lang="en-US" dirty="0" err="1">
                <a:solidFill>
                  <a:schemeClr val="tx1"/>
                </a:solidFill>
                <a:latin typeface="Nunito"/>
                <a:ea typeface="Nunito"/>
                <a:cs typeface="Nunito"/>
                <a:sym typeface="Nunito"/>
              </a:rPr>
              <a:t>пространство</a:t>
            </a:r>
            <a:r>
              <a:rPr lang="en-US" dirty="0">
                <a:solidFill>
                  <a:schemeClr val="tx1"/>
                </a:solidFill>
                <a:latin typeface="Nunito"/>
                <a:ea typeface="Nunito"/>
                <a:cs typeface="Nunito"/>
                <a:sym typeface="Nunito"/>
              </a:rPr>
              <a:t> и </a:t>
            </a:r>
            <a:r>
              <a:rPr lang="en-US" dirty="0" err="1">
                <a:solidFill>
                  <a:schemeClr val="tx1"/>
                </a:solidFill>
                <a:latin typeface="Nunito"/>
                <a:ea typeface="Nunito"/>
                <a:cs typeface="Nunito"/>
                <a:sym typeface="Nunito"/>
              </a:rPr>
              <a:t>привлекает</a:t>
            </a:r>
            <a:r>
              <a:rPr lang="en-US" dirty="0">
                <a:solidFill>
                  <a:schemeClr val="tx1"/>
                </a:solidFill>
                <a:latin typeface="Nunito"/>
                <a:ea typeface="Nunito"/>
                <a:cs typeface="Nunito"/>
                <a:sym typeface="Nunito"/>
              </a:rPr>
              <a:t> </a:t>
            </a:r>
            <a:r>
              <a:rPr lang="en-US" dirty="0" err="1">
                <a:solidFill>
                  <a:schemeClr val="tx1"/>
                </a:solidFill>
                <a:latin typeface="Nunito"/>
                <a:ea typeface="Nunito"/>
                <a:cs typeface="Nunito"/>
                <a:sym typeface="Nunito"/>
              </a:rPr>
              <a:t>внимание</a:t>
            </a:r>
            <a:r>
              <a:rPr lang="en-US" dirty="0">
                <a:solidFill>
                  <a:schemeClr val="tx1"/>
                </a:solidFill>
                <a:latin typeface="Nunito"/>
                <a:ea typeface="Nunito"/>
                <a:cs typeface="Nunito"/>
                <a:sym typeface="Nunito"/>
              </a:rPr>
              <a:t>, </a:t>
            </a:r>
            <a:r>
              <a:rPr lang="en-US" dirty="0" err="1">
                <a:solidFill>
                  <a:schemeClr val="tx1"/>
                </a:solidFill>
                <a:latin typeface="Nunito"/>
                <a:ea typeface="Nunito"/>
                <a:cs typeface="Nunito"/>
                <a:sym typeface="Nunito"/>
              </a:rPr>
              <a:t>создавая</a:t>
            </a:r>
            <a:r>
              <a:rPr lang="en-US" dirty="0">
                <a:solidFill>
                  <a:schemeClr val="tx1"/>
                </a:solidFill>
                <a:latin typeface="Nunito"/>
                <a:ea typeface="Nunito"/>
                <a:cs typeface="Nunito"/>
                <a:sym typeface="Nunito"/>
              </a:rPr>
              <a:t> </a:t>
            </a:r>
            <a:r>
              <a:rPr lang="en-US" dirty="0" err="1">
                <a:solidFill>
                  <a:schemeClr val="tx1"/>
                </a:solidFill>
                <a:latin typeface="Nunito"/>
                <a:ea typeface="Nunito"/>
                <a:cs typeface="Nunito"/>
                <a:sym typeface="Nunito"/>
              </a:rPr>
              <a:t>особую</a:t>
            </a:r>
            <a:r>
              <a:rPr lang="en-US" dirty="0">
                <a:solidFill>
                  <a:schemeClr val="tx1"/>
                </a:solidFill>
                <a:latin typeface="Nunito"/>
                <a:ea typeface="Nunito"/>
                <a:cs typeface="Nunito"/>
                <a:sym typeface="Nunito"/>
              </a:rPr>
              <a:t> </a:t>
            </a:r>
            <a:r>
              <a:rPr lang="en-US" dirty="0" err="1">
                <a:solidFill>
                  <a:schemeClr val="tx1"/>
                </a:solidFill>
                <a:latin typeface="Nunito"/>
                <a:ea typeface="Nunito"/>
                <a:cs typeface="Nunito"/>
                <a:sym typeface="Nunito"/>
              </a:rPr>
              <a:t>атмосферу</a:t>
            </a:r>
            <a:r>
              <a:rPr lang="en-US" dirty="0">
                <a:solidFill>
                  <a:schemeClr val="tx1"/>
                </a:solidFill>
                <a:latin typeface="Nunito"/>
                <a:ea typeface="Nunito"/>
                <a:cs typeface="Nunito"/>
                <a:sym typeface="Nunito"/>
              </a:rPr>
              <a:t> в </a:t>
            </a:r>
            <a:r>
              <a:rPr lang="en-US" dirty="0" err="1">
                <a:solidFill>
                  <a:schemeClr val="tx1"/>
                </a:solidFill>
                <a:latin typeface="Nunito"/>
                <a:ea typeface="Nunito"/>
                <a:cs typeface="Nunito"/>
                <a:sym typeface="Nunito"/>
              </a:rPr>
              <a:t>любом</a:t>
            </a:r>
            <a:r>
              <a:rPr lang="en-US" dirty="0">
                <a:solidFill>
                  <a:schemeClr val="tx1"/>
                </a:solidFill>
                <a:latin typeface="Nunito"/>
                <a:ea typeface="Nunito"/>
                <a:cs typeface="Nunito"/>
                <a:sym typeface="Nunito"/>
              </a:rPr>
              <a:t> </a:t>
            </a:r>
            <a:r>
              <a:rPr lang="en-US" dirty="0" err="1">
                <a:solidFill>
                  <a:schemeClr val="tx1"/>
                </a:solidFill>
                <a:latin typeface="Nunito"/>
                <a:ea typeface="Nunito"/>
                <a:cs typeface="Nunito"/>
                <a:sym typeface="Nunito"/>
              </a:rPr>
              <a:t>интерьере</a:t>
            </a:r>
            <a:r>
              <a:rPr lang="ru-RU" altLang="en-US" dirty="0">
                <a:solidFill>
                  <a:schemeClr val="tx1"/>
                </a:solidFill>
                <a:latin typeface="Nunito"/>
                <a:ea typeface="Nunito"/>
                <a:cs typeface="Nunito"/>
                <a:sym typeface="Nunito"/>
              </a:rPr>
              <a:t>.</a:t>
            </a:r>
            <a:endParaRPr lang="ru-RU" altLang="en-US" dirty="0">
              <a:solidFill>
                <a:schemeClr val="tx1"/>
              </a:solidFill>
              <a:latin typeface="Nunito"/>
              <a:ea typeface="Nunito"/>
              <a:cs typeface="Nunito"/>
              <a:sym typeface="Nunito"/>
            </a:endParaRPr>
          </a:p>
        </p:txBody>
      </p:sp>
      <p:sp>
        <p:nvSpPr>
          <p:cNvPr id="2" name="Замещающий номер слайда 1"/>
          <p:cNvSpPr>
            <a:spLocks noGrp="1"/>
          </p:cNvSpPr>
          <p:nvPr>
            <p:ph type="sldNum" idx="12"/>
          </p:nvPr>
        </p:nvSpPr>
        <p:spPr/>
        <p:txBody>
          <a:bodyPr/>
          <a:lstStyle/>
          <a:p>
            <a:pPr marL="0" lvl="0" indent="0" algn="r" rtl="0">
              <a:spcBef>
                <a:spcPts val="0"/>
              </a:spcBef>
              <a:spcAft>
                <a:spcPts val="0"/>
              </a:spcAft>
              <a:buNone/>
            </a:pPr>
            <a:r>
              <a:rPr lang="ru-RU" altLang="en-US"/>
              <a:t>6</a:t>
            </a:r>
            <a:endParaRPr lang="ru-RU" alt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b="1">
                <a:latin typeface="Nunito"/>
                <a:ea typeface="Nunito"/>
                <a:cs typeface="Nunito"/>
                <a:sym typeface="Nunito"/>
              </a:rPr>
              <a:t>Решение</a:t>
            </a:r>
            <a:endParaRPr lang="ru-RU" dirty="0"/>
          </a:p>
        </p:txBody>
      </p:sp>
      <p:sp>
        <p:nvSpPr>
          <p:cNvPr id="3" name="Текст 2"/>
          <p:cNvSpPr>
            <a:spLocks noGrp="1"/>
          </p:cNvSpPr>
          <p:nvPr>
            <p:ph type="body" idx="1"/>
          </p:nvPr>
        </p:nvSpPr>
        <p:spPr/>
        <p:txBody>
          <a:bodyPr/>
          <a:lstStyle/>
          <a:p>
            <a:r>
              <a:rPr lang="en-US" b="1">
                <a:latin typeface="Nunito"/>
                <a:ea typeface="Nunito"/>
                <a:cs typeface="Nunito"/>
                <a:sym typeface="Nunito"/>
              </a:rPr>
              <a:t>Аквариумы PixelFish</a:t>
            </a:r>
            <a:endParaRPr lang="en-US" b="1">
              <a:latin typeface="Nunito"/>
              <a:ea typeface="Nunito"/>
              <a:cs typeface="Nunito"/>
              <a:sym typeface="Nunito"/>
            </a:endParaRPr>
          </a:p>
        </p:txBody>
      </p:sp>
      <p:pic>
        <p:nvPicPr>
          <p:cNvPr id="4" name="Рисунок 3"/>
          <p:cNvPicPr>
            <a:picLocks noChangeAspect="1"/>
          </p:cNvPicPr>
          <p:nvPr/>
        </p:nvPicPr>
        <p:blipFill>
          <a:blip r:embed="rId1"/>
          <a:stretch>
            <a:fillRect/>
          </a:stretch>
        </p:blipFill>
        <p:spPr>
          <a:xfrm>
            <a:off x="4267199" y="1569448"/>
            <a:ext cx="2896437" cy="3050540"/>
          </a:xfrm>
          <a:prstGeom prst="rect">
            <a:avLst/>
          </a:prstGeom>
        </p:spPr>
      </p:pic>
      <p:pic>
        <p:nvPicPr>
          <p:cNvPr id="5" name="Рисунок 4"/>
          <p:cNvPicPr>
            <a:picLocks noChangeAspect="1"/>
          </p:cNvPicPr>
          <p:nvPr/>
        </p:nvPicPr>
        <p:blipFill>
          <a:blip r:embed="rId2"/>
          <a:stretch>
            <a:fillRect/>
          </a:stretch>
        </p:blipFill>
        <p:spPr>
          <a:xfrm>
            <a:off x="567284" y="1574800"/>
            <a:ext cx="3000405" cy="3050540"/>
          </a:xfrm>
          <a:prstGeom prst="rect">
            <a:avLst/>
          </a:prstGeom>
        </p:spPr>
      </p:pic>
      <p:sp>
        <p:nvSpPr>
          <p:cNvPr id="6" name="Замещающий номер слайда 5"/>
          <p:cNvSpPr>
            <a:spLocks noGrp="1"/>
          </p:cNvSpPr>
          <p:nvPr>
            <p:ph type="sldNum" idx="12"/>
          </p:nvPr>
        </p:nvSpPr>
        <p:spPr/>
        <p:txBody>
          <a:bodyPr/>
          <a:lstStyle/>
          <a:p>
            <a:pPr marL="0" lvl="0" indent="0" algn="r" rtl="0">
              <a:spcBef>
                <a:spcPts val="0"/>
              </a:spcBef>
              <a:spcAft>
                <a:spcPts val="0"/>
              </a:spcAft>
              <a:buNone/>
            </a:pPr>
            <a:r>
              <a:rPr lang="ru-RU" altLang="en-US"/>
              <a:t>7</a:t>
            </a:r>
            <a:endParaRPr lang="ru-RU" alt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US" b="1">
                <a:latin typeface="Nunito"/>
                <a:ea typeface="Nunito"/>
                <a:cs typeface="Nunito"/>
                <a:sym typeface="Nunito"/>
              </a:rPr>
              <a:t>Как это работает</a:t>
            </a:r>
            <a:endParaRPr b="1">
              <a:latin typeface="Nunito"/>
              <a:ea typeface="Nunito"/>
              <a:cs typeface="Nunito"/>
              <a:sym typeface="Nunito"/>
            </a:endParaRPr>
          </a:p>
        </p:txBody>
      </p:sp>
      <p:sp>
        <p:nvSpPr>
          <p:cNvPr id="81" name="Google Shape;81;p17"/>
          <p:cNvSpPr txBox="1">
            <a:spLocks noGrp="1"/>
          </p:cNvSpPr>
          <p:nvPr>
            <p:ph type="body" idx="1"/>
          </p:nvPr>
        </p:nvSpPr>
        <p:spPr>
          <a:xfrm>
            <a:off x="311785" y="1152525"/>
            <a:ext cx="8465185" cy="3702685"/>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US" sz="1600" dirty="0" err="1">
                <a:solidFill>
                  <a:srgbClr val="980000"/>
                </a:solidFill>
                <a:latin typeface="Nunito"/>
                <a:ea typeface="Nunito"/>
                <a:cs typeface="Nunito"/>
                <a:sym typeface="Nunito"/>
              </a:rPr>
              <a:t>Поиск и сбор корпусов:</a:t>
            </a:r>
            <a:r>
              <a:rPr lang="en-US" sz="1600" dirty="0">
                <a:solidFill>
                  <a:srgbClr val="980000"/>
                </a:solidFill>
                <a:latin typeface="Nunito"/>
                <a:ea typeface="Nunito"/>
                <a:cs typeface="Nunito"/>
                <a:sym typeface="Nunito"/>
              </a:rPr>
              <a:t> </a:t>
            </a:r>
            <a:r>
              <a:rPr lang="en-US" sz="1600">
                <a:solidFill>
                  <a:schemeClr val="tx1"/>
                </a:solidFill>
                <a:latin typeface="Nunito"/>
                <a:ea typeface="Nunito"/>
                <a:cs typeface="Nunito"/>
                <a:sym typeface="Nunito"/>
              </a:rPr>
              <a:t>Мы находим старые советские телевизоры, которые уже не используются, и готовим их к трансформации.</a:t>
            </a:r>
            <a:endParaRPr lang="en-US" sz="1600">
              <a:solidFill>
                <a:schemeClr val="tx1"/>
              </a:solidFill>
              <a:latin typeface="Nunito"/>
              <a:ea typeface="Nunito"/>
              <a:cs typeface="Nunito"/>
              <a:sym typeface="Nunito"/>
            </a:endParaRPr>
          </a:p>
          <a:p>
            <a:pPr marL="0" lvl="0" indent="0" algn="l" rtl="0">
              <a:spcBef>
                <a:spcPts val="0"/>
              </a:spcBef>
              <a:spcAft>
                <a:spcPts val="0"/>
              </a:spcAft>
              <a:buNone/>
            </a:pPr>
            <a:endParaRPr lang="en-US" sz="1600">
              <a:solidFill>
                <a:schemeClr val="tx1"/>
              </a:solidFill>
              <a:latin typeface="Nunito"/>
              <a:ea typeface="Nunito"/>
              <a:cs typeface="Nunito"/>
              <a:sym typeface="Nunito"/>
            </a:endParaRPr>
          </a:p>
          <a:p>
            <a:pPr marL="0" lvl="0" indent="0" algn="l" rtl="0">
              <a:spcBef>
                <a:spcPts val="0"/>
              </a:spcBef>
              <a:spcAft>
                <a:spcPts val="0"/>
              </a:spcAft>
              <a:buNone/>
            </a:pPr>
            <a:r>
              <a:rPr lang="en-US" sz="1600" dirty="0" err="1">
                <a:solidFill>
                  <a:srgbClr val="980000"/>
                </a:solidFill>
                <a:latin typeface="Nunito"/>
                <a:ea typeface="Nunito"/>
                <a:cs typeface="Nunito"/>
                <a:sym typeface="Nunito"/>
              </a:rPr>
              <a:t>Подготовка корпуса:</a:t>
            </a:r>
            <a:r>
              <a:rPr lang="en-US" sz="1600">
                <a:solidFill>
                  <a:schemeClr val="tx1"/>
                </a:solidFill>
                <a:latin typeface="Nunito"/>
                <a:ea typeface="Nunito"/>
                <a:cs typeface="Nunito"/>
                <a:sym typeface="Nunito"/>
              </a:rPr>
              <a:t> Аккуратно извлекаем все внутренние элементы, оставляя только внешнюю оболочку, и обрабатываем корпус для надежной установки аквариума.</a:t>
            </a:r>
            <a:endParaRPr lang="en-US" sz="1600">
              <a:solidFill>
                <a:schemeClr val="tx1"/>
              </a:solidFill>
              <a:latin typeface="Nunito"/>
              <a:ea typeface="Nunito"/>
              <a:cs typeface="Nunito"/>
              <a:sym typeface="Nunito"/>
            </a:endParaRPr>
          </a:p>
          <a:p>
            <a:pPr marL="0" lvl="0" indent="0" algn="l" rtl="0">
              <a:spcBef>
                <a:spcPts val="0"/>
              </a:spcBef>
              <a:spcAft>
                <a:spcPts val="0"/>
              </a:spcAft>
              <a:buNone/>
            </a:pPr>
            <a:endParaRPr lang="en-US" sz="1600">
              <a:solidFill>
                <a:schemeClr val="tx1"/>
              </a:solidFill>
              <a:latin typeface="Nunito"/>
              <a:ea typeface="Nunito"/>
              <a:cs typeface="Nunito"/>
              <a:sym typeface="Nunito"/>
            </a:endParaRPr>
          </a:p>
          <a:p>
            <a:pPr marL="0" lvl="0" indent="0" algn="l" rtl="0">
              <a:spcBef>
                <a:spcPts val="0"/>
              </a:spcBef>
              <a:spcAft>
                <a:spcPts val="0"/>
              </a:spcAft>
              <a:buNone/>
            </a:pPr>
            <a:r>
              <a:rPr lang="en-US" sz="1600" dirty="0" err="1">
                <a:solidFill>
                  <a:srgbClr val="980000"/>
                </a:solidFill>
                <a:latin typeface="Nunito"/>
                <a:ea typeface="Nunito"/>
                <a:cs typeface="Nunito"/>
                <a:sym typeface="Nunito"/>
              </a:rPr>
              <a:t>Создание аквариума:</a:t>
            </a:r>
            <a:r>
              <a:rPr lang="en-US" sz="1600">
                <a:solidFill>
                  <a:schemeClr val="tx1"/>
                </a:solidFill>
                <a:latin typeface="Nunito"/>
                <a:ea typeface="Nunito"/>
                <a:cs typeface="Nunito"/>
                <a:sym typeface="Nunito"/>
              </a:rPr>
              <a:t> Внутрь корпуса устанавливается аквариум, спроектированный для оптимального удобства рыб и лёгкого ухода.</a:t>
            </a:r>
            <a:endParaRPr lang="en-US" sz="1600">
              <a:solidFill>
                <a:schemeClr val="tx1"/>
              </a:solidFill>
              <a:latin typeface="Nunito"/>
              <a:ea typeface="Nunito"/>
              <a:cs typeface="Nunito"/>
              <a:sym typeface="Nunito"/>
            </a:endParaRPr>
          </a:p>
          <a:p>
            <a:pPr marL="0" lvl="0" indent="0" algn="l" rtl="0">
              <a:spcBef>
                <a:spcPts val="0"/>
              </a:spcBef>
              <a:spcAft>
                <a:spcPts val="0"/>
              </a:spcAft>
              <a:buNone/>
            </a:pPr>
            <a:endParaRPr lang="en-US" sz="1600">
              <a:solidFill>
                <a:schemeClr val="tx1"/>
              </a:solidFill>
              <a:latin typeface="Nunito"/>
              <a:ea typeface="Nunito"/>
              <a:cs typeface="Nunito"/>
              <a:sym typeface="Nunito"/>
            </a:endParaRPr>
          </a:p>
          <a:p>
            <a:pPr marL="0" lvl="0" indent="0" algn="l" rtl="0">
              <a:spcBef>
                <a:spcPts val="0"/>
              </a:spcBef>
              <a:spcAft>
                <a:spcPts val="0"/>
              </a:spcAft>
              <a:buNone/>
            </a:pPr>
            <a:r>
              <a:rPr lang="en-US" sz="1600" dirty="0" err="1">
                <a:solidFill>
                  <a:srgbClr val="980000"/>
                </a:solidFill>
                <a:latin typeface="Nunito"/>
                <a:ea typeface="Nunito"/>
                <a:cs typeface="Nunito"/>
                <a:sym typeface="Nunito"/>
              </a:rPr>
              <a:t>Декор и сборка:</a:t>
            </a:r>
            <a:r>
              <a:rPr lang="en-US" sz="1600">
                <a:solidFill>
                  <a:schemeClr val="tx1"/>
                </a:solidFill>
                <a:latin typeface="Nunito"/>
                <a:ea typeface="Nunito"/>
                <a:cs typeface="Nunito"/>
                <a:sym typeface="Nunito"/>
              </a:rPr>
              <a:t> Добавляем декоративные элементы, освещение и систему фильтрации, чтобы создать стильный, завершённый вид.</a:t>
            </a:r>
            <a:endParaRPr lang="en-US" sz="1600">
              <a:solidFill>
                <a:schemeClr val="tx1"/>
              </a:solidFill>
              <a:latin typeface="Nunito"/>
              <a:ea typeface="Nunito"/>
              <a:cs typeface="Nunito"/>
              <a:sym typeface="Nunito"/>
            </a:endParaRPr>
          </a:p>
          <a:p>
            <a:pPr marL="0" lvl="0" indent="0" algn="l" rtl="0">
              <a:spcBef>
                <a:spcPts val="0"/>
              </a:spcBef>
              <a:spcAft>
                <a:spcPts val="0"/>
              </a:spcAft>
              <a:buNone/>
            </a:pPr>
            <a:endParaRPr lang="en-US" sz="1600">
              <a:solidFill>
                <a:schemeClr val="tx1"/>
              </a:solidFill>
              <a:latin typeface="Nunito"/>
              <a:ea typeface="Nunito"/>
              <a:cs typeface="Nunito"/>
              <a:sym typeface="Nunito"/>
            </a:endParaRPr>
          </a:p>
          <a:p>
            <a:pPr marL="0" lvl="0" indent="0" algn="l" rtl="0">
              <a:spcBef>
                <a:spcPts val="0"/>
              </a:spcBef>
              <a:spcAft>
                <a:spcPts val="0"/>
              </a:spcAft>
              <a:buNone/>
            </a:pPr>
            <a:r>
              <a:rPr lang="en-US" sz="1600" dirty="0" err="1">
                <a:solidFill>
                  <a:srgbClr val="980000"/>
                </a:solidFill>
                <a:latin typeface="Nunito"/>
                <a:ea typeface="Nunito"/>
                <a:cs typeface="Nunito"/>
                <a:sym typeface="Nunito"/>
              </a:rPr>
              <a:t>Доставка и установка:</a:t>
            </a:r>
            <a:r>
              <a:rPr lang="en-US" sz="1600">
                <a:solidFill>
                  <a:schemeClr val="tx1"/>
                </a:solidFill>
                <a:latin typeface="Nunito"/>
                <a:ea typeface="Nunito"/>
                <a:cs typeface="Nunito"/>
                <a:sym typeface="Nunito"/>
              </a:rPr>
              <a:t> Пользователь получает уникальный аквариум, полностью готовый к использованию, и может сразу насладиться атмосферой, которую создает PixelFish</a:t>
            </a:r>
            <a:r>
              <a:rPr lang="en-US" sz="1600">
                <a:latin typeface="Nunito"/>
                <a:ea typeface="Nunito"/>
                <a:cs typeface="Nunito"/>
                <a:sym typeface="Nunito"/>
              </a:rPr>
              <a:t>.</a:t>
            </a:r>
            <a:endParaRPr lang="en-US" sz="1600">
              <a:latin typeface="Nunito"/>
              <a:ea typeface="Nunito"/>
              <a:cs typeface="Nunito"/>
              <a:sym typeface="Nunito"/>
            </a:endParaRPr>
          </a:p>
        </p:txBody>
      </p:sp>
      <p:sp>
        <p:nvSpPr>
          <p:cNvPr id="2" name="Замещающий номер слайда 1"/>
          <p:cNvSpPr>
            <a:spLocks noGrp="1"/>
          </p:cNvSpPr>
          <p:nvPr>
            <p:ph type="sldNum" idx="12"/>
          </p:nvPr>
        </p:nvSpPr>
        <p:spPr/>
        <p:txBody>
          <a:bodyPr/>
          <a:lstStyle/>
          <a:p>
            <a:pPr marL="0" lvl="0" indent="0" algn="r" rtl="0">
              <a:spcBef>
                <a:spcPts val="0"/>
              </a:spcBef>
              <a:spcAft>
                <a:spcPts val="0"/>
              </a:spcAft>
              <a:buNone/>
            </a:pPr>
            <a:r>
              <a:rPr lang="ru-RU" altLang="en-US"/>
              <a:t>8</a:t>
            </a:r>
            <a:endParaRPr lang="ru-RU" alt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US" b="1">
                <a:latin typeface="Nunito"/>
                <a:ea typeface="Nunito"/>
                <a:cs typeface="Nunito"/>
                <a:sym typeface="Nunito"/>
              </a:rPr>
              <a:t>Заинтересованные стороны / стейкхолдеры</a:t>
            </a:r>
            <a:endParaRPr b="1">
              <a:latin typeface="Nunito"/>
              <a:ea typeface="Nunito"/>
              <a:cs typeface="Nunito"/>
              <a:sym typeface="Nunito"/>
            </a:endParaRPr>
          </a:p>
        </p:txBody>
      </p:sp>
      <p:sp>
        <p:nvSpPr>
          <p:cNvPr id="88" name="Google Shape;88;p18"/>
          <p:cNvSpPr txBox="1">
            <a:spLocks noGrp="1"/>
          </p:cNvSpPr>
          <p:nvPr>
            <p:ph type="body" idx="1"/>
          </p:nvPr>
        </p:nvSpPr>
        <p:spPr>
          <a:xfrm>
            <a:off x="311785" y="1152525"/>
            <a:ext cx="7847330" cy="3794125"/>
          </a:xfrm>
          <a:prstGeom prst="rect">
            <a:avLst/>
          </a:prstGeom>
        </p:spPr>
        <p:txBody>
          <a:bodyPr spcFirstLastPara="1" wrap="square" lIns="91425" tIns="91425" rIns="91425" bIns="91425" anchor="t" anchorCtr="0">
            <a:normAutofit lnSpcReduction="10000"/>
          </a:bodyPr>
          <a:lstStyle/>
          <a:p>
            <a:pPr marL="0" lvl="0" indent="0" algn="l" rtl="0">
              <a:spcBef>
                <a:spcPts val="0"/>
              </a:spcBef>
              <a:spcAft>
                <a:spcPts val="0"/>
              </a:spcAft>
              <a:buNone/>
            </a:pPr>
            <a:r>
              <a:rPr lang="en-US" sz="1600" b="1">
                <a:solidFill>
                  <a:schemeClr val="tx1"/>
                </a:solidFill>
                <a:latin typeface="Nunito"/>
                <a:ea typeface="Nunito"/>
                <a:cs typeface="Nunito"/>
                <a:sym typeface="Nunito"/>
              </a:rPr>
              <a:t>Покупатели/Коллекционеры</a:t>
            </a:r>
            <a:r>
              <a:rPr lang="en-US" sz="1600">
                <a:solidFill>
                  <a:schemeClr val="tx1"/>
                </a:solidFill>
                <a:latin typeface="Nunito"/>
                <a:ea typeface="Nunito"/>
                <a:cs typeface="Nunito"/>
                <a:sym typeface="Nunito"/>
              </a:rPr>
              <a:t> — люди, которые ценят уникальные предметы интерьера, ностальгические элементы и экодизайн.</a:t>
            </a:r>
            <a:endParaRPr lang="en-US" sz="1600">
              <a:solidFill>
                <a:schemeClr val="tx1"/>
              </a:solidFill>
              <a:latin typeface="Nunito"/>
              <a:ea typeface="Nunito"/>
              <a:cs typeface="Nunito"/>
              <a:sym typeface="Nunito"/>
            </a:endParaRPr>
          </a:p>
          <a:p>
            <a:pPr marL="0" lvl="0" indent="0" algn="l" rtl="0">
              <a:spcBef>
                <a:spcPts val="0"/>
              </a:spcBef>
              <a:spcAft>
                <a:spcPts val="0"/>
              </a:spcAft>
              <a:buNone/>
            </a:pPr>
            <a:endParaRPr lang="en-US" sz="1600">
              <a:solidFill>
                <a:schemeClr val="tx1"/>
              </a:solidFill>
              <a:latin typeface="Nunito"/>
              <a:ea typeface="Nunito"/>
              <a:cs typeface="Nunito"/>
              <a:sym typeface="Nunito"/>
            </a:endParaRPr>
          </a:p>
          <a:p>
            <a:pPr marL="0" lvl="0" indent="0" algn="l" rtl="0">
              <a:spcBef>
                <a:spcPts val="0"/>
              </a:spcBef>
              <a:spcAft>
                <a:spcPts val="0"/>
              </a:spcAft>
              <a:buNone/>
            </a:pPr>
            <a:r>
              <a:rPr lang="en-US" sz="1600" b="1">
                <a:solidFill>
                  <a:schemeClr val="tx1"/>
                </a:solidFill>
                <a:latin typeface="Nunito"/>
                <a:ea typeface="Nunito"/>
                <a:cs typeface="Nunito"/>
                <a:sym typeface="Nunito"/>
              </a:rPr>
              <a:t>Дизайнеры интерьеров </a:t>
            </a:r>
            <a:r>
              <a:rPr lang="en-US" sz="1600">
                <a:solidFill>
                  <a:schemeClr val="tx1"/>
                </a:solidFill>
                <a:latin typeface="Nunito"/>
                <a:ea typeface="Nunito"/>
                <a:cs typeface="Nunito"/>
                <a:sym typeface="Nunito"/>
              </a:rPr>
              <a:t>— профессионалы, ищущие оригинальные решения для обустройства пространств клиентов.</a:t>
            </a:r>
            <a:endParaRPr lang="en-US" sz="1600">
              <a:solidFill>
                <a:schemeClr val="tx1"/>
              </a:solidFill>
              <a:latin typeface="Nunito"/>
              <a:ea typeface="Nunito"/>
              <a:cs typeface="Nunito"/>
              <a:sym typeface="Nunito"/>
            </a:endParaRPr>
          </a:p>
          <a:p>
            <a:pPr marL="0" lvl="0" indent="0" algn="l" rtl="0">
              <a:spcBef>
                <a:spcPts val="0"/>
              </a:spcBef>
              <a:spcAft>
                <a:spcPts val="0"/>
              </a:spcAft>
              <a:buNone/>
            </a:pPr>
            <a:endParaRPr lang="en-US" sz="1600">
              <a:solidFill>
                <a:schemeClr val="tx1"/>
              </a:solidFill>
              <a:latin typeface="Nunito"/>
              <a:ea typeface="Nunito"/>
              <a:cs typeface="Nunito"/>
              <a:sym typeface="Nunito"/>
            </a:endParaRPr>
          </a:p>
          <a:p>
            <a:pPr marL="0" lvl="0" indent="0" algn="l" rtl="0">
              <a:spcBef>
                <a:spcPts val="0"/>
              </a:spcBef>
              <a:spcAft>
                <a:spcPts val="0"/>
              </a:spcAft>
              <a:buNone/>
            </a:pPr>
            <a:r>
              <a:rPr lang="en-US" sz="1600" b="1">
                <a:solidFill>
                  <a:schemeClr val="tx1"/>
                </a:solidFill>
                <a:latin typeface="Nunito"/>
                <a:ea typeface="Nunito"/>
                <a:cs typeface="Nunito"/>
                <a:sym typeface="Nunito"/>
              </a:rPr>
              <a:t>Владельцы старых телевизоров </a:t>
            </a:r>
            <a:r>
              <a:rPr lang="en-US" sz="1600">
                <a:solidFill>
                  <a:schemeClr val="tx1"/>
                </a:solidFill>
                <a:latin typeface="Nunito"/>
                <a:ea typeface="Nunito"/>
                <a:cs typeface="Nunito"/>
                <a:sym typeface="Nunito"/>
              </a:rPr>
              <a:t>— частные лица или компании, заинтересованные в утилизации и вторичном использовании ненужных телевизоров.</a:t>
            </a:r>
            <a:endParaRPr lang="en-US" sz="1600">
              <a:solidFill>
                <a:schemeClr val="tx1"/>
              </a:solidFill>
              <a:latin typeface="Nunito"/>
              <a:ea typeface="Nunito"/>
              <a:cs typeface="Nunito"/>
              <a:sym typeface="Nunito"/>
            </a:endParaRPr>
          </a:p>
          <a:p>
            <a:pPr marL="0" lvl="0" indent="0" algn="l" rtl="0">
              <a:spcBef>
                <a:spcPts val="0"/>
              </a:spcBef>
              <a:spcAft>
                <a:spcPts val="0"/>
              </a:spcAft>
              <a:buNone/>
            </a:pPr>
            <a:endParaRPr lang="en-US" sz="1600">
              <a:solidFill>
                <a:schemeClr val="tx1"/>
              </a:solidFill>
              <a:latin typeface="Nunito"/>
              <a:ea typeface="Nunito"/>
              <a:cs typeface="Nunito"/>
              <a:sym typeface="Nunito"/>
            </a:endParaRPr>
          </a:p>
          <a:p>
            <a:pPr marL="0" lvl="0" indent="0" algn="l" rtl="0">
              <a:spcBef>
                <a:spcPts val="0"/>
              </a:spcBef>
              <a:spcAft>
                <a:spcPts val="0"/>
              </a:spcAft>
              <a:buNone/>
            </a:pPr>
            <a:r>
              <a:rPr lang="en-US" sz="1600" b="1">
                <a:solidFill>
                  <a:schemeClr val="tx1"/>
                </a:solidFill>
                <a:latin typeface="Nunito"/>
                <a:ea typeface="Nunito"/>
                <a:cs typeface="Nunito"/>
                <a:sym typeface="Nunito"/>
              </a:rPr>
              <a:t>Экологические сообщества и организации</a:t>
            </a:r>
            <a:r>
              <a:rPr lang="en-US" sz="1600">
                <a:solidFill>
                  <a:schemeClr val="tx1"/>
                </a:solidFill>
                <a:latin typeface="Nunito"/>
                <a:ea typeface="Nunito"/>
                <a:cs typeface="Nunito"/>
                <a:sym typeface="Nunito"/>
              </a:rPr>
              <a:t> — группы, поддерживающие проекты, которые способствуют переработке и вторичному использованию старых вещей. </a:t>
            </a:r>
            <a:endParaRPr lang="en-US" sz="1600">
              <a:solidFill>
                <a:schemeClr val="tx1"/>
              </a:solidFill>
              <a:latin typeface="Nunito"/>
              <a:ea typeface="Nunito"/>
              <a:cs typeface="Nunito"/>
              <a:sym typeface="Nunito"/>
            </a:endParaRPr>
          </a:p>
        </p:txBody>
      </p:sp>
      <p:sp>
        <p:nvSpPr>
          <p:cNvPr id="2" name="Замещающий номер слайда 1"/>
          <p:cNvSpPr>
            <a:spLocks noGrp="1"/>
          </p:cNvSpPr>
          <p:nvPr>
            <p:ph type="sldNum" idx="12"/>
          </p:nvPr>
        </p:nvSpPr>
        <p:spPr/>
        <p:txBody>
          <a:bodyPr/>
          <a:lstStyle/>
          <a:p>
            <a:pPr marL="0" lvl="0" indent="0" algn="r" rtl="0">
              <a:spcBef>
                <a:spcPts val="0"/>
              </a:spcBef>
              <a:spcAft>
                <a:spcPts val="0"/>
              </a:spcAft>
              <a:buNone/>
            </a:pPr>
            <a:r>
              <a:rPr lang="ru-RU" altLang="en-US"/>
              <a:t>9</a:t>
            </a:r>
            <a:endParaRPr lang="ru-RU" alt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103" name="Google Shape;103;p19"/>
          <p:cNvSpPr/>
          <p:nvPr/>
        </p:nvSpPr>
        <p:spPr>
          <a:xfrm>
            <a:off x="5295265" y="1849755"/>
            <a:ext cx="1438275" cy="1430655"/>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Nunito"/>
              <a:ea typeface="Nunito"/>
              <a:cs typeface="Nunito"/>
              <a:sym typeface="Nunito"/>
            </a:endParaRPr>
          </a:p>
        </p:txBody>
      </p:sp>
      <p:sp>
        <p:nvSpPr>
          <p:cNvPr id="93" name="Google Shape;93;p19"/>
          <p:cNvSpPr txBox="1">
            <a:spLocks noGrp="1"/>
          </p:cNvSpPr>
          <p:nvPr>
            <p:ph type="title"/>
          </p:nvPr>
        </p:nvSpPr>
        <p:spPr>
          <a:xfrm>
            <a:off x="311785" y="445135"/>
            <a:ext cx="1602105" cy="57277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US">
                <a:latin typeface="Nunito"/>
                <a:ea typeface="Nunito"/>
                <a:cs typeface="Nunito"/>
                <a:sym typeface="Nunito"/>
              </a:rPr>
              <a:t>Команда</a:t>
            </a:r>
            <a:endParaRPr>
              <a:latin typeface="Nunito"/>
              <a:ea typeface="Nunito"/>
              <a:cs typeface="Nunito"/>
              <a:sym typeface="Nunito"/>
            </a:endParaRPr>
          </a:p>
        </p:txBody>
      </p:sp>
      <p:sp>
        <p:nvSpPr>
          <p:cNvPr id="94" name="Google Shape;94;p19"/>
          <p:cNvSpPr/>
          <p:nvPr/>
        </p:nvSpPr>
        <p:spPr>
          <a:xfrm>
            <a:off x="6000115" y="417830"/>
            <a:ext cx="1421765" cy="1431925"/>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Nunito"/>
              <a:ea typeface="Nunito"/>
              <a:cs typeface="Nunito"/>
              <a:sym typeface="Nunito"/>
            </a:endParaRPr>
          </a:p>
        </p:txBody>
      </p:sp>
      <p:sp>
        <p:nvSpPr>
          <p:cNvPr id="97" name="Google Shape;97;p19"/>
          <p:cNvSpPr/>
          <p:nvPr/>
        </p:nvSpPr>
        <p:spPr>
          <a:xfrm>
            <a:off x="4553585" y="3280410"/>
            <a:ext cx="1446530" cy="1431925"/>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Nunito"/>
              <a:ea typeface="Nunito"/>
              <a:cs typeface="Nunito"/>
              <a:sym typeface="Nunito"/>
            </a:endParaRPr>
          </a:p>
        </p:txBody>
      </p:sp>
      <p:sp>
        <p:nvSpPr>
          <p:cNvPr id="100" name="Google Shape;100;p19"/>
          <p:cNvSpPr/>
          <p:nvPr/>
        </p:nvSpPr>
        <p:spPr>
          <a:xfrm>
            <a:off x="987425" y="3280410"/>
            <a:ext cx="1393190" cy="143129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Nunito"/>
              <a:ea typeface="Nunito"/>
              <a:cs typeface="Nunito"/>
              <a:sym typeface="Nunito"/>
            </a:endParaRPr>
          </a:p>
        </p:txBody>
      </p:sp>
      <p:sp>
        <p:nvSpPr>
          <p:cNvPr id="3" name="Google Shape;94;p19"/>
          <p:cNvSpPr/>
          <p:nvPr/>
        </p:nvSpPr>
        <p:spPr>
          <a:xfrm>
            <a:off x="1709420" y="1849755"/>
            <a:ext cx="1402715" cy="1431925"/>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Nunito"/>
              <a:ea typeface="Nunito"/>
              <a:cs typeface="Nunito"/>
              <a:sym typeface="Nunito"/>
            </a:endParaRPr>
          </a:p>
        </p:txBody>
      </p:sp>
      <p:sp>
        <p:nvSpPr>
          <p:cNvPr id="2" name="Google Shape;94;p19"/>
          <p:cNvSpPr/>
          <p:nvPr/>
        </p:nvSpPr>
        <p:spPr>
          <a:xfrm>
            <a:off x="2385695" y="419735"/>
            <a:ext cx="1442720" cy="1429385"/>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Nunito"/>
              <a:ea typeface="Nunito"/>
              <a:cs typeface="Nunito"/>
              <a:sym typeface="Nunito"/>
            </a:endParaRPr>
          </a:p>
        </p:txBody>
      </p:sp>
      <p:pic>
        <p:nvPicPr>
          <p:cNvPr id="5" name="Изображение 4" descr="артем"/>
          <p:cNvPicPr>
            <a:picLocks noChangeAspect="1"/>
          </p:cNvPicPr>
          <p:nvPr/>
        </p:nvPicPr>
        <p:blipFill>
          <a:blip r:embed="rId1"/>
          <a:stretch>
            <a:fillRect/>
          </a:stretch>
        </p:blipFill>
        <p:spPr>
          <a:xfrm>
            <a:off x="2380615" y="417195"/>
            <a:ext cx="1448435" cy="1432560"/>
          </a:xfrm>
          <a:prstGeom prst="rect">
            <a:avLst/>
          </a:prstGeom>
          <a:ln>
            <a:solidFill>
              <a:schemeClr val="bg1"/>
            </a:solidFill>
          </a:ln>
        </p:spPr>
      </p:pic>
      <p:pic>
        <p:nvPicPr>
          <p:cNvPr id="7" name="Изображение 6" descr="стася(1)(1)"/>
          <p:cNvPicPr>
            <a:picLocks noChangeAspect="1"/>
          </p:cNvPicPr>
          <p:nvPr/>
        </p:nvPicPr>
        <p:blipFill>
          <a:blip r:embed="rId2"/>
          <a:stretch>
            <a:fillRect/>
          </a:stretch>
        </p:blipFill>
        <p:spPr>
          <a:xfrm>
            <a:off x="6000115" y="417830"/>
            <a:ext cx="1421765" cy="1431925"/>
          </a:xfrm>
          <a:prstGeom prst="rect">
            <a:avLst/>
          </a:prstGeom>
        </p:spPr>
      </p:pic>
      <p:pic>
        <p:nvPicPr>
          <p:cNvPr id="8" name="Изображение 7" descr="ярик(1)(1)"/>
          <p:cNvPicPr>
            <a:picLocks noChangeAspect="1"/>
          </p:cNvPicPr>
          <p:nvPr/>
        </p:nvPicPr>
        <p:blipFill>
          <a:blip r:embed="rId3"/>
          <a:stretch>
            <a:fillRect/>
          </a:stretch>
        </p:blipFill>
        <p:spPr>
          <a:xfrm>
            <a:off x="1709420" y="1848485"/>
            <a:ext cx="1413510" cy="1433195"/>
          </a:xfrm>
          <a:prstGeom prst="rect">
            <a:avLst/>
          </a:prstGeom>
        </p:spPr>
      </p:pic>
      <p:pic>
        <p:nvPicPr>
          <p:cNvPr id="9" name="Изображение 8" descr="виталя(1)(1)"/>
          <p:cNvPicPr>
            <a:picLocks noChangeAspect="1"/>
          </p:cNvPicPr>
          <p:nvPr/>
        </p:nvPicPr>
        <p:blipFill>
          <a:blip r:embed="rId4"/>
          <a:stretch>
            <a:fillRect/>
          </a:stretch>
        </p:blipFill>
        <p:spPr>
          <a:xfrm>
            <a:off x="987425" y="3281680"/>
            <a:ext cx="1398905" cy="1430655"/>
          </a:xfrm>
          <a:prstGeom prst="rect">
            <a:avLst/>
          </a:prstGeom>
        </p:spPr>
      </p:pic>
      <p:pic>
        <p:nvPicPr>
          <p:cNvPr id="10" name="Изображение 9" descr="юрик2(1)(1)"/>
          <p:cNvPicPr>
            <a:picLocks noChangeAspect="1"/>
          </p:cNvPicPr>
          <p:nvPr/>
        </p:nvPicPr>
        <p:blipFill>
          <a:blip r:embed="rId5"/>
          <a:stretch>
            <a:fillRect/>
          </a:stretch>
        </p:blipFill>
        <p:spPr>
          <a:xfrm>
            <a:off x="4553585" y="3280410"/>
            <a:ext cx="1446530" cy="1431925"/>
          </a:xfrm>
          <a:prstGeom prst="rect">
            <a:avLst/>
          </a:prstGeom>
        </p:spPr>
      </p:pic>
      <p:pic>
        <p:nvPicPr>
          <p:cNvPr id="11" name="Изображение 10" descr="вадим(1)(1)"/>
          <p:cNvPicPr>
            <a:picLocks noChangeAspect="1"/>
          </p:cNvPicPr>
          <p:nvPr/>
        </p:nvPicPr>
        <p:blipFill>
          <a:blip r:embed="rId6"/>
          <a:stretch>
            <a:fillRect/>
          </a:stretch>
        </p:blipFill>
        <p:spPr>
          <a:xfrm>
            <a:off x="5295265" y="1849755"/>
            <a:ext cx="1438275" cy="1431925"/>
          </a:xfrm>
          <a:prstGeom prst="rect">
            <a:avLst/>
          </a:prstGeom>
        </p:spPr>
      </p:pic>
      <p:sp>
        <p:nvSpPr>
          <p:cNvPr id="12" name="Google Shape;95;p19"/>
          <p:cNvSpPr txBox="1"/>
          <p:nvPr/>
        </p:nvSpPr>
        <p:spPr>
          <a:xfrm>
            <a:off x="3952240" y="414020"/>
            <a:ext cx="1091565" cy="615315"/>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a:latin typeface="Nunito"/>
                <a:ea typeface="Nunito"/>
                <a:cs typeface="Nunito"/>
                <a:sym typeface="Nunito"/>
              </a:rPr>
              <a:t>А</a:t>
            </a:r>
            <a:r>
              <a:rPr lang="ru-RU">
                <a:latin typeface="Nunito"/>
                <a:ea typeface="Nunito"/>
                <a:cs typeface="Nunito"/>
                <a:sym typeface="Nunito"/>
              </a:rPr>
              <a:t>ртем</a:t>
            </a:r>
            <a:br>
              <a:rPr lang="ru-RU">
                <a:latin typeface="Nunito"/>
                <a:ea typeface="Nunito"/>
                <a:cs typeface="Nunito"/>
                <a:sym typeface="Nunito"/>
              </a:rPr>
            </a:br>
            <a:r>
              <a:rPr lang="ru-RU">
                <a:latin typeface="Nunito"/>
                <a:ea typeface="Nunito"/>
                <a:cs typeface="Nunito"/>
                <a:sym typeface="Nunito"/>
              </a:rPr>
              <a:t>Новиков</a:t>
            </a:r>
            <a:endParaRPr lang="ru-RU">
              <a:latin typeface="Nunito"/>
              <a:ea typeface="Nunito"/>
              <a:cs typeface="Nunito"/>
              <a:sym typeface="Nunito"/>
            </a:endParaRPr>
          </a:p>
        </p:txBody>
      </p:sp>
      <p:sp>
        <p:nvSpPr>
          <p:cNvPr id="14" name="Google Shape;96;p19"/>
          <p:cNvSpPr txBox="1"/>
          <p:nvPr/>
        </p:nvSpPr>
        <p:spPr>
          <a:xfrm>
            <a:off x="3828415" y="1016635"/>
            <a:ext cx="1339215" cy="760095"/>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ru-RU" sz="1200" i="1">
                <a:latin typeface="Nunito"/>
                <a:ea typeface="Nunito"/>
                <a:cs typeface="Nunito"/>
                <a:sym typeface="Nunito"/>
              </a:rPr>
              <a:t>Финансовый аналитик, специалист по сборке</a:t>
            </a:r>
            <a:endParaRPr lang="ru-RU" sz="1200" i="1">
              <a:latin typeface="Nunito"/>
              <a:ea typeface="Nunito"/>
              <a:cs typeface="Nunito"/>
              <a:sym typeface="Nunito"/>
            </a:endParaRPr>
          </a:p>
        </p:txBody>
      </p:sp>
      <p:sp>
        <p:nvSpPr>
          <p:cNvPr id="15" name="Google Shape;95;p19"/>
          <p:cNvSpPr txBox="1"/>
          <p:nvPr/>
        </p:nvSpPr>
        <p:spPr>
          <a:xfrm>
            <a:off x="3262630" y="2073275"/>
            <a:ext cx="1038225" cy="615315"/>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ru-RU">
                <a:latin typeface="Nunito"/>
                <a:ea typeface="Nunito"/>
                <a:cs typeface="Nunito"/>
                <a:sym typeface="Nunito"/>
              </a:rPr>
              <a:t>Ярослав</a:t>
            </a:r>
            <a:br>
              <a:rPr lang="ru-RU">
                <a:latin typeface="Nunito"/>
                <a:ea typeface="Nunito"/>
                <a:cs typeface="Nunito"/>
                <a:sym typeface="Nunito"/>
              </a:rPr>
            </a:br>
            <a:r>
              <a:rPr lang="ru-RU">
                <a:latin typeface="Nunito"/>
                <a:ea typeface="Nunito"/>
                <a:cs typeface="Nunito"/>
                <a:sym typeface="Nunito"/>
              </a:rPr>
              <a:t>Пыряев</a:t>
            </a:r>
            <a:endParaRPr lang="ru-RU">
              <a:latin typeface="Nunito"/>
              <a:ea typeface="Nunito"/>
              <a:cs typeface="Nunito"/>
              <a:sym typeface="Nunito"/>
            </a:endParaRPr>
          </a:p>
        </p:txBody>
      </p:sp>
      <p:sp>
        <p:nvSpPr>
          <p:cNvPr id="16" name="Google Shape;96;p19"/>
          <p:cNvSpPr txBox="1"/>
          <p:nvPr/>
        </p:nvSpPr>
        <p:spPr>
          <a:xfrm>
            <a:off x="3112135" y="2633345"/>
            <a:ext cx="1433195" cy="720725"/>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ru-RU" sz="1200" i="1">
                <a:latin typeface="Nunito"/>
                <a:ea typeface="Nunito"/>
                <a:cs typeface="Nunito"/>
                <a:sym typeface="Nunito"/>
              </a:rPr>
              <a:t>Проектировщик корпуса, специалист по сборке</a:t>
            </a:r>
            <a:endParaRPr lang="ru-RU" sz="1200" i="1">
              <a:latin typeface="Nunito"/>
              <a:ea typeface="Nunito"/>
              <a:cs typeface="Nunito"/>
              <a:sym typeface="Nunito"/>
            </a:endParaRPr>
          </a:p>
        </p:txBody>
      </p:sp>
      <p:sp>
        <p:nvSpPr>
          <p:cNvPr id="21" name="Google Shape;95;p19"/>
          <p:cNvSpPr txBox="1"/>
          <p:nvPr/>
        </p:nvSpPr>
        <p:spPr>
          <a:xfrm>
            <a:off x="2451735" y="3489325"/>
            <a:ext cx="1196975" cy="615315"/>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ru-RU">
                <a:latin typeface="Nunito"/>
                <a:ea typeface="Nunito"/>
                <a:cs typeface="Nunito"/>
                <a:sym typeface="Nunito"/>
              </a:rPr>
              <a:t>Виталий</a:t>
            </a:r>
            <a:br>
              <a:rPr lang="ru-RU">
                <a:latin typeface="Nunito"/>
                <a:ea typeface="Nunito"/>
                <a:cs typeface="Nunito"/>
                <a:sym typeface="Nunito"/>
              </a:rPr>
            </a:br>
            <a:r>
              <a:rPr lang="ru-RU">
                <a:latin typeface="Nunito"/>
                <a:ea typeface="Nunito"/>
                <a:cs typeface="Nunito"/>
                <a:sym typeface="Nunito"/>
              </a:rPr>
              <a:t>Репрынцев</a:t>
            </a:r>
            <a:endParaRPr lang="ru-RU">
              <a:latin typeface="Nunito"/>
              <a:ea typeface="Nunito"/>
              <a:cs typeface="Nunito"/>
              <a:sym typeface="Nunito"/>
            </a:endParaRPr>
          </a:p>
        </p:txBody>
      </p:sp>
      <p:sp>
        <p:nvSpPr>
          <p:cNvPr id="22" name="Google Shape;96;p19"/>
          <p:cNvSpPr txBox="1"/>
          <p:nvPr/>
        </p:nvSpPr>
        <p:spPr>
          <a:xfrm>
            <a:off x="2380615" y="4024630"/>
            <a:ext cx="1339215" cy="76581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ru-RU" altLang="en-US" sz="1200" i="1">
                <a:latin typeface="Nunito"/>
                <a:ea typeface="Nunito"/>
                <a:cs typeface="Nunito"/>
                <a:sym typeface="Nunito"/>
              </a:rPr>
              <a:t>Дизайнер продукта, инженер по реставрации</a:t>
            </a:r>
            <a:endParaRPr lang="ru-RU" altLang="en-US" sz="1200" i="1">
              <a:latin typeface="Nunito"/>
              <a:ea typeface="Nunito"/>
              <a:cs typeface="Nunito"/>
              <a:sym typeface="Nunito"/>
            </a:endParaRPr>
          </a:p>
        </p:txBody>
      </p:sp>
      <p:sp>
        <p:nvSpPr>
          <p:cNvPr id="23" name="Google Shape;95;p19"/>
          <p:cNvSpPr txBox="1"/>
          <p:nvPr/>
        </p:nvSpPr>
        <p:spPr>
          <a:xfrm>
            <a:off x="7522845" y="402590"/>
            <a:ext cx="1091565" cy="615315"/>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ru-RU">
                <a:latin typeface="Nunito"/>
                <a:ea typeface="Nunito"/>
                <a:cs typeface="Nunito"/>
                <a:sym typeface="Nunito"/>
              </a:rPr>
              <a:t>Анастасия</a:t>
            </a:r>
            <a:br>
              <a:rPr lang="ru-RU">
                <a:latin typeface="Nunito"/>
                <a:ea typeface="Nunito"/>
                <a:cs typeface="Nunito"/>
                <a:sym typeface="Nunito"/>
              </a:rPr>
            </a:br>
            <a:r>
              <a:rPr lang="ru-RU">
                <a:latin typeface="Nunito"/>
                <a:ea typeface="Nunito"/>
                <a:cs typeface="Nunito"/>
                <a:sym typeface="Nunito"/>
              </a:rPr>
              <a:t>Петрова</a:t>
            </a:r>
            <a:endParaRPr lang="ru-RU">
              <a:latin typeface="Nunito"/>
              <a:ea typeface="Nunito"/>
              <a:cs typeface="Nunito"/>
              <a:sym typeface="Nunito"/>
            </a:endParaRPr>
          </a:p>
        </p:txBody>
      </p:sp>
      <p:sp>
        <p:nvSpPr>
          <p:cNvPr id="24" name="Google Shape;96;p19"/>
          <p:cNvSpPr txBox="1"/>
          <p:nvPr/>
        </p:nvSpPr>
        <p:spPr>
          <a:xfrm>
            <a:off x="7399020" y="889635"/>
            <a:ext cx="1339215" cy="122936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ru-RU" altLang="en-US" sz="1200" i="1">
                <a:latin typeface="Nunito"/>
                <a:ea typeface="Nunito"/>
                <a:cs typeface="Nunito"/>
                <a:sym typeface="Nunito"/>
              </a:rPr>
              <a:t>Маркетолог, контент-менеджер, менеджер по партнёрским отношениям</a:t>
            </a:r>
            <a:endParaRPr lang="ru-RU" altLang="en-US" sz="1200" i="1">
              <a:latin typeface="Nunito"/>
              <a:ea typeface="Nunito"/>
              <a:cs typeface="Nunito"/>
              <a:sym typeface="Nunito"/>
            </a:endParaRPr>
          </a:p>
        </p:txBody>
      </p:sp>
      <p:sp>
        <p:nvSpPr>
          <p:cNvPr id="25" name="Google Shape;95;p19"/>
          <p:cNvSpPr txBox="1"/>
          <p:nvPr/>
        </p:nvSpPr>
        <p:spPr>
          <a:xfrm>
            <a:off x="6861175" y="2073275"/>
            <a:ext cx="1038225" cy="615315"/>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ru-RU">
                <a:latin typeface="Nunito"/>
                <a:ea typeface="Nunito"/>
                <a:cs typeface="Nunito"/>
                <a:sym typeface="Nunito"/>
              </a:rPr>
              <a:t>Вадим</a:t>
            </a:r>
            <a:br>
              <a:rPr lang="ru-RU">
                <a:latin typeface="Nunito"/>
                <a:ea typeface="Nunito"/>
                <a:cs typeface="Nunito"/>
                <a:sym typeface="Nunito"/>
              </a:rPr>
            </a:br>
            <a:r>
              <a:rPr lang="ru-RU">
                <a:latin typeface="Nunito"/>
                <a:ea typeface="Nunito"/>
                <a:cs typeface="Nunito"/>
                <a:sym typeface="Nunito"/>
              </a:rPr>
              <a:t>Шамаров</a:t>
            </a:r>
            <a:endParaRPr lang="ru-RU">
              <a:latin typeface="Nunito"/>
              <a:ea typeface="Nunito"/>
              <a:cs typeface="Nunito"/>
              <a:sym typeface="Nunito"/>
            </a:endParaRPr>
          </a:p>
        </p:txBody>
      </p:sp>
      <p:sp>
        <p:nvSpPr>
          <p:cNvPr id="26" name="Google Shape;96;p19"/>
          <p:cNvSpPr txBox="1"/>
          <p:nvPr/>
        </p:nvSpPr>
        <p:spPr>
          <a:xfrm>
            <a:off x="6710680" y="2550795"/>
            <a:ext cx="1339215" cy="103124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ru-RU" sz="1200" i="1">
                <a:latin typeface="Nunito"/>
                <a:ea typeface="Nunito"/>
                <a:cs typeface="Nunito"/>
                <a:sym typeface="Nunito"/>
              </a:rPr>
              <a:t>Идейная разработка, проектировщик, специалист по электротехнике</a:t>
            </a:r>
            <a:endParaRPr lang="ru-RU" sz="1200" i="1">
              <a:latin typeface="Nunito"/>
              <a:ea typeface="Nunito"/>
              <a:cs typeface="Nunito"/>
              <a:sym typeface="Nunito"/>
            </a:endParaRPr>
          </a:p>
        </p:txBody>
      </p:sp>
      <p:sp>
        <p:nvSpPr>
          <p:cNvPr id="27" name="Google Shape;95;p19"/>
          <p:cNvSpPr txBox="1"/>
          <p:nvPr/>
        </p:nvSpPr>
        <p:spPr>
          <a:xfrm>
            <a:off x="6102350" y="3533140"/>
            <a:ext cx="1038225" cy="615315"/>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ru-RU">
                <a:latin typeface="Nunito"/>
                <a:ea typeface="Nunito"/>
                <a:cs typeface="Nunito"/>
                <a:sym typeface="Nunito"/>
              </a:rPr>
              <a:t>Юрий Митраков</a:t>
            </a:r>
            <a:endParaRPr lang="ru-RU">
              <a:latin typeface="Nunito"/>
              <a:ea typeface="Nunito"/>
              <a:cs typeface="Nunito"/>
              <a:sym typeface="Nunito"/>
            </a:endParaRPr>
          </a:p>
        </p:txBody>
      </p:sp>
      <p:sp>
        <p:nvSpPr>
          <p:cNvPr id="28" name="Google Shape;96;p19"/>
          <p:cNvSpPr txBox="1"/>
          <p:nvPr/>
        </p:nvSpPr>
        <p:spPr>
          <a:xfrm>
            <a:off x="5951855" y="4065905"/>
            <a:ext cx="1398270" cy="720725"/>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ru-RU" altLang="en-US" sz="1200" i="1" dirty="0">
                <a:latin typeface="Nunito"/>
                <a:ea typeface="Nunito"/>
                <a:cs typeface="Nunito"/>
                <a:sym typeface="Nunito"/>
              </a:rPr>
              <a:t>Мастер по аквариумистике, инженер по водоподготовке и фильтрации</a:t>
            </a:r>
            <a:endParaRPr lang="ru-RU" altLang="en-US" sz="1200" i="1" dirty="0">
              <a:latin typeface="Nunito"/>
              <a:ea typeface="Nunito"/>
              <a:cs typeface="Nunito"/>
              <a:sym typeface="Nunito"/>
            </a:endParaRPr>
          </a:p>
        </p:txBody>
      </p:sp>
      <p:sp>
        <p:nvSpPr>
          <p:cNvPr id="4" name="Замещающий номер слайда 3"/>
          <p:cNvSpPr>
            <a:spLocks noGrp="1"/>
          </p:cNvSpPr>
          <p:nvPr>
            <p:ph type="sldNum" idx="12"/>
          </p:nvPr>
        </p:nvSpPr>
        <p:spPr/>
        <p:txBody>
          <a:bodyPr/>
          <a:lstStyle/>
          <a:p>
            <a:pPr marL="0" lvl="0" indent="0" algn="r" rtl="0">
              <a:spcBef>
                <a:spcPts val="0"/>
              </a:spcBef>
              <a:spcAft>
                <a:spcPts val="0"/>
              </a:spcAft>
              <a:buNone/>
            </a:pPr>
            <a:r>
              <a:rPr lang="ru-RU" altLang="en-US"/>
              <a:t>10</a:t>
            </a:r>
            <a:endParaRPr lang="ru-RU" altLang="en-US"/>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3652</Words>
  <Application>WPS Presentation</Application>
  <PresentationFormat>Экран (16:9)</PresentationFormat>
  <Paragraphs>113</Paragraphs>
  <Slides>11</Slides>
  <Notes>7</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11</vt:i4>
      </vt:variant>
    </vt:vector>
  </HeadingPairs>
  <TitlesOfParts>
    <vt:vector size="19" baseType="lpstr">
      <vt:lpstr>Arial</vt:lpstr>
      <vt:lpstr>SimSun</vt:lpstr>
      <vt:lpstr>Wingdings</vt:lpstr>
      <vt:lpstr>Arial</vt:lpstr>
      <vt:lpstr>Nunito</vt:lpstr>
      <vt:lpstr>Microsoft YaHei</vt:lpstr>
      <vt:lpstr>Arial Unicode MS</vt:lpstr>
      <vt:lpstr>Simple Light</vt:lpstr>
      <vt:lpstr>PixelFish</vt:lpstr>
      <vt:lpstr>Пользователь и его проблема</vt:lpstr>
      <vt:lpstr>Как проблема решается сейчас (аналоги решения)</vt:lpstr>
      <vt:lpstr>Аналоги</vt:lpstr>
      <vt:lpstr>Аналоги</vt:lpstr>
      <vt:lpstr>Аналоги</vt:lpstr>
      <vt:lpstr>Решение</vt:lpstr>
      <vt:lpstr>Решение</vt:lpstr>
      <vt:lpstr>Как это работает</vt:lpstr>
      <vt:lpstr>Заинтересованные стороны / стейкхолдеры</vt:lpstr>
      <vt:lpstr>Команда</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Скопируйте этот шаблон</dc:title>
  <dc:creator>Lenovo</dc:creator>
  <cp:lastModifiedBy>WPS_1684171538</cp:lastModifiedBy>
  <cp:revision>10</cp:revision>
  <dcterms:created xsi:type="dcterms:W3CDTF">2024-10-24T14:26:00Z</dcterms:created>
  <dcterms:modified xsi:type="dcterms:W3CDTF">2024-10-26T13:18:28Z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C6442F53CBBD4229A755E3FFB87ECE24_12</vt:lpwstr>
  </property>
  <property fmtid="{D5CDD505-2E9C-101B-9397-08002B2CF9AE}" pid="3" name="KSOProductBuildVer">
    <vt:lpwstr>1049-12.2.0.18607</vt:lpwstr>
  </property>
</Properties>
</file>