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0" r:id="rId4"/>
    <p:sldId id="271" r:id="rId5"/>
    <p:sldId id="259" r:id="rId6"/>
    <p:sldId id="260" r:id="rId7"/>
    <p:sldId id="273" r:id="rId8"/>
    <p:sldId id="261" r:id="rId9"/>
    <p:sldId id="263" r:id="rId10"/>
    <p:sldId id="264" r:id="rId11"/>
    <p:sldId id="267" r:id="rId12"/>
    <p:sldId id="269" r:id="rId13"/>
    <p:sldId id="274" r:id="rId14"/>
    <p:sldId id="272" r:id="rId15"/>
    <p:sldId id="266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178" autoAdjust="0"/>
    <p:restoredTop sz="94676"/>
  </p:normalViewPr>
  <p:slideViewPr>
    <p:cSldViewPr snapToGrid="0">
      <p:cViewPr varScale="1">
        <p:scale>
          <a:sx n="47" d="100"/>
          <a:sy n="47" d="100"/>
        </p:scale>
        <p:origin x="208" y="1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12EEBD-EF6A-8C4C-B185-839AC9A46301}" type="doc">
      <dgm:prSet loTypeId="urn:microsoft.com/office/officeart/2005/8/layout/default" loCatId="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CF0F707F-819C-F349-9016-537DDFF3BA23}">
      <dgm:prSet phldrT="[Текст]"/>
      <dgm:spPr/>
      <dgm:t>
        <a:bodyPr/>
        <a:lstStyle/>
        <a:p>
          <a:r>
            <a:rPr lang="ru-RU" dirty="0"/>
            <a:t>проводить сопоставление и устанавливать группу обуви</a:t>
          </a:r>
        </a:p>
      </dgm:t>
    </dgm:pt>
    <dgm:pt modelId="{470EDDAA-92CF-6247-ADEB-01537439F42D}" type="parTrans" cxnId="{1DB11D45-98F4-CD4B-BCEC-35337A288CA9}">
      <dgm:prSet/>
      <dgm:spPr/>
      <dgm:t>
        <a:bodyPr/>
        <a:lstStyle/>
        <a:p>
          <a:endParaRPr lang="ru-RU"/>
        </a:p>
      </dgm:t>
    </dgm:pt>
    <dgm:pt modelId="{D34C6270-E802-034F-8620-CFA62CA596E1}" type="sibTrans" cxnId="{1DB11D45-98F4-CD4B-BCEC-35337A288CA9}">
      <dgm:prSet/>
      <dgm:spPr/>
      <dgm:t>
        <a:bodyPr/>
        <a:lstStyle/>
        <a:p>
          <a:endParaRPr lang="ru-RU"/>
        </a:p>
      </dgm:t>
    </dgm:pt>
    <dgm:pt modelId="{31FBEECB-4B48-F64A-99AB-034EFFF6971E}">
      <dgm:prSet phldrT="[Текст]"/>
      <dgm:spPr/>
      <dgm:t>
        <a:bodyPr/>
        <a:lstStyle/>
        <a:p>
          <a:r>
            <a:rPr lang="ru-RU" dirty="0"/>
            <a:t>по общим признакам исключать из группы</a:t>
          </a:r>
        </a:p>
      </dgm:t>
    </dgm:pt>
    <dgm:pt modelId="{DB988C53-F6AA-4E46-B5C7-621C23760C53}" type="parTrans" cxnId="{45270D56-3651-2649-B498-74D14A6CB316}">
      <dgm:prSet/>
      <dgm:spPr/>
      <dgm:t>
        <a:bodyPr/>
        <a:lstStyle/>
        <a:p>
          <a:endParaRPr lang="ru-RU"/>
        </a:p>
      </dgm:t>
    </dgm:pt>
    <dgm:pt modelId="{102CC441-AB70-8A44-976A-A89DF3A3B9A5}" type="sibTrans" cxnId="{45270D56-3651-2649-B498-74D14A6CB316}">
      <dgm:prSet/>
      <dgm:spPr/>
      <dgm:t>
        <a:bodyPr/>
        <a:lstStyle/>
        <a:p>
          <a:endParaRPr lang="ru-RU"/>
        </a:p>
      </dgm:t>
    </dgm:pt>
    <dgm:pt modelId="{E4A4C213-6E75-C040-AA88-0BC8DE354D28}">
      <dgm:prSet phldrT="[Текст]"/>
      <dgm:spPr/>
      <dgm:t>
        <a:bodyPr/>
        <a:lstStyle/>
        <a:p>
          <a:r>
            <a:rPr lang="ru-RU" dirty="0"/>
            <a:t>определять индивидуально-конкретное тождество</a:t>
          </a:r>
        </a:p>
      </dgm:t>
    </dgm:pt>
    <dgm:pt modelId="{06330CD2-764D-F44D-AB67-739530874E50}" type="parTrans" cxnId="{8C58C6DA-53BA-194D-9F14-3E05670CF304}">
      <dgm:prSet/>
      <dgm:spPr/>
      <dgm:t>
        <a:bodyPr/>
        <a:lstStyle/>
        <a:p>
          <a:endParaRPr lang="ru-RU"/>
        </a:p>
      </dgm:t>
    </dgm:pt>
    <dgm:pt modelId="{BDC58166-7299-0E4D-ADC9-ADFAB8D9330B}" type="sibTrans" cxnId="{8C58C6DA-53BA-194D-9F14-3E05670CF304}">
      <dgm:prSet/>
      <dgm:spPr/>
      <dgm:t>
        <a:bodyPr/>
        <a:lstStyle/>
        <a:p>
          <a:endParaRPr lang="ru-RU"/>
        </a:p>
      </dgm:t>
    </dgm:pt>
    <dgm:pt modelId="{995F9E79-EDD0-E949-89EA-AB6F1BF33D0B}">
      <dgm:prSet phldrT="[Текст]"/>
      <dgm:spPr/>
      <dgm:t>
        <a:bodyPr/>
        <a:lstStyle/>
        <a:p>
          <a:r>
            <a:rPr lang="ru-RU" dirty="0"/>
            <a:t>определять размеры обуви</a:t>
          </a:r>
        </a:p>
      </dgm:t>
    </dgm:pt>
    <dgm:pt modelId="{FC3D888B-937F-4247-9536-2E2194179AA8}" type="parTrans" cxnId="{8ED99361-7E3A-1F42-9AFF-7F79FAE2AD07}">
      <dgm:prSet/>
      <dgm:spPr/>
      <dgm:t>
        <a:bodyPr/>
        <a:lstStyle/>
        <a:p>
          <a:endParaRPr lang="ru-RU"/>
        </a:p>
      </dgm:t>
    </dgm:pt>
    <dgm:pt modelId="{87418CAF-C877-3B4B-ADF4-72F274565E7B}" type="sibTrans" cxnId="{8ED99361-7E3A-1F42-9AFF-7F79FAE2AD07}">
      <dgm:prSet/>
      <dgm:spPr/>
      <dgm:t>
        <a:bodyPr/>
        <a:lstStyle/>
        <a:p>
          <a:endParaRPr lang="ru-RU"/>
        </a:p>
      </dgm:t>
    </dgm:pt>
    <dgm:pt modelId="{78DE854F-38A7-1944-9FA2-7B98866E93A6}">
      <dgm:prSet phldrT="[Текст]"/>
      <dgm:spPr/>
      <dgm:t>
        <a:bodyPr/>
        <a:lstStyle/>
        <a:p>
          <a:r>
            <a:rPr lang="ru-RU" dirty="0"/>
            <a:t>определять примерный рост человека по встроенной в программу формуле</a:t>
          </a:r>
        </a:p>
      </dgm:t>
    </dgm:pt>
    <dgm:pt modelId="{8E047367-D080-B346-A85B-E8542016C281}" type="parTrans" cxnId="{5A88EF66-99EE-0344-A420-CAE2EE6E7BE0}">
      <dgm:prSet/>
      <dgm:spPr/>
      <dgm:t>
        <a:bodyPr/>
        <a:lstStyle/>
        <a:p>
          <a:endParaRPr lang="ru-RU"/>
        </a:p>
      </dgm:t>
    </dgm:pt>
    <dgm:pt modelId="{00596BD1-8664-6C42-975C-AA8DCA89543C}" type="sibTrans" cxnId="{5A88EF66-99EE-0344-A420-CAE2EE6E7BE0}">
      <dgm:prSet/>
      <dgm:spPr/>
      <dgm:t>
        <a:bodyPr/>
        <a:lstStyle/>
        <a:p>
          <a:endParaRPr lang="ru-RU"/>
        </a:p>
      </dgm:t>
    </dgm:pt>
    <dgm:pt modelId="{B709E13A-545D-5345-A4A7-5FB2FD9307C2}">
      <dgm:prSet/>
      <dgm:spPr/>
      <dgm:t>
        <a:bodyPr/>
        <a:lstStyle/>
        <a:p>
          <a:pPr>
            <a:buFont typeface="Symbol" pitchFamily="2" charset="2"/>
            <a:buChar char=""/>
          </a:pPr>
          <a:r>
            <a:rPr lang="ru-RU" dirty="0"/>
            <a:t>устанавливать особенности обуви (например, отобразившуюся в следе маркировку изготовителя)</a:t>
          </a:r>
        </a:p>
      </dgm:t>
    </dgm:pt>
    <dgm:pt modelId="{D5160C53-8FD8-D44C-B720-7CBAD1D3F84C}" type="parTrans" cxnId="{C2541056-03E7-BD41-B16E-048550F8CDE7}">
      <dgm:prSet/>
      <dgm:spPr/>
      <dgm:t>
        <a:bodyPr/>
        <a:lstStyle/>
        <a:p>
          <a:endParaRPr lang="ru-RU"/>
        </a:p>
      </dgm:t>
    </dgm:pt>
    <dgm:pt modelId="{DD85DEF2-3FE7-EF47-9DD0-6B9CE7AB7171}" type="sibTrans" cxnId="{C2541056-03E7-BD41-B16E-048550F8CDE7}">
      <dgm:prSet/>
      <dgm:spPr/>
      <dgm:t>
        <a:bodyPr/>
        <a:lstStyle/>
        <a:p>
          <a:endParaRPr lang="ru-RU"/>
        </a:p>
      </dgm:t>
    </dgm:pt>
    <dgm:pt modelId="{BDA5B7F5-221E-464B-B829-B9FB767F0D0C}" type="pres">
      <dgm:prSet presAssocID="{9D12EEBD-EF6A-8C4C-B185-839AC9A46301}" presName="diagram" presStyleCnt="0">
        <dgm:presLayoutVars>
          <dgm:dir/>
          <dgm:resizeHandles val="exact"/>
        </dgm:presLayoutVars>
      </dgm:prSet>
      <dgm:spPr/>
    </dgm:pt>
    <dgm:pt modelId="{3082509E-50E9-7B44-8906-771EEADE991A}" type="pres">
      <dgm:prSet presAssocID="{CF0F707F-819C-F349-9016-537DDFF3BA23}" presName="node" presStyleLbl="node1" presStyleIdx="0" presStyleCnt="6">
        <dgm:presLayoutVars>
          <dgm:bulletEnabled val="1"/>
        </dgm:presLayoutVars>
      </dgm:prSet>
      <dgm:spPr/>
    </dgm:pt>
    <dgm:pt modelId="{0773ADC3-A70F-5B42-8B48-C29558B62A19}" type="pres">
      <dgm:prSet presAssocID="{D34C6270-E802-034F-8620-CFA62CA596E1}" presName="sibTrans" presStyleCnt="0"/>
      <dgm:spPr/>
    </dgm:pt>
    <dgm:pt modelId="{04590799-EDAF-9E4B-A771-15FA40BDBD69}" type="pres">
      <dgm:prSet presAssocID="{31FBEECB-4B48-F64A-99AB-034EFFF6971E}" presName="node" presStyleLbl="node1" presStyleIdx="1" presStyleCnt="6">
        <dgm:presLayoutVars>
          <dgm:bulletEnabled val="1"/>
        </dgm:presLayoutVars>
      </dgm:prSet>
      <dgm:spPr/>
    </dgm:pt>
    <dgm:pt modelId="{1E197B99-6208-B94B-A8AD-E6E2B87BF13A}" type="pres">
      <dgm:prSet presAssocID="{102CC441-AB70-8A44-976A-A89DF3A3B9A5}" presName="sibTrans" presStyleCnt="0"/>
      <dgm:spPr/>
    </dgm:pt>
    <dgm:pt modelId="{E8E2E81C-0FFC-0643-B02C-C0C0F2AA46E1}" type="pres">
      <dgm:prSet presAssocID="{E4A4C213-6E75-C040-AA88-0BC8DE354D28}" presName="node" presStyleLbl="node1" presStyleIdx="2" presStyleCnt="6">
        <dgm:presLayoutVars>
          <dgm:bulletEnabled val="1"/>
        </dgm:presLayoutVars>
      </dgm:prSet>
      <dgm:spPr/>
    </dgm:pt>
    <dgm:pt modelId="{10F1EE85-DAAC-0146-911C-5598F748BA94}" type="pres">
      <dgm:prSet presAssocID="{BDC58166-7299-0E4D-ADC9-ADFAB8D9330B}" presName="sibTrans" presStyleCnt="0"/>
      <dgm:spPr/>
    </dgm:pt>
    <dgm:pt modelId="{75B367D3-0798-7D4E-8393-B135D8B554D6}" type="pres">
      <dgm:prSet presAssocID="{995F9E79-EDD0-E949-89EA-AB6F1BF33D0B}" presName="node" presStyleLbl="node1" presStyleIdx="3" presStyleCnt="6">
        <dgm:presLayoutVars>
          <dgm:bulletEnabled val="1"/>
        </dgm:presLayoutVars>
      </dgm:prSet>
      <dgm:spPr/>
    </dgm:pt>
    <dgm:pt modelId="{2E5AEA9F-9CF6-214F-BCA0-68B3129FA6BB}" type="pres">
      <dgm:prSet presAssocID="{87418CAF-C877-3B4B-ADF4-72F274565E7B}" presName="sibTrans" presStyleCnt="0"/>
      <dgm:spPr/>
    </dgm:pt>
    <dgm:pt modelId="{99FD39E9-6A08-A946-AC34-49E3CCCFEF53}" type="pres">
      <dgm:prSet presAssocID="{78DE854F-38A7-1944-9FA2-7B98866E93A6}" presName="node" presStyleLbl="node1" presStyleIdx="4" presStyleCnt="6">
        <dgm:presLayoutVars>
          <dgm:bulletEnabled val="1"/>
        </dgm:presLayoutVars>
      </dgm:prSet>
      <dgm:spPr/>
    </dgm:pt>
    <dgm:pt modelId="{3B9270A5-86AB-5842-94AD-748D0B429A67}" type="pres">
      <dgm:prSet presAssocID="{00596BD1-8664-6C42-975C-AA8DCA89543C}" presName="sibTrans" presStyleCnt="0"/>
      <dgm:spPr/>
    </dgm:pt>
    <dgm:pt modelId="{B180842C-3583-0B4D-9BA0-0AAEF5FC3825}" type="pres">
      <dgm:prSet presAssocID="{B709E13A-545D-5345-A4A7-5FB2FD9307C2}" presName="node" presStyleLbl="node1" presStyleIdx="5" presStyleCnt="6">
        <dgm:presLayoutVars>
          <dgm:bulletEnabled val="1"/>
        </dgm:presLayoutVars>
      </dgm:prSet>
      <dgm:spPr/>
    </dgm:pt>
  </dgm:ptLst>
  <dgm:cxnLst>
    <dgm:cxn modelId="{27463209-5093-1346-97E6-39FF0164A08C}" type="presOf" srcId="{78DE854F-38A7-1944-9FA2-7B98866E93A6}" destId="{99FD39E9-6A08-A946-AC34-49E3CCCFEF53}" srcOrd="0" destOrd="0" presId="urn:microsoft.com/office/officeart/2005/8/layout/default"/>
    <dgm:cxn modelId="{A192A119-FBF1-524F-A94B-D542DC950C46}" type="presOf" srcId="{31FBEECB-4B48-F64A-99AB-034EFFF6971E}" destId="{04590799-EDAF-9E4B-A771-15FA40BDBD69}" srcOrd="0" destOrd="0" presId="urn:microsoft.com/office/officeart/2005/8/layout/default"/>
    <dgm:cxn modelId="{E37C2B2F-98F9-7B41-AA81-4C90EDDA71DD}" type="presOf" srcId="{B709E13A-545D-5345-A4A7-5FB2FD9307C2}" destId="{B180842C-3583-0B4D-9BA0-0AAEF5FC3825}" srcOrd="0" destOrd="0" presId="urn:microsoft.com/office/officeart/2005/8/layout/default"/>
    <dgm:cxn modelId="{1DB11D45-98F4-CD4B-BCEC-35337A288CA9}" srcId="{9D12EEBD-EF6A-8C4C-B185-839AC9A46301}" destId="{CF0F707F-819C-F349-9016-537DDFF3BA23}" srcOrd="0" destOrd="0" parTransId="{470EDDAA-92CF-6247-ADEB-01537439F42D}" sibTransId="{D34C6270-E802-034F-8620-CFA62CA596E1}"/>
    <dgm:cxn modelId="{45270D56-3651-2649-B498-74D14A6CB316}" srcId="{9D12EEBD-EF6A-8C4C-B185-839AC9A46301}" destId="{31FBEECB-4B48-F64A-99AB-034EFFF6971E}" srcOrd="1" destOrd="0" parTransId="{DB988C53-F6AA-4E46-B5C7-621C23760C53}" sibTransId="{102CC441-AB70-8A44-976A-A89DF3A3B9A5}"/>
    <dgm:cxn modelId="{C2541056-03E7-BD41-B16E-048550F8CDE7}" srcId="{9D12EEBD-EF6A-8C4C-B185-839AC9A46301}" destId="{B709E13A-545D-5345-A4A7-5FB2FD9307C2}" srcOrd="5" destOrd="0" parTransId="{D5160C53-8FD8-D44C-B720-7CBAD1D3F84C}" sibTransId="{DD85DEF2-3FE7-EF47-9DD0-6B9CE7AB7171}"/>
    <dgm:cxn modelId="{8ED99361-7E3A-1F42-9AFF-7F79FAE2AD07}" srcId="{9D12EEBD-EF6A-8C4C-B185-839AC9A46301}" destId="{995F9E79-EDD0-E949-89EA-AB6F1BF33D0B}" srcOrd="3" destOrd="0" parTransId="{FC3D888B-937F-4247-9536-2E2194179AA8}" sibTransId="{87418CAF-C877-3B4B-ADF4-72F274565E7B}"/>
    <dgm:cxn modelId="{5A88EF66-99EE-0344-A420-CAE2EE6E7BE0}" srcId="{9D12EEBD-EF6A-8C4C-B185-839AC9A46301}" destId="{78DE854F-38A7-1944-9FA2-7B98866E93A6}" srcOrd="4" destOrd="0" parTransId="{8E047367-D080-B346-A85B-E8542016C281}" sibTransId="{00596BD1-8664-6C42-975C-AA8DCA89543C}"/>
    <dgm:cxn modelId="{5D8DCC6E-326A-3E4F-A303-420EF1A0F3B1}" type="presOf" srcId="{995F9E79-EDD0-E949-89EA-AB6F1BF33D0B}" destId="{75B367D3-0798-7D4E-8393-B135D8B554D6}" srcOrd="0" destOrd="0" presId="urn:microsoft.com/office/officeart/2005/8/layout/default"/>
    <dgm:cxn modelId="{7E593C8A-C08E-E144-8D1E-76FF097E60D2}" type="presOf" srcId="{CF0F707F-819C-F349-9016-537DDFF3BA23}" destId="{3082509E-50E9-7B44-8906-771EEADE991A}" srcOrd="0" destOrd="0" presId="urn:microsoft.com/office/officeart/2005/8/layout/default"/>
    <dgm:cxn modelId="{E67756B6-51AF-F64B-AD14-70DE4DE40B48}" type="presOf" srcId="{E4A4C213-6E75-C040-AA88-0BC8DE354D28}" destId="{E8E2E81C-0FFC-0643-B02C-C0C0F2AA46E1}" srcOrd="0" destOrd="0" presId="urn:microsoft.com/office/officeart/2005/8/layout/default"/>
    <dgm:cxn modelId="{8C58C6DA-53BA-194D-9F14-3E05670CF304}" srcId="{9D12EEBD-EF6A-8C4C-B185-839AC9A46301}" destId="{E4A4C213-6E75-C040-AA88-0BC8DE354D28}" srcOrd="2" destOrd="0" parTransId="{06330CD2-764D-F44D-AB67-739530874E50}" sibTransId="{BDC58166-7299-0E4D-ADC9-ADFAB8D9330B}"/>
    <dgm:cxn modelId="{A97A77E6-4618-D548-BF89-0860789978DD}" type="presOf" srcId="{9D12EEBD-EF6A-8C4C-B185-839AC9A46301}" destId="{BDA5B7F5-221E-464B-B829-B9FB767F0D0C}" srcOrd="0" destOrd="0" presId="urn:microsoft.com/office/officeart/2005/8/layout/default"/>
    <dgm:cxn modelId="{6BB50FF9-AC0E-BC40-8EE0-AFB06AD82183}" type="presParOf" srcId="{BDA5B7F5-221E-464B-B829-B9FB767F0D0C}" destId="{3082509E-50E9-7B44-8906-771EEADE991A}" srcOrd="0" destOrd="0" presId="urn:microsoft.com/office/officeart/2005/8/layout/default"/>
    <dgm:cxn modelId="{AAAD4FEA-BD16-4547-B764-9E2C93FEF4F9}" type="presParOf" srcId="{BDA5B7F5-221E-464B-B829-B9FB767F0D0C}" destId="{0773ADC3-A70F-5B42-8B48-C29558B62A19}" srcOrd="1" destOrd="0" presId="urn:microsoft.com/office/officeart/2005/8/layout/default"/>
    <dgm:cxn modelId="{FF88A560-7EEB-754E-9511-E52E82DE0D4E}" type="presParOf" srcId="{BDA5B7F5-221E-464B-B829-B9FB767F0D0C}" destId="{04590799-EDAF-9E4B-A771-15FA40BDBD69}" srcOrd="2" destOrd="0" presId="urn:microsoft.com/office/officeart/2005/8/layout/default"/>
    <dgm:cxn modelId="{CC405F55-ABAC-1249-B73E-DE2C6AFD97A3}" type="presParOf" srcId="{BDA5B7F5-221E-464B-B829-B9FB767F0D0C}" destId="{1E197B99-6208-B94B-A8AD-E6E2B87BF13A}" srcOrd="3" destOrd="0" presId="urn:microsoft.com/office/officeart/2005/8/layout/default"/>
    <dgm:cxn modelId="{1A93F01F-9DC7-F64A-A1C9-0BCB7CC60F3F}" type="presParOf" srcId="{BDA5B7F5-221E-464B-B829-B9FB767F0D0C}" destId="{E8E2E81C-0FFC-0643-B02C-C0C0F2AA46E1}" srcOrd="4" destOrd="0" presId="urn:microsoft.com/office/officeart/2005/8/layout/default"/>
    <dgm:cxn modelId="{AC7E3BE0-9AE1-2941-BF8C-01F14BE45FF0}" type="presParOf" srcId="{BDA5B7F5-221E-464B-B829-B9FB767F0D0C}" destId="{10F1EE85-DAAC-0146-911C-5598F748BA94}" srcOrd="5" destOrd="0" presId="urn:microsoft.com/office/officeart/2005/8/layout/default"/>
    <dgm:cxn modelId="{408C00A7-D41C-DE47-991C-F39D2CF07859}" type="presParOf" srcId="{BDA5B7F5-221E-464B-B829-B9FB767F0D0C}" destId="{75B367D3-0798-7D4E-8393-B135D8B554D6}" srcOrd="6" destOrd="0" presId="urn:microsoft.com/office/officeart/2005/8/layout/default"/>
    <dgm:cxn modelId="{7E8481EB-DF17-9B40-9A44-CF5130D83D7D}" type="presParOf" srcId="{BDA5B7F5-221E-464B-B829-B9FB767F0D0C}" destId="{2E5AEA9F-9CF6-214F-BCA0-68B3129FA6BB}" srcOrd="7" destOrd="0" presId="urn:microsoft.com/office/officeart/2005/8/layout/default"/>
    <dgm:cxn modelId="{BFEBA8A8-A5AB-B34A-A6DF-EB03738C4B48}" type="presParOf" srcId="{BDA5B7F5-221E-464B-B829-B9FB767F0D0C}" destId="{99FD39E9-6A08-A946-AC34-49E3CCCFEF53}" srcOrd="8" destOrd="0" presId="urn:microsoft.com/office/officeart/2005/8/layout/default"/>
    <dgm:cxn modelId="{8BD9E691-98D4-D340-B2B4-ED397B3FE90A}" type="presParOf" srcId="{BDA5B7F5-221E-464B-B829-B9FB767F0D0C}" destId="{3B9270A5-86AB-5842-94AD-748D0B429A67}" srcOrd="9" destOrd="0" presId="urn:microsoft.com/office/officeart/2005/8/layout/default"/>
    <dgm:cxn modelId="{2D7E8B7F-6777-AA4B-9995-AB34C3A9C6DA}" type="presParOf" srcId="{BDA5B7F5-221E-464B-B829-B9FB767F0D0C}" destId="{B180842C-3583-0B4D-9BA0-0AAEF5FC382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12EEBD-EF6A-8C4C-B185-839AC9A46301}" type="doc">
      <dgm:prSet loTypeId="urn:microsoft.com/office/officeart/2005/8/layout/default" loCatId="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CF0F707F-819C-F349-9016-537DDFF3BA23}">
      <dgm:prSet phldrT="[Текст]"/>
      <dgm:spPr/>
      <dgm:t>
        <a:bodyPr/>
        <a:lstStyle/>
        <a:p>
          <a:r>
            <a:rPr lang="ru-RU" dirty="0"/>
            <a:t>Фотографирование следа (следов) обуви </a:t>
          </a:r>
        </a:p>
      </dgm:t>
    </dgm:pt>
    <dgm:pt modelId="{470EDDAA-92CF-6247-ADEB-01537439F42D}" type="parTrans" cxnId="{1DB11D45-98F4-CD4B-BCEC-35337A288CA9}">
      <dgm:prSet/>
      <dgm:spPr/>
      <dgm:t>
        <a:bodyPr/>
        <a:lstStyle/>
        <a:p>
          <a:endParaRPr lang="ru-RU"/>
        </a:p>
      </dgm:t>
    </dgm:pt>
    <dgm:pt modelId="{D34C6270-E802-034F-8620-CFA62CA596E1}" type="sibTrans" cxnId="{1DB11D45-98F4-CD4B-BCEC-35337A288CA9}">
      <dgm:prSet/>
      <dgm:spPr/>
      <dgm:t>
        <a:bodyPr/>
        <a:lstStyle/>
        <a:p>
          <a:endParaRPr lang="ru-RU"/>
        </a:p>
      </dgm:t>
    </dgm:pt>
    <dgm:pt modelId="{31FBEECB-4B48-F64A-99AB-034EFFF6971E}">
      <dgm:prSet phldrT="[Текст]"/>
      <dgm:spPr/>
      <dgm:t>
        <a:bodyPr/>
        <a:lstStyle/>
        <a:p>
          <a:r>
            <a:rPr lang="ru-RU" dirty="0"/>
            <a:t>Пробная генерация 3</a:t>
          </a:r>
          <a:r>
            <a:rPr lang="en-US" dirty="0"/>
            <a:t>D</a:t>
          </a:r>
          <a:r>
            <a:rPr lang="ru-RU" dirty="0"/>
            <a:t>-модели на основе полученных снимков</a:t>
          </a:r>
        </a:p>
      </dgm:t>
    </dgm:pt>
    <dgm:pt modelId="{DB988C53-F6AA-4E46-B5C7-621C23760C53}" type="parTrans" cxnId="{45270D56-3651-2649-B498-74D14A6CB316}">
      <dgm:prSet/>
      <dgm:spPr/>
      <dgm:t>
        <a:bodyPr/>
        <a:lstStyle/>
        <a:p>
          <a:endParaRPr lang="ru-RU"/>
        </a:p>
      </dgm:t>
    </dgm:pt>
    <dgm:pt modelId="{102CC441-AB70-8A44-976A-A89DF3A3B9A5}" type="sibTrans" cxnId="{45270D56-3651-2649-B498-74D14A6CB316}">
      <dgm:prSet/>
      <dgm:spPr/>
      <dgm:t>
        <a:bodyPr/>
        <a:lstStyle/>
        <a:p>
          <a:endParaRPr lang="ru-RU"/>
        </a:p>
      </dgm:t>
    </dgm:pt>
    <dgm:pt modelId="{BDA5B7F5-221E-464B-B829-B9FB767F0D0C}" type="pres">
      <dgm:prSet presAssocID="{9D12EEBD-EF6A-8C4C-B185-839AC9A46301}" presName="diagram" presStyleCnt="0">
        <dgm:presLayoutVars>
          <dgm:dir/>
          <dgm:resizeHandles val="exact"/>
        </dgm:presLayoutVars>
      </dgm:prSet>
      <dgm:spPr/>
    </dgm:pt>
    <dgm:pt modelId="{3082509E-50E9-7B44-8906-771EEADE991A}" type="pres">
      <dgm:prSet presAssocID="{CF0F707F-819C-F349-9016-537DDFF3BA23}" presName="node" presStyleLbl="node1" presStyleIdx="0" presStyleCnt="2">
        <dgm:presLayoutVars>
          <dgm:bulletEnabled val="1"/>
        </dgm:presLayoutVars>
      </dgm:prSet>
      <dgm:spPr/>
    </dgm:pt>
    <dgm:pt modelId="{0773ADC3-A70F-5B42-8B48-C29558B62A19}" type="pres">
      <dgm:prSet presAssocID="{D34C6270-E802-034F-8620-CFA62CA596E1}" presName="sibTrans" presStyleCnt="0"/>
      <dgm:spPr/>
    </dgm:pt>
    <dgm:pt modelId="{04590799-EDAF-9E4B-A771-15FA40BDBD69}" type="pres">
      <dgm:prSet presAssocID="{31FBEECB-4B48-F64A-99AB-034EFFF6971E}" presName="node" presStyleLbl="node1" presStyleIdx="1" presStyleCnt="2" custLinFactNeighborY="-920">
        <dgm:presLayoutVars>
          <dgm:bulletEnabled val="1"/>
        </dgm:presLayoutVars>
      </dgm:prSet>
      <dgm:spPr/>
    </dgm:pt>
  </dgm:ptLst>
  <dgm:cxnLst>
    <dgm:cxn modelId="{A192A119-FBF1-524F-A94B-D542DC950C46}" type="presOf" srcId="{31FBEECB-4B48-F64A-99AB-034EFFF6971E}" destId="{04590799-EDAF-9E4B-A771-15FA40BDBD69}" srcOrd="0" destOrd="0" presId="urn:microsoft.com/office/officeart/2005/8/layout/default"/>
    <dgm:cxn modelId="{1DB11D45-98F4-CD4B-BCEC-35337A288CA9}" srcId="{9D12EEBD-EF6A-8C4C-B185-839AC9A46301}" destId="{CF0F707F-819C-F349-9016-537DDFF3BA23}" srcOrd="0" destOrd="0" parTransId="{470EDDAA-92CF-6247-ADEB-01537439F42D}" sibTransId="{D34C6270-E802-034F-8620-CFA62CA596E1}"/>
    <dgm:cxn modelId="{45270D56-3651-2649-B498-74D14A6CB316}" srcId="{9D12EEBD-EF6A-8C4C-B185-839AC9A46301}" destId="{31FBEECB-4B48-F64A-99AB-034EFFF6971E}" srcOrd="1" destOrd="0" parTransId="{DB988C53-F6AA-4E46-B5C7-621C23760C53}" sibTransId="{102CC441-AB70-8A44-976A-A89DF3A3B9A5}"/>
    <dgm:cxn modelId="{7E593C8A-C08E-E144-8D1E-76FF097E60D2}" type="presOf" srcId="{CF0F707F-819C-F349-9016-537DDFF3BA23}" destId="{3082509E-50E9-7B44-8906-771EEADE991A}" srcOrd="0" destOrd="0" presId="urn:microsoft.com/office/officeart/2005/8/layout/default"/>
    <dgm:cxn modelId="{A97A77E6-4618-D548-BF89-0860789978DD}" type="presOf" srcId="{9D12EEBD-EF6A-8C4C-B185-839AC9A46301}" destId="{BDA5B7F5-221E-464B-B829-B9FB767F0D0C}" srcOrd="0" destOrd="0" presId="urn:microsoft.com/office/officeart/2005/8/layout/default"/>
    <dgm:cxn modelId="{6BB50FF9-AC0E-BC40-8EE0-AFB06AD82183}" type="presParOf" srcId="{BDA5B7F5-221E-464B-B829-B9FB767F0D0C}" destId="{3082509E-50E9-7B44-8906-771EEADE991A}" srcOrd="0" destOrd="0" presId="urn:microsoft.com/office/officeart/2005/8/layout/default"/>
    <dgm:cxn modelId="{AAAD4FEA-BD16-4547-B764-9E2C93FEF4F9}" type="presParOf" srcId="{BDA5B7F5-221E-464B-B829-B9FB767F0D0C}" destId="{0773ADC3-A70F-5B42-8B48-C29558B62A19}" srcOrd="1" destOrd="0" presId="urn:microsoft.com/office/officeart/2005/8/layout/default"/>
    <dgm:cxn modelId="{FF88A560-7EEB-754E-9511-E52E82DE0D4E}" type="presParOf" srcId="{BDA5B7F5-221E-464B-B829-B9FB767F0D0C}" destId="{04590799-EDAF-9E4B-A771-15FA40BDBD69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35712E-DD15-9C41-B34F-5E40566B0096}" type="doc">
      <dgm:prSet loTypeId="urn:microsoft.com/office/officeart/2008/layout/CaptionedPictures" loCatId="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A5169162-E105-F046-9B04-E151502E0F4F}">
      <dgm:prSet phldrT="[Текст]"/>
      <dgm:spPr/>
      <dgm:t>
        <a:bodyPr/>
        <a:lstStyle/>
        <a:p>
          <a:r>
            <a:rPr lang="ru-RU" dirty="0"/>
            <a:t>Гуляева Юлия </a:t>
          </a:r>
        </a:p>
      </dgm:t>
    </dgm:pt>
    <dgm:pt modelId="{07B50298-ED63-9646-8662-71DD1F36BAB9}" type="parTrans" cxnId="{A8A3DB1F-4803-5E4D-8CC9-A1E6B0B00A28}">
      <dgm:prSet/>
      <dgm:spPr/>
      <dgm:t>
        <a:bodyPr/>
        <a:lstStyle/>
        <a:p>
          <a:endParaRPr lang="ru-RU"/>
        </a:p>
      </dgm:t>
    </dgm:pt>
    <dgm:pt modelId="{BEAADB95-D503-8042-AF74-3AA6E8ECBE71}" type="sibTrans" cxnId="{A8A3DB1F-4803-5E4D-8CC9-A1E6B0B00A28}">
      <dgm:prSet/>
      <dgm:spPr/>
      <dgm:t>
        <a:bodyPr/>
        <a:lstStyle/>
        <a:p>
          <a:endParaRPr lang="ru-RU"/>
        </a:p>
      </dgm:t>
    </dgm:pt>
    <dgm:pt modelId="{53F22A72-2580-5549-82CD-435606EF883E}">
      <dgm:prSet phldrT="[Текст]"/>
      <dgm:spPr/>
      <dgm:t>
        <a:bodyPr/>
        <a:lstStyle/>
        <a:p>
          <a:r>
            <a:rPr lang="ru-RU" dirty="0"/>
            <a:t>Капитан команды, менеджер проекта</a:t>
          </a:r>
        </a:p>
      </dgm:t>
    </dgm:pt>
    <dgm:pt modelId="{962A149B-6B3A-DA43-B6AB-887AF6FED85E}" type="parTrans" cxnId="{000E4B69-AFE0-C74C-9412-5C702AE47CC3}">
      <dgm:prSet/>
      <dgm:spPr/>
      <dgm:t>
        <a:bodyPr/>
        <a:lstStyle/>
        <a:p>
          <a:endParaRPr lang="ru-RU"/>
        </a:p>
      </dgm:t>
    </dgm:pt>
    <dgm:pt modelId="{06D429E7-E443-0143-B273-76378E25A3B5}" type="sibTrans" cxnId="{000E4B69-AFE0-C74C-9412-5C702AE47CC3}">
      <dgm:prSet/>
      <dgm:spPr/>
      <dgm:t>
        <a:bodyPr/>
        <a:lstStyle/>
        <a:p>
          <a:endParaRPr lang="ru-RU"/>
        </a:p>
      </dgm:t>
    </dgm:pt>
    <dgm:pt modelId="{CC8BB5BB-37C7-8D45-82B2-1B16A9716394}">
      <dgm:prSet phldrT="[Текст]"/>
      <dgm:spPr/>
      <dgm:t>
        <a:bodyPr/>
        <a:lstStyle/>
        <a:p>
          <a:r>
            <a:rPr lang="ru-RU" dirty="0"/>
            <a:t>Баженова Елена</a:t>
          </a:r>
        </a:p>
      </dgm:t>
    </dgm:pt>
    <dgm:pt modelId="{A06A1B22-5149-0947-8788-299D391642B5}" type="parTrans" cxnId="{D7A2C9A6-17A5-4F47-8859-4D27E0610782}">
      <dgm:prSet/>
      <dgm:spPr/>
      <dgm:t>
        <a:bodyPr/>
        <a:lstStyle/>
        <a:p>
          <a:endParaRPr lang="ru-RU"/>
        </a:p>
      </dgm:t>
    </dgm:pt>
    <dgm:pt modelId="{9FEE7907-E444-4F4E-9CB5-7148878F2609}" type="sibTrans" cxnId="{D7A2C9A6-17A5-4F47-8859-4D27E0610782}">
      <dgm:prSet/>
      <dgm:spPr/>
      <dgm:t>
        <a:bodyPr/>
        <a:lstStyle/>
        <a:p>
          <a:endParaRPr lang="ru-RU"/>
        </a:p>
      </dgm:t>
    </dgm:pt>
    <dgm:pt modelId="{31CC1694-0237-6248-B6F8-B3B3C5B52206}">
      <dgm:prSet phldrT="[Текст]"/>
      <dgm:spPr/>
      <dgm:t>
        <a:bodyPr/>
        <a:lstStyle/>
        <a:p>
          <a:r>
            <a:rPr lang="ru-RU" dirty="0"/>
            <a:t>Технический специалист</a:t>
          </a:r>
        </a:p>
      </dgm:t>
    </dgm:pt>
    <dgm:pt modelId="{A7738039-EDD9-D64A-A771-2970E2FA39F9}" type="parTrans" cxnId="{BD2BF649-EE35-274C-A03A-F748B22BAD60}">
      <dgm:prSet/>
      <dgm:spPr/>
      <dgm:t>
        <a:bodyPr/>
        <a:lstStyle/>
        <a:p>
          <a:endParaRPr lang="ru-RU"/>
        </a:p>
      </dgm:t>
    </dgm:pt>
    <dgm:pt modelId="{72DC354D-4984-344A-99DF-A77E54D38000}" type="sibTrans" cxnId="{BD2BF649-EE35-274C-A03A-F748B22BAD60}">
      <dgm:prSet/>
      <dgm:spPr/>
      <dgm:t>
        <a:bodyPr/>
        <a:lstStyle/>
        <a:p>
          <a:endParaRPr lang="ru-RU"/>
        </a:p>
      </dgm:t>
    </dgm:pt>
    <dgm:pt modelId="{E23FD287-2009-494E-8EFE-343D4FD7B8DA}">
      <dgm:prSet phldrT="[Текст]"/>
      <dgm:spPr/>
      <dgm:t>
        <a:bodyPr/>
        <a:lstStyle/>
        <a:p>
          <a:r>
            <a:rPr lang="ru-RU" dirty="0"/>
            <a:t>Крюкова Дарья</a:t>
          </a:r>
        </a:p>
      </dgm:t>
    </dgm:pt>
    <dgm:pt modelId="{F3B8D847-DF0F-5A45-A2D7-F488F8995726}" type="parTrans" cxnId="{DB7039CB-F38E-5C46-8A2A-589B3FB932A9}">
      <dgm:prSet/>
      <dgm:spPr/>
      <dgm:t>
        <a:bodyPr/>
        <a:lstStyle/>
        <a:p>
          <a:endParaRPr lang="ru-RU"/>
        </a:p>
      </dgm:t>
    </dgm:pt>
    <dgm:pt modelId="{1E2494BA-2C00-6F48-8C27-7821EB3ABA95}" type="sibTrans" cxnId="{DB7039CB-F38E-5C46-8A2A-589B3FB932A9}">
      <dgm:prSet/>
      <dgm:spPr/>
      <dgm:t>
        <a:bodyPr/>
        <a:lstStyle/>
        <a:p>
          <a:endParaRPr lang="ru-RU"/>
        </a:p>
      </dgm:t>
    </dgm:pt>
    <dgm:pt modelId="{33113713-2E15-9C45-B115-27B48F041FE3}">
      <dgm:prSet phldrT="[Текст]"/>
      <dgm:spPr/>
      <dgm:t>
        <a:bodyPr/>
        <a:lstStyle/>
        <a:p>
          <a:r>
            <a:rPr lang="ru-RU" dirty="0"/>
            <a:t>Аналитик</a:t>
          </a:r>
        </a:p>
      </dgm:t>
    </dgm:pt>
    <dgm:pt modelId="{53537DED-874E-0A47-A60B-4A5FEC20B18F}" type="parTrans" cxnId="{BBF84FF4-FE3C-CF49-9914-2383B7904063}">
      <dgm:prSet/>
      <dgm:spPr/>
      <dgm:t>
        <a:bodyPr/>
        <a:lstStyle/>
        <a:p>
          <a:endParaRPr lang="ru-RU"/>
        </a:p>
      </dgm:t>
    </dgm:pt>
    <dgm:pt modelId="{36975A2E-07FD-B445-B05F-04408AF2A136}" type="sibTrans" cxnId="{BBF84FF4-FE3C-CF49-9914-2383B7904063}">
      <dgm:prSet/>
      <dgm:spPr/>
      <dgm:t>
        <a:bodyPr/>
        <a:lstStyle/>
        <a:p>
          <a:endParaRPr lang="ru-RU"/>
        </a:p>
      </dgm:t>
    </dgm:pt>
    <dgm:pt modelId="{062A00C6-5A82-8F4C-BA7F-B8903F341C1D}" type="pres">
      <dgm:prSet presAssocID="{AE35712E-DD15-9C41-B34F-5E40566B0096}" presName="Name0" presStyleCnt="0">
        <dgm:presLayoutVars>
          <dgm:chMax/>
          <dgm:chPref/>
          <dgm:dir/>
        </dgm:presLayoutVars>
      </dgm:prSet>
      <dgm:spPr/>
    </dgm:pt>
    <dgm:pt modelId="{4487F6DB-12FB-4D41-A56C-E56BD728C1F0}" type="pres">
      <dgm:prSet presAssocID="{A5169162-E105-F046-9B04-E151502E0F4F}" presName="composite" presStyleCnt="0">
        <dgm:presLayoutVars>
          <dgm:chMax val="1"/>
          <dgm:chPref val="1"/>
        </dgm:presLayoutVars>
      </dgm:prSet>
      <dgm:spPr/>
    </dgm:pt>
    <dgm:pt modelId="{FF3F93BD-FD03-A846-95E5-C91AADBE8A5B}" type="pres">
      <dgm:prSet presAssocID="{A5169162-E105-F046-9B04-E151502E0F4F}" presName="Accent" presStyleLbl="trAlignAcc1" presStyleIdx="0" presStyleCnt="3">
        <dgm:presLayoutVars>
          <dgm:chMax val="0"/>
          <dgm:chPref val="0"/>
        </dgm:presLayoutVars>
      </dgm:prSet>
      <dgm:spPr/>
    </dgm:pt>
    <dgm:pt modelId="{084B19F0-0486-D54C-B252-097E2F00D198}" type="pres">
      <dgm:prSet presAssocID="{A5169162-E105-F046-9B04-E151502E0F4F}" presName="Image" presStyleLbl="alignImgPlace1" presStyleIdx="0" presStyleCnt="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</dgm:spPr>
    </dgm:pt>
    <dgm:pt modelId="{2C075E28-A35A-DE44-B39F-6D77D34145C0}" type="pres">
      <dgm:prSet presAssocID="{A5169162-E105-F046-9B04-E151502E0F4F}" presName="ChildComposite" presStyleCnt="0"/>
      <dgm:spPr/>
    </dgm:pt>
    <dgm:pt modelId="{BDD367ED-8A5A-7843-A1B4-1C6BF3655DEF}" type="pres">
      <dgm:prSet presAssocID="{A5169162-E105-F046-9B04-E151502E0F4F}" presName="Child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AF4A088-79F8-3349-A2B2-CCF4A2118C43}" type="pres">
      <dgm:prSet presAssocID="{A5169162-E105-F046-9B04-E151502E0F4F}" presName="Parent" presStyleLbl="revTx" presStyleIdx="0" presStyleCnt="3">
        <dgm:presLayoutVars>
          <dgm:chMax val="1"/>
          <dgm:chPref val="0"/>
          <dgm:bulletEnabled val="1"/>
        </dgm:presLayoutVars>
      </dgm:prSet>
      <dgm:spPr/>
    </dgm:pt>
    <dgm:pt modelId="{12439DBA-F347-DE41-A8C9-13932C74DC0B}" type="pres">
      <dgm:prSet presAssocID="{BEAADB95-D503-8042-AF74-3AA6E8ECBE71}" presName="sibTrans" presStyleCnt="0"/>
      <dgm:spPr/>
    </dgm:pt>
    <dgm:pt modelId="{80BA392C-2781-0D43-8C9E-D4EA065A0C53}" type="pres">
      <dgm:prSet presAssocID="{CC8BB5BB-37C7-8D45-82B2-1B16A9716394}" presName="composite" presStyleCnt="0">
        <dgm:presLayoutVars>
          <dgm:chMax val="1"/>
          <dgm:chPref val="1"/>
        </dgm:presLayoutVars>
      </dgm:prSet>
      <dgm:spPr/>
    </dgm:pt>
    <dgm:pt modelId="{E61C1AD9-FB5B-3D45-A41E-B0EE2BADF917}" type="pres">
      <dgm:prSet presAssocID="{CC8BB5BB-37C7-8D45-82B2-1B16A9716394}" presName="Accent" presStyleLbl="trAlignAcc1" presStyleIdx="1" presStyleCnt="3">
        <dgm:presLayoutVars>
          <dgm:chMax val="0"/>
          <dgm:chPref val="0"/>
        </dgm:presLayoutVars>
      </dgm:prSet>
      <dgm:spPr/>
    </dgm:pt>
    <dgm:pt modelId="{08562662-D1DB-CE49-994A-5A7F27FF3ACA}" type="pres">
      <dgm:prSet presAssocID="{CC8BB5BB-37C7-8D45-82B2-1B16A9716394}" presName="Image" presStyleLbl="alignImgPlace1" presStyleIdx="1" presStyleCnt="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/>
          <a:srcRect/>
          <a:stretch>
            <a:fillRect t="-9000" b="-9000"/>
          </a:stretch>
        </a:blipFill>
      </dgm:spPr>
    </dgm:pt>
    <dgm:pt modelId="{81FC36F1-E6E0-5145-B9AA-08311AAD4FA2}" type="pres">
      <dgm:prSet presAssocID="{CC8BB5BB-37C7-8D45-82B2-1B16A9716394}" presName="ChildComposite" presStyleCnt="0"/>
      <dgm:spPr/>
    </dgm:pt>
    <dgm:pt modelId="{D52F259C-2F4F-9A4A-BC46-41E2B41D2AA8}" type="pres">
      <dgm:prSet presAssocID="{CC8BB5BB-37C7-8D45-82B2-1B16A9716394}" presName="Child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E56C199-A926-204F-B7E9-245B5AD65C26}" type="pres">
      <dgm:prSet presAssocID="{CC8BB5BB-37C7-8D45-82B2-1B16A9716394}" presName="Parent" presStyleLbl="revTx" presStyleIdx="1" presStyleCnt="3">
        <dgm:presLayoutVars>
          <dgm:chMax val="1"/>
          <dgm:chPref val="0"/>
          <dgm:bulletEnabled val="1"/>
        </dgm:presLayoutVars>
      </dgm:prSet>
      <dgm:spPr/>
    </dgm:pt>
    <dgm:pt modelId="{F2210A51-92D6-F849-97B8-9E6D3DEF7CB3}" type="pres">
      <dgm:prSet presAssocID="{9FEE7907-E444-4F4E-9CB5-7148878F2609}" presName="sibTrans" presStyleCnt="0"/>
      <dgm:spPr/>
    </dgm:pt>
    <dgm:pt modelId="{DFFF5AE9-4CE3-A74E-9D59-E600EA6E5999}" type="pres">
      <dgm:prSet presAssocID="{E23FD287-2009-494E-8EFE-343D4FD7B8DA}" presName="composite" presStyleCnt="0">
        <dgm:presLayoutVars>
          <dgm:chMax val="1"/>
          <dgm:chPref val="1"/>
        </dgm:presLayoutVars>
      </dgm:prSet>
      <dgm:spPr/>
    </dgm:pt>
    <dgm:pt modelId="{76584166-E2B7-CB4C-AE9D-6FF484B08E3F}" type="pres">
      <dgm:prSet presAssocID="{E23FD287-2009-494E-8EFE-343D4FD7B8DA}" presName="Accent" presStyleLbl="trAlignAcc1" presStyleIdx="2" presStyleCnt="3">
        <dgm:presLayoutVars>
          <dgm:chMax val="0"/>
          <dgm:chPref val="0"/>
        </dgm:presLayoutVars>
      </dgm:prSet>
      <dgm:spPr/>
    </dgm:pt>
    <dgm:pt modelId="{F799F72E-5AD0-284A-92AB-FE0B79964522}" type="pres">
      <dgm:prSet presAssocID="{E23FD287-2009-494E-8EFE-343D4FD7B8DA}" presName="Image" presStyleLbl="alignImgPlace1" presStyleIdx="2" presStyleCnt="3" custLinFactNeighborX="363" custLinFactNeighborY="2147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/>
          <a:srcRect/>
          <a:stretch>
            <a:fillRect t="-9000" b="-9000"/>
          </a:stretch>
        </a:blipFill>
      </dgm:spPr>
    </dgm:pt>
    <dgm:pt modelId="{0E7D3D46-9CB7-864C-B85D-CA7AFFAEDA37}" type="pres">
      <dgm:prSet presAssocID="{E23FD287-2009-494E-8EFE-343D4FD7B8DA}" presName="ChildComposite" presStyleCnt="0"/>
      <dgm:spPr/>
    </dgm:pt>
    <dgm:pt modelId="{88F68E58-AE4A-2C40-B7A2-BF3D82B30EEA}" type="pres">
      <dgm:prSet presAssocID="{E23FD287-2009-494E-8EFE-343D4FD7B8DA}" presName="Child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906D0667-23EE-154A-A5EE-42860EEABF68}" type="pres">
      <dgm:prSet presAssocID="{E23FD287-2009-494E-8EFE-343D4FD7B8DA}" presName="Parent" presStyleLbl="revTx" presStyleIdx="2" presStyleCnt="3">
        <dgm:presLayoutVars>
          <dgm:chMax val="1"/>
          <dgm:chPref val="0"/>
          <dgm:bulletEnabled val="1"/>
        </dgm:presLayoutVars>
      </dgm:prSet>
      <dgm:spPr/>
    </dgm:pt>
  </dgm:ptLst>
  <dgm:cxnLst>
    <dgm:cxn modelId="{DA509C04-DF6A-9E4D-ACCD-16443CCCD518}" type="presOf" srcId="{53F22A72-2580-5549-82CD-435606EF883E}" destId="{BDD367ED-8A5A-7843-A1B4-1C6BF3655DEF}" srcOrd="0" destOrd="0" presId="urn:microsoft.com/office/officeart/2008/layout/CaptionedPictures"/>
    <dgm:cxn modelId="{052A611A-9BF2-DB41-9A0E-A27BB36CE9DA}" type="presOf" srcId="{E23FD287-2009-494E-8EFE-343D4FD7B8DA}" destId="{906D0667-23EE-154A-A5EE-42860EEABF68}" srcOrd="0" destOrd="0" presId="urn:microsoft.com/office/officeart/2008/layout/CaptionedPictures"/>
    <dgm:cxn modelId="{A8A3DB1F-4803-5E4D-8CC9-A1E6B0B00A28}" srcId="{AE35712E-DD15-9C41-B34F-5E40566B0096}" destId="{A5169162-E105-F046-9B04-E151502E0F4F}" srcOrd="0" destOrd="0" parTransId="{07B50298-ED63-9646-8662-71DD1F36BAB9}" sibTransId="{BEAADB95-D503-8042-AF74-3AA6E8ECBE71}"/>
    <dgm:cxn modelId="{1264FA20-97A0-DE41-B499-A6122C1CE56F}" type="presOf" srcId="{A5169162-E105-F046-9B04-E151502E0F4F}" destId="{EAF4A088-79F8-3349-A2B2-CCF4A2118C43}" srcOrd="0" destOrd="0" presId="urn:microsoft.com/office/officeart/2008/layout/CaptionedPictures"/>
    <dgm:cxn modelId="{27378829-9553-824F-92CE-B834282F52F5}" type="presOf" srcId="{31CC1694-0237-6248-B6F8-B3B3C5B52206}" destId="{D52F259C-2F4F-9A4A-BC46-41E2B41D2AA8}" srcOrd="0" destOrd="0" presId="urn:microsoft.com/office/officeart/2008/layout/CaptionedPictures"/>
    <dgm:cxn modelId="{BD2BF649-EE35-274C-A03A-F748B22BAD60}" srcId="{CC8BB5BB-37C7-8D45-82B2-1B16A9716394}" destId="{31CC1694-0237-6248-B6F8-B3B3C5B52206}" srcOrd="0" destOrd="0" parTransId="{A7738039-EDD9-D64A-A771-2970E2FA39F9}" sibTransId="{72DC354D-4984-344A-99DF-A77E54D38000}"/>
    <dgm:cxn modelId="{000E4B69-AFE0-C74C-9412-5C702AE47CC3}" srcId="{A5169162-E105-F046-9B04-E151502E0F4F}" destId="{53F22A72-2580-5549-82CD-435606EF883E}" srcOrd="0" destOrd="0" parTransId="{962A149B-6B3A-DA43-B6AB-887AF6FED85E}" sibTransId="{06D429E7-E443-0143-B273-76378E25A3B5}"/>
    <dgm:cxn modelId="{09374B69-E1CB-D742-9F61-E5D4AB82D62D}" type="presOf" srcId="{CC8BB5BB-37C7-8D45-82B2-1B16A9716394}" destId="{2E56C199-A926-204F-B7E9-245B5AD65C26}" srcOrd="0" destOrd="0" presId="urn:microsoft.com/office/officeart/2008/layout/CaptionedPictures"/>
    <dgm:cxn modelId="{D7A2C9A6-17A5-4F47-8859-4D27E0610782}" srcId="{AE35712E-DD15-9C41-B34F-5E40566B0096}" destId="{CC8BB5BB-37C7-8D45-82B2-1B16A9716394}" srcOrd="1" destOrd="0" parTransId="{A06A1B22-5149-0947-8788-299D391642B5}" sibTransId="{9FEE7907-E444-4F4E-9CB5-7148878F2609}"/>
    <dgm:cxn modelId="{4C0E0DAE-1B3A-3D42-9CDB-A08DA663BD36}" type="presOf" srcId="{AE35712E-DD15-9C41-B34F-5E40566B0096}" destId="{062A00C6-5A82-8F4C-BA7F-B8903F341C1D}" srcOrd="0" destOrd="0" presId="urn:microsoft.com/office/officeart/2008/layout/CaptionedPictures"/>
    <dgm:cxn modelId="{1BA801C0-DF0B-6041-94F6-32E7DAEC3439}" type="presOf" srcId="{33113713-2E15-9C45-B115-27B48F041FE3}" destId="{88F68E58-AE4A-2C40-B7A2-BF3D82B30EEA}" srcOrd="0" destOrd="0" presId="urn:microsoft.com/office/officeart/2008/layout/CaptionedPictures"/>
    <dgm:cxn modelId="{DB7039CB-F38E-5C46-8A2A-589B3FB932A9}" srcId="{AE35712E-DD15-9C41-B34F-5E40566B0096}" destId="{E23FD287-2009-494E-8EFE-343D4FD7B8DA}" srcOrd="2" destOrd="0" parTransId="{F3B8D847-DF0F-5A45-A2D7-F488F8995726}" sibTransId="{1E2494BA-2C00-6F48-8C27-7821EB3ABA95}"/>
    <dgm:cxn modelId="{BBF84FF4-FE3C-CF49-9914-2383B7904063}" srcId="{E23FD287-2009-494E-8EFE-343D4FD7B8DA}" destId="{33113713-2E15-9C45-B115-27B48F041FE3}" srcOrd="0" destOrd="0" parTransId="{53537DED-874E-0A47-A60B-4A5FEC20B18F}" sibTransId="{36975A2E-07FD-B445-B05F-04408AF2A136}"/>
    <dgm:cxn modelId="{4B20DE87-9BB8-214E-9D56-667977C0F53A}" type="presParOf" srcId="{062A00C6-5A82-8F4C-BA7F-B8903F341C1D}" destId="{4487F6DB-12FB-4D41-A56C-E56BD728C1F0}" srcOrd="0" destOrd="0" presId="urn:microsoft.com/office/officeart/2008/layout/CaptionedPictures"/>
    <dgm:cxn modelId="{D5660DDF-FE58-CA4F-A9BE-5B5369ACCCC7}" type="presParOf" srcId="{4487F6DB-12FB-4D41-A56C-E56BD728C1F0}" destId="{FF3F93BD-FD03-A846-95E5-C91AADBE8A5B}" srcOrd="0" destOrd="0" presId="urn:microsoft.com/office/officeart/2008/layout/CaptionedPictures"/>
    <dgm:cxn modelId="{70AB943F-17B9-2F44-ADBE-2E42FB4ADCF0}" type="presParOf" srcId="{4487F6DB-12FB-4D41-A56C-E56BD728C1F0}" destId="{084B19F0-0486-D54C-B252-097E2F00D198}" srcOrd="1" destOrd="0" presId="urn:microsoft.com/office/officeart/2008/layout/CaptionedPictures"/>
    <dgm:cxn modelId="{6B172BCC-4DDC-8F45-9ADD-361C6D5D91D8}" type="presParOf" srcId="{4487F6DB-12FB-4D41-A56C-E56BD728C1F0}" destId="{2C075E28-A35A-DE44-B39F-6D77D34145C0}" srcOrd="2" destOrd="0" presId="urn:microsoft.com/office/officeart/2008/layout/CaptionedPictures"/>
    <dgm:cxn modelId="{1D17189B-4F41-6342-962B-3C4851E6213F}" type="presParOf" srcId="{2C075E28-A35A-DE44-B39F-6D77D34145C0}" destId="{BDD367ED-8A5A-7843-A1B4-1C6BF3655DEF}" srcOrd="0" destOrd="0" presId="urn:microsoft.com/office/officeart/2008/layout/CaptionedPictures"/>
    <dgm:cxn modelId="{51A8065B-CA52-F148-B94D-74E2B71034E6}" type="presParOf" srcId="{2C075E28-A35A-DE44-B39F-6D77D34145C0}" destId="{EAF4A088-79F8-3349-A2B2-CCF4A2118C43}" srcOrd="1" destOrd="0" presId="urn:microsoft.com/office/officeart/2008/layout/CaptionedPictures"/>
    <dgm:cxn modelId="{B29958F8-7D84-DD4E-835F-BACEB1698A44}" type="presParOf" srcId="{062A00C6-5A82-8F4C-BA7F-B8903F341C1D}" destId="{12439DBA-F347-DE41-A8C9-13932C74DC0B}" srcOrd="1" destOrd="0" presId="urn:microsoft.com/office/officeart/2008/layout/CaptionedPictures"/>
    <dgm:cxn modelId="{C4182CF7-7892-024D-AEB3-7890CC8CE098}" type="presParOf" srcId="{062A00C6-5A82-8F4C-BA7F-B8903F341C1D}" destId="{80BA392C-2781-0D43-8C9E-D4EA065A0C53}" srcOrd="2" destOrd="0" presId="urn:microsoft.com/office/officeart/2008/layout/CaptionedPictures"/>
    <dgm:cxn modelId="{ABCA2C0F-ED8F-964B-9C8F-DC158CCEC742}" type="presParOf" srcId="{80BA392C-2781-0D43-8C9E-D4EA065A0C53}" destId="{E61C1AD9-FB5B-3D45-A41E-B0EE2BADF917}" srcOrd="0" destOrd="0" presId="urn:microsoft.com/office/officeart/2008/layout/CaptionedPictures"/>
    <dgm:cxn modelId="{B1DC76DF-0266-8340-8A72-C9DD5FD15E04}" type="presParOf" srcId="{80BA392C-2781-0D43-8C9E-D4EA065A0C53}" destId="{08562662-D1DB-CE49-994A-5A7F27FF3ACA}" srcOrd="1" destOrd="0" presId="urn:microsoft.com/office/officeart/2008/layout/CaptionedPictures"/>
    <dgm:cxn modelId="{A0EC7727-21B4-9E40-BB72-AAF20CEE3639}" type="presParOf" srcId="{80BA392C-2781-0D43-8C9E-D4EA065A0C53}" destId="{81FC36F1-E6E0-5145-B9AA-08311AAD4FA2}" srcOrd="2" destOrd="0" presId="urn:microsoft.com/office/officeart/2008/layout/CaptionedPictures"/>
    <dgm:cxn modelId="{BF900964-321A-A04F-ADE9-EA4BC15F4928}" type="presParOf" srcId="{81FC36F1-E6E0-5145-B9AA-08311AAD4FA2}" destId="{D52F259C-2F4F-9A4A-BC46-41E2B41D2AA8}" srcOrd="0" destOrd="0" presId="urn:microsoft.com/office/officeart/2008/layout/CaptionedPictures"/>
    <dgm:cxn modelId="{9CBB0032-C695-A34F-B84F-1C1E40841D41}" type="presParOf" srcId="{81FC36F1-E6E0-5145-B9AA-08311AAD4FA2}" destId="{2E56C199-A926-204F-B7E9-245B5AD65C26}" srcOrd="1" destOrd="0" presId="urn:microsoft.com/office/officeart/2008/layout/CaptionedPictures"/>
    <dgm:cxn modelId="{0DDE0326-4371-6A46-9B27-60AB8651762E}" type="presParOf" srcId="{062A00C6-5A82-8F4C-BA7F-B8903F341C1D}" destId="{F2210A51-92D6-F849-97B8-9E6D3DEF7CB3}" srcOrd="3" destOrd="0" presId="urn:microsoft.com/office/officeart/2008/layout/CaptionedPictures"/>
    <dgm:cxn modelId="{AB67D84C-EF28-2D46-8777-398F815917EF}" type="presParOf" srcId="{062A00C6-5A82-8F4C-BA7F-B8903F341C1D}" destId="{DFFF5AE9-4CE3-A74E-9D59-E600EA6E5999}" srcOrd="4" destOrd="0" presId="urn:microsoft.com/office/officeart/2008/layout/CaptionedPictures"/>
    <dgm:cxn modelId="{C3FD5BC8-6BE5-904D-A6A9-75961D3D16F9}" type="presParOf" srcId="{DFFF5AE9-4CE3-A74E-9D59-E600EA6E5999}" destId="{76584166-E2B7-CB4C-AE9D-6FF484B08E3F}" srcOrd="0" destOrd="0" presId="urn:microsoft.com/office/officeart/2008/layout/CaptionedPictures"/>
    <dgm:cxn modelId="{FB79759F-D1FE-B446-AD9E-CF97B158B5C7}" type="presParOf" srcId="{DFFF5AE9-4CE3-A74E-9D59-E600EA6E5999}" destId="{F799F72E-5AD0-284A-92AB-FE0B79964522}" srcOrd="1" destOrd="0" presId="urn:microsoft.com/office/officeart/2008/layout/CaptionedPictures"/>
    <dgm:cxn modelId="{5770DF26-6D3A-634A-B657-0479E0B6879A}" type="presParOf" srcId="{DFFF5AE9-4CE3-A74E-9D59-E600EA6E5999}" destId="{0E7D3D46-9CB7-864C-B85D-CA7AFFAEDA37}" srcOrd="2" destOrd="0" presId="urn:microsoft.com/office/officeart/2008/layout/CaptionedPictures"/>
    <dgm:cxn modelId="{CEE63097-AB82-5D4C-8CA5-B987EF66472B}" type="presParOf" srcId="{0E7D3D46-9CB7-864C-B85D-CA7AFFAEDA37}" destId="{88F68E58-AE4A-2C40-B7A2-BF3D82B30EEA}" srcOrd="0" destOrd="0" presId="urn:microsoft.com/office/officeart/2008/layout/CaptionedPictures"/>
    <dgm:cxn modelId="{C7042326-7209-DA48-A1C6-2892A05907F6}" type="presParOf" srcId="{0E7D3D46-9CB7-864C-B85D-CA7AFFAEDA37}" destId="{906D0667-23EE-154A-A5EE-42860EEABF68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35712E-DD15-9C41-B34F-5E40566B0096}" type="doc">
      <dgm:prSet loTypeId="urn:microsoft.com/office/officeart/2008/layout/CaptionedPictures" loCatId="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A5169162-E105-F046-9B04-E151502E0F4F}">
      <dgm:prSet phldrT="[Текст]"/>
      <dgm:spPr/>
      <dgm:t>
        <a:bodyPr/>
        <a:lstStyle/>
        <a:p>
          <a:r>
            <a:rPr lang="ru-RU" dirty="0"/>
            <a:t>Коробков Николай</a:t>
          </a:r>
        </a:p>
      </dgm:t>
    </dgm:pt>
    <dgm:pt modelId="{07B50298-ED63-9646-8662-71DD1F36BAB9}" type="parTrans" cxnId="{A8A3DB1F-4803-5E4D-8CC9-A1E6B0B00A28}">
      <dgm:prSet/>
      <dgm:spPr/>
      <dgm:t>
        <a:bodyPr/>
        <a:lstStyle/>
        <a:p>
          <a:endParaRPr lang="ru-RU"/>
        </a:p>
      </dgm:t>
    </dgm:pt>
    <dgm:pt modelId="{BEAADB95-D503-8042-AF74-3AA6E8ECBE71}" type="sibTrans" cxnId="{A8A3DB1F-4803-5E4D-8CC9-A1E6B0B00A28}">
      <dgm:prSet/>
      <dgm:spPr/>
      <dgm:t>
        <a:bodyPr/>
        <a:lstStyle/>
        <a:p>
          <a:endParaRPr lang="ru-RU"/>
        </a:p>
      </dgm:t>
    </dgm:pt>
    <dgm:pt modelId="{53F22A72-2580-5549-82CD-435606EF883E}">
      <dgm:prSet phldrT="[Текст]"/>
      <dgm:spPr/>
      <dgm:t>
        <a:bodyPr/>
        <a:lstStyle/>
        <a:p>
          <a:r>
            <a:rPr lang="ru-RU" dirty="0"/>
            <a:t>Экономист</a:t>
          </a:r>
        </a:p>
      </dgm:t>
    </dgm:pt>
    <dgm:pt modelId="{962A149B-6B3A-DA43-B6AB-887AF6FED85E}" type="parTrans" cxnId="{000E4B69-AFE0-C74C-9412-5C702AE47CC3}">
      <dgm:prSet/>
      <dgm:spPr/>
      <dgm:t>
        <a:bodyPr/>
        <a:lstStyle/>
        <a:p>
          <a:endParaRPr lang="ru-RU"/>
        </a:p>
      </dgm:t>
    </dgm:pt>
    <dgm:pt modelId="{06D429E7-E443-0143-B273-76378E25A3B5}" type="sibTrans" cxnId="{000E4B69-AFE0-C74C-9412-5C702AE47CC3}">
      <dgm:prSet/>
      <dgm:spPr/>
      <dgm:t>
        <a:bodyPr/>
        <a:lstStyle/>
        <a:p>
          <a:endParaRPr lang="ru-RU"/>
        </a:p>
      </dgm:t>
    </dgm:pt>
    <dgm:pt modelId="{062A00C6-5A82-8F4C-BA7F-B8903F341C1D}" type="pres">
      <dgm:prSet presAssocID="{AE35712E-DD15-9C41-B34F-5E40566B0096}" presName="Name0" presStyleCnt="0">
        <dgm:presLayoutVars>
          <dgm:chMax/>
          <dgm:chPref/>
          <dgm:dir/>
        </dgm:presLayoutVars>
      </dgm:prSet>
      <dgm:spPr/>
    </dgm:pt>
    <dgm:pt modelId="{4487F6DB-12FB-4D41-A56C-E56BD728C1F0}" type="pres">
      <dgm:prSet presAssocID="{A5169162-E105-F046-9B04-E151502E0F4F}" presName="composite" presStyleCnt="0">
        <dgm:presLayoutVars>
          <dgm:chMax val="1"/>
          <dgm:chPref val="1"/>
        </dgm:presLayoutVars>
      </dgm:prSet>
      <dgm:spPr/>
    </dgm:pt>
    <dgm:pt modelId="{FF3F93BD-FD03-A846-95E5-C91AADBE8A5B}" type="pres">
      <dgm:prSet presAssocID="{A5169162-E105-F046-9B04-E151502E0F4F}" presName="Accent" presStyleLbl="trAlignAcc1" presStyleIdx="0" presStyleCnt="1">
        <dgm:presLayoutVars>
          <dgm:chMax val="0"/>
          <dgm:chPref val="0"/>
        </dgm:presLayoutVars>
      </dgm:prSet>
      <dgm:spPr/>
    </dgm:pt>
    <dgm:pt modelId="{084B19F0-0486-D54C-B252-097E2F00D198}" type="pres">
      <dgm:prSet presAssocID="{A5169162-E105-F046-9B04-E151502E0F4F}" presName="Image" presStyleLbl="alignImgPlace1" presStyleIdx="0" presStyleCnt="1">
        <dgm:presLayoutVars>
          <dgm:chMax val="0"/>
          <dgm:chPref val="0"/>
        </dgm:presLayoutVars>
      </dgm:prSet>
      <dgm:spPr/>
    </dgm:pt>
    <dgm:pt modelId="{2C075E28-A35A-DE44-B39F-6D77D34145C0}" type="pres">
      <dgm:prSet presAssocID="{A5169162-E105-F046-9B04-E151502E0F4F}" presName="ChildComposite" presStyleCnt="0"/>
      <dgm:spPr/>
    </dgm:pt>
    <dgm:pt modelId="{BDD367ED-8A5A-7843-A1B4-1C6BF3655DEF}" type="pres">
      <dgm:prSet presAssocID="{A5169162-E105-F046-9B04-E151502E0F4F}" presName="Child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EAF4A088-79F8-3349-A2B2-CCF4A2118C43}" type="pres">
      <dgm:prSet presAssocID="{A5169162-E105-F046-9B04-E151502E0F4F}" presName="Parent" presStyleLbl="revTx" presStyleIdx="0" presStyleCnt="1">
        <dgm:presLayoutVars>
          <dgm:chMax val="1"/>
          <dgm:chPref val="0"/>
          <dgm:bulletEnabled val="1"/>
        </dgm:presLayoutVars>
      </dgm:prSet>
      <dgm:spPr/>
    </dgm:pt>
  </dgm:ptLst>
  <dgm:cxnLst>
    <dgm:cxn modelId="{DA509C04-DF6A-9E4D-ACCD-16443CCCD518}" type="presOf" srcId="{53F22A72-2580-5549-82CD-435606EF883E}" destId="{BDD367ED-8A5A-7843-A1B4-1C6BF3655DEF}" srcOrd="0" destOrd="0" presId="urn:microsoft.com/office/officeart/2008/layout/CaptionedPictures"/>
    <dgm:cxn modelId="{A8A3DB1F-4803-5E4D-8CC9-A1E6B0B00A28}" srcId="{AE35712E-DD15-9C41-B34F-5E40566B0096}" destId="{A5169162-E105-F046-9B04-E151502E0F4F}" srcOrd="0" destOrd="0" parTransId="{07B50298-ED63-9646-8662-71DD1F36BAB9}" sibTransId="{BEAADB95-D503-8042-AF74-3AA6E8ECBE71}"/>
    <dgm:cxn modelId="{1264FA20-97A0-DE41-B499-A6122C1CE56F}" type="presOf" srcId="{A5169162-E105-F046-9B04-E151502E0F4F}" destId="{EAF4A088-79F8-3349-A2B2-CCF4A2118C43}" srcOrd="0" destOrd="0" presId="urn:microsoft.com/office/officeart/2008/layout/CaptionedPictures"/>
    <dgm:cxn modelId="{000E4B69-AFE0-C74C-9412-5C702AE47CC3}" srcId="{A5169162-E105-F046-9B04-E151502E0F4F}" destId="{53F22A72-2580-5549-82CD-435606EF883E}" srcOrd="0" destOrd="0" parTransId="{962A149B-6B3A-DA43-B6AB-887AF6FED85E}" sibTransId="{06D429E7-E443-0143-B273-76378E25A3B5}"/>
    <dgm:cxn modelId="{4C0E0DAE-1B3A-3D42-9CDB-A08DA663BD36}" type="presOf" srcId="{AE35712E-DD15-9C41-B34F-5E40566B0096}" destId="{062A00C6-5A82-8F4C-BA7F-B8903F341C1D}" srcOrd="0" destOrd="0" presId="urn:microsoft.com/office/officeart/2008/layout/CaptionedPictures"/>
    <dgm:cxn modelId="{4B20DE87-9BB8-214E-9D56-667977C0F53A}" type="presParOf" srcId="{062A00C6-5A82-8F4C-BA7F-B8903F341C1D}" destId="{4487F6DB-12FB-4D41-A56C-E56BD728C1F0}" srcOrd="0" destOrd="0" presId="urn:microsoft.com/office/officeart/2008/layout/CaptionedPictures"/>
    <dgm:cxn modelId="{D5660DDF-FE58-CA4F-A9BE-5B5369ACCCC7}" type="presParOf" srcId="{4487F6DB-12FB-4D41-A56C-E56BD728C1F0}" destId="{FF3F93BD-FD03-A846-95E5-C91AADBE8A5B}" srcOrd="0" destOrd="0" presId="urn:microsoft.com/office/officeart/2008/layout/CaptionedPictures"/>
    <dgm:cxn modelId="{70AB943F-17B9-2F44-ADBE-2E42FB4ADCF0}" type="presParOf" srcId="{4487F6DB-12FB-4D41-A56C-E56BD728C1F0}" destId="{084B19F0-0486-D54C-B252-097E2F00D198}" srcOrd="1" destOrd="0" presId="urn:microsoft.com/office/officeart/2008/layout/CaptionedPictures"/>
    <dgm:cxn modelId="{6B172BCC-4DDC-8F45-9ADD-361C6D5D91D8}" type="presParOf" srcId="{4487F6DB-12FB-4D41-A56C-E56BD728C1F0}" destId="{2C075E28-A35A-DE44-B39F-6D77D34145C0}" srcOrd="2" destOrd="0" presId="urn:microsoft.com/office/officeart/2008/layout/CaptionedPictures"/>
    <dgm:cxn modelId="{1D17189B-4F41-6342-962B-3C4851E6213F}" type="presParOf" srcId="{2C075E28-A35A-DE44-B39F-6D77D34145C0}" destId="{BDD367ED-8A5A-7843-A1B4-1C6BF3655DEF}" srcOrd="0" destOrd="0" presId="urn:microsoft.com/office/officeart/2008/layout/CaptionedPictures"/>
    <dgm:cxn modelId="{51A8065B-CA52-F148-B94D-74E2B71034E6}" type="presParOf" srcId="{2C075E28-A35A-DE44-B39F-6D77D34145C0}" destId="{EAF4A088-79F8-3349-A2B2-CCF4A2118C43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E35712E-DD15-9C41-B34F-5E40566B0096}" type="doc">
      <dgm:prSet loTypeId="urn:microsoft.com/office/officeart/2008/layout/CaptionedPictures" loCatId="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A5169162-E105-F046-9B04-E151502E0F4F}">
      <dgm:prSet phldrT="[Текст]"/>
      <dgm:spPr/>
      <dgm:t>
        <a:bodyPr/>
        <a:lstStyle/>
        <a:p>
          <a:r>
            <a:rPr lang="ru-RU" dirty="0" err="1"/>
            <a:t>Малашихина</a:t>
          </a:r>
          <a:r>
            <a:rPr lang="ru-RU" dirty="0"/>
            <a:t> Екатерина</a:t>
          </a:r>
        </a:p>
      </dgm:t>
    </dgm:pt>
    <dgm:pt modelId="{07B50298-ED63-9646-8662-71DD1F36BAB9}" type="parTrans" cxnId="{A8A3DB1F-4803-5E4D-8CC9-A1E6B0B00A28}">
      <dgm:prSet/>
      <dgm:spPr/>
      <dgm:t>
        <a:bodyPr/>
        <a:lstStyle/>
        <a:p>
          <a:endParaRPr lang="ru-RU"/>
        </a:p>
      </dgm:t>
    </dgm:pt>
    <dgm:pt modelId="{BEAADB95-D503-8042-AF74-3AA6E8ECBE71}" type="sibTrans" cxnId="{A8A3DB1F-4803-5E4D-8CC9-A1E6B0B00A28}">
      <dgm:prSet/>
      <dgm:spPr/>
      <dgm:t>
        <a:bodyPr/>
        <a:lstStyle/>
        <a:p>
          <a:endParaRPr lang="ru-RU"/>
        </a:p>
      </dgm:t>
    </dgm:pt>
    <dgm:pt modelId="{53F22A72-2580-5549-82CD-435606EF883E}">
      <dgm:prSet phldrT="[Текст]"/>
      <dgm:spPr/>
      <dgm:t>
        <a:bodyPr/>
        <a:lstStyle/>
        <a:p>
          <a:r>
            <a:rPr lang="en-US" dirty="0"/>
            <a:t>IR </a:t>
          </a:r>
          <a:r>
            <a:rPr lang="ru-RU" dirty="0"/>
            <a:t>специалист</a:t>
          </a:r>
        </a:p>
      </dgm:t>
    </dgm:pt>
    <dgm:pt modelId="{962A149B-6B3A-DA43-B6AB-887AF6FED85E}" type="parTrans" cxnId="{000E4B69-AFE0-C74C-9412-5C702AE47CC3}">
      <dgm:prSet/>
      <dgm:spPr/>
      <dgm:t>
        <a:bodyPr/>
        <a:lstStyle/>
        <a:p>
          <a:endParaRPr lang="ru-RU"/>
        </a:p>
      </dgm:t>
    </dgm:pt>
    <dgm:pt modelId="{06D429E7-E443-0143-B273-76378E25A3B5}" type="sibTrans" cxnId="{000E4B69-AFE0-C74C-9412-5C702AE47CC3}">
      <dgm:prSet/>
      <dgm:spPr/>
      <dgm:t>
        <a:bodyPr/>
        <a:lstStyle/>
        <a:p>
          <a:endParaRPr lang="ru-RU"/>
        </a:p>
      </dgm:t>
    </dgm:pt>
    <dgm:pt modelId="{062A00C6-5A82-8F4C-BA7F-B8903F341C1D}" type="pres">
      <dgm:prSet presAssocID="{AE35712E-DD15-9C41-B34F-5E40566B0096}" presName="Name0" presStyleCnt="0">
        <dgm:presLayoutVars>
          <dgm:chMax/>
          <dgm:chPref/>
          <dgm:dir/>
        </dgm:presLayoutVars>
      </dgm:prSet>
      <dgm:spPr/>
    </dgm:pt>
    <dgm:pt modelId="{4487F6DB-12FB-4D41-A56C-E56BD728C1F0}" type="pres">
      <dgm:prSet presAssocID="{A5169162-E105-F046-9B04-E151502E0F4F}" presName="composite" presStyleCnt="0">
        <dgm:presLayoutVars>
          <dgm:chMax val="1"/>
          <dgm:chPref val="1"/>
        </dgm:presLayoutVars>
      </dgm:prSet>
      <dgm:spPr/>
    </dgm:pt>
    <dgm:pt modelId="{FF3F93BD-FD03-A846-95E5-C91AADBE8A5B}" type="pres">
      <dgm:prSet presAssocID="{A5169162-E105-F046-9B04-E151502E0F4F}" presName="Accent" presStyleLbl="trAlignAcc1" presStyleIdx="0" presStyleCnt="1">
        <dgm:presLayoutVars>
          <dgm:chMax val="0"/>
          <dgm:chPref val="0"/>
        </dgm:presLayoutVars>
      </dgm:prSet>
      <dgm:spPr/>
    </dgm:pt>
    <dgm:pt modelId="{084B19F0-0486-D54C-B252-097E2F00D198}" type="pres">
      <dgm:prSet presAssocID="{A5169162-E105-F046-9B04-E151502E0F4F}" presName="Image" presStyleLbl="alignImgPlace1" presStyleIdx="0" presStyleCnt="1" custLinFactNeighborX="-1924" custLinFactNeighborY="199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</dgm:spPr>
    </dgm:pt>
    <dgm:pt modelId="{2C075E28-A35A-DE44-B39F-6D77D34145C0}" type="pres">
      <dgm:prSet presAssocID="{A5169162-E105-F046-9B04-E151502E0F4F}" presName="ChildComposite" presStyleCnt="0"/>
      <dgm:spPr/>
    </dgm:pt>
    <dgm:pt modelId="{BDD367ED-8A5A-7843-A1B4-1C6BF3655DEF}" type="pres">
      <dgm:prSet presAssocID="{A5169162-E105-F046-9B04-E151502E0F4F}" presName="Child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EAF4A088-79F8-3349-A2B2-CCF4A2118C43}" type="pres">
      <dgm:prSet presAssocID="{A5169162-E105-F046-9B04-E151502E0F4F}" presName="Parent" presStyleLbl="revTx" presStyleIdx="0" presStyleCnt="1">
        <dgm:presLayoutVars>
          <dgm:chMax val="1"/>
          <dgm:chPref val="0"/>
          <dgm:bulletEnabled val="1"/>
        </dgm:presLayoutVars>
      </dgm:prSet>
      <dgm:spPr/>
    </dgm:pt>
  </dgm:ptLst>
  <dgm:cxnLst>
    <dgm:cxn modelId="{DA509C04-DF6A-9E4D-ACCD-16443CCCD518}" type="presOf" srcId="{53F22A72-2580-5549-82CD-435606EF883E}" destId="{BDD367ED-8A5A-7843-A1B4-1C6BF3655DEF}" srcOrd="0" destOrd="0" presId="urn:microsoft.com/office/officeart/2008/layout/CaptionedPictures"/>
    <dgm:cxn modelId="{A8A3DB1F-4803-5E4D-8CC9-A1E6B0B00A28}" srcId="{AE35712E-DD15-9C41-B34F-5E40566B0096}" destId="{A5169162-E105-F046-9B04-E151502E0F4F}" srcOrd="0" destOrd="0" parTransId="{07B50298-ED63-9646-8662-71DD1F36BAB9}" sibTransId="{BEAADB95-D503-8042-AF74-3AA6E8ECBE71}"/>
    <dgm:cxn modelId="{1264FA20-97A0-DE41-B499-A6122C1CE56F}" type="presOf" srcId="{A5169162-E105-F046-9B04-E151502E0F4F}" destId="{EAF4A088-79F8-3349-A2B2-CCF4A2118C43}" srcOrd="0" destOrd="0" presId="urn:microsoft.com/office/officeart/2008/layout/CaptionedPictures"/>
    <dgm:cxn modelId="{000E4B69-AFE0-C74C-9412-5C702AE47CC3}" srcId="{A5169162-E105-F046-9B04-E151502E0F4F}" destId="{53F22A72-2580-5549-82CD-435606EF883E}" srcOrd="0" destOrd="0" parTransId="{962A149B-6B3A-DA43-B6AB-887AF6FED85E}" sibTransId="{06D429E7-E443-0143-B273-76378E25A3B5}"/>
    <dgm:cxn modelId="{4C0E0DAE-1B3A-3D42-9CDB-A08DA663BD36}" type="presOf" srcId="{AE35712E-DD15-9C41-B34F-5E40566B0096}" destId="{062A00C6-5A82-8F4C-BA7F-B8903F341C1D}" srcOrd="0" destOrd="0" presId="urn:microsoft.com/office/officeart/2008/layout/CaptionedPictures"/>
    <dgm:cxn modelId="{4B20DE87-9BB8-214E-9D56-667977C0F53A}" type="presParOf" srcId="{062A00C6-5A82-8F4C-BA7F-B8903F341C1D}" destId="{4487F6DB-12FB-4D41-A56C-E56BD728C1F0}" srcOrd="0" destOrd="0" presId="urn:microsoft.com/office/officeart/2008/layout/CaptionedPictures"/>
    <dgm:cxn modelId="{D5660DDF-FE58-CA4F-A9BE-5B5369ACCCC7}" type="presParOf" srcId="{4487F6DB-12FB-4D41-A56C-E56BD728C1F0}" destId="{FF3F93BD-FD03-A846-95E5-C91AADBE8A5B}" srcOrd="0" destOrd="0" presId="urn:microsoft.com/office/officeart/2008/layout/CaptionedPictures"/>
    <dgm:cxn modelId="{70AB943F-17B9-2F44-ADBE-2E42FB4ADCF0}" type="presParOf" srcId="{4487F6DB-12FB-4D41-A56C-E56BD728C1F0}" destId="{084B19F0-0486-D54C-B252-097E2F00D198}" srcOrd="1" destOrd="0" presId="urn:microsoft.com/office/officeart/2008/layout/CaptionedPictures"/>
    <dgm:cxn modelId="{6B172BCC-4DDC-8F45-9ADD-361C6D5D91D8}" type="presParOf" srcId="{4487F6DB-12FB-4D41-A56C-E56BD728C1F0}" destId="{2C075E28-A35A-DE44-B39F-6D77D34145C0}" srcOrd="2" destOrd="0" presId="urn:microsoft.com/office/officeart/2008/layout/CaptionedPictures"/>
    <dgm:cxn modelId="{1D17189B-4F41-6342-962B-3C4851E6213F}" type="presParOf" srcId="{2C075E28-A35A-DE44-B39F-6D77D34145C0}" destId="{BDD367ED-8A5A-7843-A1B4-1C6BF3655DEF}" srcOrd="0" destOrd="0" presId="urn:microsoft.com/office/officeart/2008/layout/CaptionedPictures"/>
    <dgm:cxn modelId="{51A8065B-CA52-F148-B94D-74E2B71034E6}" type="presParOf" srcId="{2C075E28-A35A-DE44-B39F-6D77D34145C0}" destId="{EAF4A088-79F8-3349-A2B2-CCF4A2118C43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82509E-50E9-7B44-8906-771EEADE991A}">
      <dsp:nvSpPr>
        <dsp:cNvPr id="0" name=""/>
        <dsp:cNvSpPr/>
      </dsp:nvSpPr>
      <dsp:spPr>
        <a:xfrm>
          <a:off x="0" y="309443"/>
          <a:ext cx="3139184" cy="188351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проводить сопоставление и устанавливать группу обуви</a:t>
          </a:r>
        </a:p>
      </dsp:txBody>
      <dsp:txXfrm>
        <a:off x="0" y="309443"/>
        <a:ext cx="3139184" cy="1883510"/>
      </dsp:txXfrm>
    </dsp:sp>
    <dsp:sp modelId="{04590799-EDAF-9E4B-A771-15FA40BDBD69}">
      <dsp:nvSpPr>
        <dsp:cNvPr id="0" name=""/>
        <dsp:cNvSpPr/>
      </dsp:nvSpPr>
      <dsp:spPr>
        <a:xfrm>
          <a:off x="3453102" y="309443"/>
          <a:ext cx="3139184" cy="188351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по общим признакам исключать из группы</a:t>
          </a:r>
        </a:p>
      </dsp:txBody>
      <dsp:txXfrm>
        <a:off x="3453102" y="309443"/>
        <a:ext cx="3139184" cy="1883510"/>
      </dsp:txXfrm>
    </dsp:sp>
    <dsp:sp modelId="{E8E2E81C-0FFC-0643-B02C-C0C0F2AA46E1}">
      <dsp:nvSpPr>
        <dsp:cNvPr id="0" name=""/>
        <dsp:cNvSpPr/>
      </dsp:nvSpPr>
      <dsp:spPr>
        <a:xfrm>
          <a:off x="6906205" y="309443"/>
          <a:ext cx="3139184" cy="188351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определять индивидуально-конкретное тождество</a:t>
          </a:r>
        </a:p>
      </dsp:txBody>
      <dsp:txXfrm>
        <a:off x="6906205" y="309443"/>
        <a:ext cx="3139184" cy="1883510"/>
      </dsp:txXfrm>
    </dsp:sp>
    <dsp:sp modelId="{75B367D3-0798-7D4E-8393-B135D8B554D6}">
      <dsp:nvSpPr>
        <dsp:cNvPr id="0" name=""/>
        <dsp:cNvSpPr/>
      </dsp:nvSpPr>
      <dsp:spPr>
        <a:xfrm>
          <a:off x="0" y="2506872"/>
          <a:ext cx="3139184" cy="188351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определять размеры обуви</a:t>
          </a:r>
        </a:p>
      </dsp:txBody>
      <dsp:txXfrm>
        <a:off x="0" y="2506872"/>
        <a:ext cx="3139184" cy="1883510"/>
      </dsp:txXfrm>
    </dsp:sp>
    <dsp:sp modelId="{99FD39E9-6A08-A946-AC34-49E3CCCFEF53}">
      <dsp:nvSpPr>
        <dsp:cNvPr id="0" name=""/>
        <dsp:cNvSpPr/>
      </dsp:nvSpPr>
      <dsp:spPr>
        <a:xfrm>
          <a:off x="3453102" y="2506872"/>
          <a:ext cx="3139184" cy="188351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определять примерный рост человека по встроенной в программу формуле</a:t>
          </a:r>
        </a:p>
      </dsp:txBody>
      <dsp:txXfrm>
        <a:off x="3453102" y="2506872"/>
        <a:ext cx="3139184" cy="1883510"/>
      </dsp:txXfrm>
    </dsp:sp>
    <dsp:sp modelId="{B180842C-3583-0B4D-9BA0-0AAEF5FC3825}">
      <dsp:nvSpPr>
        <dsp:cNvPr id="0" name=""/>
        <dsp:cNvSpPr/>
      </dsp:nvSpPr>
      <dsp:spPr>
        <a:xfrm>
          <a:off x="6906205" y="2506872"/>
          <a:ext cx="3139184" cy="188351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itchFamily="2" charset="2"/>
            <a:buNone/>
          </a:pPr>
          <a:r>
            <a:rPr lang="ru-RU" sz="2000" kern="1200" dirty="0"/>
            <a:t>устанавливать особенности обуви (например, отобразившуюся в следе маркировку изготовителя)</a:t>
          </a:r>
        </a:p>
      </dsp:txBody>
      <dsp:txXfrm>
        <a:off x="6906205" y="2506872"/>
        <a:ext cx="3139184" cy="18835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82509E-50E9-7B44-8906-771EEADE991A}">
      <dsp:nvSpPr>
        <dsp:cNvPr id="0" name=""/>
        <dsp:cNvSpPr/>
      </dsp:nvSpPr>
      <dsp:spPr>
        <a:xfrm>
          <a:off x="1039" y="120387"/>
          <a:ext cx="4052557" cy="243153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Фотографирование следа (следов) обуви </a:t>
          </a:r>
        </a:p>
      </dsp:txBody>
      <dsp:txXfrm>
        <a:off x="1039" y="120387"/>
        <a:ext cx="4052557" cy="2431534"/>
      </dsp:txXfrm>
    </dsp:sp>
    <dsp:sp modelId="{04590799-EDAF-9E4B-A771-15FA40BDBD69}">
      <dsp:nvSpPr>
        <dsp:cNvPr id="0" name=""/>
        <dsp:cNvSpPr/>
      </dsp:nvSpPr>
      <dsp:spPr>
        <a:xfrm>
          <a:off x="4458851" y="98017"/>
          <a:ext cx="4052557" cy="243153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Пробная генерация 3</a:t>
          </a:r>
          <a:r>
            <a:rPr lang="en-US" sz="3500" kern="1200" dirty="0"/>
            <a:t>D</a:t>
          </a:r>
          <a:r>
            <a:rPr lang="ru-RU" sz="3500" kern="1200" dirty="0"/>
            <a:t>-модели на основе полученных снимков</a:t>
          </a:r>
        </a:p>
      </dsp:txBody>
      <dsp:txXfrm>
        <a:off x="4458851" y="98017"/>
        <a:ext cx="4052557" cy="24315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F93BD-FD03-A846-95E5-C91AADBE8A5B}">
      <dsp:nvSpPr>
        <dsp:cNvPr id="0" name=""/>
        <dsp:cNvSpPr/>
      </dsp:nvSpPr>
      <dsp:spPr>
        <a:xfrm>
          <a:off x="2299" y="890367"/>
          <a:ext cx="2124759" cy="2499717"/>
        </a:xfrm>
        <a:prstGeom prst="rect">
          <a:avLst/>
        </a:prstGeom>
        <a:solidFill>
          <a:schemeClr val="accent6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4B19F0-0486-D54C-B252-097E2F00D198}">
      <dsp:nvSpPr>
        <dsp:cNvPr id="0" name=""/>
        <dsp:cNvSpPr/>
      </dsp:nvSpPr>
      <dsp:spPr>
        <a:xfrm>
          <a:off x="108537" y="990356"/>
          <a:ext cx="1912283" cy="1624816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D367ED-8A5A-7843-A1B4-1C6BF3655DEF}">
      <dsp:nvSpPr>
        <dsp:cNvPr id="0" name=""/>
        <dsp:cNvSpPr/>
      </dsp:nvSpPr>
      <dsp:spPr>
        <a:xfrm>
          <a:off x="108537" y="2865163"/>
          <a:ext cx="1912283" cy="4249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Капитан команды, менеджер проекта</a:t>
          </a:r>
        </a:p>
      </dsp:txBody>
      <dsp:txXfrm>
        <a:off x="108537" y="2865163"/>
        <a:ext cx="1912283" cy="424931"/>
      </dsp:txXfrm>
    </dsp:sp>
    <dsp:sp modelId="{EAF4A088-79F8-3349-A2B2-CCF4A2118C43}">
      <dsp:nvSpPr>
        <dsp:cNvPr id="0" name=""/>
        <dsp:cNvSpPr/>
      </dsp:nvSpPr>
      <dsp:spPr>
        <a:xfrm>
          <a:off x="108537" y="2615172"/>
          <a:ext cx="1912283" cy="2499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Гуляева Юлия </a:t>
          </a:r>
        </a:p>
      </dsp:txBody>
      <dsp:txXfrm>
        <a:off x="108537" y="2615172"/>
        <a:ext cx="1912283" cy="249991"/>
      </dsp:txXfrm>
    </dsp:sp>
    <dsp:sp modelId="{E61C1AD9-FB5B-3D45-A41E-B0EE2BADF917}">
      <dsp:nvSpPr>
        <dsp:cNvPr id="0" name=""/>
        <dsp:cNvSpPr/>
      </dsp:nvSpPr>
      <dsp:spPr>
        <a:xfrm>
          <a:off x="2548837" y="890367"/>
          <a:ext cx="2124759" cy="2499717"/>
        </a:xfrm>
        <a:prstGeom prst="rect">
          <a:avLst/>
        </a:prstGeom>
        <a:solidFill>
          <a:schemeClr val="accent6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562662-D1DB-CE49-994A-5A7F27FF3ACA}">
      <dsp:nvSpPr>
        <dsp:cNvPr id="0" name=""/>
        <dsp:cNvSpPr/>
      </dsp:nvSpPr>
      <dsp:spPr>
        <a:xfrm>
          <a:off x="2655075" y="990356"/>
          <a:ext cx="1912283" cy="162481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9000" b="-9000"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2F259C-2F4F-9A4A-BC46-41E2B41D2AA8}">
      <dsp:nvSpPr>
        <dsp:cNvPr id="0" name=""/>
        <dsp:cNvSpPr/>
      </dsp:nvSpPr>
      <dsp:spPr>
        <a:xfrm>
          <a:off x="2655075" y="2865163"/>
          <a:ext cx="1912283" cy="4249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Технический специалист</a:t>
          </a:r>
        </a:p>
      </dsp:txBody>
      <dsp:txXfrm>
        <a:off x="2655075" y="2865163"/>
        <a:ext cx="1912283" cy="424931"/>
      </dsp:txXfrm>
    </dsp:sp>
    <dsp:sp modelId="{2E56C199-A926-204F-B7E9-245B5AD65C26}">
      <dsp:nvSpPr>
        <dsp:cNvPr id="0" name=""/>
        <dsp:cNvSpPr/>
      </dsp:nvSpPr>
      <dsp:spPr>
        <a:xfrm>
          <a:off x="2655075" y="2615172"/>
          <a:ext cx="1912283" cy="2499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Баженова Елена</a:t>
          </a:r>
        </a:p>
      </dsp:txBody>
      <dsp:txXfrm>
        <a:off x="2655075" y="2615172"/>
        <a:ext cx="1912283" cy="249991"/>
      </dsp:txXfrm>
    </dsp:sp>
    <dsp:sp modelId="{76584166-E2B7-CB4C-AE9D-6FF484B08E3F}">
      <dsp:nvSpPr>
        <dsp:cNvPr id="0" name=""/>
        <dsp:cNvSpPr/>
      </dsp:nvSpPr>
      <dsp:spPr>
        <a:xfrm>
          <a:off x="5095376" y="890367"/>
          <a:ext cx="2124759" cy="2499717"/>
        </a:xfrm>
        <a:prstGeom prst="rect">
          <a:avLst/>
        </a:prstGeom>
        <a:solidFill>
          <a:schemeClr val="accent6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99F72E-5AD0-284A-92AB-FE0B79964522}">
      <dsp:nvSpPr>
        <dsp:cNvPr id="0" name=""/>
        <dsp:cNvSpPr/>
      </dsp:nvSpPr>
      <dsp:spPr>
        <a:xfrm>
          <a:off x="5208555" y="1025240"/>
          <a:ext cx="1912283" cy="162481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9000" b="-9000"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F68E58-AE4A-2C40-B7A2-BF3D82B30EEA}">
      <dsp:nvSpPr>
        <dsp:cNvPr id="0" name=""/>
        <dsp:cNvSpPr/>
      </dsp:nvSpPr>
      <dsp:spPr>
        <a:xfrm>
          <a:off x="5201614" y="2865163"/>
          <a:ext cx="1912283" cy="4249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Аналитик</a:t>
          </a:r>
        </a:p>
      </dsp:txBody>
      <dsp:txXfrm>
        <a:off x="5201614" y="2865163"/>
        <a:ext cx="1912283" cy="424931"/>
      </dsp:txXfrm>
    </dsp:sp>
    <dsp:sp modelId="{906D0667-23EE-154A-A5EE-42860EEABF68}">
      <dsp:nvSpPr>
        <dsp:cNvPr id="0" name=""/>
        <dsp:cNvSpPr/>
      </dsp:nvSpPr>
      <dsp:spPr>
        <a:xfrm>
          <a:off x="5201614" y="2615172"/>
          <a:ext cx="1912283" cy="2499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Крюкова Дарья</a:t>
          </a:r>
        </a:p>
      </dsp:txBody>
      <dsp:txXfrm>
        <a:off x="5201614" y="2615172"/>
        <a:ext cx="1912283" cy="2499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F93BD-FD03-A846-95E5-C91AADBE8A5B}">
      <dsp:nvSpPr>
        <dsp:cNvPr id="0" name=""/>
        <dsp:cNvSpPr/>
      </dsp:nvSpPr>
      <dsp:spPr>
        <a:xfrm>
          <a:off x="559894" y="0"/>
          <a:ext cx="2182210" cy="2567307"/>
        </a:xfrm>
        <a:prstGeom prst="rect">
          <a:avLst/>
        </a:prstGeom>
        <a:solidFill>
          <a:schemeClr val="accent6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4B19F0-0486-D54C-B252-097E2F00D198}">
      <dsp:nvSpPr>
        <dsp:cNvPr id="0" name=""/>
        <dsp:cNvSpPr/>
      </dsp:nvSpPr>
      <dsp:spPr>
        <a:xfrm>
          <a:off x="669005" y="102692"/>
          <a:ext cx="1963989" cy="1668749"/>
        </a:xfrm>
        <a:prstGeom prst="rect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D367ED-8A5A-7843-A1B4-1C6BF3655DEF}">
      <dsp:nvSpPr>
        <dsp:cNvPr id="0" name=""/>
        <dsp:cNvSpPr/>
      </dsp:nvSpPr>
      <dsp:spPr>
        <a:xfrm>
          <a:off x="669005" y="2028193"/>
          <a:ext cx="1963989" cy="4364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Экономист</a:t>
          </a:r>
        </a:p>
      </dsp:txBody>
      <dsp:txXfrm>
        <a:off x="669005" y="2028193"/>
        <a:ext cx="1963989" cy="436421"/>
      </dsp:txXfrm>
    </dsp:sp>
    <dsp:sp modelId="{EAF4A088-79F8-3349-A2B2-CCF4A2118C43}">
      <dsp:nvSpPr>
        <dsp:cNvPr id="0" name=""/>
        <dsp:cNvSpPr/>
      </dsp:nvSpPr>
      <dsp:spPr>
        <a:xfrm>
          <a:off x="669005" y="1771441"/>
          <a:ext cx="1963989" cy="256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Коробков Николай</a:t>
          </a:r>
        </a:p>
      </dsp:txBody>
      <dsp:txXfrm>
        <a:off x="669005" y="1771441"/>
        <a:ext cx="1963989" cy="2567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F93BD-FD03-A846-95E5-C91AADBE8A5B}">
      <dsp:nvSpPr>
        <dsp:cNvPr id="0" name=""/>
        <dsp:cNvSpPr/>
      </dsp:nvSpPr>
      <dsp:spPr>
        <a:xfrm>
          <a:off x="78979" y="0"/>
          <a:ext cx="2132457" cy="2508773"/>
        </a:xfrm>
        <a:prstGeom prst="rect">
          <a:avLst/>
        </a:prstGeom>
        <a:solidFill>
          <a:schemeClr val="accent6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4B19F0-0486-D54C-B252-097E2F00D198}">
      <dsp:nvSpPr>
        <dsp:cNvPr id="0" name=""/>
        <dsp:cNvSpPr/>
      </dsp:nvSpPr>
      <dsp:spPr>
        <a:xfrm>
          <a:off x="148676" y="132899"/>
          <a:ext cx="1919211" cy="163070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D367ED-8A5A-7843-A1B4-1C6BF3655DEF}">
      <dsp:nvSpPr>
        <dsp:cNvPr id="0" name=""/>
        <dsp:cNvSpPr/>
      </dsp:nvSpPr>
      <dsp:spPr>
        <a:xfrm>
          <a:off x="185602" y="1981950"/>
          <a:ext cx="1919211" cy="4264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IR </a:t>
          </a:r>
          <a:r>
            <a:rPr lang="ru-RU" sz="1100" kern="1200" dirty="0"/>
            <a:t>специалист</a:t>
          </a:r>
        </a:p>
      </dsp:txBody>
      <dsp:txXfrm>
        <a:off x="185602" y="1981950"/>
        <a:ext cx="1919211" cy="426471"/>
      </dsp:txXfrm>
    </dsp:sp>
    <dsp:sp modelId="{EAF4A088-79F8-3349-A2B2-CCF4A2118C43}">
      <dsp:nvSpPr>
        <dsp:cNvPr id="0" name=""/>
        <dsp:cNvSpPr/>
      </dsp:nvSpPr>
      <dsp:spPr>
        <a:xfrm>
          <a:off x="185602" y="1731053"/>
          <a:ext cx="1919211" cy="2508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 err="1"/>
            <a:t>Малашихина</a:t>
          </a:r>
          <a:r>
            <a:rPr lang="ru-RU" sz="1100" kern="1200" dirty="0"/>
            <a:t> Екатерина</a:t>
          </a:r>
        </a:p>
      </dsp:txBody>
      <dsp:txXfrm>
        <a:off x="185602" y="1731053"/>
        <a:ext cx="1919211" cy="2508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8B2A2-CD08-798B-035A-090F736E6B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86204BC-3FF5-A6A3-BB6A-5FB1A4136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D5F6ED-1026-0170-0BE4-4C4FF0CEB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E773-27DB-6E48-BCEB-C06FD991B2D8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ECBF74-4EEE-18EF-963A-3EEFC814D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2922F0-133D-93D2-5E10-A4C07211E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4A9F8-033F-AD42-A559-B9A3B6E1D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903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A32E8C-33B7-3886-684A-77A63A256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601C4-ACD3-3F7D-E3DF-D3D681D30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DA339C-9D4E-3132-620B-436AB3B15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E773-27DB-6E48-BCEB-C06FD991B2D8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AE263D-649A-FC65-00E9-E2CCCFAEF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46E19D-E74A-9EC1-12E9-7857CCC82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4A9F8-033F-AD42-A559-B9A3B6E1D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463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BCF08-DA3C-7AD2-C109-5085ACE9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9470D5-9D8F-DAED-6442-857DFDFFA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201A3-A5FD-3BA7-7161-A67400785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E773-27DB-6E48-BCEB-C06FD991B2D8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75E688-56D2-5A10-EA75-69F110027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1CF962-A22D-0DCB-7FBB-CD4A8F846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4A9F8-033F-AD42-A559-B9A3B6E1D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025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BA7E28-436A-E893-8DBE-707963A6D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2D16E7-5972-2559-885C-67FC4D7C15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0F5311-500E-D90B-27F0-B388F3A7D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616021-76A2-565C-CC76-3DA16240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E773-27DB-6E48-BCEB-C06FD991B2D8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416218-5CCE-488E-6F6C-8C562B003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AC0DF-8AA4-AA84-30A1-1B624DEF4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4A9F8-033F-AD42-A559-B9A3B6E1D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543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F5FD1-5ACA-79E7-59CA-6DF65D1CF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4F7C19-E7B0-D328-68BE-DCCAB4B81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525555-482D-428C-5C5A-A32BBB7F8D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AB90D6-5492-60CF-803D-493254E5A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E1E339E-39F5-AF91-E8B4-3340C85E61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806C6CA-6A0A-466A-BBDC-9C085597A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E773-27DB-6E48-BCEB-C06FD991B2D8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B8728B8-6611-DDEE-0F94-1E4D99B69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D297EB-E7A4-75CA-CC14-E116C57B1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4A9F8-033F-AD42-A559-B9A3B6E1D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723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0DED7A-F621-1200-F650-2B3FC4887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A7859F7-C8A9-A9AF-2AC4-065439FE5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E773-27DB-6E48-BCEB-C06FD991B2D8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28D81F-3625-3834-7171-C3A4F0B08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C67FD6-C3D9-32DE-F541-29EEA176B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4A9F8-033F-AD42-A559-B9A3B6E1D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84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9BD52BA-57C9-D6AA-06F4-34CC7F49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E773-27DB-6E48-BCEB-C06FD991B2D8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75D2356-6AAB-FA3E-4D18-293A0F149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2DEBCA-57D2-716D-DB8B-618F9896E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4A9F8-033F-AD42-A559-B9A3B6E1D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326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229AA8-F003-F919-E4CC-2F80E131E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BD1408-DA5C-4249-664C-63D24C35E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FCC2A7E-86AC-5F16-645A-CBA91A8351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AAFE99-A3D3-C898-D2E2-C2CF59EED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E773-27DB-6E48-BCEB-C06FD991B2D8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FDD272-D191-6DFF-AA8C-4E3FDF57D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3CEF64-D1DD-D96E-7BD9-54C5339D3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4A9F8-033F-AD42-A559-B9A3B6E1D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90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43D7A1-A897-20B0-265F-AFA559785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13A0298-F3BC-7F69-CBFC-EB7D916FC0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A7EF6B-ABB7-7F38-9966-5E8E924013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B34312-CC1B-6773-03E1-A90EF2889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E773-27DB-6E48-BCEB-C06FD991B2D8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2978390-405E-BF2E-1B27-5289E76F3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A9B1C0-A3F6-8DA4-6F48-A91BC3088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4A9F8-033F-AD42-A559-B9A3B6E1D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620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E1EE91-4C77-9D29-06C0-7CF2EDB6C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6320B5-DDBF-67DF-4A48-32FF1968B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92B110-2FDE-3740-50F7-3BEF15DAA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E773-27DB-6E48-BCEB-C06FD991B2D8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C80C39-843E-17C2-1D00-1361BEF79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B7028D-435B-3FD5-0B61-57AF7A752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4A9F8-033F-AD42-A559-B9A3B6E1D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921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47BC7BA-2319-5CB3-055E-F516AE7553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662D660-4D7E-0923-321B-2DC442BE5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FA9B90-1A56-91D6-B04E-D713D6337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E773-27DB-6E48-BCEB-C06FD991B2D8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ACB100-B6BB-C1CF-ED6F-07029D7CC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439E4E-2B0F-53D9-F370-3E738B8E7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4A9F8-033F-AD42-A559-B9A3B6E1D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294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8905DD-E77C-5F3D-05CC-BEF72278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770133-E1FD-7BE8-7EFB-E5A3C1367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657FB7-D386-84AC-04F7-613FA9AAD8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3E773-27DB-6E48-BCEB-C06FD991B2D8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6209A7-55A1-4214-3BD3-EE509BD2F0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B3CFB8-1FFF-1309-21A2-5B223F335B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4A9F8-033F-AD42-A559-B9A3B6E1D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957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17" Type="http://schemas.openxmlformats.org/officeDocument/2006/relationships/image" Target="../media/image9.jpeg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C16284-8B85-65DA-088C-9E6FFC50E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4485"/>
            <a:ext cx="9144000" cy="2387600"/>
          </a:xfrm>
        </p:spPr>
        <p:txBody>
          <a:bodyPr>
            <a:normAutofit/>
          </a:bodyPr>
          <a:lstStyle/>
          <a:p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Trace3D: Визуализация и анализ следов обуви»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6299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C3767D-3E8E-9FB2-9E56-E1ED9BD90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Функционал ПО «</a:t>
            </a:r>
            <a:r>
              <a:rPr lang="en-US" dirty="0"/>
              <a:t>Trace3D</a:t>
            </a:r>
            <a:r>
              <a:rPr lang="ru-RU" dirty="0"/>
              <a:t>»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748F105D-1CA2-2CB1-CC20-360760DB6E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4062173"/>
              </p:ext>
            </p:extLst>
          </p:nvPr>
        </p:nvGraphicFramePr>
        <p:xfrm>
          <a:off x="838200" y="1505414"/>
          <a:ext cx="10045390" cy="4699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D96ABE-D410-B5AA-81FA-10BD6C03A4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463" y="169692"/>
            <a:ext cx="1900254" cy="13357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76985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C3767D-3E8E-9FB2-9E56-E1ED9BD90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90" y="375635"/>
            <a:ext cx="10515600" cy="1325563"/>
          </a:xfrm>
        </p:spPr>
        <p:txBody>
          <a:bodyPr/>
          <a:lstStyle/>
          <a:p>
            <a:r>
              <a:rPr lang="ru-RU" dirty="0"/>
              <a:t>Функционал мобильного приложения «</a:t>
            </a:r>
            <a:r>
              <a:rPr lang="en-US" dirty="0"/>
              <a:t>Trace3D</a:t>
            </a:r>
            <a:r>
              <a:rPr lang="ru-RU" dirty="0"/>
              <a:t>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D96ABE-D410-B5AA-81FA-10BD6C03A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463" y="169692"/>
            <a:ext cx="1900254" cy="13357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AB0DF03C-8303-603E-97DF-4129829B34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4115672"/>
              </p:ext>
            </p:extLst>
          </p:nvPr>
        </p:nvGraphicFramePr>
        <p:xfrm>
          <a:off x="1986455" y="3057225"/>
          <a:ext cx="8512448" cy="2672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3B307EF-702C-077F-65F8-0D6FE75AE384}"/>
              </a:ext>
            </a:extLst>
          </p:cNvPr>
          <p:cNvSpPr txBox="1"/>
          <p:nvPr/>
        </p:nvSpPr>
        <p:spPr>
          <a:xfrm>
            <a:off x="1366344" y="2042744"/>
            <a:ext cx="9459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Для большей автоматизации работы, предлагаем в комплекте к ПО разработать мобильное приложение, которое будет иметь следующий функционал:</a:t>
            </a:r>
          </a:p>
        </p:txBody>
      </p:sp>
    </p:spTree>
    <p:extLst>
      <p:ext uri="{BB962C8B-B14F-4D97-AF65-F5344CB8AC3E}">
        <p14:creationId xmlns:p14="http://schemas.microsoft.com/office/powerpoint/2010/main" val="4240005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34A8D4-D166-79E4-AA56-07DED7295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Процесс фотографирование следа обуви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893089-1A48-3DCF-846E-16AB919065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5" t="20464" r="79791" b="49606"/>
          <a:stretch/>
        </p:blipFill>
        <p:spPr>
          <a:xfrm>
            <a:off x="685800" y="2333296"/>
            <a:ext cx="1324303" cy="15240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277642-673A-D37A-6A00-D06F312C02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20" t="59329" r="42656" b="3491"/>
          <a:stretch/>
        </p:blipFill>
        <p:spPr>
          <a:xfrm>
            <a:off x="6760379" y="4436532"/>
            <a:ext cx="1450428" cy="189361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0E38C6-AD07-7334-02A9-16CA1AE45D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39" t="20498" r="42051" b="50117"/>
          <a:stretch/>
        </p:blipFill>
        <p:spPr>
          <a:xfrm>
            <a:off x="6760379" y="2333296"/>
            <a:ext cx="1450428" cy="13696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31E58B-7BFD-9E07-052B-D5C5C41869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" t="59107" r="76910" b="2621"/>
          <a:stretch/>
        </p:blipFill>
        <p:spPr>
          <a:xfrm>
            <a:off x="664778" y="4499905"/>
            <a:ext cx="1534511" cy="18794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98A5AB-F007-CEA8-4DB1-8E86CD2B159C}"/>
              </a:ext>
            </a:extLst>
          </p:cNvPr>
          <p:cNvSpPr txBox="1"/>
          <p:nvPr/>
        </p:nvSpPr>
        <p:spPr>
          <a:xfrm>
            <a:off x="2144110" y="2427890"/>
            <a:ext cx="23017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Необходимо сделать 1 фотографию следа по правилам масштабной фотосъемки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A15003-D76D-C7D4-06AE-42BDDA89B132}"/>
              </a:ext>
            </a:extLst>
          </p:cNvPr>
          <p:cNvSpPr txBox="1"/>
          <p:nvPr/>
        </p:nvSpPr>
        <p:spPr>
          <a:xfrm>
            <a:off x="1273065" y="1780029"/>
            <a:ext cx="871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Шаг 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97F08C2-EE28-B6C0-4153-48BA20E38B1B}"/>
              </a:ext>
            </a:extLst>
          </p:cNvPr>
          <p:cNvSpPr/>
          <p:nvPr/>
        </p:nvSpPr>
        <p:spPr>
          <a:xfrm>
            <a:off x="1912883" y="4547825"/>
            <a:ext cx="441434" cy="5496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8D31DF-D21A-231E-90F4-5A8A960DD4FE}"/>
              </a:ext>
            </a:extLst>
          </p:cNvPr>
          <p:cNvSpPr txBox="1"/>
          <p:nvPr/>
        </p:nvSpPr>
        <p:spPr>
          <a:xfrm>
            <a:off x="2354317" y="4642420"/>
            <a:ext cx="24804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</a:pPr>
            <a:r>
              <a:rPr lang="ru-RU" dirty="0"/>
              <a:t>Необходимо сделать фотографии боковых сторон обнаруженного следа под разными углами (по 2-3 фотографии)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2EC333-B306-89D7-DB3F-5ECBFB1C5FDB}"/>
              </a:ext>
            </a:extLst>
          </p:cNvPr>
          <p:cNvSpPr txBox="1"/>
          <p:nvPr/>
        </p:nvSpPr>
        <p:spPr>
          <a:xfrm>
            <a:off x="1139058" y="4017896"/>
            <a:ext cx="871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Шаг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30F39F-84F6-BA34-92C5-243D3DBB492D}"/>
              </a:ext>
            </a:extLst>
          </p:cNvPr>
          <p:cNvSpPr txBox="1"/>
          <p:nvPr/>
        </p:nvSpPr>
        <p:spPr>
          <a:xfrm>
            <a:off x="7143092" y="1689957"/>
            <a:ext cx="871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Шаг 3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64CDAD-0686-DAFA-8293-3401A14E8292}"/>
              </a:ext>
            </a:extLst>
          </p:cNvPr>
          <p:cNvSpPr/>
          <p:nvPr/>
        </p:nvSpPr>
        <p:spPr>
          <a:xfrm>
            <a:off x="8014137" y="2538708"/>
            <a:ext cx="362608" cy="10663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3A1CC6-BE23-B0E6-5E12-25726E52B1A4}"/>
              </a:ext>
            </a:extLst>
          </p:cNvPr>
          <p:cNvSpPr txBox="1"/>
          <p:nvPr/>
        </p:nvSpPr>
        <p:spPr>
          <a:xfrm>
            <a:off x="8443747" y="1964695"/>
            <a:ext cx="24751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</a:pPr>
            <a:r>
              <a:rPr lang="ru-RU" dirty="0"/>
              <a:t>след обуви необходимо разделить на 6-8 секций и сделать фотографии над каждой из них по правилам детальной фотосъемки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05C130-50BC-0C64-05DA-B2B5C16D0FE2}"/>
              </a:ext>
            </a:extLst>
          </p:cNvPr>
          <p:cNvSpPr txBox="1"/>
          <p:nvPr/>
        </p:nvSpPr>
        <p:spPr>
          <a:xfrm>
            <a:off x="7143092" y="4083736"/>
            <a:ext cx="871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Шаг 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E560C3-7D55-0DDD-18DF-B56CC4BA18AF}"/>
              </a:ext>
            </a:extLst>
          </p:cNvPr>
          <p:cNvSpPr txBox="1"/>
          <p:nvPr/>
        </p:nvSpPr>
        <p:spPr>
          <a:xfrm>
            <a:off x="8577754" y="4146989"/>
            <a:ext cx="24751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dirty="0"/>
              <a:t>необходимо повторить этап №3, однако уделяя внимание всей окружающей области. Данный этап необходим для более точного построения впоследствии 3</a:t>
            </a:r>
            <a:r>
              <a:rPr lang="en-US" dirty="0"/>
              <a:t>D</a:t>
            </a:r>
            <a:r>
              <a:rPr lang="ru-RU" dirty="0"/>
              <a:t> модели. </a:t>
            </a:r>
          </a:p>
        </p:txBody>
      </p:sp>
    </p:spTree>
    <p:extLst>
      <p:ext uri="{BB962C8B-B14F-4D97-AF65-F5344CB8AC3E}">
        <p14:creationId xmlns:p14="http://schemas.microsoft.com/office/powerpoint/2010/main" val="1529356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822D0-D5F8-90A9-5390-44BFB5044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Примерный интерфейс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A39D0E-31F8-1563-E97D-33A3FA1F8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463" y="169692"/>
            <a:ext cx="1900254" cy="13357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A93E46-79C4-35E0-7E88-B17E9647F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217" y="1505414"/>
            <a:ext cx="6490620" cy="47894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05A7FA-0A13-49FD-59C6-CE7E0C3355AE}"/>
              </a:ext>
            </a:extLst>
          </p:cNvPr>
          <p:cNvSpPr txBox="1"/>
          <p:nvPr/>
        </p:nvSpPr>
        <p:spPr>
          <a:xfrm>
            <a:off x="8306105" y="2888166"/>
            <a:ext cx="28435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Примерный интерфейс программы на основе функции «Вычисление примерного роста человека»</a:t>
            </a:r>
          </a:p>
        </p:txBody>
      </p:sp>
    </p:spTree>
    <p:extLst>
      <p:ext uri="{BB962C8B-B14F-4D97-AF65-F5344CB8AC3E}">
        <p14:creationId xmlns:p14="http://schemas.microsoft.com/office/powerpoint/2010/main" val="483959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D61B7-8B28-0E1A-27C7-761F8CAE5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развития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0DDC0E-6BF3-DF9C-42B6-2FFBDCF83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440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/>
              <a:t>Создание команды</a:t>
            </a:r>
          </a:p>
          <a:p>
            <a:r>
              <a:rPr lang="ru-RU" dirty="0"/>
              <a:t>Проработка идеи</a:t>
            </a:r>
          </a:p>
          <a:p>
            <a:r>
              <a:rPr lang="ru-RU" dirty="0"/>
              <a:t>Анализ ЦА и ее потребностей</a:t>
            </a:r>
          </a:p>
          <a:p>
            <a:r>
              <a:rPr lang="ru-RU" dirty="0"/>
              <a:t>Поиск инвесторов-партнера</a:t>
            </a:r>
          </a:p>
          <a:p>
            <a:r>
              <a:rPr lang="ru-RU" dirty="0"/>
              <a:t>Создание </a:t>
            </a:r>
            <a:r>
              <a:rPr lang="en-US" dirty="0"/>
              <a:t>MVP</a:t>
            </a:r>
            <a:endParaRPr lang="ru-RU" dirty="0"/>
          </a:p>
          <a:p>
            <a:r>
              <a:rPr lang="ru-RU" dirty="0"/>
              <a:t>Выпуск альфа- и бета-версий, тестирование на целевой аудитории</a:t>
            </a:r>
          </a:p>
          <a:p>
            <a:r>
              <a:rPr lang="ru-RU" dirty="0"/>
              <a:t>Официальный запуск проекта</a:t>
            </a:r>
          </a:p>
          <a:p>
            <a:r>
              <a:rPr lang="ru-RU" dirty="0"/>
              <a:t>Технологическая поддержка и развитие проекта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801146-F71D-B452-CADB-FFE85EB22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463" y="169692"/>
            <a:ext cx="1900254" cy="13357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86276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D61B7-8B28-0E1A-27C7-761F8CAE5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Прогноз продаж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801146-F71D-B452-CADB-FFE85EB22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463" y="169692"/>
            <a:ext cx="1900254" cy="13357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524A5116-B437-C947-EFBF-0298D1529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0651"/>
            <a:ext cx="10196593" cy="9932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Разрабатываемое ПО будет распространяться по системе подписочной модели (продажа лицензии на определенный срок)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3A4200-D8A7-9494-628E-8602BDE35502}"/>
              </a:ext>
            </a:extLst>
          </p:cNvPr>
          <p:cNvSpPr txBox="1"/>
          <p:nvPr/>
        </p:nvSpPr>
        <p:spPr>
          <a:xfrm>
            <a:off x="787829" y="3429000"/>
            <a:ext cx="4539713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Для организаций: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</a:rPr>
              <a:t>Годовая подписка –– 220.000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</a:rPr>
              <a:t>Ежемесячная подписка –– 20. 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B3D420-0BC7-A05D-0940-ECB441404DCB}"/>
              </a:ext>
            </a:extLst>
          </p:cNvPr>
          <p:cNvSpPr txBox="1"/>
          <p:nvPr/>
        </p:nvSpPr>
        <p:spPr>
          <a:xfrm>
            <a:off x="6864460" y="3429000"/>
            <a:ext cx="4355024" cy="104966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Для частных экспертов: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</a:rPr>
              <a:t>Годовая подписка –– 110.000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</a:rPr>
              <a:t>Ежемесячная подписка –– 10.000</a:t>
            </a:r>
          </a:p>
        </p:txBody>
      </p:sp>
    </p:spTree>
    <p:extLst>
      <p:ext uri="{BB962C8B-B14F-4D97-AF65-F5344CB8AC3E}">
        <p14:creationId xmlns:p14="http://schemas.microsoft.com/office/powerpoint/2010/main" val="2700678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E611B7-8B45-AEBE-032E-46AE3209F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A6235F-6673-5A11-FD90-F582D4C63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463" y="169692"/>
            <a:ext cx="1900254" cy="13357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918800" y="2057399"/>
            <a:ext cx="2183420" cy="163121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Частные детективные агентства, частные детективы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49336" y="2004981"/>
            <a:ext cx="2183421" cy="163121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br>
              <a:rPr lang="ru-RU" sz="2000" dirty="0"/>
            </a:br>
            <a:r>
              <a:rPr lang="ru-RU" sz="2000" dirty="0"/>
              <a:t>Частные охранные предприятия</a:t>
            </a:r>
          </a:p>
          <a:p>
            <a:pPr algn="ctr"/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817933" y="4272892"/>
            <a:ext cx="2925154" cy="163121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Экспертно-криминалистические лаборатории государственных органов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724605" y="4278584"/>
            <a:ext cx="3649462" cy="110799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600" dirty="0"/>
          </a:p>
          <a:p>
            <a:pPr algn="ctr"/>
            <a:r>
              <a:rPr lang="ru-RU" sz="2000" dirty="0"/>
              <a:t>Ученые заведения, ведущие подготовку специалистов по направлению 40.05.03 и др.</a:t>
            </a:r>
            <a:endParaRPr lang="ru-RU" sz="600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561787A6-F337-87B0-6C8E-1918FE32A91E}"/>
              </a:ext>
            </a:extLst>
          </p:cNvPr>
          <p:cNvSpPr txBox="1">
            <a:spLocks/>
          </p:cNvSpPr>
          <p:nvPr/>
        </p:nvSpPr>
        <p:spPr>
          <a:xfrm>
            <a:off x="4144787" y="2004981"/>
            <a:ext cx="3355165" cy="184367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/>
              <a:t>Частные экспертные организаций, в компетенцию которых входит проведение </a:t>
            </a:r>
            <a:r>
              <a:rPr lang="ru-RU" sz="2000" dirty="0" err="1"/>
              <a:t>трасологических</a:t>
            </a:r>
            <a:r>
              <a:rPr lang="ru-RU" sz="2000" dirty="0"/>
              <a:t> исследований</a:t>
            </a:r>
          </a:p>
        </p:txBody>
      </p:sp>
    </p:spTree>
    <p:extLst>
      <p:ext uri="{BB962C8B-B14F-4D97-AF65-F5344CB8AC3E}">
        <p14:creationId xmlns:p14="http://schemas.microsoft.com/office/powerpoint/2010/main" val="3692761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AF7130-779D-4C96-587E-0203224EA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конкурентов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4031881"/>
              </p:ext>
            </p:extLst>
          </p:nvPr>
        </p:nvGraphicFramePr>
        <p:xfrm>
          <a:off x="838200" y="1825625"/>
          <a:ext cx="10515600" cy="421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8677">
                  <a:extLst>
                    <a:ext uri="{9D8B030D-6E8A-4147-A177-3AD203B41FA5}">
                      <a16:colId xmlns:a16="http://schemas.microsoft.com/office/drawing/2014/main" val="2855303968"/>
                    </a:ext>
                  </a:extLst>
                </a:gridCol>
                <a:gridCol w="2602523">
                  <a:extLst>
                    <a:ext uri="{9D8B030D-6E8A-4147-A177-3AD203B41FA5}">
                      <a16:colId xmlns:a16="http://schemas.microsoft.com/office/drawing/2014/main" val="1079494649"/>
                    </a:ext>
                  </a:extLst>
                </a:gridCol>
                <a:gridCol w="2417885">
                  <a:extLst>
                    <a:ext uri="{9D8B030D-6E8A-4147-A177-3AD203B41FA5}">
                      <a16:colId xmlns:a16="http://schemas.microsoft.com/office/drawing/2014/main" val="4199398534"/>
                    </a:ext>
                  </a:extLst>
                </a:gridCol>
                <a:gridCol w="2306515">
                  <a:extLst>
                    <a:ext uri="{9D8B030D-6E8A-4147-A177-3AD203B41FA5}">
                      <a16:colId xmlns:a16="http://schemas.microsoft.com/office/drawing/2014/main" val="175371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Приложение</a:t>
                      </a:r>
                    </a:p>
                    <a:p>
                      <a:pPr algn="ctr"/>
                      <a:r>
                        <a:rPr lang="ru-RU" dirty="0"/>
                        <a:t>Функции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Trace3D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DigTrace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Calibry</a:t>
                      </a:r>
                      <a:r>
                        <a:rPr lang="en-US" dirty="0"/>
                        <a:t> Nest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28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Создание 3</a:t>
                      </a:r>
                      <a:r>
                        <a:rPr lang="en-US" dirty="0"/>
                        <a:t>D</a:t>
                      </a:r>
                      <a:r>
                        <a:rPr lang="ru-RU" dirty="0"/>
                        <a:t> модели следа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44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Наличие функции сравнение полученной модели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59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Возможность проводить измерения модели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310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Возможность установления примерного роста человека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515361"/>
                  </a:ext>
                </a:extLst>
              </a:tr>
              <a:tr h="250113">
                <a:tc>
                  <a:txBody>
                    <a:bodyPr/>
                    <a:lstStyle/>
                    <a:p>
                      <a:r>
                        <a:rPr lang="ru-RU" dirty="0"/>
                        <a:t>Использование системы фотограмметрии при генерации 3</a:t>
                      </a:r>
                      <a:r>
                        <a:rPr lang="en-US" dirty="0"/>
                        <a:t>D </a:t>
                      </a:r>
                      <a:r>
                        <a:rPr lang="ru-RU" dirty="0"/>
                        <a:t>модели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Отечественное ПО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878691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D4B942-5D77-B7C4-76F5-13BA8D0F8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463" y="169692"/>
            <a:ext cx="1900254" cy="13357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55184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12E74-54E5-DEE6-7A3C-D182711B5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085" y="0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Бизнес-модель проекта</a:t>
            </a:r>
          </a:p>
        </p:txBody>
      </p:sp>
      <p:pic>
        <p:nvPicPr>
          <p:cNvPr id="5" name="Picture 2" descr="Александр Остервальдер. Построение бизнес-моделей: Настольная книга  стратега и новатор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671" y="980871"/>
            <a:ext cx="9539547" cy="5877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11977" y="1505414"/>
            <a:ext cx="175846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Частные детективы и агентства,</a:t>
            </a:r>
          </a:p>
          <a:p>
            <a:r>
              <a:rPr lang="ru-RU" sz="1200" dirty="0"/>
              <a:t>ЧОПы, </a:t>
            </a:r>
          </a:p>
          <a:p>
            <a:r>
              <a:rPr lang="ru-RU" sz="1200" dirty="0"/>
              <a:t>Экспертно-криминалистические лаборатории государственных органов,</a:t>
            </a:r>
          </a:p>
          <a:p>
            <a:r>
              <a:rPr lang="ru-RU" sz="1200" dirty="0"/>
              <a:t>Частные экспертные организации,</a:t>
            </a:r>
          </a:p>
          <a:p>
            <a:r>
              <a:rPr lang="ru-RU" sz="1200" dirty="0"/>
              <a:t>Учебные заведения, ведущие подготовку по направлению 40.05.03</a:t>
            </a:r>
          </a:p>
          <a:p>
            <a:endParaRPr lang="ru-RU" sz="1400" dirty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720123" y="4000500"/>
            <a:ext cx="1696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584092" y="1505414"/>
            <a:ext cx="17496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Наше ПО предоставляет клиенту возможность создавать 3Д-модель слепка обуви, а также над ней действия, такие как: проводить сопоставление и определять размеры обуви, определять рост человека,  устанавливать индивидуальные особенности обуви. Приложение может быть полезно всем, кто имеет дело с трасологией. Аналогов </a:t>
            </a:r>
            <a:r>
              <a:rPr lang="en-US" sz="1200" dirty="0"/>
              <a:t>Trace 3D</a:t>
            </a:r>
            <a:r>
              <a:rPr lang="ru-RU" sz="1200" dirty="0"/>
              <a:t> на российском рынке нет.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0985" y="5851945"/>
            <a:ext cx="4070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Издержки состоят из затрат на аутсорсинг ( написание кода, веб-дизайн), затраты на зарплату персонала, продвижение и маркетинг, хостинг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18822" y="3889889"/>
            <a:ext cx="18843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Первое время программа будет распространяться через персональный сайт, в дальнейшем планируется продажа лицензии на месяц или год использования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37193" y="5810271"/>
            <a:ext cx="3846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Основной доход-распространение приложения по подписке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0985" y="1662545"/>
            <a:ext cx="1636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Государственные органы (ЭКЦ МВД, РФЦСЭ и др.)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20123" y="4139738"/>
            <a:ext cx="1696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3626285" y="4093571"/>
            <a:ext cx="1696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Компетенции команды </a:t>
            </a:r>
          </a:p>
          <a:p>
            <a:r>
              <a:rPr lang="en-US" sz="1200" dirty="0"/>
              <a:t>SOFT</a:t>
            </a:r>
            <a:r>
              <a:rPr lang="ru-RU" sz="1200" dirty="0"/>
              <a:t>, компьютеры для создания ПО и др.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7F2723-67A3-9C92-DA56-C5F7D9C61453}"/>
              </a:ext>
            </a:extLst>
          </p:cNvPr>
          <p:cNvSpPr txBox="1"/>
          <p:nvPr/>
        </p:nvSpPr>
        <p:spPr>
          <a:xfrm>
            <a:off x="3720123" y="1662545"/>
            <a:ext cx="163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Судебно-экспертная деятельность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767D6B-4393-3166-B59C-84C0590961F5}"/>
              </a:ext>
            </a:extLst>
          </p:cNvPr>
          <p:cNvSpPr txBox="1"/>
          <p:nvPr/>
        </p:nvSpPr>
        <p:spPr>
          <a:xfrm>
            <a:off x="1820985" y="2306433"/>
            <a:ext cx="1636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Частные экспертные организации (АНО «Судебный эксперт» и др.)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0B4CF0-1259-0860-1E4D-C36200356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387" y="1907555"/>
            <a:ext cx="1749671" cy="12298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5465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3CFA222-D776-5BD0-52B6-A734F095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085" y="0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Распределение затрат на разработку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D510C3-36C0-208C-AD68-F7EB46C94E7A}"/>
              </a:ext>
            </a:extLst>
          </p:cNvPr>
          <p:cNvSpPr txBox="1"/>
          <p:nvPr/>
        </p:nvSpPr>
        <p:spPr>
          <a:xfrm>
            <a:off x="394891" y="1146219"/>
            <a:ext cx="482105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none" strike="noStrike" dirty="0">
                <a:effectLst/>
                <a:latin typeface="Söhne"/>
              </a:rPr>
              <a:t>1. Исследование и анализ требований (20%):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Проведение встреч с заказчиком и экспертами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Анализ существующих методов исследования следов обуви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Формулирование технических требований</a:t>
            </a:r>
          </a:p>
          <a:p>
            <a:pPr algn="l"/>
            <a:r>
              <a:rPr lang="ru-RU" b="1" i="0" u="none" strike="noStrike" dirty="0">
                <a:effectLst/>
                <a:latin typeface="Söhne"/>
              </a:rPr>
              <a:t>2. Проектирование (25%):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Разработка архитектуры программного обеспечения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Проектирование пользовательского интерфейса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Определение функциональных модулей и их взаимодействия</a:t>
            </a:r>
          </a:p>
          <a:p>
            <a:pPr algn="l"/>
            <a:r>
              <a:rPr lang="ru-RU" b="1" i="0" u="none" strike="noStrike" dirty="0">
                <a:effectLst/>
                <a:latin typeface="Söhne"/>
              </a:rPr>
              <a:t>3. Разработка (35%):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Написание кода для алгоритмов и обработки данных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Создание базы данных для хранения информации о следах обуви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Тестирование отдельных компонентов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41AC95-056D-133A-3881-F88473B86E68}"/>
              </a:ext>
            </a:extLst>
          </p:cNvPr>
          <p:cNvSpPr txBox="1"/>
          <p:nvPr/>
        </p:nvSpPr>
        <p:spPr>
          <a:xfrm>
            <a:off x="5791139" y="1146219"/>
            <a:ext cx="58576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i="0" u="none" strike="noStrike" dirty="0">
                <a:effectLst/>
                <a:latin typeface="Söhne"/>
              </a:rPr>
              <a:t>4. Тестирование и отладка (15%):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Проведение функциональных и интеграционных тестов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Выявление и устранение ошибок и несоответствий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Оптимизация производительности</a:t>
            </a:r>
          </a:p>
          <a:p>
            <a:pPr algn="l"/>
            <a:r>
              <a:rPr lang="ru-RU" b="1" i="0" u="none" strike="noStrike" dirty="0">
                <a:effectLst/>
                <a:latin typeface="Söhne"/>
              </a:rPr>
              <a:t>5. Документация и обучение (5%):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Написание технической документации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Подготовка руководства пользователя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Обучение конечных пользователей</a:t>
            </a:r>
          </a:p>
          <a:p>
            <a:pPr algn="l"/>
            <a:r>
              <a:rPr lang="ru-RU" b="1" i="0" u="none" strike="noStrike" dirty="0">
                <a:effectLst/>
                <a:latin typeface="Söhne"/>
              </a:rPr>
              <a:t>6. Поддержка и сопровождение (согласно договору):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Реагирование на обратную связь и корректировка ПО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Предоставление технической поддержки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Söhne"/>
              </a:rPr>
              <a:t>Выпуск обновлений для улучшения функционала и безопасности</a:t>
            </a:r>
          </a:p>
          <a:p>
            <a:pPr algn="l"/>
            <a:r>
              <a:rPr lang="ru-RU" b="0" i="0" u="none" strike="noStrike" dirty="0">
                <a:effectLst/>
                <a:latin typeface="Söhne"/>
              </a:rPr>
              <a:t>Общая сумма затрат будет зависеть от ставки разработчиков, продолжительности проекта и других факторов. </a:t>
            </a:r>
          </a:p>
        </p:txBody>
      </p:sp>
    </p:spTree>
    <p:extLst>
      <p:ext uri="{BB962C8B-B14F-4D97-AF65-F5344CB8AC3E}">
        <p14:creationId xmlns:p14="http://schemas.microsoft.com/office/powerpoint/2010/main" val="2036005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3CFA222-D776-5BD0-52B6-A734F095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085" y="0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Смета на разработку ПО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C278FAA-631D-1362-B7B4-95F72B846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944025"/>
              </p:ext>
            </p:extLst>
          </p:nvPr>
        </p:nvGraphicFramePr>
        <p:xfrm>
          <a:off x="313830" y="1022169"/>
          <a:ext cx="11325398" cy="5852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581557">
                  <a:extLst>
                    <a:ext uri="{9D8B030D-6E8A-4147-A177-3AD203B41FA5}">
                      <a16:colId xmlns:a16="http://schemas.microsoft.com/office/drawing/2014/main" val="733269673"/>
                    </a:ext>
                  </a:extLst>
                </a:gridCol>
                <a:gridCol w="2189366">
                  <a:extLst>
                    <a:ext uri="{9D8B030D-6E8A-4147-A177-3AD203B41FA5}">
                      <a16:colId xmlns:a16="http://schemas.microsoft.com/office/drawing/2014/main" val="930895318"/>
                    </a:ext>
                  </a:extLst>
                </a:gridCol>
                <a:gridCol w="2554475">
                  <a:extLst>
                    <a:ext uri="{9D8B030D-6E8A-4147-A177-3AD203B41FA5}">
                      <a16:colId xmlns:a16="http://schemas.microsoft.com/office/drawing/2014/main" val="1208624655"/>
                    </a:ext>
                  </a:extLst>
                </a:gridCol>
              </a:tblGrid>
              <a:tr h="342135">
                <a:tc>
                  <a:txBody>
                    <a:bodyPr/>
                    <a:lstStyle/>
                    <a:p>
                      <a:r>
                        <a:rPr lang="ru-RU" dirty="0"/>
                        <a:t>Вид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Часы, </a:t>
                      </a:r>
                      <a:r>
                        <a:rPr lang="en-US" dirty="0"/>
                        <a:t>min</a:t>
                      </a:r>
                      <a:r>
                        <a:rPr lang="ru-RU" dirty="0"/>
                        <a:t>-</a:t>
                      </a:r>
                      <a:r>
                        <a:rPr lang="en-US" dirty="0"/>
                        <a:t>max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Стоимость, </a:t>
                      </a:r>
                      <a:r>
                        <a:rPr lang="en-US" dirty="0"/>
                        <a:t>min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635335"/>
                  </a:ext>
                </a:extLst>
              </a:tr>
              <a:tr h="8553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исследований для выявление методики фотографирования следа обуви на разных поверхностях</a:t>
                      </a:r>
                      <a:endParaRPr lang="en" sz="18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35-75</a:t>
                      </a:r>
                      <a:r>
                        <a:rPr lang="en-US" dirty="0"/>
                        <a:t> (</a:t>
                      </a:r>
                      <a:r>
                        <a:rPr lang="ru-RU" dirty="0"/>
                        <a:t>общим сроком до 2 месяцев</a:t>
                      </a:r>
                      <a:r>
                        <a:rPr lang="en-US" dirty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87500-187500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292638"/>
                  </a:ext>
                </a:extLst>
              </a:tr>
              <a:tr h="8553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архитектуры ПО "</a:t>
                      </a:r>
                      <a:r>
                        <a:rPr lang="en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Trace3D»</a:t>
                      </a: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Проектирование интерфейса пользователя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35-75</a:t>
                      </a:r>
                      <a:r>
                        <a:rPr lang="en-US" dirty="0"/>
                        <a:t> (</a:t>
                      </a:r>
                      <a:r>
                        <a:rPr lang="ru-RU" dirty="0"/>
                        <a:t>общим сроком до 2 месяцев</a:t>
                      </a:r>
                      <a:r>
                        <a:rPr lang="en-US" dirty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87500-187500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567974"/>
                  </a:ext>
                </a:extLst>
              </a:tr>
              <a:tr h="11119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Выбор технологий и инструментов разработки, Написание кода основных модулей ПО, Реализация трехмерной визуализации следов обуви, Разработка алгоритмов анализа полученных данных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11—300 (общим сроком до 6 месяцев)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277500-750000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125585"/>
                  </a:ext>
                </a:extLst>
              </a:tr>
              <a:tr h="5987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модульного и интеграционного тестирования, Коррекция выявленных ошибок и недочетов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35-50 (общим сроком до 1 месяца)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87500-215000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341563"/>
                  </a:ext>
                </a:extLst>
              </a:tr>
              <a:tr h="598736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Установка программного обеспечения на тестовые и рабочие системы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5-18 (общим сроком до 2 недель)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12500-45000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04926"/>
                  </a:ext>
                </a:extLst>
              </a:tr>
              <a:tr h="855338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обучающих мероприятий для конечных пользователей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20-30 (на одну экспертную организацию)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50000-75000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37946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BA228C7-DA3E-16C3-C4C5-B443B71572BF}"/>
              </a:ext>
            </a:extLst>
          </p:cNvPr>
          <p:cNvSpPr txBox="1"/>
          <p:nvPr/>
        </p:nvSpPr>
        <p:spPr>
          <a:xfrm>
            <a:off x="9415147" y="618271"/>
            <a:ext cx="3156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Стоимость указана в руб.</a:t>
            </a:r>
          </a:p>
        </p:txBody>
      </p:sp>
    </p:spTree>
    <p:extLst>
      <p:ext uri="{BB962C8B-B14F-4D97-AF65-F5344CB8AC3E}">
        <p14:creationId xmlns:p14="http://schemas.microsoft.com/office/powerpoint/2010/main" val="1299128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3CFA222-D776-5BD0-52B6-A734F095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085" y="0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Смета на разработку ПО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19DC1F-2D01-A791-2CAC-D6BF4C802279}"/>
              </a:ext>
            </a:extLst>
          </p:cNvPr>
          <p:cNvSpPr txBox="1"/>
          <p:nvPr/>
        </p:nvSpPr>
        <p:spPr>
          <a:xfrm>
            <a:off x="1233855" y="2107769"/>
            <a:ext cx="102518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241 час (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548 (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max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разработки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602 500 (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1 370 000 рублей вложений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2577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3CFA222-D776-5BD0-52B6-A734F095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085" y="315311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Команда проекта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C278FAA-631D-1362-B7B4-95F72B846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857803"/>
              </p:ext>
            </p:extLst>
          </p:nvPr>
        </p:nvGraphicFramePr>
        <p:xfrm>
          <a:off x="1059422" y="2085283"/>
          <a:ext cx="10426263" cy="2834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737132">
                  <a:extLst>
                    <a:ext uri="{9D8B030D-6E8A-4147-A177-3AD203B41FA5}">
                      <a16:colId xmlns:a16="http://schemas.microsoft.com/office/drawing/2014/main" val="733269673"/>
                    </a:ext>
                  </a:extLst>
                </a:gridCol>
                <a:gridCol w="3689131">
                  <a:extLst>
                    <a:ext uri="{9D8B030D-6E8A-4147-A177-3AD203B41FA5}">
                      <a16:colId xmlns:a16="http://schemas.microsoft.com/office/drawing/2014/main" val="9308953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Должность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Рейт</a:t>
                      </a:r>
                      <a:r>
                        <a:rPr lang="ru-RU" dirty="0"/>
                        <a:t> часа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635335"/>
                  </a:ext>
                </a:extLst>
              </a:tr>
              <a:tr h="1299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Аналитик</a:t>
                      </a:r>
                      <a:endParaRPr lang="en" sz="18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2500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567974"/>
                  </a:ext>
                </a:extLst>
              </a:tr>
              <a:tr h="3404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Дизайнер 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UI/UX</a:t>
                      </a:r>
                      <a:endParaRPr lang="ru-RU" sz="18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2500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711616"/>
                  </a:ext>
                </a:extLst>
              </a:tr>
              <a:tr h="340443">
                <a:tc>
                  <a:txBody>
                    <a:bodyPr/>
                    <a:lstStyle/>
                    <a:p>
                      <a:pPr algn="ctr"/>
                      <a:r>
                        <a:rPr lang="en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Desktop developers 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2500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125585"/>
                  </a:ext>
                </a:extLst>
              </a:tr>
              <a:tr h="340443"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Разработчик программного обеспечения для проектирования и 3</a:t>
                      </a:r>
                      <a:r>
                        <a:rPr lang="en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D‑</a:t>
                      </a: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моделирования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2500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073700"/>
                  </a:ext>
                </a:extLst>
              </a:tr>
              <a:tr h="340443"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Менеджер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2500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538422"/>
                  </a:ext>
                </a:extLst>
              </a:tr>
              <a:tr h="340443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IR </a:t>
                      </a:r>
                      <a:r>
                        <a:rPr lang="ru-RU" dirty="0"/>
                        <a:t>специалист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2500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996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5004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B0D2250-E25E-D61E-5792-6A2EFE3DE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B44770AE-5FFD-6D0B-5386-69048FCE31FC}"/>
              </a:ext>
            </a:extLst>
          </p:cNvPr>
          <p:cNvGraphicFramePr/>
          <p:nvPr/>
        </p:nvGraphicFramePr>
        <p:xfrm>
          <a:off x="2484782" y="530957"/>
          <a:ext cx="7222435" cy="4280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Схема 15">
            <a:extLst>
              <a:ext uri="{FF2B5EF4-FFF2-40B4-BE49-F238E27FC236}">
                <a16:creationId xmlns:a16="http://schemas.microsoft.com/office/drawing/2014/main" id="{967B964E-D1B2-8840-C798-F83AC5D9FF71}"/>
              </a:ext>
            </a:extLst>
          </p:cNvPr>
          <p:cNvGraphicFramePr/>
          <p:nvPr/>
        </p:nvGraphicFramePr>
        <p:xfrm>
          <a:off x="6303620" y="4159443"/>
          <a:ext cx="3302000" cy="2567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955FF291-9137-6A4A-7EF8-6C59D0CBF64A}"/>
              </a:ext>
            </a:extLst>
          </p:cNvPr>
          <p:cNvGraphicFramePr/>
          <p:nvPr/>
        </p:nvGraphicFramePr>
        <p:xfrm>
          <a:off x="3248993" y="4159443"/>
          <a:ext cx="2290416" cy="2508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026" name="Picture 2" descr="https://sun9-44.userapi.com/impg/0GIVDxT5oO-hNrj2RmTQ9yCPhhYf_pSgj6evKw/O-9M3lkc9KA.jpg?size=1280x853&amp;quality=95&amp;sign=cb1f6a68af8ce657a8f79dd9c6a73963&amp;type=album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508" y="4255478"/>
            <a:ext cx="1978269" cy="1696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7754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3488</TotalTime>
  <Words>889</Words>
  <Application>Microsoft Macintosh PowerPoint</Application>
  <PresentationFormat>Широкоэкранный</PresentationFormat>
  <Paragraphs>171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Söhne</vt:lpstr>
      <vt:lpstr>Symbol</vt:lpstr>
      <vt:lpstr>Times New Roman</vt:lpstr>
      <vt:lpstr>Тема Office</vt:lpstr>
      <vt:lpstr>«Trace3D: Визуализация и анализ следов обуви»</vt:lpstr>
      <vt:lpstr>Функционал ПО «Trace3D»</vt:lpstr>
      <vt:lpstr>Функционал мобильного приложения «Trace3D»</vt:lpstr>
      <vt:lpstr>Процесс фотографирование следа обуви</vt:lpstr>
      <vt:lpstr>Примерный интерфейс </vt:lpstr>
      <vt:lpstr>Этапы развития</vt:lpstr>
      <vt:lpstr>Прогноз продаж</vt:lpstr>
      <vt:lpstr>Целевая аудитория</vt:lpstr>
      <vt:lpstr>Анализ конкурентов</vt:lpstr>
      <vt:lpstr>Бизнес-модель проекта</vt:lpstr>
      <vt:lpstr>Распределение затрат на разработку</vt:lpstr>
      <vt:lpstr>Смета на разработку ПО</vt:lpstr>
      <vt:lpstr>Смета на разработку ПО</vt:lpstr>
      <vt:lpstr>Команда проекта</vt:lpstr>
      <vt:lpstr>Команда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«Trace3D: Визуализация и анализ следов обуви»</dc:title>
  <dc:creator>Microsoft Office User</dc:creator>
  <cp:lastModifiedBy>Microsoft Office User</cp:lastModifiedBy>
  <cp:revision>43</cp:revision>
  <dcterms:created xsi:type="dcterms:W3CDTF">2023-10-23T12:57:58Z</dcterms:created>
  <dcterms:modified xsi:type="dcterms:W3CDTF">2023-12-06T19:15:19Z</dcterms:modified>
</cp:coreProperties>
</file>