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Полезный пластик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Тверской государственный университет</a:t>
            </a:r>
          </a:p>
        </p:txBody>
      </p:sp>
      <p:sp>
        <p:nvSpPr>
          <p:cNvPr id="1266539707" name="TextBox 1266539706"/>
          <p:cNvSpPr txBox="1"/>
          <p:nvPr/>
        </p:nvSpPr>
        <p:spPr bwMode="auto">
          <a:xfrm>
            <a:off x="4278779" y="5798228"/>
            <a:ext cx="3930362" cy="426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200"/>
              <a:t>Инициативная разработка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0159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3600"/>
              <a:t>Пользователи и проблемы</a:t>
            </a:r>
          </a:p>
        </p:txBody>
      </p:sp>
      <p:sp>
        <p:nvSpPr>
          <p:cNvPr id="772633133" name="Объект 2"/>
          <p:cNvSpPr>
            <a:spLocks noGrp="1"/>
          </p:cNvSpPr>
          <p:nvPr>
            <p:ph idx="1"/>
          </p:nvPr>
        </p:nvSpPr>
        <p:spPr bwMode="auto">
          <a:xfrm>
            <a:off x="838198" y="2117693"/>
            <a:ext cx="10515600" cy="405926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Пользователями проекта являются студенты и преподаватели ТвГУ, </a:t>
            </a:r>
            <a:endParaRPr/>
          </a:p>
          <a:p>
            <a:pPr marL="0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t>Проблема: Недостаточная вовлеченность студентов в процесс переработки пластика, низкая экологическая культура среди учащихся университета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72715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3600"/>
              <a:t>Как решается проблема сейчас</a:t>
            </a:r>
          </a:p>
        </p:txBody>
      </p:sp>
      <p:sp>
        <p:nvSpPr>
          <p:cNvPr id="1724951550" name="Объект 2"/>
          <p:cNvSpPr>
            <a:spLocks noGrp="1"/>
          </p:cNvSpPr>
          <p:nvPr>
            <p:ph idx="1"/>
          </p:nvPr>
        </p:nvSpPr>
        <p:spPr bwMode="auto">
          <a:xfrm>
            <a:off x="764219" y="2043713"/>
            <a:ext cx="10515600" cy="4013030"/>
          </a:xfrm>
        </p:spPr>
        <p:txBody>
          <a:bodyPr/>
          <a:lstStyle/>
          <a:p>
            <a:pPr>
              <a:defRPr/>
            </a:pPr>
            <a:r>
              <a:t>Существует один перерабатывающий эко-центр, который находится на другом конце города </a:t>
            </a:r>
          </a:p>
          <a:p>
            <a:pPr>
              <a:defRPr/>
            </a:pPr>
            <a:r>
              <a:t>По городу установлены специальные контейнеры для сбора бутылок, но студенты не вовлечены в процесс раздельной сдачи мусора</a:t>
            </a:r>
          </a:p>
          <a:p>
            <a:pPr marL="0" indent="0">
              <a:buFont typeface="Arial"/>
              <a:buNone/>
              <a:defRPr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069462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3600"/>
              <a:t>Решение</a:t>
            </a:r>
          </a:p>
        </p:txBody>
      </p:sp>
      <p:sp>
        <p:nvSpPr>
          <p:cNvPr id="1933574457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Font typeface="Arial"/>
              <a:buNone/>
              <a:defRPr/>
            </a:pPr>
            <a:r>
              <a:t>Наш проект предлагает студентам всего университета: </a:t>
            </a:r>
          </a:p>
          <a:p>
            <a:pPr marL="0" indent="0">
              <a:buFont typeface="Arial"/>
              <a:buNone/>
              <a:defRPr/>
            </a:pPr>
            <a:endParaRPr/>
          </a:p>
          <a:p>
            <a:pPr>
              <a:defRPr/>
            </a:pPr>
            <a:r>
              <a:t>Снизить количество выкидываемого пластика, который копится на свалках</a:t>
            </a:r>
          </a:p>
          <a:p>
            <a:pPr>
              <a:defRPr/>
            </a:pPr>
            <a:r>
              <a:t>Вовлечь учащихся в процесс переработки</a:t>
            </a:r>
          </a:p>
          <a:p>
            <a:pPr>
              <a:defRPr/>
            </a:pPr>
            <a:r>
              <a:t>Получить возможность обмена ресурсами (обмен пластика на воду)</a:t>
            </a:r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4233609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3600"/>
              <a:t>Актуальность проблемы</a:t>
            </a:r>
          </a:p>
        </p:txBody>
      </p:sp>
      <p:sp>
        <p:nvSpPr>
          <p:cNvPr id="70835935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t>Более 1000 студентов, живущих в общежитие, не правильным образом утилизируют пластик</a:t>
            </a:r>
          </a:p>
          <a:p>
            <a:pPr>
              <a:defRPr/>
            </a:pPr>
            <a:r>
              <a:t>На территории студенческого городка отсутствуют специальные контейнеры для переработки</a:t>
            </a:r>
          </a:p>
          <a:p>
            <a:pPr>
              <a:defRPr/>
            </a:pPr>
            <a:r>
              <a:t>Мусорные баки переполнены пластиковыми отходами</a:t>
            </a:r>
          </a:p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914460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sz="3600"/>
              <a:t>Команда</a:t>
            </a:r>
            <a:endParaRPr/>
          </a:p>
        </p:txBody>
      </p:sp>
      <p:sp>
        <p:nvSpPr>
          <p:cNvPr id="21487672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dirty="0" err="1"/>
              <a:t>Лидер</a:t>
            </a:r>
            <a:r>
              <a:rPr dirty="0"/>
              <a:t>: </a:t>
            </a:r>
            <a:r>
              <a:rPr lang="ru-RU" dirty="0"/>
              <a:t>Фунтякова Анна Денисовна</a:t>
            </a:r>
            <a:endParaRPr dirty="0"/>
          </a:p>
          <a:p>
            <a:pPr>
              <a:defRPr/>
            </a:pPr>
            <a:r>
              <a:rPr dirty="0" err="1"/>
              <a:t>Участник</a:t>
            </a:r>
            <a:r>
              <a:rPr dirty="0"/>
              <a:t>: </a:t>
            </a:r>
            <a:r>
              <a:rPr lang="ru-RU" dirty="0" err="1"/>
              <a:t>Чибирякова</a:t>
            </a:r>
            <a:r>
              <a:rPr lang="ru-RU" dirty="0"/>
              <a:t> Ангелина Алексеевна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139</Words>
  <Application>Microsoft Office PowerPoint</Application>
  <DocSecurity>0</DocSecurity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Полезный пластик</vt:lpstr>
      <vt:lpstr>Пользователи и проблемы</vt:lpstr>
      <vt:lpstr>Как решается проблема сейчас</vt:lpstr>
      <vt:lpstr>Решение</vt:lpstr>
      <vt:lpstr>Актуальность проблемы</vt:lpstr>
      <vt:lpstr>Команда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Полезный пластик</dc:title>
  <dc:subject/>
  <dc:creator>Admin</dc:creator>
  <cp:keywords/>
  <dc:description/>
  <cp:lastModifiedBy>Анна Фунтякова</cp:lastModifiedBy>
  <cp:revision>8</cp:revision>
  <dcterms:created xsi:type="dcterms:W3CDTF">2012-12-03T06:56:55Z</dcterms:created>
  <dcterms:modified xsi:type="dcterms:W3CDTF">2024-10-24T15:13:12Z</dcterms:modified>
  <cp:category/>
  <dc:identifier/>
  <cp:contentStatus/>
  <dc:language/>
  <cp:version/>
</cp:coreProperties>
</file>