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7"/>
  </p:notesMasterIdLst>
  <p:handoutMasterIdLst>
    <p:handoutMasterId r:id="rId18"/>
  </p:handoutMasterIdLst>
  <p:sldIdLst>
    <p:sldId id="260" r:id="rId6"/>
    <p:sldId id="295" r:id="rId7"/>
    <p:sldId id="304" r:id="rId8"/>
    <p:sldId id="305" r:id="rId9"/>
    <p:sldId id="297" r:id="rId10"/>
    <p:sldId id="298" r:id="rId11"/>
    <p:sldId id="299" r:id="rId12"/>
    <p:sldId id="300" r:id="rId13"/>
    <p:sldId id="301" r:id="rId14"/>
    <p:sldId id="302" r:id="rId15"/>
    <p:sldId id="303" r:id="rId16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468612-FBCC-4B80-AFD3-52BF2C6499FD}" v="434" dt="2023-11-22T14:58:26.971"/>
  </p1510:revLst>
</p1510:revInfo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70" d="100"/>
          <a:sy n="70" d="100"/>
        </p:scale>
        <p:origin x="256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9" Type="http://schemas.microsoft.com/office/2015/10/relationships/revisionInfo" Target="revisionInfo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33" Type="http://schemas.openxmlformats.org/officeDocument/2006/relationships/commentAuthors" Target="commentAuthors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рапов Михаил" userId="5fae1ea995b4502e" providerId="Windows Live" clId="Web-{2E468612-FBCC-4B80-AFD3-52BF2C6499FD}"/>
    <pc:docChg chg="addSld modSld">
      <pc:chgData name="Арапов Михаил" userId="5fae1ea995b4502e" providerId="Windows Live" clId="Web-{2E468612-FBCC-4B80-AFD3-52BF2C6499FD}" dt="2023-11-22T14:58:26.971" v="409" actId="14100"/>
      <pc:docMkLst>
        <pc:docMk/>
      </pc:docMkLst>
      <pc:sldChg chg="delSp modSp">
        <pc:chgData name="Арапов Михаил" userId="5fae1ea995b4502e" providerId="Windows Live" clId="Web-{2E468612-FBCC-4B80-AFD3-52BF2C6499FD}" dt="2023-11-22T14:33:27.208" v="74"/>
        <pc:sldMkLst>
          <pc:docMk/>
          <pc:sldMk cId="2206805263" sldId="260"/>
        </pc:sldMkLst>
        <pc:spChg chg="mod">
          <ac:chgData name="Арапов Михаил" userId="5fae1ea995b4502e" providerId="Windows Live" clId="Web-{2E468612-FBCC-4B80-AFD3-52BF2C6499FD}" dt="2023-11-22T14:32:24.440" v="60" actId="14100"/>
          <ac:spMkLst>
            <pc:docMk/>
            <pc:sldMk cId="2206805263" sldId="260"/>
            <ac:spMk id="2" creationId="{B9ABAF0E-B356-8A4A-BFDC-8AEA703BC85B}"/>
          </ac:spMkLst>
        </pc:spChg>
        <pc:spChg chg="mod">
          <ac:chgData name="Арапов Михаил" userId="5fae1ea995b4502e" providerId="Windows Live" clId="Web-{2E468612-FBCC-4B80-AFD3-52BF2C6499FD}" dt="2023-11-22T14:33:21.192" v="73" actId="1076"/>
          <ac:spMkLst>
            <pc:docMk/>
            <pc:sldMk cId="2206805263" sldId="260"/>
            <ac:spMk id="3" creationId="{44AF7252-0A3C-7145-83C5-764AA3E129DF}"/>
          </ac:spMkLst>
        </pc:spChg>
        <pc:spChg chg="del">
          <ac:chgData name="Арапов Михаил" userId="5fae1ea995b4502e" providerId="Windows Live" clId="Web-{2E468612-FBCC-4B80-AFD3-52BF2C6499FD}" dt="2023-11-22T14:33:27.208" v="74"/>
          <ac:spMkLst>
            <pc:docMk/>
            <pc:sldMk cId="2206805263" sldId="260"/>
            <ac:spMk id="4" creationId="{B5352A1D-B41E-1342-9F17-0F2653F526AE}"/>
          </ac:spMkLst>
        </pc:spChg>
      </pc:sldChg>
      <pc:sldChg chg="addSp delSp modSp">
        <pc:chgData name="Арапов Михаил" userId="5fae1ea995b4502e" providerId="Windows Live" clId="Web-{2E468612-FBCC-4B80-AFD3-52BF2C6499FD}" dt="2023-11-22T14:35:19.821" v="94"/>
        <pc:sldMkLst>
          <pc:docMk/>
          <pc:sldMk cId="1560195380" sldId="295"/>
        </pc:sldMkLst>
        <pc:spChg chg="add del mod">
          <ac:chgData name="Арапов Михаил" userId="5fae1ea995b4502e" providerId="Windows Live" clId="Web-{2E468612-FBCC-4B80-AFD3-52BF2C6499FD}" dt="2023-11-22T14:35:19.821" v="94"/>
          <ac:spMkLst>
            <pc:docMk/>
            <pc:sldMk cId="1560195380" sldId="295"/>
            <ac:spMk id="3" creationId="{55759095-09FE-47FF-BBB5-AD0EAA3B3388}"/>
          </ac:spMkLst>
        </pc:spChg>
        <pc:spChg chg="del mod">
          <ac:chgData name="Арапов Михаил" userId="5fae1ea995b4502e" providerId="Windows Live" clId="Web-{2E468612-FBCC-4B80-AFD3-52BF2C6499FD}" dt="2023-11-22T14:35:15.508" v="93"/>
          <ac:spMkLst>
            <pc:docMk/>
            <pc:sldMk cId="1560195380" sldId="295"/>
            <ac:spMk id="19" creationId="{860BAB42-92E5-6D4C-988B-4C5779B99DDE}"/>
          </ac:spMkLst>
        </pc:spChg>
        <pc:spChg chg="mod">
          <ac:chgData name="Арапов Михаил" userId="5fae1ea995b4502e" providerId="Windows Live" clId="Web-{2E468612-FBCC-4B80-AFD3-52BF2C6499FD}" dt="2023-11-22T14:35:00.008" v="91" actId="20577"/>
          <ac:spMkLst>
            <pc:docMk/>
            <pc:sldMk cId="1560195380" sldId="295"/>
            <ac:spMk id="20" creationId="{283F6D99-FE8F-3447-990D-DE77451547E1}"/>
          </ac:spMkLst>
        </pc:spChg>
        <pc:spChg chg="del">
          <ac:chgData name="Арапов Михаил" userId="5fae1ea995b4502e" providerId="Windows Live" clId="Web-{2E468612-FBCC-4B80-AFD3-52BF2C6499FD}" dt="2023-11-22T14:35:05.352" v="92"/>
          <ac:spMkLst>
            <pc:docMk/>
            <pc:sldMk cId="1560195380" sldId="295"/>
            <ac:spMk id="21" creationId="{7EAC65FC-622C-F345-B63F-43F6DE7BD512}"/>
          </ac:spMkLst>
        </pc:spChg>
      </pc:sldChg>
      <pc:sldChg chg="addSp delSp modSp">
        <pc:chgData name="Арапов Михаил" userId="5fae1ea995b4502e" providerId="Windows Live" clId="Web-{2E468612-FBCC-4B80-AFD3-52BF2C6499FD}" dt="2023-11-22T14:42:07.209" v="166"/>
        <pc:sldMkLst>
          <pc:docMk/>
          <pc:sldMk cId="1129518446" sldId="297"/>
        </pc:sldMkLst>
        <pc:spChg chg="del">
          <ac:chgData name="Арапов Михаил" userId="5fae1ea995b4502e" providerId="Windows Live" clId="Web-{2E468612-FBCC-4B80-AFD3-52BF2C6499FD}" dt="2023-11-22T14:42:07.209" v="166"/>
          <ac:spMkLst>
            <pc:docMk/>
            <pc:sldMk cId="1129518446" sldId="297"/>
            <ac:spMk id="3" creationId="{C9A7D140-5157-2549-A86E-D36B30EF2926}"/>
          </ac:spMkLst>
        </pc:spChg>
        <pc:spChg chg="add mod">
          <ac:chgData name="Арапов Михаил" userId="5fae1ea995b4502e" providerId="Windows Live" clId="Web-{2E468612-FBCC-4B80-AFD3-52BF2C6499FD}" dt="2023-11-22T14:42:07.209" v="166"/>
          <ac:spMkLst>
            <pc:docMk/>
            <pc:sldMk cId="1129518446" sldId="297"/>
            <ac:spMk id="7" creationId="{6B1C83AA-3DAE-5279-225B-3A4D9E3C439D}"/>
          </ac:spMkLst>
        </pc:spChg>
        <pc:spChg chg="mod">
          <ac:chgData name="Арапов Михаил" userId="5fae1ea995b4502e" providerId="Windows Live" clId="Web-{2E468612-FBCC-4B80-AFD3-52BF2C6499FD}" dt="2023-11-22T14:39:54.720" v="162" actId="20577"/>
          <ac:spMkLst>
            <pc:docMk/>
            <pc:sldMk cId="1129518446" sldId="297"/>
            <ac:spMk id="9" creationId="{D114D169-39CA-9F4E-8E20-E19DCB371C29}"/>
          </ac:spMkLst>
        </pc:spChg>
        <pc:picChg chg="add del mod">
          <ac:chgData name="Арапов Михаил" userId="5fae1ea995b4502e" providerId="Windows Live" clId="Web-{2E468612-FBCC-4B80-AFD3-52BF2C6499FD}" dt="2023-11-22T14:39:40.954" v="158"/>
          <ac:picMkLst>
            <pc:docMk/>
            <pc:sldMk cId="1129518446" sldId="297"/>
            <ac:picMk id="4" creationId="{F62AB0B8-234D-7AA2-0F9D-BB761D975068}"/>
          </ac:picMkLst>
        </pc:picChg>
        <pc:picChg chg="add mod">
          <ac:chgData name="Арапов Михаил" userId="5fae1ea995b4502e" providerId="Windows Live" clId="Web-{2E468612-FBCC-4B80-AFD3-52BF2C6499FD}" dt="2023-11-22T14:40:05.189" v="165" actId="14100"/>
          <ac:picMkLst>
            <pc:docMk/>
            <pc:sldMk cId="1129518446" sldId="297"/>
            <ac:picMk id="5" creationId="{55C84D7E-7F81-1AEC-DB47-AA666CF4DB12}"/>
          </ac:picMkLst>
        </pc:picChg>
      </pc:sldChg>
      <pc:sldChg chg="addSp delSp modSp">
        <pc:chgData name="Арапов Михаил" userId="5fae1ea995b4502e" providerId="Windows Live" clId="Web-{2E468612-FBCC-4B80-AFD3-52BF2C6499FD}" dt="2023-11-22T14:48:43.909" v="208"/>
        <pc:sldMkLst>
          <pc:docMk/>
          <pc:sldMk cId="1414738601" sldId="298"/>
        </pc:sldMkLst>
        <pc:spChg chg="del">
          <ac:chgData name="Арапов Михаил" userId="5fae1ea995b4502e" providerId="Windows Live" clId="Web-{2E468612-FBCC-4B80-AFD3-52BF2C6499FD}" dt="2023-11-22T14:48:43.909" v="208"/>
          <ac:spMkLst>
            <pc:docMk/>
            <pc:sldMk cId="1414738601" sldId="298"/>
            <ac:spMk id="3" creationId="{C9A7D140-5157-2549-A86E-D36B30EF2926}"/>
          </ac:spMkLst>
        </pc:spChg>
        <pc:spChg chg="mod">
          <ac:chgData name="Арапов Михаил" userId="5fae1ea995b4502e" providerId="Windows Live" clId="Web-{2E468612-FBCC-4B80-AFD3-52BF2C6499FD}" dt="2023-11-22T14:44:00.994" v="197" actId="20577"/>
          <ac:spMkLst>
            <pc:docMk/>
            <pc:sldMk cId="1414738601" sldId="298"/>
            <ac:spMk id="6" creationId="{C4896C73-F32D-8247-AB33-4BFBCE9D9537}"/>
          </ac:spMkLst>
        </pc:spChg>
        <pc:spChg chg="add mod">
          <ac:chgData name="Арапов Михаил" userId="5fae1ea995b4502e" providerId="Windows Live" clId="Web-{2E468612-FBCC-4B80-AFD3-52BF2C6499FD}" dt="2023-11-22T14:48:43.909" v="208"/>
          <ac:spMkLst>
            <pc:docMk/>
            <pc:sldMk cId="1414738601" sldId="298"/>
            <ac:spMk id="9" creationId="{006A96EC-F566-F268-C6FF-9CB41DBC5858}"/>
          </ac:spMkLst>
        </pc:spChg>
        <pc:picChg chg="add mod">
          <ac:chgData name="Арапов Михаил" userId="5fae1ea995b4502e" providerId="Windows Live" clId="Web-{2E468612-FBCC-4B80-AFD3-52BF2C6499FD}" dt="2023-11-22T14:44:12.885" v="201" actId="1076"/>
          <ac:picMkLst>
            <pc:docMk/>
            <pc:sldMk cId="1414738601" sldId="298"/>
            <ac:picMk id="4" creationId="{08B63F0B-91BE-C5D8-36C7-0C8694C38D2F}"/>
          </ac:picMkLst>
        </pc:picChg>
        <pc:picChg chg="add mod">
          <ac:chgData name="Арапов Михаил" userId="5fae1ea995b4502e" providerId="Windows Live" clId="Web-{2E468612-FBCC-4B80-AFD3-52BF2C6499FD}" dt="2023-11-22T14:44:21.916" v="204" actId="14100"/>
          <ac:picMkLst>
            <pc:docMk/>
            <pc:sldMk cId="1414738601" sldId="298"/>
            <ac:picMk id="5" creationId="{D7E3B78D-F547-16DE-ECA0-5D850C502EAF}"/>
          </ac:picMkLst>
        </pc:picChg>
        <pc:picChg chg="add mod">
          <ac:chgData name="Арапов Михаил" userId="5fae1ea995b4502e" providerId="Windows Live" clId="Web-{2E468612-FBCC-4B80-AFD3-52BF2C6499FD}" dt="2023-11-22T14:44:31.448" v="207" actId="14100"/>
          <ac:picMkLst>
            <pc:docMk/>
            <pc:sldMk cId="1414738601" sldId="298"/>
            <ac:picMk id="7" creationId="{CEB7DCCA-D2A7-CFFE-F67F-166CE28BCD27}"/>
          </ac:picMkLst>
        </pc:picChg>
      </pc:sldChg>
      <pc:sldChg chg="addSp delSp modSp">
        <pc:chgData name="Арапов Михаил" userId="5fae1ea995b4502e" providerId="Windows Live" clId="Web-{2E468612-FBCC-4B80-AFD3-52BF2C6499FD}" dt="2023-11-22T14:57:21.015" v="387" actId="20577"/>
        <pc:sldMkLst>
          <pc:docMk/>
          <pc:sldMk cId="2546277842" sldId="299"/>
        </pc:sldMkLst>
        <pc:spChg chg="del">
          <ac:chgData name="Арапов Михаил" userId="5fae1ea995b4502e" providerId="Windows Live" clId="Web-{2E468612-FBCC-4B80-AFD3-52BF2C6499FD}" dt="2023-11-22T14:56:26.043" v="320"/>
          <ac:spMkLst>
            <pc:docMk/>
            <pc:sldMk cId="2546277842" sldId="299"/>
            <ac:spMk id="3" creationId="{C9A7D140-5157-2549-A86E-D36B30EF2926}"/>
          </ac:spMkLst>
        </pc:spChg>
        <pc:spChg chg="add del mod">
          <ac:chgData name="Арапов Михаил" userId="5fae1ea995b4502e" providerId="Windows Live" clId="Web-{2E468612-FBCC-4B80-AFD3-52BF2C6499FD}" dt="2023-11-22T14:56:28.809" v="321"/>
          <ac:spMkLst>
            <pc:docMk/>
            <pc:sldMk cId="2546277842" sldId="299"/>
            <ac:spMk id="5" creationId="{D1C61367-2AB3-79D4-080C-4FF5BB28921D}"/>
          </ac:spMkLst>
        </pc:spChg>
        <pc:spChg chg="mod">
          <ac:chgData name="Арапов Михаил" userId="5fae1ea995b4502e" providerId="Windows Live" clId="Web-{2E468612-FBCC-4B80-AFD3-52BF2C6499FD}" dt="2023-11-22T14:57:21.015" v="387" actId="20577"/>
          <ac:spMkLst>
            <pc:docMk/>
            <pc:sldMk cId="2546277842" sldId="299"/>
            <ac:spMk id="6" creationId="{5F7AD820-9E6E-A040-BEDF-7E0541D8255F}"/>
          </ac:spMkLst>
        </pc:spChg>
      </pc:sldChg>
      <pc:sldChg chg="addSp delSp modSp">
        <pc:chgData name="Арапов Михаил" userId="5fae1ea995b4502e" providerId="Windows Live" clId="Web-{2E468612-FBCC-4B80-AFD3-52BF2C6499FD}" dt="2023-11-22T14:50:08.021" v="224" actId="14100"/>
        <pc:sldMkLst>
          <pc:docMk/>
          <pc:sldMk cId="628330318" sldId="300"/>
        </pc:sldMkLst>
        <pc:spChg chg="del">
          <ac:chgData name="Арапов Михаил" userId="5fae1ea995b4502e" providerId="Windows Live" clId="Web-{2E468612-FBCC-4B80-AFD3-52BF2C6499FD}" dt="2023-11-22T14:49:26.504" v="209"/>
          <ac:spMkLst>
            <pc:docMk/>
            <pc:sldMk cId="628330318" sldId="300"/>
            <ac:spMk id="3" creationId="{C9A7D140-5157-2549-A86E-D36B30EF2926}"/>
          </ac:spMkLst>
        </pc:spChg>
        <pc:spChg chg="add del mod">
          <ac:chgData name="Арапов Михаил" userId="5fae1ea995b4502e" providerId="Windows Live" clId="Web-{2E468612-FBCC-4B80-AFD3-52BF2C6499FD}" dt="2023-11-22T14:49:32.848" v="211"/>
          <ac:spMkLst>
            <pc:docMk/>
            <pc:sldMk cId="628330318" sldId="300"/>
            <ac:spMk id="5" creationId="{C59B19F3-5C37-FCAD-42AB-1AB13C29C0A6}"/>
          </ac:spMkLst>
        </pc:spChg>
        <pc:spChg chg="del">
          <ac:chgData name="Арапов Михаил" userId="5fae1ea995b4502e" providerId="Windows Live" clId="Web-{2E468612-FBCC-4B80-AFD3-52BF2C6499FD}" dt="2023-11-22T14:49:28.894" v="210"/>
          <ac:spMkLst>
            <pc:docMk/>
            <pc:sldMk cId="628330318" sldId="300"/>
            <ac:spMk id="12" creationId="{977D909F-9EDA-3741-9984-4E6538C4E5CA}"/>
          </ac:spMkLst>
        </pc:spChg>
        <pc:picChg chg="add mod">
          <ac:chgData name="Арапов Михаил" userId="5fae1ea995b4502e" providerId="Windows Live" clId="Web-{2E468612-FBCC-4B80-AFD3-52BF2C6499FD}" dt="2023-11-22T14:49:43.551" v="214" actId="14100"/>
          <ac:picMkLst>
            <pc:docMk/>
            <pc:sldMk cId="628330318" sldId="300"/>
            <ac:picMk id="6" creationId="{B68A848A-DE0B-299E-2DC6-B5B800816416}"/>
          </ac:picMkLst>
        </pc:picChg>
        <pc:picChg chg="add mod">
          <ac:chgData name="Арапов Михаил" userId="5fae1ea995b4502e" providerId="Windows Live" clId="Web-{2E468612-FBCC-4B80-AFD3-52BF2C6499FD}" dt="2023-11-22T14:49:50.958" v="217" actId="14100"/>
          <ac:picMkLst>
            <pc:docMk/>
            <pc:sldMk cId="628330318" sldId="300"/>
            <ac:picMk id="7" creationId="{3911DB21-D3D2-A9F8-882B-4D8B26600B7C}"/>
          </ac:picMkLst>
        </pc:picChg>
        <pc:picChg chg="add mod">
          <ac:chgData name="Арапов Михаил" userId="5fae1ea995b4502e" providerId="Windows Live" clId="Web-{2E468612-FBCC-4B80-AFD3-52BF2C6499FD}" dt="2023-11-22T14:50:00.474" v="221" actId="1076"/>
          <ac:picMkLst>
            <pc:docMk/>
            <pc:sldMk cId="628330318" sldId="300"/>
            <ac:picMk id="8" creationId="{10B24AB6-3126-0853-DCEB-3D8D77C75E92}"/>
          </ac:picMkLst>
        </pc:picChg>
        <pc:picChg chg="add mod">
          <ac:chgData name="Арапов Михаил" userId="5fae1ea995b4502e" providerId="Windows Live" clId="Web-{2E468612-FBCC-4B80-AFD3-52BF2C6499FD}" dt="2023-11-22T14:50:08.021" v="224" actId="14100"/>
          <ac:picMkLst>
            <pc:docMk/>
            <pc:sldMk cId="628330318" sldId="300"/>
            <ac:picMk id="9" creationId="{5E35F318-51AC-9B54-D773-09AF383A9099}"/>
          </ac:picMkLst>
        </pc:picChg>
      </pc:sldChg>
      <pc:sldChg chg="addSp delSp modSp">
        <pc:chgData name="Арапов Михаил" userId="5fae1ea995b4502e" providerId="Windows Live" clId="Web-{2E468612-FBCC-4B80-AFD3-52BF2C6499FD}" dt="2023-11-22T14:55:33.353" v="295" actId="20577"/>
        <pc:sldMkLst>
          <pc:docMk/>
          <pc:sldMk cId="2279364036" sldId="301"/>
        </pc:sldMkLst>
        <pc:spChg chg="del">
          <ac:chgData name="Арапов Михаил" userId="5fae1ea995b4502e" providerId="Windows Live" clId="Web-{2E468612-FBCC-4B80-AFD3-52BF2C6499FD}" dt="2023-11-22T14:54:45.351" v="248"/>
          <ac:spMkLst>
            <pc:docMk/>
            <pc:sldMk cId="2279364036" sldId="301"/>
            <ac:spMk id="2" creationId="{0FACA1D3-A985-CA4B-8A99-352E9BB6ED2B}"/>
          </ac:spMkLst>
        </pc:spChg>
        <pc:spChg chg="del">
          <ac:chgData name="Арапов Михаил" userId="5fae1ea995b4502e" providerId="Windows Live" clId="Web-{2E468612-FBCC-4B80-AFD3-52BF2C6499FD}" dt="2023-11-22T14:54:38.382" v="247"/>
          <ac:spMkLst>
            <pc:docMk/>
            <pc:sldMk cId="2279364036" sldId="301"/>
            <ac:spMk id="3" creationId="{C9A7D140-5157-2549-A86E-D36B30EF2926}"/>
          </ac:spMkLst>
        </pc:spChg>
        <pc:spChg chg="add del mod">
          <ac:chgData name="Арапов Михаил" userId="5fae1ea995b4502e" providerId="Windows Live" clId="Web-{2E468612-FBCC-4B80-AFD3-52BF2C6499FD}" dt="2023-11-22T14:54:47.976" v="249"/>
          <ac:spMkLst>
            <pc:docMk/>
            <pc:sldMk cId="2279364036" sldId="301"/>
            <ac:spMk id="6" creationId="{828DF292-23A9-4341-1F94-FB50D6CE8580}"/>
          </ac:spMkLst>
        </pc:spChg>
        <pc:spChg chg="add del mod">
          <ac:chgData name="Арапов Михаил" userId="5fae1ea995b4502e" providerId="Windows Live" clId="Web-{2E468612-FBCC-4B80-AFD3-52BF2C6499FD}" dt="2023-11-22T14:54:49.789" v="250"/>
          <ac:spMkLst>
            <pc:docMk/>
            <pc:sldMk cId="2279364036" sldId="301"/>
            <ac:spMk id="8" creationId="{E326CAEF-EFE0-31E4-AB5C-9FB45056D2FF}"/>
          </ac:spMkLst>
        </pc:spChg>
        <pc:spChg chg="del">
          <ac:chgData name="Арапов Михаил" userId="5fae1ea995b4502e" providerId="Windows Live" clId="Web-{2E468612-FBCC-4B80-AFD3-52BF2C6499FD}" dt="2023-11-22T14:50:56.278" v="234"/>
          <ac:spMkLst>
            <pc:docMk/>
            <pc:sldMk cId="2279364036" sldId="301"/>
            <ac:spMk id="22" creationId="{7FDD3F57-7643-9446-901D-8FBE090AE245}"/>
          </ac:spMkLst>
        </pc:spChg>
        <pc:spChg chg="del">
          <ac:chgData name="Арапов Михаил" userId="5fae1ea995b4502e" providerId="Windows Live" clId="Web-{2E468612-FBCC-4B80-AFD3-52BF2C6499FD}" dt="2023-11-22T14:50:56.278" v="233"/>
          <ac:spMkLst>
            <pc:docMk/>
            <pc:sldMk cId="2279364036" sldId="301"/>
            <ac:spMk id="23" creationId="{03105A28-AA0F-5649-B079-3E228795FD2C}"/>
          </ac:spMkLst>
        </pc:spChg>
        <pc:spChg chg="del">
          <ac:chgData name="Арапов Михаил" userId="5fae1ea995b4502e" providerId="Windows Live" clId="Web-{2E468612-FBCC-4B80-AFD3-52BF2C6499FD}" dt="2023-11-22T14:50:56.278" v="232"/>
          <ac:spMkLst>
            <pc:docMk/>
            <pc:sldMk cId="2279364036" sldId="301"/>
            <ac:spMk id="24" creationId="{3A491EAE-61CE-9549-AB51-FD2BFFBEC8D3}"/>
          </ac:spMkLst>
        </pc:spChg>
        <pc:spChg chg="mod">
          <ac:chgData name="Арапов Михаил" userId="5fae1ea995b4502e" providerId="Windows Live" clId="Web-{2E468612-FBCC-4B80-AFD3-52BF2C6499FD}" dt="2023-11-22T14:55:33.353" v="295" actId="20577"/>
          <ac:spMkLst>
            <pc:docMk/>
            <pc:sldMk cId="2279364036" sldId="301"/>
            <ac:spMk id="25" creationId="{90DF322C-267D-5D46-B58E-CB1ED9E48F7A}"/>
          </ac:spMkLst>
        </pc:spChg>
        <pc:spChg chg="del mod">
          <ac:chgData name="Арапов Михаил" userId="5fae1ea995b4502e" providerId="Windows Live" clId="Web-{2E468612-FBCC-4B80-AFD3-52BF2C6499FD}" dt="2023-11-22T14:51:10.138" v="239"/>
          <ac:spMkLst>
            <pc:docMk/>
            <pc:sldMk cId="2279364036" sldId="301"/>
            <ac:spMk id="26" creationId="{F82A6A9D-9E28-5E4D-BD68-EF75EBA5C891}"/>
          </ac:spMkLst>
        </pc:spChg>
        <pc:spChg chg="mod">
          <ac:chgData name="Арапов Михаил" userId="5fae1ea995b4502e" providerId="Windows Live" clId="Web-{2E468612-FBCC-4B80-AFD3-52BF2C6499FD}" dt="2023-11-22T14:55:12.774" v="275" actId="20577"/>
          <ac:spMkLst>
            <pc:docMk/>
            <pc:sldMk cId="2279364036" sldId="301"/>
            <ac:spMk id="27" creationId="{8662CAD4-AE6A-E14B-A88F-B1C3D23B2437}"/>
          </ac:spMkLst>
        </pc:spChg>
        <pc:spChg chg="del">
          <ac:chgData name="Арапов Михаил" userId="5fae1ea995b4502e" providerId="Windows Live" clId="Web-{2E468612-FBCC-4B80-AFD3-52BF2C6499FD}" dt="2023-11-22T14:50:52.809" v="231"/>
          <ac:spMkLst>
            <pc:docMk/>
            <pc:sldMk cId="2279364036" sldId="301"/>
            <ac:spMk id="28" creationId="{0CD018E0-22F1-7E4F-89FF-1DB07D3FE8E8}"/>
          </ac:spMkLst>
        </pc:spChg>
        <pc:spChg chg="del">
          <ac:chgData name="Арапов Михаил" userId="5fae1ea995b4502e" providerId="Windows Live" clId="Web-{2E468612-FBCC-4B80-AFD3-52BF2C6499FD}" dt="2023-11-22T14:50:52.809" v="230"/>
          <ac:spMkLst>
            <pc:docMk/>
            <pc:sldMk cId="2279364036" sldId="301"/>
            <ac:spMk id="29" creationId="{65FC860D-8854-7D4C-8363-B21E496916BF}"/>
          </ac:spMkLst>
        </pc:spChg>
        <pc:spChg chg="del">
          <ac:chgData name="Арапов Михаил" userId="5fae1ea995b4502e" providerId="Windows Live" clId="Web-{2E468612-FBCC-4B80-AFD3-52BF2C6499FD}" dt="2023-11-22T14:50:52.809" v="229"/>
          <ac:spMkLst>
            <pc:docMk/>
            <pc:sldMk cId="2279364036" sldId="301"/>
            <ac:spMk id="30" creationId="{9F12BE12-15DF-9542-A4B6-BC4836F7D6DE}"/>
          </ac:spMkLst>
        </pc:spChg>
        <pc:spChg chg="del">
          <ac:chgData name="Арапов Михаил" userId="5fae1ea995b4502e" providerId="Windows Live" clId="Web-{2E468612-FBCC-4B80-AFD3-52BF2C6499FD}" dt="2023-11-22T14:50:52.809" v="228"/>
          <ac:spMkLst>
            <pc:docMk/>
            <pc:sldMk cId="2279364036" sldId="301"/>
            <ac:spMk id="31" creationId="{90746CCE-2CB5-D44E-8D10-AC38E1E43348}"/>
          </ac:spMkLst>
        </pc:spChg>
        <pc:spChg chg="del">
          <ac:chgData name="Арапов Михаил" userId="5fae1ea995b4502e" providerId="Windows Live" clId="Web-{2E468612-FBCC-4B80-AFD3-52BF2C6499FD}" dt="2023-11-22T14:50:52.809" v="227"/>
          <ac:spMkLst>
            <pc:docMk/>
            <pc:sldMk cId="2279364036" sldId="301"/>
            <ac:spMk id="32" creationId="{AA8CE929-09A1-8C47-BCE3-E20F6EE433FE}"/>
          </ac:spMkLst>
        </pc:spChg>
        <pc:spChg chg="del">
          <ac:chgData name="Арапов Михаил" userId="5fae1ea995b4502e" providerId="Windows Live" clId="Web-{2E468612-FBCC-4B80-AFD3-52BF2C6499FD}" dt="2023-11-22T14:50:52.809" v="226"/>
          <ac:spMkLst>
            <pc:docMk/>
            <pc:sldMk cId="2279364036" sldId="301"/>
            <ac:spMk id="33" creationId="{6533EAD2-9970-9245-A57A-DA4ED67C34A4}"/>
          </ac:spMkLst>
        </pc:spChg>
        <pc:picChg chg="add mod">
          <ac:chgData name="Арапов Михаил" userId="5fae1ea995b4502e" providerId="Windows Live" clId="Web-{2E468612-FBCC-4B80-AFD3-52BF2C6499FD}" dt="2023-11-22T14:54:35.819" v="246" actId="1076"/>
          <ac:picMkLst>
            <pc:docMk/>
            <pc:sldMk cId="2279364036" sldId="301"/>
            <ac:picMk id="4" creationId="{28B75B03-D169-7EAB-E316-1336962E2249}"/>
          </ac:picMkLst>
        </pc:picChg>
        <pc:picChg chg="del">
          <ac:chgData name="Арапов Михаил" userId="5fae1ea995b4502e" providerId="Windows Live" clId="Web-{2E468612-FBCC-4B80-AFD3-52BF2C6499FD}" dt="2023-11-22T14:50:49.387" v="225"/>
          <ac:picMkLst>
            <pc:docMk/>
            <pc:sldMk cId="2279364036" sldId="301"/>
            <ac:picMk id="21" creationId="{18C40FDE-9047-A040-B3DB-E11C251FC53A}"/>
          </ac:picMkLst>
        </pc:picChg>
      </pc:sldChg>
      <pc:sldChg chg="addSp delSp modSp">
        <pc:chgData name="Арапов Михаил" userId="5fae1ea995b4502e" providerId="Windows Live" clId="Web-{2E468612-FBCC-4B80-AFD3-52BF2C6499FD}" dt="2023-11-22T14:58:26.971" v="409" actId="14100"/>
        <pc:sldMkLst>
          <pc:docMk/>
          <pc:sldMk cId="3453340339" sldId="302"/>
        </pc:sldMkLst>
        <pc:spChg chg="add mod">
          <ac:chgData name="Арапов Михаил" userId="5fae1ea995b4502e" providerId="Windows Live" clId="Web-{2E468612-FBCC-4B80-AFD3-52BF2C6499FD}" dt="2023-11-22T14:58:26.971" v="409" actId="14100"/>
          <ac:spMkLst>
            <pc:docMk/>
            <pc:sldMk cId="3453340339" sldId="302"/>
            <ac:spMk id="4" creationId="{FE531D4E-1BC3-34BF-93E4-6FD5E16F1FE2}"/>
          </ac:spMkLst>
        </pc:spChg>
        <pc:spChg chg="del">
          <ac:chgData name="Арапов Михаил" userId="5fae1ea995b4502e" providerId="Windows Live" clId="Web-{2E468612-FBCC-4B80-AFD3-52BF2C6499FD}" dt="2023-11-22T14:57:52.094" v="388"/>
          <ac:spMkLst>
            <pc:docMk/>
            <pc:sldMk cId="3453340339" sldId="302"/>
            <ac:spMk id="8" creationId="{C1D705DB-48BD-5A41-8B3E-9DE81E2C9277}"/>
          </ac:spMkLst>
        </pc:spChg>
        <pc:spChg chg="del">
          <ac:chgData name="Арапов Михаил" userId="5fae1ea995b4502e" providerId="Windows Live" clId="Web-{2E468612-FBCC-4B80-AFD3-52BF2C6499FD}" dt="2023-11-22T14:57:55.923" v="389"/>
          <ac:spMkLst>
            <pc:docMk/>
            <pc:sldMk cId="3453340339" sldId="302"/>
            <ac:spMk id="9" creationId="{2422DFB3-C58B-9F4C-9DF7-32CFEC4A11A6}"/>
          </ac:spMkLst>
        </pc:spChg>
      </pc:sldChg>
      <pc:sldChg chg="modSp">
        <pc:chgData name="Арапов Михаил" userId="5fae1ea995b4502e" providerId="Windows Live" clId="Web-{2E468612-FBCC-4B80-AFD3-52BF2C6499FD}" dt="2023-11-22T14:56:07.511" v="319" actId="20577"/>
        <pc:sldMkLst>
          <pc:docMk/>
          <pc:sldMk cId="2930906525" sldId="303"/>
        </pc:sldMkLst>
        <pc:spChg chg="mod">
          <ac:chgData name="Арапов Михаил" userId="5fae1ea995b4502e" providerId="Windows Live" clId="Web-{2E468612-FBCC-4B80-AFD3-52BF2C6499FD}" dt="2023-11-22T14:55:57.841" v="306" actId="20577"/>
          <ac:spMkLst>
            <pc:docMk/>
            <pc:sldMk cId="2930906525" sldId="303"/>
            <ac:spMk id="3" creationId="{C9A7D140-5157-2549-A86E-D36B30EF2926}"/>
          </ac:spMkLst>
        </pc:spChg>
        <pc:spChg chg="mod">
          <ac:chgData name="Арапов Михаил" userId="5fae1ea995b4502e" providerId="Windows Live" clId="Web-{2E468612-FBCC-4B80-AFD3-52BF2C6499FD}" dt="2023-11-22T14:56:07.511" v="319" actId="20577"/>
          <ac:spMkLst>
            <pc:docMk/>
            <pc:sldMk cId="2930906525" sldId="303"/>
            <ac:spMk id="4" creationId="{7082242F-83C6-084D-AE29-2946DC57981E}"/>
          </ac:spMkLst>
        </pc:spChg>
      </pc:sldChg>
      <pc:sldChg chg="addSp delSp modSp">
        <pc:chgData name="Арапов Михаил" userId="5fae1ea995b4502e" providerId="Windows Live" clId="Web-{2E468612-FBCC-4B80-AFD3-52BF2C6499FD}" dt="2023-11-22T14:37:29.325" v="127" actId="20577"/>
        <pc:sldMkLst>
          <pc:docMk/>
          <pc:sldMk cId="3915285956" sldId="304"/>
        </pc:sldMkLst>
        <pc:spChg chg="add del mod">
          <ac:chgData name="Арапов Михаил" userId="5fae1ea995b4502e" providerId="Windows Live" clId="Web-{2E468612-FBCC-4B80-AFD3-52BF2C6499FD}" dt="2023-11-22T14:35:55.963" v="100"/>
          <ac:spMkLst>
            <pc:docMk/>
            <pc:sldMk cId="3915285956" sldId="304"/>
            <ac:spMk id="3" creationId="{F1897A58-1BA9-499D-3D39-48C21AD47DFE}"/>
          </ac:spMkLst>
        </pc:spChg>
        <pc:spChg chg="add mod">
          <ac:chgData name="Арапов Михаил" userId="5fae1ea995b4502e" providerId="Windows Live" clId="Web-{2E468612-FBCC-4B80-AFD3-52BF2C6499FD}" dt="2023-11-22T14:36:30.042" v="109" actId="20577"/>
          <ac:spMkLst>
            <pc:docMk/>
            <pc:sldMk cId="3915285956" sldId="304"/>
            <ac:spMk id="4" creationId="{284FF820-3AA6-D94C-2BF8-9D1473EB96CC}"/>
          </ac:spMkLst>
        </pc:spChg>
        <pc:spChg chg="mod">
          <ac:chgData name="Арапов Михаил" userId="5fae1ea995b4502e" providerId="Windows Live" clId="Web-{2E468612-FBCC-4B80-AFD3-52BF2C6499FD}" dt="2023-11-22T14:35:45.322" v="97" actId="20577"/>
          <ac:spMkLst>
            <pc:docMk/>
            <pc:sldMk cId="3915285956" sldId="304"/>
            <ac:spMk id="10" creationId="{857418DB-37CF-2943-BAD4-176F0C2D3696}"/>
          </ac:spMkLst>
        </pc:spChg>
        <pc:spChg chg="del">
          <ac:chgData name="Арапов Михаил" userId="5fae1ea995b4502e" providerId="Windows Live" clId="Web-{2E468612-FBCC-4B80-AFD3-52BF2C6499FD}" dt="2023-11-22T14:35:49.806" v="98"/>
          <ac:spMkLst>
            <pc:docMk/>
            <pc:sldMk cId="3915285956" sldId="304"/>
            <ac:spMk id="11" creationId="{C72ED528-466D-BB48-85E5-2A2D73A027E8}"/>
          </ac:spMkLst>
        </pc:spChg>
        <pc:spChg chg="del">
          <ac:chgData name="Арапов Михаил" userId="5fae1ea995b4502e" providerId="Windows Live" clId="Web-{2E468612-FBCC-4B80-AFD3-52BF2C6499FD}" dt="2023-11-22T14:35:54.416" v="99"/>
          <ac:spMkLst>
            <pc:docMk/>
            <pc:sldMk cId="3915285956" sldId="304"/>
            <ac:spMk id="14" creationId="{BFFD4462-BD95-854B-8FD9-709FEADBF547}"/>
          </ac:spMkLst>
        </pc:spChg>
        <pc:spChg chg="mod">
          <ac:chgData name="Арапов Михаил" userId="5fae1ea995b4502e" providerId="Windows Live" clId="Web-{2E468612-FBCC-4B80-AFD3-52BF2C6499FD}" dt="2023-11-22T14:37:29.325" v="127" actId="20577"/>
          <ac:spMkLst>
            <pc:docMk/>
            <pc:sldMk cId="3915285956" sldId="304"/>
            <ac:spMk id="15" creationId="{2152D6DA-EBB8-DF4B-A09D-F2FF5954B998}"/>
          </ac:spMkLst>
        </pc:spChg>
        <pc:picChg chg="add mod">
          <ac:chgData name="Арапов Михаил" userId="5fae1ea995b4502e" providerId="Windows Live" clId="Web-{2E468612-FBCC-4B80-AFD3-52BF2C6499FD}" dt="2023-11-22T14:36:44.808" v="112" actId="14100"/>
          <ac:picMkLst>
            <pc:docMk/>
            <pc:sldMk cId="3915285956" sldId="304"/>
            <ac:picMk id="5" creationId="{3EB54FB7-473F-FD0C-2254-8C86B63A0556}"/>
          </ac:picMkLst>
        </pc:picChg>
        <pc:picChg chg="add mod">
          <ac:chgData name="Арапов Михаил" userId="5fae1ea995b4502e" providerId="Windows Live" clId="Web-{2E468612-FBCC-4B80-AFD3-52BF2C6499FD}" dt="2023-11-22T14:36:52.574" v="115" actId="14100"/>
          <ac:picMkLst>
            <pc:docMk/>
            <pc:sldMk cId="3915285956" sldId="304"/>
            <ac:picMk id="6" creationId="{9202C307-30C0-C596-4D36-E59E6764E425}"/>
          </ac:picMkLst>
        </pc:picChg>
        <pc:picChg chg="add mod">
          <ac:chgData name="Арапов Михаил" userId="5fae1ea995b4502e" providerId="Windows Live" clId="Web-{2E468612-FBCC-4B80-AFD3-52BF2C6499FD}" dt="2023-11-22T14:37:01.793" v="119" actId="1076"/>
          <ac:picMkLst>
            <pc:docMk/>
            <pc:sldMk cId="3915285956" sldId="304"/>
            <ac:picMk id="7" creationId="{50676D51-E165-40DF-F189-673E52E2274A}"/>
          </ac:picMkLst>
        </pc:picChg>
      </pc:sldChg>
      <pc:sldChg chg="addSp delSp modSp add replId">
        <pc:chgData name="Арапов Михаил" userId="5fae1ea995b4502e" providerId="Windows Live" clId="Web-{2E468612-FBCC-4B80-AFD3-52BF2C6499FD}" dt="2023-11-22T14:38:51.578" v="147" actId="1076"/>
        <pc:sldMkLst>
          <pc:docMk/>
          <pc:sldMk cId="703653510" sldId="305"/>
        </pc:sldMkLst>
        <pc:spChg chg="add mod">
          <ac:chgData name="Арапов Михаил" userId="5fae1ea995b4502e" providerId="Windows Live" clId="Web-{2E468612-FBCC-4B80-AFD3-52BF2C6499FD}" dt="2023-11-22T14:38:17.748" v="134" actId="20577"/>
          <ac:spMkLst>
            <pc:docMk/>
            <pc:sldMk cId="703653510" sldId="305"/>
            <ac:spMk id="3" creationId="{CDD8C085-DD3F-5244-19FA-4DC2E3F187CB}"/>
          </ac:spMkLst>
        </pc:spChg>
        <pc:spChg chg="add del mod">
          <ac:chgData name="Арапов Михаил" userId="5fae1ea995b4502e" providerId="Windows Live" clId="Web-{2E468612-FBCC-4B80-AFD3-52BF2C6499FD}" dt="2023-11-22T14:38:42.546" v="143"/>
          <ac:spMkLst>
            <pc:docMk/>
            <pc:sldMk cId="703653510" sldId="305"/>
            <ac:spMk id="6" creationId="{96E8594B-CBA5-8248-3759-1FE47BAB84F0}"/>
          </ac:spMkLst>
        </pc:spChg>
        <pc:spChg chg="del mod">
          <ac:chgData name="Арапов Михаил" userId="5fae1ea995b4502e" providerId="Windows Live" clId="Web-{2E468612-FBCC-4B80-AFD3-52BF2C6499FD}" dt="2023-11-22T14:38:04.529" v="129"/>
          <ac:spMkLst>
            <pc:docMk/>
            <pc:sldMk cId="703653510" sldId="305"/>
            <ac:spMk id="11" creationId="{C72ED528-466D-BB48-85E5-2A2D73A027E8}"/>
          </ac:spMkLst>
        </pc:spChg>
        <pc:spChg chg="mod">
          <ac:chgData name="Арапов Михаил" userId="5fae1ea995b4502e" providerId="Windows Live" clId="Web-{2E468612-FBCC-4B80-AFD3-52BF2C6499FD}" dt="2023-11-22T14:38:30.655" v="139" actId="20577"/>
          <ac:spMkLst>
            <pc:docMk/>
            <pc:sldMk cId="703653510" sldId="305"/>
            <ac:spMk id="14" creationId="{BFFD4462-BD95-854B-8FD9-709FEADBF547}"/>
          </ac:spMkLst>
        </pc:spChg>
        <pc:spChg chg="del">
          <ac:chgData name="Арапов Михаил" userId="5fae1ea995b4502e" providerId="Windows Live" clId="Web-{2E468612-FBCC-4B80-AFD3-52BF2C6499FD}" dt="2023-11-22T14:38:40.905" v="141"/>
          <ac:spMkLst>
            <pc:docMk/>
            <pc:sldMk cId="703653510" sldId="305"/>
            <ac:spMk id="15" creationId="{2152D6DA-EBB8-DF4B-A09D-F2FF5954B998}"/>
          </ac:spMkLst>
        </pc:spChg>
        <pc:spChg chg="del">
          <ac:chgData name="Арапов Михаил" userId="5fae1ea995b4502e" providerId="Windows Live" clId="Web-{2E468612-FBCC-4B80-AFD3-52BF2C6499FD}" dt="2023-11-22T14:38:39.312" v="140"/>
          <ac:spMkLst>
            <pc:docMk/>
            <pc:sldMk cId="703653510" sldId="305"/>
            <ac:spMk id="16" creationId="{E8E038BC-E53B-614C-A9F9-2C3CA505EC53}"/>
          </ac:spMkLst>
        </pc:spChg>
        <pc:picChg chg="add mod">
          <ac:chgData name="Арапов Михаил" userId="5fae1ea995b4502e" providerId="Windows Live" clId="Web-{2E468612-FBCC-4B80-AFD3-52BF2C6499FD}" dt="2023-11-22T14:38:51.578" v="147" actId="1076"/>
          <ac:picMkLst>
            <pc:docMk/>
            <pc:sldMk cId="703653510" sldId="305"/>
            <ac:picMk id="7" creationId="{FA79BB2A-02AD-F4FF-00D5-05A64B44CB12}"/>
          </ac:picMkLst>
        </pc:picChg>
        <pc:cxnChg chg="add">
          <ac:chgData name="Арапов Михаил" userId="5fae1ea995b4502e" providerId="Windows Live" clId="Web-{2E468612-FBCC-4B80-AFD3-52BF2C6499FD}" dt="2023-11-22T14:38:04.998" v="130"/>
          <ac:cxnSpMkLst>
            <pc:docMk/>
            <pc:sldMk cId="703653510" sldId="305"/>
            <ac:cxnSpMk id="4" creationId="{B0755C97-0807-E3A7-23A9-CF7BC5CD751F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0513" y="3574472"/>
            <a:ext cx="9081504" cy="3171782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FFFF"/>
                </a:solidFill>
                <a:latin typeface="Arial"/>
                <a:cs typeface="Arial"/>
              </a:rPr>
              <a:t>Проект многофункционального электрифицированного агрегата 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1779" y="7020533"/>
            <a:ext cx="7381526" cy="2858241"/>
          </a:xfrm>
        </p:spPr>
        <p:txBody>
          <a:bodyPr lIns="0" tIns="0" rIns="0" bIns="0" anchor="t"/>
          <a:lstStyle/>
          <a:p>
            <a:pPr>
              <a:lnSpc>
                <a:spcPts val="2000"/>
              </a:lnSpc>
              <a:spcBef>
                <a:spcPts val="0"/>
              </a:spcBef>
            </a:pPr>
            <a:r>
              <a:rPr lang="ru-RU" sz="3200" b="1" i="1" dirty="0">
                <a:cs typeface="Arial"/>
              </a:rPr>
              <a:t>Исполнитель: </a:t>
            </a:r>
            <a:endParaRPr lang="en-US" sz="3200">
              <a:cs typeface="Arial"/>
            </a:endParaRPr>
          </a:p>
          <a:p>
            <a:pPr>
              <a:lnSpc>
                <a:spcPts val="2000"/>
              </a:lnSpc>
              <a:spcBef>
                <a:spcPts val="0"/>
              </a:spcBef>
            </a:pPr>
            <a:endParaRPr lang="en-US" sz="3200" b="1" i="1" dirty="0">
              <a:cs typeface="Arial"/>
            </a:endParaRPr>
          </a:p>
          <a:p>
            <a:pPr>
              <a:lnSpc>
                <a:spcPts val="2000"/>
              </a:lnSpc>
              <a:spcBef>
                <a:spcPts val="0"/>
              </a:spcBef>
            </a:pPr>
            <a:r>
              <a:rPr lang="en-US" sz="3200" b="1" i="1" dirty="0" err="1">
                <a:cs typeface="Arial"/>
              </a:rPr>
              <a:t>студент</a:t>
            </a:r>
            <a:r>
              <a:rPr lang="en-US" sz="3200" b="1" i="1" dirty="0">
                <a:cs typeface="Arial"/>
              </a:rPr>
              <a:t> 3 </a:t>
            </a:r>
            <a:r>
              <a:rPr lang="en-US" sz="3200" b="1" i="1" dirty="0" err="1">
                <a:cs typeface="Arial"/>
              </a:rPr>
              <a:t>курса</a:t>
            </a:r>
            <a:r>
              <a:rPr lang="ru-RU" sz="3200" b="1" i="1" dirty="0">
                <a:cs typeface="Arial"/>
              </a:rPr>
              <a:t> </a:t>
            </a:r>
            <a:endParaRPr lang="ru-RU" sz="3200" dirty="0">
              <a:cs typeface="Arial"/>
            </a:endParaRPr>
          </a:p>
          <a:p>
            <a:pPr>
              <a:lnSpc>
                <a:spcPts val="2000"/>
              </a:lnSpc>
              <a:spcBef>
                <a:spcPts val="0"/>
              </a:spcBef>
            </a:pPr>
            <a:endParaRPr lang="en-US" sz="3200" b="1" i="1" dirty="0">
              <a:cs typeface="Arial"/>
            </a:endParaRPr>
          </a:p>
          <a:p>
            <a:pPr>
              <a:lnSpc>
                <a:spcPts val="2000"/>
              </a:lnSpc>
              <a:spcBef>
                <a:spcPts val="0"/>
              </a:spcBef>
            </a:pPr>
            <a:r>
              <a:rPr lang="en-US" sz="3200" b="1" i="1" dirty="0" err="1">
                <a:cs typeface="Arial"/>
              </a:rPr>
              <a:t>группы</a:t>
            </a:r>
            <a:r>
              <a:rPr lang="ru-RU" sz="3200" b="1" i="1" dirty="0">
                <a:cs typeface="Arial"/>
              </a:rPr>
              <a:t> Б</a:t>
            </a:r>
            <a:r>
              <a:rPr lang="en-US" sz="3200" b="1" i="1" dirty="0">
                <a:cs typeface="Arial"/>
              </a:rPr>
              <a:t>-АИ-304</a:t>
            </a:r>
            <a:r>
              <a:rPr lang="ru-RU" sz="3200" b="1" i="1" dirty="0">
                <a:cs typeface="Arial"/>
              </a:rPr>
              <a:t> </a:t>
            </a:r>
            <a:r>
              <a:rPr lang="en-US" sz="3200" b="1" i="1" dirty="0" err="1">
                <a:cs typeface="Arial"/>
              </a:rPr>
              <a:t>ФИиП</a:t>
            </a:r>
            <a:r>
              <a:rPr lang="en-US" sz="3200" b="1" i="1" dirty="0">
                <a:cs typeface="Arial"/>
              </a:rPr>
              <a:t>:</a:t>
            </a:r>
            <a:endParaRPr lang="en-US" sz="3200" dirty="0">
              <a:cs typeface="Arial"/>
            </a:endParaRPr>
          </a:p>
          <a:p>
            <a:pPr>
              <a:lnSpc>
                <a:spcPts val="2000"/>
              </a:lnSpc>
              <a:spcBef>
                <a:spcPts val="0"/>
              </a:spcBef>
            </a:pPr>
            <a:endParaRPr lang="ru-RU" dirty="0">
              <a:cs typeface="Arial"/>
            </a:endParaRPr>
          </a:p>
          <a:p>
            <a:pPr>
              <a:lnSpc>
                <a:spcPts val="2000"/>
              </a:lnSpc>
              <a:spcBef>
                <a:spcPts val="0"/>
              </a:spcBef>
            </a:pPr>
            <a:r>
              <a:rPr lang="ru-RU" sz="3200" b="1" i="1" dirty="0">
                <a:cs typeface="Arial"/>
              </a:rPr>
              <a:t>Арапов М.Н</a:t>
            </a:r>
            <a:r>
              <a:rPr lang="ru-RU" sz="1600" b="1" i="1" dirty="0">
                <a:solidFill>
                  <a:srgbClr val="000000"/>
                </a:solidFill>
                <a:cs typeface="Arial"/>
              </a:rPr>
              <a:t>.</a:t>
            </a:r>
            <a:endParaRPr lang="ru-RU"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lIns="0" tIns="0" rIns="0" bIns="0" anchor="t"/>
          <a:lstStyle/>
          <a:p>
            <a:pPr marL="342900" indent="-342900">
              <a:buFont typeface="Arial,Sans-Serif"/>
              <a:buChar char="•"/>
            </a:pPr>
            <a:r>
              <a:rPr lang="ru-RU" sz="3600" dirty="0">
                <a:latin typeface="Calibri"/>
                <a:cs typeface="Calibri"/>
              </a:rPr>
              <a:t>Облегчение физического труда;</a:t>
            </a:r>
            <a:endParaRPr lang="en-US" sz="3600" dirty="0">
              <a:latin typeface="Calibri"/>
              <a:cs typeface="Calibri"/>
            </a:endParaRPr>
          </a:p>
          <a:p>
            <a:pPr marL="342900" indent="-342900">
              <a:buFont typeface="Arial,Sans-Serif"/>
              <a:buChar char="•"/>
            </a:pPr>
            <a:r>
              <a:rPr lang="ru-RU" sz="3600" dirty="0">
                <a:latin typeface="Calibri"/>
                <a:cs typeface="Calibri"/>
              </a:rPr>
              <a:t>Снижение риска травматизма спины;</a:t>
            </a:r>
            <a:endParaRPr lang="en-US" sz="3600" dirty="0">
              <a:latin typeface="Calibri"/>
              <a:cs typeface="Calibri"/>
            </a:endParaRPr>
          </a:p>
          <a:p>
            <a:pPr marL="342900" indent="-342900">
              <a:buFont typeface="Arial,Sans-Serif"/>
              <a:buChar char="•"/>
            </a:pPr>
            <a:r>
              <a:rPr lang="ru-RU" sz="3600" dirty="0">
                <a:latin typeface="Calibri"/>
                <a:cs typeface="Calibri"/>
              </a:rPr>
              <a:t>Повышение производительности;</a:t>
            </a:r>
            <a:endParaRPr lang="en-US" sz="3600" dirty="0">
              <a:latin typeface="Calibri"/>
              <a:cs typeface="Calibri"/>
            </a:endParaRPr>
          </a:p>
          <a:p>
            <a:pPr marL="342900" indent="-342900">
              <a:buFont typeface="Arial,Sans-Serif"/>
              <a:buChar char="•"/>
            </a:pPr>
            <a:r>
              <a:rPr lang="ru-RU" sz="3600" dirty="0">
                <a:latin typeface="Calibri"/>
                <a:cs typeface="Calibri"/>
              </a:rPr>
              <a:t>Доступность.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 anchor="t"/>
          <a:lstStyle/>
          <a:p>
            <a:pPr algn="ctr"/>
            <a:r>
              <a:rPr lang="ru-RU" sz="4800" dirty="0">
                <a:latin typeface="Calibri Light"/>
                <a:cs typeface="Calibri Light"/>
              </a:rPr>
              <a:t>Физический труд</a:t>
            </a:r>
          </a:p>
          <a:p>
            <a:endParaRPr lang="ru-RU" b="1" dirty="0">
              <a:cs typeface="Arial"/>
            </a:endParaRP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lIns="0" tIns="0" rIns="0" bIns="0" anchor="t"/>
          <a:lstStyle/>
          <a:p>
            <a:pPr marL="285750" indent="-285750">
              <a:buFont typeface="Arial"/>
              <a:buChar char="•"/>
            </a:pPr>
            <a:r>
              <a:rPr lang="ru-RU" sz="3600" dirty="0">
                <a:cs typeface="Arial"/>
              </a:rPr>
              <a:t>Экзоскелет - устройство, предназначенное для увеличения силы человека за счёт внешнего каркаса. </a:t>
            </a:r>
            <a:endParaRPr lang="en-US" sz="3600"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ru-RU" sz="3600" dirty="0">
                <a:cs typeface="Arial"/>
              </a:rPr>
              <a:t>Экзоскелет повторяет биомеханику человека для пропорционального увеличения усилий при движениях.</a:t>
            </a:r>
            <a:endParaRPr lang="en-US" sz="3600">
              <a:cs typeface="Arial"/>
            </a:endParaRPr>
          </a:p>
          <a:p>
            <a:pPr marL="0" algn="ctr"/>
            <a:r>
              <a:rPr lang="ru-RU" sz="4400" b="1" dirty="0">
                <a:solidFill>
                  <a:srgbClr val="FF0000"/>
                </a:solidFill>
                <a:latin typeface="Calibri"/>
                <a:cs typeface="Calibri"/>
              </a:rPr>
              <a:t>От 1 500 000 </a:t>
            </a:r>
            <a:r>
              <a:rPr lang="ru-RU" sz="4400" b="1" dirty="0">
                <a:solidFill>
                  <a:srgbClr val="FF0000"/>
                </a:solidFill>
                <a:cs typeface="Arial"/>
              </a:rPr>
              <a:t>₽</a:t>
            </a:r>
            <a:endParaRPr lang="ru-RU" sz="4400">
              <a:cs typeface="Arial"/>
            </a:endParaRP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4FF820-3AA6-D94C-2BF8-9D1473EB96CC}"/>
              </a:ext>
            </a:extLst>
          </p:cNvPr>
          <p:cNvSpPr txBox="1"/>
          <p:nvPr/>
        </p:nvSpPr>
        <p:spPr>
          <a:xfrm>
            <a:off x="267640" y="2051154"/>
            <a:ext cx="9635505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dirty="0"/>
              <a:t>Доля физического труда по прежнему очень высока и составляет порядка - 50%​</a:t>
            </a:r>
          </a:p>
        </p:txBody>
      </p:sp>
      <p:pic>
        <p:nvPicPr>
          <p:cNvPr id="5" name="Рисунок 4" descr="Изображение выглядит как обувь, одежда, человек, на открытом воздухе&#10;&#10;Автоматически созданное описание">
            <a:extLst>
              <a:ext uri="{FF2B5EF4-FFF2-40B4-BE49-F238E27FC236}">
                <a16:creationId xmlns:a16="http://schemas.microsoft.com/office/drawing/2014/main" id="{3EB54FB7-473F-FD0C-2254-8C86B63A05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810" y="3774619"/>
            <a:ext cx="3514186" cy="2752725"/>
          </a:xfrm>
          <a:prstGeom prst="rect">
            <a:avLst/>
          </a:prstGeom>
        </p:spPr>
      </p:pic>
      <p:pic>
        <p:nvPicPr>
          <p:cNvPr id="6" name="Рисунок 5" descr="Изображение выглядит как на открытом воздухе, небо, человек, дерево&#10;&#10;Автоматически созданное описание">
            <a:extLst>
              <a:ext uri="{FF2B5EF4-FFF2-40B4-BE49-F238E27FC236}">
                <a16:creationId xmlns:a16="http://schemas.microsoft.com/office/drawing/2014/main" id="{9202C307-30C0-C596-4D36-E59E6764E4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2792" y="3858573"/>
            <a:ext cx="4105482" cy="2695575"/>
          </a:xfrm>
          <a:prstGeom prst="rect">
            <a:avLst/>
          </a:prstGeom>
        </p:spPr>
      </p:pic>
      <p:pic>
        <p:nvPicPr>
          <p:cNvPr id="7" name="Рисунок 6" descr="Изображение выглядит как человек, одежда, картон, Упаковочная коробка&#10;&#10;Автоматически созданное описание">
            <a:extLst>
              <a:ext uri="{FF2B5EF4-FFF2-40B4-BE49-F238E27FC236}">
                <a16:creationId xmlns:a16="http://schemas.microsoft.com/office/drawing/2014/main" id="{50676D51-E165-40DF-F189-673E52E227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4016" y="7500964"/>
            <a:ext cx="4718617" cy="2998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lIns="0" tIns="0" rIns="0" bIns="0" anchor="t"/>
          <a:lstStyle/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ru-RU" sz="2400" dirty="0">
                <a:solidFill>
                  <a:srgbClr val="212529"/>
                </a:solidFill>
                <a:latin typeface="Segoe UI"/>
                <a:cs typeface="Segoe UI"/>
              </a:rPr>
              <a:t>«Сорванная спина» - обобщенное определение целого ряда возможных травматических повреждений и патологических состояний позвоночника, мышечного корсета, нервных окончаний, связок. Наиболее распространенные:</a:t>
            </a:r>
            <a:endParaRPr lang="en-US" sz="2400">
              <a:solidFill>
                <a:srgbClr val="212529"/>
              </a:solidFill>
              <a:latin typeface="Segoe UI"/>
              <a:cs typeface="Segoe UI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/>
              <a:buChar char="•"/>
            </a:pPr>
            <a:r>
              <a:rPr lang="ru-RU" sz="2400" dirty="0">
                <a:solidFill>
                  <a:srgbClr val="212529"/>
                </a:solidFill>
                <a:cs typeface="Arial"/>
              </a:rPr>
              <a:t>Наличие резких болевых ощущений с отечностью и усиление симптомов даже при легком нажатии на патологическую область говорит о возможном подвывихе, разрыве или надрыве связок поясницы.</a:t>
            </a:r>
            <a:endParaRPr lang="en-US" sz="2400">
              <a:solidFill>
                <a:srgbClr val="212529"/>
              </a:solidFill>
              <a:cs typeface="Arial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/>
              <a:buChar char="•"/>
            </a:pPr>
            <a:r>
              <a:rPr lang="ru-RU" sz="2400" dirty="0">
                <a:solidFill>
                  <a:srgbClr val="212529"/>
                </a:solidFill>
                <a:cs typeface="Arial"/>
              </a:rPr>
              <a:t>В результате дегенеративно-дистрофических процессов (остеохондроз), проходящих в организме, межпозвоночные диски со временем истончаются, теряют свою эластичность и становятся неспособными выдерживать прежние физические воздействия. Довольно часто подрывом поясницы характеризуют симптомы остеохондроза (хроническую тупую боль, усиливающуюся при резких движениях, поворотах и сгибах туловища, физических упражнениях).</a:t>
            </a:r>
            <a:endParaRPr lang="ru-RU" sz="240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DD8C085-DD3F-5244-19FA-4DC2E3F187C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lIns="0" tIns="0" rIns="0" bIns="0" anchor="t"/>
          <a:lstStyle/>
          <a:p>
            <a:r>
              <a:rPr lang="ru-RU" sz="4800" dirty="0">
                <a:latin typeface="Calibri Light"/>
                <a:cs typeface="Calibri Light"/>
              </a:rPr>
              <a:t>Глобальность проблемы </a:t>
            </a:r>
          </a:p>
          <a:p>
            <a:endParaRPr lang="ru-RU" dirty="0">
              <a:cs typeface="Arial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B0755C97-0807-E3A7-23A9-CF7BC5CD751F}"/>
              </a:ext>
            </a:extLst>
          </p:cNvPr>
          <p:cNvCxnSpPr>
            <a:cxnSpLocks/>
          </p:cNvCxnSpPr>
          <p:nvPr/>
        </p:nvCxnSpPr>
        <p:spPr>
          <a:xfrm>
            <a:off x="2007464" y="1458208"/>
            <a:ext cx="4739565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7" name="Рисунок 6" descr="Изображение выглядит как мускул, человек, Грудь, С оголенным торсом&#10;&#10;Автоматически созданное описание">
            <a:extLst>
              <a:ext uri="{FF2B5EF4-FFF2-40B4-BE49-F238E27FC236}">
                <a16:creationId xmlns:a16="http://schemas.microsoft.com/office/drawing/2014/main" id="{FA79BB2A-02AD-F4FF-00D5-05A64B44CB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15694" y="2070925"/>
            <a:ext cx="6624431" cy="6584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653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9462806" cy="7554912"/>
          </a:xfrm>
        </p:spPr>
        <p:txBody>
          <a:bodyPr lIns="0" tIns="0" rIns="0" bIns="0" anchor="t"/>
          <a:lstStyle/>
          <a:p>
            <a:pPr marL="301625" indent="-285750">
              <a:buFont typeface="Arial"/>
              <a:buChar char="•"/>
            </a:pPr>
            <a:r>
              <a:rPr lang="ru-RU" sz="3600" dirty="0">
                <a:latin typeface="Calibri"/>
                <a:cs typeface="Calibri"/>
              </a:rPr>
              <a:t>База нашего устройства показана на рисунке, она состоит из каркаса, блока управления, 2 литий-</a:t>
            </a:r>
            <a:r>
              <a:rPr lang="ru-RU" sz="3600" err="1">
                <a:latin typeface="Calibri"/>
                <a:cs typeface="Calibri"/>
              </a:rPr>
              <a:t>ионых</a:t>
            </a:r>
            <a:r>
              <a:rPr lang="ru-RU" sz="3600" dirty="0">
                <a:latin typeface="Calibri"/>
                <a:cs typeface="Calibri"/>
              </a:rPr>
              <a:t> аккумуляторов с емкостью 5000 мАч, ручки управления, которую можно регулировать под рост человека, управляющим этим агрегатом, акселератором для регулировки скорости, амортизатора воздушного и мотор-колёс. А также регулировки рабочего органа.</a:t>
            </a:r>
            <a:endParaRPr lang="en-US" sz="3600">
              <a:latin typeface="Calibri"/>
              <a:cs typeface="Calibri"/>
            </a:endParaRPr>
          </a:p>
          <a:p>
            <a:pPr marL="301625" indent="-285750">
              <a:buFont typeface="Arial"/>
              <a:buChar char="•"/>
            </a:pPr>
            <a:r>
              <a:rPr lang="ru-RU" sz="3600" dirty="0">
                <a:latin typeface="Calibri"/>
                <a:cs typeface="Calibri"/>
              </a:rPr>
              <a:t>Эти регулировки индивидуальны для каждого человека (рост, вес) и используемого рабочего органа.</a:t>
            </a:r>
            <a:endParaRPr lang="ru-RU" sz="3600">
              <a:cs typeface="Arial"/>
            </a:endParaRPr>
          </a:p>
        </p:txBody>
      </p:sp>
      <p:pic>
        <p:nvPicPr>
          <p:cNvPr id="5" name="Рисунок 4" descr="Изображение выглядит как диаграмма, текст, линия, План&#10;&#10;Автоматически созданное описание">
            <a:extLst>
              <a:ext uri="{FF2B5EF4-FFF2-40B4-BE49-F238E27FC236}">
                <a16:creationId xmlns:a16="http://schemas.microsoft.com/office/drawing/2014/main" id="{55C84D7E-7F81-1AEC-DB47-AA666CF4DB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7251" y="2936654"/>
            <a:ext cx="6122948" cy="6703674"/>
          </a:xfrm>
          <a:prstGeom prst="rect">
            <a:avLst/>
          </a:prstGeom>
        </p:spPr>
      </p:pic>
      <p:sp>
        <p:nvSpPr>
          <p:cNvPr id="7" name="Текст 6">
            <a:extLst>
              <a:ext uri="{FF2B5EF4-FFF2-40B4-BE49-F238E27FC236}">
                <a16:creationId xmlns:a16="http://schemas.microsoft.com/office/drawing/2014/main" id="{6B1C83AA-3DAE-5279-225B-3A4D9E3C439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806170"/>
          </a:xfrm>
        </p:spPr>
        <p:txBody>
          <a:bodyPr lIns="0" tIns="0" rIns="0" bIns="0" anchor="t"/>
          <a:lstStyle/>
          <a:p>
            <a:pPr marL="0">
              <a:lnSpc>
                <a:spcPct val="100000"/>
              </a:lnSpc>
              <a:spcBef>
                <a:spcPts val="400"/>
              </a:spcBef>
            </a:pPr>
            <a:r>
              <a:rPr lang="ru-RU" sz="2800" b="1" dirty="0">
                <a:latin typeface="Segoe UI"/>
                <a:cs typeface="Segoe UI"/>
              </a:rPr>
              <a:t> </a:t>
            </a:r>
            <a:r>
              <a:rPr lang="en" sz="2800" b="1" dirty="0" err="1">
                <a:latin typeface="Segoe UI"/>
                <a:cs typeface="Segoe UI"/>
              </a:rPr>
              <a:t>Пользователи</a:t>
            </a:r>
            <a:r>
              <a:rPr lang="en" sz="2800" dirty="0">
                <a:latin typeface="Segoe UI"/>
                <a:cs typeface="Segoe UI"/>
              </a:rPr>
              <a:t> — </a:t>
            </a:r>
            <a:r>
              <a:rPr lang="ru-RU" sz="2800" dirty="0">
                <a:latin typeface="Segoe UI"/>
                <a:cs typeface="Segoe UI"/>
              </a:rPr>
              <a:t>сельскохозяйственные предприятия, коммунальные службы, тепличные хозяйства, военные склады и </a:t>
            </a:r>
            <a:r>
              <a:rPr lang="ru-RU" sz="2800" dirty="0" err="1">
                <a:latin typeface="Segoe UI"/>
                <a:cs typeface="Segoe UI"/>
              </a:rPr>
              <a:t>т.д</a:t>
            </a:r>
            <a:r>
              <a:rPr lang="en" sz="2800" dirty="0">
                <a:latin typeface="Segoe UI"/>
                <a:cs typeface="Segoe UI"/>
              </a:rPr>
              <a:t>.</a:t>
            </a:r>
            <a:endParaRPr lang="ru-RU" sz="2800">
              <a:cs typeface="Arial"/>
            </a:endParaRPr>
          </a:p>
        </p:txBody>
      </p:sp>
      <p:pic>
        <p:nvPicPr>
          <p:cNvPr id="4" name="Рисунок 3" descr="Изображение выглядит как одежда, человек, на открытом воздухе, обувь&#10;&#10;Автоматически созданное описание">
            <a:extLst>
              <a:ext uri="{FF2B5EF4-FFF2-40B4-BE49-F238E27FC236}">
                <a16:creationId xmlns:a16="http://schemas.microsoft.com/office/drawing/2014/main" id="{08B63F0B-91BE-C5D8-36C7-0C8694C38D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23" y="5644937"/>
            <a:ext cx="5729309" cy="3222251"/>
          </a:xfrm>
          <a:prstGeom prst="rect">
            <a:avLst/>
          </a:prstGeom>
        </p:spPr>
      </p:pic>
      <p:pic>
        <p:nvPicPr>
          <p:cNvPr id="5" name="Рисунок 4" descr="https://kliningovyj-raj.ru/wp-content/uploads/2019/06/MK_9-900x600.jpg">
            <a:extLst>
              <a:ext uri="{FF2B5EF4-FFF2-40B4-BE49-F238E27FC236}">
                <a16:creationId xmlns:a16="http://schemas.microsoft.com/office/drawing/2014/main" id="{D7E3B78D-F547-16DE-ECA0-5D850C502E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5633" y="5646521"/>
            <a:ext cx="4829485" cy="3236911"/>
          </a:xfrm>
          <a:prstGeom prst="rect">
            <a:avLst/>
          </a:prstGeom>
        </p:spPr>
      </p:pic>
      <p:pic>
        <p:nvPicPr>
          <p:cNvPr id="7" name="Рисунок 6" descr="Изображение выглядит как пиломатериалы, на открытом воздухе, похороны, ящик&#10;&#10;Автоматически созданное описание">
            <a:extLst>
              <a:ext uri="{FF2B5EF4-FFF2-40B4-BE49-F238E27FC236}">
                <a16:creationId xmlns:a16="http://schemas.microsoft.com/office/drawing/2014/main" id="{CEB7DCCA-D2A7-CFFE-F67F-166CE28BCD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81038" y="5641985"/>
            <a:ext cx="4781891" cy="3227854"/>
          </a:xfrm>
          <a:prstGeom prst="rect">
            <a:avLst/>
          </a:prstGeom>
        </p:spPr>
      </p:pic>
      <p:sp>
        <p:nvSpPr>
          <p:cNvPr id="9" name="Текст 8">
            <a:extLst>
              <a:ext uri="{FF2B5EF4-FFF2-40B4-BE49-F238E27FC236}">
                <a16:creationId xmlns:a16="http://schemas.microsoft.com/office/drawing/2014/main" id="{006A96EC-F566-F268-C6FF-9CB41DBC585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lIns="0" tIns="0" rIns="0" bIns="0" anchor="t"/>
          <a:lstStyle/>
          <a:p>
            <a:r>
              <a:rPr lang="ru-RU" sz="4000" dirty="0">
                <a:cs typeface="Arial"/>
              </a:rPr>
              <a:t>Продажа партий агрегатов юридическим лицам</a:t>
            </a:r>
            <a:br>
              <a:rPr lang="ru-RU" sz="4000" dirty="0">
                <a:cs typeface="Arial"/>
              </a:rPr>
            </a:br>
            <a:br>
              <a:rPr lang="ru-RU" sz="4000" dirty="0">
                <a:cs typeface="Arial"/>
              </a:rPr>
            </a:br>
            <a:r>
              <a:rPr lang="ru-RU" sz="4000" dirty="0">
                <a:cs typeface="Arial"/>
              </a:rPr>
              <a:t>Распространение - через сайт или паблик VK</a:t>
            </a:r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pic>
        <p:nvPicPr>
          <p:cNvPr id="6" name="Рисунок 5" descr="Изображение выглядит как человек, одежда, в помещении, обувь&#10;&#10;Автоматически созданное описание">
            <a:extLst>
              <a:ext uri="{FF2B5EF4-FFF2-40B4-BE49-F238E27FC236}">
                <a16:creationId xmlns:a16="http://schemas.microsoft.com/office/drawing/2014/main" id="{B68A848A-DE0B-299E-2DC6-B5B8008164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2529" y="1928914"/>
            <a:ext cx="6877168" cy="9152060"/>
          </a:xfrm>
          <a:prstGeom prst="rect">
            <a:avLst/>
          </a:prstGeom>
        </p:spPr>
      </p:pic>
      <p:pic>
        <p:nvPicPr>
          <p:cNvPr id="7" name="Рисунок 6" descr="Изображение выглядит как в помещении, одежда, человек, обувь&#10;&#10;Автоматически созданное описание">
            <a:extLst>
              <a:ext uri="{FF2B5EF4-FFF2-40B4-BE49-F238E27FC236}">
                <a16:creationId xmlns:a16="http://schemas.microsoft.com/office/drawing/2014/main" id="{3911DB21-D3D2-A9F8-882B-4D8B26600B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291" y="1928422"/>
            <a:ext cx="5451605" cy="7210930"/>
          </a:xfrm>
          <a:prstGeom prst="rect">
            <a:avLst/>
          </a:prstGeom>
        </p:spPr>
      </p:pic>
      <p:pic>
        <p:nvPicPr>
          <p:cNvPr id="8" name="Рисунок 7" descr="Изображение выглядит как человек, одежда, колесо, чистота&#10;&#10;Автоматически созданное описание">
            <a:extLst>
              <a:ext uri="{FF2B5EF4-FFF2-40B4-BE49-F238E27FC236}">
                <a16:creationId xmlns:a16="http://schemas.microsoft.com/office/drawing/2014/main" id="{10B24AB6-3126-0853-DCEB-3D8D77C75E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90168" y="1918509"/>
            <a:ext cx="4854226" cy="3346241"/>
          </a:xfrm>
          <a:prstGeom prst="rect">
            <a:avLst/>
          </a:prstGeom>
        </p:spPr>
      </p:pic>
      <p:pic>
        <p:nvPicPr>
          <p:cNvPr id="9" name="Рисунок 8" descr="Изображение выглядит как человек, одежда, колесо, чистота&#10;&#10;Автоматически созданное описание">
            <a:extLst>
              <a:ext uri="{FF2B5EF4-FFF2-40B4-BE49-F238E27FC236}">
                <a16:creationId xmlns:a16="http://schemas.microsoft.com/office/drawing/2014/main" id="{5E35F318-51AC-9B54-D773-09AF383A90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90168" y="5808933"/>
            <a:ext cx="5405653" cy="438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529633" y="7261819"/>
            <a:ext cx="4984601" cy="2103120"/>
          </a:xfrm>
        </p:spPr>
        <p:txBody>
          <a:bodyPr lIns="0" tIns="0" rIns="0" bIns="0" anchor="t"/>
          <a:lstStyle/>
          <a:p>
            <a:r>
              <a:rPr lang="ru-RU" sz="3200" dirty="0">
                <a:cs typeface="Arial"/>
              </a:rPr>
              <a:t>Студент 3 курса, руководитель проекта</a:t>
            </a:r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529633" y="6455332"/>
            <a:ext cx="4799821" cy="605319"/>
          </a:xfrm>
        </p:spPr>
        <p:txBody>
          <a:bodyPr lIns="0" tIns="0" rIns="0" bIns="0" anchor="t"/>
          <a:lstStyle/>
          <a:p>
            <a:r>
              <a:rPr lang="ru-RU" dirty="0">
                <a:cs typeface="Arial"/>
              </a:rPr>
              <a:t>Арапов Михаил</a:t>
            </a:r>
            <a:endParaRPr lang="ru-RU" dirty="0"/>
          </a:p>
        </p:txBody>
      </p:sp>
      <p:pic>
        <p:nvPicPr>
          <p:cNvPr id="4" name="Рисунок 3" descr="Изображение выглядит как человек, Человеческое лицо, шея, Подбородок&#10;&#10;Автоматически созданное описание">
            <a:extLst>
              <a:ext uri="{FF2B5EF4-FFF2-40B4-BE49-F238E27FC236}">
                <a16:creationId xmlns:a16="http://schemas.microsoft.com/office/drawing/2014/main" id="{28B75B03-D169-7EAB-E316-1336962E22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0505" y="2328548"/>
            <a:ext cx="3411157" cy="3998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Планы развития, потребности и предложение для того, кому вы адресуете презентацию.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531D4E-1BC3-34BF-93E4-6FD5E16F1FE2}"/>
              </a:ext>
            </a:extLst>
          </p:cNvPr>
          <p:cNvSpPr txBox="1"/>
          <p:nvPr/>
        </p:nvSpPr>
        <p:spPr>
          <a:xfrm>
            <a:off x="534758" y="2833709"/>
            <a:ext cx="16439877" cy="71096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3200" b="1" u="sng" dirty="0">
                <a:solidFill>
                  <a:srgbClr val="FF0000"/>
                </a:solidFill>
                <a:cs typeface="Segoe UI"/>
              </a:rPr>
              <a:t>1. Масштабирование</a:t>
            </a:r>
            <a:r>
              <a:rPr lang="ru-RU" sz="3200" b="1" dirty="0">
                <a:solidFill>
                  <a:srgbClr val="FF0000"/>
                </a:solidFill>
                <a:cs typeface="Segoe UI"/>
              </a:rPr>
              <a:t> </a:t>
            </a:r>
            <a:r>
              <a:rPr lang="ru-RU" sz="3200" dirty="0">
                <a:cs typeface="Segoe UI"/>
              </a:rPr>
              <a:t>– планируется внедрять разработанные механизмы на предприятиях, коммунальных хозяйствах частных секторах в Саратовской области, в дальнейшем расширяться по средствам </a:t>
            </a:r>
            <a:r>
              <a:rPr lang="en-US" sz="3200" i="1" dirty="0">
                <a:cs typeface="Segoe UI"/>
              </a:rPr>
              <a:t>on-line</a:t>
            </a:r>
            <a:r>
              <a:rPr lang="en-US" sz="3200" dirty="0">
                <a:cs typeface="Segoe UI"/>
              </a:rPr>
              <a:t> </a:t>
            </a:r>
            <a:r>
              <a:rPr lang="ru-RU" sz="3200" dirty="0">
                <a:cs typeface="Segoe UI"/>
              </a:rPr>
              <a:t>продаж в другие регионы, открывать филиалы и т.д.</a:t>
            </a:r>
            <a:r>
              <a:rPr lang="en-US" sz="3200" dirty="0">
                <a:cs typeface="Segoe UI"/>
              </a:rPr>
              <a:t>​</a:t>
            </a:r>
          </a:p>
          <a:p>
            <a:pPr algn="just"/>
            <a:r>
              <a:rPr lang="ru-RU" sz="3200" dirty="0">
                <a:cs typeface="Segoe UI"/>
              </a:rPr>
              <a:t>​</a:t>
            </a:r>
          </a:p>
          <a:p>
            <a:pPr algn="just"/>
            <a:r>
              <a:rPr lang="ru-RU" sz="3200" b="1" u="sng" dirty="0">
                <a:solidFill>
                  <a:srgbClr val="FF0000"/>
                </a:solidFill>
                <a:cs typeface="Segoe UI"/>
              </a:rPr>
              <a:t>2. Патентование и сертификация</a:t>
            </a:r>
            <a:r>
              <a:rPr lang="ru-RU" sz="3200" dirty="0">
                <a:cs typeface="Segoe UI"/>
              </a:rPr>
              <a:t> – получить патент на данный тип разработки и сертификат соответствия.</a:t>
            </a:r>
            <a:r>
              <a:rPr lang="en-US" sz="3200" dirty="0">
                <a:cs typeface="Segoe UI"/>
              </a:rPr>
              <a:t>​</a:t>
            </a:r>
          </a:p>
          <a:p>
            <a:pPr algn="just"/>
            <a:r>
              <a:rPr lang="ru-RU" sz="3200" dirty="0">
                <a:cs typeface="Segoe UI"/>
              </a:rPr>
              <a:t>​</a:t>
            </a:r>
          </a:p>
          <a:p>
            <a:pPr algn="just"/>
            <a:r>
              <a:rPr lang="ru-RU" sz="3200" b="1" u="sng" dirty="0">
                <a:solidFill>
                  <a:srgbClr val="FF0000"/>
                </a:solidFill>
                <a:cs typeface="Segoe UI"/>
              </a:rPr>
              <a:t>3. Сотрудничество</a:t>
            </a:r>
            <a:r>
              <a:rPr lang="ru-RU" sz="3200" dirty="0">
                <a:cs typeface="Segoe UI"/>
              </a:rPr>
              <a:t> – взаимная реклама и </a:t>
            </a:r>
            <a:r>
              <a:rPr lang="en-US" sz="3200" dirty="0">
                <a:cs typeface="Segoe UI"/>
              </a:rPr>
              <a:t>​</a:t>
            </a:r>
          </a:p>
          <a:p>
            <a:pPr algn="just"/>
            <a:r>
              <a:rPr lang="ru-RU" sz="3200" dirty="0">
                <a:cs typeface="Segoe UI"/>
              </a:rPr>
              <a:t>распространение товаров и услуг.</a:t>
            </a:r>
            <a:r>
              <a:rPr lang="en-US" sz="3200" dirty="0">
                <a:cs typeface="Segoe UI"/>
              </a:rPr>
              <a:t>​</a:t>
            </a:r>
          </a:p>
          <a:p>
            <a:pPr algn="just"/>
            <a:r>
              <a:rPr lang="ru-RU" sz="3200" dirty="0">
                <a:cs typeface="Segoe UI"/>
              </a:rPr>
              <a:t>​</a:t>
            </a:r>
          </a:p>
          <a:p>
            <a:pPr algn="just"/>
            <a:r>
              <a:rPr lang="ru-RU" sz="3200" b="1" u="sng">
                <a:solidFill>
                  <a:srgbClr val="FF0000"/>
                </a:solidFill>
                <a:cs typeface="Segoe UI"/>
              </a:rPr>
              <a:t>4. Развитие и совершенствование</a:t>
            </a:r>
            <a:r>
              <a:rPr lang="ru-RU" sz="3200" b="1" dirty="0">
                <a:solidFill>
                  <a:srgbClr val="FF0000"/>
                </a:solidFill>
                <a:cs typeface="Segoe UI"/>
              </a:rPr>
              <a:t> </a:t>
            </a:r>
            <a:r>
              <a:rPr lang="ru-RU" sz="3200">
                <a:cs typeface="Segoe UI"/>
              </a:rPr>
              <a:t>– проект имеет особенность легкого масштабирования и перспективы развития, что в конечном итоге должно привести к созданию полноценного </a:t>
            </a:r>
            <a:r>
              <a:rPr lang="ru-RU" sz="3200" err="1">
                <a:cs typeface="Segoe UI"/>
              </a:rPr>
              <a:t>экзоскилета</a:t>
            </a:r>
            <a:r>
              <a:rPr lang="ru-RU" sz="3200">
                <a:cs typeface="Segoe UI"/>
              </a:rPr>
              <a:t>.​</a:t>
            </a:r>
          </a:p>
          <a:p>
            <a:pPr algn="just"/>
            <a:r>
              <a:rPr lang="ru-RU" sz="800" dirty="0">
                <a:cs typeface="Segoe UI"/>
              </a:rPr>
              <a:t>​</a:t>
            </a:r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 anchor="t"/>
          <a:lstStyle/>
          <a:p>
            <a:pPr>
              <a:lnSpc>
                <a:spcPts val="4360"/>
              </a:lnSpc>
              <a:buNone/>
            </a:pPr>
            <a:endParaRPr lang="ru-RU" sz="1800" dirty="0">
              <a:cs typeface="Arial"/>
            </a:endParaRP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endParaRPr lang="ru-RU" sz="2800" dirty="0">
              <a:cs typeface="Arial"/>
            </a:endParaRPr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+7 902 049 3210</a:t>
            </a:r>
            <a:endParaRPr lang="en-US" sz="2800" dirty="0">
              <a:cs typeface="Arial"/>
            </a:endParaRPr>
          </a:p>
          <a:p>
            <a:pPr>
              <a:lnSpc>
                <a:spcPts val="4360"/>
              </a:lnSpc>
            </a:pPr>
            <a:r>
              <a:rPr lang="en-US" sz="2800" dirty="0"/>
              <a:t>Arapov150520038@yandex.ru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3708</TotalTime>
  <Words>125</Words>
  <Application>Microsoft Office PowerPoint</Application>
  <PresentationFormat>Произвольный</PresentationFormat>
  <Paragraphs>24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ОБЛОЖКИ</vt:lpstr>
      <vt:lpstr>РАЗДЕЛИТЕЛИ</vt:lpstr>
      <vt:lpstr>Проект многофункционального электрифицированного агрегата </vt:lpstr>
      <vt:lpstr>Актуальность проекта</vt:lpstr>
      <vt:lpstr>Физический труд </vt:lpstr>
      <vt:lpstr>Проблема</vt:lpstr>
      <vt:lpstr>Решение</vt:lpstr>
      <vt:lpstr>Рынок</vt:lpstr>
      <vt:lpstr>Бизнес-модель</vt:lpstr>
      <vt:lpstr>Текущие результаты</vt:lpstr>
      <vt:lpstr>Презентация PowerPoint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Русских Андрей Евгеньевич</cp:lastModifiedBy>
  <cp:revision>328</cp:revision>
  <dcterms:created xsi:type="dcterms:W3CDTF">2021-03-01T12:07:13Z</dcterms:created>
  <dcterms:modified xsi:type="dcterms:W3CDTF">2023-11-22T14:58:33Z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