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49" r:id="rId2"/>
    <p:sldMasterId id="2147483664" r:id="rId3"/>
    <p:sldMasterId id="2147483674" r:id="rId4"/>
    <p:sldMasterId id="2147483683" r:id="rId5"/>
    <p:sldMasterId id="2147483692" r:id="rId6"/>
  </p:sldMasterIdLst>
  <p:notesMasterIdLst>
    <p:notesMasterId r:id="rId27"/>
  </p:notesMasterIdLst>
  <p:sldIdLst>
    <p:sldId id="256" r:id="rId7"/>
    <p:sldId id="257" r:id="rId8"/>
    <p:sldId id="281" r:id="rId9"/>
    <p:sldId id="283" r:id="rId10"/>
    <p:sldId id="258" r:id="rId11"/>
    <p:sldId id="259" r:id="rId12"/>
    <p:sldId id="284" r:id="rId13"/>
    <p:sldId id="287" r:id="rId14"/>
    <p:sldId id="285" r:id="rId15"/>
    <p:sldId id="286" r:id="rId16"/>
    <p:sldId id="276" r:id="rId17"/>
    <p:sldId id="261" r:id="rId18"/>
    <p:sldId id="273" r:id="rId19"/>
    <p:sldId id="277" r:id="rId20"/>
    <p:sldId id="274" r:id="rId21"/>
    <p:sldId id="278" r:id="rId22"/>
    <p:sldId id="275" r:id="rId23"/>
    <p:sldId id="269" r:id="rId24"/>
    <p:sldId id="271" r:id="rId25"/>
    <p:sldId id="265" r:id="rId26"/>
  </p:sldIdLst>
  <p:sldSz cx="20104100" cy="11315700"/>
  <p:notesSz cx="11315700" cy="201041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C0"/>
    <a:srgbClr val="E8EA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79D45DF-C3B2-4E91-9913-E00A4624A0FA}" styleName="Table_2">
    <a:wholeTbl>
      <a:tcTxStyle b="off" i="off">
        <a:font>
          <a:latin typeface="Calibri"/>
          <a:ea typeface="Calibri"/>
          <a:cs typeface="Calibri"/>
        </a:font>
        <a:schemeClr val="dk1"/>
      </a:tcTxStyle>
      <a:tcStyle>
        <a:tcBdr>
          <a:left>
            <a:ln w="9525">
              <a:solidFill>
                <a:srgbClr val="000000">
                  <a:alpha val="0"/>
                </a:srgbClr>
              </a:solidFill>
              <a:prstDash val="solid"/>
              <a:headEnd type="none" w="sm" len="sm"/>
              <a:tailEnd type="none" w="sm" len="sm"/>
            </a:ln>
          </a:left>
          <a:right>
            <a:ln w="9525">
              <a:solidFill>
                <a:srgbClr val="000000">
                  <a:alpha val="0"/>
                </a:srgbClr>
              </a:solidFill>
              <a:prstDash val="solid"/>
              <a:headEnd type="none" w="sm" len="sm"/>
              <a:tailEnd type="none" w="sm" len="sm"/>
            </a:ln>
          </a:right>
          <a:top>
            <a:ln w="12700">
              <a:solidFill>
                <a:schemeClr val="accent1"/>
              </a:solidFill>
              <a:prstDash val="solid"/>
              <a:headEnd type="none" w="sm" len="sm"/>
              <a:tailEnd type="none" w="sm" len="sm"/>
            </a:ln>
          </a:top>
          <a:bottom>
            <a:ln w="12700">
              <a:solidFill>
                <a:schemeClr val="accent1"/>
              </a:solidFill>
              <a:prstDash val="solid"/>
              <a:headEnd type="none" w="sm" len="sm"/>
              <a:tailEnd type="none" w="sm" len="sm"/>
            </a:ln>
          </a:bottom>
          <a:insideH>
            <a:ln w="9525">
              <a:solidFill>
                <a:srgbClr val="000000">
                  <a:alpha val="0"/>
                </a:srgbClr>
              </a:solidFill>
              <a:prstDash val="solid"/>
              <a:headEnd type="none" w="sm" len="sm"/>
              <a:tailEnd type="none" w="sm" len="sm"/>
            </a:ln>
          </a:insideH>
          <a:insideV>
            <a:ln w="9525">
              <a:solidFill>
                <a:srgbClr val="000000">
                  <a:alpha val="0"/>
                </a:srgbClr>
              </a:solidFill>
              <a:prstDash val="soli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a:solidFill>
                <a:schemeClr val="accent1"/>
              </a:solidFill>
              <a:prstDash val="soli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a:solidFill>
                <a:schemeClr val="accent1"/>
              </a:solidFill>
              <a:prstDash val="soli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a:solidFill>
                <a:schemeClr val="lt1"/>
              </a:solidFill>
              <a:prstDash val="solid"/>
              <a:headEnd type="none" w="sm" len="sm"/>
              <a:tailEnd type="none" w="sm" len="sm"/>
            </a:ln>
          </a:left>
          <a:right>
            <a:ln w="12700">
              <a:solidFill>
                <a:schemeClr val="lt1"/>
              </a:solidFill>
              <a:prstDash val="solid"/>
              <a:headEnd type="none" w="sm" len="sm"/>
              <a:tailEnd type="none" w="sm" len="sm"/>
            </a:ln>
          </a:right>
          <a:top>
            <a:ln w="12700">
              <a:solidFill>
                <a:schemeClr val="lt1"/>
              </a:solidFill>
              <a:prstDash val="solid"/>
              <a:headEnd type="none" w="sm" len="sm"/>
              <a:tailEnd type="none" w="sm" len="sm"/>
            </a:ln>
          </a:top>
          <a:bottom>
            <a:ln w="12700">
              <a:solidFill>
                <a:schemeClr val="lt1"/>
              </a:solidFill>
              <a:prstDash val="solid"/>
              <a:headEnd type="none" w="sm" len="sm"/>
              <a:tailEnd type="none" w="sm" len="sm"/>
            </a:ln>
          </a:bottom>
          <a:insideH>
            <a:ln w="12700">
              <a:solidFill>
                <a:schemeClr val="lt1"/>
              </a:solidFill>
              <a:prstDash val="solid"/>
              <a:headEnd type="none" w="sm" len="sm"/>
              <a:tailEnd type="none" w="sm" len="sm"/>
            </a:ln>
          </a:insideH>
          <a:insideV>
            <a:ln w="12700">
              <a:solidFill>
                <a:schemeClr val="lt1"/>
              </a:solidFill>
              <a:prstDash val="soli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a:solidFill>
                <a:schemeClr val="lt1"/>
              </a:solidFill>
              <a:prstDash val="soli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a:solidFill>
                <a:schemeClr val="lt1"/>
              </a:solidFill>
              <a:prstDash val="soli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p:cViewPr>
        <p:scale>
          <a:sx n="40" d="100"/>
          <a:sy n="40" d="100"/>
        </p:scale>
        <p:origin x="888"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903788" cy="100806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410325" y="0"/>
            <a:ext cx="4902200" cy="1008063"/>
          </a:xfrm>
          <a:prstGeom prst="rect">
            <a:avLst/>
          </a:prstGeom>
        </p:spPr>
        <p:txBody>
          <a:bodyPr vert="horz" lIns="91440" tIns="45720" rIns="91440" bIns="45720" rtlCol="0"/>
          <a:lstStyle>
            <a:lvl1pPr algn="r">
              <a:defRPr sz="1200"/>
            </a:lvl1pPr>
          </a:lstStyle>
          <a:p>
            <a:fld id="{B17EF52D-E1D4-4DA8-A170-9379BE1BEA38}" type="datetimeFigureOut">
              <a:rPr lang="ru-RU" smtClean="0"/>
              <a:t>20.11.2023</a:t>
            </a:fld>
            <a:endParaRPr lang="ru-RU"/>
          </a:p>
        </p:txBody>
      </p:sp>
      <p:sp>
        <p:nvSpPr>
          <p:cNvPr id="4" name="Образ слайда 3"/>
          <p:cNvSpPr>
            <a:spLocks noGrp="1" noRot="1" noChangeAspect="1"/>
          </p:cNvSpPr>
          <p:nvPr>
            <p:ph type="sldImg" idx="2"/>
          </p:nvPr>
        </p:nvSpPr>
        <p:spPr>
          <a:xfrm>
            <a:off x="-368300" y="2513013"/>
            <a:ext cx="12052300" cy="6784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131888" y="9675813"/>
            <a:ext cx="9051925" cy="791527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9096038"/>
            <a:ext cx="4903788" cy="100806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410325" y="19096038"/>
            <a:ext cx="4902200" cy="1008062"/>
          </a:xfrm>
          <a:prstGeom prst="rect">
            <a:avLst/>
          </a:prstGeom>
        </p:spPr>
        <p:txBody>
          <a:bodyPr vert="horz" lIns="91440" tIns="45720" rIns="91440" bIns="45720" rtlCol="0" anchor="b"/>
          <a:lstStyle>
            <a:lvl1pPr algn="r">
              <a:defRPr sz="1200"/>
            </a:lvl1pPr>
          </a:lstStyle>
          <a:p>
            <a:fld id="{1AD6EF18-7019-48F3-ADC4-82C7CB0048DF}" type="slidenum">
              <a:rPr lang="ru-RU" smtClean="0"/>
              <a:t>‹#›</a:t>
            </a:fld>
            <a:endParaRPr lang="ru-RU"/>
          </a:p>
        </p:txBody>
      </p:sp>
    </p:spTree>
    <p:extLst>
      <p:ext uri="{BB962C8B-B14F-4D97-AF65-F5344CB8AC3E}">
        <p14:creationId xmlns:p14="http://schemas.microsoft.com/office/powerpoint/2010/main" val="14021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D6EF18-7019-48F3-ADC4-82C7CB0048DF}" type="slidenum">
              <a:rPr lang="ru-RU" smtClean="0"/>
              <a:t>1</a:t>
            </a:fld>
            <a:endParaRPr lang="ru-RU"/>
          </a:p>
        </p:txBody>
      </p:sp>
    </p:spTree>
    <p:extLst>
      <p:ext uri="{BB962C8B-B14F-4D97-AF65-F5344CB8AC3E}">
        <p14:creationId xmlns:p14="http://schemas.microsoft.com/office/powerpoint/2010/main" val="771111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D6EF18-7019-48F3-ADC4-82C7CB0048DF}" type="slidenum">
              <a:rPr lang="ru-RU" smtClean="0"/>
              <a:t>14</a:t>
            </a:fld>
            <a:endParaRPr lang="ru-RU"/>
          </a:p>
        </p:txBody>
      </p:sp>
    </p:spTree>
    <p:extLst>
      <p:ext uri="{BB962C8B-B14F-4D97-AF65-F5344CB8AC3E}">
        <p14:creationId xmlns:p14="http://schemas.microsoft.com/office/powerpoint/2010/main" val="1421474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D6EF18-7019-48F3-ADC4-82C7CB0048DF}" type="slidenum">
              <a:rPr lang="ru-RU" smtClean="0"/>
              <a:t>15</a:t>
            </a:fld>
            <a:endParaRPr lang="ru-RU"/>
          </a:p>
        </p:txBody>
      </p:sp>
    </p:spTree>
    <p:extLst>
      <p:ext uri="{BB962C8B-B14F-4D97-AF65-F5344CB8AC3E}">
        <p14:creationId xmlns:p14="http://schemas.microsoft.com/office/powerpoint/2010/main" val="2682474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D6EF18-7019-48F3-ADC4-82C7CB0048DF}" type="slidenum">
              <a:rPr lang="ru-RU" smtClean="0"/>
              <a:t>16</a:t>
            </a:fld>
            <a:endParaRPr lang="ru-RU"/>
          </a:p>
        </p:txBody>
      </p:sp>
    </p:spTree>
    <p:extLst>
      <p:ext uri="{BB962C8B-B14F-4D97-AF65-F5344CB8AC3E}">
        <p14:creationId xmlns:p14="http://schemas.microsoft.com/office/powerpoint/2010/main" val="1051090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D6EF18-7019-48F3-ADC4-82C7CB0048DF}" type="slidenum">
              <a:rPr lang="ru-RU" smtClean="0"/>
              <a:t>17</a:t>
            </a:fld>
            <a:endParaRPr lang="ru-RU"/>
          </a:p>
        </p:txBody>
      </p:sp>
    </p:spTree>
    <p:extLst>
      <p:ext uri="{BB962C8B-B14F-4D97-AF65-F5344CB8AC3E}">
        <p14:creationId xmlns:p14="http://schemas.microsoft.com/office/powerpoint/2010/main" val="1240593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9.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0.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40.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0.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4.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90.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0.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6.png"/><Relationship Id="rId5" Type="http://schemas.openxmlformats.org/officeDocument/2006/relationships/image" Target="../media/image40.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90.sv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40.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6.png"/><Relationship Id="rId5" Type="http://schemas.openxmlformats.org/officeDocument/2006/relationships/image" Target="../media/image40.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4.jpe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16.png"/><Relationship Id="rId5" Type="http://schemas.openxmlformats.org/officeDocument/2006/relationships/image" Target="../media/image41.sv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4.jpeg"/><Relationship Id="rId1" Type="http://schemas.openxmlformats.org/officeDocument/2006/relationships/slideMaster" Target="../slideMasters/slideMaster5.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16.png"/><Relationship Id="rId5" Type="http://schemas.openxmlformats.org/officeDocument/2006/relationships/image" Target="../media/image41.sv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5.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4.jpeg"/><Relationship Id="rId1" Type="http://schemas.openxmlformats.org/officeDocument/2006/relationships/slideMaster" Target="../slideMasters/slideMaster6.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5" Type="http://schemas.openxmlformats.org/officeDocument/2006/relationships/image" Target="../media/image41.sv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image" Target="../media/image16.png"/><Relationship Id="rId5" Type="http://schemas.openxmlformats.org/officeDocument/2006/relationships/image" Target="../media/image41.sv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6.xml"/><Relationship Id="rId6" Type="http://schemas.openxmlformats.org/officeDocument/2006/relationships/image" Target="../media/image6.png"/><Relationship Id="rId5" Type="http://schemas.openxmlformats.org/officeDocument/2006/relationships/image" Target="../media/image91.svg"/><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image" Target="../media/image41.sv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blipFill>
          <a:blip r:embed="rId2"/>
          <a:stretch>
            <a:fillRect t="-2000" b="-2000"/>
          </a:stretch>
        </a:blipFill>
        <a:effectLst/>
      </p:bgPr>
    </p:bg>
    <p:spTree>
      <p:nvGrpSpPr>
        <p:cNvPr id="1" name="GroupShape 5"/>
        <p:cNvGrpSpPr/>
        <p:nvPr/>
      </p:nvGrpSpPr>
      <p:grpSpPr>
        <a:xfrm>
          <a:off x="0" y="0"/>
          <a:ext cx="0" cy="0"/>
          <a:chOff x="0" y="0"/>
          <a:chExt cx="0" cy="0"/>
        </a:xfrm>
      </p:grpSpPr>
      <p:pic>
        <p:nvPicPr>
          <p:cNvPr id="7" name="Picture 7"/>
          <p:cNvPicPr/>
          <p:nvPr/>
        </p:nvPicPr>
        <p:blipFill>
          <a:blip r:embed="rId3"/>
          <a:stretch/>
        </p:blipFill>
        <p:spPr>
          <a:xfrm>
            <a:off x="10815317" y="496093"/>
            <a:ext cx="5977223" cy="526729"/>
          </a:xfrm>
          <a:prstGeom prst="rect">
            <a:avLst/>
          </a:prstGeom>
        </p:spPr>
      </p:pic>
      <p:pic>
        <p:nvPicPr>
          <p:cNvPr id="9" name="Picture 9"/>
          <p:cNvPicPr/>
          <p:nvPr/>
        </p:nvPicPr>
        <p:blipFill>
          <a:blip r:embed="rId4">
            <a:extLst>
              <a:ext uri="{96DAC541-7B7A-43D3-8B79-37D633B846F1}">
                <asvg:svgBlip xmlns:asvg="http://schemas.microsoft.com/office/drawing/2016/SVG/main" xmlns="" r:embed="rId5"/>
              </a:ext>
            </a:extLst>
          </a:blip>
          <a:stretch/>
        </p:blipFill>
        <p:spPr>
          <a:xfrm>
            <a:off x="17405104" y="458193"/>
            <a:ext cx="1914137" cy="712237"/>
          </a:xfrm>
          <a:prstGeom prst="rect">
            <a:avLst/>
          </a:prstGeom>
        </p:spPr>
      </p:pic>
      <p:sp>
        <p:nvSpPr>
          <p:cNvPr id="10" name="Shape 10"/>
          <p:cNvSpPr txBox="1">
            <a:spLocks noGrp="1"/>
          </p:cNvSpPr>
          <p:nvPr>
            <p:ph type="sldNum" idx="12"/>
          </p:nvPr>
        </p:nvSpPr>
        <p:spPr>
          <a:xfrm>
            <a:off x="14703137" y="10759710"/>
            <a:ext cx="4623942" cy="395968"/>
          </a:xfrm>
          <a:prstGeom prst="rect">
            <a:avLst/>
          </a:prstGeom>
        </p:spPr>
        <p:txBody>
          <a:bodyPr/>
          <a:lstStyle>
            <a:defPPr/>
            <a:lvl1pPr lvl="0"/>
          </a:lstStyle>
          <a:p>
            <a:r>
              <a:t>‹#›</a:t>
            </a:r>
          </a:p>
        </p:txBody>
      </p:sp>
      <p:sp>
        <p:nvSpPr>
          <p:cNvPr id="11" name="Shape 11"/>
          <p:cNvSpPr txBox="1">
            <a:spLocks noGrp="1"/>
          </p:cNvSpPr>
          <p:nvPr>
            <p:ph type="body"/>
          </p:nvPr>
        </p:nvSpPr>
        <p:spPr>
          <a:xfrm>
            <a:off x="894589" y="1813822"/>
            <a:ext cx="8793162"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 name="Shape 12"/>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13" name="Shape 13"/>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4" name="Shape 14"/>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5" name="Shape 15"/>
          <p:cNvSpPr txBox="1">
            <a:spLocks noGrp="1"/>
          </p:cNvSpPr>
          <p:nvPr>
            <p:ph type="body" idx="4"/>
          </p:nvPr>
        </p:nvSpPr>
        <p:spPr>
          <a:xfrm>
            <a:off x="10495788" y="1813822"/>
            <a:ext cx="8841739"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5_Пользовательский макет">
    <p:bg>
      <p:bgPr>
        <a:blipFill>
          <a:blip r:embed="rId2"/>
          <a:stretch>
            <a:fillRect t="-2000" b="-2000"/>
          </a:stretch>
        </a:blipFill>
        <a:effectLst/>
      </p:bgPr>
    </p:bg>
    <p:spTree>
      <p:nvGrpSpPr>
        <p:cNvPr id="1" name="GroupShape 49"/>
        <p:cNvGrpSpPr/>
        <p:nvPr/>
      </p:nvGrpSpPr>
      <p:grpSpPr>
        <a:xfrm>
          <a:off x="0" y="0"/>
          <a:ext cx="0" cy="0"/>
          <a:chOff x="0" y="0"/>
          <a:chExt cx="0" cy="0"/>
        </a:xfrm>
      </p:grpSpPr>
      <p:pic>
        <p:nvPicPr>
          <p:cNvPr id="51" name="Picture 51"/>
          <p:cNvPicPr/>
          <p:nvPr/>
        </p:nvPicPr>
        <p:blipFill>
          <a:blip r:embed="rId3"/>
          <a:stretch/>
        </p:blipFill>
        <p:spPr>
          <a:xfrm>
            <a:off x="10815317" y="496093"/>
            <a:ext cx="5977223" cy="526729"/>
          </a:xfrm>
          <a:prstGeom prst="rect">
            <a:avLst/>
          </a:prstGeom>
        </p:spPr>
      </p:pic>
      <p:pic>
        <p:nvPicPr>
          <p:cNvPr id="53" name="Picture 53"/>
          <p:cNvPicPr/>
          <p:nvPr/>
        </p:nvPicPr>
        <p:blipFill>
          <a:blip r:embed="rId4">
            <a:extLst>
              <a:ext uri="{96DAC541-7B7A-43D3-8B79-37D633B846F1}">
                <asvg:svgBlip xmlns:asvg="http://schemas.microsoft.com/office/drawing/2016/SVG/main" xmlns="" r:embed="rId5"/>
              </a:ext>
            </a:extLst>
          </a:blip>
          <a:stretch/>
        </p:blipFill>
        <p:spPr>
          <a:xfrm>
            <a:off x="17405104" y="458193"/>
            <a:ext cx="1914137" cy="712237"/>
          </a:xfrm>
          <a:prstGeom prst="rect">
            <a:avLst/>
          </a:prstGeom>
        </p:spPr>
      </p:pic>
      <p:sp>
        <p:nvSpPr>
          <p:cNvPr id="54" name="Shape 54"/>
          <p:cNvSpPr txBox="1">
            <a:spLocks noGrp="1"/>
          </p:cNvSpPr>
          <p:nvPr>
            <p:ph type="sldNum" idx="12"/>
          </p:nvPr>
        </p:nvSpPr>
        <p:spPr>
          <a:xfrm>
            <a:off x="14703137" y="10759710"/>
            <a:ext cx="4623942" cy="395968"/>
          </a:xfrm>
          <a:prstGeom prst="rect">
            <a:avLst/>
          </a:prstGeom>
        </p:spPr>
        <p:txBody>
          <a:bodyPr/>
          <a:lstStyle>
            <a:defPPr/>
            <a:lvl1pPr lvl="0"/>
          </a:lstStyle>
          <a:p>
            <a:r>
              <a:t>‹#›</a:t>
            </a:r>
          </a:p>
        </p:txBody>
      </p:sp>
      <p:sp>
        <p:nvSpPr>
          <p:cNvPr id="55" name="Shape 55"/>
          <p:cNvSpPr txBox="1">
            <a:spLocks noGrp="1"/>
          </p:cNvSpPr>
          <p:nvPr>
            <p:ph type="body"/>
          </p:nvPr>
        </p:nvSpPr>
        <p:spPr>
          <a:xfrm>
            <a:off x="894589" y="1728886"/>
            <a:ext cx="9741216"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56" name="Shape 56"/>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57" name="Shape 57"/>
          <p:cNvSpPr txBox="1">
            <a:spLocks noGrp="1"/>
          </p:cNvSpPr>
          <p:nvPr>
            <p:ph type="body" idx="2"/>
          </p:nvPr>
        </p:nvSpPr>
        <p:spPr>
          <a:xfrm>
            <a:off x="894588" y="2942400"/>
            <a:ext cx="1842465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1000" b="-1000"/>
          </a:stretch>
        </a:blipFill>
        <a:effectLst/>
      </p:bgPr>
    </p:bg>
    <p:spTree>
      <p:nvGrpSpPr>
        <p:cNvPr id="1" name="GroupShape 58"/>
        <p:cNvGrpSpPr/>
        <p:nvPr/>
      </p:nvGrpSpPr>
      <p:grpSpPr>
        <a:xfrm>
          <a:off x="0" y="0"/>
          <a:ext cx="0" cy="0"/>
          <a:chOff x="0" y="0"/>
          <a:chExt cx="0" cy="0"/>
        </a:xfrm>
      </p:grpSpPr>
      <p:pic>
        <p:nvPicPr>
          <p:cNvPr id="60" name="Picture 60"/>
          <p:cNvPicPr/>
          <p:nvPr/>
        </p:nvPicPr>
        <p:blipFill>
          <a:blip>
            <a:extLst>
              <a:ext uri="{96DAC541-7B7A-43D3-8B79-37D633B846F1}">
                <asvg:svgBlip xmlns:asvg="http://schemas.microsoft.com/office/drawing/2016/SVG/main" xmlns="" r:embed="rId3"/>
              </a:ext>
            </a:extLst>
          </a:blip>
          <a:stretch/>
        </p:blipFill>
        <p:spPr>
          <a:xfrm>
            <a:off x="9588226" y="566928"/>
            <a:ext cx="10849819" cy="11651674"/>
          </a:xfrm>
          <a:prstGeom prst="rect">
            <a:avLst/>
          </a:prstGeom>
        </p:spPr>
      </p:pic>
      <p:sp>
        <p:nvSpPr>
          <p:cNvPr id="61" name="Shape 61"/>
          <p:cNvSpPr txBox="1">
            <a:spLocks noGrp="1"/>
          </p:cNvSpPr>
          <p:nvPr>
            <p:ph type="title" idx="1"/>
          </p:nvPr>
        </p:nvSpPr>
        <p:spPr>
          <a:xfrm>
            <a:off x="888112" y="3574472"/>
            <a:ext cx="7400004" cy="3171782"/>
          </a:xfrm>
          <a:prstGeom prst="rect">
            <a:avLst/>
          </a:prstGeom>
        </p:spPr>
        <p:txBody>
          <a:bodyPr lIns="0" tIns="0" rIns="0" bIns="0" anchor="b">
            <a:normAutofit/>
          </a:bodyPr>
          <a:lstStyle>
            <a:defPPr/>
            <a:lvl1pPr lvl="0" algn="l">
              <a:defRPr sz="6000" b="1">
                <a:solidFill>
                  <a:schemeClr val="bg1"/>
                </a:solidFill>
              </a:defRPr>
            </a:lvl1pPr>
          </a:lstStyle>
          <a:p>
            <a:r>
              <a:t>Образец заголовка</a:t>
            </a:r>
          </a:p>
        </p:txBody>
      </p:sp>
      <p:sp>
        <p:nvSpPr>
          <p:cNvPr id="62" name="Shape 62"/>
          <p:cNvSpPr txBox="1">
            <a:spLocks noGrp="1"/>
          </p:cNvSpPr>
          <p:nvPr>
            <p:ph type="subTitle" idx="7"/>
          </p:nvPr>
        </p:nvSpPr>
        <p:spPr>
          <a:xfrm>
            <a:off x="888112" y="7242047"/>
            <a:ext cx="7400004" cy="2488447"/>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63" name="Shape 63"/>
          <p:cNvSpPr txBox="1">
            <a:spLocks noGrp="1"/>
          </p:cNvSpPr>
          <p:nvPr>
            <p:ph type="body" idx="8"/>
          </p:nvPr>
        </p:nvSpPr>
        <p:spPr>
          <a:xfrm>
            <a:off x="910336"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65" name="Picture 65"/>
          <p:cNvPicPr/>
          <p:nvPr/>
        </p:nvPicPr>
        <p:blipFill>
          <a:blip r:embed="rId4">
            <a:extLst>
              <a:ext uri="{96DAC541-7B7A-43D3-8B79-37D633B846F1}">
                <asvg:svgBlip xmlns:asvg="http://schemas.microsoft.com/office/drawing/2016/SVG/main" xmlns="" r:embed="rId5"/>
              </a:ext>
            </a:extLst>
          </a:blip>
          <a:stretch/>
        </p:blipFill>
        <p:spPr>
          <a:xfrm>
            <a:off x="942976" y="740509"/>
            <a:ext cx="5432746" cy="1975544"/>
          </a:xfrm>
          <a:prstGeom prst="rect">
            <a:avLst/>
          </a:prstGeom>
        </p:spPr>
      </p:pic>
      <p:pic>
        <p:nvPicPr>
          <p:cNvPr id="67" name="Picture 67"/>
          <p:cNvPicPr/>
          <p:nvPr/>
        </p:nvPicPr>
        <p:blipFill>
          <a:blip r:embed="rId6"/>
          <a:stretch/>
        </p:blipFill>
        <p:spPr>
          <a:xfrm>
            <a:off x="13009876" y="725488"/>
            <a:ext cx="6407295" cy="56462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3_Пользовательский макет">
    <p:bg>
      <p:bgPr>
        <a:blipFill>
          <a:blip r:embed="rId2"/>
          <a:stretch>
            <a:fillRect t="-2000" b="-2000"/>
          </a:stretch>
        </a:blipFill>
        <a:effectLst/>
      </p:bgPr>
    </p:bg>
    <p:spTree>
      <p:nvGrpSpPr>
        <p:cNvPr id="1" name="GroupShape 68"/>
        <p:cNvGrpSpPr/>
        <p:nvPr/>
      </p:nvGrpSpPr>
      <p:grpSpPr>
        <a:xfrm>
          <a:off x="0" y="0"/>
          <a:ext cx="0" cy="0"/>
          <a:chOff x="0" y="0"/>
          <a:chExt cx="0" cy="0"/>
        </a:xfrm>
      </p:grpSpPr>
      <p:pic>
        <p:nvPicPr>
          <p:cNvPr id="70" name="Picture 70"/>
          <p:cNvPicPr/>
          <p:nvPr/>
        </p:nvPicPr>
        <p:blipFill>
          <a:blip r:embed="rId3"/>
          <a:stretch/>
        </p:blipFill>
        <p:spPr>
          <a:xfrm>
            <a:off x="10815317" y="496093"/>
            <a:ext cx="5977223" cy="526729"/>
          </a:xfrm>
          <a:prstGeom prst="rect">
            <a:avLst/>
          </a:prstGeom>
        </p:spPr>
      </p:pic>
      <p:pic>
        <p:nvPicPr>
          <p:cNvPr id="72" name="Picture 72"/>
          <p:cNvPicPr/>
          <p:nvPr/>
        </p:nvPicPr>
        <p:blipFill>
          <a:blip r:embed="rId4">
            <a:extLst>
              <a:ext uri="{96DAC541-7B7A-43D3-8B79-37D633B846F1}">
                <asvg:svgBlip xmlns:asvg="http://schemas.microsoft.com/office/drawing/2016/SVG/main" xmlns="" r:embed="rId5"/>
              </a:ext>
            </a:extLst>
          </a:blip>
          <a:stretch/>
        </p:blipFill>
        <p:spPr>
          <a:xfrm>
            <a:off x="17405104" y="458193"/>
            <a:ext cx="1914137" cy="712237"/>
          </a:xfrm>
          <a:prstGeom prst="rect">
            <a:avLst/>
          </a:prstGeom>
        </p:spPr>
      </p:pic>
      <p:sp>
        <p:nvSpPr>
          <p:cNvPr id="73" name="Shape 73"/>
          <p:cNvSpPr txBox="1">
            <a:spLocks noGrp="1"/>
          </p:cNvSpPr>
          <p:nvPr>
            <p:ph type="sldNum" idx="12"/>
          </p:nvPr>
        </p:nvSpPr>
        <p:spPr>
          <a:prstGeom prst="rect">
            <a:avLst/>
          </a:prstGeom>
        </p:spPr>
        <p:txBody>
          <a:bodyPr/>
          <a:lstStyle>
            <a:defPPr/>
            <a:lvl1pPr lvl="0"/>
          </a:lstStyle>
          <a:p>
            <a:r>
              <a:t>‹#›</a:t>
            </a:r>
          </a:p>
        </p:txBody>
      </p:sp>
      <p:sp>
        <p:nvSpPr>
          <p:cNvPr id="74" name="Shape 74"/>
          <p:cNvSpPr txBox="1">
            <a:spLocks noGrp="1"/>
          </p:cNvSpPr>
          <p:nvPr>
            <p:ph type="body"/>
          </p:nvPr>
        </p:nvSpPr>
        <p:spPr>
          <a:xfrm>
            <a:off x="11107925" y="3344736"/>
            <a:ext cx="8211314" cy="911088"/>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75" name="Shape 75"/>
          <p:cNvSpPr txBox="1">
            <a:spLocks noGrp="1"/>
          </p:cNvSpPr>
          <p:nvPr>
            <p:ph type="title" idx="1"/>
          </p:nvPr>
        </p:nvSpPr>
        <p:spPr>
          <a:xfrm>
            <a:off x="11107925" y="2271023"/>
            <a:ext cx="8211314" cy="911088"/>
          </a:xfrm>
          <a:prstGeom prst="rect">
            <a:avLst/>
          </a:prstGeom>
        </p:spPr>
        <p:txBody>
          <a:bodyPr lIns="0" tIns="0" rIns="0" bIns="0"/>
          <a:lstStyle>
            <a:defPPr/>
            <a:lvl1pPr lvl="0"/>
          </a:lstStyle>
          <a:p>
            <a:r>
              <a:t>Образец заголовка</a:t>
            </a:r>
          </a:p>
        </p:txBody>
      </p:sp>
      <p:sp>
        <p:nvSpPr>
          <p:cNvPr id="76" name="Shape 76"/>
          <p:cNvSpPr txBox="1">
            <a:spLocks noGrp="1"/>
          </p:cNvSpPr>
          <p:nvPr>
            <p:ph type="body" idx="2"/>
          </p:nvPr>
        </p:nvSpPr>
        <p:spPr>
          <a:xfrm>
            <a:off x="11107925" y="4483209"/>
            <a:ext cx="8211314" cy="5707824"/>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77" name="Shape 77"/>
          <p:cNvSpPr txBox="1">
            <a:spLocks noGrp="1"/>
          </p:cNvSpPr>
          <p:nvPr>
            <p:ph type="body" idx="3"/>
          </p:nvPr>
        </p:nvSpPr>
        <p:spPr>
          <a:xfrm>
            <a:off x="0" y="0"/>
            <a:ext cx="10202755" cy="11315700"/>
          </a:xfrm>
          <a:prstGeom prst="rect">
            <a:avLst/>
          </a:prstGeom>
        </p:spPr>
        <p:txBody>
          <a:bodyPr lIns="91440" tIns="45720" rIns="91440" bIns="45720" anchor="ctr"/>
          <a:lstStyle>
            <a:defPPr/>
            <a:lvl1pPr marL="0" lvl="0" indent="0" algn="ctr">
              <a:buNone/>
            </a:lvl1pPr>
          </a:lstStyle>
          <a:p>
            <a:r>
              <a:t>Вставка </a:t>
            </a:r>
          </a:p>
          <a:p>
            <a:r>
              <a:t>для изображения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blipFill>
        <a:effectLst/>
      </p:bgPr>
    </p:bg>
    <p:spTree>
      <p:nvGrpSpPr>
        <p:cNvPr id="1" name="GroupShape 100"/>
        <p:cNvGrpSpPr/>
        <p:nvPr/>
      </p:nvGrpSpPr>
      <p:grpSpPr>
        <a:xfrm>
          <a:off x="0" y="0"/>
          <a:ext cx="0" cy="0"/>
          <a:chOff x="0" y="0"/>
          <a:chExt cx="0" cy="0"/>
        </a:xfrm>
      </p:grpSpPr>
      <p:pic>
        <p:nvPicPr>
          <p:cNvPr id="102" name="Picture 102"/>
          <p:cNvPicPr/>
          <p:nvPr/>
        </p:nvPicPr>
        <p:blipFill>
          <a:blip r:embed="rId3"/>
          <a:srcRect l="-912" r="6517" b="8319"/>
          <a:stretch/>
        </p:blipFill>
        <p:spPr>
          <a:xfrm>
            <a:off x="0" y="0"/>
            <a:ext cx="20228512" cy="11315700"/>
          </a:xfrm>
          <a:prstGeom prst="rect">
            <a:avLst/>
          </a:prstGeom>
        </p:spPr>
      </p:pic>
      <p:sp>
        <p:nvSpPr>
          <p:cNvPr id="103" name="Shape 103"/>
          <p:cNvSpPr txBox="1">
            <a:spLocks noGrp="1"/>
          </p:cNvSpPr>
          <p:nvPr>
            <p:ph type="title" idx="1"/>
          </p:nvPr>
        </p:nvSpPr>
        <p:spPr>
          <a:xfrm>
            <a:off x="942976" y="3574472"/>
            <a:ext cx="7400004" cy="3171782"/>
          </a:xfrm>
          <a:prstGeom prst="rect">
            <a:avLst/>
          </a:prstGeom>
        </p:spPr>
        <p:txBody>
          <a:bodyPr lIns="91440" tIns="45720" rIns="91440" bIns="45720" anchor="b">
            <a:normAutofit/>
          </a:bodyPr>
          <a:lstStyle>
            <a:defPPr/>
            <a:lvl1pPr lvl="0" algn="l">
              <a:defRPr sz="6000" b="1">
                <a:solidFill>
                  <a:schemeClr val="bg1"/>
                </a:solidFill>
              </a:defRPr>
            </a:lvl1pPr>
          </a:lstStyle>
          <a:p>
            <a:r>
              <a:t>Образец заголовка</a:t>
            </a:r>
          </a:p>
        </p:txBody>
      </p:sp>
      <p:sp>
        <p:nvSpPr>
          <p:cNvPr id="104" name="Shape 104"/>
          <p:cNvSpPr txBox="1">
            <a:spLocks noGrp="1"/>
          </p:cNvSpPr>
          <p:nvPr>
            <p:ph type="subTitle" idx="7"/>
          </p:nvPr>
        </p:nvSpPr>
        <p:spPr>
          <a:xfrm>
            <a:off x="942976" y="6998407"/>
            <a:ext cx="7400004" cy="2732088"/>
          </a:xfrm>
          <a:prstGeom prst="rect">
            <a:avLst/>
          </a:prstGeom>
        </p:spPr>
        <p:txBody>
          <a:bodyPr lIns="91440" tIns="45720" rIns="91440" bIns="4572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05" name="Shape 105"/>
          <p:cNvSpPr txBox="1">
            <a:spLocks noGrp="1"/>
          </p:cNvSpPr>
          <p:nvPr>
            <p:ph type="body" idx="8"/>
          </p:nvPr>
        </p:nvSpPr>
        <p:spPr>
          <a:xfrm>
            <a:off x="965200"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107" name="Picture 107"/>
          <p:cNvPicPr/>
          <p:nvPr/>
        </p:nvPicPr>
        <p:blipFill>
          <a:blip r:embed="rId4">
            <a:extLst>
              <a:ext uri="{96DAC541-7B7A-43D3-8B79-37D633B846F1}">
                <asvg:svgBlip xmlns:asvg="http://schemas.microsoft.com/office/drawing/2016/SVG/main" xmlns="" r:embed="rId5"/>
              </a:ext>
            </a:extLst>
          </a:blip>
          <a:stretch/>
        </p:blipFill>
        <p:spPr>
          <a:xfrm>
            <a:off x="871538" y="725488"/>
            <a:ext cx="5432746" cy="1975544"/>
          </a:xfrm>
          <a:prstGeom prst="rect">
            <a:avLst/>
          </a:prstGeom>
        </p:spPr>
      </p:pic>
      <p:pic>
        <p:nvPicPr>
          <p:cNvPr id="109" name="Picture 109"/>
          <p:cNvPicPr/>
          <p:nvPr/>
        </p:nvPicPr>
        <p:blipFill>
          <a:blip r:embed="rId6"/>
          <a:stretch/>
        </p:blipFill>
        <p:spPr>
          <a:xfrm>
            <a:off x="13009876" y="458195"/>
            <a:ext cx="6407295" cy="56462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4_Пользовательский макет">
    <p:bg>
      <p:bgPr>
        <a:blipFill>
          <a:blip r:embed="rId2"/>
          <a:stretch>
            <a:fillRect t="-2000" b="-2000"/>
          </a:stretch>
        </a:blipFill>
        <a:effectLst/>
      </p:bgPr>
    </p:bg>
    <p:spTree>
      <p:nvGrpSpPr>
        <p:cNvPr id="1" name="GroupShape 121"/>
        <p:cNvGrpSpPr/>
        <p:nvPr/>
      </p:nvGrpSpPr>
      <p:grpSpPr>
        <a:xfrm>
          <a:off x="0" y="0"/>
          <a:ext cx="0" cy="0"/>
          <a:chOff x="0" y="0"/>
          <a:chExt cx="0" cy="0"/>
        </a:xfrm>
      </p:grpSpPr>
      <p:pic>
        <p:nvPicPr>
          <p:cNvPr id="123" name="Picture 123"/>
          <p:cNvPicPr/>
          <p:nvPr/>
        </p:nvPicPr>
        <p:blipFill>
          <a:blip r:embed="rId3"/>
          <a:stretch/>
        </p:blipFill>
        <p:spPr>
          <a:xfrm rot="10800000">
            <a:off x="-2925208" y="4296696"/>
            <a:ext cx="10473262" cy="9804479"/>
          </a:xfrm>
          <a:prstGeom prst="rect">
            <a:avLst/>
          </a:prstGeom>
        </p:spPr>
      </p:pic>
      <p:sp>
        <p:nvSpPr>
          <p:cNvPr id="124" name="Shape 124"/>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5" name="Shape 125"/>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127" name="Picture 127"/>
          <p:cNvPicPr/>
          <p:nvPr/>
        </p:nvPicPr>
        <p:blipFill>
          <a:blip r:embed="rId4"/>
          <a:stretch/>
        </p:blipFill>
        <p:spPr>
          <a:xfrm>
            <a:off x="10815317" y="496093"/>
            <a:ext cx="5977223" cy="526729"/>
          </a:xfrm>
          <a:prstGeom prst="rect">
            <a:avLst/>
          </a:prstGeom>
        </p:spPr>
      </p:pic>
      <p:pic>
        <p:nvPicPr>
          <p:cNvPr id="129" name="Picture 129"/>
          <p:cNvPicPr/>
          <p:nvPr/>
        </p:nvPicPr>
        <p:blipFill>
          <a:blip r:embed="rId5">
            <a:extLst>
              <a:ext uri="{96DAC541-7B7A-43D3-8B79-37D633B846F1}">
                <asvg:svgBlip xmlns:asvg="http://schemas.microsoft.com/office/drawing/2016/SVG/main" xmlns="" r:embed="rId6"/>
              </a:ext>
            </a:extLst>
          </a:blip>
          <a:stretch/>
        </p:blipFill>
        <p:spPr>
          <a:xfrm>
            <a:off x="17405104" y="458193"/>
            <a:ext cx="1914137" cy="712237"/>
          </a:xfrm>
          <a:prstGeom prst="rect">
            <a:avLst/>
          </a:prstGeom>
        </p:spPr>
      </p:pic>
      <p:sp>
        <p:nvSpPr>
          <p:cNvPr id="130" name="Shape 130"/>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31" name="Shape 131"/>
          <p:cNvSpPr txBox="1">
            <a:spLocks noGrp="1"/>
          </p:cNvSpPr>
          <p:nvPr>
            <p:ph type="sldNum" idx="12"/>
          </p:nvPr>
        </p:nvSpPr>
        <p:spPr>
          <a:xfrm>
            <a:off x="14703137" y="10759710"/>
            <a:ext cx="4623942" cy="395968"/>
          </a:xfrm>
          <a:prstGeom prst="rect">
            <a:avLst/>
          </a:prstGeom>
        </p:spPr>
        <p:txBody>
          <a:bodyPr/>
          <a:lstStyle>
            <a:defPPr/>
            <a:lvl1pPr lvl="0"/>
          </a:lstStyle>
          <a:p>
            <a:r>
              <a:t>‹#›</a:t>
            </a:r>
          </a:p>
        </p:txBody>
      </p:sp>
      <p:sp>
        <p:nvSpPr>
          <p:cNvPr id="132" name="Shape 132"/>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fillRect t="-2000" b="-2000"/>
          </a:stretch>
        </a:blipFill>
        <a:effectLst/>
      </p:bgPr>
    </p:bg>
    <p:spTree>
      <p:nvGrpSpPr>
        <p:cNvPr id="1" name="GroupShape 16"/>
        <p:cNvGrpSpPr/>
        <p:nvPr/>
      </p:nvGrpSpPr>
      <p:grpSpPr>
        <a:xfrm>
          <a:off x="0" y="0"/>
          <a:ext cx="0" cy="0"/>
          <a:chOff x="0" y="0"/>
          <a:chExt cx="0" cy="0"/>
        </a:xfrm>
      </p:grpSpPr>
      <p:pic>
        <p:nvPicPr>
          <p:cNvPr id="18" name="Picture 18"/>
          <p:cNvPicPr/>
          <p:nvPr/>
        </p:nvPicPr>
        <p:blipFill>
          <a:blip r:embed="rId3"/>
          <a:stretch/>
        </p:blipFill>
        <p:spPr>
          <a:xfrm>
            <a:off x="8063346" y="-3760202"/>
            <a:ext cx="15445311" cy="14464126"/>
          </a:xfrm>
          <a:prstGeom prst="rect">
            <a:avLst/>
          </a:prstGeom>
        </p:spPr>
      </p:pic>
      <p:sp>
        <p:nvSpPr>
          <p:cNvPr id="19" name="Shape 19"/>
          <p:cNvSpPr txBox="1">
            <a:spLocks noGrp="1"/>
          </p:cNvSpPr>
          <p:nvPr>
            <p:ph type="sldNum" idx="12"/>
          </p:nvPr>
        </p:nvSpPr>
        <p:spPr>
          <a:xfrm>
            <a:off x="14648272" y="10759710"/>
            <a:ext cx="4623942" cy="395968"/>
          </a:xfrm>
          <a:prstGeom prst="rect">
            <a:avLst/>
          </a:prstGeom>
        </p:spPr>
        <p:txBody>
          <a:bodyPr/>
          <a:lstStyle>
            <a:defPPr/>
            <a:lvl1pPr lvl="0"/>
          </a:lstStyle>
          <a:p>
            <a:r>
              <a:t>‹#›</a:t>
            </a:r>
          </a:p>
        </p:txBody>
      </p:sp>
      <p:pic>
        <p:nvPicPr>
          <p:cNvPr id="21" name="Picture 21"/>
          <p:cNvPicPr/>
          <p:nvPr/>
        </p:nvPicPr>
        <p:blipFill>
          <a:blip r:embed="rId4"/>
          <a:stretch/>
        </p:blipFill>
        <p:spPr>
          <a:xfrm>
            <a:off x="13009876" y="458195"/>
            <a:ext cx="6407295" cy="564628"/>
          </a:xfrm>
          <a:prstGeom prst="rect">
            <a:avLst/>
          </a:prstGeom>
        </p:spPr>
      </p:pic>
      <p:sp>
        <p:nvSpPr>
          <p:cNvPr id="22" name="Shape 22"/>
          <p:cNvSpPr txBox="1">
            <a:spLocks noGrp="1"/>
          </p:cNvSpPr>
          <p:nvPr>
            <p:ph type="subTitle" idx="5"/>
          </p:nvPr>
        </p:nvSpPr>
        <p:spPr>
          <a:xfrm>
            <a:off x="906400" y="5923756"/>
            <a:ext cx="15078075" cy="2732088"/>
          </a:xfrm>
          <a:prstGeom prst="rect">
            <a:avLst/>
          </a:prstGeom>
        </p:spPr>
        <p:txBody>
          <a:bodyPr lIns="0" tIns="0" rIns="0" bIns="0"/>
          <a:lstStyle>
            <a:defPPr/>
            <a:lvl1pPr marL="0" lvl="0" indent="0" algn="l">
              <a:buNone/>
              <a:defRPr sz="2400"/>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23" name="Shape 23"/>
          <p:cNvSpPr txBox="1">
            <a:spLocks noGrp="1"/>
          </p:cNvSpPr>
          <p:nvPr>
            <p:ph type="title" idx="6"/>
          </p:nvPr>
        </p:nvSpPr>
        <p:spPr>
          <a:xfrm>
            <a:off x="906400" y="3471862"/>
            <a:ext cx="17338676" cy="2185988"/>
          </a:xfrm>
          <a:prstGeom prst="rect">
            <a:avLst/>
          </a:prstGeom>
        </p:spPr>
        <p:txBody>
          <a:bodyPr lIns="0" tIns="0" rIns="0" bIns="0" anchor="b"/>
          <a:lstStyle>
            <a:defPPr/>
            <a:lvl1pPr lvl="0">
              <a:defRPr sz="4800" b="1"/>
            </a:lvl1pPr>
          </a:lstStyle>
          <a:p>
            <a:r>
              <a:t>Образец разделителя</a:t>
            </a:r>
          </a:p>
        </p:txBody>
      </p:sp>
      <p:sp>
        <p:nvSpPr>
          <p:cNvPr id="24" name="Shape 24"/>
          <p:cNvSpPr txBox="1">
            <a:spLocks noGrp="1"/>
          </p:cNvSpPr>
          <p:nvPr>
            <p:ph type="ftr" idx="11"/>
          </p:nvPr>
        </p:nvSpPr>
        <p:spPr>
          <a:xfrm>
            <a:off x="906400" y="10759710"/>
            <a:ext cx="6433311" cy="395968"/>
          </a:xfrm>
          <a:prstGeom prst="rect">
            <a:avLst/>
          </a:prstGeom>
        </p:spPr>
        <p:txBody>
          <a:bodyPr lIns="0" tIns="0" rIns="0" bIns="0"/>
          <a:lstStyle>
            <a:defPPr/>
            <a:lvl1pPr lvl="0"/>
          </a:lstStyle>
          <a:p>
            <a:endParaRPr/>
          </a:p>
        </p:txBody>
      </p:sp>
      <p:pic>
        <p:nvPicPr>
          <p:cNvPr id="26" name="Picture 26"/>
          <p:cNvPicPr/>
          <p:nvPr/>
        </p:nvPicPr>
        <p:blipFill>
          <a:blip r:embed="rId5">
            <a:extLst>
              <a:ext uri="{96DAC541-7B7A-43D3-8B79-37D633B846F1}">
                <asvg:svgBlip xmlns:asvg="http://schemas.microsoft.com/office/drawing/2016/SVG/main" xmlns="" r:embed="rId6"/>
              </a:ext>
            </a:extLst>
          </a:blip>
          <a:stretch/>
        </p:blipFill>
        <p:spPr>
          <a:xfrm>
            <a:off x="906400" y="714058"/>
            <a:ext cx="3177668" cy="118238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2_Титульный слайд">
    <p:bg>
      <p:bgPr>
        <a:blipFill>
          <a:blip r:embed="rId2"/>
          <a:stretch>
            <a:fillRect t="-1000" b="-1000"/>
          </a:stretch>
        </a:blipFill>
        <a:effectLst/>
      </p:bgPr>
    </p:bg>
    <p:spTree>
      <p:nvGrpSpPr>
        <p:cNvPr id="1" name="GroupShape 38"/>
        <p:cNvGrpSpPr/>
        <p:nvPr/>
      </p:nvGrpSpPr>
      <p:grpSpPr>
        <a:xfrm>
          <a:off x="0" y="0"/>
          <a:ext cx="0" cy="0"/>
          <a:chOff x="0" y="0"/>
          <a:chExt cx="0" cy="0"/>
        </a:xfrm>
      </p:grpSpPr>
      <p:pic>
        <p:nvPicPr>
          <p:cNvPr id="40" name="Picture 40"/>
          <p:cNvPicPr/>
          <p:nvPr/>
        </p:nvPicPr>
        <p:blipFill>
          <a:blip r:embed="rId3"/>
          <a:srcRect l="9099" t="15719" r="12464" b="31481"/>
          <a:stretch/>
        </p:blipFill>
        <p:spPr>
          <a:xfrm>
            <a:off x="5163451" y="-2088439"/>
            <a:ext cx="18969642" cy="13404138"/>
          </a:xfrm>
          <a:prstGeom prst="rect">
            <a:avLst/>
          </a:prstGeom>
        </p:spPr>
      </p:pic>
      <p:sp>
        <p:nvSpPr>
          <p:cNvPr id="41" name="Shape 41"/>
          <p:cNvSpPr txBox="1">
            <a:spLocks noGrp="1"/>
          </p:cNvSpPr>
          <p:nvPr>
            <p:ph type="sldNum" idx="12"/>
          </p:nvPr>
        </p:nvSpPr>
        <p:spPr>
          <a:xfrm>
            <a:off x="14648272" y="10759710"/>
            <a:ext cx="4623942" cy="395968"/>
          </a:xfrm>
          <a:prstGeom prst="rect">
            <a:avLst/>
          </a:prstGeom>
        </p:spPr>
        <p:txBody>
          <a:bodyPr/>
          <a:lstStyle>
            <a:defPPr/>
            <a:lvl1pPr lvl="0">
              <a:defRPr>
                <a:solidFill>
                  <a:srgbClr val="20D7C0"/>
                </a:solidFill>
              </a:defRPr>
            </a:lvl1pPr>
          </a:lstStyle>
          <a:p>
            <a:r>
              <a:t>‹#›</a:t>
            </a:r>
          </a:p>
        </p:txBody>
      </p:sp>
      <p:pic>
        <p:nvPicPr>
          <p:cNvPr id="43" name="Picture 43"/>
          <p:cNvPicPr/>
          <p:nvPr/>
        </p:nvPicPr>
        <p:blipFill>
          <a:blip r:embed="rId4">
            <a:extLst>
              <a:ext uri="{96DAC541-7B7A-43D3-8B79-37D633B846F1}">
                <asvg:svgBlip xmlns:asvg="http://schemas.microsoft.com/office/drawing/2016/SVG/main" xmlns="" r:embed="rId5"/>
              </a:ext>
            </a:extLst>
          </a:blip>
          <a:stretch/>
        </p:blipFill>
        <p:spPr>
          <a:xfrm>
            <a:off x="942976" y="756372"/>
            <a:ext cx="3049854" cy="1109037"/>
          </a:xfrm>
          <a:prstGeom prst="rect">
            <a:avLst/>
          </a:prstGeom>
        </p:spPr>
      </p:pic>
      <p:pic>
        <p:nvPicPr>
          <p:cNvPr id="45" name="Picture 45"/>
          <p:cNvPicPr/>
          <p:nvPr/>
        </p:nvPicPr>
        <p:blipFill>
          <a:blip r:embed="rId6"/>
          <a:stretch/>
        </p:blipFill>
        <p:spPr>
          <a:xfrm>
            <a:off x="13009876" y="458195"/>
            <a:ext cx="6407295" cy="564628"/>
          </a:xfrm>
          <a:prstGeom prst="rect">
            <a:avLst/>
          </a:prstGeom>
        </p:spPr>
      </p:pic>
      <p:sp>
        <p:nvSpPr>
          <p:cNvPr id="46" name="Shape 46"/>
          <p:cNvSpPr txBox="1">
            <a:spLocks noGrp="1"/>
          </p:cNvSpPr>
          <p:nvPr>
            <p:ph type="subTitle" idx="5"/>
          </p:nvPr>
        </p:nvSpPr>
        <p:spPr>
          <a:xfrm>
            <a:off x="941613" y="5923756"/>
            <a:ext cx="8769552" cy="2732088"/>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47" name="Shape 47"/>
          <p:cNvSpPr txBox="1">
            <a:spLocks noGrp="1"/>
          </p:cNvSpPr>
          <p:nvPr>
            <p:ph type="title" idx="6"/>
          </p:nvPr>
        </p:nvSpPr>
        <p:spPr>
          <a:xfrm>
            <a:off x="941613" y="3471862"/>
            <a:ext cx="8769552" cy="2185988"/>
          </a:xfrm>
          <a:prstGeom prst="rect">
            <a:avLst/>
          </a:prstGeom>
        </p:spPr>
        <p:txBody>
          <a:bodyPr lIns="0" tIns="0" rIns="0" bIns="0" anchor="b"/>
          <a:lstStyle>
            <a:defPPr/>
            <a:lvl1pPr lvl="0">
              <a:defRPr sz="4800" b="1">
                <a:solidFill>
                  <a:schemeClr val="bg1"/>
                </a:solidFill>
              </a:defRPr>
            </a:lvl1pPr>
          </a:lstStyle>
          <a:p>
            <a:r>
              <a:t>Образец разделителя</a:t>
            </a:r>
          </a:p>
        </p:txBody>
      </p:sp>
      <p:sp>
        <p:nvSpPr>
          <p:cNvPr id="48" name="Shape 48"/>
          <p:cNvSpPr txBox="1">
            <a:spLocks noGrp="1"/>
          </p:cNvSpPr>
          <p:nvPr>
            <p:ph type="ftr" idx="11"/>
          </p:nvPr>
        </p:nvSpPr>
        <p:spPr>
          <a:xfrm>
            <a:off x="941613" y="10759711"/>
            <a:ext cx="6433312" cy="184666"/>
          </a:xfrm>
          <a:prstGeom prst="rect">
            <a:avLst/>
          </a:prstGeom>
        </p:spPr>
        <p:txBody>
          <a:bodyPr lIns="0" tIns="0" rIns="0" bIns="0"/>
          <a:lstStyle>
            <a:defPPr/>
            <a:lvl1pPr lvl="0">
              <a:defRPr>
                <a:solidFill>
                  <a:srgbClr val="20D7C0"/>
                </a:solidFill>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3_Титульный слайд">
    <p:bg>
      <p:bgPr>
        <a:blipFill>
          <a:blip r:embed="rId2"/>
          <a:stretch>
            <a:fillRect t="-1000" b="-1000"/>
          </a:stretch>
        </a:blipFill>
        <a:effectLst/>
      </p:bgPr>
    </p:bg>
    <p:spTree>
      <p:nvGrpSpPr>
        <p:cNvPr id="1" name="GroupShape 110"/>
        <p:cNvGrpSpPr/>
        <p:nvPr/>
      </p:nvGrpSpPr>
      <p:grpSpPr>
        <a:xfrm>
          <a:off x="0" y="0"/>
          <a:ext cx="0" cy="0"/>
          <a:chOff x="0" y="0"/>
          <a:chExt cx="0" cy="0"/>
        </a:xfrm>
      </p:grpSpPr>
      <p:sp>
        <p:nvSpPr>
          <p:cNvPr id="111" name="Shape 111"/>
          <p:cNvSpPr txBox="1">
            <a:spLocks noGrp="1"/>
          </p:cNvSpPr>
          <p:nvPr>
            <p:ph type="subTitle" idx="5"/>
          </p:nvPr>
        </p:nvSpPr>
        <p:spPr>
          <a:xfrm>
            <a:off x="941613" y="5923756"/>
            <a:ext cx="8769552" cy="2732088"/>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12" name="Shape 112"/>
          <p:cNvSpPr txBox="1">
            <a:spLocks noGrp="1"/>
          </p:cNvSpPr>
          <p:nvPr>
            <p:ph type="title" idx="6"/>
          </p:nvPr>
        </p:nvSpPr>
        <p:spPr>
          <a:xfrm>
            <a:off x="941613" y="3471862"/>
            <a:ext cx="8769552" cy="2185988"/>
          </a:xfrm>
          <a:prstGeom prst="rect">
            <a:avLst/>
          </a:prstGeom>
        </p:spPr>
        <p:txBody>
          <a:bodyPr lIns="0" tIns="0" rIns="0" bIns="0" anchor="b"/>
          <a:lstStyle>
            <a:defPPr/>
            <a:lvl1pPr lvl="0">
              <a:defRPr sz="4800" b="1">
                <a:solidFill>
                  <a:schemeClr val="bg1"/>
                </a:solidFill>
              </a:defRPr>
            </a:lvl1pPr>
          </a:lstStyle>
          <a:p>
            <a:r>
              <a:t>Образец разделителя</a:t>
            </a:r>
          </a:p>
        </p:txBody>
      </p:sp>
      <p:pic>
        <p:nvPicPr>
          <p:cNvPr id="114" name="Picture 114"/>
          <p:cNvPicPr/>
          <p:nvPr/>
        </p:nvPicPr>
        <p:blipFill>
          <a:blip r:embed="rId3"/>
          <a:stretch/>
        </p:blipFill>
        <p:spPr>
          <a:xfrm>
            <a:off x="7297805" y="-1758683"/>
            <a:ext cx="15018686" cy="15364879"/>
          </a:xfrm>
          <a:prstGeom prst="rect">
            <a:avLst/>
          </a:prstGeom>
        </p:spPr>
      </p:pic>
      <p:sp>
        <p:nvSpPr>
          <p:cNvPr id="115" name="Shape 115"/>
          <p:cNvSpPr txBox="1">
            <a:spLocks noGrp="1"/>
          </p:cNvSpPr>
          <p:nvPr>
            <p:ph type="ftr" idx="11"/>
          </p:nvPr>
        </p:nvSpPr>
        <p:spPr>
          <a:xfrm>
            <a:off x="941613" y="10759711"/>
            <a:ext cx="6433312" cy="184666"/>
          </a:xfrm>
          <a:prstGeom prst="rect">
            <a:avLst/>
          </a:prstGeom>
        </p:spPr>
        <p:txBody>
          <a:bodyPr lIns="0" tIns="0" rIns="0" bIns="0"/>
          <a:lstStyle>
            <a:defPPr/>
            <a:lvl1pPr lvl="0">
              <a:defRPr>
                <a:solidFill>
                  <a:srgbClr val="20D7C0"/>
                </a:solidFill>
              </a:defRPr>
            </a:lvl1pPr>
          </a:lstStyle>
          <a:p>
            <a:endParaRPr/>
          </a:p>
        </p:txBody>
      </p:sp>
      <p:sp>
        <p:nvSpPr>
          <p:cNvPr id="116" name="Shape 116"/>
          <p:cNvSpPr txBox="1">
            <a:spLocks noGrp="1"/>
          </p:cNvSpPr>
          <p:nvPr>
            <p:ph type="sldNum" idx="12"/>
          </p:nvPr>
        </p:nvSpPr>
        <p:spPr>
          <a:xfrm>
            <a:off x="14648272" y="10759710"/>
            <a:ext cx="4623942" cy="395968"/>
          </a:xfrm>
          <a:prstGeom prst="rect">
            <a:avLst/>
          </a:prstGeom>
        </p:spPr>
        <p:txBody>
          <a:bodyPr/>
          <a:lstStyle>
            <a:defPPr/>
            <a:lvl1pPr lvl="0">
              <a:defRPr>
                <a:solidFill>
                  <a:srgbClr val="20D7C0"/>
                </a:solidFill>
              </a:defRPr>
            </a:lvl1pPr>
          </a:lstStyle>
          <a:p>
            <a:r>
              <a:t>‹#›</a:t>
            </a:r>
          </a:p>
        </p:txBody>
      </p:sp>
      <p:pic>
        <p:nvPicPr>
          <p:cNvPr id="118" name="Picture 118"/>
          <p:cNvPicPr/>
          <p:nvPr/>
        </p:nvPicPr>
        <p:blipFill>
          <a:blip r:embed="rId4">
            <a:extLst>
              <a:ext uri="{96DAC541-7B7A-43D3-8B79-37D633B846F1}">
                <asvg:svgBlip xmlns:asvg="http://schemas.microsoft.com/office/drawing/2016/SVG/main" xmlns="" r:embed="rId5"/>
              </a:ext>
            </a:extLst>
          </a:blip>
          <a:stretch/>
        </p:blipFill>
        <p:spPr>
          <a:xfrm>
            <a:off x="942976" y="756372"/>
            <a:ext cx="3049854" cy="1109037"/>
          </a:xfrm>
          <a:prstGeom prst="rect">
            <a:avLst/>
          </a:prstGeom>
        </p:spPr>
      </p:pic>
      <p:pic>
        <p:nvPicPr>
          <p:cNvPr id="120" name="Picture 120"/>
          <p:cNvPicPr/>
          <p:nvPr/>
        </p:nvPicPr>
        <p:blipFill>
          <a:blip r:embed="rId6"/>
          <a:stretch/>
        </p:blipFill>
        <p:spPr>
          <a:xfrm>
            <a:off x="13009876" y="458195"/>
            <a:ext cx="6407295" cy="56462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4_Титульный слайд">
    <p:bg>
      <p:bgPr>
        <a:blipFill>
          <a:blip r:embed="rId2"/>
          <a:stretch/>
        </a:blipFill>
        <a:effectLst/>
      </p:bgPr>
    </p:bg>
    <p:spTree>
      <p:nvGrpSpPr>
        <p:cNvPr id="1" name="GroupShape 133"/>
        <p:cNvGrpSpPr/>
        <p:nvPr/>
      </p:nvGrpSpPr>
      <p:grpSpPr>
        <a:xfrm>
          <a:off x="0" y="0"/>
          <a:ext cx="0" cy="0"/>
          <a:chOff x="0" y="0"/>
          <a:chExt cx="0" cy="0"/>
        </a:xfrm>
      </p:grpSpPr>
      <p:sp>
        <p:nvSpPr>
          <p:cNvPr id="134" name="Shape 134"/>
          <p:cNvSpPr txBox="1">
            <a:spLocks noGrp="1"/>
          </p:cNvSpPr>
          <p:nvPr>
            <p:ph type="sldNum" idx="12"/>
          </p:nvPr>
        </p:nvSpPr>
        <p:spPr>
          <a:xfrm>
            <a:off x="14648272" y="10759710"/>
            <a:ext cx="4623942" cy="395968"/>
          </a:xfrm>
          <a:prstGeom prst="rect">
            <a:avLst/>
          </a:prstGeom>
        </p:spPr>
        <p:txBody>
          <a:bodyPr/>
          <a:lstStyle>
            <a:defPPr/>
            <a:lvl1pPr lvl="0">
              <a:defRPr>
                <a:solidFill>
                  <a:srgbClr val="20D7C0"/>
                </a:solidFill>
              </a:defRPr>
            </a:lvl1pPr>
          </a:lstStyle>
          <a:p>
            <a:r>
              <a:t>‹#›</a:t>
            </a:r>
          </a:p>
        </p:txBody>
      </p:sp>
      <p:pic>
        <p:nvPicPr>
          <p:cNvPr id="136" name="Picture 136"/>
          <p:cNvPicPr/>
          <p:nvPr/>
        </p:nvPicPr>
        <p:blipFill>
          <a:blip r:embed="rId3">
            <a:extLst>
              <a:ext uri="{96DAC541-7B7A-43D3-8B79-37D633B846F1}">
                <asvg:svgBlip xmlns:asvg="http://schemas.microsoft.com/office/drawing/2016/SVG/main" xmlns="" r:embed="rId4"/>
              </a:ext>
            </a:extLst>
          </a:blip>
          <a:stretch/>
        </p:blipFill>
        <p:spPr>
          <a:xfrm>
            <a:off x="942976" y="756372"/>
            <a:ext cx="3049854" cy="1109037"/>
          </a:xfrm>
          <a:prstGeom prst="rect">
            <a:avLst/>
          </a:prstGeom>
        </p:spPr>
      </p:pic>
      <p:pic>
        <p:nvPicPr>
          <p:cNvPr id="138" name="Picture 138"/>
          <p:cNvPicPr/>
          <p:nvPr/>
        </p:nvPicPr>
        <p:blipFill>
          <a:blip r:embed="rId5"/>
          <a:stretch/>
        </p:blipFill>
        <p:spPr>
          <a:xfrm>
            <a:off x="13009876" y="458195"/>
            <a:ext cx="6407295" cy="564628"/>
          </a:xfrm>
          <a:prstGeom prst="rect">
            <a:avLst/>
          </a:prstGeom>
        </p:spPr>
      </p:pic>
      <p:sp>
        <p:nvSpPr>
          <p:cNvPr id="139" name="Shape 139"/>
          <p:cNvSpPr txBox="1">
            <a:spLocks noGrp="1"/>
          </p:cNvSpPr>
          <p:nvPr>
            <p:ph type="subTitle" idx="5"/>
          </p:nvPr>
        </p:nvSpPr>
        <p:spPr>
          <a:xfrm>
            <a:off x="941613" y="5923756"/>
            <a:ext cx="8769552" cy="2732088"/>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40" name="Shape 140"/>
          <p:cNvSpPr txBox="1">
            <a:spLocks noGrp="1"/>
          </p:cNvSpPr>
          <p:nvPr>
            <p:ph type="title" idx="6"/>
          </p:nvPr>
        </p:nvSpPr>
        <p:spPr>
          <a:xfrm>
            <a:off x="941613" y="3471862"/>
            <a:ext cx="8769552" cy="2185988"/>
          </a:xfrm>
          <a:prstGeom prst="rect">
            <a:avLst/>
          </a:prstGeom>
        </p:spPr>
        <p:txBody>
          <a:bodyPr lIns="0" tIns="0" rIns="0" bIns="0" anchor="b"/>
          <a:lstStyle>
            <a:defPPr/>
            <a:lvl1pPr lvl="0">
              <a:defRPr sz="4800" b="1">
                <a:solidFill>
                  <a:schemeClr val="bg1"/>
                </a:solidFill>
              </a:defRPr>
            </a:lvl1pPr>
          </a:lstStyle>
          <a:p>
            <a:r>
              <a:t>Образец разделителя</a:t>
            </a:r>
          </a:p>
        </p:txBody>
      </p:sp>
      <p:sp>
        <p:nvSpPr>
          <p:cNvPr id="141" name="Shape 141"/>
          <p:cNvSpPr txBox="1">
            <a:spLocks noGrp="1"/>
          </p:cNvSpPr>
          <p:nvPr>
            <p:ph type="ftr" idx="11"/>
          </p:nvPr>
        </p:nvSpPr>
        <p:spPr>
          <a:xfrm>
            <a:off x="941613" y="10759711"/>
            <a:ext cx="6433312" cy="184666"/>
          </a:xfrm>
          <a:prstGeom prst="rect">
            <a:avLst/>
          </a:prstGeom>
        </p:spPr>
        <p:txBody>
          <a:bodyPr lIns="0" tIns="0" rIns="0" bIns="0"/>
          <a:lstStyle>
            <a:defPPr/>
            <a:lvl1pPr lvl="0">
              <a:defRPr>
                <a:solidFill>
                  <a:srgbClr val="20D7C0"/>
                </a:solidFill>
              </a:defRPr>
            </a:lvl1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2000" b="-2000"/>
          </a:stretch>
        </a:blipFill>
        <a:effectLst/>
      </p:bgPr>
    </p:bg>
    <p:spTree>
      <p:nvGrpSpPr>
        <p:cNvPr id="1" name="GroupShape 154"/>
        <p:cNvGrpSpPr/>
        <p:nvPr/>
      </p:nvGrpSpPr>
      <p:grpSpPr>
        <a:xfrm>
          <a:off x="0" y="0"/>
          <a:ext cx="0" cy="0"/>
          <a:chOff x="0" y="0"/>
          <a:chExt cx="0" cy="0"/>
        </a:xfrm>
      </p:grpSpPr>
      <p:sp>
        <p:nvSpPr>
          <p:cNvPr id="155" name="Shape 155"/>
          <p:cNvSpPr txBox="1">
            <a:spLocks noGrp="1"/>
          </p:cNvSpPr>
          <p:nvPr>
            <p:ph type="subTitle" idx="5"/>
          </p:nvPr>
        </p:nvSpPr>
        <p:spPr>
          <a:xfrm>
            <a:off x="888112" y="5923756"/>
            <a:ext cx="15078075" cy="2732088"/>
          </a:xfrm>
          <a:prstGeom prst="rect">
            <a:avLst/>
          </a:prstGeom>
        </p:spPr>
        <p:txBody>
          <a:bodyPr lIns="0" tIns="0" rIns="0" bIns="0"/>
          <a:lstStyle>
            <a:defPPr/>
            <a:lvl1pPr marL="0" lvl="0" indent="0" algn="l">
              <a:buNone/>
              <a:defRPr sz="2400"/>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pic>
        <p:nvPicPr>
          <p:cNvPr id="157" name="Picture 157"/>
          <p:cNvPicPr/>
          <p:nvPr/>
        </p:nvPicPr>
        <p:blipFill>
          <a:blip r:embed="rId3"/>
          <a:stretch/>
        </p:blipFill>
        <p:spPr>
          <a:xfrm rot="175391">
            <a:off x="5474785" y="-2762628"/>
            <a:ext cx="17590816" cy="16840956"/>
          </a:xfrm>
          <a:prstGeom prst="rect">
            <a:avLst/>
          </a:prstGeom>
        </p:spPr>
      </p:pic>
      <p:sp>
        <p:nvSpPr>
          <p:cNvPr id="158" name="Shape 158"/>
          <p:cNvSpPr txBox="1">
            <a:spLocks noGrp="1"/>
          </p:cNvSpPr>
          <p:nvPr>
            <p:ph type="title" idx="6"/>
          </p:nvPr>
        </p:nvSpPr>
        <p:spPr>
          <a:xfrm>
            <a:off x="888112" y="3471862"/>
            <a:ext cx="17338676" cy="2185988"/>
          </a:xfrm>
          <a:prstGeom prst="rect">
            <a:avLst/>
          </a:prstGeom>
        </p:spPr>
        <p:txBody>
          <a:bodyPr lIns="0" tIns="0" rIns="0" bIns="0" anchor="b"/>
          <a:lstStyle>
            <a:defPPr/>
            <a:lvl1pPr lvl="0">
              <a:defRPr sz="4800" b="1"/>
            </a:lvl1pPr>
          </a:lstStyle>
          <a:p>
            <a:r>
              <a:t>Образец разделителя</a:t>
            </a:r>
          </a:p>
        </p:txBody>
      </p:sp>
      <p:sp>
        <p:nvSpPr>
          <p:cNvPr id="159" name="Shape 159"/>
          <p:cNvSpPr txBox="1">
            <a:spLocks noGrp="1"/>
          </p:cNvSpPr>
          <p:nvPr>
            <p:ph type="ftr" idx="11"/>
          </p:nvPr>
        </p:nvSpPr>
        <p:spPr>
          <a:xfrm>
            <a:off x="888112" y="10759710"/>
            <a:ext cx="6433311" cy="395968"/>
          </a:xfrm>
          <a:prstGeom prst="rect">
            <a:avLst/>
          </a:prstGeom>
        </p:spPr>
        <p:txBody>
          <a:bodyPr lIns="0" tIns="0" rIns="0" bIns="0"/>
          <a:lstStyle>
            <a:defPPr/>
            <a:lvl1pPr lvl="0"/>
          </a:lstStyle>
          <a:p>
            <a:endParaRPr/>
          </a:p>
        </p:txBody>
      </p:sp>
      <p:sp>
        <p:nvSpPr>
          <p:cNvPr id="160" name="Shape 160"/>
          <p:cNvSpPr txBox="1">
            <a:spLocks noGrp="1"/>
          </p:cNvSpPr>
          <p:nvPr>
            <p:ph type="sldNum" idx="12"/>
          </p:nvPr>
        </p:nvSpPr>
        <p:spPr>
          <a:xfrm>
            <a:off x="14648272" y="10759710"/>
            <a:ext cx="4623942" cy="395968"/>
          </a:xfrm>
          <a:prstGeom prst="rect">
            <a:avLst/>
          </a:prstGeom>
        </p:spPr>
        <p:txBody>
          <a:bodyPr/>
          <a:lstStyle>
            <a:defPPr/>
            <a:lvl1pPr lvl="0"/>
          </a:lstStyle>
          <a:p>
            <a:r>
              <a:t>‹#›</a:t>
            </a:r>
          </a:p>
        </p:txBody>
      </p:sp>
      <p:pic>
        <p:nvPicPr>
          <p:cNvPr id="162" name="Picture 162"/>
          <p:cNvPicPr/>
          <p:nvPr/>
        </p:nvPicPr>
        <p:blipFill>
          <a:blip r:embed="rId4">
            <a:extLst>
              <a:ext uri="{96DAC541-7B7A-43D3-8B79-37D633B846F1}">
                <asvg:svgBlip xmlns:asvg="http://schemas.microsoft.com/office/drawing/2016/SVG/main" xmlns="" r:embed="rId5"/>
              </a:ext>
            </a:extLst>
          </a:blip>
          <a:stretch/>
        </p:blipFill>
        <p:spPr>
          <a:xfrm>
            <a:off x="888112" y="714058"/>
            <a:ext cx="3177668" cy="1182388"/>
          </a:xfrm>
          <a:prstGeom prst="rect">
            <a:avLst/>
          </a:prstGeom>
        </p:spPr>
      </p:pic>
      <p:pic>
        <p:nvPicPr>
          <p:cNvPr id="164" name="Picture 164"/>
          <p:cNvPicPr/>
          <p:nvPr/>
        </p:nvPicPr>
        <p:blipFill>
          <a:blip r:embed="rId6"/>
          <a:stretch/>
        </p:blipFill>
        <p:spPr>
          <a:xfrm>
            <a:off x="13009876" y="458195"/>
            <a:ext cx="6407295" cy="564628"/>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blipFill>
          <a:blip r:embed="rId2"/>
          <a:stretch>
            <a:fillRect t="-2000" b="-2000"/>
          </a:stretch>
        </a:blipFill>
        <a:effectLst/>
      </p:bgPr>
    </p:bg>
    <p:spTree>
      <p:nvGrpSpPr>
        <p:cNvPr id="1" name="GroupShape 5"/>
        <p:cNvGrpSpPr/>
        <p:nvPr/>
      </p:nvGrpSpPr>
      <p:grpSpPr>
        <a:xfrm>
          <a:off x="0" y="0"/>
          <a:ext cx="0" cy="0"/>
          <a:chOff x="0" y="0"/>
          <a:chExt cx="0" cy="0"/>
        </a:xfrm>
      </p:grpSpPr>
      <p:pic>
        <p:nvPicPr>
          <p:cNvPr id="7" name="Picture 7"/>
          <p:cNvPicPr/>
          <p:nvPr/>
        </p:nvPicPr>
        <p:blipFill>
          <a:blip r:embed="rId3"/>
          <a:stretch/>
        </p:blipFill>
        <p:spPr>
          <a:xfrm>
            <a:off x="10815317" y="496094"/>
            <a:ext cx="5977223" cy="526730"/>
          </a:xfrm>
          <a:prstGeom prst="rect">
            <a:avLst/>
          </a:prstGeom>
        </p:spPr>
      </p:pic>
      <p:pic>
        <p:nvPicPr>
          <p:cNvPr id="9" name="Picture 9"/>
          <p:cNvPicPr/>
          <p:nvPr/>
        </p:nvPicPr>
        <p:blipFill>
          <a:blip r:embed="rId4">
            <a:extLst>
              <a:ext uri="{96DAC541-7B7A-43D3-8B79-37D633B846F1}">
                <asvg:svgBlip xmlns="" xmlns:asvg="http://schemas.microsoft.com/office/drawing/2016/SVG/main" r:embed="rId5"/>
              </a:ext>
            </a:extLst>
          </a:blip>
          <a:stretch/>
        </p:blipFill>
        <p:spPr>
          <a:xfrm>
            <a:off x="17405105" y="458194"/>
            <a:ext cx="1914137" cy="712237"/>
          </a:xfrm>
          <a:prstGeom prst="rect">
            <a:avLst/>
          </a:prstGeom>
        </p:spPr>
      </p:pic>
      <p:sp>
        <p:nvSpPr>
          <p:cNvPr id="10" name="Shape 10"/>
          <p:cNvSpPr txBox="1">
            <a:spLocks noGrp="1"/>
          </p:cNvSpPr>
          <p:nvPr>
            <p:ph type="sldNum" idx="12"/>
          </p:nvPr>
        </p:nvSpPr>
        <p:spPr>
          <a:xfrm>
            <a:off x="14703138" y="10759710"/>
            <a:ext cx="4623941" cy="395969"/>
          </a:xfrm>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11" name="Shape 11"/>
          <p:cNvSpPr txBox="1">
            <a:spLocks noGrp="1"/>
          </p:cNvSpPr>
          <p:nvPr>
            <p:ph type="body"/>
          </p:nvPr>
        </p:nvSpPr>
        <p:spPr>
          <a:xfrm>
            <a:off x="894588" y="1813823"/>
            <a:ext cx="8793163" cy="911089"/>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12" name="Shape 12"/>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sp>
        <p:nvSpPr>
          <p:cNvPr id="13" name="Shape 13"/>
          <p:cNvSpPr txBox="1">
            <a:spLocks noGrp="1"/>
          </p:cNvSpPr>
          <p:nvPr>
            <p:ph type="body" idx="2"/>
          </p:nvPr>
        </p:nvSpPr>
        <p:spPr>
          <a:xfrm>
            <a:off x="894588" y="2942400"/>
            <a:ext cx="8793163"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14" name="Shape 14"/>
          <p:cNvSpPr txBox="1">
            <a:spLocks noGrp="1"/>
          </p:cNvSpPr>
          <p:nvPr>
            <p:ph type="body" idx="3"/>
          </p:nvPr>
        </p:nvSpPr>
        <p:spPr>
          <a:xfrm>
            <a:off x="10544367" y="2942400"/>
            <a:ext cx="8793161"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15" name="Shape 15"/>
          <p:cNvSpPr txBox="1">
            <a:spLocks noGrp="1"/>
          </p:cNvSpPr>
          <p:nvPr>
            <p:ph type="body" idx="4"/>
          </p:nvPr>
        </p:nvSpPr>
        <p:spPr>
          <a:xfrm>
            <a:off x="10495789" y="1813823"/>
            <a:ext cx="8841739" cy="911089"/>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Tree>
    <p:extLst>
      <p:ext uri="{BB962C8B-B14F-4D97-AF65-F5344CB8AC3E}">
        <p14:creationId xmlns:p14="http://schemas.microsoft.com/office/powerpoint/2010/main" val="152034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Пользовательский макет">
    <p:bg>
      <p:bgPr>
        <a:blipFill>
          <a:blip r:embed="rId2"/>
          <a:stretch>
            <a:fillRect t="-2000" b="-2000"/>
          </a:stretch>
        </a:blipFill>
        <a:effectLst/>
      </p:bgPr>
    </p:bg>
    <p:spTree>
      <p:nvGrpSpPr>
        <p:cNvPr id="1" name="GroupShape 27"/>
        <p:cNvGrpSpPr/>
        <p:nvPr/>
      </p:nvGrpSpPr>
      <p:grpSpPr>
        <a:xfrm>
          <a:off x="0" y="0"/>
          <a:ext cx="0" cy="0"/>
          <a:chOff x="0" y="0"/>
          <a:chExt cx="0" cy="0"/>
        </a:xfrm>
      </p:grpSpPr>
      <p:pic>
        <p:nvPicPr>
          <p:cNvPr id="29" name="Picture 29"/>
          <p:cNvPicPr/>
          <p:nvPr/>
        </p:nvPicPr>
        <p:blipFill>
          <a:blip r:embed="rId3"/>
          <a:stretch/>
        </p:blipFill>
        <p:spPr>
          <a:xfrm>
            <a:off x="8650226" y="-2453963"/>
            <a:ext cx="14708919" cy="13769663"/>
          </a:xfrm>
          <a:prstGeom prst="rect">
            <a:avLst/>
          </a:prstGeom>
        </p:spPr>
      </p:pic>
      <p:sp>
        <p:nvSpPr>
          <p:cNvPr id="30" name="Shape 30"/>
          <p:cNvSpPr txBox="1">
            <a:spLocks noGrp="1"/>
          </p:cNvSpPr>
          <p:nvPr>
            <p:ph type="body"/>
          </p:nvPr>
        </p:nvSpPr>
        <p:spPr>
          <a:xfrm>
            <a:off x="894591" y="1589088"/>
            <a:ext cx="9741216" cy="1135824"/>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31" name="Shape 31"/>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pic>
        <p:nvPicPr>
          <p:cNvPr id="33" name="Picture 33"/>
          <p:cNvPicPr/>
          <p:nvPr/>
        </p:nvPicPr>
        <p:blipFill>
          <a:blip r:embed="rId4"/>
          <a:stretch/>
        </p:blipFill>
        <p:spPr>
          <a:xfrm>
            <a:off x="10815317" y="496094"/>
            <a:ext cx="5977223" cy="526730"/>
          </a:xfrm>
          <a:prstGeom prst="rect">
            <a:avLst/>
          </a:prstGeom>
        </p:spPr>
      </p:pic>
      <p:pic>
        <p:nvPicPr>
          <p:cNvPr id="35" name="Picture 35"/>
          <p:cNvPicPr/>
          <p:nvPr/>
        </p:nvPicPr>
        <p:blipFill>
          <a:blip r:embed="rId5">
            <a:extLst>
              <a:ext uri="{96DAC541-7B7A-43D3-8B79-37D633B846F1}">
                <asvg:svgBlip xmlns="" xmlns:asvg="http://schemas.microsoft.com/office/drawing/2016/SVG/main" r:embed="rId6"/>
              </a:ext>
            </a:extLst>
          </a:blip>
          <a:stretch/>
        </p:blipFill>
        <p:spPr>
          <a:xfrm>
            <a:off x="17405105" y="458194"/>
            <a:ext cx="1914137" cy="712237"/>
          </a:xfrm>
          <a:prstGeom prst="rect">
            <a:avLst/>
          </a:prstGeom>
        </p:spPr>
      </p:pic>
      <p:sp>
        <p:nvSpPr>
          <p:cNvPr id="36" name="Shape 36"/>
          <p:cNvSpPr txBox="1">
            <a:spLocks noGrp="1"/>
          </p:cNvSpPr>
          <p:nvPr>
            <p:ph type="body" idx="2"/>
          </p:nvPr>
        </p:nvSpPr>
        <p:spPr>
          <a:xfrm>
            <a:off x="894586" y="2942400"/>
            <a:ext cx="18432492"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37" name="Shape 37"/>
          <p:cNvSpPr txBox="1">
            <a:spLocks noGrp="1"/>
          </p:cNvSpPr>
          <p:nvPr>
            <p:ph type="sldNum" idx="12"/>
          </p:nvPr>
        </p:nvSpPr>
        <p:spPr>
          <a:xfrm>
            <a:off x="14703138" y="10759710"/>
            <a:ext cx="4623941" cy="395969"/>
          </a:xfrm>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Tree>
    <p:extLst>
      <p:ext uri="{BB962C8B-B14F-4D97-AF65-F5344CB8AC3E}">
        <p14:creationId xmlns:p14="http://schemas.microsoft.com/office/powerpoint/2010/main" val="3315202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5_Пользовательский макет">
    <p:bg>
      <p:bgPr>
        <a:blipFill>
          <a:blip r:embed="rId2"/>
          <a:stretch>
            <a:fillRect t="-2000" b="-2000"/>
          </a:stretch>
        </a:blipFill>
        <a:effectLst/>
      </p:bgPr>
    </p:bg>
    <p:spTree>
      <p:nvGrpSpPr>
        <p:cNvPr id="1" name="GroupShape 49"/>
        <p:cNvGrpSpPr/>
        <p:nvPr/>
      </p:nvGrpSpPr>
      <p:grpSpPr>
        <a:xfrm>
          <a:off x="0" y="0"/>
          <a:ext cx="0" cy="0"/>
          <a:chOff x="0" y="0"/>
          <a:chExt cx="0" cy="0"/>
        </a:xfrm>
      </p:grpSpPr>
      <p:pic>
        <p:nvPicPr>
          <p:cNvPr id="51" name="Picture 51"/>
          <p:cNvPicPr/>
          <p:nvPr/>
        </p:nvPicPr>
        <p:blipFill>
          <a:blip r:embed="rId3"/>
          <a:stretch/>
        </p:blipFill>
        <p:spPr>
          <a:xfrm>
            <a:off x="10815317" y="496094"/>
            <a:ext cx="5977223" cy="526730"/>
          </a:xfrm>
          <a:prstGeom prst="rect">
            <a:avLst/>
          </a:prstGeom>
        </p:spPr>
      </p:pic>
      <p:pic>
        <p:nvPicPr>
          <p:cNvPr id="53" name="Picture 53"/>
          <p:cNvPicPr/>
          <p:nvPr/>
        </p:nvPicPr>
        <p:blipFill>
          <a:blip r:embed="rId4">
            <a:extLst>
              <a:ext uri="{96DAC541-7B7A-43D3-8B79-37D633B846F1}">
                <asvg:svgBlip xmlns="" xmlns:asvg="http://schemas.microsoft.com/office/drawing/2016/SVG/main" r:embed="rId5"/>
              </a:ext>
            </a:extLst>
          </a:blip>
          <a:stretch/>
        </p:blipFill>
        <p:spPr>
          <a:xfrm>
            <a:off x="17405105" y="458194"/>
            <a:ext cx="1914137" cy="712237"/>
          </a:xfrm>
          <a:prstGeom prst="rect">
            <a:avLst/>
          </a:prstGeom>
        </p:spPr>
      </p:pic>
      <p:sp>
        <p:nvSpPr>
          <p:cNvPr id="54" name="Shape 54"/>
          <p:cNvSpPr txBox="1">
            <a:spLocks noGrp="1"/>
          </p:cNvSpPr>
          <p:nvPr>
            <p:ph type="sldNum" idx="12"/>
          </p:nvPr>
        </p:nvSpPr>
        <p:spPr>
          <a:xfrm>
            <a:off x="14703138" y="10759710"/>
            <a:ext cx="4623941" cy="395969"/>
          </a:xfrm>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55" name="Shape 55"/>
          <p:cNvSpPr txBox="1">
            <a:spLocks noGrp="1"/>
          </p:cNvSpPr>
          <p:nvPr>
            <p:ph type="body"/>
          </p:nvPr>
        </p:nvSpPr>
        <p:spPr>
          <a:xfrm>
            <a:off x="894591" y="1728887"/>
            <a:ext cx="9741216" cy="911089"/>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56" name="Shape 56"/>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sp>
        <p:nvSpPr>
          <p:cNvPr id="57" name="Shape 57"/>
          <p:cNvSpPr txBox="1">
            <a:spLocks noGrp="1"/>
          </p:cNvSpPr>
          <p:nvPr>
            <p:ph type="body" idx="2"/>
          </p:nvPr>
        </p:nvSpPr>
        <p:spPr>
          <a:xfrm>
            <a:off x="894588" y="2942400"/>
            <a:ext cx="18424652"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Tree>
    <p:extLst>
      <p:ext uri="{BB962C8B-B14F-4D97-AF65-F5344CB8AC3E}">
        <p14:creationId xmlns:p14="http://schemas.microsoft.com/office/powerpoint/2010/main" val="3091331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1000" b="-1000"/>
          </a:stretch>
        </a:blipFill>
        <a:effectLst/>
      </p:bgPr>
    </p:bg>
    <p:spTree>
      <p:nvGrpSpPr>
        <p:cNvPr id="1" name="GroupShape 58"/>
        <p:cNvGrpSpPr/>
        <p:nvPr/>
      </p:nvGrpSpPr>
      <p:grpSpPr>
        <a:xfrm>
          <a:off x="0" y="0"/>
          <a:ext cx="0" cy="0"/>
          <a:chOff x="0" y="0"/>
          <a:chExt cx="0" cy="0"/>
        </a:xfrm>
      </p:grpSpPr>
      <p:pic>
        <p:nvPicPr>
          <p:cNvPr id="60" name="Picture 60"/>
          <p:cNvPicPr/>
          <p:nvPr/>
        </p:nvPicPr>
        <p:blipFill>
          <a:blip>
            <a:extLst>
              <a:ext uri="{96DAC541-7B7A-43D3-8B79-37D633B846F1}">
                <asvg:svgBlip xmlns="" xmlns:asvg="http://schemas.microsoft.com/office/drawing/2016/SVG/main" r:embed="rId3"/>
              </a:ext>
            </a:extLst>
          </a:blip>
          <a:stretch/>
        </p:blipFill>
        <p:spPr>
          <a:xfrm>
            <a:off x="9588226" y="566929"/>
            <a:ext cx="10849819" cy="11651675"/>
          </a:xfrm>
          <a:prstGeom prst="rect">
            <a:avLst/>
          </a:prstGeom>
        </p:spPr>
      </p:pic>
      <p:sp>
        <p:nvSpPr>
          <p:cNvPr id="61" name="Shape 61"/>
          <p:cNvSpPr txBox="1">
            <a:spLocks noGrp="1"/>
          </p:cNvSpPr>
          <p:nvPr>
            <p:ph type="title" idx="1"/>
          </p:nvPr>
        </p:nvSpPr>
        <p:spPr>
          <a:xfrm>
            <a:off x="888112" y="3574472"/>
            <a:ext cx="7400004" cy="3171782"/>
          </a:xfrm>
          <a:prstGeom prst="rect">
            <a:avLst/>
          </a:prstGeom>
        </p:spPr>
        <p:txBody>
          <a:bodyPr lIns="0" tIns="0" rIns="0" bIns="0" anchor="b">
            <a:normAutofit/>
          </a:bodyPr>
          <a:lstStyle>
            <a:defPPr/>
            <a:lvl1pPr lvl="0" algn="l">
              <a:defRPr sz="5997" b="1">
                <a:solidFill>
                  <a:schemeClr val="bg1"/>
                </a:solidFill>
              </a:defRPr>
            </a:lvl1pPr>
          </a:lstStyle>
          <a:p>
            <a:r>
              <a:t>Образец заголовка</a:t>
            </a:r>
          </a:p>
        </p:txBody>
      </p:sp>
      <p:sp>
        <p:nvSpPr>
          <p:cNvPr id="62" name="Shape 62"/>
          <p:cNvSpPr txBox="1">
            <a:spLocks noGrp="1"/>
          </p:cNvSpPr>
          <p:nvPr>
            <p:ph type="subTitle" idx="7"/>
          </p:nvPr>
        </p:nvSpPr>
        <p:spPr>
          <a:xfrm>
            <a:off x="888112" y="7242048"/>
            <a:ext cx="7400004" cy="2488448"/>
          </a:xfrm>
          <a:prstGeom prst="rect">
            <a:avLst/>
          </a:prstGeom>
        </p:spPr>
        <p:txBody>
          <a:bodyPr lIns="0" tIns="0" rIns="0" bIns="0"/>
          <a:lstStyle>
            <a:defPPr/>
            <a:lvl1pPr marL="0" lvl="0" indent="0" algn="l">
              <a:buNone/>
              <a:defRPr sz="2399">
                <a:solidFill>
                  <a:schemeClr val="bg1"/>
                </a:solidFill>
              </a:defRPr>
            </a:lvl1pPr>
            <a:lvl2pPr marL="456953" lvl="1" indent="0" algn="ctr">
              <a:buNone/>
              <a:defRPr sz="1999"/>
            </a:lvl2pPr>
            <a:lvl3pPr marL="913905" lvl="2" indent="0" algn="ctr">
              <a:buNone/>
              <a:defRPr sz="1799"/>
            </a:lvl3pPr>
            <a:lvl4pPr marL="1370858" lvl="3" indent="0" algn="ctr">
              <a:buNone/>
              <a:defRPr sz="1600"/>
            </a:lvl4pPr>
            <a:lvl5pPr marL="1827811" lvl="4" indent="0" algn="ctr">
              <a:buNone/>
              <a:defRPr sz="1600"/>
            </a:lvl5pPr>
            <a:lvl6pPr marL="2284764" lvl="5" indent="0" algn="ctr">
              <a:buNone/>
              <a:defRPr sz="1600"/>
            </a:lvl6pPr>
            <a:lvl7pPr marL="2741716" lvl="6" indent="0" algn="ctr">
              <a:buNone/>
              <a:defRPr sz="1600"/>
            </a:lvl7pPr>
            <a:lvl8pPr marL="3198668" lvl="7" indent="0" algn="ctr">
              <a:buNone/>
              <a:defRPr sz="1600"/>
            </a:lvl8pPr>
            <a:lvl9pPr marL="3655620" lvl="8" indent="0" algn="ctr">
              <a:buNone/>
              <a:defRPr sz="1600"/>
            </a:lvl9pPr>
          </a:lstStyle>
          <a:p>
            <a:r>
              <a:t>Образец подзаголовка</a:t>
            </a:r>
          </a:p>
        </p:txBody>
      </p:sp>
      <p:sp>
        <p:nvSpPr>
          <p:cNvPr id="63" name="Shape 63"/>
          <p:cNvSpPr txBox="1">
            <a:spLocks noGrp="1"/>
          </p:cNvSpPr>
          <p:nvPr>
            <p:ph type="body" idx="8"/>
          </p:nvPr>
        </p:nvSpPr>
        <p:spPr>
          <a:xfrm>
            <a:off x="910338" y="10374314"/>
            <a:ext cx="3678237" cy="531812"/>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65" name="Picture 65"/>
          <p:cNvPicPr/>
          <p:nvPr/>
        </p:nvPicPr>
        <p:blipFill>
          <a:blip r:embed="rId4">
            <a:extLst>
              <a:ext uri="{96DAC541-7B7A-43D3-8B79-37D633B846F1}">
                <asvg:svgBlip xmlns="" xmlns:asvg="http://schemas.microsoft.com/office/drawing/2016/SVG/main" r:embed="rId5"/>
              </a:ext>
            </a:extLst>
          </a:blip>
          <a:stretch/>
        </p:blipFill>
        <p:spPr>
          <a:xfrm>
            <a:off x="942977" y="740511"/>
            <a:ext cx="5432746" cy="1975543"/>
          </a:xfrm>
          <a:prstGeom prst="rect">
            <a:avLst/>
          </a:prstGeom>
        </p:spPr>
      </p:pic>
      <p:pic>
        <p:nvPicPr>
          <p:cNvPr id="67" name="Picture 67"/>
          <p:cNvPicPr/>
          <p:nvPr/>
        </p:nvPicPr>
        <p:blipFill>
          <a:blip r:embed="rId6"/>
          <a:stretch/>
        </p:blipFill>
        <p:spPr>
          <a:xfrm>
            <a:off x="13009877" y="725490"/>
            <a:ext cx="6407295" cy="564628"/>
          </a:xfrm>
          <a:prstGeom prst="rect">
            <a:avLst/>
          </a:prstGeom>
        </p:spPr>
      </p:pic>
    </p:spTree>
    <p:extLst>
      <p:ext uri="{BB962C8B-B14F-4D97-AF65-F5344CB8AC3E}">
        <p14:creationId xmlns:p14="http://schemas.microsoft.com/office/powerpoint/2010/main" val="1057159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_Пользовательский макет">
    <p:bg>
      <p:bgPr>
        <a:blipFill>
          <a:blip r:embed="rId2"/>
          <a:stretch>
            <a:fillRect t="-2000" b="-2000"/>
          </a:stretch>
        </a:blipFill>
        <a:effectLst/>
      </p:bgPr>
    </p:bg>
    <p:spTree>
      <p:nvGrpSpPr>
        <p:cNvPr id="1" name="GroupShape 68"/>
        <p:cNvGrpSpPr/>
        <p:nvPr/>
      </p:nvGrpSpPr>
      <p:grpSpPr>
        <a:xfrm>
          <a:off x="0" y="0"/>
          <a:ext cx="0" cy="0"/>
          <a:chOff x="0" y="0"/>
          <a:chExt cx="0" cy="0"/>
        </a:xfrm>
      </p:grpSpPr>
      <p:pic>
        <p:nvPicPr>
          <p:cNvPr id="70" name="Picture 70"/>
          <p:cNvPicPr/>
          <p:nvPr/>
        </p:nvPicPr>
        <p:blipFill>
          <a:blip r:embed="rId3"/>
          <a:stretch/>
        </p:blipFill>
        <p:spPr>
          <a:xfrm>
            <a:off x="10815317" y="496094"/>
            <a:ext cx="5977223" cy="526730"/>
          </a:xfrm>
          <a:prstGeom prst="rect">
            <a:avLst/>
          </a:prstGeom>
        </p:spPr>
      </p:pic>
      <p:pic>
        <p:nvPicPr>
          <p:cNvPr id="72" name="Picture 72"/>
          <p:cNvPicPr/>
          <p:nvPr/>
        </p:nvPicPr>
        <p:blipFill>
          <a:blip r:embed="rId4">
            <a:extLst>
              <a:ext uri="{96DAC541-7B7A-43D3-8B79-37D633B846F1}">
                <asvg:svgBlip xmlns="" xmlns:asvg="http://schemas.microsoft.com/office/drawing/2016/SVG/main" r:embed="rId5"/>
              </a:ext>
            </a:extLst>
          </a:blip>
          <a:stretch/>
        </p:blipFill>
        <p:spPr>
          <a:xfrm>
            <a:off x="17405105" y="458194"/>
            <a:ext cx="1914137" cy="712237"/>
          </a:xfrm>
          <a:prstGeom prst="rect">
            <a:avLst/>
          </a:prstGeom>
        </p:spPr>
      </p:pic>
      <p:sp>
        <p:nvSpPr>
          <p:cNvPr id="73" name="Shape 73"/>
          <p:cNvSpPr txBox="1">
            <a:spLocks noGrp="1"/>
          </p:cNvSpPr>
          <p:nvPr>
            <p:ph type="sldNum" idx="12"/>
          </p:nvPr>
        </p:nvSpPr>
        <p:spPr>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74" name="Shape 74"/>
          <p:cNvSpPr txBox="1">
            <a:spLocks noGrp="1"/>
          </p:cNvSpPr>
          <p:nvPr>
            <p:ph type="body"/>
          </p:nvPr>
        </p:nvSpPr>
        <p:spPr>
          <a:xfrm>
            <a:off x="11107924" y="3344737"/>
            <a:ext cx="8211315" cy="911089"/>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75" name="Shape 75"/>
          <p:cNvSpPr txBox="1">
            <a:spLocks noGrp="1"/>
          </p:cNvSpPr>
          <p:nvPr>
            <p:ph type="title" idx="1"/>
          </p:nvPr>
        </p:nvSpPr>
        <p:spPr>
          <a:xfrm>
            <a:off x="11107924" y="2271023"/>
            <a:ext cx="8211315" cy="911089"/>
          </a:xfrm>
          <a:prstGeom prst="rect">
            <a:avLst/>
          </a:prstGeom>
        </p:spPr>
        <p:txBody>
          <a:bodyPr lIns="0" tIns="0" rIns="0" bIns="0"/>
          <a:lstStyle>
            <a:defPPr/>
            <a:lvl1pPr lvl="0"/>
          </a:lstStyle>
          <a:p>
            <a:r>
              <a:t>Образец заголовка</a:t>
            </a:r>
          </a:p>
        </p:txBody>
      </p:sp>
      <p:sp>
        <p:nvSpPr>
          <p:cNvPr id="76" name="Shape 76"/>
          <p:cNvSpPr txBox="1">
            <a:spLocks noGrp="1"/>
          </p:cNvSpPr>
          <p:nvPr>
            <p:ph type="body" idx="2"/>
          </p:nvPr>
        </p:nvSpPr>
        <p:spPr>
          <a:xfrm>
            <a:off x="11107924" y="4483211"/>
            <a:ext cx="8211315" cy="5707824"/>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77" name="Shape 77"/>
          <p:cNvSpPr txBox="1">
            <a:spLocks noGrp="1"/>
          </p:cNvSpPr>
          <p:nvPr>
            <p:ph type="body" idx="3"/>
          </p:nvPr>
        </p:nvSpPr>
        <p:spPr>
          <a:xfrm>
            <a:off x="0" y="0"/>
            <a:ext cx="10202755" cy="11315700"/>
          </a:xfrm>
          <a:prstGeom prst="rect">
            <a:avLst/>
          </a:prstGeom>
        </p:spPr>
        <p:txBody>
          <a:bodyPr lIns="91440" tIns="45720" rIns="91440" bIns="45720" anchor="ctr"/>
          <a:lstStyle>
            <a:defPPr/>
            <a:lvl1pPr marL="0" lvl="0" indent="0" algn="ctr">
              <a:buNone/>
            </a:lvl1pPr>
          </a:lstStyle>
          <a:p>
            <a:r>
              <a:t>Вставка </a:t>
            </a:r>
          </a:p>
          <a:p>
            <a:r>
              <a:t>для изображения</a:t>
            </a:r>
          </a:p>
        </p:txBody>
      </p:sp>
    </p:spTree>
    <p:extLst>
      <p:ext uri="{BB962C8B-B14F-4D97-AF65-F5344CB8AC3E}">
        <p14:creationId xmlns:p14="http://schemas.microsoft.com/office/powerpoint/2010/main" val="3899261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6_Пользовательский макет">
    <p:bg>
      <p:bgPr>
        <a:blipFill>
          <a:blip r:embed="rId2"/>
          <a:stretch>
            <a:fillRect t="-2000" b="-2000"/>
          </a:stretch>
        </a:blipFill>
        <a:effectLst/>
      </p:bgPr>
    </p:bg>
    <p:spTree>
      <p:nvGrpSpPr>
        <p:cNvPr id="1" name="GroupShape 78"/>
        <p:cNvGrpSpPr/>
        <p:nvPr/>
      </p:nvGrpSpPr>
      <p:grpSpPr>
        <a:xfrm>
          <a:off x="0" y="0"/>
          <a:ext cx="0" cy="0"/>
          <a:chOff x="0" y="0"/>
          <a:chExt cx="0" cy="0"/>
        </a:xfrm>
      </p:grpSpPr>
      <p:pic>
        <p:nvPicPr>
          <p:cNvPr id="80" name="Picture 80"/>
          <p:cNvPicPr/>
          <p:nvPr/>
        </p:nvPicPr>
        <p:blipFill>
          <a:blip r:embed="rId3"/>
          <a:stretch/>
        </p:blipFill>
        <p:spPr>
          <a:xfrm>
            <a:off x="10815317" y="496094"/>
            <a:ext cx="5977223" cy="526730"/>
          </a:xfrm>
          <a:prstGeom prst="rect">
            <a:avLst/>
          </a:prstGeom>
        </p:spPr>
      </p:pic>
      <p:pic>
        <p:nvPicPr>
          <p:cNvPr id="82" name="Picture 82"/>
          <p:cNvPicPr/>
          <p:nvPr/>
        </p:nvPicPr>
        <p:blipFill>
          <a:blip r:embed="rId4">
            <a:extLst>
              <a:ext uri="{96DAC541-7B7A-43D3-8B79-37D633B846F1}">
                <asvg:svgBlip xmlns="" xmlns:asvg="http://schemas.microsoft.com/office/drawing/2016/SVG/main" r:embed="rId5"/>
              </a:ext>
            </a:extLst>
          </a:blip>
          <a:stretch/>
        </p:blipFill>
        <p:spPr>
          <a:xfrm>
            <a:off x="17405105" y="458194"/>
            <a:ext cx="1914137" cy="712237"/>
          </a:xfrm>
          <a:prstGeom prst="rect">
            <a:avLst/>
          </a:prstGeom>
        </p:spPr>
      </p:pic>
      <p:pic>
        <p:nvPicPr>
          <p:cNvPr id="84" name="Picture 84"/>
          <p:cNvPicPr/>
          <p:nvPr/>
        </p:nvPicPr>
        <p:blipFill>
          <a:blip r:embed="rId6"/>
          <a:stretch/>
        </p:blipFill>
        <p:spPr>
          <a:xfrm>
            <a:off x="7327138" y="225634"/>
            <a:ext cx="16355823" cy="15633027"/>
          </a:xfrm>
          <a:prstGeom prst="rect">
            <a:avLst/>
          </a:prstGeom>
        </p:spPr>
      </p:pic>
      <p:sp>
        <p:nvSpPr>
          <p:cNvPr id="85" name="Shape 85"/>
          <p:cNvSpPr txBox="1">
            <a:spLocks noGrp="1"/>
          </p:cNvSpPr>
          <p:nvPr>
            <p:ph type="sldNum" idx="12"/>
          </p:nvPr>
        </p:nvSpPr>
        <p:spPr>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86" name="Shape 86"/>
          <p:cNvSpPr txBox="1">
            <a:spLocks noGrp="1"/>
          </p:cNvSpPr>
          <p:nvPr>
            <p:ph type="body"/>
          </p:nvPr>
        </p:nvSpPr>
        <p:spPr>
          <a:xfrm>
            <a:off x="894591" y="1589088"/>
            <a:ext cx="9741216" cy="1135824"/>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87" name="Shape 87"/>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sp>
        <p:nvSpPr>
          <p:cNvPr id="88" name="Shape 88"/>
          <p:cNvSpPr txBox="1">
            <a:spLocks noGrp="1"/>
          </p:cNvSpPr>
          <p:nvPr>
            <p:ph type="body" idx="2"/>
          </p:nvPr>
        </p:nvSpPr>
        <p:spPr>
          <a:xfrm>
            <a:off x="894588" y="7261820"/>
            <a:ext cx="4134611" cy="2103120"/>
          </a:xfrm>
          <a:prstGeom prst="rect">
            <a:avLst/>
          </a:prstGeom>
        </p:spPr>
        <p:txBody>
          <a:bodyPr lIns="0" tIns="0" rIns="0" bIns="0"/>
          <a:lstStyle>
            <a:defPPr/>
            <a:lvl1pPr marL="15867" lvl="0" indent="0">
              <a:buNone/>
              <a:defRPr sz="1999"/>
            </a:lvl1pPr>
          </a:lstStyle>
          <a:p>
            <a:pPr lvl="0"/>
            <a:r>
              <a:t>Описание</a:t>
            </a:r>
          </a:p>
        </p:txBody>
      </p:sp>
      <p:sp>
        <p:nvSpPr>
          <p:cNvPr id="89" name="Shape 89"/>
          <p:cNvSpPr txBox="1">
            <a:spLocks noGrp="1"/>
          </p:cNvSpPr>
          <p:nvPr>
            <p:ph type="body" idx="4"/>
          </p:nvPr>
        </p:nvSpPr>
        <p:spPr>
          <a:xfrm>
            <a:off x="895350" y="3949699"/>
            <a:ext cx="2139951" cy="2141538"/>
          </a:xfrm>
          <a:prstGeom prst="rect">
            <a:avLst/>
          </a:prstGeom>
        </p:spPr>
        <p:txBody>
          <a:bodyPr lIns="91440" tIns="45720" rIns="91440" bIns="45720"/>
          <a:lstStyle>
            <a:defPPr/>
            <a:lvl1pPr marL="0" lvl="0" indent="0" algn="ctr">
              <a:buNone/>
              <a:defRPr sz="1999"/>
            </a:lvl1pPr>
          </a:lstStyle>
          <a:p>
            <a:r>
              <a:t>Фото</a:t>
            </a:r>
          </a:p>
        </p:txBody>
      </p:sp>
      <p:sp>
        <p:nvSpPr>
          <p:cNvPr id="90" name="Shape 90"/>
          <p:cNvSpPr txBox="1">
            <a:spLocks noGrp="1"/>
          </p:cNvSpPr>
          <p:nvPr>
            <p:ph type="body" idx="9"/>
          </p:nvPr>
        </p:nvSpPr>
        <p:spPr>
          <a:xfrm>
            <a:off x="894588" y="6621739"/>
            <a:ext cx="4134611" cy="438912"/>
          </a:xfrm>
          <a:prstGeom prst="rect">
            <a:avLst/>
          </a:prstGeom>
        </p:spPr>
        <p:txBody>
          <a:bodyPr lIns="0" tIns="0" rIns="0" bIns="0"/>
          <a:lstStyle>
            <a:defPPr/>
            <a:lvl1pPr marL="15867" lvl="0" indent="0">
              <a:buNone/>
              <a:defRPr sz="2798" b="1"/>
            </a:lvl1pPr>
          </a:lstStyle>
          <a:p>
            <a:pPr lvl="0"/>
            <a:r>
              <a:t>Описание</a:t>
            </a:r>
          </a:p>
        </p:txBody>
      </p:sp>
      <p:sp>
        <p:nvSpPr>
          <p:cNvPr id="91" name="Shape 91"/>
          <p:cNvSpPr txBox="1">
            <a:spLocks noGrp="1"/>
          </p:cNvSpPr>
          <p:nvPr>
            <p:ph type="body" idx="10"/>
          </p:nvPr>
        </p:nvSpPr>
        <p:spPr>
          <a:xfrm>
            <a:off x="5644134" y="7261820"/>
            <a:ext cx="4134611" cy="2103120"/>
          </a:xfrm>
          <a:prstGeom prst="rect">
            <a:avLst/>
          </a:prstGeom>
        </p:spPr>
        <p:txBody>
          <a:bodyPr lIns="0" tIns="0" rIns="0" bIns="0"/>
          <a:lstStyle>
            <a:defPPr/>
            <a:lvl1pPr marL="15867" lvl="0" indent="0">
              <a:buNone/>
              <a:defRPr sz="1999"/>
            </a:lvl1pPr>
          </a:lstStyle>
          <a:p>
            <a:pPr lvl="0"/>
            <a:r>
              <a:t>Описание</a:t>
            </a:r>
          </a:p>
        </p:txBody>
      </p:sp>
      <p:sp>
        <p:nvSpPr>
          <p:cNvPr id="92" name="Shape 92"/>
          <p:cNvSpPr txBox="1">
            <a:spLocks noGrp="1"/>
          </p:cNvSpPr>
          <p:nvPr>
            <p:ph type="body" idx="11"/>
          </p:nvPr>
        </p:nvSpPr>
        <p:spPr>
          <a:xfrm>
            <a:off x="5644897" y="3949699"/>
            <a:ext cx="2139949" cy="2141538"/>
          </a:xfrm>
          <a:prstGeom prst="rect">
            <a:avLst/>
          </a:prstGeom>
        </p:spPr>
        <p:txBody>
          <a:bodyPr lIns="91440" tIns="45720" rIns="91440" bIns="45720"/>
          <a:lstStyle>
            <a:defPPr/>
            <a:lvl1pPr marL="0" lvl="0" indent="0" algn="ctr">
              <a:buNone/>
              <a:defRPr sz="1999"/>
            </a:lvl1pPr>
          </a:lstStyle>
          <a:p>
            <a:r>
              <a:t>Фото</a:t>
            </a:r>
          </a:p>
        </p:txBody>
      </p:sp>
      <p:sp>
        <p:nvSpPr>
          <p:cNvPr id="93" name="Shape 93"/>
          <p:cNvSpPr txBox="1">
            <a:spLocks noGrp="1"/>
          </p:cNvSpPr>
          <p:nvPr>
            <p:ph type="body" idx="12"/>
          </p:nvPr>
        </p:nvSpPr>
        <p:spPr>
          <a:xfrm>
            <a:off x="5644134" y="6621739"/>
            <a:ext cx="4134611" cy="438912"/>
          </a:xfrm>
          <a:prstGeom prst="rect">
            <a:avLst/>
          </a:prstGeom>
        </p:spPr>
        <p:txBody>
          <a:bodyPr lIns="0" tIns="0" rIns="0" bIns="0"/>
          <a:lstStyle>
            <a:defPPr/>
            <a:lvl1pPr marL="15867" lvl="0" indent="0">
              <a:buNone/>
              <a:defRPr sz="2798" b="1"/>
            </a:lvl1pPr>
          </a:lstStyle>
          <a:p>
            <a:pPr lvl="0"/>
            <a:r>
              <a:t>Описание</a:t>
            </a:r>
          </a:p>
        </p:txBody>
      </p:sp>
      <p:sp>
        <p:nvSpPr>
          <p:cNvPr id="94" name="Shape 94"/>
          <p:cNvSpPr txBox="1">
            <a:spLocks noGrp="1"/>
          </p:cNvSpPr>
          <p:nvPr>
            <p:ph type="body" idx="13"/>
          </p:nvPr>
        </p:nvSpPr>
        <p:spPr>
          <a:xfrm>
            <a:off x="10393680" y="7261820"/>
            <a:ext cx="4134611" cy="2103120"/>
          </a:xfrm>
          <a:prstGeom prst="rect">
            <a:avLst/>
          </a:prstGeom>
        </p:spPr>
        <p:txBody>
          <a:bodyPr lIns="0" tIns="0" rIns="0" bIns="0"/>
          <a:lstStyle>
            <a:defPPr/>
            <a:lvl1pPr marL="15867" lvl="0" indent="0">
              <a:buNone/>
              <a:defRPr sz="1999"/>
            </a:lvl1pPr>
          </a:lstStyle>
          <a:p>
            <a:pPr lvl="0"/>
            <a:r>
              <a:t>Описание</a:t>
            </a:r>
          </a:p>
        </p:txBody>
      </p:sp>
      <p:sp>
        <p:nvSpPr>
          <p:cNvPr id="95" name="Shape 95"/>
          <p:cNvSpPr txBox="1">
            <a:spLocks noGrp="1"/>
          </p:cNvSpPr>
          <p:nvPr>
            <p:ph type="body" idx="14"/>
          </p:nvPr>
        </p:nvSpPr>
        <p:spPr>
          <a:xfrm>
            <a:off x="10394442" y="3949699"/>
            <a:ext cx="2139951" cy="2141538"/>
          </a:xfrm>
          <a:prstGeom prst="rect">
            <a:avLst/>
          </a:prstGeom>
        </p:spPr>
        <p:txBody>
          <a:bodyPr lIns="91440" tIns="45720" rIns="91440" bIns="45720"/>
          <a:lstStyle>
            <a:defPPr/>
            <a:lvl1pPr marL="0" lvl="0" indent="0" algn="ctr">
              <a:buNone/>
              <a:defRPr sz="1999"/>
            </a:lvl1pPr>
          </a:lstStyle>
          <a:p>
            <a:r>
              <a:t>Фото</a:t>
            </a:r>
          </a:p>
        </p:txBody>
      </p:sp>
      <p:sp>
        <p:nvSpPr>
          <p:cNvPr id="96" name="Shape 96"/>
          <p:cNvSpPr txBox="1">
            <a:spLocks noGrp="1"/>
          </p:cNvSpPr>
          <p:nvPr>
            <p:ph type="body" idx="15"/>
          </p:nvPr>
        </p:nvSpPr>
        <p:spPr>
          <a:xfrm>
            <a:off x="10393680" y="6621739"/>
            <a:ext cx="4134611" cy="438912"/>
          </a:xfrm>
          <a:prstGeom prst="rect">
            <a:avLst/>
          </a:prstGeom>
        </p:spPr>
        <p:txBody>
          <a:bodyPr lIns="0" tIns="0" rIns="0" bIns="0"/>
          <a:lstStyle>
            <a:defPPr/>
            <a:lvl1pPr marL="15867" lvl="0" indent="0">
              <a:buNone/>
              <a:defRPr sz="2798" b="1"/>
            </a:lvl1pPr>
          </a:lstStyle>
          <a:p>
            <a:pPr lvl="0"/>
            <a:r>
              <a:t>Описание</a:t>
            </a:r>
          </a:p>
        </p:txBody>
      </p:sp>
      <p:sp>
        <p:nvSpPr>
          <p:cNvPr id="97" name="Shape 97"/>
          <p:cNvSpPr txBox="1">
            <a:spLocks noGrp="1"/>
          </p:cNvSpPr>
          <p:nvPr>
            <p:ph type="body" idx="16"/>
          </p:nvPr>
        </p:nvSpPr>
        <p:spPr>
          <a:xfrm>
            <a:off x="15143227" y="7261820"/>
            <a:ext cx="4134611" cy="2103120"/>
          </a:xfrm>
          <a:prstGeom prst="rect">
            <a:avLst/>
          </a:prstGeom>
        </p:spPr>
        <p:txBody>
          <a:bodyPr lIns="0" tIns="0" rIns="0" bIns="0"/>
          <a:lstStyle>
            <a:defPPr/>
            <a:lvl1pPr marL="15867" lvl="0" indent="0">
              <a:buNone/>
              <a:defRPr sz="1999"/>
            </a:lvl1pPr>
          </a:lstStyle>
          <a:p>
            <a:pPr lvl="0"/>
            <a:r>
              <a:t>Описание</a:t>
            </a:r>
          </a:p>
        </p:txBody>
      </p:sp>
      <p:sp>
        <p:nvSpPr>
          <p:cNvPr id="98" name="Shape 98"/>
          <p:cNvSpPr txBox="1">
            <a:spLocks noGrp="1"/>
          </p:cNvSpPr>
          <p:nvPr>
            <p:ph type="body" idx="17"/>
          </p:nvPr>
        </p:nvSpPr>
        <p:spPr>
          <a:xfrm>
            <a:off x="15143988" y="3949699"/>
            <a:ext cx="2139951" cy="2141538"/>
          </a:xfrm>
          <a:prstGeom prst="rect">
            <a:avLst/>
          </a:prstGeom>
        </p:spPr>
        <p:txBody>
          <a:bodyPr lIns="91440" tIns="45720" rIns="91440" bIns="45720"/>
          <a:lstStyle>
            <a:defPPr/>
            <a:lvl1pPr marL="0" lvl="0" indent="0" algn="ctr">
              <a:buNone/>
              <a:defRPr sz="1999"/>
            </a:lvl1pPr>
          </a:lstStyle>
          <a:p>
            <a:r>
              <a:t>Фото</a:t>
            </a:r>
          </a:p>
        </p:txBody>
      </p:sp>
      <p:sp>
        <p:nvSpPr>
          <p:cNvPr id="99" name="Shape 99"/>
          <p:cNvSpPr txBox="1">
            <a:spLocks noGrp="1"/>
          </p:cNvSpPr>
          <p:nvPr>
            <p:ph type="body" idx="18"/>
          </p:nvPr>
        </p:nvSpPr>
        <p:spPr>
          <a:xfrm>
            <a:off x="15143227" y="6621739"/>
            <a:ext cx="4134611" cy="438912"/>
          </a:xfrm>
          <a:prstGeom prst="rect">
            <a:avLst/>
          </a:prstGeom>
        </p:spPr>
        <p:txBody>
          <a:bodyPr lIns="0" tIns="0" rIns="0" bIns="0"/>
          <a:lstStyle>
            <a:defPPr/>
            <a:lvl1pPr marL="15867" lvl="0" indent="0">
              <a:buNone/>
              <a:defRPr sz="2798" b="1"/>
            </a:lvl1pPr>
          </a:lstStyle>
          <a:p>
            <a:pPr lvl="0"/>
            <a:r>
              <a:t>Описание</a:t>
            </a:r>
          </a:p>
        </p:txBody>
      </p:sp>
    </p:spTree>
    <p:extLst>
      <p:ext uri="{BB962C8B-B14F-4D97-AF65-F5344CB8AC3E}">
        <p14:creationId xmlns:p14="http://schemas.microsoft.com/office/powerpoint/2010/main" val="101541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blipFill>
        <a:effectLst/>
      </p:bgPr>
    </p:bg>
    <p:spTree>
      <p:nvGrpSpPr>
        <p:cNvPr id="1" name="GroupShape 100"/>
        <p:cNvGrpSpPr/>
        <p:nvPr/>
      </p:nvGrpSpPr>
      <p:grpSpPr>
        <a:xfrm>
          <a:off x="0" y="0"/>
          <a:ext cx="0" cy="0"/>
          <a:chOff x="0" y="0"/>
          <a:chExt cx="0" cy="0"/>
        </a:xfrm>
      </p:grpSpPr>
      <p:pic>
        <p:nvPicPr>
          <p:cNvPr id="102" name="Picture 102"/>
          <p:cNvPicPr/>
          <p:nvPr/>
        </p:nvPicPr>
        <p:blipFill>
          <a:blip r:embed="rId3"/>
          <a:srcRect l="-912" r="6517" b="8319"/>
          <a:stretch/>
        </p:blipFill>
        <p:spPr>
          <a:xfrm>
            <a:off x="1" y="0"/>
            <a:ext cx="20228512" cy="11315700"/>
          </a:xfrm>
          <a:prstGeom prst="rect">
            <a:avLst/>
          </a:prstGeom>
        </p:spPr>
      </p:pic>
      <p:sp>
        <p:nvSpPr>
          <p:cNvPr id="103" name="Shape 103"/>
          <p:cNvSpPr txBox="1">
            <a:spLocks noGrp="1"/>
          </p:cNvSpPr>
          <p:nvPr>
            <p:ph type="title" idx="1"/>
          </p:nvPr>
        </p:nvSpPr>
        <p:spPr>
          <a:xfrm>
            <a:off x="942977" y="3574472"/>
            <a:ext cx="7400004" cy="3171782"/>
          </a:xfrm>
          <a:prstGeom prst="rect">
            <a:avLst/>
          </a:prstGeom>
        </p:spPr>
        <p:txBody>
          <a:bodyPr lIns="91440" tIns="45720" rIns="91440" bIns="45720" anchor="b">
            <a:normAutofit/>
          </a:bodyPr>
          <a:lstStyle>
            <a:defPPr/>
            <a:lvl1pPr lvl="0" algn="l">
              <a:defRPr sz="5997" b="1">
                <a:solidFill>
                  <a:schemeClr val="bg1"/>
                </a:solidFill>
              </a:defRPr>
            </a:lvl1pPr>
          </a:lstStyle>
          <a:p>
            <a:r>
              <a:t>Образец заголовка</a:t>
            </a:r>
          </a:p>
        </p:txBody>
      </p:sp>
      <p:sp>
        <p:nvSpPr>
          <p:cNvPr id="104" name="Shape 104"/>
          <p:cNvSpPr txBox="1">
            <a:spLocks noGrp="1"/>
          </p:cNvSpPr>
          <p:nvPr>
            <p:ph type="subTitle" idx="7"/>
          </p:nvPr>
        </p:nvSpPr>
        <p:spPr>
          <a:xfrm>
            <a:off x="942977" y="6998408"/>
            <a:ext cx="7400004" cy="2732088"/>
          </a:xfrm>
          <a:prstGeom prst="rect">
            <a:avLst/>
          </a:prstGeom>
        </p:spPr>
        <p:txBody>
          <a:bodyPr lIns="91440" tIns="45720" rIns="91440" bIns="45720"/>
          <a:lstStyle>
            <a:defPPr/>
            <a:lvl1pPr marL="0" lvl="0" indent="0" algn="l">
              <a:buNone/>
              <a:defRPr sz="2399">
                <a:solidFill>
                  <a:schemeClr val="bg1"/>
                </a:solidFill>
              </a:defRPr>
            </a:lvl1pPr>
            <a:lvl2pPr marL="456953" lvl="1" indent="0" algn="ctr">
              <a:buNone/>
              <a:defRPr sz="1999"/>
            </a:lvl2pPr>
            <a:lvl3pPr marL="913905" lvl="2" indent="0" algn="ctr">
              <a:buNone/>
              <a:defRPr sz="1799"/>
            </a:lvl3pPr>
            <a:lvl4pPr marL="1370858" lvl="3" indent="0" algn="ctr">
              <a:buNone/>
              <a:defRPr sz="1600"/>
            </a:lvl4pPr>
            <a:lvl5pPr marL="1827811" lvl="4" indent="0" algn="ctr">
              <a:buNone/>
              <a:defRPr sz="1600"/>
            </a:lvl5pPr>
            <a:lvl6pPr marL="2284764" lvl="5" indent="0" algn="ctr">
              <a:buNone/>
              <a:defRPr sz="1600"/>
            </a:lvl6pPr>
            <a:lvl7pPr marL="2741716" lvl="6" indent="0" algn="ctr">
              <a:buNone/>
              <a:defRPr sz="1600"/>
            </a:lvl7pPr>
            <a:lvl8pPr marL="3198668" lvl="7" indent="0" algn="ctr">
              <a:buNone/>
              <a:defRPr sz="1600"/>
            </a:lvl8pPr>
            <a:lvl9pPr marL="3655620" lvl="8" indent="0" algn="ctr">
              <a:buNone/>
              <a:defRPr sz="1600"/>
            </a:lvl9pPr>
          </a:lstStyle>
          <a:p>
            <a:r>
              <a:t>Образец подзаголовка</a:t>
            </a:r>
          </a:p>
        </p:txBody>
      </p:sp>
      <p:sp>
        <p:nvSpPr>
          <p:cNvPr id="105" name="Shape 105"/>
          <p:cNvSpPr txBox="1">
            <a:spLocks noGrp="1"/>
          </p:cNvSpPr>
          <p:nvPr>
            <p:ph type="body" idx="8"/>
          </p:nvPr>
        </p:nvSpPr>
        <p:spPr>
          <a:xfrm>
            <a:off x="965201" y="10374314"/>
            <a:ext cx="3678237" cy="531812"/>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107" name="Picture 107"/>
          <p:cNvPicPr/>
          <p:nvPr/>
        </p:nvPicPr>
        <p:blipFill>
          <a:blip r:embed="rId4">
            <a:extLst>
              <a:ext uri="{96DAC541-7B7A-43D3-8B79-37D633B846F1}">
                <asvg:svgBlip xmlns="" xmlns:asvg="http://schemas.microsoft.com/office/drawing/2016/SVG/main" r:embed="rId5"/>
              </a:ext>
            </a:extLst>
          </a:blip>
          <a:stretch/>
        </p:blipFill>
        <p:spPr>
          <a:xfrm>
            <a:off x="871539" y="725490"/>
            <a:ext cx="5432746" cy="1975543"/>
          </a:xfrm>
          <a:prstGeom prst="rect">
            <a:avLst/>
          </a:prstGeom>
        </p:spPr>
      </p:pic>
      <p:pic>
        <p:nvPicPr>
          <p:cNvPr id="109" name="Picture 109"/>
          <p:cNvPicPr/>
          <p:nvPr/>
        </p:nvPicPr>
        <p:blipFill>
          <a:blip r:embed="rId6"/>
          <a:stretch/>
        </p:blipFill>
        <p:spPr>
          <a:xfrm>
            <a:off x="13009877" y="458196"/>
            <a:ext cx="6407295" cy="564628"/>
          </a:xfrm>
          <a:prstGeom prst="rect">
            <a:avLst/>
          </a:prstGeom>
        </p:spPr>
      </p:pic>
    </p:spTree>
    <p:extLst>
      <p:ext uri="{BB962C8B-B14F-4D97-AF65-F5344CB8AC3E}">
        <p14:creationId xmlns:p14="http://schemas.microsoft.com/office/powerpoint/2010/main" val="4258145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4_Пользовательский макет">
    <p:bg>
      <p:bgPr>
        <a:blipFill>
          <a:blip r:embed="rId2"/>
          <a:stretch>
            <a:fillRect t="-2000" b="-2000"/>
          </a:stretch>
        </a:blipFill>
        <a:effectLst/>
      </p:bgPr>
    </p:bg>
    <p:spTree>
      <p:nvGrpSpPr>
        <p:cNvPr id="1" name="GroupShape 121"/>
        <p:cNvGrpSpPr/>
        <p:nvPr/>
      </p:nvGrpSpPr>
      <p:grpSpPr>
        <a:xfrm>
          <a:off x="0" y="0"/>
          <a:ext cx="0" cy="0"/>
          <a:chOff x="0" y="0"/>
          <a:chExt cx="0" cy="0"/>
        </a:xfrm>
      </p:grpSpPr>
      <p:pic>
        <p:nvPicPr>
          <p:cNvPr id="123" name="Picture 123"/>
          <p:cNvPicPr/>
          <p:nvPr/>
        </p:nvPicPr>
        <p:blipFill>
          <a:blip r:embed="rId3"/>
          <a:stretch/>
        </p:blipFill>
        <p:spPr>
          <a:xfrm rot="10800000">
            <a:off x="-2925207" y="4296697"/>
            <a:ext cx="10473262" cy="9804478"/>
          </a:xfrm>
          <a:prstGeom prst="rect">
            <a:avLst/>
          </a:prstGeom>
        </p:spPr>
      </p:pic>
      <p:sp>
        <p:nvSpPr>
          <p:cNvPr id="124" name="Shape 124"/>
          <p:cNvSpPr txBox="1">
            <a:spLocks noGrp="1"/>
          </p:cNvSpPr>
          <p:nvPr>
            <p:ph type="body"/>
          </p:nvPr>
        </p:nvSpPr>
        <p:spPr>
          <a:xfrm>
            <a:off x="894591" y="1589088"/>
            <a:ext cx="9741216" cy="1135824"/>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125" name="Shape 125"/>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pic>
        <p:nvPicPr>
          <p:cNvPr id="127" name="Picture 127"/>
          <p:cNvPicPr/>
          <p:nvPr/>
        </p:nvPicPr>
        <p:blipFill>
          <a:blip r:embed="rId4"/>
          <a:stretch/>
        </p:blipFill>
        <p:spPr>
          <a:xfrm>
            <a:off x="10815317" y="496094"/>
            <a:ext cx="5977223" cy="526730"/>
          </a:xfrm>
          <a:prstGeom prst="rect">
            <a:avLst/>
          </a:prstGeom>
        </p:spPr>
      </p:pic>
      <p:pic>
        <p:nvPicPr>
          <p:cNvPr id="129" name="Picture 129"/>
          <p:cNvPicPr/>
          <p:nvPr/>
        </p:nvPicPr>
        <p:blipFill>
          <a:blip r:embed="rId5">
            <a:extLst>
              <a:ext uri="{96DAC541-7B7A-43D3-8B79-37D633B846F1}">
                <asvg:svgBlip xmlns="" xmlns:asvg="http://schemas.microsoft.com/office/drawing/2016/SVG/main" r:embed="rId6"/>
              </a:ext>
            </a:extLst>
          </a:blip>
          <a:stretch/>
        </p:blipFill>
        <p:spPr>
          <a:xfrm>
            <a:off x="17405105" y="458194"/>
            <a:ext cx="1914137" cy="712237"/>
          </a:xfrm>
          <a:prstGeom prst="rect">
            <a:avLst/>
          </a:prstGeom>
        </p:spPr>
      </p:pic>
      <p:sp>
        <p:nvSpPr>
          <p:cNvPr id="130" name="Shape 130"/>
          <p:cNvSpPr txBox="1">
            <a:spLocks noGrp="1"/>
          </p:cNvSpPr>
          <p:nvPr>
            <p:ph type="body" idx="2"/>
          </p:nvPr>
        </p:nvSpPr>
        <p:spPr>
          <a:xfrm>
            <a:off x="894588" y="2942400"/>
            <a:ext cx="8793163"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131" name="Shape 131"/>
          <p:cNvSpPr txBox="1">
            <a:spLocks noGrp="1"/>
          </p:cNvSpPr>
          <p:nvPr>
            <p:ph type="sldNum" idx="12"/>
          </p:nvPr>
        </p:nvSpPr>
        <p:spPr>
          <a:xfrm>
            <a:off x="14703138" y="10759710"/>
            <a:ext cx="4623941" cy="395969"/>
          </a:xfrm>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132" name="Shape 132"/>
          <p:cNvSpPr txBox="1">
            <a:spLocks noGrp="1"/>
          </p:cNvSpPr>
          <p:nvPr>
            <p:ph type="body" idx="3"/>
          </p:nvPr>
        </p:nvSpPr>
        <p:spPr>
          <a:xfrm>
            <a:off x="10544367" y="2942400"/>
            <a:ext cx="8793161"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Tree>
    <p:extLst>
      <p:ext uri="{BB962C8B-B14F-4D97-AF65-F5344CB8AC3E}">
        <p14:creationId xmlns:p14="http://schemas.microsoft.com/office/powerpoint/2010/main" val="2675451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Пользовательский макет">
    <p:bg>
      <p:bgPr>
        <a:blipFill>
          <a:blip r:embed="rId2"/>
          <a:stretch>
            <a:fillRect t="-2000" b="-2000"/>
          </a:stretch>
        </a:blipFill>
        <a:effectLst/>
      </p:bgPr>
    </p:bg>
    <p:spTree>
      <p:nvGrpSpPr>
        <p:cNvPr id="1" name="GroupShape 142"/>
        <p:cNvGrpSpPr/>
        <p:nvPr/>
      </p:nvGrpSpPr>
      <p:grpSpPr>
        <a:xfrm>
          <a:off x="0" y="0"/>
          <a:ext cx="0" cy="0"/>
          <a:chOff x="0" y="0"/>
          <a:chExt cx="0" cy="0"/>
        </a:xfrm>
      </p:grpSpPr>
      <p:pic>
        <p:nvPicPr>
          <p:cNvPr id="144" name="Picture 144"/>
          <p:cNvPicPr/>
          <p:nvPr/>
        </p:nvPicPr>
        <p:blipFill>
          <a:blip r:embed="rId3"/>
          <a:stretch/>
        </p:blipFill>
        <p:spPr>
          <a:xfrm>
            <a:off x="10815317" y="496094"/>
            <a:ext cx="5977223" cy="526730"/>
          </a:xfrm>
          <a:prstGeom prst="rect">
            <a:avLst/>
          </a:prstGeom>
        </p:spPr>
      </p:pic>
      <p:pic>
        <p:nvPicPr>
          <p:cNvPr id="146" name="Picture 146"/>
          <p:cNvPicPr/>
          <p:nvPr/>
        </p:nvPicPr>
        <p:blipFill>
          <a:blip r:embed="rId4">
            <a:extLst>
              <a:ext uri="{96DAC541-7B7A-43D3-8B79-37D633B846F1}">
                <asvg:svgBlip xmlns="" xmlns:asvg="http://schemas.microsoft.com/office/drawing/2016/SVG/main" r:embed="rId5"/>
              </a:ext>
            </a:extLst>
          </a:blip>
          <a:stretch/>
        </p:blipFill>
        <p:spPr>
          <a:xfrm>
            <a:off x="17405105" y="458194"/>
            <a:ext cx="1914137" cy="712237"/>
          </a:xfrm>
          <a:prstGeom prst="rect">
            <a:avLst/>
          </a:prstGeom>
        </p:spPr>
      </p:pic>
      <p:pic>
        <p:nvPicPr>
          <p:cNvPr id="148" name="Picture 148"/>
          <p:cNvPicPr/>
          <p:nvPr/>
        </p:nvPicPr>
        <p:blipFill>
          <a:blip r:embed="rId6"/>
          <a:stretch/>
        </p:blipFill>
        <p:spPr>
          <a:xfrm>
            <a:off x="7327138" y="225634"/>
            <a:ext cx="16355823" cy="15633027"/>
          </a:xfrm>
          <a:prstGeom prst="rect">
            <a:avLst/>
          </a:prstGeom>
        </p:spPr>
      </p:pic>
      <p:sp>
        <p:nvSpPr>
          <p:cNvPr id="149" name="Shape 149"/>
          <p:cNvSpPr txBox="1">
            <a:spLocks noGrp="1"/>
          </p:cNvSpPr>
          <p:nvPr>
            <p:ph type="sldNum" idx="12"/>
          </p:nvPr>
        </p:nvSpPr>
        <p:spPr>
          <a:prstGeom prst="rect">
            <a:avLst/>
          </a:prstGeom>
        </p:spPr>
        <p:txBody>
          <a:bodyPr/>
          <a:lstStyle>
            <a:defPPr/>
            <a:lvl1pPr lvl="0"/>
          </a:lstStyle>
          <a:p>
            <a:pPr defTabSz="913905"/>
            <a:r>
              <a:rPr lang="ru-RU" smtClean="0">
                <a:solidFill>
                  <a:srgbClr val="E7E6E6">
                    <a:lumMod val="50000"/>
                  </a:srgbClr>
                </a:solidFill>
              </a:rPr>
              <a:t>‹#›</a:t>
            </a:r>
            <a:endParaRPr lang="ru-RU">
              <a:solidFill>
                <a:srgbClr val="E7E6E6">
                  <a:lumMod val="50000"/>
                </a:srgbClr>
              </a:solidFill>
            </a:endParaRPr>
          </a:p>
        </p:txBody>
      </p:sp>
      <p:sp>
        <p:nvSpPr>
          <p:cNvPr id="150" name="Shape 150"/>
          <p:cNvSpPr txBox="1">
            <a:spLocks noGrp="1"/>
          </p:cNvSpPr>
          <p:nvPr>
            <p:ph type="body"/>
          </p:nvPr>
        </p:nvSpPr>
        <p:spPr>
          <a:xfrm>
            <a:off x="894591" y="1589088"/>
            <a:ext cx="9741216" cy="1135824"/>
          </a:xfrm>
          <a:prstGeom prst="rect">
            <a:avLst/>
          </a:prstGeom>
        </p:spPr>
        <p:txBody>
          <a:bodyPr lIns="0" tIns="0" rIns="0" bIns="0"/>
          <a:lstStyle>
            <a:defPPr/>
            <a:lvl1pPr marL="15867" lvl="0" indent="0">
              <a:buNone/>
              <a:defRPr sz="2798"/>
            </a:lvl1pPr>
          </a:lstStyle>
          <a:p>
            <a:pPr lvl="0"/>
            <a:r>
              <a:t>Образец подзаголовка</a:t>
            </a:r>
          </a:p>
          <a:p>
            <a:pPr lvl="0"/>
            <a:endParaRPr/>
          </a:p>
        </p:txBody>
      </p:sp>
      <p:sp>
        <p:nvSpPr>
          <p:cNvPr id="151" name="Shape 151"/>
          <p:cNvSpPr txBox="1">
            <a:spLocks noGrp="1"/>
          </p:cNvSpPr>
          <p:nvPr>
            <p:ph type="title" idx="1"/>
          </p:nvPr>
        </p:nvSpPr>
        <p:spPr>
          <a:xfrm>
            <a:off x="894591" y="515375"/>
            <a:ext cx="9741216" cy="911089"/>
          </a:xfrm>
          <a:prstGeom prst="rect">
            <a:avLst/>
          </a:prstGeom>
        </p:spPr>
        <p:txBody>
          <a:bodyPr lIns="0" tIns="0" rIns="0" bIns="0"/>
          <a:lstStyle>
            <a:defPPr/>
            <a:lvl1pPr lvl="0"/>
          </a:lstStyle>
          <a:p>
            <a:r>
              <a:t>Образец заголовка</a:t>
            </a:r>
          </a:p>
        </p:txBody>
      </p:sp>
      <p:sp>
        <p:nvSpPr>
          <p:cNvPr id="152" name="Shape 152"/>
          <p:cNvSpPr txBox="1">
            <a:spLocks noGrp="1"/>
          </p:cNvSpPr>
          <p:nvPr>
            <p:ph type="body" idx="2"/>
          </p:nvPr>
        </p:nvSpPr>
        <p:spPr>
          <a:xfrm>
            <a:off x="894588" y="2942400"/>
            <a:ext cx="8793163"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
        <p:nvSpPr>
          <p:cNvPr id="153" name="Shape 153"/>
          <p:cNvSpPr txBox="1">
            <a:spLocks noGrp="1"/>
          </p:cNvSpPr>
          <p:nvPr>
            <p:ph type="body" idx="3"/>
          </p:nvPr>
        </p:nvSpPr>
        <p:spPr>
          <a:xfrm>
            <a:off x="10544367" y="2942400"/>
            <a:ext cx="8793161" cy="7554911"/>
          </a:xfrm>
          <a:prstGeom prst="rect">
            <a:avLst/>
          </a:prstGeom>
        </p:spPr>
        <p:txBody>
          <a:bodyPr lIns="0" tIns="0" rIns="0" bIns="0"/>
          <a:lstStyle>
            <a:defPPr/>
            <a:lvl1pPr marL="15867" lvl="0" indent="0">
              <a:buNone/>
              <a:defRPr sz="1999"/>
            </a:lvl1pPr>
          </a:lstStyle>
          <a:p>
            <a:pPr lvl="0"/>
            <a:r>
              <a:t>Образец текста</a:t>
            </a:r>
          </a:p>
          <a:p>
            <a:pPr lvl="0"/>
            <a:endParaRPr/>
          </a:p>
        </p:txBody>
      </p:sp>
    </p:spTree>
    <p:extLst>
      <p:ext uri="{BB962C8B-B14F-4D97-AF65-F5344CB8AC3E}">
        <p14:creationId xmlns:p14="http://schemas.microsoft.com/office/powerpoint/2010/main" val="3242412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blipFill>
          <a:blip r:embed="rId2"/>
          <a:stretch>
            <a:fillRect t="-2000" b="-2000"/>
          </a:stretch>
        </a:blipFill>
        <a:effectLst/>
      </p:bgPr>
    </p:bg>
    <p:spTree>
      <p:nvGrpSpPr>
        <p:cNvPr id="1" name="GroupShape 5"/>
        <p:cNvGrpSpPr/>
        <p:nvPr/>
      </p:nvGrpSpPr>
      <p:grpSpPr>
        <a:xfrm>
          <a:off x="0" y="0"/>
          <a:ext cx="0" cy="0"/>
          <a:chOff x="0" y="0"/>
          <a:chExt cx="0" cy="0"/>
        </a:xfrm>
      </p:grpSpPr>
      <p:pic>
        <p:nvPicPr>
          <p:cNvPr id="7" name="Picture 7"/>
          <p:cNvPicPr/>
          <p:nvPr/>
        </p:nvPicPr>
        <p:blipFill>
          <a:blip r:embed="rId3"/>
          <a:stretch/>
        </p:blipFill>
        <p:spPr>
          <a:xfrm>
            <a:off x="10815317" y="496093"/>
            <a:ext cx="5977223" cy="526729"/>
          </a:xfrm>
          <a:prstGeom prst="rect">
            <a:avLst/>
          </a:prstGeom>
        </p:spPr>
      </p:pic>
      <p:pic>
        <p:nvPicPr>
          <p:cNvPr id="9" name="Picture 9"/>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10" name="Shape 10"/>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1" name="Shape 11"/>
          <p:cNvSpPr txBox="1">
            <a:spLocks noGrp="1"/>
          </p:cNvSpPr>
          <p:nvPr>
            <p:ph type="body"/>
          </p:nvPr>
        </p:nvSpPr>
        <p:spPr>
          <a:xfrm>
            <a:off x="894589" y="1813822"/>
            <a:ext cx="8793162"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 name="Shape 12"/>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13" name="Shape 13"/>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4" name="Shape 14"/>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5" name="Shape 15"/>
          <p:cNvSpPr txBox="1">
            <a:spLocks noGrp="1"/>
          </p:cNvSpPr>
          <p:nvPr>
            <p:ph type="body" idx="4"/>
          </p:nvPr>
        </p:nvSpPr>
        <p:spPr>
          <a:xfrm>
            <a:off x="10495788" y="1813822"/>
            <a:ext cx="8841739"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Tree>
    <p:extLst>
      <p:ext uri="{BB962C8B-B14F-4D97-AF65-F5344CB8AC3E}">
        <p14:creationId xmlns:p14="http://schemas.microsoft.com/office/powerpoint/2010/main" val="3648738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Пользовательский макет">
    <p:bg>
      <p:bgPr>
        <a:blipFill>
          <a:blip r:embed="rId2"/>
          <a:stretch>
            <a:fillRect t="-2000" b="-2000"/>
          </a:stretch>
        </a:blipFill>
        <a:effectLst/>
      </p:bgPr>
    </p:bg>
    <p:spTree>
      <p:nvGrpSpPr>
        <p:cNvPr id="1" name="GroupShape 27"/>
        <p:cNvGrpSpPr/>
        <p:nvPr/>
      </p:nvGrpSpPr>
      <p:grpSpPr>
        <a:xfrm>
          <a:off x="0" y="0"/>
          <a:ext cx="0" cy="0"/>
          <a:chOff x="0" y="0"/>
          <a:chExt cx="0" cy="0"/>
        </a:xfrm>
      </p:grpSpPr>
      <p:pic>
        <p:nvPicPr>
          <p:cNvPr id="29" name="Picture 29"/>
          <p:cNvPicPr/>
          <p:nvPr/>
        </p:nvPicPr>
        <p:blipFill>
          <a:blip r:embed="rId3"/>
          <a:stretch/>
        </p:blipFill>
        <p:spPr>
          <a:xfrm>
            <a:off x="8650225" y="-2453964"/>
            <a:ext cx="14708919" cy="13769663"/>
          </a:xfrm>
          <a:prstGeom prst="rect">
            <a:avLst/>
          </a:prstGeom>
        </p:spPr>
      </p:pic>
      <p:sp>
        <p:nvSpPr>
          <p:cNvPr id="30" name="Shape 30"/>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31" name="Shape 31"/>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33" name="Picture 33"/>
          <p:cNvPicPr/>
          <p:nvPr/>
        </p:nvPicPr>
        <p:blipFill>
          <a:blip r:embed="rId4"/>
          <a:stretch/>
        </p:blipFill>
        <p:spPr>
          <a:xfrm>
            <a:off x="10815317" y="496093"/>
            <a:ext cx="5977223" cy="526729"/>
          </a:xfrm>
          <a:prstGeom prst="rect">
            <a:avLst/>
          </a:prstGeom>
        </p:spPr>
      </p:pic>
      <p:pic>
        <p:nvPicPr>
          <p:cNvPr id="35" name="Picture 35"/>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36" name="Shape 36"/>
          <p:cNvSpPr txBox="1">
            <a:spLocks noGrp="1"/>
          </p:cNvSpPr>
          <p:nvPr>
            <p:ph type="body" idx="2"/>
          </p:nvPr>
        </p:nvSpPr>
        <p:spPr>
          <a:xfrm>
            <a:off x="894586" y="2942400"/>
            <a:ext cx="1843249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37" name="Shape 37"/>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914289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5_Пользовательский макет">
    <p:bg>
      <p:bgPr>
        <a:blipFill>
          <a:blip r:embed="rId2"/>
          <a:stretch>
            <a:fillRect t="-2000" b="-2000"/>
          </a:stretch>
        </a:blipFill>
        <a:effectLst/>
      </p:bgPr>
    </p:bg>
    <p:spTree>
      <p:nvGrpSpPr>
        <p:cNvPr id="1" name="GroupShape 49"/>
        <p:cNvGrpSpPr/>
        <p:nvPr/>
      </p:nvGrpSpPr>
      <p:grpSpPr>
        <a:xfrm>
          <a:off x="0" y="0"/>
          <a:ext cx="0" cy="0"/>
          <a:chOff x="0" y="0"/>
          <a:chExt cx="0" cy="0"/>
        </a:xfrm>
      </p:grpSpPr>
      <p:pic>
        <p:nvPicPr>
          <p:cNvPr id="51" name="Picture 51"/>
          <p:cNvPicPr/>
          <p:nvPr/>
        </p:nvPicPr>
        <p:blipFill>
          <a:blip r:embed="rId3"/>
          <a:stretch/>
        </p:blipFill>
        <p:spPr>
          <a:xfrm>
            <a:off x="10815317" y="496093"/>
            <a:ext cx="5977223" cy="526729"/>
          </a:xfrm>
          <a:prstGeom prst="rect">
            <a:avLst/>
          </a:prstGeom>
        </p:spPr>
      </p:pic>
      <p:pic>
        <p:nvPicPr>
          <p:cNvPr id="53" name="Picture 53"/>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54" name="Shape 54"/>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55" name="Shape 55"/>
          <p:cNvSpPr txBox="1">
            <a:spLocks noGrp="1"/>
          </p:cNvSpPr>
          <p:nvPr>
            <p:ph type="body"/>
          </p:nvPr>
        </p:nvSpPr>
        <p:spPr>
          <a:xfrm>
            <a:off x="894589" y="1728886"/>
            <a:ext cx="9741216"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56" name="Shape 56"/>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57" name="Shape 57"/>
          <p:cNvSpPr txBox="1">
            <a:spLocks noGrp="1"/>
          </p:cNvSpPr>
          <p:nvPr>
            <p:ph type="body" idx="2"/>
          </p:nvPr>
        </p:nvSpPr>
        <p:spPr>
          <a:xfrm>
            <a:off x="894588" y="2942400"/>
            <a:ext cx="1842465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3875244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1000" b="-1000"/>
          </a:stretch>
        </a:blipFill>
        <a:effectLst/>
      </p:bgPr>
    </p:bg>
    <p:spTree>
      <p:nvGrpSpPr>
        <p:cNvPr id="1" name="GroupShape 58"/>
        <p:cNvGrpSpPr/>
        <p:nvPr/>
      </p:nvGrpSpPr>
      <p:grpSpPr>
        <a:xfrm>
          <a:off x="0" y="0"/>
          <a:ext cx="0" cy="0"/>
          <a:chOff x="0" y="0"/>
          <a:chExt cx="0" cy="0"/>
        </a:xfrm>
      </p:grpSpPr>
      <p:pic>
        <p:nvPicPr>
          <p:cNvPr id="60" name="Picture 60"/>
          <p:cNvPicPr/>
          <p:nvPr/>
        </p:nvPicPr>
        <p:blipFill>
          <a:blip>
            <a:extLst>
              <a:ext uri="{96DAC541-7B7A-43D3-8B79-37D633B846F1}">
                <asvg:svgBlip xmlns="" xmlns:asvg="http://schemas.microsoft.com/office/drawing/2016/SVG/main" r:embed="rId3"/>
              </a:ext>
            </a:extLst>
          </a:blip>
          <a:stretch/>
        </p:blipFill>
        <p:spPr>
          <a:xfrm>
            <a:off x="9588226" y="566928"/>
            <a:ext cx="10849819" cy="11651674"/>
          </a:xfrm>
          <a:prstGeom prst="rect">
            <a:avLst/>
          </a:prstGeom>
        </p:spPr>
      </p:pic>
      <p:sp>
        <p:nvSpPr>
          <p:cNvPr id="61" name="Shape 61"/>
          <p:cNvSpPr txBox="1">
            <a:spLocks noGrp="1"/>
          </p:cNvSpPr>
          <p:nvPr>
            <p:ph type="title" idx="1"/>
          </p:nvPr>
        </p:nvSpPr>
        <p:spPr>
          <a:xfrm>
            <a:off x="888112" y="3574472"/>
            <a:ext cx="7400004" cy="3171782"/>
          </a:xfrm>
          <a:prstGeom prst="rect">
            <a:avLst/>
          </a:prstGeom>
        </p:spPr>
        <p:txBody>
          <a:bodyPr lIns="0" tIns="0" rIns="0" bIns="0" anchor="b">
            <a:normAutofit/>
          </a:bodyPr>
          <a:lstStyle>
            <a:defPPr/>
            <a:lvl1pPr lvl="0" algn="l">
              <a:defRPr sz="6000" b="1">
                <a:solidFill>
                  <a:schemeClr val="bg1"/>
                </a:solidFill>
              </a:defRPr>
            </a:lvl1pPr>
          </a:lstStyle>
          <a:p>
            <a:r>
              <a:t>Образец заголовка</a:t>
            </a:r>
          </a:p>
        </p:txBody>
      </p:sp>
      <p:sp>
        <p:nvSpPr>
          <p:cNvPr id="62" name="Shape 62"/>
          <p:cNvSpPr txBox="1">
            <a:spLocks noGrp="1"/>
          </p:cNvSpPr>
          <p:nvPr>
            <p:ph type="subTitle" idx="7"/>
          </p:nvPr>
        </p:nvSpPr>
        <p:spPr>
          <a:xfrm>
            <a:off x="888112" y="7242047"/>
            <a:ext cx="7400004" cy="2488447"/>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63" name="Shape 63"/>
          <p:cNvSpPr txBox="1">
            <a:spLocks noGrp="1"/>
          </p:cNvSpPr>
          <p:nvPr>
            <p:ph type="body" idx="8"/>
          </p:nvPr>
        </p:nvSpPr>
        <p:spPr>
          <a:xfrm>
            <a:off x="910336"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65" name="Picture 65"/>
          <p:cNvPicPr/>
          <p:nvPr/>
        </p:nvPicPr>
        <p:blipFill>
          <a:blip r:embed="rId4">
            <a:extLst>
              <a:ext uri="{96DAC541-7B7A-43D3-8B79-37D633B846F1}">
                <asvg:svgBlip xmlns="" xmlns:asvg="http://schemas.microsoft.com/office/drawing/2016/SVG/main" r:embed="rId5"/>
              </a:ext>
            </a:extLst>
          </a:blip>
          <a:stretch/>
        </p:blipFill>
        <p:spPr>
          <a:xfrm>
            <a:off x="942976" y="740509"/>
            <a:ext cx="5432746" cy="1975544"/>
          </a:xfrm>
          <a:prstGeom prst="rect">
            <a:avLst/>
          </a:prstGeom>
        </p:spPr>
      </p:pic>
      <p:pic>
        <p:nvPicPr>
          <p:cNvPr id="67" name="Picture 67"/>
          <p:cNvPicPr/>
          <p:nvPr/>
        </p:nvPicPr>
        <p:blipFill>
          <a:blip r:embed="rId6"/>
          <a:stretch/>
        </p:blipFill>
        <p:spPr>
          <a:xfrm>
            <a:off x="13009876" y="725488"/>
            <a:ext cx="6407295" cy="564628"/>
          </a:xfrm>
          <a:prstGeom prst="rect">
            <a:avLst/>
          </a:prstGeom>
        </p:spPr>
      </p:pic>
    </p:spTree>
    <p:extLst>
      <p:ext uri="{BB962C8B-B14F-4D97-AF65-F5344CB8AC3E}">
        <p14:creationId xmlns:p14="http://schemas.microsoft.com/office/powerpoint/2010/main" val="42765195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Пользовательский макет">
    <p:bg>
      <p:bgPr>
        <a:blipFill>
          <a:blip r:embed="rId2"/>
          <a:stretch>
            <a:fillRect t="-2000" b="-2000"/>
          </a:stretch>
        </a:blipFill>
        <a:effectLst/>
      </p:bgPr>
    </p:bg>
    <p:spTree>
      <p:nvGrpSpPr>
        <p:cNvPr id="1" name="GroupShape 68"/>
        <p:cNvGrpSpPr/>
        <p:nvPr/>
      </p:nvGrpSpPr>
      <p:grpSpPr>
        <a:xfrm>
          <a:off x="0" y="0"/>
          <a:ext cx="0" cy="0"/>
          <a:chOff x="0" y="0"/>
          <a:chExt cx="0" cy="0"/>
        </a:xfrm>
      </p:grpSpPr>
      <p:pic>
        <p:nvPicPr>
          <p:cNvPr id="70" name="Picture 70"/>
          <p:cNvPicPr/>
          <p:nvPr/>
        </p:nvPicPr>
        <p:blipFill>
          <a:blip r:embed="rId3"/>
          <a:stretch/>
        </p:blipFill>
        <p:spPr>
          <a:xfrm>
            <a:off x="10815317" y="496093"/>
            <a:ext cx="5977223" cy="526729"/>
          </a:xfrm>
          <a:prstGeom prst="rect">
            <a:avLst/>
          </a:prstGeom>
        </p:spPr>
      </p:pic>
      <p:pic>
        <p:nvPicPr>
          <p:cNvPr id="72" name="Picture 7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73" name="Shape 73"/>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74" name="Shape 74"/>
          <p:cNvSpPr txBox="1">
            <a:spLocks noGrp="1"/>
          </p:cNvSpPr>
          <p:nvPr>
            <p:ph type="body"/>
          </p:nvPr>
        </p:nvSpPr>
        <p:spPr>
          <a:xfrm>
            <a:off x="11107925" y="3344736"/>
            <a:ext cx="8211314" cy="911088"/>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75" name="Shape 75"/>
          <p:cNvSpPr txBox="1">
            <a:spLocks noGrp="1"/>
          </p:cNvSpPr>
          <p:nvPr>
            <p:ph type="title" idx="1"/>
          </p:nvPr>
        </p:nvSpPr>
        <p:spPr>
          <a:xfrm>
            <a:off x="11107925" y="2271023"/>
            <a:ext cx="8211314" cy="911088"/>
          </a:xfrm>
          <a:prstGeom prst="rect">
            <a:avLst/>
          </a:prstGeom>
        </p:spPr>
        <p:txBody>
          <a:bodyPr lIns="0" tIns="0" rIns="0" bIns="0"/>
          <a:lstStyle>
            <a:defPPr/>
            <a:lvl1pPr lvl="0"/>
          </a:lstStyle>
          <a:p>
            <a:r>
              <a:t>Образец заголовка</a:t>
            </a:r>
          </a:p>
        </p:txBody>
      </p:sp>
      <p:sp>
        <p:nvSpPr>
          <p:cNvPr id="76" name="Shape 76"/>
          <p:cNvSpPr txBox="1">
            <a:spLocks noGrp="1"/>
          </p:cNvSpPr>
          <p:nvPr>
            <p:ph type="body" idx="2"/>
          </p:nvPr>
        </p:nvSpPr>
        <p:spPr>
          <a:xfrm>
            <a:off x="11107925" y="4483209"/>
            <a:ext cx="8211314" cy="5707824"/>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77" name="Shape 77"/>
          <p:cNvSpPr txBox="1">
            <a:spLocks noGrp="1"/>
          </p:cNvSpPr>
          <p:nvPr>
            <p:ph type="body" idx="3"/>
          </p:nvPr>
        </p:nvSpPr>
        <p:spPr>
          <a:xfrm>
            <a:off x="0" y="0"/>
            <a:ext cx="10202755" cy="11315700"/>
          </a:xfrm>
          <a:prstGeom prst="rect">
            <a:avLst/>
          </a:prstGeom>
        </p:spPr>
        <p:txBody>
          <a:bodyPr lIns="91440" tIns="45720" rIns="91440" bIns="45720" anchor="ctr"/>
          <a:lstStyle>
            <a:defPPr/>
            <a:lvl1pPr marL="0" lvl="0" indent="0" algn="ctr">
              <a:buNone/>
            </a:lvl1pPr>
          </a:lstStyle>
          <a:p>
            <a:r>
              <a:t>Вставка </a:t>
            </a:r>
          </a:p>
          <a:p>
            <a:r>
              <a:t>для изображения</a:t>
            </a:r>
          </a:p>
        </p:txBody>
      </p:sp>
    </p:spTree>
    <p:extLst>
      <p:ext uri="{BB962C8B-B14F-4D97-AF65-F5344CB8AC3E}">
        <p14:creationId xmlns:p14="http://schemas.microsoft.com/office/powerpoint/2010/main" val="1760115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6_Пользовательский макет">
    <p:bg>
      <p:bgPr>
        <a:blipFill>
          <a:blip r:embed="rId2"/>
          <a:stretch>
            <a:fillRect t="-2000" b="-2000"/>
          </a:stretch>
        </a:blipFill>
        <a:effectLst/>
      </p:bgPr>
    </p:bg>
    <p:spTree>
      <p:nvGrpSpPr>
        <p:cNvPr id="1" name="GroupShape 78"/>
        <p:cNvGrpSpPr/>
        <p:nvPr/>
      </p:nvGrpSpPr>
      <p:grpSpPr>
        <a:xfrm>
          <a:off x="0" y="0"/>
          <a:ext cx="0" cy="0"/>
          <a:chOff x="0" y="0"/>
          <a:chExt cx="0" cy="0"/>
        </a:xfrm>
      </p:grpSpPr>
      <p:pic>
        <p:nvPicPr>
          <p:cNvPr id="80" name="Picture 80"/>
          <p:cNvPicPr/>
          <p:nvPr/>
        </p:nvPicPr>
        <p:blipFill>
          <a:blip r:embed="rId3"/>
          <a:stretch/>
        </p:blipFill>
        <p:spPr>
          <a:xfrm>
            <a:off x="10815317" y="496093"/>
            <a:ext cx="5977223" cy="526729"/>
          </a:xfrm>
          <a:prstGeom prst="rect">
            <a:avLst/>
          </a:prstGeom>
        </p:spPr>
      </p:pic>
      <p:pic>
        <p:nvPicPr>
          <p:cNvPr id="82" name="Picture 8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pic>
        <p:nvPicPr>
          <p:cNvPr id="84" name="Picture 84"/>
          <p:cNvPicPr/>
          <p:nvPr/>
        </p:nvPicPr>
        <p:blipFill>
          <a:blip r:embed="rId6"/>
          <a:stretch/>
        </p:blipFill>
        <p:spPr>
          <a:xfrm>
            <a:off x="7327138" y="225634"/>
            <a:ext cx="16355823" cy="15633027"/>
          </a:xfrm>
          <a:prstGeom prst="rect">
            <a:avLst/>
          </a:prstGeom>
        </p:spPr>
      </p:pic>
      <p:sp>
        <p:nvSpPr>
          <p:cNvPr id="85" name="Shape 85"/>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86" name="Shape 86"/>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87" name="Shape 87"/>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88" name="Shape 88"/>
          <p:cNvSpPr txBox="1">
            <a:spLocks noGrp="1"/>
          </p:cNvSpPr>
          <p:nvPr>
            <p:ph type="body" idx="2"/>
          </p:nvPr>
        </p:nvSpPr>
        <p:spPr>
          <a:xfrm>
            <a:off x="894588" y="7261819"/>
            <a:ext cx="4134612" cy="2103119"/>
          </a:xfrm>
          <a:prstGeom prst="rect">
            <a:avLst/>
          </a:prstGeom>
        </p:spPr>
        <p:txBody>
          <a:bodyPr lIns="0" tIns="0" rIns="0" bIns="0"/>
          <a:lstStyle>
            <a:defPPr/>
            <a:lvl1pPr marL="15875" lvl="0" indent="0">
              <a:buNone/>
              <a:defRPr sz="2000"/>
            </a:lvl1pPr>
          </a:lstStyle>
          <a:p>
            <a:pPr lvl="0"/>
            <a:r>
              <a:t>Описание</a:t>
            </a:r>
          </a:p>
        </p:txBody>
      </p:sp>
      <p:sp>
        <p:nvSpPr>
          <p:cNvPr id="89" name="Shape 89"/>
          <p:cNvSpPr txBox="1">
            <a:spLocks noGrp="1"/>
          </p:cNvSpPr>
          <p:nvPr>
            <p:ph type="body" idx="4"/>
          </p:nvPr>
        </p:nvSpPr>
        <p:spPr>
          <a:xfrm>
            <a:off x="895350"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0" name="Shape 90"/>
          <p:cNvSpPr txBox="1">
            <a:spLocks noGrp="1"/>
          </p:cNvSpPr>
          <p:nvPr>
            <p:ph type="body" idx="9"/>
          </p:nvPr>
        </p:nvSpPr>
        <p:spPr>
          <a:xfrm>
            <a:off x="894588" y="6621739"/>
            <a:ext cx="4134612" cy="438911"/>
          </a:xfrm>
          <a:prstGeom prst="rect">
            <a:avLst/>
          </a:prstGeom>
        </p:spPr>
        <p:txBody>
          <a:bodyPr lIns="0" tIns="0" rIns="0" bIns="0"/>
          <a:lstStyle>
            <a:defPPr/>
            <a:lvl1pPr marL="15875" lvl="0" indent="0">
              <a:buNone/>
              <a:defRPr sz="2800" b="1"/>
            </a:lvl1pPr>
          </a:lstStyle>
          <a:p>
            <a:pPr lvl="0"/>
            <a:r>
              <a:t>Описание</a:t>
            </a:r>
          </a:p>
        </p:txBody>
      </p:sp>
      <p:sp>
        <p:nvSpPr>
          <p:cNvPr id="91" name="Shape 91"/>
          <p:cNvSpPr txBox="1">
            <a:spLocks noGrp="1"/>
          </p:cNvSpPr>
          <p:nvPr>
            <p:ph type="body" idx="10"/>
          </p:nvPr>
        </p:nvSpPr>
        <p:spPr>
          <a:xfrm>
            <a:off x="5644134"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2" name="Shape 92"/>
          <p:cNvSpPr txBox="1">
            <a:spLocks noGrp="1"/>
          </p:cNvSpPr>
          <p:nvPr>
            <p:ph type="body" idx="11"/>
          </p:nvPr>
        </p:nvSpPr>
        <p:spPr>
          <a:xfrm>
            <a:off x="5644896" y="3949700"/>
            <a:ext cx="2139949" cy="2141538"/>
          </a:xfrm>
          <a:prstGeom prst="rect">
            <a:avLst/>
          </a:prstGeom>
        </p:spPr>
        <p:txBody>
          <a:bodyPr lIns="91440" tIns="45720" rIns="91440" bIns="45720"/>
          <a:lstStyle>
            <a:defPPr/>
            <a:lvl1pPr marL="0" lvl="0" indent="0" algn="ctr">
              <a:buNone/>
              <a:defRPr sz="2000"/>
            </a:lvl1pPr>
          </a:lstStyle>
          <a:p>
            <a:r>
              <a:t>Фото</a:t>
            </a:r>
          </a:p>
        </p:txBody>
      </p:sp>
      <p:sp>
        <p:nvSpPr>
          <p:cNvPr id="93" name="Shape 93"/>
          <p:cNvSpPr txBox="1">
            <a:spLocks noGrp="1"/>
          </p:cNvSpPr>
          <p:nvPr>
            <p:ph type="body" idx="12"/>
          </p:nvPr>
        </p:nvSpPr>
        <p:spPr>
          <a:xfrm>
            <a:off x="5644134"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4" name="Shape 94"/>
          <p:cNvSpPr txBox="1">
            <a:spLocks noGrp="1"/>
          </p:cNvSpPr>
          <p:nvPr>
            <p:ph type="body" idx="13"/>
          </p:nvPr>
        </p:nvSpPr>
        <p:spPr>
          <a:xfrm>
            <a:off x="10393680"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5" name="Shape 95"/>
          <p:cNvSpPr txBox="1">
            <a:spLocks noGrp="1"/>
          </p:cNvSpPr>
          <p:nvPr>
            <p:ph type="body" idx="14"/>
          </p:nvPr>
        </p:nvSpPr>
        <p:spPr>
          <a:xfrm>
            <a:off x="10394442"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6" name="Shape 96"/>
          <p:cNvSpPr txBox="1">
            <a:spLocks noGrp="1"/>
          </p:cNvSpPr>
          <p:nvPr>
            <p:ph type="body" idx="15"/>
          </p:nvPr>
        </p:nvSpPr>
        <p:spPr>
          <a:xfrm>
            <a:off x="10393680"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7" name="Shape 97"/>
          <p:cNvSpPr txBox="1">
            <a:spLocks noGrp="1"/>
          </p:cNvSpPr>
          <p:nvPr>
            <p:ph type="body" idx="16"/>
          </p:nvPr>
        </p:nvSpPr>
        <p:spPr>
          <a:xfrm>
            <a:off x="15143226"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8" name="Shape 98"/>
          <p:cNvSpPr txBox="1">
            <a:spLocks noGrp="1"/>
          </p:cNvSpPr>
          <p:nvPr>
            <p:ph type="body" idx="17"/>
          </p:nvPr>
        </p:nvSpPr>
        <p:spPr>
          <a:xfrm>
            <a:off x="15143987"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9" name="Shape 99"/>
          <p:cNvSpPr txBox="1">
            <a:spLocks noGrp="1"/>
          </p:cNvSpPr>
          <p:nvPr>
            <p:ph type="body" idx="18"/>
          </p:nvPr>
        </p:nvSpPr>
        <p:spPr>
          <a:xfrm>
            <a:off x="15143226" y="6621739"/>
            <a:ext cx="4134611" cy="438911"/>
          </a:xfrm>
          <a:prstGeom prst="rect">
            <a:avLst/>
          </a:prstGeom>
        </p:spPr>
        <p:txBody>
          <a:bodyPr lIns="0" tIns="0" rIns="0" bIns="0"/>
          <a:lstStyle>
            <a:defPPr/>
            <a:lvl1pPr marL="15875" lvl="0" indent="0">
              <a:buNone/>
              <a:defRPr sz="2800" b="1"/>
            </a:lvl1pPr>
          </a:lstStyle>
          <a:p>
            <a:pPr lvl="0"/>
            <a:r>
              <a:t>Описание</a:t>
            </a:r>
          </a:p>
        </p:txBody>
      </p:sp>
    </p:spTree>
    <p:extLst>
      <p:ext uri="{BB962C8B-B14F-4D97-AF65-F5344CB8AC3E}">
        <p14:creationId xmlns:p14="http://schemas.microsoft.com/office/powerpoint/2010/main" val="2956190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blipFill>
        <a:effectLst/>
      </p:bgPr>
    </p:bg>
    <p:spTree>
      <p:nvGrpSpPr>
        <p:cNvPr id="1" name="GroupShape 100"/>
        <p:cNvGrpSpPr/>
        <p:nvPr/>
      </p:nvGrpSpPr>
      <p:grpSpPr>
        <a:xfrm>
          <a:off x="0" y="0"/>
          <a:ext cx="0" cy="0"/>
          <a:chOff x="0" y="0"/>
          <a:chExt cx="0" cy="0"/>
        </a:xfrm>
      </p:grpSpPr>
      <p:pic>
        <p:nvPicPr>
          <p:cNvPr id="102" name="Picture 102"/>
          <p:cNvPicPr/>
          <p:nvPr/>
        </p:nvPicPr>
        <p:blipFill>
          <a:blip r:embed="rId3"/>
          <a:srcRect l="-912" r="6517" b="8319"/>
          <a:stretch/>
        </p:blipFill>
        <p:spPr>
          <a:xfrm>
            <a:off x="0" y="0"/>
            <a:ext cx="20228512" cy="11315700"/>
          </a:xfrm>
          <a:prstGeom prst="rect">
            <a:avLst/>
          </a:prstGeom>
        </p:spPr>
      </p:pic>
      <p:sp>
        <p:nvSpPr>
          <p:cNvPr id="103" name="Shape 103"/>
          <p:cNvSpPr txBox="1">
            <a:spLocks noGrp="1"/>
          </p:cNvSpPr>
          <p:nvPr>
            <p:ph type="title" idx="1"/>
          </p:nvPr>
        </p:nvSpPr>
        <p:spPr>
          <a:xfrm>
            <a:off x="942976" y="3574472"/>
            <a:ext cx="7400004" cy="3171782"/>
          </a:xfrm>
          <a:prstGeom prst="rect">
            <a:avLst/>
          </a:prstGeom>
        </p:spPr>
        <p:txBody>
          <a:bodyPr lIns="91440" tIns="45720" rIns="91440" bIns="45720" anchor="b">
            <a:normAutofit/>
          </a:bodyPr>
          <a:lstStyle>
            <a:defPPr/>
            <a:lvl1pPr lvl="0" algn="l">
              <a:defRPr sz="6000" b="1">
                <a:solidFill>
                  <a:schemeClr val="bg1"/>
                </a:solidFill>
              </a:defRPr>
            </a:lvl1pPr>
          </a:lstStyle>
          <a:p>
            <a:r>
              <a:t>Образец заголовка</a:t>
            </a:r>
          </a:p>
        </p:txBody>
      </p:sp>
      <p:sp>
        <p:nvSpPr>
          <p:cNvPr id="104" name="Shape 104"/>
          <p:cNvSpPr txBox="1">
            <a:spLocks noGrp="1"/>
          </p:cNvSpPr>
          <p:nvPr>
            <p:ph type="subTitle" idx="7"/>
          </p:nvPr>
        </p:nvSpPr>
        <p:spPr>
          <a:xfrm>
            <a:off x="942976" y="6998407"/>
            <a:ext cx="7400004" cy="2732088"/>
          </a:xfrm>
          <a:prstGeom prst="rect">
            <a:avLst/>
          </a:prstGeom>
        </p:spPr>
        <p:txBody>
          <a:bodyPr lIns="91440" tIns="45720" rIns="91440" bIns="4572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05" name="Shape 105"/>
          <p:cNvSpPr txBox="1">
            <a:spLocks noGrp="1"/>
          </p:cNvSpPr>
          <p:nvPr>
            <p:ph type="body" idx="8"/>
          </p:nvPr>
        </p:nvSpPr>
        <p:spPr>
          <a:xfrm>
            <a:off x="965200"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107" name="Picture 107"/>
          <p:cNvPicPr/>
          <p:nvPr/>
        </p:nvPicPr>
        <p:blipFill>
          <a:blip r:embed="rId4">
            <a:extLst>
              <a:ext uri="{96DAC541-7B7A-43D3-8B79-37D633B846F1}">
                <asvg:svgBlip xmlns="" xmlns:asvg="http://schemas.microsoft.com/office/drawing/2016/SVG/main" r:embed="rId5"/>
              </a:ext>
            </a:extLst>
          </a:blip>
          <a:stretch/>
        </p:blipFill>
        <p:spPr>
          <a:xfrm>
            <a:off x="871538" y="725488"/>
            <a:ext cx="5432746" cy="1975544"/>
          </a:xfrm>
          <a:prstGeom prst="rect">
            <a:avLst/>
          </a:prstGeom>
        </p:spPr>
      </p:pic>
      <p:pic>
        <p:nvPicPr>
          <p:cNvPr id="109" name="Picture 109"/>
          <p:cNvPicPr/>
          <p:nvPr/>
        </p:nvPicPr>
        <p:blipFill>
          <a:blip r:embed="rId6"/>
          <a:stretch/>
        </p:blipFill>
        <p:spPr>
          <a:xfrm>
            <a:off x="13009876" y="458195"/>
            <a:ext cx="6407295" cy="564628"/>
          </a:xfrm>
          <a:prstGeom prst="rect">
            <a:avLst/>
          </a:prstGeom>
        </p:spPr>
      </p:pic>
    </p:spTree>
    <p:extLst>
      <p:ext uri="{BB962C8B-B14F-4D97-AF65-F5344CB8AC3E}">
        <p14:creationId xmlns:p14="http://schemas.microsoft.com/office/powerpoint/2010/main" val="2695623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_Пользовательский макет">
    <p:bg>
      <p:bgPr>
        <a:blipFill>
          <a:blip r:embed="rId2"/>
          <a:stretch>
            <a:fillRect t="-2000" b="-2000"/>
          </a:stretch>
        </a:blipFill>
        <a:effectLst/>
      </p:bgPr>
    </p:bg>
    <p:spTree>
      <p:nvGrpSpPr>
        <p:cNvPr id="1" name="GroupShape 121"/>
        <p:cNvGrpSpPr/>
        <p:nvPr/>
      </p:nvGrpSpPr>
      <p:grpSpPr>
        <a:xfrm>
          <a:off x="0" y="0"/>
          <a:ext cx="0" cy="0"/>
          <a:chOff x="0" y="0"/>
          <a:chExt cx="0" cy="0"/>
        </a:xfrm>
      </p:grpSpPr>
      <p:pic>
        <p:nvPicPr>
          <p:cNvPr id="123" name="Picture 123"/>
          <p:cNvPicPr/>
          <p:nvPr/>
        </p:nvPicPr>
        <p:blipFill>
          <a:blip r:embed="rId3"/>
          <a:stretch/>
        </p:blipFill>
        <p:spPr>
          <a:xfrm rot="10800000">
            <a:off x="-2925208" y="4296696"/>
            <a:ext cx="10473262" cy="9804479"/>
          </a:xfrm>
          <a:prstGeom prst="rect">
            <a:avLst/>
          </a:prstGeom>
        </p:spPr>
      </p:pic>
      <p:sp>
        <p:nvSpPr>
          <p:cNvPr id="124" name="Shape 124"/>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5" name="Shape 125"/>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127" name="Picture 127"/>
          <p:cNvPicPr/>
          <p:nvPr/>
        </p:nvPicPr>
        <p:blipFill>
          <a:blip r:embed="rId4"/>
          <a:stretch/>
        </p:blipFill>
        <p:spPr>
          <a:xfrm>
            <a:off x="10815317" y="496093"/>
            <a:ext cx="5977223" cy="526729"/>
          </a:xfrm>
          <a:prstGeom prst="rect">
            <a:avLst/>
          </a:prstGeom>
        </p:spPr>
      </p:pic>
      <p:pic>
        <p:nvPicPr>
          <p:cNvPr id="129" name="Picture 129"/>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130" name="Shape 130"/>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31" name="Shape 131"/>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32" name="Shape 132"/>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464911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blipFill>
          <a:blip r:embed="rId2"/>
          <a:stretch>
            <a:fillRect t="-2000" b="-2000"/>
          </a:stretch>
        </a:blipFill>
        <a:effectLst/>
      </p:bgPr>
    </p:bg>
    <p:spTree>
      <p:nvGrpSpPr>
        <p:cNvPr id="1" name="GroupShape 5"/>
        <p:cNvGrpSpPr/>
        <p:nvPr/>
      </p:nvGrpSpPr>
      <p:grpSpPr>
        <a:xfrm>
          <a:off x="0" y="0"/>
          <a:ext cx="0" cy="0"/>
          <a:chOff x="0" y="0"/>
          <a:chExt cx="0" cy="0"/>
        </a:xfrm>
      </p:grpSpPr>
      <p:pic>
        <p:nvPicPr>
          <p:cNvPr id="7" name="Picture 7"/>
          <p:cNvPicPr/>
          <p:nvPr/>
        </p:nvPicPr>
        <p:blipFill>
          <a:blip r:embed="rId3"/>
          <a:stretch/>
        </p:blipFill>
        <p:spPr>
          <a:xfrm>
            <a:off x="10815317" y="496093"/>
            <a:ext cx="5977223" cy="526729"/>
          </a:xfrm>
          <a:prstGeom prst="rect">
            <a:avLst/>
          </a:prstGeom>
        </p:spPr>
      </p:pic>
      <p:pic>
        <p:nvPicPr>
          <p:cNvPr id="9" name="Picture 9"/>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10" name="Shape 10"/>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1" name="Shape 11"/>
          <p:cNvSpPr txBox="1">
            <a:spLocks noGrp="1"/>
          </p:cNvSpPr>
          <p:nvPr>
            <p:ph type="body"/>
          </p:nvPr>
        </p:nvSpPr>
        <p:spPr>
          <a:xfrm>
            <a:off x="894589" y="1813822"/>
            <a:ext cx="8793162"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 name="Shape 12"/>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13" name="Shape 13"/>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4" name="Shape 14"/>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5" name="Shape 15"/>
          <p:cNvSpPr txBox="1">
            <a:spLocks noGrp="1"/>
          </p:cNvSpPr>
          <p:nvPr>
            <p:ph type="body" idx="4"/>
          </p:nvPr>
        </p:nvSpPr>
        <p:spPr>
          <a:xfrm>
            <a:off x="10495788" y="1813822"/>
            <a:ext cx="8841739"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Tree>
    <p:extLst>
      <p:ext uri="{BB962C8B-B14F-4D97-AF65-F5344CB8AC3E}">
        <p14:creationId xmlns:p14="http://schemas.microsoft.com/office/powerpoint/2010/main" val="3379007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Пользовательский макет">
    <p:bg>
      <p:bgPr>
        <a:blipFill>
          <a:blip r:embed="rId2"/>
          <a:stretch>
            <a:fillRect t="-2000" b="-2000"/>
          </a:stretch>
        </a:blipFill>
        <a:effectLst/>
      </p:bgPr>
    </p:bg>
    <p:spTree>
      <p:nvGrpSpPr>
        <p:cNvPr id="1" name="GroupShape 27"/>
        <p:cNvGrpSpPr/>
        <p:nvPr/>
      </p:nvGrpSpPr>
      <p:grpSpPr>
        <a:xfrm>
          <a:off x="0" y="0"/>
          <a:ext cx="0" cy="0"/>
          <a:chOff x="0" y="0"/>
          <a:chExt cx="0" cy="0"/>
        </a:xfrm>
      </p:grpSpPr>
      <p:pic>
        <p:nvPicPr>
          <p:cNvPr id="29" name="Picture 29"/>
          <p:cNvPicPr/>
          <p:nvPr/>
        </p:nvPicPr>
        <p:blipFill>
          <a:blip r:embed="rId3"/>
          <a:stretch/>
        </p:blipFill>
        <p:spPr>
          <a:xfrm>
            <a:off x="8650225" y="-2453964"/>
            <a:ext cx="14708919" cy="13769663"/>
          </a:xfrm>
          <a:prstGeom prst="rect">
            <a:avLst/>
          </a:prstGeom>
        </p:spPr>
      </p:pic>
      <p:sp>
        <p:nvSpPr>
          <p:cNvPr id="30" name="Shape 30"/>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31" name="Shape 31"/>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33" name="Picture 33"/>
          <p:cNvPicPr/>
          <p:nvPr/>
        </p:nvPicPr>
        <p:blipFill>
          <a:blip r:embed="rId4"/>
          <a:stretch/>
        </p:blipFill>
        <p:spPr>
          <a:xfrm>
            <a:off x="10815317" y="496093"/>
            <a:ext cx="5977223" cy="526729"/>
          </a:xfrm>
          <a:prstGeom prst="rect">
            <a:avLst/>
          </a:prstGeom>
        </p:spPr>
      </p:pic>
      <p:pic>
        <p:nvPicPr>
          <p:cNvPr id="35" name="Picture 35"/>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36" name="Shape 36"/>
          <p:cNvSpPr txBox="1">
            <a:spLocks noGrp="1"/>
          </p:cNvSpPr>
          <p:nvPr>
            <p:ph type="body" idx="2"/>
          </p:nvPr>
        </p:nvSpPr>
        <p:spPr>
          <a:xfrm>
            <a:off x="894586" y="2942400"/>
            <a:ext cx="1843249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37" name="Shape 37"/>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41968982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5_Пользовательский макет">
    <p:bg>
      <p:bgPr>
        <a:blipFill>
          <a:blip r:embed="rId2"/>
          <a:stretch>
            <a:fillRect t="-2000" b="-2000"/>
          </a:stretch>
        </a:blipFill>
        <a:effectLst/>
      </p:bgPr>
    </p:bg>
    <p:spTree>
      <p:nvGrpSpPr>
        <p:cNvPr id="1" name="GroupShape 49"/>
        <p:cNvGrpSpPr/>
        <p:nvPr/>
      </p:nvGrpSpPr>
      <p:grpSpPr>
        <a:xfrm>
          <a:off x="0" y="0"/>
          <a:ext cx="0" cy="0"/>
          <a:chOff x="0" y="0"/>
          <a:chExt cx="0" cy="0"/>
        </a:xfrm>
      </p:grpSpPr>
      <p:pic>
        <p:nvPicPr>
          <p:cNvPr id="51" name="Picture 51"/>
          <p:cNvPicPr/>
          <p:nvPr/>
        </p:nvPicPr>
        <p:blipFill>
          <a:blip r:embed="rId3"/>
          <a:stretch/>
        </p:blipFill>
        <p:spPr>
          <a:xfrm>
            <a:off x="10815317" y="496093"/>
            <a:ext cx="5977223" cy="526729"/>
          </a:xfrm>
          <a:prstGeom prst="rect">
            <a:avLst/>
          </a:prstGeom>
        </p:spPr>
      </p:pic>
      <p:pic>
        <p:nvPicPr>
          <p:cNvPr id="53" name="Picture 53"/>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54" name="Shape 54"/>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55" name="Shape 55"/>
          <p:cNvSpPr txBox="1">
            <a:spLocks noGrp="1"/>
          </p:cNvSpPr>
          <p:nvPr>
            <p:ph type="body"/>
          </p:nvPr>
        </p:nvSpPr>
        <p:spPr>
          <a:xfrm>
            <a:off x="894589" y="1728886"/>
            <a:ext cx="9741216"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56" name="Shape 56"/>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57" name="Shape 57"/>
          <p:cNvSpPr txBox="1">
            <a:spLocks noGrp="1"/>
          </p:cNvSpPr>
          <p:nvPr>
            <p:ph type="body" idx="2"/>
          </p:nvPr>
        </p:nvSpPr>
        <p:spPr>
          <a:xfrm>
            <a:off x="894588" y="2942400"/>
            <a:ext cx="1842465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1451378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1000" b="-1000"/>
          </a:stretch>
        </a:blipFill>
        <a:effectLst/>
      </p:bgPr>
    </p:bg>
    <p:spTree>
      <p:nvGrpSpPr>
        <p:cNvPr id="1" name="GroupShape 58"/>
        <p:cNvGrpSpPr/>
        <p:nvPr/>
      </p:nvGrpSpPr>
      <p:grpSpPr>
        <a:xfrm>
          <a:off x="0" y="0"/>
          <a:ext cx="0" cy="0"/>
          <a:chOff x="0" y="0"/>
          <a:chExt cx="0" cy="0"/>
        </a:xfrm>
      </p:grpSpPr>
      <p:pic>
        <p:nvPicPr>
          <p:cNvPr id="60" name="Picture 60"/>
          <p:cNvPicPr/>
          <p:nvPr/>
        </p:nvPicPr>
        <p:blipFill>
          <a:blip>
            <a:extLst>
              <a:ext uri="{96DAC541-7B7A-43D3-8B79-37D633B846F1}">
                <asvg:svgBlip xmlns="" xmlns:asvg="http://schemas.microsoft.com/office/drawing/2016/SVG/main" r:embed="rId3"/>
              </a:ext>
            </a:extLst>
          </a:blip>
          <a:stretch/>
        </p:blipFill>
        <p:spPr>
          <a:xfrm>
            <a:off x="9588226" y="566928"/>
            <a:ext cx="10849819" cy="11651674"/>
          </a:xfrm>
          <a:prstGeom prst="rect">
            <a:avLst/>
          </a:prstGeom>
        </p:spPr>
      </p:pic>
      <p:sp>
        <p:nvSpPr>
          <p:cNvPr id="61" name="Shape 61"/>
          <p:cNvSpPr txBox="1">
            <a:spLocks noGrp="1"/>
          </p:cNvSpPr>
          <p:nvPr>
            <p:ph type="title" idx="1"/>
          </p:nvPr>
        </p:nvSpPr>
        <p:spPr>
          <a:xfrm>
            <a:off x="888112" y="3574472"/>
            <a:ext cx="7400004" cy="3171782"/>
          </a:xfrm>
          <a:prstGeom prst="rect">
            <a:avLst/>
          </a:prstGeom>
        </p:spPr>
        <p:txBody>
          <a:bodyPr lIns="0" tIns="0" rIns="0" bIns="0" anchor="b">
            <a:normAutofit/>
          </a:bodyPr>
          <a:lstStyle>
            <a:defPPr/>
            <a:lvl1pPr lvl="0" algn="l">
              <a:defRPr sz="6000" b="1">
                <a:solidFill>
                  <a:schemeClr val="bg1"/>
                </a:solidFill>
              </a:defRPr>
            </a:lvl1pPr>
          </a:lstStyle>
          <a:p>
            <a:r>
              <a:t>Образец заголовка</a:t>
            </a:r>
          </a:p>
        </p:txBody>
      </p:sp>
      <p:sp>
        <p:nvSpPr>
          <p:cNvPr id="62" name="Shape 62"/>
          <p:cNvSpPr txBox="1">
            <a:spLocks noGrp="1"/>
          </p:cNvSpPr>
          <p:nvPr>
            <p:ph type="subTitle" idx="7"/>
          </p:nvPr>
        </p:nvSpPr>
        <p:spPr>
          <a:xfrm>
            <a:off x="888112" y="7242047"/>
            <a:ext cx="7400004" cy="2488447"/>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63" name="Shape 63"/>
          <p:cNvSpPr txBox="1">
            <a:spLocks noGrp="1"/>
          </p:cNvSpPr>
          <p:nvPr>
            <p:ph type="body" idx="8"/>
          </p:nvPr>
        </p:nvSpPr>
        <p:spPr>
          <a:xfrm>
            <a:off x="910336"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65" name="Picture 65"/>
          <p:cNvPicPr/>
          <p:nvPr/>
        </p:nvPicPr>
        <p:blipFill>
          <a:blip r:embed="rId4">
            <a:extLst>
              <a:ext uri="{96DAC541-7B7A-43D3-8B79-37D633B846F1}">
                <asvg:svgBlip xmlns="" xmlns:asvg="http://schemas.microsoft.com/office/drawing/2016/SVG/main" r:embed="rId5"/>
              </a:ext>
            </a:extLst>
          </a:blip>
          <a:stretch/>
        </p:blipFill>
        <p:spPr>
          <a:xfrm>
            <a:off x="942976" y="740509"/>
            <a:ext cx="5432746" cy="1975544"/>
          </a:xfrm>
          <a:prstGeom prst="rect">
            <a:avLst/>
          </a:prstGeom>
        </p:spPr>
      </p:pic>
      <p:pic>
        <p:nvPicPr>
          <p:cNvPr id="67" name="Picture 67"/>
          <p:cNvPicPr/>
          <p:nvPr/>
        </p:nvPicPr>
        <p:blipFill>
          <a:blip r:embed="rId6"/>
          <a:stretch/>
        </p:blipFill>
        <p:spPr>
          <a:xfrm>
            <a:off x="13009876" y="725488"/>
            <a:ext cx="6407295" cy="564628"/>
          </a:xfrm>
          <a:prstGeom prst="rect">
            <a:avLst/>
          </a:prstGeom>
        </p:spPr>
      </p:pic>
    </p:spTree>
    <p:extLst>
      <p:ext uri="{BB962C8B-B14F-4D97-AF65-F5344CB8AC3E}">
        <p14:creationId xmlns:p14="http://schemas.microsoft.com/office/powerpoint/2010/main" val="3383269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_Пользовательский макет">
    <p:bg>
      <p:bgPr>
        <a:blipFill>
          <a:blip r:embed="rId2"/>
          <a:stretch>
            <a:fillRect t="-2000" b="-2000"/>
          </a:stretch>
        </a:blipFill>
        <a:effectLst/>
      </p:bgPr>
    </p:bg>
    <p:spTree>
      <p:nvGrpSpPr>
        <p:cNvPr id="1" name="GroupShape 68"/>
        <p:cNvGrpSpPr/>
        <p:nvPr/>
      </p:nvGrpSpPr>
      <p:grpSpPr>
        <a:xfrm>
          <a:off x="0" y="0"/>
          <a:ext cx="0" cy="0"/>
          <a:chOff x="0" y="0"/>
          <a:chExt cx="0" cy="0"/>
        </a:xfrm>
      </p:grpSpPr>
      <p:pic>
        <p:nvPicPr>
          <p:cNvPr id="70" name="Picture 70"/>
          <p:cNvPicPr/>
          <p:nvPr/>
        </p:nvPicPr>
        <p:blipFill>
          <a:blip r:embed="rId3"/>
          <a:stretch/>
        </p:blipFill>
        <p:spPr>
          <a:xfrm>
            <a:off x="10815317" y="496093"/>
            <a:ext cx="5977223" cy="526729"/>
          </a:xfrm>
          <a:prstGeom prst="rect">
            <a:avLst/>
          </a:prstGeom>
        </p:spPr>
      </p:pic>
      <p:pic>
        <p:nvPicPr>
          <p:cNvPr id="72" name="Picture 7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73" name="Shape 73"/>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74" name="Shape 74"/>
          <p:cNvSpPr txBox="1">
            <a:spLocks noGrp="1"/>
          </p:cNvSpPr>
          <p:nvPr>
            <p:ph type="body"/>
          </p:nvPr>
        </p:nvSpPr>
        <p:spPr>
          <a:xfrm>
            <a:off x="11107925" y="3344736"/>
            <a:ext cx="8211314" cy="911088"/>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75" name="Shape 75"/>
          <p:cNvSpPr txBox="1">
            <a:spLocks noGrp="1"/>
          </p:cNvSpPr>
          <p:nvPr>
            <p:ph type="title" idx="1"/>
          </p:nvPr>
        </p:nvSpPr>
        <p:spPr>
          <a:xfrm>
            <a:off x="11107925" y="2271023"/>
            <a:ext cx="8211314" cy="911088"/>
          </a:xfrm>
          <a:prstGeom prst="rect">
            <a:avLst/>
          </a:prstGeom>
        </p:spPr>
        <p:txBody>
          <a:bodyPr lIns="0" tIns="0" rIns="0" bIns="0"/>
          <a:lstStyle>
            <a:defPPr/>
            <a:lvl1pPr lvl="0"/>
          </a:lstStyle>
          <a:p>
            <a:r>
              <a:t>Образец заголовка</a:t>
            </a:r>
          </a:p>
        </p:txBody>
      </p:sp>
      <p:sp>
        <p:nvSpPr>
          <p:cNvPr id="76" name="Shape 76"/>
          <p:cNvSpPr txBox="1">
            <a:spLocks noGrp="1"/>
          </p:cNvSpPr>
          <p:nvPr>
            <p:ph type="body" idx="2"/>
          </p:nvPr>
        </p:nvSpPr>
        <p:spPr>
          <a:xfrm>
            <a:off x="11107925" y="4483209"/>
            <a:ext cx="8211314" cy="5707824"/>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77" name="Shape 77"/>
          <p:cNvSpPr txBox="1">
            <a:spLocks noGrp="1"/>
          </p:cNvSpPr>
          <p:nvPr>
            <p:ph type="body" idx="3"/>
          </p:nvPr>
        </p:nvSpPr>
        <p:spPr>
          <a:xfrm>
            <a:off x="0" y="0"/>
            <a:ext cx="10202755" cy="11315700"/>
          </a:xfrm>
          <a:prstGeom prst="rect">
            <a:avLst/>
          </a:prstGeom>
        </p:spPr>
        <p:txBody>
          <a:bodyPr lIns="91440" tIns="45720" rIns="91440" bIns="45720" anchor="ctr"/>
          <a:lstStyle>
            <a:defPPr/>
            <a:lvl1pPr marL="0" lvl="0" indent="0" algn="ctr">
              <a:buNone/>
            </a:lvl1pPr>
          </a:lstStyle>
          <a:p>
            <a:r>
              <a:t>Вставка </a:t>
            </a:r>
          </a:p>
          <a:p>
            <a:r>
              <a:t>для изображения</a:t>
            </a:r>
          </a:p>
        </p:txBody>
      </p:sp>
    </p:spTree>
    <p:extLst>
      <p:ext uri="{BB962C8B-B14F-4D97-AF65-F5344CB8AC3E}">
        <p14:creationId xmlns:p14="http://schemas.microsoft.com/office/powerpoint/2010/main" val="2907485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6_Пользовательский макет">
    <p:bg>
      <p:bgPr>
        <a:blipFill>
          <a:blip r:embed="rId2"/>
          <a:stretch>
            <a:fillRect t="-2000" b="-2000"/>
          </a:stretch>
        </a:blipFill>
        <a:effectLst/>
      </p:bgPr>
    </p:bg>
    <p:spTree>
      <p:nvGrpSpPr>
        <p:cNvPr id="1" name="GroupShape 78"/>
        <p:cNvGrpSpPr/>
        <p:nvPr/>
      </p:nvGrpSpPr>
      <p:grpSpPr>
        <a:xfrm>
          <a:off x="0" y="0"/>
          <a:ext cx="0" cy="0"/>
          <a:chOff x="0" y="0"/>
          <a:chExt cx="0" cy="0"/>
        </a:xfrm>
      </p:grpSpPr>
      <p:pic>
        <p:nvPicPr>
          <p:cNvPr id="80" name="Picture 80"/>
          <p:cNvPicPr/>
          <p:nvPr/>
        </p:nvPicPr>
        <p:blipFill>
          <a:blip r:embed="rId3"/>
          <a:stretch/>
        </p:blipFill>
        <p:spPr>
          <a:xfrm>
            <a:off x="10815317" y="496093"/>
            <a:ext cx="5977223" cy="526729"/>
          </a:xfrm>
          <a:prstGeom prst="rect">
            <a:avLst/>
          </a:prstGeom>
        </p:spPr>
      </p:pic>
      <p:pic>
        <p:nvPicPr>
          <p:cNvPr id="82" name="Picture 8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pic>
        <p:nvPicPr>
          <p:cNvPr id="84" name="Picture 84"/>
          <p:cNvPicPr/>
          <p:nvPr/>
        </p:nvPicPr>
        <p:blipFill>
          <a:blip r:embed="rId6"/>
          <a:stretch/>
        </p:blipFill>
        <p:spPr>
          <a:xfrm>
            <a:off x="7327138" y="225634"/>
            <a:ext cx="16355823" cy="15633027"/>
          </a:xfrm>
          <a:prstGeom prst="rect">
            <a:avLst/>
          </a:prstGeom>
        </p:spPr>
      </p:pic>
      <p:sp>
        <p:nvSpPr>
          <p:cNvPr id="85" name="Shape 85"/>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86" name="Shape 86"/>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87" name="Shape 87"/>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88" name="Shape 88"/>
          <p:cNvSpPr txBox="1">
            <a:spLocks noGrp="1"/>
          </p:cNvSpPr>
          <p:nvPr>
            <p:ph type="body" idx="2"/>
          </p:nvPr>
        </p:nvSpPr>
        <p:spPr>
          <a:xfrm>
            <a:off x="894588" y="7261819"/>
            <a:ext cx="4134612" cy="2103119"/>
          </a:xfrm>
          <a:prstGeom prst="rect">
            <a:avLst/>
          </a:prstGeom>
        </p:spPr>
        <p:txBody>
          <a:bodyPr lIns="0" tIns="0" rIns="0" bIns="0"/>
          <a:lstStyle>
            <a:defPPr/>
            <a:lvl1pPr marL="15875" lvl="0" indent="0">
              <a:buNone/>
              <a:defRPr sz="2000"/>
            </a:lvl1pPr>
          </a:lstStyle>
          <a:p>
            <a:pPr lvl="0"/>
            <a:r>
              <a:t>Описание</a:t>
            </a:r>
          </a:p>
        </p:txBody>
      </p:sp>
      <p:sp>
        <p:nvSpPr>
          <p:cNvPr id="89" name="Shape 89"/>
          <p:cNvSpPr txBox="1">
            <a:spLocks noGrp="1"/>
          </p:cNvSpPr>
          <p:nvPr>
            <p:ph type="body" idx="4"/>
          </p:nvPr>
        </p:nvSpPr>
        <p:spPr>
          <a:xfrm>
            <a:off x="895350"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0" name="Shape 90"/>
          <p:cNvSpPr txBox="1">
            <a:spLocks noGrp="1"/>
          </p:cNvSpPr>
          <p:nvPr>
            <p:ph type="body" idx="9"/>
          </p:nvPr>
        </p:nvSpPr>
        <p:spPr>
          <a:xfrm>
            <a:off x="894588" y="6621739"/>
            <a:ext cx="4134612" cy="438911"/>
          </a:xfrm>
          <a:prstGeom prst="rect">
            <a:avLst/>
          </a:prstGeom>
        </p:spPr>
        <p:txBody>
          <a:bodyPr lIns="0" tIns="0" rIns="0" bIns="0"/>
          <a:lstStyle>
            <a:defPPr/>
            <a:lvl1pPr marL="15875" lvl="0" indent="0">
              <a:buNone/>
              <a:defRPr sz="2800" b="1"/>
            </a:lvl1pPr>
          </a:lstStyle>
          <a:p>
            <a:pPr lvl="0"/>
            <a:r>
              <a:t>Описание</a:t>
            </a:r>
          </a:p>
        </p:txBody>
      </p:sp>
      <p:sp>
        <p:nvSpPr>
          <p:cNvPr id="91" name="Shape 91"/>
          <p:cNvSpPr txBox="1">
            <a:spLocks noGrp="1"/>
          </p:cNvSpPr>
          <p:nvPr>
            <p:ph type="body" idx="10"/>
          </p:nvPr>
        </p:nvSpPr>
        <p:spPr>
          <a:xfrm>
            <a:off x="5644134"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2" name="Shape 92"/>
          <p:cNvSpPr txBox="1">
            <a:spLocks noGrp="1"/>
          </p:cNvSpPr>
          <p:nvPr>
            <p:ph type="body" idx="11"/>
          </p:nvPr>
        </p:nvSpPr>
        <p:spPr>
          <a:xfrm>
            <a:off x="5644896" y="3949700"/>
            <a:ext cx="2139949" cy="2141538"/>
          </a:xfrm>
          <a:prstGeom prst="rect">
            <a:avLst/>
          </a:prstGeom>
        </p:spPr>
        <p:txBody>
          <a:bodyPr lIns="91440" tIns="45720" rIns="91440" bIns="45720"/>
          <a:lstStyle>
            <a:defPPr/>
            <a:lvl1pPr marL="0" lvl="0" indent="0" algn="ctr">
              <a:buNone/>
              <a:defRPr sz="2000"/>
            </a:lvl1pPr>
          </a:lstStyle>
          <a:p>
            <a:r>
              <a:t>Фото</a:t>
            </a:r>
          </a:p>
        </p:txBody>
      </p:sp>
      <p:sp>
        <p:nvSpPr>
          <p:cNvPr id="93" name="Shape 93"/>
          <p:cNvSpPr txBox="1">
            <a:spLocks noGrp="1"/>
          </p:cNvSpPr>
          <p:nvPr>
            <p:ph type="body" idx="12"/>
          </p:nvPr>
        </p:nvSpPr>
        <p:spPr>
          <a:xfrm>
            <a:off x="5644134"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4" name="Shape 94"/>
          <p:cNvSpPr txBox="1">
            <a:spLocks noGrp="1"/>
          </p:cNvSpPr>
          <p:nvPr>
            <p:ph type="body" idx="13"/>
          </p:nvPr>
        </p:nvSpPr>
        <p:spPr>
          <a:xfrm>
            <a:off x="10393680"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5" name="Shape 95"/>
          <p:cNvSpPr txBox="1">
            <a:spLocks noGrp="1"/>
          </p:cNvSpPr>
          <p:nvPr>
            <p:ph type="body" idx="14"/>
          </p:nvPr>
        </p:nvSpPr>
        <p:spPr>
          <a:xfrm>
            <a:off x="10394442"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6" name="Shape 96"/>
          <p:cNvSpPr txBox="1">
            <a:spLocks noGrp="1"/>
          </p:cNvSpPr>
          <p:nvPr>
            <p:ph type="body" idx="15"/>
          </p:nvPr>
        </p:nvSpPr>
        <p:spPr>
          <a:xfrm>
            <a:off x="10393680"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7" name="Shape 97"/>
          <p:cNvSpPr txBox="1">
            <a:spLocks noGrp="1"/>
          </p:cNvSpPr>
          <p:nvPr>
            <p:ph type="body" idx="16"/>
          </p:nvPr>
        </p:nvSpPr>
        <p:spPr>
          <a:xfrm>
            <a:off x="15143226"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8" name="Shape 98"/>
          <p:cNvSpPr txBox="1">
            <a:spLocks noGrp="1"/>
          </p:cNvSpPr>
          <p:nvPr>
            <p:ph type="body" idx="17"/>
          </p:nvPr>
        </p:nvSpPr>
        <p:spPr>
          <a:xfrm>
            <a:off x="15143987"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9" name="Shape 99"/>
          <p:cNvSpPr txBox="1">
            <a:spLocks noGrp="1"/>
          </p:cNvSpPr>
          <p:nvPr>
            <p:ph type="body" idx="18"/>
          </p:nvPr>
        </p:nvSpPr>
        <p:spPr>
          <a:xfrm>
            <a:off x="15143226" y="6621739"/>
            <a:ext cx="4134611" cy="438911"/>
          </a:xfrm>
          <a:prstGeom prst="rect">
            <a:avLst/>
          </a:prstGeom>
        </p:spPr>
        <p:txBody>
          <a:bodyPr lIns="0" tIns="0" rIns="0" bIns="0"/>
          <a:lstStyle>
            <a:defPPr/>
            <a:lvl1pPr marL="15875" lvl="0" indent="0">
              <a:buNone/>
              <a:defRPr sz="2800" b="1"/>
            </a:lvl1pPr>
          </a:lstStyle>
          <a:p>
            <a:pPr lvl="0"/>
            <a:r>
              <a:t>Описание</a:t>
            </a:r>
          </a:p>
        </p:txBody>
      </p:sp>
    </p:spTree>
    <p:extLst>
      <p:ext uri="{BB962C8B-B14F-4D97-AF65-F5344CB8AC3E}">
        <p14:creationId xmlns:p14="http://schemas.microsoft.com/office/powerpoint/2010/main" val="667595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blipFill>
        <a:effectLst/>
      </p:bgPr>
    </p:bg>
    <p:spTree>
      <p:nvGrpSpPr>
        <p:cNvPr id="1" name="GroupShape 100"/>
        <p:cNvGrpSpPr/>
        <p:nvPr/>
      </p:nvGrpSpPr>
      <p:grpSpPr>
        <a:xfrm>
          <a:off x="0" y="0"/>
          <a:ext cx="0" cy="0"/>
          <a:chOff x="0" y="0"/>
          <a:chExt cx="0" cy="0"/>
        </a:xfrm>
      </p:grpSpPr>
      <p:pic>
        <p:nvPicPr>
          <p:cNvPr id="102" name="Picture 102"/>
          <p:cNvPicPr/>
          <p:nvPr/>
        </p:nvPicPr>
        <p:blipFill>
          <a:blip r:embed="rId3"/>
          <a:srcRect l="-912" r="6517" b="8319"/>
          <a:stretch/>
        </p:blipFill>
        <p:spPr>
          <a:xfrm>
            <a:off x="0" y="0"/>
            <a:ext cx="20228512" cy="11315700"/>
          </a:xfrm>
          <a:prstGeom prst="rect">
            <a:avLst/>
          </a:prstGeom>
        </p:spPr>
      </p:pic>
      <p:sp>
        <p:nvSpPr>
          <p:cNvPr id="103" name="Shape 103"/>
          <p:cNvSpPr txBox="1">
            <a:spLocks noGrp="1"/>
          </p:cNvSpPr>
          <p:nvPr>
            <p:ph type="title" idx="1"/>
          </p:nvPr>
        </p:nvSpPr>
        <p:spPr>
          <a:xfrm>
            <a:off x="942976" y="3574472"/>
            <a:ext cx="7400004" cy="3171782"/>
          </a:xfrm>
          <a:prstGeom prst="rect">
            <a:avLst/>
          </a:prstGeom>
        </p:spPr>
        <p:txBody>
          <a:bodyPr lIns="91440" tIns="45720" rIns="91440" bIns="45720" anchor="b">
            <a:normAutofit/>
          </a:bodyPr>
          <a:lstStyle>
            <a:defPPr/>
            <a:lvl1pPr lvl="0" algn="l">
              <a:defRPr sz="6000" b="1">
                <a:solidFill>
                  <a:schemeClr val="bg1"/>
                </a:solidFill>
              </a:defRPr>
            </a:lvl1pPr>
          </a:lstStyle>
          <a:p>
            <a:r>
              <a:t>Образец заголовка</a:t>
            </a:r>
          </a:p>
        </p:txBody>
      </p:sp>
      <p:sp>
        <p:nvSpPr>
          <p:cNvPr id="104" name="Shape 104"/>
          <p:cNvSpPr txBox="1">
            <a:spLocks noGrp="1"/>
          </p:cNvSpPr>
          <p:nvPr>
            <p:ph type="subTitle" idx="7"/>
          </p:nvPr>
        </p:nvSpPr>
        <p:spPr>
          <a:xfrm>
            <a:off x="942976" y="6998407"/>
            <a:ext cx="7400004" cy="2732088"/>
          </a:xfrm>
          <a:prstGeom prst="rect">
            <a:avLst/>
          </a:prstGeom>
        </p:spPr>
        <p:txBody>
          <a:bodyPr lIns="91440" tIns="45720" rIns="91440" bIns="4572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05" name="Shape 105"/>
          <p:cNvSpPr txBox="1">
            <a:spLocks noGrp="1"/>
          </p:cNvSpPr>
          <p:nvPr>
            <p:ph type="body" idx="8"/>
          </p:nvPr>
        </p:nvSpPr>
        <p:spPr>
          <a:xfrm>
            <a:off x="965200"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107" name="Picture 107"/>
          <p:cNvPicPr/>
          <p:nvPr/>
        </p:nvPicPr>
        <p:blipFill>
          <a:blip r:embed="rId4">
            <a:extLst>
              <a:ext uri="{96DAC541-7B7A-43D3-8B79-37D633B846F1}">
                <asvg:svgBlip xmlns="" xmlns:asvg="http://schemas.microsoft.com/office/drawing/2016/SVG/main" r:embed="rId5"/>
              </a:ext>
            </a:extLst>
          </a:blip>
          <a:stretch/>
        </p:blipFill>
        <p:spPr>
          <a:xfrm>
            <a:off x="871538" y="725488"/>
            <a:ext cx="5432746" cy="1975544"/>
          </a:xfrm>
          <a:prstGeom prst="rect">
            <a:avLst/>
          </a:prstGeom>
        </p:spPr>
      </p:pic>
      <p:pic>
        <p:nvPicPr>
          <p:cNvPr id="109" name="Picture 109"/>
          <p:cNvPicPr/>
          <p:nvPr/>
        </p:nvPicPr>
        <p:blipFill>
          <a:blip r:embed="rId6"/>
          <a:stretch/>
        </p:blipFill>
        <p:spPr>
          <a:xfrm>
            <a:off x="13009876" y="458195"/>
            <a:ext cx="6407295" cy="564628"/>
          </a:xfrm>
          <a:prstGeom prst="rect">
            <a:avLst/>
          </a:prstGeom>
        </p:spPr>
      </p:pic>
    </p:spTree>
    <p:extLst>
      <p:ext uri="{BB962C8B-B14F-4D97-AF65-F5344CB8AC3E}">
        <p14:creationId xmlns:p14="http://schemas.microsoft.com/office/powerpoint/2010/main" val="29412267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4_Пользовательский макет">
    <p:bg>
      <p:bgPr>
        <a:blipFill>
          <a:blip r:embed="rId2"/>
          <a:stretch>
            <a:fillRect t="-2000" b="-2000"/>
          </a:stretch>
        </a:blipFill>
        <a:effectLst/>
      </p:bgPr>
    </p:bg>
    <p:spTree>
      <p:nvGrpSpPr>
        <p:cNvPr id="1" name="GroupShape 121"/>
        <p:cNvGrpSpPr/>
        <p:nvPr/>
      </p:nvGrpSpPr>
      <p:grpSpPr>
        <a:xfrm>
          <a:off x="0" y="0"/>
          <a:ext cx="0" cy="0"/>
          <a:chOff x="0" y="0"/>
          <a:chExt cx="0" cy="0"/>
        </a:xfrm>
      </p:grpSpPr>
      <p:pic>
        <p:nvPicPr>
          <p:cNvPr id="123" name="Picture 123"/>
          <p:cNvPicPr/>
          <p:nvPr/>
        </p:nvPicPr>
        <p:blipFill>
          <a:blip r:embed="rId3"/>
          <a:stretch/>
        </p:blipFill>
        <p:spPr>
          <a:xfrm rot="10800000">
            <a:off x="-2925208" y="4296696"/>
            <a:ext cx="10473262" cy="9804479"/>
          </a:xfrm>
          <a:prstGeom prst="rect">
            <a:avLst/>
          </a:prstGeom>
        </p:spPr>
      </p:pic>
      <p:sp>
        <p:nvSpPr>
          <p:cNvPr id="124" name="Shape 124"/>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5" name="Shape 125"/>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127" name="Picture 127"/>
          <p:cNvPicPr/>
          <p:nvPr/>
        </p:nvPicPr>
        <p:blipFill>
          <a:blip r:embed="rId4"/>
          <a:stretch/>
        </p:blipFill>
        <p:spPr>
          <a:xfrm>
            <a:off x="10815317" y="496093"/>
            <a:ext cx="5977223" cy="526729"/>
          </a:xfrm>
          <a:prstGeom prst="rect">
            <a:avLst/>
          </a:prstGeom>
        </p:spPr>
      </p:pic>
      <p:pic>
        <p:nvPicPr>
          <p:cNvPr id="129" name="Picture 129"/>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130" name="Shape 130"/>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31" name="Shape 131"/>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32" name="Shape 132"/>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6401625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blipFill>
          <a:blip r:embed="rId2"/>
          <a:stretch>
            <a:fillRect t="-2000" b="-2000"/>
          </a:stretch>
        </a:blipFill>
        <a:effectLst/>
      </p:bgPr>
    </p:bg>
    <p:spTree>
      <p:nvGrpSpPr>
        <p:cNvPr id="1" name="GroupShape 5"/>
        <p:cNvGrpSpPr/>
        <p:nvPr/>
      </p:nvGrpSpPr>
      <p:grpSpPr>
        <a:xfrm>
          <a:off x="0" y="0"/>
          <a:ext cx="0" cy="0"/>
          <a:chOff x="0" y="0"/>
          <a:chExt cx="0" cy="0"/>
        </a:xfrm>
      </p:grpSpPr>
      <p:pic>
        <p:nvPicPr>
          <p:cNvPr id="7" name="Picture 7"/>
          <p:cNvPicPr/>
          <p:nvPr/>
        </p:nvPicPr>
        <p:blipFill>
          <a:blip r:embed="rId3"/>
          <a:stretch/>
        </p:blipFill>
        <p:spPr>
          <a:xfrm>
            <a:off x="10815317" y="496093"/>
            <a:ext cx="5977223" cy="526729"/>
          </a:xfrm>
          <a:prstGeom prst="rect">
            <a:avLst/>
          </a:prstGeom>
        </p:spPr>
      </p:pic>
      <p:pic>
        <p:nvPicPr>
          <p:cNvPr id="9" name="Picture 9"/>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10" name="Shape 10"/>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1" name="Shape 11"/>
          <p:cNvSpPr txBox="1">
            <a:spLocks noGrp="1"/>
          </p:cNvSpPr>
          <p:nvPr>
            <p:ph type="body"/>
          </p:nvPr>
        </p:nvSpPr>
        <p:spPr>
          <a:xfrm>
            <a:off x="894589" y="1813822"/>
            <a:ext cx="8793162"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 name="Shape 12"/>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13" name="Shape 13"/>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4" name="Shape 14"/>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5" name="Shape 15"/>
          <p:cNvSpPr txBox="1">
            <a:spLocks noGrp="1"/>
          </p:cNvSpPr>
          <p:nvPr>
            <p:ph type="body" idx="4"/>
          </p:nvPr>
        </p:nvSpPr>
        <p:spPr>
          <a:xfrm>
            <a:off x="10495788" y="1813822"/>
            <a:ext cx="8841739"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Tree>
    <p:extLst>
      <p:ext uri="{BB962C8B-B14F-4D97-AF65-F5344CB8AC3E}">
        <p14:creationId xmlns:p14="http://schemas.microsoft.com/office/powerpoint/2010/main" val="1444714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_Пользовательский макет">
    <p:bg>
      <p:bgPr>
        <a:blipFill>
          <a:blip r:embed="rId2"/>
          <a:stretch>
            <a:fillRect t="-2000" b="-2000"/>
          </a:stretch>
        </a:blipFill>
        <a:effectLst/>
      </p:bgPr>
    </p:bg>
    <p:spTree>
      <p:nvGrpSpPr>
        <p:cNvPr id="1" name="GroupShape 27"/>
        <p:cNvGrpSpPr/>
        <p:nvPr/>
      </p:nvGrpSpPr>
      <p:grpSpPr>
        <a:xfrm>
          <a:off x="0" y="0"/>
          <a:ext cx="0" cy="0"/>
          <a:chOff x="0" y="0"/>
          <a:chExt cx="0" cy="0"/>
        </a:xfrm>
      </p:grpSpPr>
      <p:pic>
        <p:nvPicPr>
          <p:cNvPr id="29" name="Picture 29"/>
          <p:cNvPicPr/>
          <p:nvPr/>
        </p:nvPicPr>
        <p:blipFill>
          <a:blip r:embed="rId3"/>
          <a:stretch/>
        </p:blipFill>
        <p:spPr>
          <a:xfrm>
            <a:off x="8650225" y="-2453964"/>
            <a:ext cx="14708919" cy="13769663"/>
          </a:xfrm>
          <a:prstGeom prst="rect">
            <a:avLst/>
          </a:prstGeom>
        </p:spPr>
      </p:pic>
      <p:sp>
        <p:nvSpPr>
          <p:cNvPr id="30" name="Shape 30"/>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31" name="Shape 31"/>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33" name="Picture 33"/>
          <p:cNvPicPr/>
          <p:nvPr/>
        </p:nvPicPr>
        <p:blipFill>
          <a:blip r:embed="rId4"/>
          <a:stretch/>
        </p:blipFill>
        <p:spPr>
          <a:xfrm>
            <a:off x="10815317" y="496093"/>
            <a:ext cx="5977223" cy="526729"/>
          </a:xfrm>
          <a:prstGeom prst="rect">
            <a:avLst/>
          </a:prstGeom>
        </p:spPr>
      </p:pic>
      <p:pic>
        <p:nvPicPr>
          <p:cNvPr id="35" name="Picture 35"/>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36" name="Shape 36"/>
          <p:cNvSpPr txBox="1">
            <a:spLocks noGrp="1"/>
          </p:cNvSpPr>
          <p:nvPr>
            <p:ph type="body" idx="2"/>
          </p:nvPr>
        </p:nvSpPr>
        <p:spPr>
          <a:xfrm>
            <a:off x="894586" y="2942400"/>
            <a:ext cx="1843249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37" name="Shape 37"/>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6944289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5_Пользовательский макет">
    <p:bg>
      <p:bgPr>
        <a:blipFill>
          <a:blip r:embed="rId2"/>
          <a:stretch>
            <a:fillRect t="-2000" b="-2000"/>
          </a:stretch>
        </a:blipFill>
        <a:effectLst/>
      </p:bgPr>
    </p:bg>
    <p:spTree>
      <p:nvGrpSpPr>
        <p:cNvPr id="1" name="GroupShape 49"/>
        <p:cNvGrpSpPr/>
        <p:nvPr/>
      </p:nvGrpSpPr>
      <p:grpSpPr>
        <a:xfrm>
          <a:off x="0" y="0"/>
          <a:ext cx="0" cy="0"/>
          <a:chOff x="0" y="0"/>
          <a:chExt cx="0" cy="0"/>
        </a:xfrm>
      </p:grpSpPr>
      <p:pic>
        <p:nvPicPr>
          <p:cNvPr id="51" name="Picture 51"/>
          <p:cNvPicPr/>
          <p:nvPr/>
        </p:nvPicPr>
        <p:blipFill>
          <a:blip r:embed="rId3"/>
          <a:stretch/>
        </p:blipFill>
        <p:spPr>
          <a:xfrm>
            <a:off x="10815317" y="496093"/>
            <a:ext cx="5977223" cy="526729"/>
          </a:xfrm>
          <a:prstGeom prst="rect">
            <a:avLst/>
          </a:prstGeom>
        </p:spPr>
      </p:pic>
      <p:pic>
        <p:nvPicPr>
          <p:cNvPr id="53" name="Picture 53"/>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54" name="Shape 54"/>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55" name="Shape 55"/>
          <p:cNvSpPr txBox="1">
            <a:spLocks noGrp="1"/>
          </p:cNvSpPr>
          <p:nvPr>
            <p:ph type="body"/>
          </p:nvPr>
        </p:nvSpPr>
        <p:spPr>
          <a:xfrm>
            <a:off x="894589" y="1728886"/>
            <a:ext cx="9741216" cy="911089"/>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56" name="Shape 56"/>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57" name="Shape 57"/>
          <p:cNvSpPr txBox="1">
            <a:spLocks noGrp="1"/>
          </p:cNvSpPr>
          <p:nvPr>
            <p:ph type="body" idx="2"/>
          </p:nvPr>
        </p:nvSpPr>
        <p:spPr>
          <a:xfrm>
            <a:off x="894588" y="2942400"/>
            <a:ext cx="1842465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10733160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Титульный слайд">
    <p:bg>
      <p:bgPr>
        <a:blipFill>
          <a:blip r:embed="rId2"/>
          <a:stretch>
            <a:fillRect t="-1000" b="-1000"/>
          </a:stretch>
        </a:blipFill>
        <a:effectLst/>
      </p:bgPr>
    </p:bg>
    <p:spTree>
      <p:nvGrpSpPr>
        <p:cNvPr id="1" name="GroupShape 58"/>
        <p:cNvGrpSpPr/>
        <p:nvPr/>
      </p:nvGrpSpPr>
      <p:grpSpPr>
        <a:xfrm>
          <a:off x="0" y="0"/>
          <a:ext cx="0" cy="0"/>
          <a:chOff x="0" y="0"/>
          <a:chExt cx="0" cy="0"/>
        </a:xfrm>
      </p:grpSpPr>
      <p:pic>
        <p:nvPicPr>
          <p:cNvPr id="60" name="Picture 60"/>
          <p:cNvPicPr/>
          <p:nvPr/>
        </p:nvPicPr>
        <p:blipFill>
          <a:blip>
            <a:extLst>
              <a:ext uri="{96DAC541-7B7A-43D3-8B79-37D633B846F1}">
                <asvg:svgBlip xmlns="" xmlns:asvg="http://schemas.microsoft.com/office/drawing/2016/SVG/main" r:embed="rId3"/>
              </a:ext>
            </a:extLst>
          </a:blip>
          <a:stretch/>
        </p:blipFill>
        <p:spPr>
          <a:xfrm>
            <a:off x="9588226" y="566928"/>
            <a:ext cx="10849819" cy="11651674"/>
          </a:xfrm>
          <a:prstGeom prst="rect">
            <a:avLst/>
          </a:prstGeom>
        </p:spPr>
      </p:pic>
      <p:sp>
        <p:nvSpPr>
          <p:cNvPr id="61" name="Shape 61"/>
          <p:cNvSpPr txBox="1">
            <a:spLocks noGrp="1"/>
          </p:cNvSpPr>
          <p:nvPr>
            <p:ph type="title" idx="1"/>
          </p:nvPr>
        </p:nvSpPr>
        <p:spPr>
          <a:xfrm>
            <a:off x="888112" y="3574472"/>
            <a:ext cx="7400004" cy="3171782"/>
          </a:xfrm>
          <a:prstGeom prst="rect">
            <a:avLst/>
          </a:prstGeom>
        </p:spPr>
        <p:txBody>
          <a:bodyPr lIns="0" tIns="0" rIns="0" bIns="0" anchor="b">
            <a:normAutofit/>
          </a:bodyPr>
          <a:lstStyle>
            <a:defPPr/>
            <a:lvl1pPr lvl="0" algn="l">
              <a:defRPr sz="6000" b="1">
                <a:solidFill>
                  <a:schemeClr val="bg1"/>
                </a:solidFill>
              </a:defRPr>
            </a:lvl1pPr>
          </a:lstStyle>
          <a:p>
            <a:r>
              <a:t>Образец заголовка</a:t>
            </a:r>
          </a:p>
        </p:txBody>
      </p:sp>
      <p:sp>
        <p:nvSpPr>
          <p:cNvPr id="62" name="Shape 62"/>
          <p:cNvSpPr txBox="1">
            <a:spLocks noGrp="1"/>
          </p:cNvSpPr>
          <p:nvPr>
            <p:ph type="subTitle" idx="7"/>
          </p:nvPr>
        </p:nvSpPr>
        <p:spPr>
          <a:xfrm>
            <a:off x="888112" y="7242047"/>
            <a:ext cx="7400004" cy="2488447"/>
          </a:xfrm>
          <a:prstGeom prst="rect">
            <a:avLst/>
          </a:prstGeom>
        </p:spPr>
        <p:txBody>
          <a:bodyPr lIns="0" tIns="0" rIns="0" bIns="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63" name="Shape 63"/>
          <p:cNvSpPr txBox="1">
            <a:spLocks noGrp="1"/>
          </p:cNvSpPr>
          <p:nvPr>
            <p:ph type="body" idx="8"/>
          </p:nvPr>
        </p:nvSpPr>
        <p:spPr>
          <a:xfrm>
            <a:off x="910336"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65" name="Picture 65"/>
          <p:cNvPicPr/>
          <p:nvPr/>
        </p:nvPicPr>
        <p:blipFill>
          <a:blip r:embed="rId4">
            <a:extLst>
              <a:ext uri="{96DAC541-7B7A-43D3-8B79-37D633B846F1}">
                <asvg:svgBlip xmlns="" xmlns:asvg="http://schemas.microsoft.com/office/drawing/2016/SVG/main" r:embed="rId5"/>
              </a:ext>
            </a:extLst>
          </a:blip>
          <a:stretch/>
        </p:blipFill>
        <p:spPr>
          <a:xfrm>
            <a:off x="942976" y="740509"/>
            <a:ext cx="5432746" cy="1975544"/>
          </a:xfrm>
          <a:prstGeom prst="rect">
            <a:avLst/>
          </a:prstGeom>
        </p:spPr>
      </p:pic>
      <p:pic>
        <p:nvPicPr>
          <p:cNvPr id="67" name="Picture 67"/>
          <p:cNvPicPr/>
          <p:nvPr/>
        </p:nvPicPr>
        <p:blipFill>
          <a:blip r:embed="rId6"/>
          <a:stretch/>
        </p:blipFill>
        <p:spPr>
          <a:xfrm>
            <a:off x="13009876" y="725488"/>
            <a:ext cx="6407295" cy="564628"/>
          </a:xfrm>
          <a:prstGeom prst="rect">
            <a:avLst/>
          </a:prstGeom>
        </p:spPr>
      </p:pic>
    </p:spTree>
    <p:extLst>
      <p:ext uri="{BB962C8B-B14F-4D97-AF65-F5344CB8AC3E}">
        <p14:creationId xmlns:p14="http://schemas.microsoft.com/office/powerpoint/2010/main" val="27811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3_Пользовательский макет">
    <p:bg>
      <p:bgPr>
        <a:blipFill>
          <a:blip r:embed="rId2"/>
          <a:stretch>
            <a:fillRect t="-2000" b="-2000"/>
          </a:stretch>
        </a:blipFill>
        <a:effectLst/>
      </p:bgPr>
    </p:bg>
    <p:spTree>
      <p:nvGrpSpPr>
        <p:cNvPr id="1" name="GroupShape 68"/>
        <p:cNvGrpSpPr/>
        <p:nvPr/>
      </p:nvGrpSpPr>
      <p:grpSpPr>
        <a:xfrm>
          <a:off x="0" y="0"/>
          <a:ext cx="0" cy="0"/>
          <a:chOff x="0" y="0"/>
          <a:chExt cx="0" cy="0"/>
        </a:xfrm>
      </p:grpSpPr>
      <p:pic>
        <p:nvPicPr>
          <p:cNvPr id="70" name="Picture 70"/>
          <p:cNvPicPr/>
          <p:nvPr/>
        </p:nvPicPr>
        <p:blipFill>
          <a:blip r:embed="rId3"/>
          <a:stretch/>
        </p:blipFill>
        <p:spPr>
          <a:xfrm>
            <a:off x="10815317" y="496093"/>
            <a:ext cx="5977223" cy="526729"/>
          </a:xfrm>
          <a:prstGeom prst="rect">
            <a:avLst/>
          </a:prstGeom>
        </p:spPr>
      </p:pic>
      <p:pic>
        <p:nvPicPr>
          <p:cNvPr id="72" name="Picture 7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sp>
        <p:nvSpPr>
          <p:cNvPr id="73" name="Shape 73"/>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74" name="Shape 74"/>
          <p:cNvSpPr txBox="1">
            <a:spLocks noGrp="1"/>
          </p:cNvSpPr>
          <p:nvPr>
            <p:ph type="body"/>
          </p:nvPr>
        </p:nvSpPr>
        <p:spPr>
          <a:xfrm>
            <a:off x="11107925" y="3344736"/>
            <a:ext cx="8211314" cy="911088"/>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75" name="Shape 75"/>
          <p:cNvSpPr txBox="1">
            <a:spLocks noGrp="1"/>
          </p:cNvSpPr>
          <p:nvPr>
            <p:ph type="title" idx="1"/>
          </p:nvPr>
        </p:nvSpPr>
        <p:spPr>
          <a:xfrm>
            <a:off x="11107925" y="2271023"/>
            <a:ext cx="8211314" cy="911088"/>
          </a:xfrm>
          <a:prstGeom prst="rect">
            <a:avLst/>
          </a:prstGeom>
        </p:spPr>
        <p:txBody>
          <a:bodyPr lIns="0" tIns="0" rIns="0" bIns="0"/>
          <a:lstStyle>
            <a:defPPr/>
            <a:lvl1pPr lvl="0"/>
          </a:lstStyle>
          <a:p>
            <a:r>
              <a:t>Образец заголовка</a:t>
            </a:r>
          </a:p>
        </p:txBody>
      </p:sp>
      <p:sp>
        <p:nvSpPr>
          <p:cNvPr id="76" name="Shape 76"/>
          <p:cNvSpPr txBox="1">
            <a:spLocks noGrp="1"/>
          </p:cNvSpPr>
          <p:nvPr>
            <p:ph type="body" idx="2"/>
          </p:nvPr>
        </p:nvSpPr>
        <p:spPr>
          <a:xfrm>
            <a:off x="11107925" y="4483209"/>
            <a:ext cx="8211314" cy="5707824"/>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77" name="Shape 77"/>
          <p:cNvSpPr txBox="1">
            <a:spLocks noGrp="1"/>
          </p:cNvSpPr>
          <p:nvPr>
            <p:ph type="body" idx="3"/>
          </p:nvPr>
        </p:nvSpPr>
        <p:spPr>
          <a:xfrm>
            <a:off x="0" y="0"/>
            <a:ext cx="10202755" cy="11315700"/>
          </a:xfrm>
          <a:prstGeom prst="rect">
            <a:avLst/>
          </a:prstGeom>
        </p:spPr>
        <p:txBody>
          <a:bodyPr lIns="91440" tIns="45720" rIns="91440" bIns="45720" anchor="ctr"/>
          <a:lstStyle>
            <a:defPPr/>
            <a:lvl1pPr marL="0" lvl="0" indent="0" algn="ctr">
              <a:buNone/>
            </a:lvl1pPr>
          </a:lstStyle>
          <a:p>
            <a:r>
              <a:t>Вставка </a:t>
            </a:r>
          </a:p>
          <a:p>
            <a:r>
              <a:t>для изображения</a:t>
            </a:r>
          </a:p>
        </p:txBody>
      </p:sp>
    </p:spTree>
    <p:extLst>
      <p:ext uri="{BB962C8B-B14F-4D97-AF65-F5344CB8AC3E}">
        <p14:creationId xmlns:p14="http://schemas.microsoft.com/office/powerpoint/2010/main" val="41480011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6_Пользовательский макет">
    <p:bg>
      <p:bgPr>
        <a:blipFill>
          <a:blip r:embed="rId2"/>
          <a:stretch>
            <a:fillRect t="-2000" b="-2000"/>
          </a:stretch>
        </a:blipFill>
        <a:effectLst/>
      </p:bgPr>
    </p:bg>
    <p:spTree>
      <p:nvGrpSpPr>
        <p:cNvPr id="1" name="GroupShape 78"/>
        <p:cNvGrpSpPr/>
        <p:nvPr/>
      </p:nvGrpSpPr>
      <p:grpSpPr>
        <a:xfrm>
          <a:off x="0" y="0"/>
          <a:ext cx="0" cy="0"/>
          <a:chOff x="0" y="0"/>
          <a:chExt cx="0" cy="0"/>
        </a:xfrm>
      </p:grpSpPr>
      <p:pic>
        <p:nvPicPr>
          <p:cNvPr id="80" name="Picture 80"/>
          <p:cNvPicPr/>
          <p:nvPr/>
        </p:nvPicPr>
        <p:blipFill>
          <a:blip r:embed="rId3"/>
          <a:stretch/>
        </p:blipFill>
        <p:spPr>
          <a:xfrm>
            <a:off x="10815317" y="496093"/>
            <a:ext cx="5977223" cy="526729"/>
          </a:xfrm>
          <a:prstGeom prst="rect">
            <a:avLst/>
          </a:prstGeom>
        </p:spPr>
      </p:pic>
      <p:pic>
        <p:nvPicPr>
          <p:cNvPr id="82" name="Picture 82"/>
          <p:cNvPicPr/>
          <p:nvPr/>
        </p:nvPicPr>
        <p:blipFill>
          <a:blip r:embed="rId4">
            <a:extLst>
              <a:ext uri="{96DAC541-7B7A-43D3-8B79-37D633B846F1}">
                <asvg:svgBlip xmlns="" xmlns:asvg="http://schemas.microsoft.com/office/drawing/2016/SVG/main" r:embed="rId5"/>
              </a:ext>
            </a:extLst>
          </a:blip>
          <a:stretch/>
        </p:blipFill>
        <p:spPr>
          <a:xfrm>
            <a:off x="17405104" y="458193"/>
            <a:ext cx="1914137" cy="712237"/>
          </a:xfrm>
          <a:prstGeom prst="rect">
            <a:avLst/>
          </a:prstGeom>
        </p:spPr>
      </p:pic>
      <p:pic>
        <p:nvPicPr>
          <p:cNvPr id="84" name="Picture 84"/>
          <p:cNvPicPr/>
          <p:nvPr/>
        </p:nvPicPr>
        <p:blipFill>
          <a:blip r:embed="rId6"/>
          <a:stretch/>
        </p:blipFill>
        <p:spPr>
          <a:xfrm>
            <a:off x="7327138" y="225634"/>
            <a:ext cx="16355823" cy="15633027"/>
          </a:xfrm>
          <a:prstGeom prst="rect">
            <a:avLst/>
          </a:prstGeom>
        </p:spPr>
      </p:pic>
      <p:sp>
        <p:nvSpPr>
          <p:cNvPr id="85" name="Shape 85"/>
          <p:cNvSpPr txBox="1">
            <a:spLocks noGrp="1"/>
          </p:cNvSpPr>
          <p:nvPr>
            <p:ph type="sldNum" idx="12"/>
          </p:nvPr>
        </p:nvSpPr>
        <p:spPr>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86" name="Shape 86"/>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87" name="Shape 87"/>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sp>
        <p:nvSpPr>
          <p:cNvPr id="88" name="Shape 88"/>
          <p:cNvSpPr txBox="1">
            <a:spLocks noGrp="1"/>
          </p:cNvSpPr>
          <p:nvPr>
            <p:ph type="body" idx="2"/>
          </p:nvPr>
        </p:nvSpPr>
        <p:spPr>
          <a:xfrm>
            <a:off x="894588" y="7261819"/>
            <a:ext cx="4134612" cy="2103119"/>
          </a:xfrm>
          <a:prstGeom prst="rect">
            <a:avLst/>
          </a:prstGeom>
        </p:spPr>
        <p:txBody>
          <a:bodyPr lIns="0" tIns="0" rIns="0" bIns="0"/>
          <a:lstStyle>
            <a:defPPr/>
            <a:lvl1pPr marL="15875" lvl="0" indent="0">
              <a:buNone/>
              <a:defRPr sz="2000"/>
            </a:lvl1pPr>
          </a:lstStyle>
          <a:p>
            <a:pPr lvl="0"/>
            <a:r>
              <a:t>Описание</a:t>
            </a:r>
          </a:p>
        </p:txBody>
      </p:sp>
      <p:sp>
        <p:nvSpPr>
          <p:cNvPr id="89" name="Shape 89"/>
          <p:cNvSpPr txBox="1">
            <a:spLocks noGrp="1"/>
          </p:cNvSpPr>
          <p:nvPr>
            <p:ph type="body" idx="4"/>
          </p:nvPr>
        </p:nvSpPr>
        <p:spPr>
          <a:xfrm>
            <a:off x="895350"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0" name="Shape 90"/>
          <p:cNvSpPr txBox="1">
            <a:spLocks noGrp="1"/>
          </p:cNvSpPr>
          <p:nvPr>
            <p:ph type="body" idx="9"/>
          </p:nvPr>
        </p:nvSpPr>
        <p:spPr>
          <a:xfrm>
            <a:off x="894588" y="6621739"/>
            <a:ext cx="4134612" cy="438911"/>
          </a:xfrm>
          <a:prstGeom prst="rect">
            <a:avLst/>
          </a:prstGeom>
        </p:spPr>
        <p:txBody>
          <a:bodyPr lIns="0" tIns="0" rIns="0" bIns="0"/>
          <a:lstStyle>
            <a:defPPr/>
            <a:lvl1pPr marL="15875" lvl="0" indent="0">
              <a:buNone/>
              <a:defRPr sz="2800" b="1"/>
            </a:lvl1pPr>
          </a:lstStyle>
          <a:p>
            <a:pPr lvl="0"/>
            <a:r>
              <a:t>Описание</a:t>
            </a:r>
          </a:p>
        </p:txBody>
      </p:sp>
      <p:sp>
        <p:nvSpPr>
          <p:cNvPr id="91" name="Shape 91"/>
          <p:cNvSpPr txBox="1">
            <a:spLocks noGrp="1"/>
          </p:cNvSpPr>
          <p:nvPr>
            <p:ph type="body" idx="10"/>
          </p:nvPr>
        </p:nvSpPr>
        <p:spPr>
          <a:xfrm>
            <a:off x="5644134"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2" name="Shape 92"/>
          <p:cNvSpPr txBox="1">
            <a:spLocks noGrp="1"/>
          </p:cNvSpPr>
          <p:nvPr>
            <p:ph type="body" idx="11"/>
          </p:nvPr>
        </p:nvSpPr>
        <p:spPr>
          <a:xfrm>
            <a:off x="5644896" y="3949700"/>
            <a:ext cx="2139949" cy="2141538"/>
          </a:xfrm>
          <a:prstGeom prst="rect">
            <a:avLst/>
          </a:prstGeom>
        </p:spPr>
        <p:txBody>
          <a:bodyPr lIns="91440" tIns="45720" rIns="91440" bIns="45720"/>
          <a:lstStyle>
            <a:defPPr/>
            <a:lvl1pPr marL="0" lvl="0" indent="0" algn="ctr">
              <a:buNone/>
              <a:defRPr sz="2000"/>
            </a:lvl1pPr>
          </a:lstStyle>
          <a:p>
            <a:r>
              <a:t>Фото</a:t>
            </a:r>
          </a:p>
        </p:txBody>
      </p:sp>
      <p:sp>
        <p:nvSpPr>
          <p:cNvPr id="93" name="Shape 93"/>
          <p:cNvSpPr txBox="1">
            <a:spLocks noGrp="1"/>
          </p:cNvSpPr>
          <p:nvPr>
            <p:ph type="body" idx="12"/>
          </p:nvPr>
        </p:nvSpPr>
        <p:spPr>
          <a:xfrm>
            <a:off x="5644134"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4" name="Shape 94"/>
          <p:cNvSpPr txBox="1">
            <a:spLocks noGrp="1"/>
          </p:cNvSpPr>
          <p:nvPr>
            <p:ph type="body" idx="13"/>
          </p:nvPr>
        </p:nvSpPr>
        <p:spPr>
          <a:xfrm>
            <a:off x="10393680"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5" name="Shape 95"/>
          <p:cNvSpPr txBox="1">
            <a:spLocks noGrp="1"/>
          </p:cNvSpPr>
          <p:nvPr>
            <p:ph type="body" idx="14"/>
          </p:nvPr>
        </p:nvSpPr>
        <p:spPr>
          <a:xfrm>
            <a:off x="10394442"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6" name="Shape 96"/>
          <p:cNvSpPr txBox="1">
            <a:spLocks noGrp="1"/>
          </p:cNvSpPr>
          <p:nvPr>
            <p:ph type="body" idx="15"/>
          </p:nvPr>
        </p:nvSpPr>
        <p:spPr>
          <a:xfrm>
            <a:off x="10393680" y="6621739"/>
            <a:ext cx="4134611" cy="438911"/>
          </a:xfrm>
          <a:prstGeom prst="rect">
            <a:avLst/>
          </a:prstGeom>
        </p:spPr>
        <p:txBody>
          <a:bodyPr lIns="0" tIns="0" rIns="0" bIns="0"/>
          <a:lstStyle>
            <a:defPPr/>
            <a:lvl1pPr marL="15875" lvl="0" indent="0">
              <a:buNone/>
              <a:defRPr sz="2800" b="1"/>
            </a:lvl1pPr>
          </a:lstStyle>
          <a:p>
            <a:pPr lvl="0"/>
            <a:r>
              <a:t>Описание</a:t>
            </a:r>
          </a:p>
        </p:txBody>
      </p:sp>
      <p:sp>
        <p:nvSpPr>
          <p:cNvPr id="97" name="Shape 97"/>
          <p:cNvSpPr txBox="1">
            <a:spLocks noGrp="1"/>
          </p:cNvSpPr>
          <p:nvPr>
            <p:ph type="body" idx="16"/>
          </p:nvPr>
        </p:nvSpPr>
        <p:spPr>
          <a:xfrm>
            <a:off x="15143226" y="7261819"/>
            <a:ext cx="4134611" cy="2103119"/>
          </a:xfrm>
          <a:prstGeom prst="rect">
            <a:avLst/>
          </a:prstGeom>
        </p:spPr>
        <p:txBody>
          <a:bodyPr lIns="0" tIns="0" rIns="0" bIns="0"/>
          <a:lstStyle>
            <a:defPPr/>
            <a:lvl1pPr marL="15875" lvl="0" indent="0">
              <a:buNone/>
              <a:defRPr sz="2000"/>
            </a:lvl1pPr>
          </a:lstStyle>
          <a:p>
            <a:pPr lvl="0"/>
            <a:r>
              <a:t>Описание</a:t>
            </a:r>
          </a:p>
        </p:txBody>
      </p:sp>
      <p:sp>
        <p:nvSpPr>
          <p:cNvPr id="98" name="Shape 98"/>
          <p:cNvSpPr txBox="1">
            <a:spLocks noGrp="1"/>
          </p:cNvSpPr>
          <p:nvPr>
            <p:ph type="body" idx="17"/>
          </p:nvPr>
        </p:nvSpPr>
        <p:spPr>
          <a:xfrm>
            <a:off x="15143987" y="3949700"/>
            <a:ext cx="2139950" cy="2141538"/>
          </a:xfrm>
          <a:prstGeom prst="rect">
            <a:avLst/>
          </a:prstGeom>
        </p:spPr>
        <p:txBody>
          <a:bodyPr lIns="91440" tIns="45720" rIns="91440" bIns="45720"/>
          <a:lstStyle>
            <a:defPPr/>
            <a:lvl1pPr marL="0" lvl="0" indent="0" algn="ctr">
              <a:buNone/>
              <a:defRPr sz="2000"/>
            </a:lvl1pPr>
          </a:lstStyle>
          <a:p>
            <a:r>
              <a:t>Фото</a:t>
            </a:r>
          </a:p>
        </p:txBody>
      </p:sp>
      <p:sp>
        <p:nvSpPr>
          <p:cNvPr id="99" name="Shape 99"/>
          <p:cNvSpPr txBox="1">
            <a:spLocks noGrp="1"/>
          </p:cNvSpPr>
          <p:nvPr>
            <p:ph type="body" idx="18"/>
          </p:nvPr>
        </p:nvSpPr>
        <p:spPr>
          <a:xfrm>
            <a:off x="15143226" y="6621739"/>
            <a:ext cx="4134611" cy="438911"/>
          </a:xfrm>
          <a:prstGeom prst="rect">
            <a:avLst/>
          </a:prstGeom>
        </p:spPr>
        <p:txBody>
          <a:bodyPr lIns="0" tIns="0" rIns="0" bIns="0"/>
          <a:lstStyle>
            <a:defPPr/>
            <a:lvl1pPr marL="15875" lvl="0" indent="0">
              <a:buNone/>
              <a:defRPr sz="2800" b="1"/>
            </a:lvl1pPr>
          </a:lstStyle>
          <a:p>
            <a:pPr lvl="0"/>
            <a:r>
              <a:t>Описание</a:t>
            </a:r>
          </a:p>
        </p:txBody>
      </p:sp>
    </p:spTree>
    <p:extLst>
      <p:ext uri="{BB962C8B-B14F-4D97-AF65-F5344CB8AC3E}">
        <p14:creationId xmlns:p14="http://schemas.microsoft.com/office/powerpoint/2010/main" val="1716943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_Титульный слайд">
    <p:bg>
      <p:bgPr>
        <a:blipFill>
          <a:blip r:embed="rId2"/>
          <a:stretch/>
        </a:blipFill>
        <a:effectLst/>
      </p:bgPr>
    </p:bg>
    <p:spTree>
      <p:nvGrpSpPr>
        <p:cNvPr id="1" name="GroupShape 100"/>
        <p:cNvGrpSpPr/>
        <p:nvPr/>
      </p:nvGrpSpPr>
      <p:grpSpPr>
        <a:xfrm>
          <a:off x="0" y="0"/>
          <a:ext cx="0" cy="0"/>
          <a:chOff x="0" y="0"/>
          <a:chExt cx="0" cy="0"/>
        </a:xfrm>
      </p:grpSpPr>
      <p:pic>
        <p:nvPicPr>
          <p:cNvPr id="102" name="Picture 102"/>
          <p:cNvPicPr/>
          <p:nvPr/>
        </p:nvPicPr>
        <p:blipFill>
          <a:blip r:embed="rId3"/>
          <a:srcRect l="-912" r="6517" b="8319"/>
          <a:stretch/>
        </p:blipFill>
        <p:spPr>
          <a:xfrm>
            <a:off x="0" y="0"/>
            <a:ext cx="20228512" cy="11315700"/>
          </a:xfrm>
          <a:prstGeom prst="rect">
            <a:avLst/>
          </a:prstGeom>
        </p:spPr>
      </p:pic>
      <p:sp>
        <p:nvSpPr>
          <p:cNvPr id="103" name="Shape 103"/>
          <p:cNvSpPr txBox="1">
            <a:spLocks noGrp="1"/>
          </p:cNvSpPr>
          <p:nvPr>
            <p:ph type="title" idx="1"/>
          </p:nvPr>
        </p:nvSpPr>
        <p:spPr>
          <a:xfrm>
            <a:off x="942976" y="3574472"/>
            <a:ext cx="7400004" cy="3171782"/>
          </a:xfrm>
          <a:prstGeom prst="rect">
            <a:avLst/>
          </a:prstGeom>
        </p:spPr>
        <p:txBody>
          <a:bodyPr lIns="91440" tIns="45720" rIns="91440" bIns="45720" anchor="b">
            <a:normAutofit/>
          </a:bodyPr>
          <a:lstStyle>
            <a:defPPr/>
            <a:lvl1pPr lvl="0" algn="l">
              <a:defRPr sz="6000" b="1">
                <a:solidFill>
                  <a:schemeClr val="bg1"/>
                </a:solidFill>
              </a:defRPr>
            </a:lvl1pPr>
          </a:lstStyle>
          <a:p>
            <a:r>
              <a:t>Образец заголовка</a:t>
            </a:r>
          </a:p>
        </p:txBody>
      </p:sp>
      <p:sp>
        <p:nvSpPr>
          <p:cNvPr id="104" name="Shape 104"/>
          <p:cNvSpPr txBox="1">
            <a:spLocks noGrp="1"/>
          </p:cNvSpPr>
          <p:nvPr>
            <p:ph type="subTitle" idx="7"/>
          </p:nvPr>
        </p:nvSpPr>
        <p:spPr>
          <a:xfrm>
            <a:off x="942976" y="6998407"/>
            <a:ext cx="7400004" cy="2732088"/>
          </a:xfrm>
          <a:prstGeom prst="rect">
            <a:avLst/>
          </a:prstGeom>
        </p:spPr>
        <p:txBody>
          <a:bodyPr lIns="91440" tIns="45720" rIns="91440" bIns="45720"/>
          <a:lstStyle>
            <a:defPPr/>
            <a:lvl1pPr marL="0" lvl="0" indent="0" algn="l">
              <a:buNone/>
              <a:defRPr sz="2400">
                <a:solidFill>
                  <a:schemeClr val="bg1"/>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t>Образец подзаголовка</a:t>
            </a:r>
          </a:p>
        </p:txBody>
      </p:sp>
      <p:sp>
        <p:nvSpPr>
          <p:cNvPr id="105" name="Shape 105"/>
          <p:cNvSpPr txBox="1">
            <a:spLocks noGrp="1"/>
          </p:cNvSpPr>
          <p:nvPr>
            <p:ph type="body" idx="8"/>
          </p:nvPr>
        </p:nvSpPr>
        <p:spPr>
          <a:xfrm>
            <a:off x="965200" y="10374313"/>
            <a:ext cx="3678238" cy="531811"/>
          </a:xfrm>
          <a:prstGeom prst="rect">
            <a:avLst/>
          </a:prstGeom>
        </p:spPr>
        <p:txBody>
          <a:bodyPr lIns="0" tIns="0" rIns="0" bIns="0"/>
          <a:lstStyle>
            <a:defPPr/>
            <a:lvl1pPr marL="0" lvl="0" indent="0">
              <a:buNone/>
              <a:defRPr sz="1400">
                <a:solidFill>
                  <a:srgbClr val="20D7C0"/>
                </a:solidFill>
              </a:defRPr>
            </a:lvl1pPr>
            <a:lvl2pPr lvl="1">
              <a:defRPr sz="1400">
                <a:solidFill>
                  <a:schemeClr val="bg1"/>
                </a:solidFill>
              </a:defRPr>
            </a:lvl2pPr>
            <a:lvl3pPr lvl="2">
              <a:defRPr sz="1400">
                <a:solidFill>
                  <a:schemeClr val="bg1"/>
                </a:solidFill>
              </a:defRPr>
            </a:lvl3pPr>
            <a:lvl4pPr lvl="3">
              <a:defRPr sz="1400">
                <a:solidFill>
                  <a:schemeClr val="bg1"/>
                </a:solidFill>
              </a:defRPr>
            </a:lvl4pPr>
            <a:lvl5pPr lvl="4">
              <a:defRPr sz="1400">
                <a:solidFill>
                  <a:schemeClr val="bg1"/>
                </a:solidFill>
              </a:defRPr>
            </a:lvl5pPr>
          </a:lstStyle>
          <a:p>
            <a:pPr lvl="0"/>
            <a:r>
              <a:t>Обозначение версионности документа</a:t>
            </a:r>
          </a:p>
        </p:txBody>
      </p:sp>
      <p:pic>
        <p:nvPicPr>
          <p:cNvPr id="107" name="Picture 107"/>
          <p:cNvPicPr/>
          <p:nvPr/>
        </p:nvPicPr>
        <p:blipFill>
          <a:blip r:embed="rId4">
            <a:extLst>
              <a:ext uri="{96DAC541-7B7A-43D3-8B79-37D633B846F1}">
                <asvg:svgBlip xmlns="" xmlns:asvg="http://schemas.microsoft.com/office/drawing/2016/SVG/main" r:embed="rId5"/>
              </a:ext>
            </a:extLst>
          </a:blip>
          <a:stretch/>
        </p:blipFill>
        <p:spPr>
          <a:xfrm>
            <a:off x="871538" y="725488"/>
            <a:ext cx="5432746" cy="1975544"/>
          </a:xfrm>
          <a:prstGeom prst="rect">
            <a:avLst/>
          </a:prstGeom>
        </p:spPr>
      </p:pic>
      <p:pic>
        <p:nvPicPr>
          <p:cNvPr id="109" name="Picture 109"/>
          <p:cNvPicPr/>
          <p:nvPr/>
        </p:nvPicPr>
        <p:blipFill>
          <a:blip r:embed="rId6"/>
          <a:stretch/>
        </p:blipFill>
        <p:spPr>
          <a:xfrm>
            <a:off x="13009876" y="458195"/>
            <a:ext cx="6407295" cy="564628"/>
          </a:xfrm>
          <a:prstGeom prst="rect">
            <a:avLst/>
          </a:prstGeom>
        </p:spPr>
      </p:pic>
    </p:spTree>
    <p:extLst>
      <p:ext uri="{BB962C8B-B14F-4D97-AF65-F5344CB8AC3E}">
        <p14:creationId xmlns:p14="http://schemas.microsoft.com/office/powerpoint/2010/main" val="23475138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4_Пользовательский макет">
    <p:bg>
      <p:bgPr>
        <a:blipFill>
          <a:blip r:embed="rId2"/>
          <a:stretch>
            <a:fillRect t="-2000" b="-2000"/>
          </a:stretch>
        </a:blipFill>
        <a:effectLst/>
      </p:bgPr>
    </p:bg>
    <p:spTree>
      <p:nvGrpSpPr>
        <p:cNvPr id="1" name="GroupShape 121"/>
        <p:cNvGrpSpPr/>
        <p:nvPr/>
      </p:nvGrpSpPr>
      <p:grpSpPr>
        <a:xfrm>
          <a:off x="0" y="0"/>
          <a:ext cx="0" cy="0"/>
          <a:chOff x="0" y="0"/>
          <a:chExt cx="0" cy="0"/>
        </a:xfrm>
      </p:grpSpPr>
      <p:pic>
        <p:nvPicPr>
          <p:cNvPr id="123" name="Picture 123"/>
          <p:cNvPicPr/>
          <p:nvPr/>
        </p:nvPicPr>
        <p:blipFill>
          <a:blip r:embed="rId3"/>
          <a:stretch/>
        </p:blipFill>
        <p:spPr>
          <a:xfrm rot="10800000">
            <a:off x="-2925208" y="4296696"/>
            <a:ext cx="10473262" cy="9804479"/>
          </a:xfrm>
          <a:prstGeom prst="rect">
            <a:avLst/>
          </a:prstGeom>
        </p:spPr>
      </p:pic>
      <p:sp>
        <p:nvSpPr>
          <p:cNvPr id="124" name="Shape 124"/>
          <p:cNvSpPr txBox="1">
            <a:spLocks noGrp="1"/>
          </p:cNvSpPr>
          <p:nvPr>
            <p:ph type="body"/>
          </p:nvPr>
        </p:nvSpPr>
        <p:spPr>
          <a:xfrm>
            <a:off x="894588" y="1589088"/>
            <a:ext cx="9741217" cy="1135824"/>
          </a:xfrm>
          <a:prstGeom prst="rect">
            <a:avLst/>
          </a:prstGeom>
        </p:spPr>
        <p:txBody>
          <a:bodyPr lIns="0" tIns="0" rIns="0" bIns="0"/>
          <a:lstStyle>
            <a:defPPr/>
            <a:lvl1pPr marL="15875" lvl="0" indent="0">
              <a:buNone/>
              <a:defRPr sz="2800"/>
            </a:lvl1pPr>
          </a:lstStyle>
          <a:p>
            <a:pPr lvl="0"/>
            <a:r>
              <a:t>Образец подзаголовка</a:t>
            </a:r>
          </a:p>
          <a:p>
            <a:pPr lvl="0"/>
            <a:endParaRPr/>
          </a:p>
        </p:txBody>
      </p:sp>
      <p:sp>
        <p:nvSpPr>
          <p:cNvPr id="125" name="Shape 125"/>
          <p:cNvSpPr txBox="1">
            <a:spLocks noGrp="1"/>
          </p:cNvSpPr>
          <p:nvPr>
            <p:ph type="title" idx="1"/>
          </p:nvPr>
        </p:nvSpPr>
        <p:spPr>
          <a:xfrm>
            <a:off x="894588" y="515375"/>
            <a:ext cx="9741217" cy="911088"/>
          </a:xfrm>
          <a:prstGeom prst="rect">
            <a:avLst/>
          </a:prstGeom>
        </p:spPr>
        <p:txBody>
          <a:bodyPr lIns="0" tIns="0" rIns="0" bIns="0"/>
          <a:lstStyle>
            <a:defPPr/>
            <a:lvl1pPr lvl="0"/>
          </a:lstStyle>
          <a:p>
            <a:r>
              <a:t>Образец заголовка</a:t>
            </a:r>
          </a:p>
        </p:txBody>
      </p:sp>
      <p:pic>
        <p:nvPicPr>
          <p:cNvPr id="127" name="Picture 127"/>
          <p:cNvPicPr/>
          <p:nvPr/>
        </p:nvPicPr>
        <p:blipFill>
          <a:blip r:embed="rId4"/>
          <a:stretch/>
        </p:blipFill>
        <p:spPr>
          <a:xfrm>
            <a:off x="10815317" y="496093"/>
            <a:ext cx="5977223" cy="526729"/>
          </a:xfrm>
          <a:prstGeom prst="rect">
            <a:avLst/>
          </a:prstGeom>
        </p:spPr>
      </p:pic>
      <p:pic>
        <p:nvPicPr>
          <p:cNvPr id="129" name="Picture 129"/>
          <p:cNvPicPr/>
          <p:nvPr/>
        </p:nvPicPr>
        <p:blipFill>
          <a:blip r:embed="rId5">
            <a:extLst>
              <a:ext uri="{96DAC541-7B7A-43D3-8B79-37D633B846F1}">
                <asvg:svgBlip xmlns="" xmlns:asvg="http://schemas.microsoft.com/office/drawing/2016/SVG/main" r:embed="rId6"/>
              </a:ext>
            </a:extLst>
          </a:blip>
          <a:stretch/>
        </p:blipFill>
        <p:spPr>
          <a:xfrm>
            <a:off x="17405104" y="458193"/>
            <a:ext cx="1914137" cy="712237"/>
          </a:xfrm>
          <a:prstGeom prst="rect">
            <a:avLst/>
          </a:prstGeom>
        </p:spPr>
      </p:pic>
      <p:sp>
        <p:nvSpPr>
          <p:cNvPr id="130" name="Shape 130"/>
          <p:cNvSpPr txBox="1">
            <a:spLocks noGrp="1"/>
          </p:cNvSpPr>
          <p:nvPr>
            <p:ph type="body" idx="2"/>
          </p:nvPr>
        </p:nvSpPr>
        <p:spPr>
          <a:xfrm>
            <a:off x="894588" y="2942400"/>
            <a:ext cx="8793162"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
        <p:nvSpPr>
          <p:cNvPr id="131" name="Shape 131"/>
          <p:cNvSpPr txBox="1">
            <a:spLocks noGrp="1"/>
          </p:cNvSpPr>
          <p:nvPr>
            <p:ph type="sldNum" idx="12"/>
          </p:nvPr>
        </p:nvSpPr>
        <p:spPr>
          <a:xfrm>
            <a:off x="14703137" y="10759710"/>
            <a:ext cx="4623942" cy="395968"/>
          </a:xfrm>
          <a:prstGeom prst="rect">
            <a:avLst/>
          </a:prstGeom>
        </p:spPr>
        <p:txBody>
          <a:bodyPr/>
          <a:lstStyle>
            <a:defPPr/>
            <a:lvl1pPr lvl="0"/>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
        <p:nvSpPr>
          <p:cNvPr id="132" name="Shape 132"/>
          <p:cNvSpPr txBox="1">
            <a:spLocks noGrp="1"/>
          </p:cNvSpPr>
          <p:nvPr>
            <p:ph type="body" idx="3"/>
          </p:nvPr>
        </p:nvSpPr>
        <p:spPr>
          <a:xfrm>
            <a:off x="10544366" y="2942400"/>
            <a:ext cx="8793161" cy="7554911"/>
          </a:xfrm>
          <a:prstGeom prst="rect">
            <a:avLst/>
          </a:prstGeom>
        </p:spPr>
        <p:txBody>
          <a:bodyPr lIns="0" tIns="0" rIns="0" bIns="0"/>
          <a:lstStyle>
            <a:defPPr/>
            <a:lvl1pPr marL="15875" lvl="0" indent="0">
              <a:buNone/>
              <a:defRPr sz="2000"/>
            </a:lvl1pPr>
          </a:lstStyle>
          <a:p>
            <a:pPr lvl="0"/>
            <a:r>
              <a:t>Образец текста</a:t>
            </a:r>
          </a:p>
          <a:p>
            <a:pPr lvl="0"/>
            <a:endParaRPr/>
          </a:p>
        </p:txBody>
      </p:sp>
    </p:spTree>
    <p:extLst>
      <p:ext uri="{BB962C8B-B14F-4D97-AF65-F5344CB8AC3E}">
        <p14:creationId xmlns:p14="http://schemas.microsoft.com/office/powerpoint/2010/main" val="3509521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3.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1"/>
        <p:cNvGrpSpPr/>
        <p:nvPr/>
      </p:nvGrpSpPr>
      <p:grpSpPr>
        <a:xfrm>
          <a:off x="0" y="0"/>
          <a:ext cx="0" cy="0"/>
          <a:chOff x="0" y="0"/>
          <a:chExt cx="0" cy="0"/>
        </a:xfrm>
      </p:grpSpPr>
      <p:sp>
        <p:nvSpPr>
          <p:cNvPr id="2" name="Shape 2"/>
          <p:cNvSpPr txBox="1">
            <a:spLocks noGrp="1"/>
          </p:cNvSpPr>
          <p:nvPr>
            <p:ph type="sldNum" idx="4"/>
          </p:nvPr>
        </p:nvSpPr>
        <p:spPr>
          <a:xfrm>
            <a:off x="14648272" y="10759710"/>
            <a:ext cx="4623942" cy="395968"/>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200"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t>‹#›</a:t>
            </a:r>
          </a:p>
        </p:txBody>
      </p: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6" r:id="rId5"/>
    <p:sldLayoutId id="2147483657" r:id="rId6"/>
  </p:sldLayoutIdLst>
  <p:txStyles>
    <p:titleStyle>
      <a:defPPr/>
      <a:lvl1pPr lvl="0" algn="l">
        <a:lnSpc>
          <a:spcPct val="90000"/>
        </a:lnSpc>
        <a:buNone/>
        <a:defRPr sz="4400">
          <a:solidFill>
            <a:schemeClr val="tx1"/>
          </a:solidFill>
          <a:latin typeface="+mj-lt"/>
          <a:ea typeface="+mj-ea"/>
          <a:cs typeface="+mj-cs"/>
        </a:defRPr>
      </a:lvl1pPr>
    </p:titleStyle>
    <p:bodyStyle>
      <a:defPPr/>
      <a:lvl1pPr marL="228600" lvl="0" indent="-228600" algn="l">
        <a:lnSpc>
          <a:spcPct val="90000"/>
        </a:lnSpc>
        <a:spcBef>
          <a:spcPts val="1000"/>
        </a:spcBef>
        <a:buFont typeface="Arial"/>
        <a:buChar char="•"/>
        <a:defRPr sz="2800">
          <a:solidFill>
            <a:schemeClr val="tx1"/>
          </a:solidFill>
          <a:latin typeface="+mn-lt"/>
          <a:ea typeface="+mn-ea"/>
          <a:cs typeface="+mn-cs"/>
        </a:defRPr>
      </a:lvl1pPr>
      <a:lvl2pPr marL="685800" lvl="1" indent="-228600" algn="l">
        <a:lnSpc>
          <a:spcPct val="90000"/>
        </a:lnSpc>
        <a:spcBef>
          <a:spcPts val="500"/>
        </a:spcBef>
        <a:buFont typeface="Arial"/>
        <a:buChar char="•"/>
        <a:defRPr sz="2400">
          <a:solidFill>
            <a:schemeClr val="tx1"/>
          </a:solidFill>
          <a:latin typeface="+mn-lt"/>
          <a:ea typeface="+mn-ea"/>
          <a:cs typeface="+mn-cs"/>
        </a:defRPr>
      </a:lvl2pPr>
      <a:lvl3pPr marL="1143000" lvl="2" indent="-228600" algn="l">
        <a:lnSpc>
          <a:spcPct val="90000"/>
        </a:lnSpc>
        <a:spcBef>
          <a:spcPts val="500"/>
        </a:spcBef>
        <a:buFont typeface="Arial"/>
        <a:buChar char="•"/>
        <a:defRPr sz="2000">
          <a:solidFill>
            <a:schemeClr val="tx1"/>
          </a:solidFill>
          <a:latin typeface="+mn-lt"/>
          <a:ea typeface="+mn-ea"/>
          <a:cs typeface="+mn-cs"/>
        </a:defRPr>
      </a:lvl3pPr>
      <a:lvl4pPr marL="1600200" lvl="3" indent="-228600" algn="l">
        <a:lnSpc>
          <a:spcPct val="90000"/>
        </a:lnSpc>
        <a:spcBef>
          <a:spcPts val="500"/>
        </a:spcBef>
        <a:buFont typeface="Arial"/>
        <a:buChar char="•"/>
        <a:defRPr sz="1800">
          <a:solidFill>
            <a:schemeClr val="tx1"/>
          </a:solidFill>
          <a:latin typeface="+mn-lt"/>
          <a:ea typeface="+mn-ea"/>
          <a:cs typeface="+mn-cs"/>
        </a:defRPr>
      </a:lvl4pPr>
      <a:lvl5pPr marL="2057400" lvl="4" indent="-228600" algn="l">
        <a:lnSpc>
          <a:spcPct val="90000"/>
        </a:lnSpc>
        <a:spcBef>
          <a:spcPts val="500"/>
        </a:spcBef>
        <a:buFont typeface="Arial"/>
        <a:buChar char="•"/>
        <a:defRPr sz="1800">
          <a:solidFill>
            <a:schemeClr val="tx1"/>
          </a:solidFill>
          <a:latin typeface="+mn-lt"/>
          <a:ea typeface="+mn-ea"/>
          <a:cs typeface="+mn-cs"/>
        </a:defRPr>
      </a:lvl5pPr>
      <a:lvl6pPr marL="2514600" lvl="5" indent="-228600" algn="l">
        <a:lnSpc>
          <a:spcPct val="90000"/>
        </a:lnSpc>
        <a:spcBef>
          <a:spcPts val="500"/>
        </a:spcBef>
        <a:buFont typeface="Arial"/>
        <a:buChar char="•"/>
        <a:defRPr sz="1800">
          <a:solidFill>
            <a:schemeClr val="tx1"/>
          </a:solidFill>
          <a:latin typeface="+mn-lt"/>
          <a:ea typeface="+mn-ea"/>
          <a:cs typeface="+mn-cs"/>
        </a:defRPr>
      </a:lvl6pPr>
      <a:lvl7pPr marL="2971800" lvl="6" indent="-228600" algn="l">
        <a:lnSpc>
          <a:spcPct val="90000"/>
        </a:lnSpc>
        <a:spcBef>
          <a:spcPts val="500"/>
        </a:spcBef>
        <a:buFont typeface="Arial"/>
        <a:buChar char="•"/>
        <a:defRPr sz="1800">
          <a:solidFill>
            <a:schemeClr val="tx1"/>
          </a:solidFill>
          <a:latin typeface="+mn-lt"/>
          <a:ea typeface="+mn-ea"/>
          <a:cs typeface="+mn-cs"/>
        </a:defRPr>
      </a:lvl7pPr>
      <a:lvl8pPr marL="3429000" lvl="7" indent="-228600" algn="l">
        <a:lnSpc>
          <a:spcPct val="90000"/>
        </a:lnSpc>
        <a:spcBef>
          <a:spcPts val="500"/>
        </a:spcBef>
        <a:buFont typeface="Arial"/>
        <a:buChar char="•"/>
        <a:defRPr sz="1800">
          <a:solidFill>
            <a:schemeClr val="tx1"/>
          </a:solidFill>
          <a:latin typeface="+mn-lt"/>
          <a:ea typeface="+mn-ea"/>
          <a:cs typeface="+mn-cs"/>
        </a:defRPr>
      </a:lvl8pPr>
      <a:lvl9pPr marL="3886200" lvl="8" indent="-228600" algn="l">
        <a:lnSpc>
          <a:spcPct val="90000"/>
        </a:lnSpc>
        <a:spcBef>
          <a:spcPts val="500"/>
        </a:spcBef>
        <a:buFont typeface="Arial"/>
        <a:buChar char="•"/>
        <a:defRPr sz="1800">
          <a:solidFill>
            <a:schemeClr val="tx1"/>
          </a:solidFill>
          <a:latin typeface="+mn-lt"/>
          <a:ea typeface="+mn-ea"/>
          <a:cs typeface="+mn-cs"/>
        </a:defRPr>
      </a:lvl9pPr>
    </p:bodyStyle>
    <p:otherStyle>
      <a:defPPr/>
      <a:lvl1pPr marL="0" lvl="0" indent="0" algn="l">
        <a:defRPr sz="1800">
          <a:solidFill>
            <a:schemeClr val="tx1"/>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3"/>
        <p:cNvGrpSpPr/>
        <p:nvPr/>
      </p:nvGrpSpPr>
      <p:grpSpPr>
        <a:xfrm>
          <a:off x="0" y="0"/>
          <a:ext cx="0" cy="0"/>
          <a:chOff x="0" y="0"/>
          <a:chExt cx="0" cy="0"/>
        </a:xfrm>
      </p:grpSpPr>
      <p:sp>
        <p:nvSpPr>
          <p:cNvPr id="4" name="Shape 4"/>
          <p:cNvSpPr txBox="1">
            <a:spLocks noGrp="1"/>
          </p:cNvSpPr>
          <p:nvPr>
            <p:ph type="sldNum" idx="4"/>
          </p:nvPr>
        </p:nvSpPr>
        <p:spPr>
          <a:xfrm>
            <a:off x="14648272" y="10759710"/>
            <a:ext cx="4623942" cy="395968"/>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200"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t>‹#›</a:t>
            </a: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txStyles>
    <p:titleStyle>
      <a:defPPr/>
      <a:lvl1pPr lvl="0" algn="l">
        <a:lnSpc>
          <a:spcPct val="90000"/>
        </a:lnSpc>
        <a:buNone/>
        <a:defRPr sz="4400">
          <a:solidFill>
            <a:schemeClr val="tx1"/>
          </a:solidFill>
          <a:latin typeface="+mj-lt"/>
          <a:ea typeface="+mj-ea"/>
          <a:cs typeface="+mj-cs"/>
        </a:defRPr>
      </a:lvl1pPr>
    </p:titleStyle>
    <p:bodyStyle>
      <a:defPPr/>
      <a:lvl1pPr marL="228600" lvl="0" indent="-228600" algn="l">
        <a:lnSpc>
          <a:spcPct val="90000"/>
        </a:lnSpc>
        <a:spcBef>
          <a:spcPts val="1000"/>
        </a:spcBef>
        <a:buFont typeface="Arial"/>
        <a:buChar char="•"/>
        <a:defRPr sz="2800">
          <a:solidFill>
            <a:schemeClr val="tx1"/>
          </a:solidFill>
          <a:latin typeface="+mn-lt"/>
          <a:ea typeface="+mn-ea"/>
          <a:cs typeface="+mn-cs"/>
        </a:defRPr>
      </a:lvl1pPr>
      <a:lvl2pPr marL="685800" lvl="1" indent="-228600" algn="l">
        <a:lnSpc>
          <a:spcPct val="90000"/>
        </a:lnSpc>
        <a:spcBef>
          <a:spcPts val="500"/>
        </a:spcBef>
        <a:buFont typeface="Arial"/>
        <a:buChar char="•"/>
        <a:defRPr sz="2400">
          <a:solidFill>
            <a:schemeClr val="tx1"/>
          </a:solidFill>
          <a:latin typeface="+mn-lt"/>
          <a:ea typeface="+mn-ea"/>
          <a:cs typeface="+mn-cs"/>
        </a:defRPr>
      </a:lvl2pPr>
      <a:lvl3pPr marL="1143000" lvl="2" indent="-228600" algn="l">
        <a:lnSpc>
          <a:spcPct val="90000"/>
        </a:lnSpc>
        <a:spcBef>
          <a:spcPts val="500"/>
        </a:spcBef>
        <a:buFont typeface="Arial"/>
        <a:buChar char="•"/>
        <a:defRPr sz="2000">
          <a:solidFill>
            <a:schemeClr val="tx1"/>
          </a:solidFill>
          <a:latin typeface="+mn-lt"/>
          <a:ea typeface="+mn-ea"/>
          <a:cs typeface="+mn-cs"/>
        </a:defRPr>
      </a:lvl3pPr>
      <a:lvl4pPr marL="1600200" lvl="3" indent="-228600" algn="l">
        <a:lnSpc>
          <a:spcPct val="90000"/>
        </a:lnSpc>
        <a:spcBef>
          <a:spcPts val="500"/>
        </a:spcBef>
        <a:buFont typeface="Arial"/>
        <a:buChar char="•"/>
        <a:defRPr sz="1800">
          <a:solidFill>
            <a:schemeClr val="tx1"/>
          </a:solidFill>
          <a:latin typeface="+mn-lt"/>
          <a:ea typeface="+mn-ea"/>
          <a:cs typeface="+mn-cs"/>
        </a:defRPr>
      </a:lvl4pPr>
      <a:lvl5pPr marL="2057400" lvl="4" indent="-228600" algn="l">
        <a:lnSpc>
          <a:spcPct val="90000"/>
        </a:lnSpc>
        <a:spcBef>
          <a:spcPts val="500"/>
        </a:spcBef>
        <a:buFont typeface="Arial"/>
        <a:buChar char="•"/>
        <a:defRPr sz="1800">
          <a:solidFill>
            <a:schemeClr val="tx1"/>
          </a:solidFill>
          <a:latin typeface="+mn-lt"/>
          <a:ea typeface="+mn-ea"/>
          <a:cs typeface="+mn-cs"/>
        </a:defRPr>
      </a:lvl5pPr>
      <a:lvl6pPr marL="2514600" lvl="5" indent="-228600" algn="l">
        <a:lnSpc>
          <a:spcPct val="90000"/>
        </a:lnSpc>
        <a:spcBef>
          <a:spcPts val="500"/>
        </a:spcBef>
        <a:buFont typeface="Arial"/>
        <a:buChar char="•"/>
        <a:defRPr sz="1800">
          <a:solidFill>
            <a:schemeClr val="tx1"/>
          </a:solidFill>
          <a:latin typeface="+mn-lt"/>
          <a:ea typeface="+mn-ea"/>
          <a:cs typeface="+mn-cs"/>
        </a:defRPr>
      </a:lvl6pPr>
      <a:lvl7pPr marL="2971800" lvl="6" indent="-228600" algn="l">
        <a:lnSpc>
          <a:spcPct val="90000"/>
        </a:lnSpc>
        <a:spcBef>
          <a:spcPts val="500"/>
        </a:spcBef>
        <a:buFont typeface="Arial"/>
        <a:buChar char="•"/>
        <a:defRPr sz="1800">
          <a:solidFill>
            <a:schemeClr val="tx1"/>
          </a:solidFill>
          <a:latin typeface="+mn-lt"/>
          <a:ea typeface="+mn-ea"/>
          <a:cs typeface="+mn-cs"/>
        </a:defRPr>
      </a:lvl7pPr>
      <a:lvl8pPr marL="3429000" lvl="7" indent="-228600" algn="l">
        <a:lnSpc>
          <a:spcPct val="90000"/>
        </a:lnSpc>
        <a:spcBef>
          <a:spcPts val="500"/>
        </a:spcBef>
        <a:buFont typeface="Arial"/>
        <a:buChar char="•"/>
        <a:defRPr sz="1800">
          <a:solidFill>
            <a:schemeClr val="tx1"/>
          </a:solidFill>
          <a:latin typeface="+mn-lt"/>
          <a:ea typeface="+mn-ea"/>
          <a:cs typeface="+mn-cs"/>
        </a:defRPr>
      </a:lvl8pPr>
      <a:lvl9pPr marL="3886200" lvl="8" indent="-228600" algn="l">
        <a:lnSpc>
          <a:spcPct val="90000"/>
        </a:lnSpc>
        <a:spcBef>
          <a:spcPts val="500"/>
        </a:spcBef>
        <a:buFont typeface="Arial"/>
        <a:buChar char="•"/>
        <a:defRPr sz="1800">
          <a:solidFill>
            <a:schemeClr val="tx1"/>
          </a:solidFill>
          <a:latin typeface="+mn-lt"/>
          <a:ea typeface="+mn-ea"/>
          <a:cs typeface="+mn-cs"/>
        </a:defRPr>
      </a:lvl9pPr>
    </p:bodyStyle>
    <p:otherStyle>
      <a:defPPr/>
      <a:lvl1pPr marL="0" lvl="0" indent="0" algn="l">
        <a:defRPr sz="1800">
          <a:solidFill>
            <a:schemeClr val="tx1"/>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1"/>
        <p:cNvGrpSpPr/>
        <p:nvPr/>
      </p:nvGrpSpPr>
      <p:grpSpPr>
        <a:xfrm>
          <a:off x="0" y="0"/>
          <a:ext cx="0" cy="0"/>
          <a:chOff x="0" y="0"/>
          <a:chExt cx="0" cy="0"/>
        </a:xfrm>
      </p:grpSpPr>
      <p:sp>
        <p:nvSpPr>
          <p:cNvPr id="2" name="Shape 2"/>
          <p:cNvSpPr txBox="1">
            <a:spLocks noGrp="1"/>
          </p:cNvSpPr>
          <p:nvPr>
            <p:ph type="sldNum" idx="4"/>
          </p:nvPr>
        </p:nvSpPr>
        <p:spPr>
          <a:xfrm>
            <a:off x="14648273" y="10759710"/>
            <a:ext cx="4623941" cy="395969"/>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199"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defTabSz="913905"/>
            <a:r>
              <a:rPr lang="ru-RU" smtClean="0">
                <a:solidFill>
                  <a:srgbClr val="E7E6E6">
                    <a:lumMod val="50000"/>
                  </a:srgbClr>
                </a:solidFill>
              </a:rPr>
              <a:t>‹#›</a:t>
            </a:r>
            <a:endParaRPr lang="ru-RU">
              <a:solidFill>
                <a:srgbClr val="E7E6E6">
                  <a:lumMod val="50000"/>
                </a:srgbClr>
              </a:solidFill>
            </a:endParaRPr>
          </a:p>
        </p:txBody>
      </p:sp>
    </p:spTree>
    <p:extLst>
      <p:ext uri="{BB962C8B-B14F-4D97-AF65-F5344CB8AC3E}">
        <p14:creationId xmlns:p14="http://schemas.microsoft.com/office/powerpoint/2010/main" val="141045349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Lst>
  <p:txStyles>
    <p:titleStyle>
      <a:defPPr/>
      <a:lvl1pPr lvl="0" algn="l">
        <a:lnSpc>
          <a:spcPct val="90000"/>
        </a:lnSpc>
        <a:buNone/>
        <a:defRPr sz="4398">
          <a:solidFill>
            <a:schemeClr val="tx1"/>
          </a:solidFill>
          <a:latin typeface="+mj-lt"/>
          <a:ea typeface="+mj-ea"/>
          <a:cs typeface="+mj-cs"/>
        </a:defRPr>
      </a:lvl1pPr>
    </p:titleStyle>
    <p:bodyStyle>
      <a:defPPr/>
      <a:lvl1pPr marL="228476" lvl="0" indent="-228476" algn="l">
        <a:lnSpc>
          <a:spcPct val="90000"/>
        </a:lnSpc>
        <a:spcBef>
          <a:spcPts val="999"/>
        </a:spcBef>
        <a:buFont typeface="Arial"/>
        <a:buChar char="•"/>
        <a:defRPr sz="2798">
          <a:solidFill>
            <a:schemeClr val="tx1"/>
          </a:solidFill>
          <a:latin typeface="+mn-lt"/>
          <a:ea typeface="+mn-ea"/>
          <a:cs typeface="+mn-cs"/>
        </a:defRPr>
      </a:lvl1pPr>
      <a:lvl2pPr marL="685428" lvl="1" indent="-228476" algn="l">
        <a:lnSpc>
          <a:spcPct val="90000"/>
        </a:lnSpc>
        <a:spcBef>
          <a:spcPts val="500"/>
        </a:spcBef>
        <a:buFont typeface="Arial"/>
        <a:buChar char="•"/>
        <a:defRPr sz="2399">
          <a:solidFill>
            <a:schemeClr val="tx1"/>
          </a:solidFill>
          <a:latin typeface="+mn-lt"/>
          <a:ea typeface="+mn-ea"/>
          <a:cs typeface="+mn-cs"/>
        </a:defRPr>
      </a:lvl2pPr>
      <a:lvl3pPr marL="1142381" lvl="2" indent="-228476" algn="l">
        <a:lnSpc>
          <a:spcPct val="90000"/>
        </a:lnSpc>
        <a:spcBef>
          <a:spcPts val="500"/>
        </a:spcBef>
        <a:buFont typeface="Arial"/>
        <a:buChar char="•"/>
        <a:defRPr sz="1999">
          <a:solidFill>
            <a:schemeClr val="tx1"/>
          </a:solidFill>
          <a:latin typeface="+mn-lt"/>
          <a:ea typeface="+mn-ea"/>
          <a:cs typeface="+mn-cs"/>
        </a:defRPr>
      </a:lvl3pPr>
      <a:lvl4pPr marL="1599334" lvl="3" indent="-228476" algn="l">
        <a:lnSpc>
          <a:spcPct val="90000"/>
        </a:lnSpc>
        <a:spcBef>
          <a:spcPts val="500"/>
        </a:spcBef>
        <a:buFont typeface="Arial"/>
        <a:buChar char="•"/>
        <a:defRPr sz="1799">
          <a:solidFill>
            <a:schemeClr val="tx1"/>
          </a:solidFill>
          <a:latin typeface="+mn-lt"/>
          <a:ea typeface="+mn-ea"/>
          <a:cs typeface="+mn-cs"/>
        </a:defRPr>
      </a:lvl4pPr>
      <a:lvl5pPr marL="2056287" lvl="4" indent="-228476" algn="l">
        <a:lnSpc>
          <a:spcPct val="90000"/>
        </a:lnSpc>
        <a:spcBef>
          <a:spcPts val="500"/>
        </a:spcBef>
        <a:buFont typeface="Arial"/>
        <a:buChar char="•"/>
        <a:defRPr sz="1799">
          <a:solidFill>
            <a:schemeClr val="tx1"/>
          </a:solidFill>
          <a:latin typeface="+mn-lt"/>
          <a:ea typeface="+mn-ea"/>
          <a:cs typeface="+mn-cs"/>
        </a:defRPr>
      </a:lvl5pPr>
      <a:lvl6pPr marL="2513239" lvl="5" indent="-228476" algn="l">
        <a:lnSpc>
          <a:spcPct val="90000"/>
        </a:lnSpc>
        <a:spcBef>
          <a:spcPts val="500"/>
        </a:spcBef>
        <a:buFont typeface="Arial"/>
        <a:buChar char="•"/>
        <a:defRPr sz="1799">
          <a:solidFill>
            <a:schemeClr val="tx1"/>
          </a:solidFill>
          <a:latin typeface="+mn-lt"/>
          <a:ea typeface="+mn-ea"/>
          <a:cs typeface="+mn-cs"/>
        </a:defRPr>
      </a:lvl6pPr>
      <a:lvl7pPr marL="2970192" lvl="6" indent="-228476" algn="l">
        <a:lnSpc>
          <a:spcPct val="90000"/>
        </a:lnSpc>
        <a:spcBef>
          <a:spcPts val="500"/>
        </a:spcBef>
        <a:buFont typeface="Arial"/>
        <a:buChar char="•"/>
        <a:defRPr sz="1799">
          <a:solidFill>
            <a:schemeClr val="tx1"/>
          </a:solidFill>
          <a:latin typeface="+mn-lt"/>
          <a:ea typeface="+mn-ea"/>
          <a:cs typeface="+mn-cs"/>
        </a:defRPr>
      </a:lvl7pPr>
      <a:lvl8pPr marL="3427145" lvl="7" indent="-228476" algn="l">
        <a:lnSpc>
          <a:spcPct val="90000"/>
        </a:lnSpc>
        <a:spcBef>
          <a:spcPts val="500"/>
        </a:spcBef>
        <a:buFont typeface="Arial"/>
        <a:buChar char="•"/>
        <a:defRPr sz="1799">
          <a:solidFill>
            <a:schemeClr val="tx1"/>
          </a:solidFill>
          <a:latin typeface="+mn-lt"/>
          <a:ea typeface="+mn-ea"/>
          <a:cs typeface="+mn-cs"/>
        </a:defRPr>
      </a:lvl8pPr>
      <a:lvl9pPr marL="3884097" lvl="8" indent="-228476" algn="l">
        <a:lnSpc>
          <a:spcPct val="90000"/>
        </a:lnSpc>
        <a:spcBef>
          <a:spcPts val="500"/>
        </a:spcBef>
        <a:buFont typeface="Arial"/>
        <a:buChar char="•"/>
        <a:defRPr sz="1799">
          <a:solidFill>
            <a:schemeClr val="tx1"/>
          </a:solidFill>
          <a:latin typeface="+mn-lt"/>
          <a:ea typeface="+mn-ea"/>
          <a:cs typeface="+mn-cs"/>
        </a:defRPr>
      </a:lvl9pPr>
    </p:bodyStyle>
    <p:otherStyle>
      <a:defPPr/>
      <a:lvl1pPr marL="0" lvl="0" indent="0" algn="l">
        <a:defRPr sz="1799">
          <a:solidFill>
            <a:schemeClr val="tx1"/>
          </a:solidFill>
          <a:latin typeface="+mn-lt"/>
          <a:ea typeface="+mn-ea"/>
          <a:cs typeface="+mn-cs"/>
        </a:defRPr>
      </a:lvl1pPr>
      <a:lvl2pPr marL="456953" lvl="1" indent="0" algn="l">
        <a:defRPr sz="1799">
          <a:solidFill>
            <a:schemeClr val="tx1"/>
          </a:solidFill>
          <a:latin typeface="+mn-lt"/>
          <a:ea typeface="+mn-ea"/>
          <a:cs typeface="+mn-cs"/>
        </a:defRPr>
      </a:lvl2pPr>
      <a:lvl3pPr marL="913905" lvl="2" indent="0" algn="l">
        <a:defRPr sz="1799">
          <a:solidFill>
            <a:schemeClr val="tx1"/>
          </a:solidFill>
          <a:latin typeface="+mn-lt"/>
          <a:ea typeface="+mn-ea"/>
          <a:cs typeface="+mn-cs"/>
        </a:defRPr>
      </a:lvl3pPr>
      <a:lvl4pPr marL="1370858" lvl="3" indent="0" algn="l">
        <a:defRPr sz="1799">
          <a:solidFill>
            <a:schemeClr val="tx1"/>
          </a:solidFill>
          <a:latin typeface="+mn-lt"/>
          <a:ea typeface="+mn-ea"/>
          <a:cs typeface="+mn-cs"/>
        </a:defRPr>
      </a:lvl4pPr>
      <a:lvl5pPr marL="1827811" lvl="4" indent="0" algn="l">
        <a:defRPr sz="1799">
          <a:solidFill>
            <a:schemeClr val="tx1"/>
          </a:solidFill>
          <a:latin typeface="+mn-lt"/>
          <a:ea typeface="+mn-ea"/>
          <a:cs typeface="+mn-cs"/>
        </a:defRPr>
      </a:lvl5pPr>
      <a:lvl6pPr marL="2284764" lvl="5" indent="0" algn="l">
        <a:defRPr sz="1799">
          <a:solidFill>
            <a:schemeClr val="tx1"/>
          </a:solidFill>
          <a:latin typeface="+mn-lt"/>
          <a:ea typeface="+mn-ea"/>
          <a:cs typeface="+mn-cs"/>
        </a:defRPr>
      </a:lvl6pPr>
      <a:lvl7pPr marL="2741716" lvl="6" indent="0" algn="l">
        <a:defRPr sz="1799">
          <a:solidFill>
            <a:schemeClr val="tx1"/>
          </a:solidFill>
          <a:latin typeface="+mn-lt"/>
          <a:ea typeface="+mn-ea"/>
          <a:cs typeface="+mn-cs"/>
        </a:defRPr>
      </a:lvl7pPr>
      <a:lvl8pPr marL="3198668" lvl="7" indent="0" algn="l">
        <a:defRPr sz="1799">
          <a:solidFill>
            <a:schemeClr val="tx1"/>
          </a:solidFill>
          <a:latin typeface="+mn-lt"/>
          <a:ea typeface="+mn-ea"/>
          <a:cs typeface="+mn-cs"/>
        </a:defRPr>
      </a:lvl8pPr>
      <a:lvl9pPr marL="3655620" lvl="8" indent="0" algn="l">
        <a:defRPr sz="1799">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1"/>
        <p:cNvGrpSpPr/>
        <p:nvPr/>
      </p:nvGrpSpPr>
      <p:grpSpPr>
        <a:xfrm>
          <a:off x="0" y="0"/>
          <a:ext cx="0" cy="0"/>
          <a:chOff x="0" y="0"/>
          <a:chExt cx="0" cy="0"/>
        </a:xfrm>
      </p:grpSpPr>
      <p:sp>
        <p:nvSpPr>
          <p:cNvPr id="2" name="Shape 2"/>
          <p:cNvSpPr txBox="1">
            <a:spLocks noGrp="1"/>
          </p:cNvSpPr>
          <p:nvPr>
            <p:ph type="sldNum" idx="4"/>
          </p:nvPr>
        </p:nvSpPr>
        <p:spPr>
          <a:xfrm>
            <a:off x="14648272" y="10759710"/>
            <a:ext cx="4623942" cy="395968"/>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200"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160976901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defPPr/>
      <a:lvl1pPr lvl="0" algn="l">
        <a:lnSpc>
          <a:spcPct val="90000"/>
        </a:lnSpc>
        <a:buNone/>
        <a:defRPr sz="4400">
          <a:solidFill>
            <a:schemeClr val="tx1"/>
          </a:solidFill>
          <a:latin typeface="+mj-lt"/>
          <a:ea typeface="+mj-ea"/>
          <a:cs typeface="+mj-cs"/>
        </a:defRPr>
      </a:lvl1pPr>
    </p:titleStyle>
    <p:bodyStyle>
      <a:defPPr/>
      <a:lvl1pPr marL="228600" lvl="0" indent="-228600" algn="l">
        <a:lnSpc>
          <a:spcPct val="90000"/>
        </a:lnSpc>
        <a:spcBef>
          <a:spcPts val="1000"/>
        </a:spcBef>
        <a:buFont typeface="Arial"/>
        <a:buChar char="•"/>
        <a:defRPr sz="2800">
          <a:solidFill>
            <a:schemeClr val="tx1"/>
          </a:solidFill>
          <a:latin typeface="+mn-lt"/>
          <a:ea typeface="+mn-ea"/>
          <a:cs typeface="+mn-cs"/>
        </a:defRPr>
      </a:lvl1pPr>
      <a:lvl2pPr marL="685800" lvl="1" indent="-228600" algn="l">
        <a:lnSpc>
          <a:spcPct val="90000"/>
        </a:lnSpc>
        <a:spcBef>
          <a:spcPts val="500"/>
        </a:spcBef>
        <a:buFont typeface="Arial"/>
        <a:buChar char="•"/>
        <a:defRPr sz="2400">
          <a:solidFill>
            <a:schemeClr val="tx1"/>
          </a:solidFill>
          <a:latin typeface="+mn-lt"/>
          <a:ea typeface="+mn-ea"/>
          <a:cs typeface="+mn-cs"/>
        </a:defRPr>
      </a:lvl2pPr>
      <a:lvl3pPr marL="1143000" lvl="2" indent="-228600" algn="l">
        <a:lnSpc>
          <a:spcPct val="90000"/>
        </a:lnSpc>
        <a:spcBef>
          <a:spcPts val="500"/>
        </a:spcBef>
        <a:buFont typeface="Arial"/>
        <a:buChar char="•"/>
        <a:defRPr sz="2000">
          <a:solidFill>
            <a:schemeClr val="tx1"/>
          </a:solidFill>
          <a:latin typeface="+mn-lt"/>
          <a:ea typeface="+mn-ea"/>
          <a:cs typeface="+mn-cs"/>
        </a:defRPr>
      </a:lvl3pPr>
      <a:lvl4pPr marL="1600200" lvl="3" indent="-228600" algn="l">
        <a:lnSpc>
          <a:spcPct val="90000"/>
        </a:lnSpc>
        <a:spcBef>
          <a:spcPts val="500"/>
        </a:spcBef>
        <a:buFont typeface="Arial"/>
        <a:buChar char="•"/>
        <a:defRPr sz="1800">
          <a:solidFill>
            <a:schemeClr val="tx1"/>
          </a:solidFill>
          <a:latin typeface="+mn-lt"/>
          <a:ea typeface="+mn-ea"/>
          <a:cs typeface="+mn-cs"/>
        </a:defRPr>
      </a:lvl4pPr>
      <a:lvl5pPr marL="2057400" lvl="4" indent="-228600" algn="l">
        <a:lnSpc>
          <a:spcPct val="90000"/>
        </a:lnSpc>
        <a:spcBef>
          <a:spcPts val="500"/>
        </a:spcBef>
        <a:buFont typeface="Arial"/>
        <a:buChar char="•"/>
        <a:defRPr sz="1800">
          <a:solidFill>
            <a:schemeClr val="tx1"/>
          </a:solidFill>
          <a:latin typeface="+mn-lt"/>
          <a:ea typeface="+mn-ea"/>
          <a:cs typeface="+mn-cs"/>
        </a:defRPr>
      </a:lvl5pPr>
      <a:lvl6pPr marL="2514600" lvl="5" indent="-228600" algn="l">
        <a:lnSpc>
          <a:spcPct val="90000"/>
        </a:lnSpc>
        <a:spcBef>
          <a:spcPts val="500"/>
        </a:spcBef>
        <a:buFont typeface="Arial"/>
        <a:buChar char="•"/>
        <a:defRPr sz="1800">
          <a:solidFill>
            <a:schemeClr val="tx1"/>
          </a:solidFill>
          <a:latin typeface="+mn-lt"/>
          <a:ea typeface="+mn-ea"/>
          <a:cs typeface="+mn-cs"/>
        </a:defRPr>
      </a:lvl6pPr>
      <a:lvl7pPr marL="2971800" lvl="6" indent="-228600" algn="l">
        <a:lnSpc>
          <a:spcPct val="90000"/>
        </a:lnSpc>
        <a:spcBef>
          <a:spcPts val="500"/>
        </a:spcBef>
        <a:buFont typeface="Arial"/>
        <a:buChar char="•"/>
        <a:defRPr sz="1800">
          <a:solidFill>
            <a:schemeClr val="tx1"/>
          </a:solidFill>
          <a:latin typeface="+mn-lt"/>
          <a:ea typeface="+mn-ea"/>
          <a:cs typeface="+mn-cs"/>
        </a:defRPr>
      </a:lvl7pPr>
      <a:lvl8pPr marL="3429000" lvl="7" indent="-228600" algn="l">
        <a:lnSpc>
          <a:spcPct val="90000"/>
        </a:lnSpc>
        <a:spcBef>
          <a:spcPts val="500"/>
        </a:spcBef>
        <a:buFont typeface="Arial"/>
        <a:buChar char="•"/>
        <a:defRPr sz="1800">
          <a:solidFill>
            <a:schemeClr val="tx1"/>
          </a:solidFill>
          <a:latin typeface="+mn-lt"/>
          <a:ea typeface="+mn-ea"/>
          <a:cs typeface="+mn-cs"/>
        </a:defRPr>
      </a:lvl8pPr>
      <a:lvl9pPr marL="3886200" lvl="8" indent="-228600" algn="l">
        <a:lnSpc>
          <a:spcPct val="90000"/>
        </a:lnSpc>
        <a:spcBef>
          <a:spcPts val="500"/>
        </a:spcBef>
        <a:buFont typeface="Arial"/>
        <a:buChar char="•"/>
        <a:defRPr sz="1800">
          <a:solidFill>
            <a:schemeClr val="tx1"/>
          </a:solidFill>
          <a:latin typeface="+mn-lt"/>
          <a:ea typeface="+mn-ea"/>
          <a:cs typeface="+mn-cs"/>
        </a:defRPr>
      </a:lvl9pPr>
    </p:bodyStyle>
    <p:otherStyle>
      <a:defPPr/>
      <a:lvl1pPr marL="0" lvl="0" indent="0" algn="l">
        <a:defRPr sz="1800">
          <a:solidFill>
            <a:schemeClr val="tx1"/>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1"/>
        <p:cNvGrpSpPr/>
        <p:nvPr/>
      </p:nvGrpSpPr>
      <p:grpSpPr>
        <a:xfrm>
          <a:off x="0" y="0"/>
          <a:ext cx="0" cy="0"/>
          <a:chOff x="0" y="0"/>
          <a:chExt cx="0" cy="0"/>
        </a:xfrm>
      </p:grpSpPr>
      <p:sp>
        <p:nvSpPr>
          <p:cNvPr id="2" name="Shape 2"/>
          <p:cNvSpPr txBox="1">
            <a:spLocks noGrp="1"/>
          </p:cNvSpPr>
          <p:nvPr>
            <p:ph type="sldNum" idx="4"/>
          </p:nvPr>
        </p:nvSpPr>
        <p:spPr>
          <a:xfrm>
            <a:off x="14648272" y="10759710"/>
            <a:ext cx="4623942" cy="395968"/>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200"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6470372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defPPr/>
      <a:lvl1pPr lvl="0" algn="l">
        <a:lnSpc>
          <a:spcPct val="90000"/>
        </a:lnSpc>
        <a:buNone/>
        <a:defRPr sz="4400">
          <a:solidFill>
            <a:schemeClr val="tx1"/>
          </a:solidFill>
          <a:latin typeface="+mj-lt"/>
          <a:ea typeface="+mj-ea"/>
          <a:cs typeface="+mj-cs"/>
        </a:defRPr>
      </a:lvl1pPr>
    </p:titleStyle>
    <p:bodyStyle>
      <a:defPPr/>
      <a:lvl1pPr marL="228600" lvl="0" indent="-228600" algn="l">
        <a:lnSpc>
          <a:spcPct val="90000"/>
        </a:lnSpc>
        <a:spcBef>
          <a:spcPts val="1000"/>
        </a:spcBef>
        <a:buFont typeface="Arial"/>
        <a:buChar char="•"/>
        <a:defRPr sz="2800">
          <a:solidFill>
            <a:schemeClr val="tx1"/>
          </a:solidFill>
          <a:latin typeface="+mn-lt"/>
          <a:ea typeface="+mn-ea"/>
          <a:cs typeface="+mn-cs"/>
        </a:defRPr>
      </a:lvl1pPr>
      <a:lvl2pPr marL="685800" lvl="1" indent="-228600" algn="l">
        <a:lnSpc>
          <a:spcPct val="90000"/>
        </a:lnSpc>
        <a:spcBef>
          <a:spcPts val="500"/>
        </a:spcBef>
        <a:buFont typeface="Arial"/>
        <a:buChar char="•"/>
        <a:defRPr sz="2400">
          <a:solidFill>
            <a:schemeClr val="tx1"/>
          </a:solidFill>
          <a:latin typeface="+mn-lt"/>
          <a:ea typeface="+mn-ea"/>
          <a:cs typeface="+mn-cs"/>
        </a:defRPr>
      </a:lvl2pPr>
      <a:lvl3pPr marL="1143000" lvl="2" indent="-228600" algn="l">
        <a:lnSpc>
          <a:spcPct val="90000"/>
        </a:lnSpc>
        <a:spcBef>
          <a:spcPts val="500"/>
        </a:spcBef>
        <a:buFont typeface="Arial"/>
        <a:buChar char="•"/>
        <a:defRPr sz="2000">
          <a:solidFill>
            <a:schemeClr val="tx1"/>
          </a:solidFill>
          <a:latin typeface="+mn-lt"/>
          <a:ea typeface="+mn-ea"/>
          <a:cs typeface="+mn-cs"/>
        </a:defRPr>
      </a:lvl3pPr>
      <a:lvl4pPr marL="1600200" lvl="3" indent="-228600" algn="l">
        <a:lnSpc>
          <a:spcPct val="90000"/>
        </a:lnSpc>
        <a:spcBef>
          <a:spcPts val="500"/>
        </a:spcBef>
        <a:buFont typeface="Arial"/>
        <a:buChar char="•"/>
        <a:defRPr sz="1800">
          <a:solidFill>
            <a:schemeClr val="tx1"/>
          </a:solidFill>
          <a:latin typeface="+mn-lt"/>
          <a:ea typeface="+mn-ea"/>
          <a:cs typeface="+mn-cs"/>
        </a:defRPr>
      </a:lvl4pPr>
      <a:lvl5pPr marL="2057400" lvl="4" indent="-228600" algn="l">
        <a:lnSpc>
          <a:spcPct val="90000"/>
        </a:lnSpc>
        <a:spcBef>
          <a:spcPts val="500"/>
        </a:spcBef>
        <a:buFont typeface="Arial"/>
        <a:buChar char="•"/>
        <a:defRPr sz="1800">
          <a:solidFill>
            <a:schemeClr val="tx1"/>
          </a:solidFill>
          <a:latin typeface="+mn-lt"/>
          <a:ea typeface="+mn-ea"/>
          <a:cs typeface="+mn-cs"/>
        </a:defRPr>
      </a:lvl5pPr>
      <a:lvl6pPr marL="2514600" lvl="5" indent="-228600" algn="l">
        <a:lnSpc>
          <a:spcPct val="90000"/>
        </a:lnSpc>
        <a:spcBef>
          <a:spcPts val="500"/>
        </a:spcBef>
        <a:buFont typeface="Arial"/>
        <a:buChar char="•"/>
        <a:defRPr sz="1800">
          <a:solidFill>
            <a:schemeClr val="tx1"/>
          </a:solidFill>
          <a:latin typeface="+mn-lt"/>
          <a:ea typeface="+mn-ea"/>
          <a:cs typeface="+mn-cs"/>
        </a:defRPr>
      </a:lvl6pPr>
      <a:lvl7pPr marL="2971800" lvl="6" indent="-228600" algn="l">
        <a:lnSpc>
          <a:spcPct val="90000"/>
        </a:lnSpc>
        <a:spcBef>
          <a:spcPts val="500"/>
        </a:spcBef>
        <a:buFont typeface="Arial"/>
        <a:buChar char="•"/>
        <a:defRPr sz="1800">
          <a:solidFill>
            <a:schemeClr val="tx1"/>
          </a:solidFill>
          <a:latin typeface="+mn-lt"/>
          <a:ea typeface="+mn-ea"/>
          <a:cs typeface="+mn-cs"/>
        </a:defRPr>
      </a:lvl7pPr>
      <a:lvl8pPr marL="3429000" lvl="7" indent="-228600" algn="l">
        <a:lnSpc>
          <a:spcPct val="90000"/>
        </a:lnSpc>
        <a:spcBef>
          <a:spcPts val="500"/>
        </a:spcBef>
        <a:buFont typeface="Arial"/>
        <a:buChar char="•"/>
        <a:defRPr sz="1800">
          <a:solidFill>
            <a:schemeClr val="tx1"/>
          </a:solidFill>
          <a:latin typeface="+mn-lt"/>
          <a:ea typeface="+mn-ea"/>
          <a:cs typeface="+mn-cs"/>
        </a:defRPr>
      </a:lvl8pPr>
      <a:lvl9pPr marL="3886200" lvl="8" indent="-228600" algn="l">
        <a:lnSpc>
          <a:spcPct val="90000"/>
        </a:lnSpc>
        <a:spcBef>
          <a:spcPts val="500"/>
        </a:spcBef>
        <a:buFont typeface="Arial"/>
        <a:buChar char="•"/>
        <a:defRPr sz="1800">
          <a:solidFill>
            <a:schemeClr val="tx1"/>
          </a:solidFill>
          <a:latin typeface="+mn-lt"/>
          <a:ea typeface="+mn-ea"/>
          <a:cs typeface="+mn-cs"/>
        </a:defRPr>
      </a:lvl9pPr>
    </p:bodyStyle>
    <p:otherStyle>
      <a:defPPr/>
      <a:lvl1pPr marL="0" lvl="0" indent="0" algn="l">
        <a:defRPr sz="1800">
          <a:solidFill>
            <a:schemeClr val="tx1"/>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GroupShape 1"/>
        <p:cNvGrpSpPr/>
        <p:nvPr/>
      </p:nvGrpSpPr>
      <p:grpSpPr>
        <a:xfrm>
          <a:off x="0" y="0"/>
          <a:ext cx="0" cy="0"/>
          <a:chOff x="0" y="0"/>
          <a:chExt cx="0" cy="0"/>
        </a:xfrm>
      </p:grpSpPr>
      <p:sp>
        <p:nvSpPr>
          <p:cNvPr id="2" name="Shape 2"/>
          <p:cNvSpPr txBox="1">
            <a:spLocks noGrp="1"/>
          </p:cNvSpPr>
          <p:nvPr>
            <p:ph type="sldNum" idx="4"/>
          </p:nvPr>
        </p:nvSpPr>
        <p:spPr>
          <a:xfrm>
            <a:off x="14648272" y="10759710"/>
            <a:ext cx="4623942" cy="395968"/>
          </a:xfrm>
          <a:prstGeom prst="rect">
            <a:avLst/>
          </a:prstGeom>
        </p:spPr>
        <p:txBody>
          <a:bodyPr lIns="91440" tIns="45720" rIns="91440" bIns="45720"/>
          <a:lstStyle>
            <a:defPPr/>
            <a:lvl1pPr marR="0" lvl="0" algn="r">
              <a:lnSpc>
                <a:spcPct val="100000"/>
              </a:lnSpc>
              <a:spcBef>
                <a:spcPts val="0"/>
              </a:spcBef>
              <a:spcAft>
                <a:spcPts val="0"/>
              </a:spcAft>
              <a:buClr>
                <a:srgbClr val="000000"/>
              </a:buClr>
              <a:buFont typeface="Arial"/>
              <a:defRPr sz="1200" b="0" i="0" u="none" strike="noStrike" cap="none">
                <a:solidFill>
                  <a:schemeClr val="bg2">
                    <a:lumMod val="50000"/>
                  </a:schemeClr>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1200" cap="none" spc="0" normalizeH="0" baseline="0" noProof="0">
                <a:ln>
                  <a:noFill/>
                </a:ln>
                <a:solidFill>
                  <a:srgbClr val="E7E6E6">
                    <a:lumMod val="50000"/>
                  </a:srgbClr>
                </a:solidFill>
                <a:effectLst/>
                <a:uLnTx/>
                <a:uFillTx/>
                <a:latin typeface="Arial"/>
                <a:cs typeface="Arial"/>
              </a:rPr>
              <a:t>‹#›</a:t>
            </a:r>
          </a:p>
        </p:txBody>
      </p:sp>
    </p:spTree>
    <p:extLst>
      <p:ext uri="{BB962C8B-B14F-4D97-AF65-F5344CB8AC3E}">
        <p14:creationId xmlns:p14="http://schemas.microsoft.com/office/powerpoint/2010/main" val="399726950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Lst>
  <p:txStyles>
    <p:titleStyle>
      <a:defPPr/>
      <a:lvl1pPr lvl="0" algn="l">
        <a:lnSpc>
          <a:spcPct val="90000"/>
        </a:lnSpc>
        <a:buNone/>
        <a:defRPr sz="4400">
          <a:solidFill>
            <a:schemeClr val="tx1"/>
          </a:solidFill>
          <a:latin typeface="+mj-lt"/>
          <a:ea typeface="+mj-ea"/>
          <a:cs typeface="+mj-cs"/>
        </a:defRPr>
      </a:lvl1pPr>
    </p:titleStyle>
    <p:bodyStyle>
      <a:defPPr/>
      <a:lvl1pPr marL="228600" lvl="0" indent="-228600" algn="l">
        <a:lnSpc>
          <a:spcPct val="90000"/>
        </a:lnSpc>
        <a:spcBef>
          <a:spcPts val="1000"/>
        </a:spcBef>
        <a:buFont typeface="Arial"/>
        <a:buChar char="•"/>
        <a:defRPr sz="2800">
          <a:solidFill>
            <a:schemeClr val="tx1"/>
          </a:solidFill>
          <a:latin typeface="+mn-lt"/>
          <a:ea typeface="+mn-ea"/>
          <a:cs typeface="+mn-cs"/>
        </a:defRPr>
      </a:lvl1pPr>
      <a:lvl2pPr marL="685800" lvl="1" indent="-228600" algn="l">
        <a:lnSpc>
          <a:spcPct val="90000"/>
        </a:lnSpc>
        <a:spcBef>
          <a:spcPts val="500"/>
        </a:spcBef>
        <a:buFont typeface="Arial"/>
        <a:buChar char="•"/>
        <a:defRPr sz="2400">
          <a:solidFill>
            <a:schemeClr val="tx1"/>
          </a:solidFill>
          <a:latin typeface="+mn-lt"/>
          <a:ea typeface="+mn-ea"/>
          <a:cs typeface="+mn-cs"/>
        </a:defRPr>
      </a:lvl2pPr>
      <a:lvl3pPr marL="1143000" lvl="2" indent="-228600" algn="l">
        <a:lnSpc>
          <a:spcPct val="90000"/>
        </a:lnSpc>
        <a:spcBef>
          <a:spcPts val="500"/>
        </a:spcBef>
        <a:buFont typeface="Arial"/>
        <a:buChar char="•"/>
        <a:defRPr sz="2000">
          <a:solidFill>
            <a:schemeClr val="tx1"/>
          </a:solidFill>
          <a:latin typeface="+mn-lt"/>
          <a:ea typeface="+mn-ea"/>
          <a:cs typeface="+mn-cs"/>
        </a:defRPr>
      </a:lvl3pPr>
      <a:lvl4pPr marL="1600200" lvl="3" indent="-228600" algn="l">
        <a:lnSpc>
          <a:spcPct val="90000"/>
        </a:lnSpc>
        <a:spcBef>
          <a:spcPts val="500"/>
        </a:spcBef>
        <a:buFont typeface="Arial"/>
        <a:buChar char="•"/>
        <a:defRPr sz="1800">
          <a:solidFill>
            <a:schemeClr val="tx1"/>
          </a:solidFill>
          <a:latin typeface="+mn-lt"/>
          <a:ea typeface="+mn-ea"/>
          <a:cs typeface="+mn-cs"/>
        </a:defRPr>
      </a:lvl4pPr>
      <a:lvl5pPr marL="2057400" lvl="4" indent="-228600" algn="l">
        <a:lnSpc>
          <a:spcPct val="90000"/>
        </a:lnSpc>
        <a:spcBef>
          <a:spcPts val="500"/>
        </a:spcBef>
        <a:buFont typeface="Arial"/>
        <a:buChar char="•"/>
        <a:defRPr sz="1800">
          <a:solidFill>
            <a:schemeClr val="tx1"/>
          </a:solidFill>
          <a:latin typeface="+mn-lt"/>
          <a:ea typeface="+mn-ea"/>
          <a:cs typeface="+mn-cs"/>
        </a:defRPr>
      </a:lvl5pPr>
      <a:lvl6pPr marL="2514600" lvl="5" indent="-228600" algn="l">
        <a:lnSpc>
          <a:spcPct val="90000"/>
        </a:lnSpc>
        <a:spcBef>
          <a:spcPts val="500"/>
        </a:spcBef>
        <a:buFont typeface="Arial"/>
        <a:buChar char="•"/>
        <a:defRPr sz="1800">
          <a:solidFill>
            <a:schemeClr val="tx1"/>
          </a:solidFill>
          <a:latin typeface="+mn-lt"/>
          <a:ea typeface="+mn-ea"/>
          <a:cs typeface="+mn-cs"/>
        </a:defRPr>
      </a:lvl6pPr>
      <a:lvl7pPr marL="2971800" lvl="6" indent="-228600" algn="l">
        <a:lnSpc>
          <a:spcPct val="90000"/>
        </a:lnSpc>
        <a:spcBef>
          <a:spcPts val="500"/>
        </a:spcBef>
        <a:buFont typeface="Arial"/>
        <a:buChar char="•"/>
        <a:defRPr sz="1800">
          <a:solidFill>
            <a:schemeClr val="tx1"/>
          </a:solidFill>
          <a:latin typeface="+mn-lt"/>
          <a:ea typeface="+mn-ea"/>
          <a:cs typeface="+mn-cs"/>
        </a:defRPr>
      </a:lvl7pPr>
      <a:lvl8pPr marL="3429000" lvl="7" indent="-228600" algn="l">
        <a:lnSpc>
          <a:spcPct val="90000"/>
        </a:lnSpc>
        <a:spcBef>
          <a:spcPts val="500"/>
        </a:spcBef>
        <a:buFont typeface="Arial"/>
        <a:buChar char="•"/>
        <a:defRPr sz="1800">
          <a:solidFill>
            <a:schemeClr val="tx1"/>
          </a:solidFill>
          <a:latin typeface="+mn-lt"/>
          <a:ea typeface="+mn-ea"/>
          <a:cs typeface="+mn-cs"/>
        </a:defRPr>
      </a:lvl8pPr>
      <a:lvl9pPr marL="3886200" lvl="8" indent="-228600" algn="l">
        <a:lnSpc>
          <a:spcPct val="90000"/>
        </a:lnSpc>
        <a:spcBef>
          <a:spcPts val="500"/>
        </a:spcBef>
        <a:buFont typeface="Arial"/>
        <a:buChar char="•"/>
        <a:defRPr sz="1800">
          <a:solidFill>
            <a:schemeClr val="tx1"/>
          </a:solidFill>
          <a:latin typeface="+mn-lt"/>
          <a:ea typeface="+mn-ea"/>
          <a:cs typeface="+mn-cs"/>
        </a:defRPr>
      </a:lvl9pPr>
    </p:bodyStyle>
    <p:otherStyle>
      <a:defPPr/>
      <a:lvl1pPr marL="0" lvl="0" indent="0" algn="l">
        <a:defRPr sz="1800">
          <a:solidFill>
            <a:schemeClr val="tx1"/>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vmlDrawing" Target="../drawings/vmlDrawing1.vml"/><Relationship Id="rId6" Type="http://schemas.openxmlformats.org/officeDocument/2006/relationships/image" Target="../media/image34.wmf"/><Relationship Id="rId5" Type="http://schemas.openxmlformats.org/officeDocument/2006/relationships/oleObject" Target="../embeddings/oleObject1.bin"/><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GroupShape 165"/>
        <p:cNvGrpSpPr/>
        <p:nvPr/>
      </p:nvGrpSpPr>
      <p:grpSpPr>
        <a:xfrm>
          <a:off x="0" y="0"/>
          <a:ext cx="0" cy="0"/>
          <a:chOff x="0" y="0"/>
          <a:chExt cx="0" cy="0"/>
        </a:xfrm>
      </p:grpSpPr>
      <p:sp>
        <p:nvSpPr>
          <p:cNvPr id="166" name="Shape 166"/>
          <p:cNvSpPr txBox="1">
            <a:spLocks noGrp="1"/>
          </p:cNvSpPr>
          <p:nvPr>
            <p:ph type="title" idx="1"/>
          </p:nvPr>
        </p:nvSpPr>
        <p:spPr>
          <a:prstGeom prst="rect">
            <a:avLst/>
          </a:prstGeom>
        </p:spPr>
        <p:txBody>
          <a:bodyPr>
            <a:noAutofit/>
          </a:bodyPr>
          <a:lstStyle>
            <a:defPPr/>
            <a:lvl1pPr lvl="0"/>
          </a:lstStyle>
          <a:p>
            <a:r>
              <a:rPr lang="ru-RU" sz="4400" dirty="0"/>
              <a:t>Модернизация электромагнитной форсунки газового двигателя автотракторной техники</a:t>
            </a:r>
          </a:p>
        </p:txBody>
      </p:sp>
      <p:sp>
        <p:nvSpPr>
          <p:cNvPr id="167" name="Shape 167"/>
          <p:cNvSpPr txBox="1">
            <a:spLocks noGrp="1"/>
          </p:cNvSpPr>
          <p:nvPr>
            <p:ph type="subTitle" idx="7"/>
          </p:nvPr>
        </p:nvSpPr>
        <p:spPr>
          <a:prstGeom prst="rect">
            <a:avLst/>
          </a:prstGeom>
        </p:spPr>
        <p:txBody>
          <a:bodyPr/>
          <a:lstStyle>
            <a:defPPr/>
            <a:lvl1pPr lvl="0"/>
          </a:lstStyle>
          <a:p>
            <a:r>
              <a:rPr lang="ru-RU" dirty="0" smtClean="0"/>
              <a:t>Шинкарев Даниил Максимович</a:t>
            </a:r>
          </a:p>
          <a:p>
            <a:r>
              <a:rPr lang="ru-RU" dirty="0" smtClean="0"/>
              <a:t>ФГБОУ ВО </a:t>
            </a:r>
            <a:r>
              <a:rPr lang="ru-RU" dirty="0" err="1" smtClean="0"/>
              <a:t>СПбГАУ</a:t>
            </a:r>
            <a:endParaRPr lang="ru-RU" dirty="0" smtClean="0"/>
          </a:p>
          <a:p>
            <a:r>
              <a:rPr lang="ru-RU" dirty="0"/>
              <a:t>Инженерно-технологический факультет</a:t>
            </a:r>
          </a:p>
          <a:p>
            <a:r>
              <a:rPr lang="ru-RU" dirty="0" smtClean="0"/>
              <a:t>ЭТТМиК</a:t>
            </a:r>
          </a:p>
          <a:p>
            <a:r>
              <a:rPr lang="ru-RU" dirty="0" smtClean="0"/>
              <a:t>Санкт-Петербург-Пушкин</a:t>
            </a:r>
          </a:p>
          <a:p>
            <a:r>
              <a:rPr lang="ru-RU" dirty="0" smtClean="0"/>
              <a:t>2023</a:t>
            </a:r>
            <a:endParaRPr lang="ru-RU" dirty="0"/>
          </a:p>
          <a:p>
            <a:endParaRPr dirty="0"/>
          </a:p>
        </p:txBody>
      </p:sp>
      <p:sp>
        <p:nvSpPr>
          <p:cNvPr id="168" name="Shape 168"/>
          <p:cNvSpPr txBox="1">
            <a:spLocks noGrp="1"/>
          </p:cNvSpPr>
          <p:nvPr>
            <p:ph type="body" idx="8"/>
          </p:nvPr>
        </p:nvSpPr>
        <p:spPr>
          <a:prstGeom prst="rect">
            <a:avLst/>
          </a:prstGeom>
        </p:spPr>
        <p:txBody>
          <a:bodyPr/>
          <a:lstStyle>
            <a:defPPr/>
            <a:lvl1pPr lvl="0"/>
          </a:lstStyle>
          <a:p>
            <a:endParaRPr/>
          </a:p>
        </p:txBody>
      </p:sp>
      <p:pic>
        <p:nvPicPr>
          <p:cNvPr id="7" name="Picture 21"/>
          <p:cNvPicPr>
            <a:picLocks noChangeAspect="1" noChangeArrowheads="1"/>
          </p:cNvPicPr>
          <p:nvPr/>
        </p:nvPicPr>
        <p:blipFill>
          <a:blip r:embed="rId3"/>
          <a:srcRect/>
          <a:stretch>
            <a:fillRect/>
          </a:stretch>
        </p:blipFill>
        <p:spPr bwMode="auto">
          <a:xfrm>
            <a:off x="8993690" y="2409299"/>
            <a:ext cx="6962792" cy="2330346"/>
          </a:xfrm>
          <a:prstGeom prst="rect">
            <a:avLst/>
          </a:prstGeom>
          <a:noFill/>
        </p:spPr>
      </p:pic>
      <p:pic>
        <p:nvPicPr>
          <p:cNvPr id="8" name="Picture 20"/>
          <p:cNvPicPr>
            <a:picLocks noChangeAspect="1" noChangeArrowheads="1"/>
          </p:cNvPicPr>
          <p:nvPr/>
        </p:nvPicPr>
        <p:blipFill>
          <a:blip r:embed="rId4"/>
          <a:srcRect/>
          <a:stretch>
            <a:fillRect/>
          </a:stretch>
        </p:blipFill>
        <p:spPr bwMode="auto">
          <a:xfrm>
            <a:off x="16860768" y="2409299"/>
            <a:ext cx="2921886" cy="2330346"/>
          </a:xfrm>
          <a:prstGeom prst="rect">
            <a:avLst/>
          </a:prstGeom>
          <a:noFill/>
        </p:spPr>
      </p:pic>
      <p:pic>
        <p:nvPicPr>
          <p:cNvPr id="9" name="Picture 47"/>
          <p:cNvPicPr>
            <a:picLocks noChangeAspect="1" noChangeArrowheads="1"/>
          </p:cNvPicPr>
          <p:nvPr/>
        </p:nvPicPr>
        <p:blipFill>
          <a:blip r:embed="rId5"/>
          <a:srcRect/>
          <a:stretch>
            <a:fillRect/>
          </a:stretch>
        </p:blipFill>
        <p:spPr bwMode="auto">
          <a:xfrm>
            <a:off x="8993690" y="5500158"/>
            <a:ext cx="6962792" cy="2486682"/>
          </a:xfrm>
          <a:prstGeom prst="rect">
            <a:avLst/>
          </a:prstGeom>
          <a:noFill/>
        </p:spPr>
      </p:pic>
      <p:pic>
        <p:nvPicPr>
          <p:cNvPr id="10" name="Picture 46"/>
          <p:cNvPicPr>
            <a:picLocks noChangeAspect="1" noChangeArrowheads="1"/>
          </p:cNvPicPr>
          <p:nvPr/>
        </p:nvPicPr>
        <p:blipFill>
          <a:blip r:embed="rId6"/>
          <a:srcRect/>
          <a:stretch>
            <a:fillRect/>
          </a:stretch>
        </p:blipFill>
        <p:spPr bwMode="auto">
          <a:xfrm>
            <a:off x="16860768" y="5500158"/>
            <a:ext cx="2921886" cy="2486682"/>
          </a:xfrm>
          <a:prstGeom prst="rect">
            <a:avLst/>
          </a:prstGeom>
          <a:noFill/>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64204" y="8248088"/>
            <a:ext cx="5842350" cy="265803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GroupShape 169"/>
        <p:cNvGrpSpPr/>
        <p:nvPr/>
      </p:nvGrpSpPr>
      <p:grpSpPr>
        <a:xfrm>
          <a:off x="0" y="0"/>
          <a:ext cx="0" cy="0"/>
          <a:chOff x="0" y="0"/>
          <a:chExt cx="0" cy="0"/>
        </a:xfrm>
      </p:grpSpPr>
      <p:sp>
        <p:nvSpPr>
          <p:cNvPr id="171" name="Shape 171"/>
          <p:cNvSpPr txBox="1">
            <a:spLocks noGrp="1"/>
          </p:cNvSpPr>
          <p:nvPr>
            <p:ph type="title" idx="1"/>
          </p:nvPr>
        </p:nvSpPr>
        <p:spPr>
          <a:prstGeom prst="rect">
            <a:avLst/>
          </a:prstGeom>
        </p:spPr>
        <p:txBody>
          <a:bodyPr/>
          <a:lstStyle>
            <a:defPPr/>
            <a:lvl1pPr lvl="0"/>
          </a:lstStyle>
          <a:p>
            <a:r>
              <a:rPr b="1"/>
              <a:t>Актуальность проекта</a:t>
            </a:r>
          </a:p>
        </p:txBody>
      </p:sp>
      <p:sp>
        <p:nvSpPr>
          <p:cNvPr id="172" name="Shape 172"/>
          <p:cNvSpPr txBox="1">
            <a:spLocks noGrp="1"/>
          </p:cNvSpPr>
          <p:nvPr>
            <p:ph type="body" idx="2"/>
          </p:nvPr>
        </p:nvSpPr>
        <p:spPr>
          <a:prstGeom prst="rect">
            <a:avLst/>
          </a:prstGeom>
        </p:spPr>
        <p:txBody>
          <a:bodyPr/>
          <a:lstStyle>
            <a:defPPr/>
            <a:lvl1pPr lvl="0"/>
          </a:lstStyle>
          <a:p>
            <a:pPr marL="0" indent="450000" algn="just">
              <a:lnSpc>
                <a:spcPct val="150000"/>
              </a:lnSpc>
              <a:spcBef>
                <a:spcPts val="0"/>
              </a:spcBef>
            </a:pPr>
            <a:r>
              <a:rPr lang="ru-RU" sz="2800" dirty="0" smtClean="0">
                <a:latin typeface="Times New Roman" panose="02020603050405020304" pitchFamily="18" charset="0"/>
                <a:cs typeface="Times New Roman" panose="02020603050405020304" pitchFamily="18" charset="0"/>
              </a:rPr>
              <a:t>Государственная программа </a:t>
            </a:r>
            <a:r>
              <a:rPr lang="ru-RU" sz="2800" dirty="0">
                <a:latin typeface="Times New Roman" panose="02020603050405020304" pitchFamily="18" charset="0"/>
                <a:cs typeface="Times New Roman" panose="02020603050405020304" pitchFamily="18" charset="0"/>
              </a:rPr>
              <a:t>Российской Федерации «Внедрение газомоторной техники с разделением на отдельные подпрограммы по автомобильному, железнодорожному, морскому, речному, авиационному транспорту и технике специального назначения» на период до 2025 г. предусматривает приоритетное развитие и внедрение в отечественную отрасль автомобильного транспорта новых высокоэффективных, экологически чистых технологий сжигания газового топлива (природного газа).</a:t>
            </a:r>
            <a:endParaRPr sz="2800" dirty="0">
              <a:latin typeface="Times New Roman" panose="02020603050405020304" pitchFamily="18" charset="0"/>
              <a:cs typeface="Times New Roman" panose="02020603050405020304" pitchFamily="18" charset="0"/>
            </a:endParaRPr>
          </a:p>
        </p:txBody>
      </p:sp>
      <p:pic>
        <p:nvPicPr>
          <p:cNvPr id="6152" name="Picture 8" descr="Файл:Coat of Arms of the Russian Federation 2.svg — В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7699" y="2942400"/>
            <a:ext cx="5986494" cy="65774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GroupShape 169"/>
        <p:cNvGrpSpPr/>
        <p:nvPr/>
      </p:nvGrpSpPr>
      <p:grpSpPr>
        <a:xfrm>
          <a:off x="0" y="0"/>
          <a:ext cx="0" cy="0"/>
          <a:chOff x="0" y="0"/>
          <a:chExt cx="0" cy="0"/>
        </a:xfrm>
      </p:grpSpPr>
      <p:sp>
        <p:nvSpPr>
          <p:cNvPr id="171" name="Shape 171"/>
          <p:cNvSpPr txBox="1">
            <a:spLocks noGrp="1"/>
          </p:cNvSpPr>
          <p:nvPr>
            <p:ph type="title" idx="1"/>
          </p:nvPr>
        </p:nvSpPr>
        <p:spPr>
          <a:prstGeom prst="rect">
            <a:avLst/>
          </a:prstGeom>
        </p:spPr>
        <p:txBody>
          <a:bodyPr/>
          <a:lstStyle>
            <a:defPPr/>
            <a:lvl1pPr lvl="0"/>
          </a:lstStyle>
          <a:p>
            <a:r>
              <a:rPr b="1"/>
              <a:t>Актуальность проекта</a:t>
            </a:r>
          </a:p>
        </p:txBody>
      </p:sp>
      <p:sp>
        <p:nvSpPr>
          <p:cNvPr id="172" name="Shape 172"/>
          <p:cNvSpPr txBox="1">
            <a:spLocks noGrp="1"/>
          </p:cNvSpPr>
          <p:nvPr>
            <p:ph type="body" idx="2"/>
          </p:nvPr>
        </p:nvSpPr>
        <p:spPr>
          <a:prstGeom prst="rect">
            <a:avLst/>
          </a:prstGeom>
        </p:spPr>
        <p:txBody>
          <a:bodyPr/>
          <a:lstStyle>
            <a:defPPr/>
            <a:lvl1pPr lvl="0"/>
          </a:lstStyle>
          <a:p>
            <a:pPr marL="0" indent="450000" algn="just">
              <a:lnSpc>
                <a:spcPct val="150000"/>
              </a:lnSpc>
              <a:spcBef>
                <a:spcPts val="0"/>
              </a:spcBef>
            </a:pPr>
            <a:r>
              <a:rPr lang="ru-RU" sz="2800" dirty="0"/>
              <a:t>В этой связи </a:t>
            </a:r>
            <a:r>
              <a:rPr lang="ru-RU" sz="2800" b="1" dirty="0"/>
              <a:t>газ является оплотом </a:t>
            </a:r>
            <a:r>
              <a:rPr lang="ru-RU" sz="2800" b="1" dirty="0" smtClean="0"/>
              <a:t>нашей стратегии</a:t>
            </a:r>
            <a:r>
              <a:rPr lang="ru-RU" sz="2800" dirty="0"/>
              <a:t>. Газовая отрасль </a:t>
            </a:r>
            <a:r>
              <a:rPr lang="ru-RU" sz="2800" dirty="0" smtClean="0"/>
              <a:t>РФ включает полный цикл </a:t>
            </a:r>
            <a:r>
              <a:rPr lang="ru-RU" sz="2800" dirty="0"/>
              <a:t>– от добычи природного газа до сбыта, а </a:t>
            </a:r>
            <a:r>
              <a:rPr lang="ru-RU" sz="2800" dirty="0" smtClean="0"/>
              <a:t>также транспорт </a:t>
            </a:r>
            <a:r>
              <a:rPr lang="ru-RU" sz="2800" dirty="0"/>
              <a:t>и </a:t>
            </a:r>
            <a:r>
              <a:rPr lang="ru-RU" sz="2800" dirty="0" err="1"/>
              <a:t>трейдинг</a:t>
            </a:r>
            <a:r>
              <a:rPr lang="ru-RU" sz="2800" dirty="0"/>
              <a:t> сжиженного природного </a:t>
            </a:r>
            <a:r>
              <a:rPr lang="ru-RU" sz="2800" dirty="0" smtClean="0"/>
              <a:t>газа (СПГ</a:t>
            </a:r>
            <a:r>
              <a:rPr lang="ru-RU" sz="2800" dirty="0"/>
              <a:t>), </a:t>
            </a:r>
            <a:r>
              <a:rPr lang="ru-RU" sz="2800" dirty="0" smtClean="0"/>
              <a:t>производство электроэнергии </a:t>
            </a:r>
            <a:r>
              <a:rPr lang="ru-RU" sz="2800" dirty="0"/>
              <a:t>на </a:t>
            </a:r>
            <a:r>
              <a:rPr lang="ru-RU" sz="2800" dirty="0" smtClean="0"/>
              <a:t>газовых электростанциях</a:t>
            </a:r>
            <a:r>
              <a:rPr lang="ru-RU" sz="2800" dirty="0"/>
              <a:t>, поставки природного </a:t>
            </a:r>
            <a:r>
              <a:rPr lang="ru-RU" sz="2800" dirty="0" smtClean="0"/>
              <a:t>газа физическим </a:t>
            </a:r>
            <a:r>
              <a:rPr lang="ru-RU" sz="2800" dirty="0"/>
              <a:t>лицам и предприятиям, решения </a:t>
            </a:r>
            <a:r>
              <a:rPr lang="ru-RU" sz="2800" dirty="0" smtClean="0"/>
              <a:t>для использования сжиженного природного </a:t>
            </a:r>
            <a:r>
              <a:rPr lang="ru-RU" sz="2800" dirty="0"/>
              <a:t>газа </a:t>
            </a:r>
            <a:r>
              <a:rPr lang="ru-RU" sz="2800" dirty="0" smtClean="0"/>
              <a:t>в качестве </a:t>
            </a:r>
            <a:r>
              <a:rPr lang="ru-RU" sz="2800" dirty="0"/>
              <a:t>моторного топлива для таких </a:t>
            </a:r>
            <a:r>
              <a:rPr lang="ru-RU" sz="2800" dirty="0" smtClean="0"/>
              <a:t>видов транспорта, как автомобильный, железнодорожный, судовой </a:t>
            </a:r>
            <a:r>
              <a:rPr lang="ru-RU" sz="2800" dirty="0"/>
              <a:t>и </a:t>
            </a:r>
            <a:r>
              <a:rPr lang="ru-RU" sz="2800" dirty="0" smtClean="0"/>
              <a:t>авиационный.</a:t>
            </a:r>
          </a:p>
        </p:txBody>
      </p:sp>
      <p:pic>
        <p:nvPicPr>
          <p:cNvPr id="7170" name="Picture 2" descr="https://upload.wikimedia.org/wikipedia/ru/thumb/2/2d/Gazprom-Logo-rus.svg/1024px-Gazprom-Logo-ru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6255" y="2942400"/>
            <a:ext cx="7089380" cy="3482382"/>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6476" y="7801171"/>
            <a:ext cx="9688939" cy="1614823"/>
          </a:xfrm>
          <a:prstGeom prst="rect">
            <a:avLst/>
          </a:prstGeom>
        </p:spPr>
      </p:pic>
    </p:spTree>
    <p:extLst>
      <p:ext uri="{BB962C8B-B14F-4D97-AF65-F5344CB8AC3E}">
        <p14:creationId xmlns:p14="http://schemas.microsoft.com/office/powerpoint/2010/main" val="1281184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GroupShape 169"/>
        <p:cNvGrpSpPr/>
        <p:nvPr/>
      </p:nvGrpSpPr>
      <p:grpSpPr>
        <a:xfrm>
          <a:off x="0" y="0"/>
          <a:ext cx="0" cy="0"/>
          <a:chOff x="0" y="0"/>
          <a:chExt cx="0" cy="0"/>
        </a:xfrm>
      </p:grpSpPr>
      <p:sp>
        <p:nvSpPr>
          <p:cNvPr id="171" name="Shape 171"/>
          <p:cNvSpPr txBox="1">
            <a:spLocks noGrp="1"/>
          </p:cNvSpPr>
          <p:nvPr>
            <p:ph type="title" idx="1"/>
          </p:nvPr>
        </p:nvSpPr>
        <p:spPr>
          <a:prstGeom prst="rect">
            <a:avLst/>
          </a:prstGeom>
        </p:spPr>
        <p:txBody>
          <a:bodyPr/>
          <a:lstStyle>
            <a:defPPr/>
            <a:lvl1pPr lvl="0"/>
          </a:lstStyle>
          <a:p>
            <a:r>
              <a:rPr b="1"/>
              <a:t>Актуальность проекта</a:t>
            </a:r>
          </a:p>
        </p:txBody>
      </p:sp>
      <p:sp>
        <p:nvSpPr>
          <p:cNvPr id="2" name="Текст 1"/>
          <p:cNvSpPr>
            <a:spLocks noGrp="1"/>
          </p:cNvSpPr>
          <p:nvPr>
            <p:ph type="body" idx="2"/>
          </p:nvPr>
        </p:nvSpPr>
        <p:spPr>
          <a:xfrm>
            <a:off x="894588" y="2942400"/>
            <a:ext cx="8032844" cy="7554911"/>
          </a:xfrm>
        </p:spPr>
        <p:txBody>
          <a:bodyPr/>
          <a:lstStyle/>
          <a:p>
            <a:pPr marL="0" indent="450000" algn="just">
              <a:lnSpc>
                <a:spcPct val="150000"/>
              </a:lnSpc>
              <a:spcBef>
                <a:spcPts val="0"/>
              </a:spcBef>
            </a:pPr>
            <a:r>
              <a:rPr lang="ru-RU" sz="2500" dirty="0">
                <a:latin typeface="Times New Roman" panose="02020603050405020304" pitchFamily="18" charset="0"/>
                <a:cs typeface="Times New Roman" panose="02020603050405020304" pitchFamily="18" charset="0"/>
              </a:rPr>
              <a:t>Газ обладает двойным преимуществом. С одной стороны, он </a:t>
            </a:r>
            <a:r>
              <a:rPr lang="ru-RU" sz="2500" dirty="0" smtClean="0">
                <a:latin typeface="Times New Roman" panose="02020603050405020304" pitchFamily="18" charset="0"/>
                <a:cs typeface="Times New Roman" panose="02020603050405020304" pitchFamily="18" charset="0"/>
              </a:rPr>
              <a:t>играет одну из ключевых ролей в мировой экономике (увеличение </a:t>
            </a:r>
            <a:r>
              <a:rPr lang="ru-RU" sz="2500" dirty="0">
                <a:latin typeface="Times New Roman" panose="02020603050405020304" pitchFamily="18" charset="0"/>
                <a:cs typeface="Times New Roman" panose="02020603050405020304" pitchFamily="18" charset="0"/>
              </a:rPr>
              <a:t>спроса на газ </a:t>
            </a:r>
            <a:r>
              <a:rPr lang="ru-RU" sz="2500" dirty="0" smtClean="0">
                <a:latin typeface="Times New Roman" panose="02020603050405020304" pitchFamily="18" charset="0"/>
                <a:cs typeface="Times New Roman" panose="02020603050405020304" pitchFamily="18" charset="0"/>
              </a:rPr>
              <a:t>учтено </a:t>
            </a:r>
            <a:r>
              <a:rPr lang="ru-RU" sz="2500" dirty="0">
                <a:latin typeface="Times New Roman" panose="02020603050405020304" pitchFamily="18" charset="0"/>
                <a:cs typeface="Times New Roman" panose="02020603050405020304" pitchFamily="18" charset="0"/>
              </a:rPr>
              <a:t>во всех сценариях международного энергетического </a:t>
            </a:r>
            <a:r>
              <a:rPr lang="ru-RU" sz="2500" dirty="0" smtClean="0">
                <a:latin typeface="Times New Roman" panose="02020603050405020304" pitchFamily="18" charset="0"/>
                <a:cs typeface="Times New Roman" panose="02020603050405020304" pitchFamily="18" charset="0"/>
              </a:rPr>
              <a:t>сообщества). </a:t>
            </a:r>
            <a:r>
              <a:rPr lang="ru-RU" sz="2500" dirty="0">
                <a:latin typeface="Times New Roman" panose="02020603050405020304" pitchFamily="18" charset="0"/>
                <a:cs typeface="Times New Roman" panose="02020603050405020304" pitchFamily="18" charset="0"/>
              </a:rPr>
              <a:t>С другой стороны, газ – наиболее </a:t>
            </a:r>
            <a:r>
              <a:rPr lang="ru-RU" sz="2500" dirty="0" err="1">
                <a:latin typeface="Times New Roman" panose="02020603050405020304" pitchFamily="18" charset="0"/>
                <a:cs typeface="Times New Roman" panose="02020603050405020304" pitchFamily="18" charset="0"/>
              </a:rPr>
              <a:t>экологичное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энергосырье</a:t>
            </a:r>
            <a:r>
              <a:rPr lang="ru-RU" sz="2500" dirty="0">
                <a:latin typeface="Times New Roman" panose="02020603050405020304" pitchFamily="18" charset="0"/>
                <a:cs typeface="Times New Roman" panose="02020603050405020304" pitchFamily="18" charset="0"/>
              </a:rPr>
              <a:t> для многих тепловых двигателей. </a:t>
            </a:r>
            <a:endParaRPr lang="ru-RU" sz="2500" dirty="0" smtClean="0">
              <a:latin typeface="Times New Roman" panose="02020603050405020304" pitchFamily="18" charset="0"/>
              <a:cs typeface="Times New Roman" panose="02020603050405020304" pitchFamily="18" charset="0"/>
            </a:endParaRPr>
          </a:p>
          <a:p>
            <a:pPr marL="0" indent="450000" algn="just">
              <a:lnSpc>
                <a:spcPct val="150000"/>
              </a:lnSpc>
              <a:spcBef>
                <a:spcPts val="0"/>
              </a:spcBef>
            </a:pPr>
            <a:r>
              <a:rPr lang="ru-RU" sz="2500" dirty="0" smtClean="0">
                <a:latin typeface="Times New Roman" panose="02020603050405020304" pitchFamily="18" charset="0"/>
                <a:cs typeface="Times New Roman" panose="02020603050405020304" pitchFamily="18" charset="0"/>
              </a:rPr>
              <a:t>Например</a:t>
            </a:r>
            <a:r>
              <a:rPr lang="ru-RU" sz="2500" dirty="0">
                <a:latin typeface="Times New Roman" panose="02020603050405020304" pitchFamily="18" charset="0"/>
                <a:cs typeface="Times New Roman" panose="02020603050405020304" pitchFamily="18" charset="0"/>
              </a:rPr>
              <a:t>, замена угля на природный газ на электростанциях позволяет сократить общемировой объем выбросов СО2 на 10</a:t>
            </a:r>
            <a:r>
              <a:rPr lang="ru-RU" sz="2500" dirty="0" smtClean="0">
                <a:latin typeface="Times New Roman" panose="02020603050405020304" pitchFamily="18" charset="0"/>
                <a:cs typeface="Times New Roman" panose="02020603050405020304" pitchFamily="18" charset="0"/>
              </a:rPr>
              <a:t>%, а </a:t>
            </a:r>
            <a:r>
              <a:rPr lang="ru-RU" sz="2500" dirty="0">
                <a:latin typeface="Times New Roman" panose="02020603050405020304" pitchFamily="18" charset="0"/>
                <a:cs typeface="Times New Roman" panose="02020603050405020304" pitchFamily="18" charset="0"/>
              </a:rPr>
              <a:t>использование его в качестве моторного топлива для двигателей внутреннего сгорания сокращает количества выбросов СО, СН, </a:t>
            </a:r>
            <a:r>
              <a:rPr lang="ru-RU" sz="2500" dirty="0" err="1">
                <a:latin typeface="Times New Roman" panose="02020603050405020304" pitchFamily="18" charset="0"/>
                <a:cs typeface="Times New Roman" panose="02020603050405020304" pitchFamily="18" charset="0"/>
              </a:rPr>
              <a:t>NOx</a:t>
            </a:r>
            <a:r>
              <a:rPr lang="ru-RU" sz="2500" dirty="0">
                <a:latin typeface="Times New Roman" panose="02020603050405020304" pitchFamily="18" charset="0"/>
                <a:cs typeface="Times New Roman" panose="02020603050405020304" pitchFamily="18" charset="0"/>
              </a:rPr>
              <a:t> в 3-4 раза по сравнению с бензиновыми и </a:t>
            </a:r>
            <a:r>
              <a:rPr lang="ru-RU" sz="2500" dirty="0" smtClean="0">
                <a:latin typeface="Times New Roman" panose="02020603050405020304" pitchFamily="18" charset="0"/>
                <a:cs typeface="Times New Roman" panose="02020603050405020304" pitchFamily="18" charset="0"/>
              </a:rPr>
              <a:t>дизельными ДВС.</a:t>
            </a:r>
            <a:endParaRPr lang="ru-RU" sz="25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2"/>
          <a:srcRect t="15549"/>
          <a:stretch/>
        </p:blipFill>
        <p:spPr>
          <a:xfrm>
            <a:off x="9565021" y="3633537"/>
            <a:ext cx="10205643" cy="3753628"/>
          </a:xfrm>
          <a:prstGeom prst="rect">
            <a:avLst/>
          </a:prstGeom>
        </p:spPr>
      </p:pic>
      <p:sp>
        <p:nvSpPr>
          <p:cNvPr id="9" name="TextBox 8"/>
          <p:cNvSpPr txBox="1"/>
          <p:nvPr/>
        </p:nvSpPr>
        <p:spPr>
          <a:xfrm>
            <a:off x="10635805" y="7948995"/>
            <a:ext cx="7196397" cy="954107"/>
          </a:xfrm>
          <a:prstGeom prst="rect">
            <a:avLst/>
          </a:prstGeom>
          <a:noFill/>
          <a:ln>
            <a:solidFill>
              <a:srgbClr val="0020C0"/>
            </a:solidFill>
          </a:ln>
        </p:spPr>
        <p:txBody>
          <a:bodyPr wrap="square" rtlCol="0">
            <a:spAutoFit/>
          </a:bodyPr>
          <a:lstStyle/>
          <a:p>
            <a:pPr algn="ctr"/>
            <a:r>
              <a:rPr lang="ru-RU" sz="2800" b="1" dirty="0" smtClean="0">
                <a:solidFill>
                  <a:srgbClr val="0020C0"/>
                </a:solidFill>
              </a:rPr>
              <a:t>Относительное содержание токсичных компонентов в отработанных газах</a:t>
            </a:r>
            <a:endParaRPr lang="ru-RU" sz="2800" b="1" dirty="0">
              <a:solidFill>
                <a:srgbClr val="0020C0"/>
              </a:solidFill>
            </a:endParaRPr>
          </a:p>
        </p:txBody>
      </p:sp>
    </p:spTree>
    <p:extLst>
      <p:ext uri="{BB962C8B-B14F-4D97-AF65-F5344CB8AC3E}">
        <p14:creationId xmlns:p14="http://schemas.microsoft.com/office/powerpoint/2010/main" val="3503014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GroupShape 174"/>
        <p:cNvGrpSpPr/>
        <p:nvPr/>
      </p:nvGrpSpPr>
      <p:grpSpPr>
        <a:xfrm>
          <a:off x="0" y="0"/>
          <a:ext cx="0" cy="0"/>
          <a:chOff x="0" y="0"/>
          <a:chExt cx="0" cy="0"/>
        </a:xfrm>
      </p:grpSpPr>
      <p:sp>
        <p:nvSpPr>
          <p:cNvPr id="176" name="Shape 176"/>
          <p:cNvSpPr txBox="1">
            <a:spLocks noGrp="1"/>
          </p:cNvSpPr>
          <p:nvPr>
            <p:ph type="title" idx="1"/>
          </p:nvPr>
        </p:nvSpPr>
        <p:spPr>
          <a:prstGeom prst="rect">
            <a:avLst/>
          </a:prstGeom>
        </p:spPr>
        <p:txBody>
          <a:bodyPr/>
          <a:lstStyle>
            <a:defPPr/>
            <a:lvl1pPr lvl="0"/>
          </a:lstStyle>
          <a:p>
            <a:r>
              <a:rPr b="1"/>
              <a:t>Проблема</a:t>
            </a:r>
          </a:p>
        </p:txBody>
      </p:sp>
      <p:sp>
        <p:nvSpPr>
          <p:cNvPr id="177" name="Shape 177"/>
          <p:cNvSpPr txBox="1">
            <a:spLocks noGrp="1"/>
          </p:cNvSpPr>
          <p:nvPr>
            <p:ph type="body" idx="2"/>
          </p:nvPr>
        </p:nvSpPr>
        <p:spPr>
          <a:xfrm>
            <a:off x="894588" y="2054455"/>
            <a:ext cx="8793162" cy="8683489"/>
          </a:xfrm>
          <a:prstGeom prst="rect">
            <a:avLst/>
          </a:prstGeom>
        </p:spPr>
        <p:txBody>
          <a:bodyPr/>
          <a:lstStyle>
            <a:defPPr/>
            <a:lvl1pPr lvl="0"/>
          </a:lstStyle>
          <a:p>
            <a:pPr marL="0" indent="450000" algn="just">
              <a:lnSpc>
                <a:spcPct val="150000"/>
              </a:lnSpc>
              <a:spcBef>
                <a:spcPts val="0"/>
              </a:spcBef>
            </a:pPr>
            <a:r>
              <a:rPr lang="ru-RU" sz="2800" dirty="0">
                <a:latin typeface="Times New Roman" panose="02020603050405020304" pitchFamily="18" charset="0"/>
                <a:cs typeface="Times New Roman" panose="02020603050405020304" pitchFamily="18" charset="0"/>
              </a:rPr>
              <a:t>Применяемые технические средства для электронного управления газовым двигателем работающего по циклу Отто обеспечивают эффективность работы системы приготовления </a:t>
            </a:r>
            <a:r>
              <a:rPr lang="ru-RU" sz="2800" dirty="0" err="1">
                <a:latin typeface="Times New Roman" panose="02020603050405020304" pitchFamily="18" charset="0"/>
                <a:cs typeface="Times New Roman" panose="02020603050405020304" pitchFamily="18" charset="0"/>
              </a:rPr>
              <a:t>газовоздушной</a:t>
            </a:r>
            <a:r>
              <a:rPr lang="ru-RU" sz="2800" dirty="0">
                <a:latin typeface="Times New Roman" panose="02020603050405020304" pitchFamily="18" charset="0"/>
                <a:cs typeface="Times New Roman" panose="02020603050405020304" pitchFamily="18" charset="0"/>
              </a:rPr>
              <a:t> смеси при смешанном </a:t>
            </a:r>
            <a:r>
              <a:rPr lang="ru-RU" sz="2800" dirty="0" smtClean="0">
                <a:latin typeface="Times New Roman" panose="02020603050405020304" pitchFamily="18" charset="0"/>
                <a:cs typeface="Times New Roman" panose="02020603050405020304" pitchFamily="18" charset="0"/>
              </a:rPr>
              <a:t>регулировании.</a:t>
            </a:r>
          </a:p>
          <a:p>
            <a:pPr marL="0" indent="450000" algn="just">
              <a:lnSpc>
                <a:spcPct val="150000"/>
              </a:lnSpc>
              <a:spcBef>
                <a:spcPts val="0"/>
              </a:spcBef>
            </a:pPr>
            <a:r>
              <a:rPr lang="ru-RU" sz="2800" dirty="0" smtClean="0">
                <a:latin typeface="Times New Roman" panose="02020603050405020304" pitchFamily="18" charset="0"/>
                <a:cs typeface="Times New Roman" panose="02020603050405020304" pitchFamily="18" charset="0"/>
              </a:rPr>
              <a:t>Использование управляемых газовых дозаторов требует особого контроля равномерности </a:t>
            </a:r>
            <a:r>
              <a:rPr lang="ru-RU" sz="2800" dirty="0">
                <a:latin typeface="Times New Roman" panose="02020603050405020304" pitchFamily="18" charset="0"/>
                <a:cs typeface="Times New Roman" panose="02020603050405020304" pitchFamily="18" charset="0"/>
              </a:rPr>
              <a:t>подачи газа при изменении </a:t>
            </a:r>
            <a:r>
              <a:rPr lang="ru-RU" sz="2800" dirty="0" smtClean="0">
                <a:latin typeface="Times New Roman" panose="02020603050405020304" pitchFamily="18" charset="0"/>
                <a:cs typeface="Times New Roman" panose="02020603050405020304" pitchFamily="18" charset="0"/>
              </a:rPr>
              <a:t>частоты вращения </a:t>
            </a:r>
            <a:r>
              <a:rPr lang="ru-RU" sz="2800" dirty="0">
                <a:latin typeface="Times New Roman" panose="02020603050405020304" pitchFamily="18" charset="0"/>
                <a:cs typeface="Times New Roman" panose="02020603050405020304" pitchFamily="18" charset="0"/>
              </a:rPr>
              <a:t>КВ, времени срабатывания клапана дозатора при </a:t>
            </a:r>
            <a:r>
              <a:rPr lang="ru-RU" sz="2800" dirty="0" smtClean="0">
                <a:latin typeface="Times New Roman" panose="02020603050405020304" pitchFamily="18" charset="0"/>
                <a:cs typeface="Times New Roman" panose="02020603050405020304" pitchFamily="18" charset="0"/>
              </a:rPr>
              <a:t>различных нагрузках</a:t>
            </a:r>
            <a:r>
              <a:rPr lang="ru-RU" sz="2800" dirty="0">
                <a:latin typeface="Times New Roman" panose="02020603050405020304" pitchFamily="18" charset="0"/>
                <a:cs typeface="Times New Roman" panose="02020603050405020304" pitchFamily="18" charset="0"/>
              </a:rPr>
              <a:t>, а также </a:t>
            </a:r>
            <a:r>
              <a:rPr lang="ru-RU" sz="2800" dirty="0" smtClean="0">
                <a:latin typeface="Times New Roman" panose="02020603050405020304" pitchFamily="18" charset="0"/>
                <a:cs typeface="Times New Roman" panose="02020603050405020304" pitchFamily="18" charset="0"/>
              </a:rPr>
              <a:t>пропускной способности </a:t>
            </a:r>
            <a:r>
              <a:rPr lang="ru-RU" sz="2800" dirty="0">
                <a:latin typeface="Times New Roman" panose="02020603050405020304" pitchFamily="18" charset="0"/>
                <a:cs typeface="Times New Roman" panose="02020603050405020304" pitchFamily="18" charset="0"/>
              </a:rPr>
              <a:t>подаваемого газового канала </a:t>
            </a:r>
            <a:r>
              <a:rPr lang="ru-RU" sz="2800" dirty="0" smtClean="0">
                <a:latin typeface="Times New Roman" panose="02020603050405020304" pitchFamily="18" charset="0"/>
                <a:cs typeface="Times New Roman" panose="02020603050405020304" pitchFamily="18" charset="0"/>
              </a:rPr>
              <a:t>и конструктивных особенностей </a:t>
            </a:r>
            <a:r>
              <a:rPr lang="ru-RU" sz="2800" dirty="0">
                <a:latin typeface="Times New Roman" panose="02020603050405020304" pitchFamily="18" charset="0"/>
                <a:cs typeface="Times New Roman" panose="02020603050405020304" pitchFamily="18" charset="0"/>
              </a:rPr>
              <a:t>(сложная компоновка системы подвода газа</a:t>
            </a:r>
            <a:r>
              <a:rPr lang="ru-RU" sz="2800" dirty="0" smtClean="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
        <p:nvSpPr>
          <p:cNvPr id="178" name="Shape 178"/>
          <p:cNvSpPr txBox="1">
            <a:spLocks noGrp="1"/>
          </p:cNvSpPr>
          <p:nvPr>
            <p:ph type="body" idx="3"/>
          </p:nvPr>
        </p:nvSpPr>
        <p:spPr>
          <a:xfrm>
            <a:off x="10635805" y="2054456"/>
            <a:ext cx="8793161" cy="8683488"/>
          </a:xfrm>
          <a:prstGeom prst="rect">
            <a:avLst/>
          </a:prstGeom>
        </p:spPr>
        <p:txBody>
          <a:bodyPr/>
          <a:lstStyle>
            <a:defPPr/>
            <a:lvl1pPr lvl="0"/>
          </a:lstStyle>
          <a:p>
            <a:pPr marL="0" indent="450000" algn="just">
              <a:lnSpc>
                <a:spcPct val="150000"/>
              </a:lnSpc>
              <a:spcBef>
                <a:spcPts val="0"/>
              </a:spcBef>
            </a:pPr>
            <a:r>
              <a:rPr lang="ru-RU" sz="2800" dirty="0">
                <a:latin typeface="Times New Roman" panose="02020603050405020304" pitchFamily="18" charset="0"/>
                <a:cs typeface="Times New Roman" panose="02020603050405020304" pitchFamily="18" charset="0"/>
              </a:rPr>
              <a:t>Исследования показали, что газовые дозаторы имеют разные расходные характеристики. Об этом свидетельствует разница температур отработавших газов отдельных цилиндров. Такая разница объясняется неравномерным распределением газа по цилиндрам, связанным со сносом газа из отдаленности газового дозатора и впускного клапана. </a:t>
            </a:r>
          </a:p>
          <a:p>
            <a:pPr marL="0" indent="450000" algn="just">
              <a:lnSpc>
                <a:spcPct val="150000"/>
              </a:lnSpc>
              <a:spcBef>
                <a:spcPts val="0"/>
              </a:spcBef>
            </a:pPr>
            <a:r>
              <a:rPr lang="ru-RU" sz="2800" dirty="0" smtClean="0">
                <a:latin typeface="Times New Roman" panose="02020603050405020304" pitchFamily="18" charset="0"/>
                <a:cs typeface="Times New Roman" panose="02020603050405020304" pitchFamily="18" charset="0"/>
              </a:rPr>
              <a:t>Для </a:t>
            </a:r>
            <a:r>
              <a:rPr lang="ru-RU" sz="2800" dirty="0">
                <a:latin typeface="Times New Roman" panose="02020603050405020304" pitchFamily="18" charset="0"/>
                <a:cs typeface="Times New Roman" panose="02020603050405020304" pitchFamily="18" charset="0"/>
              </a:rPr>
              <a:t>более равномерного распределения газа по цилиндрам на дозаторы устанавливали специальные удлинительные трубки, для подачи газа непосредственно в зону перед впускным </a:t>
            </a:r>
            <a:r>
              <a:rPr lang="ru-RU" sz="2800" dirty="0" smtClean="0">
                <a:latin typeface="Times New Roman" panose="02020603050405020304" pitchFamily="18" charset="0"/>
                <a:cs typeface="Times New Roman" panose="02020603050405020304" pitchFamily="18" charset="0"/>
              </a:rPr>
              <a:t>клапаном, но это не принесло необходимого результата.</a:t>
            </a:r>
            <a:endParaRPr lang="ru-RU" sz="2800" dirty="0">
              <a:latin typeface="Times New Roman" panose="02020603050405020304" pitchFamily="18" charset="0"/>
              <a:cs typeface="Times New Roman" panose="02020603050405020304" pitchFamily="18" charset="0"/>
            </a:endParaRPr>
          </a:p>
          <a:p>
            <a:endParaRP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82" name="Shape 182"/>
          <p:cNvSpPr txBox="1">
            <a:spLocks noGrp="1"/>
          </p:cNvSpPr>
          <p:nvPr>
            <p:ph type="title" idx="1"/>
          </p:nvPr>
        </p:nvSpPr>
        <p:spPr>
          <a:prstGeom prst="rect">
            <a:avLst/>
          </a:prstGeom>
        </p:spPr>
        <p:txBody>
          <a:bodyPr/>
          <a:lstStyle>
            <a:defPPr/>
            <a:lvl1pPr lvl="0"/>
          </a:lstStyle>
          <a:p>
            <a:r>
              <a:rPr b="1"/>
              <a:t>Решение</a:t>
            </a:r>
          </a:p>
        </p:txBody>
      </p:sp>
      <p:sp>
        <p:nvSpPr>
          <p:cNvPr id="183" name="Shape 183"/>
          <p:cNvSpPr txBox="1">
            <a:spLocks noGrp="1"/>
          </p:cNvSpPr>
          <p:nvPr>
            <p:ph type="body" idx="2"/>
          </p:nvPr>
        </p:nvSpPr>
        <p:spPr>
          <a:xfrm>
            <a:off x="894588" y="1973180"/>
            <a:ext cx="18424652" cy="8524132"/>
          </a:xfrm>
          <a:prstGeom prst="rect">
            <a:avLst/>
          </a:prstGeom>
        </p:spPr>
        <p:txBody>
          <a:bodyPr/>
          <a:lstStyle>
            <a:defPPr/>
            <a:lvl1pPr lvl="0"/>
          </a:lstStyle>
          <a:p>
            <a:pPr marL="0" indent="450000" algn="just">
              <a:lnSpc>
                <a:spcPct val="150000"/>
              </a:lnSpc>
              <a:spcBef>
                <a:spcPts val="0"/>
              </a:spcBef>
            </a:pPr>
            <a:r>
              <a:rPr lang="ru-RU" sz="2800" dirty="0">
                <a:latin typeface="Times New Roman" panose="02020603050405020304" pitchFamily="18" charset="0"/>
                <a:cs typeface="Times New Roman" panose="02020603050405020304" pitchFamily="18" charset="0"/>
              </a:rPr>
              <a:t>Анализ исследований различных исполнительных механизмов показал, что наиболее эффективным считается разработка новой конструкции форсунки, которая впрыскивает природный газ непосредственно в камеру сгорания, что является абсолютно новым техническим решением и способом подачи метана в отечественной теории и практики горения газа в поршневых двигателях. Особенностью данной конструкции является совмещение свечи зажигания с газовой форсункой (унифицированный способ), которая способна работать как на электромагнитном, так и на </a:t>
            </a:r>
            <a:r>
              <a:rPr lang="ru-RU" sz="2800" dirty="0" smtClean="0">
                <a:latin typeface="Times New Roman" panose="02020603050405020304" pitchFamily="18" charset="0"/>
                <a:cs typeface="Times New Roman" panose="02020603050405020304" pitchFamily="18" charset="0"/>
              </a:rPr>
              <a:t>пьезоэлектрическом </a:t>
            </a:r>
            <a:r>
              <a:rPr lang="ru-RU" sz="2800" dirty="0">
                <a:latin typeface="Times New Roman" panose="02020603050405020304" pitchFamily="18" charset="0"/>
                <a:cs typeface="Times New Roman" panose="02020603050405020304" pitchFamily="18" charset="0"/>
              </a:rPr>
              <a:t>приводах</a:t>
            </a:r>
            <a:r>
              <a:rPr lang="ru-RU" sz="2800" dirty="0" smtClean="0">
                <a:latin typeface="Times New Roman" panose="02020603050405020304" pitchFamily="18" charset="0"/>
                <a:cs typeface="Times New Roman" panose="02020603050405020304" pitchFamily="18" charset="0"/>
              </a:rPr>
              <a:t>.</a:t>
            </a:r>
          </a:p>
          <a:p>
            <a:pPr marL="0" indent="450000" algn="just">
              <a:lnSpc>
                <a:spcPct val="150000"/>
              </a:lnSpc>
              <a:spcBef>
                <a:spcPts val="0"/>
              </a:spcBef>
            </a:pPr>
            <a:r>
              <a:rPr lang="ru-RU" sz="2800" dirty="0" smtClean="0">
                <a:latin typeface="Times New Roman" panose="02020603050405020304" pitchFamily="18" charset="0"/>
                <a:cs typeface="Times New Roman" panose="02020603050405020304" pitchFamily="18" charset="0"/>
              </a:rPr>
              <a:t>Уникальность </a:t>
            </a:r>
            <a:r>
              <a:rPr lang="ru-RU" sz="2800" dirty="0">
                <a:latin typeface="Times New Roman" panose="02020603050405020304" pitchFamily="18" charset="0"/>
                <a:cs typeface="Times New Roman" panose="02020603050405020304" pitchFamily="18" charset="0"/>
              </a:rPr>
              <a:t>данной свечи-форсунки заключается в том, что нет необходимости создавать дополнительные отверстия под форсунку в головке блока цилиндров, достаточно использовать отверстие под свечу зажигание.</a:t>
            </a:r>
          </a:p>
          <a:p>
            <a:pPr marL="0" indent="450000" algn="just">
              <a:lnSpc>
                <a:spcPct val="150000"/>
              </a:lnSpc>
              <a:spcBef>
                <a:spcPts val="0"/>
              </a:spcBef>
            </a:pPr>
            <a:r>
              <a:rPr lang="ru-RU" sz="2800" dirty="0">
                <a:latin typeface="Times New Roman" panose="02020603050405020304" pitchFamily="18" charset="0"/>
                <a:cs typeface="Times New Roman" panose="02020603050405020304" pitchFamily="18" charset="0"/>
              </a:rPr>
              <a:t>Сжатый природный газ подводится через специальную </a:t>
            </a:r>
            <a:r>
              <a:rPr lang="ru-RU" sz="2800" dirty="0" err="1">
                <a:latin typeface="Times New Roman" panose="02020603050405020304" pitchFamily="18" charset="0"/>
                <a:cs typeface="Times New Roman" panose="02020603050405020304" pitchFamily="18" charset="0"/>
              </a:rPr>
              <a:t>газоподающую</a:t>
            </a:r>
            <a:r>
              <a:rPr lang="ru-RU" sz="2800" dirty="0">
                <a:latin typeface="Times New Roman" panose="02020603050405020304" pitchFamily="18" charset="0"/>
                <a:cs typeface="Times New Roman" panose="02020603050405020304" pitchFamily="18" charset="0"/>
              </a:rPr>
              <a:t> трубку к резьбовой части свечи зажигания, далее через специально сделанное сквозное отверстие, газ подводится во внутреннею полость между изоляцией электрода и металлическим корпусом резьбовой части свечи, далее в </a:t>
            </a:r>
            <a:r>
              <a:rPr lang="ru-RU" sz="2800" dirty="0" err="1">
                <a:latin typeface="Times New Roman" panose="02020603050405020304" pitchFamily="18" charset="0"/>
                <a:cs typeface="Times New Roman" panose="02020603050405020304" pitchFamily="18" charset="0"/>
              </a:rPr>
              <a:t>электроразрядную</a:t>
            </a:r>
            <a:r>
              <a:rPr lang="ru-RU" sz="2800" dirty="0">
                <a:latin typeface="Times New Roman" panose="02020603050405020304" pitchFamily="18" charset="0"/>
                <a:cs typeface="Times New Roman" panose="02020603050405020304" pitchFamily="18" charset="0"/>
              </a:rPr>
              <a:t> зону электродов сквозь </a:t>
            </a:r>
            <a:r>
              <a:rPr lang="ru-RU" sz="2800" dirty="0" err="1">
                <a:latin typeface="Times New Roman" panose="02020603050405020304" pitchFamily="18" charset="0"/>
                <a:cs typeface="Times New Roman" panose="02020603050405020304" pitchFamily="18" charset="0"/>
              </a:rPr>
              <a:t>турбулизатор</a:t>
            </a:r>
            <a:r>
              <a:rPr lang="ru-RU" sz="2800" dirty="0">
                <a:latin typeface="Times New Roman" panose="02020603050405020304" pitchFamily="18" charset="0"/>
                <a:cs typeface="Times New Roman" panose="02020603050405020304" pitchFamily="18" charset="0"/>
              </a:rPr>
              <a:t> непосредственно в камеру сгорания двигателя. </a:t>
            </a:r>
            <a:r>
              <a:rPr lang="ru-RU" sz="2800" b="1" dirty="0">
                <a:latin typeface="Times New Roman" panose="02020603050405020304" pitchFamily="18" charset="0"/>
                <a:cs typeface="Times New Roman" panose="02020603050405020304" pitchFamily="18" charset="0"/>
              </a:rPr>
              <a:t>Данный способ позволяет решить множество технических вопросов, связанных с подачей, эффективным воспламенением и тепловыделением рабочей смеси.</a:t>
            </a:r>
          </a:p>
          <a:p>
            <a:endParaRPr sz="2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3" name="TextBox 12"/>
          <p:cNvSpPr txBox="1"/>
          <p:nvPr/>
        </p:nvSpPr>
        <p:spPr>
          <a:xfrm>
            <a:off x="6659362" y="4648866"/>
            <a:ext cx="6895103" cy="2677656"/>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ru-RU" sz="2800" b="1" dirty="0">
                <a:latin typeface="Times New Roman" panose="02020603050405020304" pitchFamily="18" charset="0"/>
                <a:cs typeface="Times New Roman" panose="02020603050405020304" pitchFamily="18" charset="0"/>
              </a:rPr>
              <a:t>Электронная система управления </a:t>
            </a:r>
            <a:endParaRPr lang="ru-RU" sz="2800" b="1" dirty="0" smtClean="0">
              <a:latin typeface="Times New Roman" panose="02020603050405020304" pitchFamily="18" charset="0"/>
              <a:cs typeface="Times New Roman" panose="02020603050405020304" pitchFamily="18" charset="0"/>
            </a:endParaRPr>
          </a:p>
          <a:p>
            <a:pPr algn="ctr"/>
            <a:r>
              <a:rPr lang="ru-RU" sz="2800" b="1" dirty="0" smtClean="0">
                <a:latin typeface="Times New Roman" panose="02020603050405020304" pitchFamily="18" charset="0"/>
                <a:cs typeface="Times New Roman" panose="02020603050405020304" pitchFamily="18" charset="0"/>
              </a:rPr>
              <a:t>распределенного </a:t>
            </a:r>
            <a:r>
              <a:rPr lang="ru-RU" sz="2800" b="1" dirty="0">
                <a:latin typeface="Times New Roman" panose="02020603050405020304" pitchFamily="18" charset="0"/>
                <a:cs typeface="Times New Roman" panose="02020603050405020304" pitchFamily="18" charset="0"/>
              </a:rPr>
              <a:t>впрыска газа </a:t>
            </a:r>
            <a:r>
              <a:rPr lang="ru-RU" sz="2800" b="1" dirty="0" smtClean="0">
                <a:latin typeface="Times New Roman" panose="02020603050405020304" pitchFamily="18" charset="0"/>
                <a:cs typeface="Times New Roman" panose="02020603050405020304" pitchFamily="18" charset="0"/>
              </a:rPr>
              <a:t>АБИТ</a:t>
            </a:r>
          </a:p>
          <a:p>
            <a:pPr algn="ctr">
              <a:lnSpc>
                <a:spcPct val="200000"/>
              </a:lnSpc>
            </a:pPr>
            <a:r>
              <a:rPr lang="ru-RU" sz="2800" b="1" dirty="0">
                <a:latin typeface="Times New Roman" panose="02020603050405020304" pitchFamily="18" charset="0"/>
                <a:cs typeface="Times New Roman" panose="02020603050405020304" pitchFamily="18" charset="0"/>
              </a:rPr>
              <a:t>Электромагнитные газовые </a:t>
            </a:r>
            <a:r>
              <a:rPr lang="ru-RU" sz="2800" b="1" dirty="0" smtClean="0">
                <a:latin typeface="Times New Roman" panose="02020603050405020304" pitchFamily="18" charset="0"/>
                <a:cs typeface="Times New Roman" panose="02020603050405020304" pitchFamily="18" charset="0"/>
              </a:rPr>
              <a:t>дозаторы</a:t>
            </a:r>
          </a:p>
          <a:p>
            <a:pPr algn="ctr">
              <a:lnSpc>
                <a:spcPct val="200000"/>
              </a:lnSpc>
            </a:pPr>
            <a:r>
              <a:rPr lang="ru-RU" sz="2800" b="1" dirty="0">
                <a:latin typeface="Times New Roman" panose="02020603050405020304" pitchFamily="18" charset="0"/>
                <a:cs typeface="Times New Roman" panose="02020603050405020304" pitchFamily="18" charset="0"/>
              </a:rPr>
              <a:t>Искровое бесконтактное </a:t>
            </a:r>
            <a:r>
              <a:rPr lang="ru-RU" sz="2800" b="1" dirty="0" smtClean="0">
                <a:latin typeface="Times New Roman" panose="02020603050405020304" pitchFamily="18" charset="0"/>
                <a:cs typeface="Times New Roman" panose="02020603050405020304" pitchFamily="18" charset="0"/>
              </a:rPr>
              <a:t>зажигание</a:t>
            </a:r>
            <a:endParaRPr lang="ru-RU" sz="2800" b="1" dirty="0">
              <a:latin typeface="Times New Roman" panose="02020603050405020304" pitchFamily="18" charset="0"/>
              <a:cs typeface="Times New Roman" panose="02020603050405020304" pitchFamily="18" charset="0"/>
            </a:endParaRPr>
          </a:p>
        </p:txBody>
      </p:sp>
      <p:sp>
        <p:nvSpPr>
          <p:cNvPr id="182" name="Shape 182"/>
          <p:cNvSpPr txBox="1">
            <a:spLocks noGrp="1"/>
          </p:cNvSpPr>
          <p:nvPr>
            <p:ph type="title" idx="1"/>
          </p:nvPr>
        </p:nvSpPr>
        <p:spPr>
          <a:prstGeom prst="rect">
            <a:avLst/>
          </a:prstGeom>
        </p:spPr>
        <p:txBody>
          <a:bodyPr/>
          <a:lstStyle>
            <a:defPPr/>
            <a:lvl1pPr lvl="0"/>
          </a:lstStyle>
          <a:p>
            <a:r>
              <a:rPr b="1"/>
              <a:t>Решение</a:t>
            </a:r>
          </a:p>
        </p:txBody>
      </p:sp>
      <p:sp>
        <p:nvSpPr>
          <p:cNvPr id="7" name="TextBox 6"/>
          <p:cNvSpPr txBox="1"/>
          <p:nvPr/>
        </p:nvSpPr>
        <p:spPr>
          <a:xfrm>
            <a:off x="3609268" y="8735380"/>
            <a:ext cx="12995289" cy="1384995"/>
          </a:xfrm>
          <a:prstGeom prst="rect">
            <a:avLst/>
          </a:prstGeom>
          <a:noFill/>
          <a:ln>
            <a:solidFill>
              <a:srgbClr val="0020C0"/>
            </a:solidFill>
          </a:ln>
        </p:spPr>
        <p:txBody>
          <a:bodyPr wrap="square" rtlCol="0">
            <a:spAutoFit/>
          </a:bodyPr>
          <a:lstStyle/>
          <a:p>
            <a:pPr algn="ctr"/>
            <a:r>
              <a:rPr lang="ru-RU" sz="2800" b="1" dirty="0">
                <a:solidFill>
                  <a:srgbClr val="0020C0"/>
                </a:solidFill>
              </a:rPr>
              <a:t>В России на данный момент существует два автопроизводителя  газовых двигателей таких, как </a:t>
            </a:r>
            <a:r>
              <a:rPr lang="ru-RU" sz="2800" b="1" dirty="0" smtClean="0">
                <a:solidFill>
                  <a:srgbClr val="0020C0"/>
                </a:solidFill>
              </a:rPr>
              <a:t>КАМАЗ </a:t>
            </a:r>
            <a:r>
              <a:rPr lang="ru-RU" sz="2800" b="1" dirty="0">
                <a:solidFill>
                  <a:srgbClr val="0020C0"/>
                </a:solidFill>
              </a:rPr>
              <a:t>и УРАЛ с семейством двигателей КамАЗ-820 и ЯМЗ-530 </a:t>
            </a:r>
            <a:r>
              <a:rPr lang="ru-RU" sz="2800" b="1" dirty="0" smtClean="0">
                <a:solidFill>
                  <a:srgbClr val="0020C0"/>
                </a:solidFill>
              </a:rPr>
              <a:t>CNG</a:t>
            </a:r>
            <a:endParaRPr lang="ru-RU" sz="2800" b="1" dirty="0">
              <a:solidFill>
                <a:srgbClr val="0020C0"/>
              </a:solidFill>
            </a:endParaRPr>
          </a:p>
        </p:txBody>
      </p:sp>
      <p:pic>
        <p:nvPicPr>
          <p:cNvPr id="8" name="Picture 5" descr="&amp;Gcy;&amp;Acy;&amp;Zcy;&amp;Ocy;&amp;Vcy;&amp;Ycy;&amp;Jcy; &amp;Dcy;&amp;Vcy;&amp;Icy;&amp;Gcy;&amp;Acy;&amp;Tcy;&amp;IEcy;&amp;Lcy;&amp;SOFTcy; &amp;Kcy;&amp;Acy;&amp;Mcy;&amp;Acy;&amp;Zcy;-820.52-260 (EURO-2)"/>
          <p:cNvPicPr>
            <a:picLocks noChangeAspect="1" noChangeArrowheads="1"/>
          </p:cNvPicPr>
          <p:nvPr/>
        </p:nvPicPr>
        <p:blipFill>
          <a:blip r:embed="rId2"/>
          <a:srcRect/>
          <a:stretch>
            <a:fillRect/>
          </a:stretch>
        </p:blipFill>
        <p:spPr bwMode="auto">
          <a:xfrm>
            <a:off x="894588" y="4274475"/>
            <a:ext cx="5764774" cy="3426438"/>
          </a:xfrm>
          <a:prstGeom prst="rect">
            <a:avLst/>
          </a:prstGeom>
          <a:noFill/>
        </p:spPr>
      </p:pic>
      <p:pic>
        <p:nvPicPr>
          <p:cNvPr id="9" name="Picture 7" descr="http://ymz.az/uploads/posts/2017-02/1486282414_1335ea98f5de67c707fa4de0816d1cc7.jpg"/>
          <p:cNvPicPr>
            <a:picLocks noChangeAspect="1" noChangeArrowheads="1"/>
          </p:cNvPicPr>
          <p:nvPr/>
        </p:nvPicPr>
        <p:blipFill>
          <a:blip r:embed="rId3"/>
          <a:srcRect/>
          <a:stretch>
            <a:fillRect/>
          </a:stretch>
        </p:blipFill>
        <p:spPr bwMode="auto">
          <a:xfrm>
            <a:off x="13554465" y="4274475"/>
            <a:ext cx="5764774" cy="3426438"/>
          </a:xfrm>
          <a:prstGeom prst="rect">
            <a:avLst/>
          </a:prstGeom>
          <a:noFill/>
        </p:spPr>
      </p:pic>
      <p:sp>
        <p:nvSpPr>
          <p:cNvPr id="10" name="Прямоугольник 9"/>
          <p:cNvSpPr/>
          <p:nvPr/>
        </p:nvSpPr>
        <p:spPr>
          <a:xfrm>
            <a:off x="4472700" y="2953237"/>
            <a:ext cx="11620581" cy="369332"/>
          </a:xfrm>
          <a:prstGeom prst="rect">
            <a:avLst/>
          </a:prstGeom>
        </p:spPr>
        <p:txBody>
          <a:bodyPr wrap="square">
            <a:spAutoFit/>
          </a:bodyPr>
          <a:lstStyle/>
          <a:p>
            <a:pPr lvl="0" indent="450850" algn="just" fontAlgn="base">
              <a:spcBef>
                <a:spcPct val="0"/>
              </a:spcBef>
              <a:spcAft>
                <a:spcPct val="0"/>
              </a:spcAft>
            </a:pPr>
            <a:endParaRPr lang="ru-RU" b="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2617619" y="3145335"/>
            <a:ext cx="2318712" cy="584775"/>
          </a:xfrm>
          <a:prstGeom prst="rect">
            <a:avLst/>
          </a:prstGeom>
        </p:spPr>
        <p:txBody>
          <a:bodyPr wrap="none">
            <a:spAutoFit/>
          </a:bodyPr>
          <a:lstStyle/>
          <a:p>
            <a:pPr algn="ctr"/>
            <a:r>
              <a:rPr lang="ru-RU" sz="3200" b="1" dirty="0">
                <a:latin typeface="Times New Roman" panose="02020603050405020304" pitchFamily="18" charset="0"/>
                <a:cs typeface="Times New Roman" panose="02020603050405020304" pitchFamily="18" charset="0"/>
              </a:rPr>
              <a:t>КамАЗ-820 </a:t>
            </a:r>
          </a:p>
        </p:txBody>
      </p:sp>
      <p:sp>
        <p:nvSpPr>
          <p:cNvPr id="12" name="Прямоугольник 11"/>
          <p:cNvSpPr/>
          <p:nvPr/>
        </p:nvSpPr>
        <p:spPr>
          <a:xfrm>
            <a:off x="14975555" y="3145335"/>
            <a:ext cx="2922595" cy="584775"/>
          </a:xfrm>
          <a:prstGeom prst="rect">
            <a:avLst/>
          </a:prstGeom>
        </p:spPr>
        <p:txBody>
          <a:bodyPr wrap="none">
            <a:spAutoFit/>
          </a:bodyPr>
          <a:lstStyle/>
          <a:p>
            <a:pPr algn="ctr"/>
            <a:r>
              <a:rPr lang="ru-RU" sz="3200" b="1" dirty="0">
                <a:latin typeface="Times New Roman" panose="02020603050405020304" pitchFamily="18" charset="0"/>
                <a:cs typeface="Times New Roman" panose="02020603050405020304" pitchFamily="18" charset="0"/>
              </a:rPr>
              <a:t>ЯМЗ-530 </a:t>
            </a:r>
            <a:r>
              <a:rPr lang="en-US" sz="3200" b="1" dirty="0">
                <a:latin typeface="Times New Roman" panose="02020603050405020304" pitchFamily="18" charset="0"/>
                <a:cs typeface="Times New Roman" panose="02020603050405020304" pitchFamily="18" charset="0"/>
              </a:rPr>
              <a:t>CNG</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709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82" name="Shape 182"/>
          <p:cNvSpPr txBox="1">
            <a:spLocks noGrp="1"/>
          </p:cNvSpPr>
          <p:nvPr>
            <p:ph type="title" idx="1"/>
          </p:nvPr>
        </p:nvSpPr>
        <p:spPr>
          <a:prstGeom prst="rect">
            <a:avLst/>
          </a:prstGeom>
        </p:spPr>
        <p:txBody>
          <a:bodyPr/>
          <a:lstStyle>
            <a:defPPr/>
            <a:lvl1pPr lvl="0"/>
          </a:lstStyle>
          <a:p>
            <a:r>
              <a:rPr b="1"/>
              <a:t>Решение</a:t>
            </a:r>
          </a:p>
        </p:txBody>
      </p:sp>
      <p:sp>
        <p:nvSpPr>
          <p:cNvPr id="183" name="Shape 183"/>
          <p:cNvSpPr txBox="1">
            <a:spLocks noGrp="1"/>
          </p:cNvSpPr>
          <p:nvPr>
            <p:ph type="body" idx="2"/>
          </p:nvPr>
        </p:nvSpPr>
        <p:spPr>
          <a:prstGeom prst="rect">
            <a:avLst/>
          </a:prstGeom>
        </p:spPr>
        <p:txBody>
          <a:bodyPr/>
          <a:lstStyle>
            <a:defPPr/>
            <a:lvl1pPr lvl="0"/>
          </a:lstStyle>
          <a:p>
            <a:endParaRPr dirty="0"/>
          </a:p>
        </p:txBody>
      </p:sp>
      <p:pic>
        <p:nvPicPr>
          <p:cNvPr id="2" name="Рисунок 1"/>
          <p:cNvPicPr>
            <a:picLocks noChangeAspect="1"/>
          </p:cNvPicPr>
          <p:nvPr/>
        </p:nvPicPr>
        <p:blipFill>
          <a:blip r:embed="rId2"/>
          <a:stretch>
            <a:fillRect/>
          </a:stretch>
        </p:blipFill>
        <p:spPr>
          <a:xfrm>
            <a:off x="3609267" y="1932814"/>
            <a:ext cx="12995289" cy="6095782"/>
          </a:xfrm>
          <a:prstGeom prst="rect">
            <a:avLst/>
          </a:prstGeom>
        </p:spPr>
      </p:pic>
      <p:sp>
        <p:nvSpPr>
          <p:cNvPr id="7" name="TextBox 6"/>
          <p:cNvSpPr txBox="1"/>
          <p:nvPr/>
        </p:nvSpPr>
        <p:spPr>
          <a:xfrm>
            <a:off x="3609266" y="8852035"/>
            <a:ext cx="12995289" cy="1384995"/>
          </a:xfrm>
          <a:prstGeom prst="rect">
            <a:avLst/>
          </a:prstGeom>
          <a:noFill/>
          <a:ln>
            <a:solidFill>
              <a:srgbClr val="0020C0"/>
            </a:solidFill>
          </a:ln>
        </p:spPr>
        <p:txBody>
          <a:bodyPr wrap="square" rtlCol="0">
            <a:spAutoFit/>
          </a:bodyPr>
          <a:lstStyle/>
          <a:p>
            <a:pPr algn="ctr"/>
            <a:r>
              <a:rPr lang="ru-RU" sz="2800" b="1" dirty="0">
                <a:solidFill>
                  <a:srgbClr val="0020C0"/>
                </a:solidFill>
              </a:rPr>
              <a:t>Упрощенный вид унифицированной свечи-форсунки для непосредственного впрыска природного газа в камеру сгорания двигателя.</a:t>
            </a:r>
            <a:endParaRPr lang="ru-RU" sz="2800" b="1" dirty="0">
              <a:solidFill>
                <a:srgbClr val="0020C0"/>
              </a:solidFill>
            </a:endParaRPr>
          </a:p>
        </p:txBody>
      </p:sp>
    </p:spTree>
    <p:extLst>
      <p:ext uri="{BB962C8B-B14F-4D97-AF65-F5344CB8AC3E}">
        <p14:creationId xmlns:p14="http://schemas.microsoft.com/office/powerpoint/2010/main" val="2649320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82" name="Shape 182"/>
          <p:cNvSpPr txBox="1">
            <a:spLocks noGrp="1"/>
          </p:cNvSpPr>
          <p:nvPr>
            <p:ph type="title" idx="1"/>
          </p:nvPr>
        </p:nvSpPr>
        <p:spPr>
          <a:prstGeom prst="rect">
            <a:avLst/>
          </a:prstGeom>
        </p:spPr>
        <p:txBody>
          <a:bodyPr/>
          <a:lstStyle>
            <a:defPPr/>
            <a:lvl1pPr lvl="0"/>
          </a:lstStyle>
          <a:p>
            <a:r>
              <a:rPr b="1"/>
              <a:t>Решение</a:t>
            </a:r>
          </a:p>
        </p:txBody>
      </p:sp>
      <p:sp>
        <p:nvSpPr>
          <p:cNvPr id="183" name="Shape 183"/>
          <p:cNvSpPr txBox="1">
            <a:spLocks noGrp="1"/>
          </p:cNvSpPr>
          <p:nvPr>
            <p:ph type="body" idx="2"/>
          </p:nvPr>
        </p:nvSpPr>
        <p:spPr>
          <a:prstGeom prst="rect">
            <a:avLst/>
          </a:prstGeom>
        </p:spPr>
        <p:txBody>
          <a:bodyPr/>
          <a:lstStyle>
            <a:defPPr/>
            <a:lvl1pPr lvl="0"/>
          </a:lstStyle>
          <a:p>
            <a:endParaRPr dirty="0"/>
          </a:p>
        </p:txBody>
      </p:sp>
      <p:sp>
        <p:nvSpPr>
          <p:cNvPr id="7" name="TextBox 6"/>
          <p:cNvSpPr txBox="1"/>
          <p:nvPr/>
        </p:nvSpPr>
        <p:spPr>
          <a:xfrm>
            <a:off x="3609268" y="9498433"/>
            <a:ext cx="12995289" cy="523220"/>
          </a:xfrm>
          <a:prstGeom prst="rect">
            <a:avLst/>
          </a:prstGeom>
          <a:noFill/>
          <a:ln>
            <a:solidFill>
              <a:srgbClr val="0020C0"/>
            </a:solidFill>
          </a:ln>
        </p:spPr>
        <p:txBody>
          <a:bodyPr wrap="square" rtlCol="0">
            <a:spAutoFit/>
          </a:bodyPr>
          <a:lstStyle/>
          <a:p>
            <a:pPr algn="ctr"/>
            <a:r>
              <a:rPr lang="ru-RU" sz="2800" b="1" dirty="0">
                <a:solidFill>
                  <a:srgbClr val="0020C0"/>
                </a:solidFill>
              </a:rPr>
              <a:t>ПРИНЦИП РАБОТЫ ГАЗОВОЙ СВЕЧИ-ФОРСУНКИ</a:t>
            </a: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196" y="1621550"/>
            <a:ext cx="9116441" cy="7612187"/>
          </a:xfrm>
          <a:prstGeom prst="rect">
            <a:avLst/>
          </a:prstGeom>
        </p:spPr>
      </p:pic>
      <p:sp>
        <p:nvSpPr>
          <p:cNvPr id="3" name="Прямоугольник 2"/>
          <p:cNvSpPr/>
          <p:nvPr/>
        </p:nvSpPr>
        <p:spPr>
          <a:xfrm>
            <a:off x="12028402" y="4042648"/>
            <a:ext cx="6764923" cy="1384995"/>
          </a:xfrm>
          <a:prstGeom prst="rect">
            <a:avLst/>
          </a:prstGeom>
        </p:spPr>
        <p:txBody>
          <a:bodyPr wrap="square">
            <a:spAutoFit/>
          </a:bodyPr>
          <a:lstStyle/>
          <a:p>
            <a:pPr algn="just"/>
            <a:r>
              <a:rPr lang="ru-RU" sz="2800" dirty="0">
                <a:latin typeface="Times New Roman" panose="02020603050405020304" pitchFamily="18" charset="0"/>
                <a:cs typeface="Times New Roman" panose="02020603050405020304" pitchFamily="18" charset="0"/>
              </a:rPr>
              <a:t>1 – </a:t>
            </a:r>
            <a:r>
              <a:rPr lang="ru-RU" sz="2800" dirty="0" err="1">
                <a:latin typeface="Times New Roman" panose="02020603050405020304" pitchFamily="18" charset="0"/>
                <a:cs typeface="Times New Roman" panose="02020603050405020304" pitchFamily="18" charset="0"/>
              </a:rPr>
              <a:t>турбулизатор</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2 –подача метана </a:t>
            </a:r>
            <a:r>
              <a:rPr lang="ru-RU" sz="2800" dirty="0" smtClean="0">
                <a:latin typeface="Times New Roman" panose="02020603050405020304" pitchFamily="18" charset="0"/>
                <a:cs typeface="Times New Roman" panose="02020603050405020304" pitchFamily="18" charset="0"/>
              </a:rPr>
              <a:t>к контактной </a:t>
            </a:r>
            <a:r>
              <a:rPr lang="ru-RU" sz="2800" dirty="0">
                <a:latin typeface="Times New Roman" panose="02020603050405020304" pitchFamily="18" charset="0"/>
                <a:cs typeface="Times New Roman" panose="02020603050405020304" pitchFamily="18" charset="0"/>
              </a:rPr>
              <a:t>зоне;</a:t>
            </a:r>
          </a:p>
          <a:p>
            <a:pPr algn="just"/>
            <a:r>
              <a:rPr lang="ru-RU" sz="2800" dirty="0">
                <a:latin typeface="Times New Roman" panose="02020603050405020304" pitchFamily="18" charset="0"/>
                <a:cs typeface="Times New Roman" panose="02020603050405020304" pitchFamily="18" charset="0"/>
              </a:rPr>
              <a:t>3 </a:t>
            </a:r>
            <a:r>
              <a:rPr lang="ru-RU" sz="2800" dirty="0" smtClean="0">
                <a:latin typeface="Times New Roman" panose="02020603050405020304" pitchFamily="18" charset="0"/>
                <a:cs typeface="Times New Roman" panose="02020603050405020304" pitchFamily="18" charset="0"/>
              </a:rPr>
              <a:t>– форсунка.</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4955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82" name="Shape 182"/>
          <p:cNvSpPr txBox="1">
            <a:spLocks noGrp="1"/>
          </p:cNvSpPr>
          <p:nvPr>
            <p:ph type="title" idx="1"/>
          </p:nvPr>
        </p:nvSpPr>
        <p:spPr>
          <a:prstGeom prst="rect">
            <a:avLst/>
          </a:prstGeom>
        </p:spPr>
        <p:txBody>
          <a:bodyPr/>
          <a:lstStyle>
            <a:defPPr/>
            <a:lvl1pPr lvl="0"/>
          </a:lstStyle>
          <a:p>
            <a:r>
              <a:rPr b="1"/>
              <a:t>Решение</a:t>
            </a:r>
          </a:p>
        </p:txBody>
      </p:sp>
      <p:sp>
        <p:nvSpPr>
          <p:cNvPr id="183" name="Shape 183"/>
          <p:cNvSpPr txBox="1">
            <a:spLocks noGrp="1"/>
          </p:cNvSpPr>
          <p:nvPr>
            <p:ph type="body" idx="2"/>
          </p:nvPr>
        </p:nvSpPr>
        <p:spPr>
          <a:prstGeom prst="rect">
            <a:avLst/>
          </a:prstGeom>
        </p:spPr>
        <p:txBody>
          <a:bodyPr/>
          <a:lstStyle>
            <a:defPPr/>
            <a:lvl1pPr lvl="0"/>
          </a:lstStyle>
          <a:p>
            <a:endParaRPr dirty="0"/>
          </a:p>
        </p:txBody>
      </p:sp>
      <p:sp>
        <p:nvSpPr>
          <p:cNvPr id="7" name="TextBox 6"/>
          <p:cNvSpPr txBox="1"/>
          <p:nvPr/>
        </p:nvSpPr>
        <p:spPr>
          <a:xfrm>
            <a:off x="3561632" y="7898805"/>
            <a:ext cx="13090563" cy="967375"/>
          </a:xfrm>
          <a:prstGeom prst="rect">
            <a:avLst/>
          </a:prstGeom>
          <a:noFill/>
          <a:ln>
            <a:solidFill>
              <a:srgbClr val="0020C0"/>
            </a:solidFill>
          </a:ln>
        </p:spPr>
        <p:txBody>
          <a:bodyPr wrap="square" rtlCol="0">
            <a:spAutoFit/>
          </a:bodyPr>
          <a:lstStyle/>
          <a:p>
            <a:pPr algn="ctr"/>
            <a:r>
              <a:rPr lang="ru-RU" sz="2800" b="1" dirty="0">
                <a:solidFill>
                  <a:srgbClr val="0020C0"/>
                </a:solidFill>
              </a:rPr>
              <a:t>МОДЕРНИЗИРОВАННАЯ СХЕМА ЭЛЕКТРОННОЙ СИСТЕМЫ УПРАВЛЕНИЯ ГАЗОВЫМ ДВИГАТЕЛЕМ </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3141" y="1426463"/>
            <a:ext cx="17360186" cy="6331146"/>
          </a:xfrm>
          <a:prstGeom prst="rect">
            <a:avLst/>
          </a:prstGeom>
        </p:spPr>
      </p:pic>
      <p:sp>
        <p:nvSpPr>
          <p:cNvPr id="8" name="Прямоугольник 7"/>
          <p:cNvSpPr/>
          <p:nvPr/>
        </p:nvSpPr>
        <p:spPr>
          <a:xfrm>
            <a:off x="894588" y="9007376"/>
            <a:ext cx="18424652" cy="2308324"/>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1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ЭБУ</a:t>
            </a:r>
            <a:r>
              <a:rPr lang="ru-RU" sz="2400" dirty="0">
                <a:latin typeface="Times New Roman" panose="02020603050405020304" pitchFamily="18" charset="0"/>
                <a:cs typeface="Times New Roman" panose="02020603050405020304" pitchFamily="18" charset="0"/>
              </a:rPr>
              <a:t> газовым двигателем (Корвет </a:t>
            </a:r>
            <a:r>
              <a:rPr lang="ru-RU" sz="2400" dirty="0" err="1">
                <a:latin typeface="Times New Roman" panose="02020603050405020304" pitchFamily="18" charset="0"/>
                <a:cs typeface="Times New Roman" panose="02020603050405020304" pitchFamily="18" charset="0"/>
              </a:rPr>
              <a:t>М10.3х</a:t>
            </a:r>
            <a:r>
              <a:rPr lang="ru-RU" sz="2400" dirty="0">
                <a:latin typeface="Times New Roman" panose="02020603050405020304" pitchFamily="18" charset="0"/>
                <a:cs typeface="Times New Roman" panose="02020603050405020304" pitchFamily="18" charset="0"/>
              </a:rPr>
              <a:t>); 2 – Потенциометр; 3- Катушка зажигания; 4 - Дроссельная заслонка; 5 - Датчик углового положения дроссельной заслонки; 6 - Газовый дозатор; 7 - Датчик температуры на впуске; 8 - Датчик температуры </a:t>
            </a:r>
            <a:r>
              <a:rPr lang="ru-RU" sz="2400" dirty="0" err="1">
                <a:latin typeface="Times New Roman" panose="02020603050405020304" pitchFamily="18" charset="0"/>
                <a:cs typeface="Times New Roman" panose="02020603050405020304" pitchFamily="18" charset="0"/>
              </a:rPr>
              <a:t>ОЖ</a:t>
            </a:r>
            <a:r>
              <a:rPr lang="ru-RU" sz="2400" dirty="0">
                <a:latin typeface="Times New Roman" panose="02020603050405020304" pitchFamily="18" charset="0"/>
                <a:cs typeface="Times New Roman" panose="02020603050405020304" pitchFamily="18" charset="0"/>
              </a:rPr>
              <a:t>; 9 - Датчик угловой скорости и положения КВ; 10 - Оптоэлектронный датчик для регулирования </a:t>
            </a:r>
            <a:r>
              <a:rPr lang="ru-RU" sz="2400" dirty="0" err="1">
                <a:latin typeface="Times New Roman" panose="02020603050405020304" pitchFamily="18" charset="0"/>
                <a:cs typeface="Times New Roman" panose="02020603050405020304" pitchFamily="18" charset="0"/>
              </a:rPr>
              <a:t>ГС</a:t>
            </a:r>
            <a:r>
              <a:rPr lang="ru-RU" sz="2400" dirty="0">
                <a:latin typeface="Times New Roman" panose="02020603050405020304" pitchFamily="18" charset="0"/>
                <a:cs typeface="Times New Roman" panose="02020603050405020304" pitchFamily="18" charset="0"/>
              </a:rPr>
              <a:t> на впуске; 11 - Кислородный датчик (</a:t>
            </a:r>
            <a:r>
              <a:rPr lang="ru-RU" sz="2400" dirty="0" err="1">
                <a:latin typeface="Times New Roman" panose="02020603050405020304" pitchFamily="18" charset="0"/>
                <a:cs typeface="Times New Roman" panose="02020603050405020304" pitchFamily="18" charset="0"/>
              </a:rPr>
              <a:t>лямда-зонд</a:t>
            </a:r>
            <a:r>
              <a:rPr lang="ru-RU" sz="2400" dirty="0">
                <a:latin typeface="Times New Roman" panose="02020603050405020304" pitchFamily="18" charset="0"/>
                <a:cs typeface="Times New Roman" panose="02020603050405020304" pitchFamily="18" charset="0"/>
              </a:rPr>
              <a:t>); 12 - Свеча зажигания; 13 - Электропривод дроссельной заслонка; 14 - Датчик давления наддува; 15 – </a:t>
            </a:r>
            <a:r>
              <a:rPr lang="ru-RU" sz="2400" dirty="0" err="1">
                <a:latin typeface="Times New Roman" panose="02020603050405020304" pitchFamily="18" charset="0"/>
                <a:cs typeface="Times New Roman" panose="02020603050405020304" pitchFamily="18" charset="0"/>
              </a:rPr>
              <a:t>Интеркулер</a:t>
            </a:r>
            <a:r>
              <a:rPr lang="ru-RU" sz="2400" dirty="0">
                <a:latin typeface="Times New Roman" panose="02020603050405020304" pitchFamily="18" charset="0"/>
                <a:cs typeface="Times New Roman" panose="02020603050405020304" pitchFamily="18" charset="0"/>
              </a:rPr>
              <a:t>; 16 - Воздушный фильтр; 17 - Датчик </a:t>
            </a:r>
            <a:r>
              <a:rPr lang="ru-RU" sz="2400" dirty="0" err="1">
                <a:latin typeface="Times New Roman" panose="02020603050405020304" pitchFamily="18" charset="0"/>
                <a:cs typeface="Times New Roman" panose="02020603050405020304" pitchFamily="18" charset="0"/>
              </a:rPr>
              <a:t>противодаления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ОГ</a:t>
            </a:r>
            <a:r>
              <a:rPr lang="ru-RU" sz="2400" dirty="0">
                <a:latin typeface="Times New Roman" panose="02020603050405020304" pitchFamily="18" charset="0"/>
                <a:cs typeface="Times New Roman" panose="02020603050405020304" pitchFamily="18" charset="0"/>
              </a:rPr>
              <a:t>; 18 - Сервомеханизм регулировки давления наддува; 19 – Турбокомпрессор; 20 - Блок управления </a:t>
            </a:r>
            <a:r>
              <a:rPr lang="ru-RU" sz="2400" dirty="0" err="1">
                <a:latin typeface="Times New Roman" panose="02020603050405020304" pitchFamily="18" charset="0"/>
                <a:cs typeface="Times New Roman" panose="02020603050405020304" pitchFamily="18" charset="0"/>
              </a:rPr>
              <a:t>CDI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N3</a:t>
            </a:r>
            <a:r>
              <a:rPr lang="ru-RU" sz="2400" dirty="0">
                <a:latin typeface="Times New Roman" panose="02020603050405020304" pitchFamily="18" charset="0"/>
                <a:cs typeface="Times New Roman" panose="02020603050405020304" pitchFamily="18" charset="0"/>
              </a:rPr>
              <a:t>/9); 21 - Электронная педаль.</a:t>
            </a:r>
          </a:p>
        </p:txBody>
      </p:sp>
    </p:spTree>
    <p:extLst>
      <p:ext uri="{BB962C8B-B14F-4D97-AF65-F5344CB8AC3E}">
        <p14:creationId xmlns:p14="http://schemas.microsoft.com/office/powerpoint/2010/main" val="17828127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GroupShape 184"/>
        <p:cNvGrpSpPr/>
        <p:nvPr/>
      </p:nvGrpSpPr>
      <p:grpSpPr>
        <a:xfrm>
          <a:off x="0" y="0"/>
          <a:ext cx="0" cy="0"/>
          <a:chOff x="0" y="0"/>
          <a:chExt cx="0" cy="0"/>
        </a:xfrm>
      </p:grpSpPr>
      <p:sp>
        <p:nvSpPr>
          <p:cNvPr id="186" name="Shape 186"/>
          <p:cNvSpPr txBox="1">
            <a:spLocks noGrp="1"/>
          </p:cNvSpPr>
          <p:nvPr>
            <p:ph type="title" idx="1"/>
          </p:nvPr>
        </p:nvSpPr>
        <p:spPr>
          <a:prstGeom prst="rect">
            <a:avLst/>
          </a:prstGeom>
        </p:spPr>
        <p:txBody>
          <a:bodyPr/>
          <a:lstStyle>
            <a:defPPr/>
            <a:lvl1pPr lvl="0"/>
          </a:lstStyle>
          <a:p>
            <a:r>
              <a:rPr b="1" dirty="0" err="1" smtClean="0"/>
              <a:t>Рынок</a:t>
            </a:r>
            <a:r>
              <a:rPr lang="ru-RU" b="1" dirty="0" smtClean="0"/>
              <a:t> </a:t>
            </a:r>
            <a:r>
              <a:rPr lang="ru-RU" b="1" dirty="0" smtClean="0">
                <a:cs typeface="Times New Roman" panose="02020603050405020304" pitchFamily="18" charset="0"/>
              </a:rPr>
              <a:t>– конкурентный анализ</a:t>
            </a:r>
            <a:r>
              <a:rPr lang="ru-RU" b="1" dirty="0" smtClean="0"/>
              <a:t> </a:t>
            </a:r>
            <a:endParaRPr b="1" dirty="0"/>
          </a:p>
        </p:txBody>
      </p:sp>
      <p:sp>
        <p:nvSpPr>
          <p:cNvPr id="187" name="Shape 187"/>
          <p:cNvSpPr txBox="1">
            <a:spLocks noGrp="1"/>
          </p:cNvSpPr>
          <p:nvPr>
            <p:ph type="body" idx="2"/>
          </p:nvPr>
        </p:nvSpPr>
        <p:spPr>
          <a:xfrm>
            <a:off x="577516" y="1230297"/>
            <a:ext cx="8441918" cy="3101071"/>
          </a:xfrm>
          <a:prstGeom prst="rect">
            <a:avLst/>
          </a:prstGeom>
        </p:spPr>
        <p:txBody>
          <a:bodyPr/>
          <a:lstStyle>
            <a:defPPr/>
            <a:lvl1pPr lvl="0"/>
          </a:lstStyle>
          <a:p>
            <a:pPr indent="450000" algn="just">
              <a:lnSpc>
                <a:spcPct val="150000"/>
              </a:lnSpc>
              <a:spcBef>
                <a:spcPts val="0"/>
              </a:spcBef>
            </a:pPr>
            <a:r>
              <a:rPr lang="ru-RU" sz="2800" b="1" dirty="0" smtClean="0">
                <a:latin typeface="Times New Roman" panose="02020603050405020304" pitchFamily="18" charset="0"/>
                <a:cs typeface="Times New Roman" panose="02020603050405020304" pitchFamily="18" charset="0"/>
              </a:rPr>
              <a:t>Параметры конкурентного анализа (критерии):</a:t>
            </a:r>
            <a:endParaRPr lang="ru-RU" sz="2800" b="1" dirty="0" smtClean="0">
              <a:latin typeface="Times New Roman" panose="02020603050405020304" pitchFamily="18" charset="0"/>
              <a:cs typeface="Times New Roman" panose="02020603050405020304" pitchFamily="18" charset="0"/>
            </a:endParaRPr>
          </a:p>
          <a:p>
            <a:pPr marL="358775" indent="-342900" algn="just">
              <a:lnSpc>
                <a:spcPct val="150000"/>
              </a:lnSpc>
              <a:spcBef>
                <a:spcPts val="0"/>
              </a:spcBef>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стоимость </a:t>
            </a:r>
            <a:r>
              <a:rPr lang="ru-RU" sz="2800" dirty="0" smtClean="0">
                <a:latin typeface="Times New Roman" panose="02020603050405020304" pitchFamily="18" charset="0"/>
                <a:cs typeface="Times New Roman" panose="02020603050405020304" pitchFamily="18" charset="0"/>
              </a:rPr>
              <a:t>продукта</a:t>
            </a:r>
            <a:r>
              <a:rPr lang="ru-RU" sz="2800" dirty="0">
                <a:latin typeface="Times New Roman" panose="02020603050405020304" pitchFamily="18" charset="0"/>
                <a:cs typeface="Times New Roman" panose="02020603050405020304" pitchFamily="18" charset="0"/>
              </a:rPr>
              <a:t>;</a:t>
            </a:r>
            <a:endParaRPr lang="ru-RU" sz="2800" dirty="0" smtClean="0">
              <a:latin typeface="Times New Roman" panose="02020603050405020304" pitchFamily="18" charset="0"/>
              <a:cs typeface="Times New Roman" panose="02020603050405020304" pitchFamily="18" charset="0"/>
            </a:endParaRPr>
          </a:p>
          <a:p>
            <a:pPr marL="358775" indent="-342900" algn="just">
              <a:lnSpc>
                <a:spcPct val="150000"/>
              </a:lnSpc>
              <a:spcBef>
                <a:spcPts val="0"/>
              </a:spcBef>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наличие </a:t>
            </a:r>
            <a:r>
              <a:rPr lang="ru-RU" sz="2800" dirty="0">
                <a:latin typeface="Times New Roman" panose="02020603050405020304" pitchFamily="18" charset="0"/>
                <a:cs typeface="Times New Roman" panose="02020603050405020304" pitchFamily="18" charset="0"/>
              </a:rPr>
              <a:t>и свободный доступ на территории </a:t>
            </a:r>
            <a:r>
              <a:rPr lang="ru-RU" sz="2800" dirty="0" smtClean="0">
                <a:latin typeface="Times New Roman" panose="02020603050405020304" pitchFamily="18" charset="0"/>
                <a:cs typeface="Times New Roman" panose="02020603050405020304" pitchFamily="18" charset="0"/>
              </a:rPr>
              <a:t>РФ; </a:t>
            </a:r>
            <a:endParaRPr lang="ru-RU" sz="2800" dirty="0" smtClean="0">
              <a:latin typeface="Times New Roman" panose="02020603050405020304" pitchFamily="18" charset="0"/>
              <a:cs typeface="Times New Roman" panose="02020603050405020304" pitchFamily="18" charset="0"/>
            </a:endParaRPr>
          </a:p>
          <a:p>
            <a:pPr marL="358775" indent="-342900" algn="just">
              <a:lnSpc>
                <a:spcPct val="150000"/>
              </a:lnSpc>
              <a:spcBef>
                <a:spcPts val="0"/>
              </a:spcBef>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наличие </a:t>
            </a:r>
            <a:r>
              <a:rPr lang="ru-RU" sz="2800" dirty="0">
                <a:latin typeface="Times New Roman" panose="02020603050405020304" pitchFamily="18" charset="0"/>
                <a:cs typeface="Times New Roman" panose="02020603050405020304" pitchFamily="18" charset="0"/>
              </a:rPr>
              <a:t>прав на интеллектуальную </a:t>
            </a:r>
            <a:r>
              <a:rPr lang="ru-RU" sz="2800" dirty="0" smtClean="0">
                <a:latin typeface="Times New Roman" panose="02020603050405020304" pitchFamily="18" charset="0"/>
                <a:cs typeface="Times New Roman" panose="02020603050405020304" pitchFamily="18" charset="0"/>
              </a:rPr>
              <a:t>собственность.</a:t>
            </a:r>
            <a:endParaRPr lang="en-US" sz="2800" dirty="0">
              <a:latin typeface="Times New Roman" panose="02020603050405020304" pitchFamily="18" charset="0"/>
              <a:cs typeface="Times New Roman" panose="02020603050405020304" pitchFamily="18" charset="0"/>
            </a:endParaRPr>
          </a:p>
          <a:p>
            <a:pPr marL="473075" indent="-457200">
              <a:lnSpc>
                <a:spcPct val="150000"/>
              </a:lnSpc>
              <a:spcBef>
                <a:spcPts val="0"/>
              </a:spcBef>
              <a:buFont typeface="+mj-lt"/>
              <a:buAutoNum type="arabicPeriod"/>
            </a:pPr>
            <a:endParaRPr lang="en-US" sz="2400" dirty="0">
              <a:latin typeface="Times New Roman" panose="02020603050405020304" pitchFamily="18" charset="0"/>
              <a:cs typeface="Times New Roman" panose="02020603050405020304" pitchFamily="18" charset="0"/>
            </a:endParaRPr>
          </a:p>
          <a:p>
            <a:endParaRPr dirty="0"/>
          </a:p>
        </p:txBody>
      </p:sp>
      <p:sp>
        <p:nvSpPr>
          <p:cNvPr id="2" name="Прямоугольник 1"/>
          <p:cNvSpPr/>
          <p:nvPr/>
        </p:nvSpPr>
        <p:spPr>
          <a:xfrm>
            <a:off x="10082353" y="1230297"/>
            <a:ext cx="9394314" cy="9694962"/>
          </a:xfrm>
          <a:prstGeom prst="rect">
            <a:avLst/>
          </a:prstGeom>
        </p:spPr>
        <p:txBody>
          <a:bodyPr wrap="square">
            <a:spAutoFit/>
          </a:bodyPr>
          <a:lstStyle/>
          <a:p>
            <a:pPr marL="0" marR="0" lvl="0" indent="457200" algn="just" defTabSz="914400" rtl="0" eaLnBrk="1" fontAlgn="auto" latinLnBrk="0" hangingPunct="1">
              <a:lnSpc>
                <a:spcPct val="150000"/>
              </a:lnSpc>
              <a:spcBef>
                <a:spcPts val="0"/>
              </a:spcBef>
              <a:spcAft>
                <a:spcPts val="0"/>
              </a:spcAft>
              <a:buClrTx/>
              <a:buSzTx/>
              <a:buFontTx/>
              <a:buNone/>
              <a:tabLst/>
              <a:defRPr/>
            </a:pPr>
            <a:r>
              <a:rPr kumimoji="0" lang="ru-RU" sz="2800" b="1"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Слабые стороны конкурентов:</a:t>
            </a:r>
            <a:endParaRPr kumimoji="0" lang="en-US" sz="2400" b="1"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Высокая стоимость аналогов;</a:t>
            </a:r>
            <a:endParaRPr kumimoji="0" lang="en-US" sz="24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Отсутствие аналогов отечественного производства;</a:t>
            </a:r>
          </a:p>
          <a:p>
            <a:pPr marL="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Отсутствие подобных технологических решений;</a:t>
            </a:r>
            <a:endParaRPr kumimoji="0" lang="en-US" sz="24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ru-RU" sz="2800" b="0" i="0" u="none" strike="noStrike" kern="1200" cap="none" spc="0" normalizeH="0" baseline="0" noProof="0" dirty="0" err="1"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Санкционное</a:t>
            </a: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давление со стороны недружественных стран</a:t>
            </a:r>
            <a:r>
              <a:rPr kumimoji="0" lang="ru-RU" sz="2800" b="0" i="0" u="none" strike="noStrike" kern="1200" cap="none" spc="0" normalizeH="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(нарушение логистических цепочек,</a:t>
            </a: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увеличение срока доставки, рост стоимости конечного продукта и т.д.).</a:t>
            </a:r>
            <a:endParaRPr kumimoji="0" lang="en-US" sz="24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spcBef>
                <a:spcPts val="0"/>
              </a:spcBef>
              <a:spcAft>
                <a:spcPts val="0"/>
              </a:spcAft>
              <a:buClrTx/>
              <a:buSzTx/>
              <a:buFontTx/>
              <a:buNone/>
              <a:tabLst/>
              <a:defRPr/>
            </a:pP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24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Tx/>
              <a:buNone/>
              <a:tabLst/>
              <a:defRPr/>
            </a:pPr>
            <a:r>
              <a:rPr kumimoji="0" lang="ru-RU" sz="2800" b="1"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Преимущества перед конкурентами:</a:t>
            </a:r>
            <a:endParaRPr kumimoji="0" lang="en-US" sz="2400" b="1"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lvl="0" indent="457200" algn="just">
              <a:lnSpc>
                <a:spcPct val="150000"/>
              </a:lnSpc>
              <a:buFont typeface="+mj-lt"/>
              <a:buAutoNum type="arabicPeriod"/>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Уникальное технологическое </a:t>
            </a: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решение</a:t>
            </a:r>
            <a:r>
              <a:rPr kumimoji="0" lang="ru-RU" sz="2800" b="0" i="0" u="none" strike="noStrike" kern="1200" cap="none" spc="0" normalizeH="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Полный цикл п</a:t>
            </a:r>
            <a:r>
              <a:rPr kumimoji="0" lang="ru-RU" sz="2800" b="0" i="0" u="none" strike="noStrike" kern="1200" cap="none" spc="0" normalizeH="0" baseline="0" noProof="0" dirty="0" err="1"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роизводства</a:t>
            </a: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и сбыта на территории РФ;</a:t>
            </a:r>
          </a:p>
          <a:p>
            <a:pPr lvl="0" indent="457200" algn="just">
              <a:lnSpc>
                <a:spcPct val="150000"/>
              </a:lnSpc>
              <a:buFont typeface="+mj-lt"/>
              <a:buAutoNum type="arabicPeriod"/>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Низкая конечная стоимость в сравнении с конкурентами</a:t>
            </a:r>
            <a:r>
              <a:rPr lang="ru-RU" sz="2800" noProof="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lvl="0" indent="457200" algn="just">
              <a:lnSpc>
                <a:spcPct val="150000"/>
              </a:lnSpc>
              <a:buFont typeface="+mj-lt"/>
              <a:buAutoNum type="arabicPeriod"/>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Сформированный запрос на продукцию со стороны частных и государственных корпораций;</a:t>
            </a:r>
          </a:p>
          <a:p>
            <a:pPr lvl="0" indent="457200" algn="just">
              <a:lnSpc>
                <a:spcPct val="150000"/>
              </a:lnSpc>
              <a:buFont typeface="+mj-lt"/>
              <a:buAutoNum type="arabicPeriod"/>
            </a:pP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Возможность экспорта в</a:t>
            </a:r>
            <a:r>
              <a:rPr kumimoji="0" lang="ru-RU" sz="2800" b="0" i="0" u="none" strike="noStrike" kern="1200" cap="none" spc="0" normalizeH="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дружественные страны</a:t>
            </a:r>
            <a:r>
              <a:rPr kumimoji="0" lang="ru-RU" sz="2800" b="0" i="0" u="none" strike="noStrike" kern="1200" cap="none" spc="0" normalizeH="0" baseline="0" noProof="0" dirty="0" smtClean="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graphicFrame>
        <p:nvGraphicFramePr>
          <p:cNvPr id="7" name="Таблица 6"/>
          <p:cNvGraphicFramePr>
            <a:graphicFrameLocks noGrp="1"/>
          </p:cNvGraphicFramePr>
          <p:nvPr>
            <p:extLst>
              <p:ext uri="{D42A27DB-BD31-4B8C-83A1-F6EECF244321}">
                <p14:modId xmlns:p14="http://schemas.microsoft.com/office/powerpoint/2010/main" val="1493218104"/>
              </p:ext>
            </p:extLst>
          </p:nvPr>
        </p:nvGraphicFramePr>
        <p:xfrm>
          <a:off x="577516" y="4854741"/>
          <a:ext cx="9071811" cy="4746459"/>
        </p:xfrm>
        <a:graphic>
          <a:graphicData uri="http://schemas.openxmlformats.org/drawingml/2006/table">
            <a:tbl>
              <a:tblPr firstRow="1" firstCol="1" bandRow="1"/>
              <a:tblGrid>
                <a:gridCol w="1875515">
                  <a:extLst>
                    <a:ext uri="{9D8B030D-6E8A-4147-A177-3AD203B41FA5}">
                      <a16:colId xmlns:a16="http://schemas.microsoft.com/office/drawing/2014/main" val="612039979"/>
                    </a:ext>
                  </a:extLst>
                </a:gridCol>
                <a:gridCol w="1799074">
                  <a:extLst>
                    <a:ext uri="{9D8B030D-6E8A-4147-A177-3AD203B41FA5}">
                      <a16:colId xmlns:a16="http://schemas.microsoft.com/office/drawing/2014/main" val="1016783894"/>
                    </a:ext>
                  </a:extLst>
                </a:gridCol>
                <a:gridCol w="1799074">
                  <a:extLst>
                    <a:ext uri="{9D8B030D-6E8A-4147-A177-3AD203B41FA5}">
                      <a16:colId xmlns:a16="http://schemas.microsoft.com/office/drawing/2014/main" val="500357688"/>
                    </a:ext>
                  </a:extLst>
                </a:gridCol>
                <a:gridCol w="1799074">
                  <a:extLst>
                    <a:ext uri="{9D8B030D-6E8A-4147-A177-3AD203B41FA5}">
                      <a16:colId xmlns:a16="http://schemas.microsoft.com/office/drawing/2014/main" val="1449920957"/>
                    </a:ext>
                  </a:extLst>
                </a:gridCol>
                <a:gridCol w="1799074">
                  <a:extLst>
                    <a:ext uri="{9D8B030D-6E8A-4147-A177-3AD203B41FA5}">
                      <a16:colId xmlns:a16="http://schemas.microsoft.com/office/drawing/2014/main" val="1661045938"/>
                    </a:ext>
                  </a:extLst>
                </a:gridCol>
              </a:tblGrid>
              <a:tr h="2006096">
                <a:tc>
                  <a:txBody>
                    <a:bodyPr/>
                    <a:lstStyle/>
                    <a:p>
                      <a:pPr algn="ctr">
                        <a:lnSpc>
                          <a:spcPct val="115000"/>
                        </a:lnSpc>
                        <a:spcAft>
                          <a:spcPts val="0"/>
                        </a:spcAft>
                      </a:pPr>
                      <a:r>
                        <a:rPr lang="ru-RU" sz="2000" b="1" dirty="0">
                          <a:solidFill>
                            <a:srgbClr val="FFFFFF"/>
                          </a:solidFill>
                          <a:effectLst/>
                          <a:latin typeface="Open Sans"/>
                          <a:ea typeface="Times New Roman" panose="02020603050405020304" pitchFamily="18" charset="0"/>
                          <a:cs typeface="Times New Roman" panose="02020603050405020304" pitchFamily="18" charset="0"/>
                        </a:rPr>
                        <a:t>Параметры</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algn="ctr">
                        <a:lnSpc>
                          <a:spcPct val="115000"/>
                        </a:lnSpc>
                        <a:spcAft>
                          <a:spcPts val="0"/>
                        </a:spcAft>
                      </a:pPr>
                      <a:r>
                        <a:rPr lang="ru-RU" sz="2000" b="1" dirty="0">
                          <a:solidFill>
                            <a:srgbClr val="FFFFFF"/>
                          </a:solidFill>
                          <a:effectLst/>
                          <a:latin typeface="Open Sans"/>
                          <a:ea typeface="Times New Roman" panose="02020603050405020304" pitchFamily="18" charset="0"/>
                          <a:cs typeface="Times New Roman" panose="02020603050405020304" pitchFamily="18" charset="0"/>
                        </a:rPr>
                        <a:t>Наш продукт «Газовая свеча-форсунка»</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algn="ctr">
                        <a:lnSpc>
                          <a:spcPct val="115000"/>
                        </a:lnSpc>
                        <a:spcAft>
                          <a:spcPts val="0"/>
                        </a:spcAft>
                      </a:pPr>
                      <a:r>
                        <a:rPr lang="ru-RU" sz="20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Газовая форсунка 35310-3С700 ГБО-5 </a:t>
                      </a:r>
                      <a:r>
                        <a:rPr lang="ru-RU" sz="2000" dirty="0"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Mobis</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algn="ctr">
                        <a:lnSpc>
                          <a:spcPct val="115000"/>
                        </a:lnSpc>
                        <a:spcAft>
                          <a:spcPts val="0"/>
                        </a:spcAft>
                      </a:pPr>
                      <a:r>
                        <a:rPr lang="ru-RU" sz="20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Газовая форсунка ГБО-5 </a:t>
                      </a:r>
                      <a:r>
                        <a:rPr lang="ru-RU" sz="2000" dirty="0"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Mobis</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ru-RU" sz="20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algn="ctr">
                        <a:lnSpc>
                          <a:spcPct val="115000"/>
                        </a:lnSpc>
                        <a:spcAft>
                          <a:spcPts val="0"/>
                        </a:spcAft>
                      </a:pPr>
                      <a:r>
                        <a:rPr lang="ru-RU" sz="20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Газовая форсунка 35310-3С700 </a:t>
                      </a:r>
                      <a:r>
                        <a:rPr lang="ru-RU" sz="2000" dirty="0"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rebiult</a:t>
                      </a:r>
                      <a:r>
                        <a:rPr lang="ru-RU" sz="20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ГБО-5</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extLst>
                  <a:ext uri="{0D108BD9-81ED-4DB2-BD59-A6C34878D82A}">
                    <a16:rowId xmlns:a16="http://schemas.microsoft.com/office/drawing/2014/main" val="2398189055"/>
                  </a:ext>
                </a:extLst>
              </a:tr>
              <a:tr h="681505">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Стоимость</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18000</a:t>
                      </a:r>
                      <a:endParaRPr lang="ru-RU"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45962</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32000</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23000</a:t>
                      </a:r>
                      <a:endParaRPr lang="ru-RU"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06627076"/>
                  </a:ext>
                </a:extLst>
              </a:tr>
              <a:tr h="715687">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Наличие в РФ</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4589061"/>
                  </a:ext>
                </a:extLst>
              </a:tr>
              <a:tr h="1343171">
                <a:tc>
                  <a:txBody>
                    <a:bodyPr/>
                    <a:lstStyle/>
                    <a:p>
                      <a:pPr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Отечественная разработка</a:t>
                      </a:r>
                      <a:endParaRPr lang="ru-RU"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5400" marR="254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3455677"/>
                  </a:ext>
                </a:extLst>
              </a:tr>
            </a:tbl>
          </a:graphicData>
        </a:graphic>
      </p:graphicFrame>
    </p:spTree>
    <p:extLst>
      <p:ext uri="{BB962C8B-B14F-4D97-AF65-F5344CB8AC3E}">
        <p14:creationId xmlns:p14="http://schemas.microsoft.com/office/powerpoint/2010/main" val="2347602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GroupShape 188"/>
        <p:cNvGrpSpPr/>
        <p:nvPr/>
      </p:nvGrpSpPr>
      <p:grpSpPr>
        <a:xfrm>
          <a:off x="0" y="0"/>
          <a:ext cx="0" cy="0"/>
          <a:chOff x="0" y="0"/>
          <a:chExt cx="0" cy="0"/>
        </a:xfrm>
      </p:grpSpPr>
      <p:sp>
        <p:nvSpPr>
          <p:cNvPr id="190" name="Shape 190"/>
          <p:cNvSpPr txBox="1">
            <a:spLocks noGrp="1"/>
          </p:cNvSpPr>
          <p:nvPr>
            <p:ph type="title" idx="1"/>
          </p:nvPr>
        </p:nvSpPr>
        <p:spPr>
          <a:prstGeom prst="rect">
            <a:avLst/>
          </a:prstGeom>
        </p:spPr>
        <p:txBody>
          <a:bodyPr/>
          <a:lstStyle>
            <a:defPPr/>
            <a:lvl1pPr lvl="0"/>
          </a:lstStyle>
          <a:p>
            <a:r>
              <a:rPr lang="ru-RU" b="1" dirty="0" smtClean="0"/>
              <a:t>Затраты на реализацию проекта</a:t>
            </a:r>
            <a:endParaRPr b="1" dirty="0"/>
          </a:p>
        </p:txBody>
      </p:sp>
      <p:graphicFrame>
        <p:nvGraphicFramePr>
          <p:cNvPr id="3" name="Таблица 2"/>
          <p:cNvGraphicFramePr>
            <a:graphicFrameLocks noGrp="1"/>
          </p:cNvGraphicFramePr>
          <p:nvPr>
            <p:extLst>
              <p:ext uri="{D42A27DB-BD31-4B8C-83A1-F6EECF244321}">
                <p14:modId xmlns:p14="http://schemas.microsoft.com/office/powerpoint/2010/main" val="2348085463"/>
              </p:ext>
            </p:extLst>
          </p:nvPr>
        </p:nvGraphicFramePr>
        <p:xfrm>
          <a:off x="433139" y="1949118"/>
          <a:ext cx="19346777" cy="8638671"/>
        </p:xfrm>
        <a:graphic>
          <a:graphicData uri="http://schemas.openxmlformats.org/drawingml/2006/table">
            <a:tbl>
              <a:tblPr firstRow="1" firstCol="1" bandRow="1"/>
              <a:tblGrid>
                <a:gridCol w="3392903">
                  <a:extLst>
                    <a:ext uri="{9D8B030D-6E8A-4147-A177-3AD203B41FA5}">
                      <a16:colId xmlns:a16="http://schemas.microsoft.com/office/drawing/2014/main" val="2168811647"/>
                    </a:ext>
                  </a:extLst>
                </a:gridCol>
                <a:gridCol w="4345811">
                  <a:extLst>
                    <a:ext uri="{9D8B030D-6E8A-4147-A177-3AD203B41FA5}">
                      <a16:colId xmlns:a16="http://schemas.microsoft.com/office/drawing/2014/main" val="3397928789"/>
                    </a:ext>
                  </a:extLst>
                </a:gridCol>
                <a:gridCol w="2106104">
                  <a:extLst>
                    <a:ext uri="{9D8B030D-6E8A-4147-A177-3AD203B41FA5}">
                      <a16:colId xmlns:a16="http://schemas.microsoft.com/office/drawing/2014/main" val="1180907189"/>
                    </a:ext>
                  </a:extLst>
                </a:gridCol>
                <a:gridCol w="1910187">
                  <a:extLst>
                    <a:ext uri="{9D8B030D-6E8A-4147-A177-3AD203B41FA5}">
                      <a16:colId xmlns:a16="http://schemas.microsoft.com/office/drawing/2014/main" val="701329460"/>
                    </a:ext>
                  </a:extLst>
                </a:gridCol>
                <a:gridCol w="1689782">
                  <a:extLst>
                    <a:ext uri="{9D8B030D-6E8A-4147-A177-3AD203B41FA5}">
                      <a16:colId xmlns:a16="http://schemas.microsoft.com/office/drawing/2014/main" val="4259216891"/>
                    </a:ext>
                  </a:extLst>
                </a:gridCol>
                <a:gridCol w="1689782">
                  <a:extLst>
                    <a:ext uri="{9D8B030D-6E8A-4147-A177-3AD203B41FA5}">
                      <a16:colId xmlns:a16="http://schemas.microsoft.com/office/drawing/2014/main" val="3953608331"/>
                    </a:ext>
                  </a:extLst>
                </a:gridCol>
                <a:gridCol w="2106104">
                  <a:extLst>
                    <a:ext uri="{9D8B030D-6E8A-4147-A177-3AD203B41FA5}">
                      <a16:colId xmlns:a16="http://schemas.microsoft.com/office/drawing/2014/main" val="3819008970"/>
                    </a:ext>
                  </a:extLst>
                </a:gridCol>
                <a:gridCol w="2106104">
                  <a:extLst>
                    <a:ext uri="{9D8B030D-6E8A-4147-A177-3AD203B41FA5}">
                      <a16:colId xmlns:a16="http://schemas.microsoft.com/office/drawing/2014/main" val="2007361542"/>
                    </a:ext>
                  </a:extLst>
                </a:gridCol>
              </a:tblGrid>
              <a:tr h="1339236">
                <a:tc>
                  <a:txBody>
                    <a:bodyPr/>
                    <a:lstStyle/>
                    <a:p>
                      <a:pPr indent="37465" algn="ctr">
                        <a:lnSpc>
                          <a:spcPct val="115000"/>
                        </a:lnSpc>
                        <a:spcAft>
                          <a:spcPts val="0"/>
                        </a:spcAft>
                      </a:pPr>
                      <a:r>
                        <a:rPr lang="ru-RU" sz="2000" b="1" dirty="0">
                          <a:solidFill>
                            <a:srgbClr val="FFFFFF"/>
                          </a:solidFill>
                          <a:effectLst/>
                          <a:latin typeface="Open Sans"/>
                          <a:ea typeface="Times New Roman" panose="02020603050405020304" pitchFamily="18" charset="0"/>
                          <a:cs typeface="Times New Roman" panose="02020603050405020304" pitchFamily="18" charset="0"/>
                        </a:rPr>
                        <a:t>Статья расходов</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dirty="0">
                          <a:solidFill>
                            <a:srgbClr val="FFFFFF"/>
                          </a:solidFill>
                          <a:effectLst/>
                          <a:latin typeface="Open Sans"/>
                          <a:ea typeface="Times New Roman" panose="02020603050405020304" pitchFamily="18" charset="0"/>
                          <a:cs typeface="Times New Roman" panose="02020603050405020304" pitchFamily="18" charset="0"/>
                        </a:rPr>
                        <a:t>Процессы (функции)</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Исполнитель</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Оклад на руки в месяц, руб./чел.</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Кол-во, чел.</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Стоимость в месяц, руб</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Срок занятости, мес.</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tc>
                  <a:txBody>
                    <a:bodyPr/>
                    <a:lstStyle/>
                    <a:p>
                      <a:pPr indent="37465" algn="ctr">
                        <a:lnSpc>
                          <a:spcPct val="115000"/>
                        </a:lnSpc>
                        <a:spcAft>
                          <a:spcPts val="0"/>
                        </a:spcAft>
                      </a:pPr>
                      <a:r>
                        <a:rPr lang="ru-RU" sz="2000" b="1">
                          <a:solidFill>
                            <a:srgbClr val="FFFFFF"/>
                          </a:solidFill>
                          <a:effectLst/>
                          <a:latin typeface="Open Sans"/>
                          <a:ea typeface="Times New Roman" panose="02020603050405020304" pitchFamily="18" charset="0"/>
                          <a:cs typeface="Times New Roman" panose="02020603050405020304" pitchFamily="18" charset="0"/>
                        </a:rPr>
                        <a:t>Сумма на руки за всё время проекта</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34343"/>
                    </a:solidFill>
                  </a:tcPr>
                </a:tc>
                <a:extLst>
                  <a:ext uri="{0D108BD9-81ED-4DB2-BD59-A6C34878D82A}">
                    <a16:rowId xmlns:a16="http://schemas.microsoft.com/office/drawing/2014/main" val="1824417595"/>
                  </a:ext>
                </a:extLst>
              </a:tr>
              <a:tr h="552594">
                <a:tc rowSpan="2">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Работа команды проекта</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Разработка и сборка прототипа </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Инженер</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45 000</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2</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90 000</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4</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360 000</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37526435"/>
                  </a:ext>
                </a:extLst>
              </a:tr>
              <a:tr h="909861">
                <a:tc vMerge="1">
                  <a:txBody>
                    <a:bodyPr/>
                    <a:lstStyle/>
                    <a:p>
                      <a:endParaRPr lang="ru-RU"/>
                    </a:p>
                  </a:txBody>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Тестирование промежуточной конструкции</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Тестировщик</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2158" marR="52158" marT="52158" marB="5215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30 000</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1</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30 000</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2</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60 000</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95124856"/>
                  </a:ext>
                </a:extLst>
              </a:tr>
              <a:tr h="1046404">
                <a:tc rowSpan="4">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Расходы на организацию проекта</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Расходные материалы (трубки, втулки, корпусные изделия) </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125 342</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8540054"/>
                  </a:ext>
                </a:extLst>
              </a:tr>
              <a:tr h="2400301">
                <a:tc vMerge="1">
                  <a:txBody>
                    <a:bodyPr/>
                    <a:lstStyle/>
                    <a:p>
                      <a:endParaRPr lang="ru-RU"/>
                    </a:p>
                  </a:txBody>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Оборудование (компьютер, 3D-принтер, набор инструментов, токарный станок и сверлильный станок, сварочный аппарат полуавтомат)</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2158" marR="52158" marT="52158" marB="5215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655 142</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5691157"/>
                  </a:ext>
                </a:extLst>
              </a:tr>
              <a:tr h="1046404">
                <a:tc vMerge="1">
                  <a:txBody>
                    <a:bodyPr/>
                    <a:lstStyle/>
                    <a:p>
                      <a:endParaRPr lang="ru-RU"/>
                    </a:p>
                  </a:txBody>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Патентное исследование и оформление заявок на РИД </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2158" marR="52158" marT="52158" marB="5215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150 000</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2578670"/>
                  </a:ext>
                </a:extLst>
              </a:tr>
              <a:tr h="863384">
                <a:tc vMerge="1">
                  <a:txBody>
                    <a:bodyPr/>
                    <a:lstStyle/>
                    <a:p>
                      <a:endParaRPr lang="ru-RU"/>
                    </a:p>
                  </a:txBody>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Аренда помещания для испытаний </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2158" marR="52158" marT="52158" marB="5215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a:solidFill>
                            <a:srgbClr val="000000"/>
                          </a:solidFill>
                          <a:effectLst/>
                          <a:latin typeface="Open Sans"/>
                          <a:ea typeface="Times New Roman" panose="02020603050405020304" pitchFamily="18" charset="0"/>
                          <a:cs typeface="Times New Roman" panose="02020603050405020304" pitchFamily="18" charset="0"/>
                        </a:rPr>
                        <a:t>-</a:t>
                      </a:r>
                      <a:endPar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65 000</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95252375"/>
                  </a:ext>
                </a:extLst>
              </a:tr>
              <a:tr h="480487">
                <a:tc gridSpan="7">
                  <a:txBody>
                    <a:bodyPr/>
                    <a:lstStyle/>
                    <a:p>
                      <a:pPr indent="37465" algn="ctr">
                        <a:lnSpc>
                          <a:spcPct val="115000"/>
                        </a:lnSpc>
                        <a:spcAft>
                          <a:spcPts val="0"/>
                        </a:spcAft>
                      </a:pPr>
                      <a:r>
                        <a:rPr lang="ru-RU" sz="2000" dirty="0">
                          <a:solidFill>
                            <a:srgbClr val="000000"/>
                          </a:solidFill>
                          <a:effectLst/>
                          <a:latin typeface="Open Sans"/>
                          <a:ea typeface="Times New Roman" panose="02020603050405020304" pitchFamily="18" charset="0"/>
                          <a:cs typeface="Times New Roman" panose="02020603050405020304" pitchFamily="18" charset="0"/>
                        </a:rPr>
                        <a:t>Итого на весь проект (6 месяцев)</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1 415 484</a:t>
                      </a:r>
                      <a:endParaRPr lang="ru-RU"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0863" marR="20863" marT="20863" marB="208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4936896"/>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81" y="2565374"/>
            <a:ext cx="10195364" cy="7201972"/>
          </a:xfrm>
          <a:prstGeom prst="rect">
            <a:avLst/>
          </a:prstGeom>
        </p:spPr>
      </p:pic>
      <p:sp>
        <p:nvSpPr>
          <p:cNvPr id="194" name="Shape 194"/>
          <p:cNvSpPr txBox="1">
            <a:spLocks noGrp="1"/>
          </p:cNvSpPr>
          <p:nvPr>
            <p:ph type="title" idx="1"/>
          </p:nvPr>
        </p:nvSpPr>
        <p:spPr>
          <a:prstGeom prst="rect">
            <a:avLst/>
          </a:prstGeom>
        </p:spPr>
        <p:txBody>
          <a:bodyPr/>
          <a:lstStyle>
            <a:defPPr/>
            <a:lvl1pPr lvl="0"/>
          </a:lstStyle>
          <a:p>
            <a:r>
              <a:rPr b="1" dirty="0" err="1"/>
              <a:t>Текущие</a:t>
            </a:r>
            <a:r>
              <a:rPr b="1" dirty="0"/>
              <a:t> </a:t>
            </a:r>
            <a:r>
              <a:rPr b="1" dirty="0" err="1"/>
              <a:t>результаты</a:t>
            </a:r>
            <a:endParaRPr b="1" dirty="0"/>
          </a:p>
        </p:txBody>
      </p:sp>
      <p:sp>
        <p:nvSpPr>
          <p:cNvPr id="3" name="Прямоугольник 2"/>
          <p:cNvSpPr/>
          <p:nvPr/>
        </p:nvSpPr>
        <p:spPr>
          <a:xfrm>
            <a:off x="11343271" y="2242209"/>
            <a:ext cx="7928943" cy="7848302"/>
          </a:xfrm>
          <a:prstGeom prst="rect">
            <a:avLst/>
          </a:prstGeom>
        </p:spPr>
        <p:txBody>
          <a:bodyPr wrap="square">
            <a:spAutoFit/>
          </a:bodyPr>
          <a:lstStyle/>
          <a:p>
            <a:pPr lvl="0" indent="450000" algn="just">
              <a:lnSpc>
                <a:spcPct val="150000"/>
              </a:lnSpc>
            </a:pPr>
            <a:r>
              <a:rPr lang="ru-RU" sz="2800" dirty="0" smtClean="0">
                <a:solidFill>
                  <a:srgbClr val="000000"/>
                </a:solidFill>
                <a:latin typeface="Times New Roman" panose="02020603050405020304" pitchFamily="18" charset="0"/>
                <a:cs typeface="Times New Roman" panose="02020603050405020304" pitchFamily="18" charset="0"/>
              </a:rPr>
              <a:t>Разработана новая конструкция </a:t>
            </a:r>
            <a:r>
              <a:rPr lang="ru-RU" sz="2800" dirty="0">
                <a:solidFill>
                  <a:srgbClr val="000000"/>
                </a:solidFill>
                <a:latin typeface="Times New Roman" panose="02020603050405020304" pitchFamily="18" charset="0"/>
                <a:cs typeface="Times New Roman" panose="02020603050405020304" pitchFamily="18" charset="0"/>
              </a:rPr>
              <a:t>унифицированной свечи-форсунки для непосредственного впрыска метана в камеру сгорания газового </a:t>
            </a:r>
            <a:r>
              <a:rPr lang="ru-RU" sz="2800" dirty="0" smtClean="0">
                <a:solidFill>
                  <a:srgbClr val="000000"/>
                </a:solidFill>
                <a:latin typeface="Times New Roman" panose="02020603050405020304" pitchFamily="18" charset="0"/>
                <a:cs typeface="Times New Roman" panose="02020603050405020304" pitchFamily="18" charset="0"/>
              </a:rPr>
              <a:t>двигателя, математическая модель и методика </a:t>
            </a:r>
            <a:r>
              <a:rPr lang="ru-RU" sz="2800" dirty="0">
                <a:solidFill>
                  <a:srgbClr val="000000"/>
                </a:solidFill>
                <a:latin typeface="Times New Roman" panose="02020603050405020304" pitchFamily="18" charset="0"/>
                <a:cs typeface="Times New Roman" panose="02020603050405020304" pitchFamily="18" charset="0"/>
              </a:rPr>
              <a:t>контроля экологических параметров газового двигателя с </a:t>
            </a:r>
            <a:r>
              <a:rPr lang="ru-RU" sz="2800" dirty="0" smtClean="0">
                <a:solidFill>
                  <a:srgbClr val="000000"/>
                </a:solidFill>
                <a:latin typeface="Times New Roman" panose="02020603050405020304" pitchFamily="18" charset="0"/>
                <a:cs typeface="Times New Roman" panose="02020603050405020304" pitchFamily="18" charset="0"/>
              </a:rPr>
              <a:t>учётом </a:t>
            </a:r>
            <a:r>
              <a:rPr lang="ru-RU" sz="2800" dirty="0">
                <a:solidFill>
                  <a:srgbClr val="000000"/>
                </a:solidFill>
                <a:latin typeface="Times New Roman" panose="02020603050405020304" pitchFamily="18" charset="0"/>
                <a:cs typeface="Times New Roman" panose="02020603050405020304" pitchFamily="18" charset="0"/>
              </a:rPr>
              <a:t>использования модернизированной системы питания.</a:t>
            </a:r>
          </a:p>
          <a:p>
            <a:pPr marL="0" marR="0" lvl="0" indent="450000" algn="just" defTabSz="914400" rtl="0" eaLnBrk="1" fontAlgn="auto" latinLnBrk="0" hangingPunct="1">
              <a:lnSpc>
                <a:spcPct val="15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Создан прототип, тестовый стенд, </a:t>
            </a: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проведены </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испытания на</a:t>
            </a:r>
            <a:r>
              <a:rPr kumimoji="0" lang="ru-RU" sz="2800" b="0" i="0" u="none" strike="noStrike" kern="1200" cap="none" spc="0" normalizeH="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 базе производственных мощностей ПАО «КАМАЗ» при непосредственном </a:t>
            </a:r>
            <a:r>
              <a:rPr lang="ru-RU" sz="2800" noProof="0" dirty="0" smtClean="0">
                <a:solidFill>
                  <a:srgbClr val="000000"/>
                </a:solidFill>
                <a:latin typeface="Times New Roman" panose="02020603050405020304" pitchFamily="18" charset="0"/>
                <a:cs typeface="Times New Roman" panose="02020603050405020304" pitchFamily="18" charset="0"/>
              </a:rPr>
              <a:t>сотрудничестве с </a:t>
            </a:r>
            <a:r>
              <a:rPr kumimoji="0" lang="ru-RU" sz="2800" b="0" i="0" u="none" strike="noStrike" kern="1200" cap="none" spc="0" normalizeH="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ООО «</a:t>
            </a:r>
            <a:r>
              <a:rPr kumimoji="0" lang="ru-RU" sz="2800" b="0" i="0" u="none" strike="noStrike" kern="1200" cap="none" spc="0" normalizeH="0" noProof="0" dirty="0" err="1" smtClean="0">
                <a:ln>
                  <a:noFill/>
                </a:ln>
                <a:solidFill>
                  <a:srgbClr val="000000"/>
                </a:solidFill>
                <a:effectLst/>
                <a:uLnTx/>
                <a:uFillTx/>
                <a:latin typeface="Times New Roman" panose="02020603050405020304" pitchFamily="18" charset="0"/>
                <a:ea typeface="+mn-ea"/>
                <a:cs typeface="Times New Roman" panose="02020603050405020304" pitchFamily="18" charset="0"/>
              </a:rPr>
              <a:t>Абит</a:t>
            </a:r>
            <a:r>
              <a:rPr kumimoji="0" lang="ru-RU" sz="2800" b="0" i="0" u="none" strike="noStrike" kern="1200" cap="none" spc="0" normalizeH="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 </a:t>
            </a:r>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sp>
        <p:nvSpPr>
          <p:cNvPr id="10" name="TextBox 9"/>
          <p:cNvSpPr txBox="1"/>
          <p:nvPr/>
        </p:nvSpPr>
        <p:spPr>
          <a:xfrm>
            <a:off x="2552541" y="10003587"/>
            <a:ext cx="5758843" cy="954107"/>
          </a:xfrm>
          <a:prstGeom prst="rect">
            <a:avLst/>
          </a:prstGeom>
          <a:noFill/>
          <a:ln>
            <a:solidFill>
              <a:srgbClr val="0020C0"/>
            </a:solidFill>
          </a:ln>
        </p:spPr>
        <p:txBody>
          <a:bodyPr wrap="square" rtlCol="0">
            <a:spAutoFit/>
          </a:bodyPr>
          <a:lstStyle/>
          <a:p>
            <a:pPr lvl="1" algn="ctr"/>
            <a:r>
              <a:rPr lang="ru-RU" sz="2800" b="1" dirty="0" smtClean="0">
                <a:solidFill>
                  <a:srgbClr val="0020C0"/>
                </a:solidFill>
              </a:rPr>
              <a:t>Индикаторная диаграмма газового двигателя</a:t>
            </a:r>
            <a:endParaRPr lang="ru-RU" sz="2800" b="1" dirty="0">
              <a:solidFill>
                <a:srgbClr val="0020C0"/>
              </a:solidFill>
            </a:endParaRPr>
          </a:p>
        </p:txBody>
      </p:sp>
    </p:spTree>
    <p:extLst>
      <p:ext uri="{BB962C8B-B14F-4D97-AF65-F5344CB8AC3E}">
        <p14:creationId xmlns:p14="http://schemas.microsoft.com/office/powerpoint/2010/main" val="4103872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sp>
        <p:nvSpPr>
          <p:cNvPr id="194" name="Shape 194"/>
          <p:cNvSpPr txBox="1">
            <a:spLocks noGrp="1"/>
          </p:cNvSpPr>
          <p:nvPr>
            <p:ph type="title" idx="1"/>
          </p:nvPr>
        </p:nvSpPr>
        <p:spPr>
          <a:prstGeom prst="rect">
            <a:avLst/>
          </a:prstGeom>
        </p:spPr>
        <p:txBody>
          <a:bodyPr/>
          <a:lstStyle>
            <a:defPPr/>
            <a:lvl1pPr lvl="0"/>
          </a:lstStyle>
          <a:p>
            <a:r>
              <a:rPr b="1" dirty="0" err="1"/>
              <a:t>Текущие</a:t>
            </a:r>
            <a:r>
              <a:rPr b="1" dirty="0"/>
              <a:t> </a:t>
            </a:r>
            <a:r>
              <a:rPr b="1" dirty="0" err="1"/>
              <a:t>результаты</a:t>
            </a:r>
            <a:endParaRPr b="1" dirty="0"/>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sp>
        <p:nvSpPr>
          <p:cNvPr id="131" name="TextBox 130"/>
          <p:cNvSpPr txBox="1"/>
          <p:nvPr/>
        </p:nvSpPr>
        <p:spPr>
          <a:xfrm>
            <a:off x="2833422" y="10231650"/>
            <a:ext cx="14654462" cy="954107"/>
          </a:xfrm>
          <a:prstGeom prst="rect">
            <a:avLst/>
          </a:prstGeom>
          <a:noFill/>
          <a:ln>
            <a:solidFill>
              <a:srgbClr val="0020C0"/>
            </a:solidFill>
          </a:ln>
        </p:spPr>
        <p:txBody>
          <a:bodyPr wrap="square" rtlCol="0">
            <a:spAutoFit/>
          </a:bodyPr>
          <a:lstStyle/>
          <a:p>
            <a:pPr algn="ctr"/>
            <a:r>
              <a:rPr lang="ru-RU" sz="2800" b="1" dirty="0" smtClean="0">
                <a:solidFill>
                  <a:srgbClr val="0020C0"/>
                </a:solidFill>
              </a:rPr>
              <a:t>Математическая модель (алгоритм) </a:t>
            </a:r>
            <a:r>
              <a:rPr lang="ru-RU" sz="2800" b="1" dirty="0">
                <a:solidFill>
                  <a:srgbClr val="0020C0"/>
                </a:solidFill>
              </a:rPr>
              <a:t>управляющей программы теплового расчета</a:t>
            </a:r>
          </a:p>
          <a:p>
            <a:pPr algn="ctr"/>
            <a:r>
              <a:rPr lang="ru-RU" sz="2800" b="1" dirty="0">
                <a:solidFill>
                  <a:srgbClr val="0020C0"/>
                </a:solidFill>
              </a:rPr>
              <a:t>рабочего процесса </a:t>
            </a:r>
            <a:r>
              <a:rPr lang="ru-RU" sz="2800" b="1" dirty="0" smtClean="0">
                <a:solidFill>
                  <a:srgbClr val="0020C0"/>
                </a:solidFill>
              </a:rPr>
              <a:t>газового двигателя</a:t>
            </a:r>
            <a:endParaRPr lang="ru-RU" sz="2800" b="1" dirty="0">
              <a:solidFill>
                <a:srgbClr val="0020C0"/>
              </a:solidFill>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882" y="1482045"/>
            <a:ext cx="15335542" cy="8719526"/>
          </a:xfrm>
          <a:prstGeom prst="rect">
            <a:avLst/>
          </a:prstGeom>
        </p:spPr>
      </p:pic>
    </p:spTree>
    <p:extLst>
      <p:ext uri="{BB962C8B-B14F-4D97-AF65-F5344CB8AC3E}">
        <p14:creationId xmlns:p14="http://schemas.microsoft.com/office/powerpoint/2010/main" val="23133263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sp>
        <p:nvSpPr>
          <p:cNvPr id="194" name="Shape 194"/>
          <p:cNvSpPr txBox="1">
            <a:spLocks noGrp="1"/>
          </p:cNvSpPr>
          <p:nvPr>
            <p:ph type="title" idx="1"/>
          </p:nvPr>
        </p:nvSpPr>
        <p:spPr>
          <a:prstGeom prst="rect">
            <a:avLst/>
          </a:prstGeom>
        </p:spPr>
        <p:txBody>
          <a:bodyPr/>
          <a:lstStyle>
            <a:defPPr/>
            <a:lvl1pPr lvl="0"/>
          </a:lstStyle>
          <a:p>
            <a:r>
              <a:rPr b="1" dirty="0" err="1"/>
              <a:t>Текущие</a:t>
            </a:r>
            <a:r>
              <a:rPr b="1" dirty="0"/>
              <a:t> </a:t>
            </a:r>
            <a:r>
              <a:rPr b="1" dirty="0" err="1"/>
              <a:t>результаты</a:t>
            </a:r>
            <a:endParaRPr b="1" dirty="0"/>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6462"/>
            <a:ext cx="20104100" cy="9889237"/>
          </a:xfrm>
          <a:prstGeom prst="rect">
            <a:avLst/>
          </a:prstGeom>
        </p:spPr>
      </p:pic>
      <p:sp>
        <p:nvSpPr>
          <p:cNvPr id="131" name="TextBox 130"/>
          <p:cNvSpPr txBox="1"/>
          <p:nvPr/>
        </p:nvSpPr>
        <p:spPr>
          <a:xfrm>
            <a:off x="13513371" y="8795707"/>
            <a:ext cx="5758843" cy="1815882"/>
          </a:xfrm>
          <a:prstGeom prst="rect">
            <a:avLst/>
          </a:prstGeom>
          <a:noFill/>
          <a:ln>
            <a:solidFill>
              <a:srgbClr val="0020C0"/>
            </a:solidFill>
          </a:ln>
        </p:spPr>
        <p:txBody>
          <a:bodyPr wrap="square" rtlCol="0">
            <a:spAutoFit/>
          </a:bodyPr>
          <a:lstStyle/>
          <a:p>
            <a:pPr algn="ctr"/>
            <a:r>
              <a:rPr lang="ru-RU" sz="2800" b="1" dirty="0">
                <a:solidFill>
                  <a:srgbClr val="0020C0"/>
                </a:solidFill>
              </a:rPr>
              <a:t>Экспериментальные результаты работы газовых форсунок при диагностировании</a:t>
            </a:r>
          </a:p>
        </p:txBody>
      </p:sp>
    </p:spTree>
    <p:extLst>
      <p:ext uri="{BB962C8B-B14F-4D97-AF65-F5344CB8AC3E}">
        <p14:creationId xmlns:p14="http://schemas.microsoft.com/office/powerpoint/2010/main" val="2262302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sp>
        <p:nvSpPr>
          <p:cNvPr id="3" name="Прямоугольник 2"/>
          <p:cNvSpPr/>
          <p:nvPr/>
        </p:nvSpPr>
        <p:spPr>
          <a:xfrm>
            <a:off x="402104" y="7730468"/>
            <a:ext cx="7225917" cy="1938992"/>
          </a:xfrm>
          <a:prstGeom prst="rect">
            <a:avLst/>
          </a:prstGeom>
        </p:spPr>
        <p:txBody>
          <a:bodyPr wrap="square">
            <a:spAutoFit/>
          </a:bodyPr>
          <a:lstStyle/>
          <a:p>
            <a:r>
              <a:rPr lang="ru-RU" sz="2400" dirty="0"/>
              <a:t>Зная показатели </a:t>
            </a:r>
            <a:r>
              <a:rPr lang="ru-RU" sz="2400" dirty="0" err="1"/>
              <a:t>газовоздушной</a:t>
            </a:r>
            <a:r>
              <a:rPr lang="ru-RU" sz="2400" dirty="0"/>
              <a:t> смеси и параметры двигателя в исходном режиме (</a:t>
            </a:r>
            <a:r>
              <a:rPr lang="ru-RU" sz="2400" dirty="0" err="1"/>
              <a:t>Vo,To</a:t>
            </a:r>
            <a:r>
              <a:rPr lang="ru-RU" sz="2400" dirty="0"/>
              <a:t>,α</a:t>
            </a:r>
            <a:r>
              <a:rPr lang="ru-RU" sz="2400" dirty="0" err="1"/>
              <a:t>o,no</a:t>
            </a:r>
            <a:r>
              <a:rPr lang="ru-RU" sz="2400" dirty="0"/>
              <a:t>) и таковые в интересующем нас режиме, можно связать турбулентные скорости в этих двух режимах. </a:t>
            </a:r>
          </a:p>
        </p:txBody>
      </p:sp>
      <p:sp>
        <p:nvSpPr>
          <p:cNvPr id="194" name="Shape 194"/>
          <p:cNvSpPr txBox="1">
            <a:spLocks noGrp="1"/>
          </p:cNvSpPr>
          <p:nvPr>
            <p:ph type="title" idx="1"/>
          </p:nvPr>
        </p:nvSpPr>
        <p:spPr>
          <a:prstGeom prst="rect">
            <a:avLst/>
          </a:prstGeom>
        </p:spPr>
        <p:txBody>
          <a:bodyPr/>
          <a:lstStyle>
            <a:defPPr/>
            <a:lvl1pPr lvl="0"/>
          </a:lstStyle>
          <a:p>
            <a:r>
              <a:rPr b="1" dirty="0" err="1"/>
              <a:t>Текущие</a:t>
            </a:r>
            <a:r>
              <a:rPr b="1" dirty="0"/>
              <a:t> </a:t>
            </a:r>
            <a:r>
              <a:rPr b="1" dirty="0" err="1"/>
              <a:t>результаты</a:t>
            </a:r>
            <a:endParaRPr b="1" dirty="0"/>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sp>
        <p:nvSpPr>
          <p:cNvPr id="131" name="TextBox 130"/>
          <p:cNvSpPr txBox="1"/>
          <p:nvPr/>
        </p:nvSpPr>
        <p:spPr>
          <a:xfrm>
            <a:off x="10164354" y="8642234"/>
            <a:ext cx="6328721" cy="1384995"/>
          </a:xfrm>
          <a:prstGeom prst="rect">
            <a:avLst/>
          </a:prstGeom>
          <a:noFill/>
          <a:ln>
            <a:solidFill>
              <a:srgbClr val="0020C0"/>
            </a:solidFill>
          </a:ln>
        </p:spPr>
        <p:txBody>
          <a:bodyPr wrap="square" rtlCol="0">
            <a:spAutoFit/>
          </a:bodyPr>
          <a:lstStyle/>
          <a:p>
            <a:pPr algn="ctr"/>
            <a:r>
              <a:rPr lang="ru-RU" sz="2800" b="1" dirty="0">
                <a:solidFill>
                  <a:srgbClr val="0020C0"/>
                </a:solidFill>
              </a:rPr>
              <a:t>Зависимость относительного угла выгорания в фазе сгорания от относительного комплекса К/Ко.</a:t>
            </a:r>
            <a:endParaRPr lang="ru-RU" sz="2800" b="1" dirty="0">
              <a:solidFill>
                <a:srgbClr val="0020C0"/>
              </a:solidFill>
            </a:endParaRPr>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9474" y="2106149"/>
            <a:ext cx="15419935" cy="5803605"/>
          </a:xfrm>
          <a:prstGeom prst="rect">
            <a:avLst/>
          </a:prstGeom>
        </p:spPr>
      </p:pic>
      <p:graphicFrame>
        <p:nvGraphicFramePr>
          <p:cNvPr id="12" name="Object 18"/>
          <p:cNvGraphicFramePr>
            <a:graphicFrameLocks noChangeAspect="1"/>
          </p:cNvGraphicFramePr>
          <p:nvPr>
            <p:extLst>
              <p:ext uri="{D42A27DB-BD31-4B8C-83A1-F6EECF244321}">
                <p14:modId xmlns:p14="http://schemas.microsoft.com/office/powerpoint/2010/main" val="4135818861"/>
              </p:ext>
            </p:extLst>
          </p:nvPr>
        </p:nvGraphicFramePr>
        <p:xfrm>
          <a:off x="950161" y="9643848"/>
          <a:ext cx="6129802" cy="1115862"/>
        </p:xfrm>
        <a:graphic>
          <a:graphicData uri="http://schemas.openxmlformats.org/presentationml/2006/ole">
            <mc:AlternateContent xmlns:mc="http://schemas.openxmlformats.org/markup-compatibility/2006">
              <mc:Choice xmlns:v="urn:schemas-microsoft-com:vml" Requires="v">
                <p:oleObj spid="_x0000_s5141" name="Формула" r:id="rId5" imgW="1968500" imgH="482600" progId="Equation.3">
                  <p:embed/>
                </p:oleObj>
              </mc:Choice>
              <mc:Fallback>
                <p:oleObj name="Формула" r:id="rId5" imgW="1968500" imgH="482600" progId="Equation.3">
                  <p:embed/>
                  <p:pic>
                    <p:nvPicPr>
                      <p:cNvPr id="91154"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0161" y="9643848"/>
                        <a:ext cx="6129802" cy="1115862"/>
                      </a:xfrm>
                      <a:prstGeom prst="rect">
                        <a:avLst/>
                      </a:prstGeom>
                      <a:noFill/>
                      <a:extLst/>
                    </p:spPr>
                  </p:pic>
                </p:oleObj>
              </mc:Fallback>
            </mc:AlternateContent>
          </a:graphicData>
        </a:graphic>
      </p:graphicFrame>
    </p:spTree>
    <p:extLst>
      <p:ext uri="{BB962C8B-B14F-4D97-AF65-F5344CB8AC3E}">
        <p14:creationId xmlns:p14="http://schemas.microsoft.com/office/powerpoint/2010/main" val="4005053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sp>
        <p:nvSpPr>
          <p:cNvPr id="194" name="Shape 194"/>
          <p:cNvSpPr txBox="1">
            <a:spLocks noGrp="1"/>
          </p:cNvSpPr>
          <p:nvPr>
            <p:ph type="title" idx="1"/>
          </p:nvPr>
        </p:nvSpPr>
        <p:spPr>
          <a:prstGeom prst="rect">
            <a:avLst/>
          </a:prstGeom>
        </p:spPr>
        <p:txBody>
          <a:bodyPr/>
          <a:lstStyle>
            <a:defPPr/>
            <a:lvl1pPr lvl="0"/>
          </a:lstStyle>
          <a:p>
            <a:r>
              <a:rPr b="1" dirty="0" err="1"/>
              <a:t>Текущие</a:t>
            </a:r>
            <a:r>
              <a:rPr b="1" dirty="0"/>
              <a:t> </a:t>
            </a:r>
            <a:r>
              <a:rPr b="1" dirty="0" err="1"/>
              <a:t>результаты</a:t>
            </a:r>
            <a:endParaRPr b="1" dirty="0"/>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sp>
        <p:nvSpPr>
          <p:cNvPr id="131" name="TextBox 130"/>
          <p:cNvSpPr txBox="1"/>
          <p:nvPr/>
        </p:nvSpPr>
        <p:spPr>
          <a:xfrm>
            <a:off x="7756383" y="8795707"/>
            <a:ext cx="5758843" cy="1815882"/>
          </a:xfrm>
          <a:prstGeom prst="rect">
            <a:avLst/>
          </a:prstGeom>
          <a:noFill/>
          <a:ln>
            <a:solidFill>
              <a:srgbClr val="0020C0"/>
            </a:solidFill>
          </a:ln>
        </p:spPr>
        <p:txBody>
          <a:bodyPr wrap="square" rtlCol="0">
            <a:spAutoFit/>
          </a:bodyPr>
          <a:lstStyle/>
          <a:p>
            <a:pPr algn="ctr"/>
            <a:r>
              <a:rPr lang="ru-RU" sz="2800" b="1" dirty="0">
                <a:solidFill>
                  <a:srgbClr val="0020C0"/>
                </a:solidFill>
              </a:rPr>
              <a:t>Внешняя скоростная характеристика исследуемого газового двигателя с наддувом (</a:t>
            </a:r>
            <a:r>
              <a:rPr lang="ru-RU" sz="2800" b="1" dirty="0" smtClean="0">
                <a:solidFill>
                  <a:srgbClr val="0020C0"/>
                </a:solidFill>
              </a:rPr>
              <a:t>КамАЗ-820)</a:t>
            </a:r>
            <a:endParaRPr lang="ru-RU" sz="2800" b="1" dirty="0">
              <a:solidFill>
                <a:srgbClr val="0020C0"/>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471" y="1753907"/>
            <a:ext cx="14330321" cy="7041800"/>
          </a:xfrm>
          <a:prstGeom prst="rect">
            <a:avLst/>
          </a:prstGeom>
        </p:spPr>
      </p:pic>
    </p:spTree>
    <p:extLst>
      <p:ext uri="{BB962C8B-B14F-4D97-AF65-F5344CB8AC3E}">
        <p14:creationId xmlns:p14="http://schemas.microsoft.com/office/powerpoint/2010/main" val="10178165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GroupShape 196"/>
        <p:cNvGrpSpPr/>
        <p:nvPr/>
      </p:nvGrpSpPr>
      <p:grpSpPr>
        <a:xfrm>
          <a:off x="0" y="0"/>
          <a:ext cx="0" cy="0"/>
          <a:chOff x="0" y="0"/>
          <a:chExt cx="0" cy="0"/>
        </a:xfrm>
      </p:grpSpPr>
      <p:pic>
        <p:nvPicPr>
          <p:cNvPr id="198" name="Picture 198"/>
          <p:cNvPicPr/>
          <p:nvPr/>
        </p:nvPicPr>
        <p:blipFill>
          <a:blip r:embed="rId2"/>
          <a:srcRect l="12508" t="15043" r="19245" b="34928"/>
          <a:stretch/>
        </p:blipFill>
        <p:spPr>
          <a:xfrm>
            <a:off x="7371758" y="1099729"/>
            <a:ext cx="13323536" cy="10212400"/>
          </a:xfrm>
          <a:prstGeom prst="rect">
            <a:avLst/>
          </a:prstGeom>
        </p:spPr>
      </p:pic>
      <p:sp>
        <p:nvSpPr>
          <p:cNvPr id="200" name="Shape 200"/>
          <p:cNvSpPr txBox="1">
            <a:spLocks noGrp="1"/>
          </p:cNvSpPr>
          <p:nvPr>
            <p:ph type="title" idx="1"/>
          </p:nvPr>
        </p:nvSpPr>
        <p:spPr>
          <a:prstGeom prst="rect">
            <a:avLst/>
          </a:prstGeom>
        </p:spPr>
        <p:txBody>
          <a:bodyPr/>
          <a:lstStyle>
            <a:defPPr/>
            <a:lvl1pPr lvl="0"/>
          </a:lstStyle>
          <a:p>
            <a:r>
              <a:rPr b="1" dirty="0" err="1" smtClean="0"/>
              <a:t>Команда</a:t>
            </a:r>
            <a:r>
              <a:rPr lang="ru-RU" b="1" dirty="0" smtClean="0"/>
              <a:t> проекта</a:t>
            </a:r>
            <a:endParaRPr b="1" dirty="0"/>
          </a:p>
        </p:txBody>
      </p:sp>
      <p:sp>
        <p:nvSpPr>
          <p:cNvPr id="201" name="Shape 201"/>
          <p:cNvSpPr txBox="1">
            <a:spLocks noGrp="1"/>
          </p:cNvSpPr>
          <p:nvPr>
            <p:ph type="body" idx="2"/>
          </p:nvPr>
        </p:nvSpPr>
        <p:spPr>
          <a:xfrm>
            <a:off x="4013407" y="7260807"/>
            <a:ext cx="4979533" cy="2101792"/>
          </a:xfrm>
          <a:prstGeom prst="rect">
            <a:avLst/>
          </a:prstGeom>
        </p:spPr>
        <p:txBody>
          <a:bodyPr/>
          <a:lstStyle>
            <a:defPPr/>
            <a:lvl1pPr lvl="0"/>
          </a:lstStyle>
          <a:p>
            <a:r>
              <a:rPr lang="ru-RU" sz="2399" b="1" dirty="0"/>
              <a:t>Шинкарев Даниил Максимович</a:t>
            </a:r>
          </a:p>
          <a:p>
            <a:r>
              <a:rPr lang="ru-RU" sz="2399" dirty="0"/>
              <a:t>Студент инженерно-технологического факультета ФГБОУ ВО </a:t>
            </a:r>
            <a:r>
              <a:rPr lang="ru-RU" sz="2399" dirty="0" err="1"/>
              <a:t>СПбГАУ</a:t>
            </a:r>
            <a:r>
              <a:rPr lang="ru-RU" sz="2399" dirty="0"/>
              <a:t>, специалист по ИТ, специалист в сфере медиа, лидер общественного мнения</a:t>
            </a:r>
            <a:endParaRPr sz="2399" dirty="0"/>
          </a:p>
        </p:txBody>
      </p:sp>
      <p:sp>
        <p:nvSpPr>
          <p:cNvPr id="203" name="Shape 203"/>
          <p:cNvSpPr txBox="1">
            <a:spLocks noGrp="1"/>
          </p:cNvSpPr>
          <p:nvPr>
            <p:ph type="body" idx="9"/>
          </p:nvPr>
        </p:nvSpPr>
        <p:spPr>
          <a:xfrm>
            <a:off x="4013407" y="6650416"/>
            <a:ext cx="4979533" cy="380065"/>
          </a:xfrm>
          <a:prstGeom prst="rect">
            <a:avLst/>
          </a:prstGeom>
        </p:spPr>
        <p:txBody>
          <a:bodyPr/>
          <a:lstStyle>
            <a:defPPr/>
            <a:lvl1pPr lvl="0"/>
          </a:lstStyle>
          <a:p>
            <a:r>
              <a:rPr lang="ru-RU" sz="3199" dirty="0"/>
              <a:t>Руководитель проекта</a:t>
            </a:r>
            <a:endParaRPr sz="3199" dirty="0"/>
          </a:p>
        </p:txBody>
      </p:sp>
      <p:sp>
        <p:nvSpPr>
          <p:cNvPr id="206" name="Shape 206"/>
          <p:cNvSpPr txBox="1">
            <a:spLocks noGrp="1"/>
          </p:cNvSpPr>
          <p:nvPr>
            <p:ph type="body" idx="12"/>
          </p:nvPr>
        </p:nvSpPr>
        <p:spPr>
          <a:prstGeom prst="rect">
            <a:avLst/>
          </a:prstGeom>
        </p:spPr>
        <p:txBody>
          <a:bodyPr/>
          <a:lstStyle>
            <a:defPPr/>
            <a:lvl1pPr lvl="0"/>
          </a:lstStyle>
          <a:p>
            <a:endParaRPr dirty="0"/>
          </a:p>
        </p:txBody>
      </p:sp>
      <p:sp>
        <p:nvSpPr>
          <p:cNvPr id="207" name="Shape 207"/>
          <p:cNvSpPr txBox="1">
            <a:spLocks noGrp="1"/>
          </p:cNvSpPr>
          <p:nvPr>
            <p:ph type="body" idx="13"/>
          </p:nvPr>
        </p:nvSpPr>
        <p:spPr>
          <a:xfrm>
            <a:off x="12995614" y="7260807"/>
            <a:ext cx="4353923" cy="2101792"/>
          </a:xfrm>
          <a:prstGeom prst="rect">
            <a:avLst/>
          </a:prstGeom>
        </p:spPr>
        <p:txBody>
          <a:bodyPr/>
          <a:lstStyle>
            <a:defPPr/>
            <a:lvl1pPr lvl="0"/>
          </a:lstStyle>
          <a:p>
            <a:r>
              <a:rPr lang="ru-RU" sz="2399" b="1" dirty="0"/>
              <a:t>Хакимов </a:t>
            </a:r>
            <a:r>
              <a:rPr lang="ru-RU" sz="2399" b="1" dirty="0" err="1"/>
              <a:t>Рамиль</a:t>
            </a:r>
            <a:r>
              <a:rPr lang="ru-RU" sz="2399" b="1" dirty="0"/>
              <a:t> </a:t>
            </a:r>
            <a:r>
              <a:rPr lang="ru-RU" sz="2399" b="1" dirty="0" err="1"/>
              <a:t>Тагирович</a:t>
            </a:r>
            <a:endParaRPr lang="ru-RU" sz="2399" b="1" dirty="0"/>
          </a:p>
          <a:p>
            <a:r>
              <a:rPr lang="ru-RU" sz="2399" dirty="0"/>
              <a:t>Заведующий кафедрой «Автомобили, тракторы и технический сервис», д.т.н., доцент ФГБОУ ВО </a:t>
            </a:r>
            <a:r>
              <a:rPr lang="ru-RU" sz="2399" dirty="0" err="1"/>
              <a:t>СПбГАУ</a:t>
            </a:r>
            <a:endParaRPr sz="2399" dirty="0"/>
          </a:p>
        </p:txBody>
      </p:sp>
      <p:sp>
        <p:nvSpPr>
          <p:cNvPr id="209" name="Shape 209"/>
          <p:cNvSpPr txBox="1">
            <a:spLocks noGrp="1"/>
          </p:cNvSpPr>
          <p:nvPr>
            <p:ph type="body" idx="15"/>
          </p:nvPr>
        </p:nvSpPr>
        <p:spPr>
          <a:xfrm>
            <a:off x="12995616" y="6621133"/>
            <a:ext cx="4132001" cy="438634"/>
          </a:xfrm>
          <a:prstGeom prst="rect">
            <a:avLst/>
          </a:prstGeom>
        </p:spPr>
        <p:txBody>
          <a:bodyPr/>
          <a:lstStyle>
            <a:defPPr/>
            <a:lvl1pPr lvl="0"/>
          </a:lstStyle>
          <a:p>
            <a:r>
              <a:rPr lang="ru-RU" sz="3199" dirty="0"/>
              <a:t>Наставник проекта</a:t>
            </a:r>
            <a:endParaRPr sz="3199" dirty="0"/>
          </a:p>
        </p:txBody>
      </p:sp>
      <p:pic>
        <p:nvPicPr>
          <p:cNvPr id="21" name="Рисунок 20"/>
          <p:cNvPicPr>
            <a:picLocks noChangeAspect="1"/>
          </p:cNvPicPr>
          <p:nvPr/>
        </p:nvPicPr>
        <p:blipFill rotWithShape="1">
          <a:blip r:embed="rId3" cstate="print">
            <a:extLst>
              <a:ext uri="{28A0092B-C50C-407E-A947-70E740481C1C}">
                <a14:useLocalDpi xmlns:a14="http://schemas.microsoft.com/office/drawing/2010/main" val="0"/>
              </a:ext>
            </a:extLst>
          </a:blip>
          <a:srcRect l="25034" t="6283" r="23941"/>
          <a:stretch/>
        </p:blipFill>
        <p:spPr>
          <a:xfrm>
            <a:off x="4013407" y="2723086"/>
            <a:ext cx="3697003" cy="3697003"/>
          </a:xfrm>
          <a:prstGeom prst="rect">
            <a:avLst/>
          </a:prstGeom>
        </p:spPr>
      </p:pic>
      <p:pic>
        <p:nvPicPr>
          <p:cNvPr id="20" name="Рисунок 19"/>
          <p:cNvPicPr>
            <a:picLocks noChangeAspect="1"/>
          </p:cNvPicPr>
          <p:nvPr/>
        </p:nvPicPr>
        <p:blipFill>
          <a:blip r:embed="rId4"/>
          <a:stretch>
            <a:fillRect/>
          </a:stretch>
        </p:blipFill>
        <p:spPr>
          <a:xfrm>
            <a:off x="12995614" y="2723086"/>
            <a:ext cx="3697003" cy="3697003"/>
          </a:xfrm>
          <a:prstGeom prst="rect">
            <a:avLst/>
          </a:prstGeom>
        </p:spPr>
      </p:pic>
    </p:spTree>
    <p:extLst>
      <p:ext uri="{BB962C8B-B14F-4D97-AF65-F5344CB8AC3E}">
        <p14:creationId xmlns:p14="http://schemas.microsoft.com/office/powerpoint/2010/main" val="3407105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GroupShape 192"/>
        <p:cNvGrpSpPr/>
        <p:nvPr/>
      </p:nvGrpSpPr>
      <p:grpSpPr>
        <a:xfrm>
          <a:off x="0" y="0"/>
          <a:ext cx="0" cy="0"/>
          <a:chOff x="0" y="0"/>
          <a:chExt cx="0" cy="0"/>
        </a:xfrm>
      </p:grpSpPr>
      <p:sp>
        <p:nvSpPr>
          <p:cNvPr id="194" name="Shape 194"/>
          <p:cNvSpPr txBox="1">
            <a:spLocks noGrp="1"/>
          </p:cNvSpPr>
          <p:nvPr>
            <p:ph type="title" idx="1"/>
          </p:nvPr>
        </p:nvSpPr>
        <p:spPr>
          <a:prstGeom prst="rect">
            <a:avLst/>
          </a:prstGeom>
        </p:spPr>
        <p:txBody>
          <a:bodyPr/>
          <a:lstStyle>
            <a:defPPr/>
            <a:lvl1pPr lvl="0"/>
          </a:lstStyle>
          <a:p>
            <a:r>
              <a:rPr lang="ru-RU" b="1" dirty="0"/>
              <a:t>Планы развития</a:t>
            </a:r>
            <a:endParaRPr b="1" dirty="0"/>
          </a:p>
        </p:txBody>
      </p:sp>
      <p:sp>
        <p:nvSpPr>
          <p:cNvPr id="3" name="Прямоугольник 2"/>
          <p:cNvSpPr/>
          <p:nvPr/>
        </p:nvSpPr>
        <p:spPr>
          <a:xfrm>
            <a:off x="11427938" y="2669712"/>
            <a:ext cx="7679964" cy="7201972"/>
          </a:xfrm>
          <a:prstGeom prst="rect">
            <a:avLst/>
          </a:prstGeom>
        </p:spPr>
        <p:txBody>
          <a:bodyPr wrap="square">
            <a:spAutoFit/>
          </a:bodyPr>
          <a:lstStyle/>
          <a:p>
            <a:pPr lvl="0" indent="450000" algn="just">
              <a:lnSpc>
                <a:spcPct val="150000"/>
              </a:lnSpc>
            </a:pP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Планируется создание </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научно-исследовательской и испытательной </a:t>
            </a: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лаборатории </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на </a:t>
            </a: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базе ФГБОУ ВО </a:t>
            </a:r>
            <a:r>
              <a:rPr kumimoji="0" lang="ru-RU" sz="28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СПбГАУ</a:t>
            </a: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с последующей коммерческой деятельностью, выстраивание государственно-частного партнёрства на базе </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университета с ПАО «КАМАЗ</a:t>
            </a:r>
            <a:r>
              <a:rPr lang="ru-RU" sz="2800" dirty="0">
                <a:solidFill>
                  <a:srgbClr val="000000"/>
                </a:solidFill>
                <a:latin typeface="Times New Roman" panose="02020603050405020304" pitchFamily="18" charset="0"/>
                <a:cs typeface="Times New Roman" panose="02020603050405020304" pitchFamily="18" charset="0"/>
              </a:rPr>
              <a:t>», АО «Автомобильный завод „Урал</a:t>
            </a:r>
            <a:r>
              <a:rPr lang="ru-RU" sz="2800" dirty="0" smtClean="0">
                <a:solidFill>
                  <a:srgbClr val="000000"/>
                </a:solidFill>
                <a:latin typeface="Times New Roman" panose="02020603050405020304" pitchFamily="18" charset="0"/>
                <a:cs typeface="Times New Roman" panose="02020603050405020304" pitchFamily="18" charset="0"/>
              </a:rPr>
              <a:t>“», ООО «</a:t>
            </a:r>
            <a:r>
              <a:rPr lang="ru-RU" sz="2800" dirty="0" err="1" smtClean="0">
                <a:solidFill>
                  <a:srgbClr val="000000"/>
                </a:solidFill>
                <a:latin typeface="Times New Roman" panose="02020603050405020304" pitchFamily="18" charset="0"/>
                <a:cs typeface="Times New Roman" panose="02020603050405020304" pitchFamily="18" charset="0"/>
              </a:rPr>
              <a:t>Абит</a:t>
            </a:r>
            <a:r>
              <a:rPr lang="ru-RU" sz="2800" dirty="0" smtClean="0">
                <a:solidFill>
                  <a:srgbClr val="000000"/>
                </a:solidFill>
                <a:latin typeface="Times New Roman" panose="02020603050405020304" pitchFamily="18" charset="0"/>
                <a:cs typeface="Times New Roman" panose="02020603050405020304" pitchFamily="18" charset="0"/>
              </a:rPr>
              <a:t>» и другими организациями, подготовка </a:t>
            </a:r>
            <a:r>
              <a:rPr kumimoji="0" lang="ru-RU"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научных и научно-педагогических </a:t>
            </a:r>
            <a:r>
              <a:rPr kumimoji="0" lang="ru-RU"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кадров по данному направлению.</a:t>
            </a: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457200" algn="just"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9" name="Shape 206"/>
          <p:cNvSpPr txBox="1">
            <a:spLocks noGrp="1"/>
          </p:cNvSpPr>
          <p:nvPr>
            <p:ph type="body" idx="12"/>
          </p:nvPr>
        </p:nvSpPr>
        <p:spPr>
          <a:xfrm>
            <a:off x="14648272" y="10759710"/>
            <a:ext cx="4623942" cy="395968"/>
          </a:xfrm>
          <a:prstGeom prst="rect">
            <a:avLst/>
          </a:prstGeom>
        </p:spPr>
        <p:txBody>
          <a:bodyPr/>
          <a:lstStyle>
            <a:defPPr/>
            <a:lvl1pPr lvl="0"/>
          </a:lstStyle>
          <a:p>
            <a:endParaRPr dirty="0"/>
          </a:p>
        </p:txBody>
      </p:sp>
      <p:pic>
        <p:nvPicPr>
          <p:cNvPr id="1026" name="Picture 2" descr="Испытательные лаборатории автомобиле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7020" y="3029498"/>
            <a:ext cx="7516351" cy="5909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7823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GroupShape 218"/>
        <p:cNvGrpSpPr/>
        <p:nvPr/>
      </p:nvGrpSpPr>
      <p:grpSpPr>
        <a:xfrm>
          <a:off x="0" y="0"/>
          <a:ext cx="0" cy="0"/>
          <a:chOff x="0" y="0"/>
          <a:chExt cx="0" cy="0"/>
        </a:xfrm>
      </p:grpSpPr>
      <p:sp>
        <p:nvSpPr>
          <p:cNvPr id="219" name="Shape 219"/>
          <p:cNvSpPr txBox="1">
            <a:spLocks noGrp="1"/>
          </p:cNvSpPr>
          <p:nvPr>
            <p:ph type="subTitle" idx="19"/>
          </p:nvPr>
        </p:nvSpPr>
        <p:spPr>
          <a:xfrm>
            <a:off x="906463" y="7631892"/>
            <a:ext cx="9733829" cy="2732088"/>
          </a:xfrm>
          <a:prstGeom prst="rect">
            <a:avLst/>
          </a:prstGeom>
        </p:spPr>
        <p:txBody>
          <a:bodyPr lIns="0" tIns="0" rIns="0" bIns="0"/>
          <a:lstStyle/>
          <a:p>
            <a:pPr>
              <a:lnSpc>
                <a:spcPts val="4360"/>
              </a:lnSpc>
              <a:buNone/>
            </a:pPr>
            <a:r>
              <a:rPr sz="1800"/>
              <a:t>Сайт </a:t>
            </a:r>
          </a:p>
          <a:p>
            <a:pPr>
              <a:lnSpc>
                <a:spcPts val="4360"/>
              </a:lnSpc>
              <a:buNone/>
            </a:pPr>
            <a:r>
              <a:rPr sz="1800"/>
              <a:t>Телефон</a:t>
            </a:r>
          </a:p>
          <a:p>
            <a:pPr>
              <a:lnSpc>
                <a:spcPts val="4360"/>
              </a:lnSpc>
              <a:buNone/>
            </a:pPr>
            <a:r>
              <a:rPr sz="1800"/>
              <a:t>email</a:t>
            </a:r>
          </a:p>
        </p:txBody>
      </p:sp>
      <p:sp>
        <p:nvSpPr>
          <p:cNvPr id="220" name="Shape 220"/>
          <p:cNvSpPr txBox="1">
            <a:spLocks noGrp="1"/>
          </p:cNvSpPr>
          <p:nvPr>
            <p:ph type="title" idx="6"/>
          </p:nvPr>
        </p:nvSpPr>
        <p:spPr>
          <a:xfrm>
            <a:off x="906463" y="4564856"/>
            <a:ext cx="9733828" cy="2185988"/>
          </a:xfrm>
          <a:prstGeom prst="rect">
            <a:avLst/>
          </a:prstGeom>
        </p:spPr>
        <p:txBody>
          <a:bodyPr lIns="0" tIns="0" rIns="0" bIns="0"/>
          <a:lstStyle>
            <a:defPPr/>
            <a:lvl1pPr lvl="0"/>
          </a:lstStyle>
          <a:p>
            <a:r>
              <a:rPr b="1"/>
              <a:t>Контакты</a:t>
            </a:r>
          </a:p>
        </p:txBody>
      </p:sp>
      <p:sp>
        <p:nvSpPr>
          <p:cNvPr id="221" name="Shape 221"/>
          <p:cNvSpPr txBox="1"/>
          <p:nvPr/>
        </p:nvSpPr>
        <p:spPr>
          <a:xfrm>
            <a:off x="2668761" y="7631892"/>
            <a:ext cx="9733829" cy="2732088"/>
          </a:xfrm>
          <a:prstGeom prst="rect">
            <a:avLst/>
          </a:prstGeom>
        </p:spPr>
        <p:txBody>
          <a:bodyPr lIns="0" tIns="0" rIns="0" bIns="0"/>
          <a:lstStyle>
            <a:defPPr/>
            <a:lvl1pPr marL="0" marR="0" lvl="0" indent="0" algn="l">
              <a:lnSpc>
                <a:spcPct val="90000"/>
              </a:lnSpc>
              <a:spcBef>
                <a:spcPts val="1000"/>
              </a:spcBef>
              <a:spcAft>
                <a:spcPts val="0"/>
              </a:spcAft>
              <a:buClr>
                <a:srgbClr val="000000"/>
              </a:buClr>
              <a:buFont typeface="Arial"/>
              <a:buNone/>
              <a:defRPr sz="2400" b="0" i="0" u="none" strike="noStrike" cap="none">
                <a:solidFill>
                  <a:schemeClr val="tx1"/>
                </a:solidFill>
                <a:latin typeface="+mn-lt"/>
                <a:ea typeface="+mn-ea"/>
                <a:cs typeface="+mn-cs"/>
              </a:defRPr>
            </a:lvl1pPr>
            <a:lvl2pPr marL="457200" marR="0" lvl="1" indent="0" algn="ctr">
              <a:lnSpc>
                <a:spcPct val="90000"/>
              </a:lnSpc>
              <a:spcBef>
                <a:spcPts val="500"/>
              </a:spcBef>
              <a:spcAft>
                <a:spcPts val="0"/>
              </a:spcAft>
              <a:buClr>
                <a:srgbClr val="000000"/>
              </a:buClr>
              <a:buFont typeface="Arial"/>
              <a:buNone/>
              <a:defRPr sz="2000" b="0" i="0" u="none" strike="noStrike" cap="none">
                <a:solidFill>
                  <a:schemeClr val="tx1"/>
                </a:solidFill>
                <a:latin typeface="+mn-lt"/>
                <a:ea typeface="+mn-ea"/>
                <a:cs typeface="+mn-cs"/>
              </a:defRPr>
            </a:lvl2pPr>
            <a:lvl3pPr marL="914400" marR="0" lvl="2" indent="0" algn="ctr">
              <a:lnSpc>
                <a:spcPct val="90000"/>
              </a:lnSpc>
              <a:spcBef>
                <a:spcPts val="500"/>
              </a:spcBef>
              <a:spcAft>
                <a:spcPts val="0"/>
              </a:spcAft>
              <a:buClr>
                <a:srgbClr val="000000"/>
              </a:buClr>
              <a:buFont typeface="Arial"/>
              <a:buNone/>
              <a:defRPr sz="1800" b="0" i="0" u="none" strike="noStrike" cap="none">
                <a:solidFill>
                  <a:schemeClr val="tx1"/>
                </a:solidFill>
                <a:latin typeface="+mn-lt"/>
                <a:ea typeface="+mn-ea"/>
                <a:cs typeface="+mn-cs"/>
              </a:defRPr>
            </a:lvl3pPr>
            <a:lvl4pPr marL="1371600" marR="0" lvl="3"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4pPr>
            <a:lvl5pPr marL="1828800" marR="0" lvl="4"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5pPr>
            <a:lvl6pPr marL="2286000" marR="0" lvl="5"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6pPr>
            <a:lvl7pPr marL="2743200" marR="0" lvl="6"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7pPr>
            <a:lvl8pPr marL="3200400" marR="0" lvl="7"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8pPr>
            <a:lvl9pPr marL="3657600" marR="0" lvl="8" indent="0" algn="ctr">
              <a:lnSpc>
                <a:spcPct val="90000"/>
              </a:lnSpc>
              <a:spcBef>
                <a:spcPts val="500"/>
              </a:spcBef>
              <a:spcAft>
                <a:spcPts val="0"/>
              </a:spcAft>
              <a:buClr>
                <a:srgbClr val="000000"/>
              </a:buClr>
              <a:buFont typeface="Arial"/>
              <a:buNone/>
              <a:defRPr sz="1600" b="0" i="0" u="none" strike="noStrike" cap="none">
                <a:solidFill>
                  <a:schemeClr val="tx1"/>
                </a:solidFill>
                <a:latin typeface="+mn-lt"/>
                <a:ea typeface="+mn-ea"/>
                <a:cs typeface="+mn-cs"/>
              </a:defRPr>
            </a:lvl9pPr>
          </a:lstStyle>
          <a:p>
            <a:pPr>
              <a:lnSpc>
                <a:spcPts val="4360"/>
              </a:lnSpc>
            </a:pPr>
            <a:r>
              <a:rPr lang="en-US" sz="2800" dirty="0"/>
              <a:t>https://vk.com/shinkarev_dm</a:t>
            </a:r>
            <a:r>
              <a:rPr sz="2800" dirty="0" smtClean="0"/>
              <a:t> </a:t>
            </a:r>
            <a:endParaRPr sz="2800" dirty="0"/>
          </a:p>
          <a:p>
            <a:pPr>
              <a:lnSpc>
                <a:spcPts val="4360"/>
              </a:lnSpc>
            </a:pPr>
            <a:r>
              <a:rPr sz="2800" dirty="0"/>
              <a:t>+7 </a:t>
            </a:r>
            <a:r>
              <a:rPr sz="2800" dirty="0" smtClean="0"/>
              <a:t>(</a:t>
            </a:r>
            <a:r>
              <a:rPr lang="ru-RU" sz="2800" dirty="0" smtClean="0"/>
              <a:t>989</a:t>
            </a:r>
            <a:r>
              <a:rPr sz="2800" dirty="0" smtClean="0"/>
              <a:t>) </a:t>
            </a:r>
            <a:r>
              <a:rPr lang="ru-RU" sz="2800" dirty="0" smtClean="0"/>
              <a:t>275</a:t>
            </a:r>
            <a:r>
              <a:rPr sz="2800" dirty="0" smtClean="0"/>
              <a:t>-</a:t>
            </a:r>
            <a:r>
              <a:rPr lang="ru-RU" sz="2800" dirty="0" smtClean="0"/>
              <a:t>00</a:t>
            </a:r>
            <a:r>
              <a:rPr sz="2800" dirty="0" smtClean="0"/>
              <a:t>-</a:t>
            </a:r>
            <a:r>
              <a:rPr lang="ru-RU" sz="2800" dirty="0" smtClean="0"/>
              <a:t>08</a:t>
            </a:r>
            <a:endParaRPr sz="2800" dirty="0"/>
          </a:p>
          <a:p>
            <a:pPr>
              <a:lnSpc>
                <a:spcPts val="4360"/>
              </a:lnSpc>
            </a:pPr>
            <a:r>
              <a:rPr lang="en-US" sz="2800" dirty="0"/>
              <a:t>s</a:t>
            </a:r>
            <a:r>
              <a:rPr lang="en-US" sz="2800" dirty="0" smtClean="0"/>
              <a:t>hinkarev.danya</a:t>
            </a:r>
            <a:r>
              <a:rPr sz="2800" dirty="0" smtClean="0"/>
              <a:t>@</a:t>
            </a:r>
            <a:r>
              <a:rPr lang="en-US" sz="2800" dirty="0" smtClean="0"/>
              <a:t>mail</a:t>
            </a:r>
            <a:r>
              <a:rPr sz="2800" dirty="0" smtClean="0"/>
              <a:t>.ru</a:t>
            </a:r>
            <a:endParaRPr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2.xml><?xml version="1.0" encoding="utf-8"?>
<a:theme xmlns:a="http://schemas.openxmlformats.org/drawingml/2006/main" name="РАЗДЕЛИТЕЛ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3.xml><?xml version="1.0" encoding="utf-8"?>
<a:theme xmlns:a="http://schemas.openxmlformats.org/drawingml/2006/main" name="1_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4.xml><?xml version="1.0" encoding="utf-8"?>
<a:theme xmlns:a="http://schemas.openxmlformats.org/drawingml/2006/main" name="2_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5.xml><?xml version="1.0" encoding="utf-8"?>
<a:theme xmlns:a="http://schemas.openxmlformats.org/drawingml/2006/main" name="3_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6.xml><?xml version="1.0" encoding="utf-8"?>
<a:theme xmlns:a="http://schemas.openxmlformats.org/drawingml/2006/main" name="4_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Normal.dotm</Template>
  <TotalTime>723</TotalTime>
  <Words>1300</Words>
  <Application>Microsoft Office PowerPoint</Application>
  <DocSecurity>0</DocSecurity>
  <PresentationFormat>Произвольный</PresentationFormat>
  <Paragraphs>170</Paragraphs>
  <Slides>20</Slides>
  <Notes>5</Notes>
  <HiddenSlides>0</HiddenSlides>
  <MMClips>0</MMClips>
  <ScaleCrop>false</ScaleCrop>
  <HeadingPairs>
    <vt:vector size="8" baseType="variant">
      <vt:variant>
        <vt:lpstr>Использованные шрифты</vt:lpstr>
      </vt:variant>
      <vt:variant>
        <vt:i4>4</vt:i4>
      </vt:variant>
      <vt:variant>
        <vt:lpstr>Тема</vt:lpstr>
      </vt:variant>
      <vt:variant>
        <vt:i4>6</vt:i4>
      </vt:variant>
      <vt:variant>
        <vt:lpstr>Внедренные серверы OLE</vt:lpstr>
      </vt:variant>
      <vt:variant>
        <vt:i4>1</vt:i4>
      </vt:variant>
      <vt:variant>
        <vt:lpstr>Заголовки слайдов</vt:lpstr>
      </vt:variant>
      <vt:variant>
        <vt:i4>20</vt:i4>
      </vt:variant>
    </vt:vector>
  </HeadingPairs>
  <TitlesOfParts>
    <vt:vector size="31" baseType="lpstr">
      <vt:lpstr>Arial</vt:lpstr>
      <vt:lpstr>Calibri</vt:lpstr>
      <vt:lpstr>Open Sans</vt:lpstr>
      <vt:lpstr>Times New Roman</vt:lpstr>
      <vt:lpstr>ОБЛОЖКИ</vt:lpstr>
      <vt:lpstr>РАЗДЕЛИТЕЛИ</vt:lpstr>
      <vt:lpstr>1_ОБЛОЖКИ</vt:lpstr>
      <vt:lpstr>2_ОБЛОЖКИ</vt:lpstr>
      <vt:lpstr>3_ОБЛОЖКИ</vt:lpstr>
      <vt:lpstr>4_ОБЛОЖКИ</vt:lpstr>
      <vt:lpstr>Формула</vt:lpstr>
      <vt:lpstr>Модернизация электромагнитной форсунки газового двигателя автотракторной техники</vt:lpstr>
      <vt:lpstr>Актуальность проекта</vt:lpstr>
      <vt:lpstr>Актуальность проекта</vt:lpstr>
      <vt:lpstr>Актуальность проекта</vt:lpstr>
      <vt:lpstr>Проблема</vt:lpstr>
      <vt:lpstr>Решение</vt:lpstr>
      <vt:lpstr>Решение</vt:lpstr>
      <vt:lpstr>Решение</vt:lpstr>
      <vt:lpstr>Решение</vt:lpstr>
      <vt:lpstr>Решение</vt:lpstr>
      <vt:lpstr>Рынок – конкурентный анализ </vt:lpstr>
      <vt:lpstr>Затраты на реализацию проекта</vt:lpstr>
      <vt:lpstr>Текущие результаты</vt:lpstr>
      <vt:lpstr>Текущие результаты</vt:lpstr>
      <vt:lpstr>Текущие результаты</vt:lpstr>
      <vt:lpstr>Текущие результаты</vt:lpstr>
      <vt:lpstr>Текущие результаты</vt:lpstr>
      <vt:lpstr>Команда проекта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Даниил Шинкарёв</dc:creator>
  <cp:lastModifiedBy>Даниил Шинкарёв</cp:lastModifiedBy>
  <cp:revision>55</cp:revision>
  <dcterms:modified xsi:type="dcterms:W3CDTF">2023-11-21T07:58:29Z</dcterms:modified>
</cp:coreProperties>
</file>