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66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ivankonofacki@gmail.co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76672"/>
            <a:ext cx="3456384" cy="648072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Иди на свет</a:t>
            </a:r>
          </a:p>
        </p:txBody>
      </p:sp>
      <p:pic>
        <p:nvPicPr>
          <p:cNvPr id="5" name="Содержимое 4" descr="bNNH6NMkSB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3932238" cy="439248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340768"/>
            <a:ext cx="393192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Участники проекта:</a:t>
            </a:r>
          </a:p>
          <a:p>
            <a:endParaRPr lang="ru-RU" dirty="0"/>
          </a:p>
          <a:p>
            <a:pPr>
              <a:buNone/>
            </a:pPr>
            <a:r>
              <a:rPr lang="ru-RU" dirty="0" err="1"/>
              <a:t>Конофацкий</a:t>
            </a:r>
            <a:r>
              <a:rPr lang="ru-RU" dirty="0"/>
              <a:t> Иван</a:t>
            </a:r>
            <a:br>
              <a:rPr lang="ru-RU" dirty="0"/>
            </a:br>
            <a:r>
              <a:rPr lang="ru-RU" dirty="0"/>
              <a:t>ЦЭб-21Э1 – лидер команды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Леванов Дмитрий</a:t>
            </a:r>
            <a:br>
              <a:rPr lang="ru-RU" dirty="0"/>
            </a:br>
            <a:r>
              <a:rPr lang="ru-RU" dirty="0"/>
              <a:t>ЦЭб-21Э1 – участник команды (координатор)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476672"/>
            <a:ext cx="3816424" cy="646896"/>
          </a:xfr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Актуальность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214422"/>
            <a:ext cx="8208912" cy="451546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/>
              <a:t>В условиях дефицита ресурсов и их высокой стоимости в современных условиях важным является решение проблемы ресурсосбережения и экономии финансовых средств.</a:t>
            </a:r>
          </a:p>
          <a:p>
            <a:pPr>
              <a:buNone/>
            </a:pPr>
            <a:r>
              <a:rPr lang="ru-RU" sz="2000" dirty="0"/>
              <a:t>Одним из способов решения данной задачи является переход на светодиоды, особенно в сфере ЖКХ и в частных жилых домах.</a:t>
            </a:r>
          </a:p>
          <a:p>
            <a:pPr>
              <a:buNone/>
            </a:pPr>
            <a:r>
              <a:rPr lang="ru-RU" sz="2000" dirty="0"/>
              <a:t>Данный способ является  одним из наиболее перспективных и действенных, если требуется экономить электроэнергию на предприятиях ЖКХ, многоквартирных жилых домах, частных коттеджах, садовых кооперативах, промышленных предприятиях. </a:t>
            </a:r>
          </a:p>
          <a:p>
            <a:pPr>
              <a:buNone/>
            </a:pPr>
            <a:r>
              <a:rPr lang="ru-RU" sz="2000" dirty="0"/>
              <a:t>Расходы на освещение снижаются практически в 10 раз, по сравнению с обычными лампами накаливания. </a:t>
            </a:r>
          </a:p>
          <a:p>
            <a:pPr>
              <a:buNone/>
            </a:pPr>
            <a:r>
              <a:rPr lang="ru-RU" sz="2000" dirty="0"/>
              <a:t>Выделяют несколько основных преимуществ от внедрения светодиодов в сеть.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476672"/>
            <a:ext cx="3493016" cy="733832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28802"/>
            <a:ext cx="8183880" cy="35004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/>
              <a:t>Тарифы на коммунальные услуги постоянно растут, что приводит к поиску альтернативных способов экономии электроэнергии на предприятиях ЖКХ, многоквартирных жилых домах, частных коттеджах, садовых кооперативах, промышленных предприятиях. </a:t>
            </a:r>
          </a:p>
          <a:p>
            <a:pPr>
              <a:buNone/>
            </a:pPr>
            <a:r>
              <a:rPr lang="ru-RU" sz="2000" dirty="0"/>
              <a:t>Предлагается несколько методов, как можно перестать переплачивать за свет и не выходить за рамки имеющихся лимитов финансовых средств.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548680"/>
            <a:ext cx="2628920" cy="733832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Решение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183880" cy="4187952"/>
          </a:xfrm>
        </p:spPr>
        <p:txBody>
          <a:bodyPr/>
          <a:lstStyle/>
          <a:p>
            <a:r>
              <a:rPr lang="ru-RU" dirty="0"/>
              <a:t>Разместить на внутренней стороне оконных рам и дверей предприятий ЖКХ, многоквартирных жилых домах, частных коттеджах, садовых кооперативах, промышленных предприятий и офисных помещений светодиодную ленту с солнечной батареей на внешней стороне.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548680"/>
            <a:ext cx="1908840" cy="661824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рынок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556792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ru-RU" dirty="0"/>
              <a:t>Тип рынка - региональный</a:t>
            </a:r>
          </a:p>
          <a:p>
            <a:pPr>
              <a:buNone/>
            </a:pPr>
            <a:r>
              <a:rPr lang="ru-RU" dirty="0"/>
              <a:t>Масштаб рынка - массовый </a:t>
            </a:r>
          </a:p>
          <a:p>
            <a:pPr>
              <a:buNone/>
            </a:pPr>
            <a:r>
              <a:rPr lang="ru-RU" dirty="0"/>
              <a:t>Тип потребителя - физические и юридические лица (управляющие компании, предприятия различных отраслей национального хозяйства)</a:t>
            </a:r>
          </a:p>
          <a:p>
            <a:pPr>
              <a:buNone/>
            </a:pPr>
            <a:r>
              <a:rPr lang="ru-RU" dirty="0"/>
              <a:t>Страна производителя - Россия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548680"/>
            <a:ext cx="4213096" cy="661824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Бизнес-модель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67544" y="1285860"/>
          <a:ext cx="8183564" cy="4658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3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5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Светодиодная</a:t>
                      </a:r>
                      <a:r>
                        <a:rPr lang="ru-RU" sz="1400" baseline="0" dirty="0"/>
                        <a:t> лампа на электричестве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Светодиодная</a:t>
                      </a:r>
                      <a:r>
                        <a:rPr lang="ru-RU" sz="1400" baseline="0" dirty="0"/>
                        <a:t> лента на солнечной батареи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Отклонения</a:t>
                      </a:r>
                      <a:r>
                        <a:rPr lang="ru-RU" sz="1400" baseline="0" dirty="0"/>
                        <a:t>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667">
                <a:tc>
                  <a:txBody>
                    <a:bodyPr/>
                    <a:lstStyle/>
                    <a:p>
                      <a:r>
                        <a:rPr lang="ru-RU" sz="1400" dirty="0"/>
                        <a:t>Стоимость</a:t>
                      </a:r>
                    </a:p>
                    <a:p>
                      <a:r>
                        <a:rPr lang="ru-RU" sz="1400" dirty="0"/>
                        <a:t>1 </a:t>
                      </a:r>
                      <a:r>
                        <a:rPr lang="ru-RU" sz="1400" dirty="0" err="1"/>
                        <a:t>ед</a:t>
                      </a:r>
                      <a:r>
                        <a:rPr lang="ru-RU" sz="1400" dirty="0"/>
                        <a:t>/1м,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ru-RU" sz="1400" dirty="0"/>
                        <a:t>Количество на подъезд</a:t>
                      </a:r>
                    </a:p>
                    <a:p>
                      <a:r>
                        <a:rPr lang="ru-RU" sz="1400" dirty="0"/>
                        <a:t>1ед/1м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ru-RU" sz="1400" dirty="0"/>
                        <a:t>Затраты на приобретение,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1236,0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-234,0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ru-RU" sz="1400" dirty="0"/>
                        <a:t>Затраты на приобретение батареи,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+200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721">
                <a:tc>
                  <a:txBody>
                    <a:bodyPr/>
                    <a:lstStyle/>
                    <a:p>
                      <a:r>
                        <a:rPr lang="ru-RU" sz="1400" dirty="0"/>
                        <a:t>Затраты на установку,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ru-RU" sz="1400" dirty="0"/>
                        <a:t>Затраты на электричество,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-300,0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4667">
                <a:tc>
                  <a:txBody>
                    <a:bodyPr/>
                    <a:lstStyle/>
                    <a:p>
                      <a:r>
                        <a:rPr lang="ru-RU" sz="1400" dirty="0"/>
                        <a:t>Итого затрат,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1659,6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1322,2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-337,4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48680"/>
            <a:ext cx="5293216" cy="661824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Текущий результат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183880" cy="4187952"/>
          </a:xfrm>
        </p:spPr>
        <p:txBody>
          <a:bodyPr/>
          <a:lstStyle/>
          <a:p>
            <a:r>
              <a:rPr lang="ru-RU" dirty="0"/>
              <a:t>Идут переговоры с представителями управляющей компанией «Жилищник-6» о возможности тестирования предлагаемого метода освещения подъезда № 2 по улице </a:t>
            </a:r>
            <a:r>
              <a:rPr lang="ru-RU" dirty="0" err="1"/>
              <a:t>Чокана</a:t>
            </a:r>
            <a:r>
              <a:rPr lang="ru-RU" dirty="0"/>
              <a:t> Валиханова, многоквартирного дома № 11.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548680"/>
            <a:ext cx="2232248" cy="619512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Команда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556792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ru-RU" dirty="0" err="1"/>
              <a:t>Конофацкий</a:t>
            </a:r>
            <a:r>
              <a:rPr lang="ru-RU" dirty="0"/>
              <a:t> Иван Сергеевич, </a:t>
            </a:r>
          </a:p>
          <a:p>
            <a:pPr>
              <a:buNone/>
            </a:pPr>
            <a:r>
              <a:rPr lang="ru-RU" dirty="0"/>
              <a:t>студент ЦЭб-21Э1 группы – </a:t>
            </a:r>
          </a:p>
          <a:p>
            <a:pPr>
              <a:buNone/>
            </a:pPr>
            <a:r>
              <a:rPr lang="ru-RU" dirty="0"/>
              <a:t>лидер команды, инициатор.</a:t>
            </a:r>
          </a:p>
          <a:p>
            <a:pPr>
              <a:buNone/>
            </a:pPr>
            <a:r>
              <a:rPr lang="ru-RU" dirty="0"/>
              <a:t>Леванов Дмитрий, </a:t>
            </a:r>
          </a:p>
          <a:p>
            <a:pPr>
              <a:buNone/>
            </a:pPr>
            <a:r>
              <a:rPr lang="ru-RU" dirty="0"/>
              <a:t>Студент ЦЭб-21Э1 группы – </a:t>
            </a:r>
          </a:p>
          <a:p>
            <a:pPr>
              <a:buNone/>
            </a:pPr>
            <a:r>
              <a:rPr lang="ru-RU" dirty="0"/>
              <a:t>участник команды, координатор.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57166"/>
            <a:ext cx="8183880" cy="785818"/>
          </a:xfrm>
        </p:spPr>
        <p:txBody>
          <a:bodyPr>
            <a:normAutofit/>
          </a:bodyPr>
          <a:lstStyle/>
          <a:p>
            <a:r>
              <a:rPr lang="ru-RU" dirty="0"/>
              <a:t>Планы развития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183880" cy="42862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/>
              <a:t>Декабрь 2023 – защита проекта</a:t>
            </a:r>
          </a:p>
          <a:p>
            <a:pPr>
              <a:buNone/>
            </a:pPr>
            <a:r>
              <a:rPr lang="ru-RU" dirty="0"/>
              <a:t>Март 2024 – тестирование методики</a:t>
            </a:r>
          </a:p>
          <a:p>
            <a:pPr>
              <a:buNone/>
            </a:pPr>
            <a:r>
              <a:rPr lang="ru-RU" dirty="0"/>
              <a:t>Июнь 2024 – защита ВКР (</a:t>
            </a:r>
            <a:r>
              <a:rPr lang="ru-RU" dirty="0" err="1"/>
              <a:t>стартап</a:t>
            </a:r>
            <a:r>
              <a:rPr lang="ru-RU" dirty="0"/>
              <a:t> как диплом), создание малого предприятия </a:t>
            </a:r>
          </a:p>
          <a:p>
            <a:pPr>
              <a:buNone/>
            </a:pPr>
            <a:r>
              <a:rPr lang="ru-RU" dirty="0"/>
              <a:t>Июль 2024 – заключение договоров о сотрудничестве с управляющей компанией «Жилищник-6», садовыми кооперативами. </a:t>
            </a:r>
          </a:p>
          <a:p>
            <a:pPr>
              <a:buNone/>
            </a:pPr>
            <a:r>
              <a:rPr lang="ru-RU" dirty="0"/>
              <a:t>Октябрь 2024 – расширение сотрудничества с предприятиями ЖКХ, собственниками частных коттеджей.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476672"/>
            <a:ext cx="2772936" cy="749776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контакты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84784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ru-RU" dirty="0" err="1"/>
              <a:t>Конофацкий</a:t>
            </a:r>
            <a:r>
              <a:rPr lang="ru-RU" dirty="0"/>
              <a:t> Иван Сергеевич </a:t>
            </a:r>
          </a:p>
          <a:p>
            <a:pPr>
              <a:buNone/>
            </a:pPr>
            <a:r>
              <a:rPr lang="ru-RU" dirty="0"/>
              <a:t>8-913-151-45-31</a:t>
            </a:r>
          </a:p>
          <a:p>
            <a:pPr>
              <a:buNone/>
            </a:pPr>
            <a:r>
              <a:rPr lang="en-US" dirty="0">
                <a:hlinkClick r:id="rId2"/>
              </a:rPr>
              <a:t>ivankonofacki@gmail.com</a:t>
            </a:r>
            <a:endParaRPr lang="ru-RU" dirty="0"/>
          </a:p>
          <a:p>
            <a:pPr>
              <a:buNone/>
            </a:pPr>
            <a:r>
              <a:rPr lang="ru-RU" dirty="0"/>
              <a:t>Леванов Дмитрий Владимирович</a:t>
            </a:r>
          </a:p>
          <a:p>
            <a:pPr>
              <a:buNone/>
            </a:pPr>
            <a:r>
              <a:rPr lang="ru-RU" dirty="0"/>
              <a:t>8-950-956-49-21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548680"/>
            <a:ext cx="3888432" cy="792088"/>
          </a:xfr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Эксплуатация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2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/>
              <a:t>Экономия энергии. Светодиод способен дать свыше 110 Лм/Вт светоотдачи против 15 Лм/Вт (обычная лампа) и 70 Лм/Вт (энергосберегающий тип).</a:t>
            </a:r>
          </a:p>
          <a:p>
            <a:pPr fontAlgn="base"/>
            <a:r>
              <a:rPr lang="ru-RU" dirty="0"/>
              <a:t>Срок службы выше в 100 раз (сто тысяч часов против одной тысячи).</a:t>
            </a:r>
          </a:p>
          <a:p>
            <a:pPr fontAlgn="base"/>
            <a:r>
              <a:rPr lang="ru-RU" dirty="0"/>
              <a:t>Возможность регулирования яркости освещения.</a:t>
            </a:r>
          </a:p>
          <a:p>
            <a:pPr fontAlgn="base"/>
            <a:r>
              <a:rPr lang="ru-RU" dirty="0"/>
              <a:t>Эксплуатация реальна в широких температурных пределах (от -60 до +60 градусов).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149</TotalTime>
  <Words>498</Words>
  <Application>Microsoft Office PowerPoint</Application>
  <PresentationFormat>Экран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Verdana</vt:lpstr>
      <vt:lpstr>Wingdings 2</vt:lpstr>
      <vt:lpstr>Аспект</vt:lpstr>
      <vt:lpstr>Иди на свет</vt:lpstr>
      <vt:lpstr>Актуальность</vt:lpstr>
      <vt:lpstr>Проблемы</vt:lpstr>
      <vt:lpstr>Решение</vt:lpstr>
      <vt:lpstr>рынок</vt:lpstr>
      <vt:lpstr>Бизнес-модель</vt:lpstr>
      <vt:lpstr>Текущий результат</vt:lpstr>
      <vt:lpstr>Команда</vt:lpstr>
      <vt:lpstr>Планы развития</vt:lpstr>
      <vt:lpstr>контакты</vt:lpstr>
      <vt:lpstr>Эксплуатация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Иди на свет</dc:title>
  <dc:creator>study3501_17</dc:creator>
  <cp:lastModifiedBy>Елена</cp:lastModifiedBy>
  <cp:revision>40</cp:revision>
  <dcterms:created xsi:type="dcterms:W3CDTF">2023-11-22T11:05:27Z</dcterms:created>
  <dcterms:modified xsi:type="dcterms:W3CDTF">2023-12-09T05:24:20Z</dcterms:modified>
</cp:coreProperties>
</file>