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019410"/>
            <a:ext cx="4655700" cy="11387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 smtClean="0">
                <a:solidFill>
                  <a:schemeClr val="dk1"/>
                </a:solidFill>
              </a:rPr>
              <a:t>Голографическая Алиса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0" y="2709875"/>
            <a:ext cx="72291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Существует проблема занятий спортом в труднодоступных рабочих местах, к примеру на вахтах, подводных лодках и т.д.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Есть несколько факторов влияющих на это:</a:t>
            </a:r>
          </a:p>
          <a:p>
            <a:pPr marL="8382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Отсутствие интернета</a:t>
            </a:r>
          </a:p>
          <a:p>
            <a:pPr marL="8382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Отсутствие персонального тренера</a:t>
            </a:r>
          </a:p>
          <a:p>
            <a:pPr marL="609600" lvl="0" algn="l" rtl="0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хотим помочь решить эту проблему.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387350" indent="-285750">
              <a:buSzPts val="1800"/>
            </a:pPr>
            <a:r>
              <a:rPr lang="ru-RU" sz="1300" dirty="0" smtClean="0">
                <a:solidFill>
                  <a:srgbClr val="132C40"/>
                </a:solidFill>
              </a:rPr>
              <a:t>Люди, работающие в труднодоступных местах, у которых нет возможности заниматься спортом персонально с тренером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Для людей, занимающихся спортом, очень проблематично провести тренировку без персонального тренера. Если тренировка будет проходить еще и на труднодоступной работе с отсутствием интернета, будет очень сложно.</a:t>
            </a:r>
          </a:p>
          <a:p>
            <a:pPr marL="0" indent="0"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25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Г</a:t>
            </a:r>
            <a:r>
              <a:rPr lang="ru" dirty="0" smtClean="0">
                <a:solidFill>
                  <a:srgbClr val="132C40"/>
                </a:solidFill>
              </a:rPr>
              <a:t>олографическое проецирование тренировки через Яндес станцию</a:t>
            </a:r>
            <a:endParaRPr lang="ru-RU" sz="1300" dirty="0" smtClean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300" dirty="0" smtClean="0">
                <a:solidFill>
                  <a:srgbClr val="132C40"/>
                </a:solidFill>
              </a:rPr>
              <a:t>Наши клиенты смогут в любой точке заниматься спортом и поддерживать свое тело в хорошей физической форме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300" dirty="0" smtClean="0">
                <a:solidFill>
                  <a:srgbClr val="132C40"/>
                </a:solidFill>
              </a:rPr>
              <a:t>В Алисе будут заложены программы тренировок и соответствующее питание (человек сможет получить рекомендации)</a:t>
            </a:r>
            <a:endParaRPr lang="ru" dirty="0" smtClean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808057" y="2265120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Голографическая Алиса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”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клиентам, работающих в труднодостпуных местах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нет возможности провести тренировку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тренера и интернета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технологии голографической Яндекс станции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виде тренировок в любой точке мире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57200" y="2389901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dirty="0" smtClean="0"/>
              <a:t>B2C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</a:t>
            </a:r>
            <a:r>
              <a:rPr lang="ru" dirty="0" smtClean="0"/>
              <a:t>500.000 человек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</a:t>
            </a:r>
            <a:r>
              <a:rPr lang="ru" dirty="0" smtClean="0"/>
              <a:t>32.999 </a:t>
            </a:r>
            <a:r>
              <a:rPr lang="ru" dirty="0"/>
              <a:t>рублей - это </a:t>
            </a:r>
            <a:r>
              <a:rPr lang="ru" dirty="0" smtClean="0"/>
              <a:t>16499,5 млн.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</a:t>
            </a:r>
            <a:r>
              <a:rPr lang="ru" dirty="0" smtClean="0"/>
              <a:t>– 8249,75 млн. </a:t>
            </a:r>
            <a:r>
              <a:rPr lang="ru" dirty="0"/>
              <a:t>рублей </a:t>
            </a:r>
            <a:endParaRPr lang="ru" dirty="0" smtClean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Сможем </a:t>
            </a:r>
            <a:r>
              <a:rPr lang="ru" dirty="0"/>
              <a:t>заработать в первый год </a:t>
            </a:r>
            <a:r>
              <a:rPr lang="ru" dirty="0" smtClean="0"/>
              <a:t>– 4124,875</a:t>
            </a:r>
            <a:r>
              <a:rPr lang="ru" dirty="0" smtClean="0"/>
              <a:t> млн.</a:t>
            </a:r>
            <a:r>
              <a:rPr lang="ru" dirty="0" smtClean="0"/>
              <a:t> рублей</a:t>
            </a:r>
            <a:endParaRPr dirty="0"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</a:t>
            </a:r>
            <a:r>
              <a:rPr lang="ru" dirty="0" smtClean="0"/>
              <a:t>Голографическую Яндекс-станцию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 smtClean="0"/>
              <a:t>Это </a:t>
            </a:r>
            <a:r>
              <a:rPr lang="ru" dirty="0"/>
              <a:t>будет стоить </a:t>
            </a:r>
            <a:r>
              <a:rPr lang="ru" dirty="0"/>
              <a:t>32.999</a:t>
            </a:r>
            <a:r>
              <a:rPr lang="ru" dirty="0" smtClean="0"/>
              <a:t> </a:t>
            </a:r>
            <a:r>
              <a:rPr lang="ru" dirty="0"/>
              <a:t>рублей </a:t>
            </a:r>
            <a:r>
              <a:rPr lang="ru" dirty="0" smtClean="0"/>
              <a:t>млн.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вот </a:t>
            </a:r>
            <a:r>
              <a:rPr lang="ru" dirty="0" smtClean="0"/>
              <a:t>это в розничных магазинах, там же смогут приобрести подписки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Дополнительно </a:t>
            </a:r>
            <a:r>
              <a:rPr lang="ru" dirty="0"/>
              <a:t>мы можем зарабатывать </a:t>
            </a:r>
            <a:r>
              <a:rPr lang="ru" dirty="0" smtClean="0"/>
              <a:t>на оформлениях подписок на определенные программы тренировок</a:t>
            </a:r>
            <a:endParaRPr dirty="0"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704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 smtClean="0"/>
              <a:t>По текущим результатам можем обратиться в офисы Яндекс и обсудить идею</a:t>
            </a:r>
            <a:endParaRPr dirty="0"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>
            <p:extLst>
              <p:ext uri="{D42A27DB-BD31-4B8C-83A1-F6EECF244321}">
                <p14:modId xmlns:p14="http://schemas.microsoft.com/office/powerpoint/2010/main" val="3789773251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CEO)Медуница</a:t>
                      </a:r>
                      <a:r>
                        <a:rPr lang="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Анастасия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Медуница Анастасия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 Медуница Анастасия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>
            <p:extLst>
              <p:ext uri="{D42A27DB-BD31-4B8C-83A1-F6EECF244321}">
                <p14:modId xmlns:p14="http://schemas.microsoft.com/office/powerpoint/2010/main" val="3018115241"/>
              </p:ext>
            </p:extLst>
          </p:nvPr>
        </p:nvGraphicFramePr>
        <p:xfrm>
          <a:off x="630335" y="315017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Вычислить</a:t>
                      </a:r>
                      <a:r>
                        <a:rPr lang="ru-RU" baseline="0" dirty="0" smtClean="0"/>
                        <a:t> количество людей,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aseline="0" dirty="0" smtClean="0"/>
                        <a:t>заинтересованных в этом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Обсудить реализацию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1.5 недели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368</Words>
  <Application>Microsoft Office PowerPoint</Application>
  <PresentationFormat>Экран (16:9)</PresentationFormat>
  <Paragraphs>77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 SemiBold</vt:lpstr>
      <vt:lpstr>Helvetica Neue</vt:lpstr>
      <vt:lpstr>Arial</vt:lpstr>
      <vt:lpstr>Raleway</vt:lpstr>
      <vt:lpstr>Century Gothic</vt:lpstr>
      <vt:lpstr>Calibri</vt:lpstr>
      <vt:lpstr>Simple Light</vt:lpstr>
      <vt:lpstr>Simple Light</vt:lpstr>
      <vt:lpstr>Голографическая Алиса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Класс 4</dc:creator>
  <cp:lastModifiedBy>Класс 4</cp:lastModifiedBy>
  <cp:revision>9</cp:revision>
  <dcterms:modified xsi:type="dcterms:W3CDTF">2023-09-19T07:38:58Z</dcterms:modified>
</cp:coreProperties>
</file>