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11"/>
  </p:notesMasterIdLst>
  <p:sldIdLst>
    <p:sldId id="256" r:id="rId2"/>
    <p:sldId id="306" r:id="rId3"/>
    <p:sldId id="307" r:id="rId4"/>
    <p:sldId id="305" r:id="rId5"/>
    <p:sldId id="308" r:id="rId6"/>
    <p:sldId id="263" r:id="rId7"/>
    <p:sldId id="309" r:id="rId8"/>
    <p:sldId id="310" r:id="rId9"/>
    <p:sldId id="311" r:id="rId10"/>
  </p:sldIdLst>
  <p:sldSz cx="9144000" cy="5143500" type="screen16x9"/>
  <p:notesSz cx="6858000" cy="9144000"/>
  <p:embeddedFontLst>
    <p:embeddedFont>
      <p:font typeface="Abel" panose="02000506030000020004" pitchFamily="2" charset="0"/>
      <p:regular r:id="rId12"/>
    </p:embeddedFont>
    <p:embeddedFont>
      <p:font typeface="Anybody" panose="020B0604020202020204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mbria" panose="02040503050406030204" pitchFamily="18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DA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DA5A1E6-C6C1-4508-9EEC-988BDCB42DF9}">
  <a:tblStyle styleId="{3DA5A1E6-C6C1-4508-9EEC-988BDCB42DF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57" autoAdjust="0"/>
  </p:normalViewPr>
  <p:slideViewPr>
    <p:cSldViewPr snapToGrid="0">
      <p:cViewPr varScale="1">
        <p:scale>
          <a:sx n="97" d="100"/>
          <a:sy n="97" d="100"/>
        </p:scale>
        <p:origin x="7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1185c551acd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1185c551acd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oogle Shape;10;p2"/>
          <p:cNvGrpSpPr/>
          <p:nvPr/>
        </p:nvGrpSpPr>
        <p:grpSpPr>
          <a:xfrm>
            <a:off x="720100" y="820275"/>
            <a:ext cx="7704041" cy="2956640"/>
            <a:chOff x="5633414" y="539998"/>
            <a:chExt cx="3216718" cy="1234505"/>
          </a:xfrm>
        </p:grpSpPr>
        <p:sp>
          <p:nvSpPr>
            <p:cNvPr id="11" name="Google Shape;11;p2"/>
            <p:cNvSpPr/>
            <p:nvPr/>
          </p:nvSpPr>
          <p:spPr>
            <a:xfrm>
              <a:off x="5633414" y="539998"/>
              <a:ext cx="3216718" cy="1234505"/>
            </a:xfrm>
            <a:custGeom>
              <a:avLst/>
              <a:gdLst/>
              <a:ahLst/>
              <a:cxnLst/>
              <a:rect l="l" t="t" r="r" b="b"/>
              <a:pathLst>
                <a:path w="107835" h="32355" extrusionOk="0">
                  <a:moveTo>
                    <a:pt x="1" y="0"/>
                  </a:moveTo>
                  <a:lnTo>
                    <a:pt x="1" y="32355"/>
                  </a:lnTo>
                  <a:lnTo>
                    <a:pt x="107835" y="32355"/>
                  </a:lnTo>
                  <a:lnTo>
                    <a:pt x="10783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5633414" y="540023"/>
              <a:ext cx="3216718" cy="155075"/>
            </a:xfrm>
            <a:custGeom>
              <a:avLst/>
              <a:gdLst/>
              <a:ahLst/>
              <a:cxnLst/>
              <a:rect l="l" t="t" r="r" b="b"/>
              <a:pathLst>
                <a:path w="107835" h="6203" extrusionOk="0">
                  <a:moveTo>
                    <a:pt x="1" y="1"/>
                  </a:moveTo>
                  <a:lnTo>
                    <a:pt x="1" y="6203"/>
                  </a:lnTo>
                  <a:lnTo>
                    <a:pt x="107835" y="6203"/>
                  </a:lnTo>
                  <a:lnTo>
                    <a:pt x="107835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miter lim="149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700947" y="596050"/>
              <a:ext cx="853875" cy="43100"/>
            </a:xfrm>
            <a:custGeom>
              <a:avLst/>
              <a:gdLst/>
              <a:ahLst/>
              <a:cxnLst/>
              <a:rect l="l" t="t" r="r" b="b"/>
              <a:pathLst>
                <a:path w="34155" h="1724" extrusionOk="0">
                  <a:moveTo>
                    <a:pt x="1" y="0"/>
                  </a:moveTo>
                  <a:lnTo>
                    <a:pt x="1" y="1723"/>
                  </a:lnTo>
                  <a:lnTo>
                    <a:pt x="34154" y="1723"/>
                  </a:lnTo>
                  <a:lnTo>
                    <a:pt x="3415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4" name="Google Shape;14;p2"/>
            <p:cNvGrpSpPr/>
            <p:nvPr/>
          </p:nvGrpSpPr>
          <p:grpSpPr>
            <a:xfrm>
              <a:off x="8508008" y="574653"/>
              <a:ext cx="305353" cy="85930"/>
              <a:chOff x="2048572" y="3228800"/>
              <a:chExt cx="542175" cy="152575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2438172" y="3228800"/>
                <a:ext cx="152575" cy="1525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9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9" y="6103"/>
                      <a:pt x="129" y="6103"/>
                    </a:cubicBezTo>
                    <a:lnTo>
                      <a:pt x="5976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2248772" y="3228800"/>
                <a:ext cx="152575" cy="1525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9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7" y="6103"/>
                      <a:pt x="129" y="6103"/>
                    </a:cubicBezTo>
                    <a:lnTo>
                      <a:pt x="5976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2048572" y="3228800"/>
                <a:ext cx="152575" cy="1525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8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8" y="6103"/>
                      <a:pt x="128" y="6103"/>
                    </a:cubicBezTo>
                    <a:lnTo>
                      <a:pt x="5975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2272347" y="3252400"/>
                <a:ext cx="105400" cy="105400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4216" extrusionOk="0">
                    <a:moveTo>
                      <a:pt x="3916" y="300"/>
                    </a:moveTo>
                    <a:lnTo>
                      <a:pt x="3916" y="3916"/>
                    </a:lnTo>
                    <a:lnTo>
                      <a:pt x="300" y="3916"/>
                    </a:lnTo>
                    <a:lnTo>
                      <a:pt x="300" y="300"/>
                    </a:lnTo>
                    <a:close/>
                    <a:moveTo>
                      <a:pt x="151" y="0"/>
                    </a:moveTo>
                    <a:cubicBezTo>
                      <a:pt x="68" y="0"/>
                      <a:pt x="1" y="68"/>
                      <a:pt x="1" y="151"/>
                    </a:cubicBezTo>
                    <a:lnTo>
                      <a:pt x="1" y="4066"/>
                    </a:lnTo>
                    <a:cubicBezTo>
                      <a:pt x="1" y="4148"/>
                      <a:pt x="68" y="4215"/>
                      <a:pt x="151" y="4215"/>
                    </a:cubicBezTo>
                    <a:lnTo>
                      <a:pt x="4067" y="4215"/>
                    </a:lnTo>
                    <a:cubicBezTo>
                      <a:pt x="4149" y="4215"/>
                      <a:pt x="4216" y="4148"/>
                      <a:pt x="4216" y="4066"/>
                    </a:cubicBezTo>
                    <a:lnTo>
                      <a:pt x="4216" y="151"/>
                    </a:lnTo>
                    <a:cubicBezTo>
                      <a:pt x="4216" y="68"/>
                      <a:pt x="4149" y="0"/>
                      <a:pt x="40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2456547" y="3248325"/>
                <a:ext cx="119100" cy="114400"/>
              </a:xfrm>
              <a:custGeom>
                <a:avLst/>
                <a:gdLst/>
                <a:ahLst/>
                <a:cxnLst/>
                <a:rect l="l" t="t" r="r" b="b"/>
                <a:pathLst>
                  <a:path w="4764" h="4576" extrusionOk="0">
                    <a:moveTo>
                      <a:pt x="140" y="0"/>
                    </a:moveTo>
                    <a:cubicBezTo>
                      <a:pt x="107" y="0"/>
                      <a:pt x="74" y="13"/>
                      <a:pt x="49" y="40"/>
                    </a:cubicBezTo>
                    <a:cubicBezTo>
                      <a:pt x="0" y="89"/>
                      <a:pt x="2" y="171"/>
                      <a:pt x="52" y="219"/>
                    </a:cubicBezTo>
                    <a:lnTo>
                      <a:pt x="4536" y="4539"/>
                    </a:lnTo>
                    <a:cubicBezTo>
                      <a:pt x="4559" y="4563"/>
                      <a:pt x="4591" y="4575"/>
                      <a:pt x="4624" y="4575"/>
                    </a:cubicBezTo>
                    <a:cubicBezTo>
                      <a:pt x="4656" y="4575"/>
                      <a:pt x="4691" y="4562"/>
                      <a:pt x="4714" y="4535"/>
                    </a:cubicBezTo>
                    <a:cubicBezTo>
                      <a:pt x="4764" y="4486"/>
                      <a:pt x="4762" y="4404"/>
                      <a:pt x="4712" y="4356"/>
                    </a:cubicBezTo>
                    <a:lnTo>
                      <a:pt x="228" y="35"/>
                    </a:lnTo>
                    <a:cubicBezTo>
                      <a:pt x="204" y="12"/>
                      <a:pt x="172" y="0"/>
                      <a:pt x="1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2458547" y="3246275"/>
                <a:ext cx="115100" cy="11845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4738" extrusionOk="0">
                    <a:moveTo>
                      <a:pt x="4462" y="1"/>
                    </a:moveTo>
                    <a:cubicBezTo>
                      <a:pt x="4428" y="1"/>
                      <a:pt x="4395" y="14"/>
                      <a:pt x="4371" y="40"/>
                    </a:cubicBezTo>
                    <a:lnTo>
                      <a:pt x="50" y="4523"/>
                    </a:lnTo>
                    <a:cubicBezTo>
                      <a:pt x="1" y="4574"/>
                      <a:pt x="2" y="4654"/>
                      <a:pt x="53" y="4702"/>
                    </a:cubicBezTo>
                    <a:cubicBezTo>
                      <a:pt x="78" y="4726"/>
                      <a:pt x="109" y="4738"/>
                      <a:pt x="142" y="4738"/>
                    </a:cubicBezTo>
                    <a:cubicBezTo>
                      <a:pt x="175" y="4738"/>
                      <a:pt x="208" y="4726"/>
                      <a:pt x="233" y="4699"/>
                    </a:cubicBezTo>
                    <a:lnTo>
                      <a:pt x="4554" y="216"/>
                    </a:lnTo>
                    <a:cubicBezTo>
                      <a:pt x="4603" y="166"/>
                      <a:pt x="4600" y="84"/>
                      <a:pt x="4550" y="37"/>
                    </a:cubicBezTo>
                    <a:cubicBezTo>
                      <a:pt x="4525" y="13"/>
                      <a:pt x="4494" y="1"/>
                      <a:pt x="44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2079072" y="3330525"/>
                <a:ext cx="95350" cy="6375"/>
              </a:xfrm>
              <a:custGeom>
                <a:avLst/>
                <a:gdLst/>
                <a:ahLst/>
                <a:cxnLst/>
                <a:rect l="l" t="t" r="r" b="b"/>
                <a:pathLst>
                  <a:path w="3814" h="255" extrusionOk="0">
                    <a:moveTo>
                      <a:pt x="128" y="1"/>
                    </a:moveTo>
                    <a:cubicBezTo>
                      <a:pt x="58" y="1"/>
                      <a:pt x="1" y="58"/>
                      <a:pt x="1" y="128"/>
                    </a:cubicBezTo>
                    <a:cubicBezTo>
                      <a:pt x="1" y="198"/>
                      <a:pt x="58" y="254"/>
                      <a:pt x="128" y="254"/>
                    </a:cubicBezTo>
                    <a:lnTo>
                      <a:pt x="3687" y="254"/>
                    </a:lnTo>
                    <a:cubicBezTo>
                      <a:pt x="3757" y="254"/>
                      <a:pt x="3814" y="198"/>
                      <a:pt x="3814" y="128"/>
                    </a:cubicBezTo>
                    <a:cubicBezTo>
                      <a:pt x="3814" y="58"/>
                      <a:pt x="3757" y="1"/>
                      <a:pt x="36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 rot="-546">
            <a:off x="2683650" y="3114689"/>
            <a:ext cx="3776700" cy="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Abel"/>
                <a:ea typeface="Abel"/>
                <a:cs typeface="Abel"/>
                <a:sym typeface="Abe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ctrTitle"/>
          </p:nvPr>
        </p:nvSpPr>
        <p:spPr>
          <a:xfrm>
            <a:off x="720100" y="1410813"/>
            <a:ext cx="7704000" cy="178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 b="0">
                <a:latin typeface="Anybody"/>
                <a:ea typeface="Anybody"/>
                <a:cs typeface="Anybody"/>
                <a:sym typeface="Anybo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grpSp>
        <p:nvGrpSpPr>
          <p:cNvPr id="24" name="Google Shape;24;p2"/>
          <p:cNvGrpSpPr/>
          <p:nvPr/>
        </p:nvGrpSpPr>
        <p:grpSpPr>
          <a:xfrm>
            <a:off x="201709" y="2141733"/>
            <a:ext cx="312650" cy="465914"/>
            <a:chOff x="2087900" y="2665800"/>
            <a:chExt cx="232350" cy="346250"/>
          </a:xfrm>
        </p:grpSpPr>
        <p:sp>
          <p:nvSpPr>
            <p:cNvPr id="25" name="Google Shape;25;p2"/>
            <p:cNvSpPr/>
            <p:nvPr/>
          </p:nvSpPr>
          <p:spPr>
            <a:xfrm>
              <a:off x="2087900" y="2666050"/>
              <a:ext cx="231300" cy="346000"/>
            </a:xfrm>
            <a:custGeom>
              <a:avLst/>
              <a:gdLst/>
              <a:ahLst/>
              <a:cxnLst/>
              <a:rect l="l" t="t" r="r" b="b"/>
              <a:pathLst>
                <a:path w="9252" h="13840" extrusionOk="0">
                  <a:moveTo>
                    <a:pt x="1" y="1"/>
                  </a:moveTo>
                  <a:lnTo>
                    <a:pt x="1" y="13840"/>
                  </a:lnTo>
                  <a:lnTo>
                    <a:pt x="9252" y="13840"/>
                  </a:lnTo>
                  <a:lnTo>
                    <a:pt x="9233" y="1840"/>
                  </a:lnTo>
                  <a:lnTo>
                    <a:pt x="7039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261500" y="2665800"/>
              <a:ext cx="58750" cy="53950"/>
            </a:xfrm>
            <a:custGeom>
              <a:avLst/>
              <a:gdLst/>
              <a:ahLst/>
              <a:cxnLst/>
              <a:rect l="l" t="t" r="r" b="b"/>
              <a:pathLst>
                <a:path w="2350" h="2158" extrusionOk="0">
                  <a:moveTo>
                    <a:pt x="60" y="0"/>
                  </a:moveTo>
                  <a:cubicBezTo>
                    <a:pt x="26" y="5"/>
                    <a:pt x="1" y="36"/>
                    <a:pt x="5" y="70"/>
                  </a:cubicBezTo>
                  <a:lnTo>
                    <a:pt x="215" y="2100"/>
                  </a:lnTo>
                  <a:cubicBezTo>
                    <a:pt x="217" y="2117"/>
                    <a:pt x="226" y="2132"/>
                    <a:pt x="239" y="2144"/>
                  </a:cubicBezTo>
                  <a:cubicBezTo>
                    <a:pt x="251" y="2153"/>
                    <a:pt x="265" y="2157"/>
                    <a:pt x="278" y="2157"/>
                  </a:cubicBezTo>
                  <a:cubicBezTo>
                    <a:pt x="281" y="2157"/>
                    <a:pt x="284" y="2157"/>
                    <a:pt x="287" y="2156"/>
                  </a:cubicBezTo>
                  <a:lnTo>
                    <a:pt x="2290" y="1893"/>
                  </a:lnTo>
                  <a:cubicBezTo>
                    <a:pt x="2324" y="1889"/>
                    <a:pt x="2350" y="1856"/>
                    <a:pt x="2345" y="1822"/>
                  </a:cubicBezTo>
                  <a:cubicBezTo>
                    <a:pt x="2340" y="1789"/>
                    <a:pt x="2313" y="1766"/>
                    <a:pt x="2280" y="1766"/>
                  </a:cubicBezTo>
                  <a:cubicBezTo>
                    <a:pt x="2278" y="1766"/>
                    <a:pt x="2276" y="1766"/>
                    <a:pt x="2274" y="1767"/>
                  </a:cubicBezTo>
                  <a:lnTo>
                    <a:pt x="335" y="2023"/>
                  </a:lnTo>
                  <a:lnTo>
                    <a:pt x="130" y="57"/>
                  </a:lnTo>
                  <a:cubicBezTo>
                    <a:pt x="127" y="23"/>
                    <a:pt x="95" y="0"/>
                    <a:pt x="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7" name="Google Shape;27;p2"/>
          <p:cNvGrpSpPr/>
          <p:nvPr/>
        </p:nvGrpSpPr>
        <p:grpSpPr>
          <a:xfrm>
            <a:off x="201709" y="1480995"/>
            <a:ext cx="312650" cy="465914"/>
            <a:chOff x="2087900" y="2665800"/>
            <a:chExt cx="232350" cy="346250"/>
          </a:xfrm>
        </p:grpSpPr>
        <p:sp>
          <p:nvSpPr>
            <p:cNvPr id="28" name="Google Shape;28;p2"/>
            <p:cNvSpPr/>
            <p:nvPr/>
          </p:nvSpPr>
          <p:spPr>
            <a:xfrm>
              <a:off x="2087900" y="2666050"/>
              <a:ext cx="231300" cy="346000"/>
            </a:xfrm>
            <a:custGeom>
              <a:avLst/>
              <a:gdLst/>
              <a:ahLst/>
              <a:cxnLst/>
              <a:rect l="l" t="t" r="r" b="b"/>
              <a:pathLst>
                <a:path w="9252" h="13840" extrusionOk="0">
                  <a:moveTo>
                    <a:pt x="1" y="1"/>
                  </a:moveTo>
                  <a:lnTo>
                    <a:pt x="1" y="13840"/>
                  </a:lnTo>
                  <a:lnTo>
                    <a:pt x="9252" y="13840"/>
                  </a:lnTo>
                  <a:lnTo>
                    <a:pt x="9233" y="1840"/>
                  </a:lnTo>
                  <a:lnTo>
                    <a:pt x="7039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261500" y="2665800"/>
              <a:ext cx="58750" cy="53950"/>
            </a:xfrm>
            <a:custGeom>
              <a:avLst/>
              <a:gdLst/>
              <a:ahLst/>
              <a:cxnLst/>
              <a:rect l="l" t="t" r="r" b="b"/>
              <a:pathLst>
                <a:path w="2350" h="2158" extrusionOk="0">
                  <a:moveTo>
                    <a:pt x="60" y="0"/>
                  </a:moveTo>
                  <a:cubicBezTo>
                    <a:pt x="26" y="5"/>
                    <a:pt x="1" y="36"/>
                    <a:pt x="5" y="70"/>
                  </a:cubicBezTo>
                  <a:lnTo>
                    <a:pt x="215" y="2100"/>
                  </a:lnTo>
                  <a:cubicBezTo>
                    <a:pt x="217" y="2117"/>
                    <a:pt x="226" y="2132"/>
                    <a:pt x="239" y="2144"/>
                  </a:cubicBezTo>
                  <a:cubicBezTo>
                    <a:pt x="251" y="2153"/>
                    <a:pt x="265" y="2157"/>
                    <a:pt x="278" y="2157"/>
                  </a:cubicBezTo>
                  <a:cubicBezTo>
                    <a:pt x="281" y="2157"/>
                    <a:pt x="284" y="2157"/>
                    <a:pt x="287" y="2156"/>
                  </a:cubicBezTo>
                  <a:lnTo>
                    <a:pt x="2290" y="1893"/>
                  </a:lnTo>
                  <a:cubicBezTo>
                    <a:pt x="2324" y="1889"/>
                    <a:pt x="2350" y="1856"/>
                    <a:pt x="2345" y="1822"/>
                  </a:cubicBezTo>
                  <a:cubicBezTo>
                    <a:pt x="2340" y="1789"/>
                    <a:pt x="2313" y="1766"/>
                    <a:pt x="2280" y="1766"/>
                  </a:cubicBezTo>
                  <a:cubicBezTo>
                    <a:pt x="2278" y="1766"/>
                    <a:pt x="2276" y="1766"/>
                    <a:pt x="2274" y="1767"/>
                  </a:cubicBezTo>
                  <a:lnTo>
                    <a:pt x="335" y="2023"/>
                  </a:lnTo>
                  <a:lnTo>
                    <a:pt x="130" y="57"/>
                  </a:lnTo>
                  <a:cubicBezTo>
                    <a:pt x="127" y="23"/>
                    <a:pt x="95" y="0"/>
                    <a:pt x="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201709" y="820270"/>
            <a:ext cx="312650" cy="465914"/>
            <a:chOff x="2087900" y="2665800"/>
            <a:chExt cx="232350" cy="346250"/>
          </a:xfrm>
        </p:grpSpPr>
        <p:sp>
          <p:nvSpPr>
            <p:cNvPr id="31" name="Google Shape;31;p2"/>
            <p:cNvSpPr/>
            <p:nvPr/>
          </p:nvSpPr>
          <p:spPr>
            <a:xfrm>
              <a:off x="2087900" y="2666050"/>
              <a:ext cx="231300" cy="346000"/>
            </a:xfrm>
            <a:custGeom>
              <a:avLst/>
              <a:gdLst/>
              <a:ahLst/>
              <a:cxnLst/>
              <a:rect l="l" t="t" r="r" b="b"/>
              <a:pathLst>
                <a:path w="9252" h="13840" extrusionOk="0">
                  <a:moveTo>
                    <a:pt x="1" y="1"/>
                  </a:moveTo>
                  <a:lnTo>
                    <a:pt x="1" y="13840"/>
                  </a:lnTo>
                  <a:lnTo>
                    <a:pt x="9252" y="13840"/>
                  </a:lnTo>
                  <a:lnTo>
                    <a:pt x="9233" y="1840"/>
                  </a:lnTo>
                  <a:lnTo>
                    <a:pt x="7039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261500" y="2665800"/>
              <a:ext cx="58750" cy="53950"/>
            </a:xfrm>
            <a:custGeom>
              <a:avLst/>
              <a:gdLst/>
              <a:ahLst/>
              <a:cxnLst/>
              <a:rect l="l" t="t" r="r" b="b"/>
              <a:pathLst>
                <a:path w="2350" h="2158" extrusionOk="0">
                  <a:moveTo>
                    <a:pt x="60" y="0"/>
                  </a:moveTo>
                  <a:cubicBezTo>
                    <a:pt x="26" y="5"/>
                    <a:pt x="1" y="36"/>
                    <a:pt x="5" y="70"/>
                  </a:cubicBezTo>
                  <a:lnTo>
                    <a:pt x="215" y="2100"/>
                  </a:lnTo>
                  <a:cubicBezTo>
                    <a:pt x="217" y="2117"/>
                    <a:pt x="226" y="2132"/>
                    <a:pt x="239" y="2144"/>
                  </a:cubicBezTo>
                  <a:cubicBezTo>
                    <a:pt x="251" y="2153"/>
                    <a:pt x="265" y="2157"/>
                    <a:pt x="278" y="2157"/>
                  </a:cubicBezTo>
                  <a:cubicBezTo>
                    <a:pt x="281" y="2157"/>
                    <a:pt x="284" y="2157"/>
                    <a:pt x="287" y="2156"/>
                  </a:cubicBezTo>
                  <a:lnTo>
                    <a:pt x="2290" y="1893"/>
                  </a:lnTo>
                  <a:cubicBezTo>
                    <a:pt x="2324" y="1889"/>
                    <a:pt x="2350" y="1856"/>
                    <a:pt x="2345" y="1822"/>
                  </a:cubicBezTo>
                  <a:cubicBezTo>
                    <a:pt x="2340" y="1789"/>
                    <a:pt x="2313" y="1766"/>
                    <a:pt x="2280" y="1766"/>
                  </a:cubicBezTo>
                  <a:cubicBezTo>
                    <a:pt x="2278" y="1766"/>
                    <a:pt x="2276" y="1766"/>
                    <a:pt x="2274" y="1767"/>
                  </a:cubicBezTo>
                  <a:lnTo>
                    <a:pt x="335" y="2023"/>
                  </a:lnTo>
                  <a:lnTo>
                    <a:pt x="130" y="57"/>
                  </a:lnTo>
                  <a:cubicBezTo>
                    <a:pt x="127" y="23"/>
                    <a:pt x="95" y="0"/>
                    <a:pt x="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33" name="Google Shape;33;p2"/>
          <p:cNvSpPr/>
          <p:nvPr/>
        </p:nvSpPr>
        <p:spPr>
          <a:xfrm>
            <a:off x="0" y="4860750"/>
            <a:ext cx="9144000" cy="282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1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1"/>
          <p:cNvSpPr/>
          <p:nvPr/>
        </p:nvSpPr>
        <p:spPr>
          <a:xfrm>
            <a:off x="0" y="4860750"/>
            <a:ext cx="9144000" cy="282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4" name="Google Shape;184;p11"/>
          <p:cNvSpPr txBox="1">
            <a:spLocks noGrp="1"/>
          </p:cNvSpPr>
          <p:nvPr>
            <p:ph type="title" hasCustomPrompt="1"/>
          </p:nvPr>
        </p:nvSpPr>
        <p:spPr>
          <a:xfrm rot="394">
            <a:off x="1955025" y="1856100"/>
            <a:ext cx="5232900" cy="15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85" name="Google Shape;185;p11"/>
          <p:cNvSpPr txBox="1">
            <a:spLocks noGrp="1"/>
          </p:cNvSpPr>
          <p:nvPr>
            <p:ph type="subTitle" idx="1"/>
          </p:nvPr>
        </p:nvSpPr>
        <p:spPr>
          <a:xfrm>
            <a:off x="2457825" y="3261513"/>
            <a:ext cx="42273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86" name="Google Shape;186;p11"/>
          <p:cNvGrpSpPr/>
          <p:nvPr/>
        </p:nvGrpSpPr>
        <p:grpSpPr>
          <a:xfrm>
            <a:off x="7926258" y="1742523"/>
            <a:ext cx="504196" cy="284474"/>
            <a:chOff x="1427975" y="2651075"/>
            <a:chExt cx="413275" cy="233175"/>
          </a:xfrm>
        </p:grpSpPr>
        <p:sp>
          <p:nvSpPr>
            <p:cNvPr id="187" name="Google Shape;187;p11"/>
            <p:cNvSpPr/>
            <p:nvPr/>
          </p:nvSpPr>
          <p:spPr>
            <a:xfrm>
              <a:off x="1427975" y="2651075"/>
              <a:ext cx="411450" cy="233175"/>
            </a:xfrm>
            <a:custGeom>
              <a:avLst/>
              <a:gdLst/>
              <a:ahLst/>
              <a:cxnLst/>
              <a:rect l="l" t="t" r="r" b="b"/>
              <a:pathLst>
                <a:path w="16458" h="9327" extrusionOk="0">
                  <a:moveTo>
                    <a:pt x="10662" y="1"/>
                  </a:moveTo>
                  <a:cubicBezTo>
                    <a:pt x="10392" y="1"/>
                    <a:pt x="10174" y="218"/>
                    <a:pt x="10174" y="487"/>
                  </a:cubicBezTo>
                  <a:lnTo>
                    <a:pt x="10174" y="1297"/>
                  </a:lnTo>
                  <a:lnTo>
                    <a:pt x="0" y="1297"/>
                  </a:lnTo>
                  <a:lnTo>
                    <a:pt x="1397" y="9139"/>
                  </a:lnTo>
                  <a:cubicBezTo>
                    <a:pt x="1397" y="9140"/>
                    <a:pt x="14915" y="9324"/>
                    <a:pt x="15012" y="9326"/>
                  </a:cubicBezTo>
                  <a:lnTo>
                    <a:pt x="15012" y="9326"/>
                  </a:lnTo>
                  <a:lnTo>
                    <a:pt x="16458" y="2594"/>
                  </a:lnTo>
                  <a:lnTo>
                    <a:pt x="12967" y="2594"/>
                  </a:lnTo>
                  <a:lnTo>
                    <a:pt x="12967" y="487"/>
                  </a:lnTo>
                  <a:cubicBezTo>
                    <a:pt x="12967" y="218"/>
                    <a:pt x="12750" y="1"/>
                    <a:pt x="12481" y="1"/>
                  </a:cubicBezTo>
                  <a:close/>
                  <a:moveTo>
                    <a:pt x="15012" y="9326"/>
                  </a:moveTo>
                  <a:lnTo>
                    <a:pt x="15012" y="9326"/>
                  </a:lnTo>
                  <a:cubicBezTo>
                    <a:pt x="15013" y="9326"/>
                    <a:pt x="15013" y="9326"/>
                    <a:pt x="15012" y="9326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188;p11"/>
            <p:cNvSpPr/>
            <p:nvPr/>
          </p:nvSpPr>
          <p:spPr>
            <a:xfrm>
              <a:off x="1460875" y="2714100"/>
              <a:ext cx="380375" cy="167325"/>
            </a:xfrm>
            <a:custGeom>
              <a:avLst/>
              <a:gdLst/>
              <a:ahLst/>
              <a:cxnLst/>
              <a:rect l="l" t="t" r="r" b="b"/>
              <a:pathLst>
                <a:path w="15215" h="6693" extrusionOk="0">
                  <a:moveTo>
                    <a:pt x="1478" y="0"/>
                  </a:moveTo>
                  <a:cubicBezTo>
                    <a:pt x="1443" y="0"/>
                    <a:pt x="1413" y="24"/>
                    <a:pt x="1406" y="57"/>
                  </a:cubicBezTo>
                  <a:lnTo>
                    <a:pt x="9" y="6603"/>
                  </a:lnTo>
                  <a:cubicBezTo>
                    <a:pt x="1" y="6643"/>
                    <a:pt x="26" y="6682"/>
                    <a:pt x="66" y="6691"/>
                  </a:cubicBezTo>
                  <a:cubicBezTo>
                    <a:pt x="71" y="6691"/>
                    <a:pt x="77" y="6692"/>
                    <a:pt x="81" y="6692"/>
                  </a:cubicBezTo>
                  <a:cubicBezTo>
                    <a:pt x="115" y="6692"/>
                    <a:pt x="145" y="6668"/>
                    <a:pt x="153" y="6634"/>
                  </a:cubicBezTo>
                  <a:lnTo>
                    <a:pt x="1537" y="146"/>
                  </a:lnTo>
                  <a:lnTo>
                    <a:pt x="15142" y="146"/>
                  </a:lnTo>
                  <a:cubicBezTo>
                    <a:pt x="15182" y="146"/>
                    <a:pt x="15215" y="113"/>
                    <a:pt x="15215" y="73"/>
                  </a:cubicBezTo>
                  <a:cubicBezTo>
                    <a:pt x="15215" y="33"/>
                    <a:pt x="15182" y="0"/>
                    <a:pt x="15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89" name="Google Shape;189;p11"/>
          <p:cNvGrpSpPr/>
          <p:nvPr/>
        </p:nvGrpSpPr>
        <p:grpSpPr>
          <a:xfrm>
            <a:off x="8036617" y="2317687"/>
            <a:ext cx="283467" cy="422425"/>
            <a:chOff x="2087900" y="2665800"/>
            <a:chExt cx="232350" cy="346250"/>
          </a:xfrm>
        </p:grpSpPr>
        <p:sp>
          <p:nvSpPr>
            <p:cNvPr id="190" name="Google Shape;190;p11"/>
            <p:cNvSpPr/>
            <p:nvPr/>
          </p:nvSpPr>
          <p:spPr>
            <a:xfrm>
              <a:off x="2087900" y="2666050"/>
              <a:ext cx="231300" cy="346000"/>
            </a:xfrm>
            <a:custGeom>
              <a:avLst/>
              <a:gdLst/>
              <a:ahLst/>
              <a:cxnLst/>
              <a:rect l="l" t="t" r="r" b="b"/>
              <a:pathLst>
                <a:path w="9252" h="13840" extrusionOk="0">
                  <a:moveTo>
                    <a:pt x="1" y="1"/>
                  </a:moveTo>
                  <a:lnTo>
                    <a:pt x="1" y="13840"/>
                  </a:lnTo>
                  <a:lnTo>
                    <a:pt x="9252" y="13840"/>
                  </a:lnTo>
                  <a:lnTo>
                    <a:pt x="9233" y="1840"/>
                  </a:lnTo>
                  <a:lnTo>
                    <a:pt x="7039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191;p11"/>
            <p:cNvSpPr/>
            <p:nvPr/>
          </p:nvSpPr>
          <p:spPr>
            <a:xfrm>
              <a:off x="2261500" y="2665800"/>
              <a:ext cx="58750" cy="53950"/>
            </a:xfrm>
            <a:custGeom>
              <a:avLst/>
              <a:gdLst/>
              <a:ahLst/>
              <a:cxnLst/>
              <a:rect l="l" t="t" r="r" b="b"/>
              <a:pathLst>
                <a:path w="2350" h="2158" extrusionOk="0">
                  <a:moveTo>
                    <a:pt x="60" y="0"/>
                  </a:moveTo>
                  <a:cubicBezTo>
                    <a:pt x="26" y="5"/>
                    <a:pt x="1" y="36"/>
                    <a:pt x="5" y="70"/>
                  </a:cubicBezTo>
                  <a:lnTo>
                    <a:pt x="215" y="2100"/>
                  </a:lnTo>
                  <a:cubicBezTo>
                    <a:pt x="217" y="2117"/>
                    <a:pt x="226" y="2132"/>
                    <a:pt x="239" y="2144"/>
                  </a:cubicBezTo>
                  <a:cubicBezTo>
                    <a:pt x="251" y="2153"/>
                    <a:pt x="265" y="2157"/>
                    <a:pt x="278" y="2157"/>
                  </a:cubicBezTo>
                  <a:cubicBezTo>
                    <a:pt x="281" y="2157"/>
                    <a:pt x="284" y="2157"/>
                    <a:pt x="287" y="2156"/>
                  </a:cubicBezTo>
                  <a:lnTo>
                    <a:pt x="2290" y="1893"/>
                  </a:lnTo>
                  <a:cubicBezTo>
                    <a:pt x="2324" y="1889"/>
                    <a:pt x="2350" y="1856"/>
                    <a:pt x="2345" y="1822"/>
                  </a:cubicBezTo>
                  <a:cubicBezTo>
                    <a:pt x="2340" y="1789"/>
                    <a:pt x="2313" y="1766"/>
                    <a:pt x="2280" y="1766"/>
                  </a:cubicBezTo>
                  <a:cubicBezTo>
                    <a:pt x="2278" y="1766"/>
                    <a:pt x="2276" y="1766"/>
                    <a:pt x="2274" y="1767"/>
                  </a:cubicBezTo>
                  <a:lnTo>
                    <a:pt x="335" y="2023"/>
                  </a:lnTo>
                  <a:lnTo>
                    <a:pt x="130" y="57"/>
                  </a:lnTo>
                  <a:cubicBezTo>
                    <a:pt x="127" y="23"/>
                    <a:pt x="95" y="0"/>
                    <a:pt x="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92" name="Google Shape;192;p11"/>
          <p:cNvGrpSpPr/>
          <p:nvPr/>
        </p:nvGrpSpPr>
        <p:grpSpPr>
          <a:xfrm>
            <a:off x="8036617" y="3030787"/>
            <a:ext cx="283467" cy="422425"/>
            <a:chOff x="2087900" y="2665800"/>
            <a:chExt cx="232350" cy="346250"/>
          </a:xfrm>
        </p:grpSpPr>
        <p:sp>
          <p:nvSpPr>
            <p:cNvPr id="193" name="Google Shape;193;p11"/>
            <p:cNvSpPr/>
            <p:nvPr/>
          </p:nvSpPr>
          <p:spPr>
            <a:xfrm>
              <a:off x="2087900" y="2666050"/>
              <a:ext cx="231300" cy="346000"/>
            </a:xfrm>
            <a:custGeom>
              <a:avLst/>
              <a:gdLst/>
              <a:ahLst/>
              <a:cxnLst/>
              <a:rect l="l" t="t" r="r" b="b"/>
              <a:pathLst>
                <a:path w="9252" h="13840" extrusionOk="0">
                  <a:moveTo>
                    <a:pt x="1" y="1"/>
                  </a:moveTo>
                  <a:lnTo>
                    <a:pt x="1" y="13840"/>
                  </a:lnTo>
                  <a:lnTo>
                    <a:pt x="9252" y="13840"/>
                  </a:lnTo>
                  <a:lnTo>
                    <a:pt x="9233" y="1840"/>
                  </a:lnTo>
                  <a:lnTo>
                    <a:pt x="7039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194;p11"/>
            <p:cNvSpPr/>
            <p:nvPr/>
          </p:nvSpPr>
          <p:spPr>
            <a:xfrm>
              <a:off x="2261500" y="2665800"/>
              <a:ext cx="58750" cy="53950"/>
            </a:xfrm>
            <a:custGeom>
              <a:avLst/>
              <a:gdLst/>
              <a:ahLst/>
              <a:cxnLst/>
              <a:rect l="l" t="t" r="r" b="b"/>
              <a:pathLst>
                <a:path w="2350" h="2158" extrusionOk="0">
                  <a:moveTo>
                    <a:pt x="60" y="0"/>
                  </a:moveTo>
                  <a:cubicBezTo>
                    <a:pt x="26" y="5"/>
                    <a:pt x="1" y="36"/>
                    <a:pt x="5" y="70"/>
                  </a:cubicBezTo>
                  <a:lnTo>
                    <a:pt x="215" y="2100"/>
                  </a:lnTo>
                  <a:cubicBezTo>
                    <a:pt x="217" y="2117"/>
                    <a:pt x="226" y="2132"/>
                    <a:pt x="239" y="2144"/>
                  </a:cubicBezTo>
                  <a:cubicBezTo>
                    <a:pt x="251" y="2153"/>
                    <a:pt x="265" y="2157"/>
                    <a:pt x="278" y="2157"/>
                  </a:cubicBezTo>
                  <a:cubicBezTo>
                    <a:pt x="281" y="2157"/>
                    <a:pt x="284" y="2157"/>
                    <a:pt x="287" y="2156"/>
                  </a:cubicBezTo>
                  <a:lnTo>
                    <a:pt x="2290" y="1893"/>
                  </a:lnTo>
                  <a:cubicBezTo>
                    <a:pt x="2324" y="1889"/>
                    <a:pt x="2350" y="1856"/>
                    <a:pt x="2345" y="1822"/>
                  </a:cubicBezTo>
                  <a:cubicBezTo>
                    <a:pt x="2340" y="1789"/>
                    <a:pt x="2313" y="1766"/>
                    <a:pt x="2280" y="1766"/>
                  </a:cubicBezTo>
                  <a:cubicBezTo>
                    <a:pt x="2278" y="1766"/>
                    <a:pt x="2276" y="1766"/>
                    <a:pt x="2274" y="1767"/>
                  </a:cubicBezTo>
                  <a:lnTo>
                    <a:pt x="335" y="2023"/>
                  </a:lnTo>
                  <a:lnTo>
                    <a:pt x="130" y="57"/>
                  </a:lnTo>
                  <a:cubicBezTo>
                    <a:pt x="127" y="23"/>
                    <a:pt x="95" y="0"/>
                    <a:pt x="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95" name="Google Shape;195;p11"/>
          <p:cNvGrpSpPr/>
          <p:nvPr/>
        </p:nvGrpSpPr>
        <p:grpSpPr>
          <a:xfrm>
            <a:off x="7926258" y="3743873"/>
            <a:ext cx="504196" cy="284474"/>
            <a:chOff x="1427975" y="2651075"/>
            <a:chExt cx="413275" cy="233175"/>
          </a:xfrm>
        </p:grpSpPr>
        <p:sp>
          <p:nvSpPr>
            <p:cNvPr id="196" name="Google Shape;196;p11"/>
            <p:cNvSpPr/>
            <p:nvPr/>
          </p:nvSpPr>
          <p:spPr>
            <a:xfrm>
              <a:off x="1427975" y="2651075"/>
              <a:ext cx="411450" cy="233175"/>
            </a:xfrm>
            <a:custGeom>
              <a:avLst/>
              <a:gdLst/>
              <a:ahLst/>
              <a:cxnLst/>
              <a:rect l="l" t="t" r="r" b="b"/>
              <a:pathLst>
                <a:path w="16458" h="9327" extrusionOk="0">
                  <a:moveTo>
                    <a:pt x="10662" y="1"/>
                  </a:moveTo>
                  <a:cubicBezTo>
                    <a:pt x="10392" y="1"/>
                    <a:pt x="10174" y="218"/>
                    <a:pt x="10174" y="487"/>
                  </a:cubicBezTo>
                  <a:lnTo>
                    <a:pt x="10174" y="1297"/>
                  </a:lnTo>
                  <a:lnTo>
                    <a:pt x="0" y="1297"/>
                  </a:lnTo>
                  <a:lnTo>
                    <a:pt x="1397" y="9139"/>
                  </a:lnTo>
                  <a:cubicBezTo>
                    <a:pt x="1397" y="9140"/>
                    <a:pt x="14915" y="9324"/>
                    <a:pt x="15012" y="9326"/>
                  </a:cubicBezTo>
                  <a:lnTo>
                    <a:pt x="15012" y="9326"/>
                  </a:lnTo>
                  <a:lnTo>
                    <a:pt x="16458" y="2594"/>
                  </a:lnTo>
                  <a:lnTo>
                    <a:pt x="12967" y="2594"/>
                  </a:lnTo>
                  <a:lnTo>
                    <a:pt x="12967" y="487"/>
                  </a:lnTo>
                  <a:cubicBezTo>
                    <a:pt x="12967" y="218"/>
                    <a:pt x="12750" y="1"/>
                    <a:pt x="12481" y="1"/>
                  </a:cubicBezTo>
                  <a:close/>
                  <a:moveTo>
                    <a:pt x="15012" y="9326"/>
                  </a:moveTo>
                  <a:lnTo>
                    <a:pt x="15012" y="9326"/>
                  </a:lnTo>
                  <a:cubicBezTo>
                    <a:pt x="15013" y="9326"/>
                    <a:pt x="15013" y="9326"/>
                    <a:pt x="15012" y="9326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197;p11"/>
            <p:cNvSpPr/>
            <p:nvPr/>
          </p:nvSpPr>
          <p:spPr>
            <a:xfrm>
              <a:off x="1460875" y="2714100"/>
              <a:ext cx="380375" cy="167325"/>
            </a:xfrm>
            <a:custGeom>
              <a:avLst/>
              <a:gdLst/>
              <a:ahLst/>
              <a:cxnLst/>
              <a:rect l="l" t="t" r="r" b="b"/>
              <a:pathLst>
                <a:path w="15215" h="6693" extrusionOk="0">
                  <a:moveTo>
                    <a:pt x="1478" y="0"/>
                  </a:moveTo>
                  <a:cubicBezTo>
                    <a:pt x="1443" y="0"/>
                    <a:pt x="1413" y="24"/>
                    <a:pt x="1406" y="57"/>
                  </a:cubicBezTo>
                  <a:lnTo>
                    <a:pt x="9" y="6603"/>
                  </a:lnTo>
                  <a:cubicBezTo>
                    <a:pt x="1" y="6643"/>
                    <a:pt x="26" y="6682"/>
                    <a:pt x="66" y="6691"/>
                  </a:cubicBezTo>
                  <a:cubicBezTo>
                    <a:pt x="71" y="6691"/>
                    <a:pt x="77" y="6692"/>
                    <a:pt x="81" y="6692"/>
                  </a:cubicBezTo>
                  <a:cubicBezTo>
                    <a:pt x="115" y="6692"/>
                    <a:pt x="145" y="6668"/>
                    <a:pt x="153" y="6634"/>
                  </a:cubicBezTo>
                  <a:lnTo>
                    <a:pt x="1537" y="146"/>
                  </a:lnTo>
                  <a:lnTo>
                    <a:pt x="15142" y="146"/>
                  </a:lnTo>
                  <a:cubicBezTo>
                    <a:pt x="15182" y="146"/>
                    <a:pt x="15215" y="113"/>
                    <a:pt x="15215" y="73"/>
                  </a:cubicBezTo>
                  <a:cubicBezTo>
                    <a:pt x="15215" y="33"/>
                    <a:pt x="15182" y="0"/>
                    <a:pt x="15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98" name="Google Shape;198;p11"/>
          <p:cNvGrpSpPr/>
          <p:nvPr/>
        </p:nvGrpSpPr>
        <p:grpSpPr>
          <a:xfrm>
            <a:off x="7926258" y="4302310"/>
            <a:ext cx="504196" cy="284474"/>
            <a:chOff x="1427975" y="2651075"/>
            <a:chExt cx="413275" cy="233175"/>
          </a:xfrm>
        </p:grpSpPr>
        <p:sp>
          <p:nvSpPr>
            <p:cNvPr id="199" name="Google Shape;199;p11"/>
            <p:cNvSpPr/>
            <p:nvPr/>
          </p:nvSpPr>
          <p:spPr>
            <a:xfrm>
              <a:off x="1427975" y="2651075"/>
              <a:ext cx="411450" cy="233175"/>
            </a:xfrm>
            <a:custGeom>
              <a:avLst/>
              <a:gdLst/>
              <a:ahLst/>
              <a:cxnLst/>
              <a:rect l="l" t="t" r="r" b="b"/>
              <a:pathLst>
                <a:path w="16458" h="9327" extrusionOk="0">
                  <a:moveTo>
                    <a:pt x="10662" y="1"/>
                  </a:moveTo>
                  <a:cubicBezTo>
                    <a:pt x="10392" y="1"/>
                    <a:pt x="10174" y="218"/>
                    <a:pt x="10174" y="487"/>
                  </a:cubicBezTo>
                  <a:lnTo>
                    <a:pt x="10174" y="1297"/>
                  </a:lnTo>
                  <a:lnTo>
                    <a:pt x="0" y="1297"/>
                  </a:lnTo>
                  <a:lnTo>
                    <a:pt x="1397" y="9139"/>
                  </a:lnTo>
                  <a:cubicBezTo>
                    <a:pt x="1397" y="9140"/>
                    <a:pt x="14915" y="9324"/>
                    <a:pt x="15012" y="9326"/>
                  </a:cubicBezTo>
                  <a:lnTo>
                    <a:pt x="15012" y="9326"/>
                  </a:lnTo>
                  <a:lnTo>
                    <a:pt x="16458" y="2594"/>
                  </a:lnTo>
                  <a:lnTo>
                    <a:pt x="12967" y="2594"/>
                  </a:lnTo>
                  <a:lnTo>
                    <a:pt x="12967" y="487"/>
                  </a:lnTo>
                  <a:cubicBezTo>
                    <a:pt x="12967" y="218"/>
                    <a:pt x="12750" y="1"/>
                    <a:pt x="12481" y="1"/>
                  </a:cubicBezTo>
                  <a:close/>
                  <a:moveTo>
                    <a:pt x="15012" y="9326"/>
                  </a:moveTo>
                  <a:lnTo>
                    <a:pt x="15012" y="9326"/>
                  </a:lnTo>
                  <a:cubicBezTo>
                    <a:pt x="15013" y="9326"/>
                    <a:pt x="15013" y="9326"/>
                    <a:pt x="15012" y="9326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200;p11"/>
            <p:cNvSpPr/>
            <p:nvPr/>
          </p:nvSpPr>
          <p:spPr>
            <a:xfrm>
              <a:off x="1460875" y="2714100"/>
              <a:ext cx="380375" cy="167325"/>
            </a:xfrm>
            <a:custGeom>
              <a:avLst/>
              <a:gdLst/>
              <a:ahLst/>
              <a:cxnLst/>
              <a:rect l="l" t="t" r="r" b="b"/>
              <a:pathLst>
                <a:path w="15215" h="6693" extrusionOk="0">
                  <a:moveTo>
                    <a:pt x="1478" y="0"/>
                  </a:moveTo>
                  <a:cubicBezTo>
                    <a:pt x="1443" y="0"/>
                    <a:pt x="1413" y="24"/>
                    <a:pt x="1406" y="57"/>
                  </a:cubicBezTo>
                  <a:lnTo>
                    <a:pt x="9" y="6603"/>
                  </a:lnTo>
                  <a:cubicBezTo>
                    <a:pt x="1" y="6643"/>
                    <a:pt x="26" y="6682"/>
                    <a:pt x="66" y="6691"/>
                  </a:cubicBezTo>
                  <a:cubicBezTo>
                    <a:pt x="71" y="6691"/>
                    <a:pt x="77" y="6692"/>
                    <a:pt x="81" y="6692"/>
                  </a:cubicBezTo>
                  <a:cubicBezTo>
                    <a:pt x="115" y="6692"/>
                    <a:pt x="145" y="6668"/>
                    <a:pt x="153" y="6634"/>
                  </a:cubicBezTo>
                  <a:lnTo>
                    <a:pt x="1537" y="146"/>
                  </a:lnTo>
                  <a:lnTo>
                    <a:pt x="15142" y="146"/>
                  </a:lnTo>
                  <a:cubicBezTo>
                    <a:pt x="15182" y="146"/>
                    <a:pt x="15215" y="113"/>
                    <a:pt x="15215" y="73"/>
                  </a:cubicBezTo>
                  <a:cubicBezTo>
                    <a:pt x="15215" y="33"/>
                    <a:pt x="15182" y="0"/>
                    <a:pt x="15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1" name="Google Shape;201;p11"/>
          <p:cNvGrpSpPr/>
          <p:nvPr/>
        </p:nvGrpSpPr>
        <p:grpSpPr>
          <a:xfrm>
            <a:off x="712508" y="539998"/>
            <a:ext cx="504196" cy="284474"/>
            <a:chOff x="1427975" y="2651075"/>
            <a:chExt cx="413275" cy="233175"/>
          </a:xfrm>
        </p:grpSpPr>
        <p:sp>
          <p:nvSpPr>
            <p:cNvPr id="202" name="Google Shape;202;p11"/>
            <p:cNvSpPr/>
            <p:nvPr/>
          </p:nvSpPr>
          <p:spPr>
            <a:xfrm>
              <a:off x="1427975" y="2651075"/>
              <a:ext cx="411450" cy="233175"/>
            </a:xfrm>
            <a:custGeom>
              <a:avLst/>
              <a:gdLst/>
              <a:ahLst/>
              <a:cxnLst/>
              <a:rect l="l" t="t" r="r" b="b"/>
              <a:pathLst>
                <a:path w="16458" h="9327" extrusionOk="0">
                  <a:moveTo>
                    <a:pt x="10662" y="1"/>
                  </a:moveTo>
                  <a:cubicBezTo>
                    <a:pt x="10392" y="1"/>
                    <a:pt x="10174" y="218"/>
                    <a:pt x="10174" y="487"/>
                  </a:cubicBezTo>
                  <a:lnTo>
                    <a:pt x="10174" y="1297"/>
                  </a:lnTo>
                  <a:lnTo>
                    <a:pt x="0" y="1297"/>
                  </a:lnTo>
                  <a:lnTo>
                    <a:pt x="1397" y="9139"/>
                  </a:lnTo>
                  <a:cubicBezTo>
                    <a:pt x="1397" y="9140"/>
                    <a:pt x="14915" y="9324"/>
                    <a:pt x="15012" y="9326"/>
                  </a:cubicBezTo>
                  <a:lnTo>
                    <a:pt x="15012" y="9326"/>
                  </a:lnTo>
                  <a:lnTo>
                    <a:pt x="16458" y="2594"/>
                  </a:lnTo>
                  <a:lnTo>
                    <a:pt x="12967" y="2594"/>
                  </a:lnTo>
                  <a:lnTo>
                    <a:pt x="12967" y="487"/>
                  </a:lnTo>
                  <a:cubicBezTo>
                    <a:pt x="12967" y="218"/>
                    <a:pt x="12750" y="1"/>
                    <a:pt x="12481" y="1"/>
                  </a:cubicBezTo>
                  <a:close/>
                  <a:moveTo>
                    <a:pt x="15012" y="9326"/>
                  </a:moveTo>
                  <a:lnTo>
                    <a:pt x="15012" y="9326"/>
                  </a:lnTo>
                  <a:cubicBezTo>
                    <a:pt x="15013" y="9326"/>
                    <a:pt x="15013" y="9326"/>
                    <a:pt x="15012" y="9326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3" name="Google Shape;203;p11"/>
            <p:cNvSpPr/>
            <p:nvPr/>
          </p:nvSpPr>
          <p:spPr>
            <a:xfrm>
              <a:off x="1460875" y="2714100"/>
              <a:ext cx="380375" cy="167325"/>
            </a:xfrm>
            <a:custGeom>
              <a:avLst/>
              <a:gdLst/>
              <a:ahLst/>
              <a:cxnLst/>
              <a:rect l="l" t="t" r="r" b="b"/>
              <a:pathLst>
                <a:path w="15215" h="6693" extrusionOk="0">
                  <a:moveTo>
                    <a:pt x="1478" y="0"/>
                  </a:moveTo>
                  <a:cubicBezTo>
                    <a:pt x="1443" y="0"/>
                    <a:pt x="1413" y="24"/>
                    <a:pt x="1406" y="57"/>
                  </a:cubicBezTo>
                  <a:lnTo>
                    <a:pt x="9" y="6603"/>
                  </a:lnTo>
                  <a:cubicBezTo>
                    <a:pt x="1" y="6643"/>
                    <a:pt x="26" y="6682"/>
                    <a:pt x="66" y="6691"/>
                  </a:cubicBezTo>
                  <a:cubicBezTo>
                    <a:pt x="71" y="6691"/>
                    <a:pt x="77" y="6692"/>
                    <a:pt x="81" y="6692"/>
                  </a:cubicBezTo>
                  <a:cubicBezTo>
                    <a:pt x="115" y="6692"/>
                    <a:pt x="145" y="6668"/>
                    <a:pt x="153" y="6634"/>
                  </a:cubicBezTo>
                  <a:lnTo>
                    <a:pt x="1537" y="146"/>
                  </a:lnTo>
                  <a:lnTo>
                    <a:pt x="15142" y="146"/>
                  </a:lnTo>
                  <a:cubicBezTo>
                    <a:pt x="15182" y="146"/>
                    <a:pt x="15215" y="113"/>
                    <a:pt x="15215" y="73"/>
                  </a:cubicBezTo>
                  <a:cubicBezTo>
                    <a:pt x="15215" y="33"/>
                    <a:pt x="15182" y="0"/>
                    <a:pt x="15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4" name="Google Shape;204;p11"/>
          <p:cNvGrpSpPr/>
          <p:nvPr/>
        </p:nvGrpSpPr>
        <p:grpSpPr>
          <a:xfrm>
            <a:off x="822867" y="1828262"/>
            <a:ext cx="283467" cy="422425"/>
            <a:chOff x="2087900" y="2665800"/>
            <a:chExt cx="232350" cy="346250"/>
          </a:xfrm>
        </p:grpSpPr>
        <p:sp>
          <p:nvSpPr>
            <p:cNvPr id="205" name="Google Shape;205;p11"/>
            <p:cNvSpPr/>
            <p:nvPr/>
          </p:nvSpPr>
          <p:spPr>
            <a:xfrm>
              <a:off x="2087900" y="2666050"/>
              <a:ext cx="231300" cy="346000"/>
            </a:xfrm>
            <a:custGeom>
              <a:avLst/>
              <a:gdLst/>
              <a:ahLst/>
              <a:cxnLst/>
              <a:rect l="l" t="t" r="r" b="b"/>
              <a:pathLst>
                <a:path w="9252" h="13840" extrusionOk="0">
                  <a:moveTo>
                    <a:pt x="1" y="1"/>
                  </a:moveTo>
                  <a:lnTo>
                    <a:pt x="1" y="13840"/>
                  </a:lnTo>
                  <a:lnTo>
                    <a:pt x="9252" y="13840"/>
                  </a:lnTo>
                  <a:lnTo>
                    <a:pt x="9233" y="1840"/>
                  </a:lnTo>
                  <a:lnTo>
                    <a:pt x="7039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" name="Google Shape;206;p11"/>
            <p:cNvSpPr/>
            <p:nvPr/>
          </p:nvSpPr>
          <p:spPr>
            <a:xfrm>
              <a:off x="2261500" y="2665800"/>
              <a:ext cx="58750" cy="53950"/>
            </a:xfrm>
            <a:custGeom>
              <a:avLst/>
              <a:gdLst/>
              <a:ahLst/>
              <a:cxnLst/>
              <a:rect l="l" t="t" r="r" b="b"/>
              <a:pathLst>
                <a:path w="2350" h="2158" extrusionOk="0">
                  <a:moveTo>
                    <a:pt x="60" y="0"/>
                  </a:moveTo>
                  <a:cubicBezTo>
                    <a:pt x="26" y="5"/>
                    <a:pt x="1" y="36"/>
                    <a:pt x="5" y="70"/>
                  </a:cubicBezTo>
                  <a:lnTo>
                    <a:pt x="215" y="2100"/>
                  </a:lnTo>
                  <a:cubicBezTo>
                    <a:pt x="217" y="2117"/>
                    <a:pt x="226" y="2132"/>
                    <a:pt x="239" y="2144"/>
                  </a:cubicBezTo>
                  <a:cubicBezTo>
                    <a:pt x="251" y="2153"/>
                    <a:pt x="265" y="2157"/>
                    <a:pt x="278" y="2157"/>
                  </a:cubicBezTo>
                  <a:cubicBezTo>
                    <a:pt x="281" y="2157"/>
                    <a:pt x="284" y="2157"/>
                    <a:pt x="287" y="2156"/>
                  </a:cubicBezTo>
                  <a:lnTo>
                    <a:pt x="2290" y="1893"/>
                  </a:lnTo>
                  <a:cubicBezTo>
                    <a:pt x="2324" y="1889"/>
                    <a:pt x="2350" y="1856"/>
                    <a:pt x="2345" y="1822"/>
                  </a:cubicBezTo>
                  <a:cubicBezTo>
                    <a:pt x="2340" y="1789"/>
                    <a:pt x="2313" y="1766"/>
                    <a:pt x="2280" y="1766"/>
                  </a:cubicBezTo>
                  <a:cubicBezTo>
                    <a:pt x="2278" y="1766"/>
                    <a:pt x="2276" y="1766"/>
                    <a:pt x="2274" y="1767"/>
                  </a:cubicBezTo>
                  <a:lnTo>
                    <a:pt x="335" y="2023"/>
                  </a:lnTo>
                  <a:lnTo>
                    <a:pt x="130" y="57"/>
                  </a:lnTo>
                  <a:cubicBezTo>
                    <a:pt x="127" y="23"/>
                    <a:pt x="95" y="0"/>
                    <a:pt x="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7" name="Google Shape;207;p11"/>
          <p:cNvGrpSpPr/>
          <p:nvPr/>
        </p:nvGrpSpPr>
        <p:grpSpPr>
          <a:xfrm>
            <a:off x="712508" y="2541348"/>
            <a:ext cx="504196" cy="284474"/>
            <a:chOff x="1427975" y="2651075"/>
            <a:chExt cx="413275" cy="233175"/>
          </a:xfrm>
        </p:grpSpPr>
        <p:sp>
          <p:nvSpPr>
            <p:cNvPr id="208" name="Google Shape;208;p11"/>
            <p:cNvSpPr/>
            <p:nvPr/>
          </p:nvSpPr>
          <p:spPr>
            <a:xfrm>
              <a:off x="1427975" y="2651075"/>
              <a:ext cx="411450" cy="233175"/>
            </a:xfrm>
            <a:custGeom>
              <a:avLst/>
              <a:gdLst/>
              <a:ahLst/>
              <a:cxnLst/>
              <a:rect l="l" t="t" r="r" b="b"/>
              <a:pathLst>
                <a:path w="16458" h="9327" extrusionOk="0">
                  <a:moveTo>
                    <a:pt x="10662" y="1"/>
                  </a:moveTo>
                  <a:cubicBezTo>
                    <a:pt x="10392" y="1"/>
                    <a:pt x="10174" y="218"/>
                    <a:pt x="10174" y="487"/>
                  </a:cubicBezTo>
                  <a:lnTo>
                    <a:pt x="10174" y="1297"/>
                  </a:lnTo>
                  <a:lnTo>
                    <a:pt x="0" y="1297"/>
                  </a:lnTo>
                  <a:lnTo>
                    <a:pt x="1397" y="9139"/>
                  </a:lnTo>
                  <a:cubicBezTo>
                    <a:pt x="1397" y="9140"/>
                    <a:pt x="14915" y="9324"/>
                    <a:pt x="15012" y="9326"/>
                  </a:cubicBezTo>
                  <a:lnTo>
                    <a:pt x="15012" y="9326"/>
                  </a:lnTo>
                  <a:lnTo>
                    <a:pt x="16458" y="2594"/>
                  </a:lnTo>
                  <a:lnTo>
                    <a:pt x="12967" y="2594"/>
                  </a:lnTo>
                  <a:lnTo>
                    <a:pt x="12967" y="487"/>
                  </a:lnTo>
                  <a:cubicBezTo>
                    <a:pt x="12967" y="218"/>
                    <a:pt x="12750" y="1"/>
                    <a:pt x="12481" y="1"/>
                  </a:cubicBezTo>
                  <a:close/>
                  <a:moveTo>
                    <a:pt x="15012" y="9326"/>
                  </a:moveTo>
                  <a:lnTo>
                    <a:pt x="15012" y="9326"/>
                  </a:lnTo>
                  <a:cubicBezTo>
                    <a:pt x="15013" y="9326"/>
                    <a:pt x="15013" y="9326"/>
                    <a:pt x="15012" y="9326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209;p11"/>
            <p:cNvSpPr/>
            <p:nvPr/>
          </p:nvSpPr>
          <p:spPr>
            <a:xfrm>
              <a:off x="1460875" y="2714100"/>
              <a:ext cx="380375" cy="167325"/>
            </a:xfrm>
            <a:custGeom>
              <a:avLst/>
              <a:gdLst/>
              <a:ahLst/>
              <a:cxnLst/>
              <a:rect l="l" t="t" r="r" b="b"/>
              <a:pathLst>
                <a:path w="15215" h="6693" extrusionOk="0">
                  <a:moveTo>
                    <a:pt x="1478" y="0"/>
                  </a:moveTo>
                  <a:cubicBezTo>
                    <a:pt x="1443" y="0"/>
                    <a:pt x="1413" y="24"/>
                    <a:pt x="1406" y="57"/>
                  </a:cubicBezTo>
                  <a:lnTo>
                    <a:pt x="9" y="6603"/>
                  </a:lnTo>
                  <a:cubicBezTo>
                    <a:pt x="1" y="6643"/>
                    <a:pt x="26" y="6682"/>
                    <a:pt x="66" y="6691"/>
                  </a:cubicBezTo>
                  <a:cubicBezTo>
                    <a:pt x="71" y="6691"/>
                    <a:pt x="77" y="6692"/>
                    <a:pt x="81" y="6692"/>
                  </a:cubicBezTo>
                  <a:cubicBezTo>
                    <a:pt x="115" y="6692"/>
                    <a:pt x="145" y="6668"/>
                    <a:pt x="153" y="6634"/>
                  </a:cubicBezTo>
                  <a:lnTo>
                    <a:pt x="1537" y="146"/>
                  </a:lnTo>
                  <a:lnTo>
                    <a:pt x="15142" y="146"/>
                  </a:lnTo>
                  <a:cubicBezTo>
                    <a:pt x="15182" y="146"/>
                    <a:pt x="15215" y="113"/>
                    <a:pt x="15215" y="73"/>
                  </a:cubicBezTo>
                  <a:cubicBezTo>
                    <a:pt x="15215" y="33"/>
                    <a:pt x="15182" y="0"/>
                    <a:pt x="15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10" name="Google Shape;210;p11"/>
          <p:cNvGrpSpPr/>
          <p:nvPr/>
        </p:nvGrpSpPr>
        <p:grpSpPr>
          <a:xfrm>
            <a:off x="712508" y="3099785"/>
            <a:ext cx="504196" cy="284474"/>
            <a:chOff x="1427975" y="2651075"/>
            <a:chExt cx="413275" cy="233175"/>
          </a:xfrm>
        </p:grpSpPr>
        <p:sp>
          <p:nvSpPr>
            <p:cNvPr id="211" name="Google Shape;211;p11"/>
            <p:cNvSpPr/>
            <p:nvPr/>
          </p:nvSpPr>
          <p:spPr>
            <a:xfrm>
              <a:off x="1427975" y="2651075"/>
              <a:ext cx="411450" cy="233175"/>
            </a:xfrm>
            <a:custGeom>
              <a:avLst/>
              <a:gdLst/>
              <a:ahLst/>
              <a:cxnLst/>
              <a:rect l="l" t="t" r="r" b="b"/>
              <a:pathLst>
                <a:path w="16458" h="9327" extrusionOk="0">
                  <a:moveTo>
                    <a:pt x="10662" y="1"/>
                  </a:moveTo>
                  <a:cubicBezTo>
                    <a:pt x="10392" y="1"/>
                    <a:pt x="10174" y="218"/>
                    <a:pt x="10174" y="487"/>
                  </a:cubicBezTo>
                  <a:lnTo>
                    <a:pt x="10174" y="1297"/>
                  </a:lnTo>
                  <a:lnTo>
                    <a:pt x="0" y="1297"/>
                  </a:lnTo>
                  <a:lnTo>
                    <a:pt x="1397" y="9139"/>
                  </a:lnTo>
                  <a:cubicBezTo>
                    <a:pt x="1397" y="9140"/>
                    <a:pt x="14915" y="9324"/>
                    <a:pt x="15012" y="9326"/>
                  </a:cubicBezTo>
                  <a:lnTo>
                    <a:pt x="15012" y="9326"/>
                  </a:lnTo>
                  <a:lnTo>
                    <a:pt x="16458" y="2594"/>
                  </a:lnTo>
                  <a:lnTo>
                    <a:pt x="12967" y="2594"/>
                  </a:lnTo>
                  <a:lnTo>
                    <a:pt x="12967" y="487"/>
                  </a:lnTo>
                  <a:cubicBezTo>
                    <a:pt x="12967" y="218"/>
                    <a:pt x="12750" y="1"/>
                    <a:pt x="12481" y="1"/>
                  </a:cubicBezTo>
                  <a:close/>
                  <a:moveTo>
                    <a:pt x="15012" y="9326"/>
                  </a:moveTo>
                  <a:lnTo>
                    <a:pt x="15012" y="9326"/>
                  </a:lnTo>
                  <a:cubicBezTo>
                    <a:pt x="15013" y="9326"/>
                    <a:pt x="15013" y="9326"/>
                    <a:pt x="15012" y="9326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" name="Google Shape;212;p11"/>
            <p:cNvSpPr/>
            <p:nvPr/>
          </p:nvSpPr>
          <p:spPr>
            <a:xfrm>
              <a:off x="1460875" y="2714100"/>
              <a:ext cx="380375" cy="167325"/>
            </a:xfrm>
            <a:custGeom>
              <a:avLst/>
              <a:gdLst/>
              <a:ahLst/>
              <a:cxnLst/>
              <a:rect l="l" t="t" r="r" b="b"/>
              <a:pathLst>
                <a:path w="15215" h="6693" extrusionOk="0">
                  <a:moveTo>
                    <a:pt x="1478" y="0"/>
                  </a:moveTo>
                  <a:cubicBezTo>
                    <a:pt x="1443" y="0"/>
                    <a:pt x="1413" y="24"/>
                    <a:pt x="1406" y="57"/>
                  </a:cubicBezTo>
                  <a:lnTo>
                    <a:pt x="9" y="6603"/>
                  </a:lnTo>
                  <a:cubicBezTo>
                    <a:pt x="1" y="6643"/>
                    <a:pt x="26" y="6682"/>
                    <a:pt x="66" y="6691"/>
                  </a:cubicBezTo>
                  <a:cubicBezTo>
                    <a:pt x="71" y="6691"/>
                    <a:pt x="77" y="6692"/>
                    <a:pt x="81" y="6692"/>
                  </a:cubicBezTo>
                  <a:cubicBezTo>
                    <a:pt x="115" y="6692"/>
                    <a:pt x="145" y="6668"/>
                    <a:pt x="153" y="6634"/>
                  </a:cubicBezTo>
                  <a:lnTo>
                    <a:pt x="1537" y="146"/>
                  </a:lnTo>
                  <a:lnTo>
                    <a:pt x="15142" y="146"/>
                  </a:lnTo>
                  <a:cubicBezTo>
                    <a:pt x="15182" y="146"/>
                    <a:pt x="15215" y="113"/>
                    <a:pt x="15215" y="73"/>
                  </a:cubicBezTo>
                  <a:cubicBezTo>
                    <a:pt x="15215" y="33"/>
                    <a:pt x="15182" y="0"/>
                    <a:pt x="15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13" name="Google Shape;213;p11"/>
          <p:cNvGrpSpPr/>
          <p:nvPr/>
        </p:nvGrpSpPr>
        <p:grpSpPr>
          <a:xfrm>
            <a:off x="822867" y="1115162"/>
            <a:ext cx="283467" cy="422425"/>
            <a:chOff x="2087900" y="2665800"/>
            <a:chExt cx="232350" cy="346250"/>
          </a:xfrm>
        </p:grpSpPr>
        <p:sp>
          <p:nvSpPr>
            <p:cNvPr id="214" name="Google Shape;214;p11"/>
            <p:cNvSpPr/>
            <p:nvPr/>
          </p:nvSpPr>
          <p:spPr>
            <a:xfrm>
              <a:off x="2087900" y="2666050"/>
              <a:ext cx="231300" cy="346000"/>
            </a:xfrm>
            <a:custGeom>
              <a:avLst/>
              <a:gdLst/>
              <a:ahLst/>
              <a:cxnLst/>
              <a:rect l="l" t="t" r="r" b="b"/>
              <a:pathLst>
                <a:path w="9252" h="13840" extrusionOk="0">
                  <a:moveTo>
                    <a:pt x="1" y="1"/>
                  </a:moveTo>
                  <a:lnTo>
                    <a:pt x="1" y="13840"/>
                  </a:lnTo>
                  <a:lnTo>
                    <a:pt x="9252" y="13840"/>
                  </a:lnTo>
                  <a:lnTo>
                    <a:pt x="9233" y="1840"/>
                  </a:lnTo>
                  <a:lnTo>
                    <a:pt x="7039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215;p11"/>
            <p:cNvSpPr/>
            <p:nvPr/>
          </p:nvSpPr>
          <p:spPr>
            <a:xfrm>
              <a:off x="2261500" y="2665800"/>
              <a:ext cx="58750" cy="53950"/>
            </a:xfrm>
            <a:custGeom>
              <a:avLst/>
              <a:gdLst/>
              <a:ahLst/>
              <a:cxnLst/>
              <a:rect l="l" t="t" r="r" b="b"/>
              <a:pathLst>
                <a:path w="2350" h="2158" extrusionOk="0">
                  <a:moveTo>
                    <a:pt x="60" y="0"/>
                  </a:moveTo>
                  <a:cubicBezTo>
                    <a:pt x="26" y="5"/>
                    <a:pt x="1" y="36"/>
                    <a:pt x="5" y="70"/>
                  </a:cubicBezTo>
                  <a:lnTo>
                    <a:pt x="215" y="2100"/>
                  </a:lnTo>
                  <a:cubicBezTo>
                    <a:pt x="217" y="2117"/>
                    <a:pt x="226" y="2132"/>
                    <a:pt x="239" y="2144"/>
                  </a:cubicBezTo>
                  <a:cubicBezTo>
                    <a:pt x="251" y="2153"/>
                    <a:pt x="265" y="2157"/>
                    <a:pt x="278" y="2157"/>
                  </a:cubicBezTo>
                  <a:cubicBezTo>
                    <a:pt x="281" y="2157"/>
                    <a:pt x="284" y="2157"/>
                    <a:pt x="287" y="2156"/>
                  </a:cubicBezTo>
                  <a:lnTo>
                    <a:pt x="2290" y="1893"/>
                  </a:lnTo>
                  <a:cubicBezTo>
                    <a:pt x="2324" y="1889"/>
                    <a:pt x="2350" y="1856"/>
                    <a:pt x="2345" y="1822"/>
                  </a:cubicBezTo>
                  <a:cubicBezTo>
                    <a:pt x="2340" y="1789"/>
                    <a:pt x="2313" y="1766"/>
                    <a:pt x="2280" y="1766"/>
                  </a:cubicBezTo>
                  <a:cubicBezTo>
                    <a:pt x="2278" y="1766"/>
                    <a:pt x="2276" y="1766"/>
                    <a:pt x="2274" y="1767"/>
                  </a:cubicBezTo>
                  <a:lnTo>
                    <a:pt x="335" y="2023"/>
                  </a:lnTo>
                  <a:lnTo>
                    <a:pt x="130" y="57"/>
                  </a:lnTo>
                  <a:cubicBezTo>
                    <a:pt x="127" y="23"/>
                    <a:pt x="95" y="0"/>
                    <a:pt x="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13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13"/>
          <p:cNvGrpSpPr/>
          <p:nvPr/>
        </p:nvGrpSpPr>
        <p:grpSpPr>
          <a:xfrm>
            <a:off x="235625" y="217325"/>
            <a:ext cx="8672643" cy="4444445"/>
            <a:chOff x="235625" y="217325"/>
            <a:chExt cx="8672643" cy="4444445"/>
          </a:xfrm>
        </p:grpSpPr>
        <p:sp>
          <p:nvSpPr>
            <p:cNvPr id="220" name="Google Shape;220;p13"/>
            <p:cNvSpPr/>
            <p:nvPr/>
          </p:nvSpPr>
          <p:spPr>
            <a:xfrm>
              <a:off x="235638" y="217325"/>
              <a:ext cx="8672630" cy="4444445"/>
            </a:xfrm>
            <a:custGeom>
              <a:avLst/>
              <a:gdLst/>
              <a:ahLst/>
              <a:cxnLst/>
              <a:rect l="l" t="t" r="r" b="b"/>
              <a:pathLst>
                <a:path w="107835" h="32355" extrusionOk="0">
                  <a:moveTo>
                    <a:pt x="1" y="0"/>
                  </a:moveTo>
                  <a:lnTo>
                    <a:pt x="1" y="32355"/>
                  </a:lnTo>
                  <a:lnTo>
                    <a:pt x="107835" y="32355"/>
                  </a:lnTo>
                  <a:lnTo>
                    <a:pt x="10783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" name="Google Shape;221;p13"/>
            <p:cNvSpPr/>
            <p:nvPr/>
          </p:nvSpPr>
          <p:spPr>
            <a:xfrm>
              <a:off x="235625" y="217388"/>
              <a:ext cx="8672630" cy="232225"/>
            </a:xfrm>
            <a:custGeom>
              <a:avLst/>
              <a:gdLst/>
              <a:ahLst/>
              <a:cxnLst/>
              <a:rect l="l" t="t" r="r" b="b"/>
              <a:pathLst>
                <a:path w="107835" h="6203" extrusionOk="0">
                  <a:moveTo>
                    <a:pt x="1" y="1"/>
                  </a:moveTo>
                  <a:lnTo>
                    <a:pt x="1" y="6203"/>
                  </a:lnTo>
                  <a:lnTo>
                    <a:pt x="107835" y="6203"/>
                  </a:lnTo>
                  <a:lnTo>
                    <a:pt x="107835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149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" name="Google Shape;222;p13"/>
            <p:cNvSpPr/>
            <p:nvPr/>
          </p:nvSpPr>
          <p:spPr>
            <a:xfrm>
              <a:off x="313398" y="276934"/>
              <a:ext cx="2240568" cy="113094"/>
            </a:xfrm>
            <a:custGeom>
              <a:avLst/>
              <a:gdLst/>
              <a:ahLst/>
              <a:cxnLst/>
              <a:rect l="l" t="t" r="r" b="b"/>
              <a:pathLst>
                <a:path w="34155" h="1724" extrusionOk="0">
                  <a:moveTo>
                    <a:pt x="1" y="0"/>
                  </a:moveTo>
                  <a:lnTo>
                    <a:pt x="1" y="1723"/>
                  </a:lnTo>
                  <a:lnTo>
                    <a:pt x="34154" y="1723"/>
                  </a:lnTo>
                  <a:lnTo>
                    <a:pt x="3415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23" name="Google Shape;223;p13"/>
            <p:cNvGrpSpPr/>
            <p:nvPr/>
          </p:nvGrpSpPr>
          <p:grpSpPr>
            <a:xfrm>
              <a:off x="8256246" y="249115"/>
              <a:ext cx="601489" cy="169267"/>
              <a:chOff x="2048572" y="3228800"/>
              <a:chExt cx="542175" cy="152575"/>
            </a:xfrm>
          </p:grpSpPr>
          <p:sp>
            <p:nvSpPr>
              <p:cNvPr id="224" name="Google Shape;224;p13"/>
              <p:cNvSpPr/>
              <p:nvPr/>
            </p:nvSpPr>
            <p:spPr>
              <a:xfrm>
                <a:off x="2438172" y="3228800"/>
                <a:ext cx="152575" cy="1525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9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9" y="6103"/>
                      <a:pt x="129" y="6103"/>
                    </a:cubicBezTo>
                    <a:lnTo>
                      <a:pt x="5976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5" name="Google Shape;225;p13"/>
              <p:cNvSpPr/>
              <p:nvPr/>
            </p:nvSpPr>
            <p:spPr>
              <a:xfrm>
                <a:off x="2248772" y="3228800"/>
                <a:ext cx="152575" cy="1525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9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7" y="6103"/>
                      <a:pt x="129" y="6103"/>
                    </a:cubicBezTo>
                    <a:lnTo>
                      <a:pt x="5976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6" name="Google Shape;226;p13"/>
              <p:cNvSpPr/>
              <p:nvPr/>
            </p:nvSpPr>
            <p:spPr>
              <a:xfrm>
                <a:off x="2048572" y="3228800"/>
                <a:ext cx="152575" cy="1525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8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8" y="6103"/>
                      <a:pt x="128" y="6103"/>
                    </a:cubicBezTo>
                    <a:lnTo>
                      <a:pt x="5975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7" name="Google Shape;227;p13"/>
              <p:cNvSpPr/>
              <p:nvPr/>
            </p:nvSpPr>
            <p:spPr>
              <a:xfrm>
                <a:off x="2272347" y="3252400"/>
                <a:ext cx="105400" cy="105400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4216" extrusionOk="0">
                    <a:moveTo>
                      <a:pt x="3916" y="300"/>
                    </a:moveTo>
                    <a:lnTo>
                      <a:pt x="3916" y="3916"/>
                    </a:lnTo>
                    <a:lnTo>
                      <a:pt x="300" y="3916"/>
                    </a:lnTo>
                    <a:lnTo>
                      <a:pt x="300" y="300"/>
                    </a:lnTo>
                    <a:close/>
                    <a:moveTo>
                      <a:pt x="151" y="0"/>
                    </a:moveTo>
                    <a:cubicBezTo>
                      <a:pt x="68" y="0"/>
                      <a:pt x="1" y="68"/>
                      <a:pt x="1" y="151"/>
                    </a:cubicBezTo>
                    <a:lnTo>
                      <a:pt x="1" y="4066"/>
                    </a:lnTo>
                    <a:cubicBezTo>
                      <a:pt x="1" y="4148"/>
                      <a:pt x="68" y="4215"/>
                      <a:pt x="151" y="4215"/>
                    </a:cubicBezTo>
                    <a:lnTo>
                      <a:pt x="4067" y="4215"/>
                    </a:lnTo>
                    <a:cubicBezTo>
                      <a:pt x="4149" y="4215"/>
                      <a:pt x="4216" y="4148"/>
                      <a:pt x="4216" y="4066"/>
                    </a:cubicBezTo>
                    <a:lnTo>
                      <a:pt x="4216" y="151"/>
                    </a:lnTo>
                    <a:cubicBezTo>
                      <a:pt x="4216" y="68"/>
                      <a:pt x="4149" y="0"/>
                      <a:pt x="40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8" name="Google Shape;228;p13"/>
              <p:cNvSpPr/>
              <p:nvPr/>
            </p:nvSpPr>
            <p:spPr>
              <a:xfrm>
                <a:off x="2456547" y="3248325"/>
                <a:ext cx="119100" cy="114400"/>
              </a:xfrm>
              <a:custGeom>
                <a:avLst/>
                <a:gdLst/>
                <a:ahLst/>
                <a:cxnLst/>
                <a:rect l="l" t="t" r="r" b="b"/>
                <a:pathLst>
                  <a:path w="4764" h="4576" extrusionOk="0">
                    <a:moveTo>
                      <a:pt x="140" y="0"/>
                    </a:moveTo>
                    <a:cubicBezTo>
                      <a:pt x="107" y="0"/>
                      <a:pt x="74" y="13"/>
                      <a:pt x="49" y="40"/>
                    </a:cubicBezTo>
                    <a:cubicBezTo>
                      <a:pt x="0" y="89"/>
                      <a:pt x="2" y="171"/>
                      <a:pt x="52" y="219"/>
                    </a:cubicBezTo>
                    <a:lnTo>
                      <a:pt x="4536" y="4539"/>
                    </a:lnTo>
                    <a:cubicBezTo>
                      <a:pt x="4559" y="4563"/>
                      <a:pt x="4591" y="4575"/>
                      <a:pt x="4624" y="4575"/>
                    </a:cubicBezTo>
                    <a:cubicBezTo>
                      <a:pt x="4656" y="4575"/>
                      <a:pt x="4691" y="4562"/>
                      <a:pt x="4714" y="4535"/>
                    </a:cubicBezTo>
                    <a:cubicBezTo>
                      <a:pt x="4764" y="4486"/>
                      <a:pt x="4762" y="4404"/>
                      <a:pt x="4712" y="4356"/>
                    </a:cubicBezTo>
                    <a:lnTo>
                      <a:pt x="228" y="35"/>
                    </a:lnTo>
                    <a:cubicBezTo>
                      <a:pt x="204" y="12"/>
                      <a:pt x="172" y="0"/>
                      <a:pt x="1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9" name="Google Shape;229;p13"/>
              <p:cNvSpPr/>
              <p:nvPr/>
            </p:nvSpPr>
            <p:spPr>
              <a:xfrm>
                <a:off x="2458547" y="3246275"/>
                <a:ext cx="115100" cy="11845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4738" extrusionOk="0">
                    <a:moveTo>
                      <a:pt x="4462" y="1"/>
                    </a:moveTo>
                    <a:cubicBezTo>
                      <a:pt x="4428" y="1"/>
                      <a:pt x="4395" y="14"/>
                      <a:pt x="4371" y="40"/>
                    </a:cubicBezTo>
                    <a:lnTo>
                      <a:pt x="50" y="4523"/>
                    </a:lnTo>
                    <a:cubicBezTo>
                      <a:pt x="1" y="4574"/>
                      <a:pt x="2" y="4654"/>
                      <a:pt x="53" y="4702"/>
                    </a:cubicBezTo>
                    <a:cubicBezTo>
                      <a:pt x="78" y="4726"/>
                      <a:pt x="109" y="4738"/>
                      <a:pt x="142" y="4738"/>
                    </a:cubicBezTo>
                    <a:cubicBezTo>
                      <a:pt x="175" y="4738"/>
                      <a:pt x="208" y="4726"/>
                      <a:pt x="233" y="4699"/>
                    </a:cubicBezTo>
                    <a:lnTo>
                      <a:pt x="4554" y="216"/>
                    </a:lnTo>
                    <a:cubicBezTo>
                      <a:pt x="4603" y="166"/>
                      <a:pt x="4600" y="84"/>
                      <a:pt x="4550" y="37"/>
                    </a:cubicBezTo>
                    <a:cubicBezTo>
                      <a:pt x="4525" y="13"/>
                      <a:pt x="4494" y="1"/>
                      <a:pt x="44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0" name="Google Shape;230;p13"/>
              <p:cNvSpPr/>
              <p:nvPr/>
            </p:nvSpPr>
            <p:spPr>
              <a:xfrm>
                <a:off x="2079072" y="3330525"/>
                <a:ext cx="95350" cy="6375"/>
              </a:xfrm>
              <a:custGeom>
                <a:avLst/>
                <a:gdLst/>
                <a:ahLst/>
                <a:cxnLst/>
                <a:rect l="l" t="t" r="r" b="b"/>
                <a:pathLst>
                  <a:path w="3814" h="255" extrusionOk="0">
                    <a:moveTo>
                      <a:pt x="128" y="1"/>
                    </a:moveTo>
                    <a:cubicBezTo>
                      <a:pt x="58" y="1"/>
                      <a:pt x="1" y="58"/>
                      <a:pt x="1" y="128"/>
                    </a:cubicBezTo>
                    <a:cubicBezTo>
                      <a:pt x="1" y="198"/>
                      <a:pt x="58" y="254"/>
                      <a:pt x="128" y="254"/>
                    </a:cubicBezTo>
                    <a:lnTo>
                      <a:pt x="3687" y="254"/>
                    </a:lnTo>
                    <a:cubicBezTo>
                      <a:pt x="3757" y="254"/>
                      <a:pt x="3814" y="198"/>
                      <a:pt x="3814" y="128"/>
                    </a:cubicBezTo>
                    <a:cubicBezTo>
                      <a:pt x="3814" y="58"/>
                      <a:pt x="3757" y="1"/>
                      <a:pt x="36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231" name="Google Shape;231;p13"/>
          <p:cNvSpPr/>
          <p:nvPr/>
        </p:nvSpPr>
        <p:spPr>
          <a:xfrm>
            <a:off x="0" y="4860750"/>
            <a:ext cx="9144000" cy="282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2" name="Google Shape;232;p13"/>
          <p:cNvSpPr txBox="1">
            <a:spLocks noGrp="1"/>
          </p:cNvSpPr>
          <p:nvPr>
            <p:ph type="title" hasCustomPrompt="1"/>
          </p:nvPr>
        </p:nvSpPr>
        <p:spPr>
          <a:xfrm rot="1210">
            <a:off x="1462000" y="1235975"/>
            <a:ext cx="852300" cy="6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3" name="Google Shape;233;p13"/>
          <p:cNvSpPr txBox="1">
            <a:spLocks noGrp="1"/>
          </p:cNvSpPr>
          <p:nvPr>
            <p:ph type="title" idx="2"/>
          </p:nvPr>
        </p:nvSpPr>
        <p:spPr>
          <a:xfrm>
            <a:off x="720000" y="1949007"/>
            <a:ext cx="23364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4" name="Google Shape;234;p13"/>
          <p:cNvSpPr txBox="1">
            <a:spLocks noGrp="1"/>
          </p:cNvSpPr>
          <p:nvPr>
            <p:ph type="subTitle" idx="1"/>
          </p:nvPr>
        </p:nvSpPr>
        <p:spPr>
          <a:xfrm>
            <a:off x="720000" y="226025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13"/>
          <p:cNvSpPr txBox="1">
            <a:spLocks noGrp="1"/>
          </p:cNvSpPr>
          <p:nvPr>
            <p:ph type="title" idx="3" hasCustomPrompt="1"/>
          </p:nvPr>
        </p:nvSpPr>
        <p:spPr>
          <a:xfrm rot="1210">
            <a:off x="4145775" y="1235975"/>
            <a:ext cx="852300" cy="6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6" name="Google Shape;236;p13"/>
          <p:cNvSpPr txBox="1">
            <a:spLocks noGrp="1"/>
          </p:cNvSpPr>
          <p:nvPr>
            <p:ph type="title" idx="4"/>
          </p:nvPr>
        </p:nvSpPr>
        <p:spPr>
          <a:xfrm>
            <a:off x="3403800" y="1949007"/>
            <a:ext cx="23364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7" name="Google Shape;237;p13"/>
          <p:cNvSpPr txBox="1">
            <a:spLocks noGrp="1"/>
          </p:cNvSpPr>
          <p:nvPr>
            <p:ph type="subTitle" idx="5"/>
          </p:nvPr>
        </p:nvSpPr>
        <p:spPr>
          <a:xfrm>
            <a:off x="3403800" y="226025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13"/>
          <p:cNvSpPr txBox="1">
            <a:spLocks noGrp="1"/>
          </p:cNvSpPr>
          <p:nvPr>
            <p:ph type="title" idx="6" hasCustomPrompt="1"/>
          </p:nvPr>
        </p:nvSpPr>
        <p:spPr>
          <a:xfrm rot="1210">
            <a:off x="6829575" y="1235974"/>
            <a:ext cx="852300" cy="6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9" name="Google Shape;239;p13"/>
          <p:cNvSpPr txBox="1">
            <a:spLocks noGrp="1"/>
          </p:cNvSpPr>
          <p:nvPr>
            <p:ph type="title" idx="7"/>
          </p:nvPr>
        </p:nvSpPr>
        <p:spPr>
          <a:xfrm>
            <a:off x="6087600" y="1949007"/>
            <a:ext cx="23364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0" name="Google Shape;240;p13"/>
          <p:cNvSpPr txBox="1">
            <a:spLocks noGrp="1"/>
          </p:cNvSpPr>
          <p:nvPr>
            <p:ph type="subTitle" idx="8"/>
          </p:nvPr>
        </p:nvSpPr>
        <p:spPr>
          <a:xfrm>
            <a:off x="6087600" y="226025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13"/>
          <p:cNvSpPr txBox="1">
            <a:spLocks noGrp="1"/>
          </p:cNvSpPr>
          <p:nvPr>
            <p:ph type="title" idx="9" hasCustomPrompt="1"/>
          </p:nvPr>
        </p:nvSpPr>
        <p:spPr>
          <a:xfrm rot="1210">
            <a:off x="2803875" y="2976525"/>
            <a:ext cx="852300" cy="6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2" name="Google Shape;242;p13"/>
          <p:cNvSpPr txBox="1">
            <a:spLocks noGrp="1"/>
          </p:cNvSpPr>
          <p:nvPr>
            <p:ph type="title" idx="13"/>
          </p:nvPr>
        </p:nvSpPr>
        <p:spPr>
          <a:xfrm>
            <a:off x="2061900" y="3689557"/>
            <a:ext cx="23364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3" name="Google Shape;243;p13"/>
          <p:cNvSpPr txBox="1">
            <a:spLocks noGrp="1"/>
          </p:cNvSpPr>
          <p:nvPr>
            <p:ph type="subTitle" idx="14"/>
          </p:nvPr>
        </p:nvSpPr>
        <p:spPr>
          <a:xfrm>
            <a:off x="2061900" y="400080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13"/>
          <p:cNvSpPr txBox="1">
            <a:spLocks noGrp="1"/>
          </p:cNvSpPr>
          <p:nvPr>
            <p:ph type="title" idx="15" hasCustomPrompt="1"/>
          </p:nvPr>
        </p:nvSpPr>
        <p:spPr>
          <a:xfrm rot="1210">
            <a:off x="5487675" y="2976525"/>
            <a:ext cx="852300" cy="6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5" name="Google Shape;245;p13"/>
          <p:cNvSpPr txBox="1">
            <a:spLocks noGrp="1"/>
          </p:cNvSpPr>
          <p:nvPr>
            <p:ph type="title" idx="16"/>
          </p:nvPr>
        </p:nvSpPr>
        <p:spPr>
          <a:xfrm>
            <a:off x="4745700" y="3689557"/>
            <a:ext cx="23364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6" name="Google Shape;246;p13"/>
          <p:cNvSpPr txBox="1">
            <a:spLocks noGrp="1"/>
          </p:cNvSpPr>
          <p:nvPr>
            <p:ph type="subTitle" idx="17"/>
          </p:nvPr>
        </p:nvSpPr>
        <p:spPr>
          <a:xfrm>
            <a:off x="4745700" y="400080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13"/>
          <p:cNvSpPr txBox="1">
            <a:spLocks noGrp="1"/>
          </p:cNvSpPr>
          <p:nvPr>
            <p:ph type="title" idx="18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27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27"/>
          <p:cNvSpPr/>
          <p:nvPr/>
        </p:nvSpPr>
        <p:spPr>
          <a:xfrm>
            <a:off x="0" y="4860750"/>
            <a:ext cx="9144000" cy="282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5" name="Google Shape;465;p27"/>
          <p:cNvSpPr txBox="1">
            <a:spLocks noGrp="1"/>
          </p:cNvSpPr>
          <p:nvPr>
            <p:ph type="title" hasCustomPrompt="1"/>
          </p:nvPr>
        </p:nvSpPr>
        <p:spPr>
          <a:xfrm rot="-255">
            <a:off x="1421856" y="935721"/>
            <a:ext cx="4049700" cy="11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6" name="Google Shape;466;p27"/>
          <p:cNvSpPr txBox="1">
            <a:spLocks noGrp="1"/>
          </p:cNvSpPr>
          <p:nvPr>
            <p:ph type="subTitle" idx="1"/>
          </p:nvPr>
        </p:nvSpPr>
        <p:spPr>
          <a:xfrm>
            <a:off x="1421881" y="1968699"/>
            <a:ext cx="40497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7" name="Google Shape;467;p27"/>
          <p:cNvSpPr txBox="1">
            <a:spLocks noGrp="1"/>
          </p:cNvSpPr>
          <p:nvPr>
            <p:ph type="title" idx="2" hasCustomPrompt="1"/>
          </p:nvPr>
        </p:nvSpPr>
        <p:spPr>
          <a:xfrm>
            <a:off x="3672450" y="2922772"/>
            <a:ext cx="4049700" cy="11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8" name="Google Shape;468;p27"/>
          <p:cNvSpPr txBox="1">
            <a:spLocks noGrp="1"/>
          </p:cNvSpPr>
          <p:nvPr>
            <p:ph type="subTitle" idx="3"/>
          </p:nvPr>
        </p:nvSpPr>
        <p:spPr>
          <a:xfrm>
            <a:off x="3672425" y="3956100"/>
            <a:ext cx="40497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Google Shape;489;p29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29"/>
          <p:cNvSpPr/>
          <p:nvPr/>
        </p:nvSpPr>
        <p:spPr>
          <a:xfrm>
            <a:off x="0" y="4860750"/>
            <a:ext cx="9144000" cy="282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TITLE_AND_BODY_2"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30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3" name="Google Shape;493;p30"/>
          <p:cNvGrpSpPr/>
          <p:nvPr/>
        </p:nvGrpSpPr>
        <p:grpSpPr>
          <a:xfrm>
            <a:off x="235625" y="217325"/>
            <a:ext cx="8672643" cy="4444445"/>
            <a:chOff x="235625" y="217325"/>
            <a:chExt cx="8672643" cy="4444445"/>
          </a:xfrm>
        </p:grpSpPr>
        <p:sp>
          <p:nvSpPr>
            <p:cNvPr id="494" name="Google Shape;494;p30"/>
            <p:cNvSpPr/>
            <p:nvPr/>
          </p:nvSpPr>
          <p:spPr>
            <a:xfrm>
              <a:off x="235638" y="217325"/>
              <a:ext cx="8672630" cy="4444445"/>
            </a:xfrm>
            <a:custGeom>
              <a:avLst/>
              <a:gdLst/>
              <a:ahLst/>
              <a:cxnLst/>
              <a:rect l="l" t="t" r="r" b="b"/>
              <a:pathLst>
                <a:path w="107835" h="32355" extrusionOk="0">
                  <a:moveTo>
                    <a:pt x="1" y="0"/>
                  </a:moveTo>
                  <a:lnTo>
                    <a:pt x="1" y="32355"/>
                  </a:lnTo>
                  <a:lnTo>
                    <a:pt x="107835" y="32355"/>
                  </a:lnTo>
                  <a:lnTo>
                    <a:pt x="10783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5" name="Google Shape;495;p30"/>
            <p:cNvSpPr/>
            <p:nvPr/>
          </p:nvSpPr>
          <p:spPr>
            <a:xfrm>
              <a:off x="235625" y="217388"/>
              <a:ext cx="8672630" cy="232225"/>
            </a:xfrm>
            <a:custGeom>
              <a:avLst/>
              <a:gdLst/>
              <a:ahLst/>
              <a:cxnLst/>
              <a:rect l="l" t="t" r="r" b="b"/>
              <a:pathLst>
                <a:path w="107835" h="6203" extrusionOk="0">
                  <a:moveTo>
                    <a:pt x="1" y="1"/>
                  </a:moveTo>
                  <a:lnTo>
                    <a:pt x="1" y="6203"/>
                  </a:lnTo>
                  <a:lnTo>
                    <a:pt x="107835" y="6203"/>
                  </a:lnTo>
                  <a:lnTo>
                    <a:pt x="10783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149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6" name="Google Shape;496;p30"/>
            <p:cNvSpPr/>
            <p:nvPr/>
          </p:nvSpPr>
          <p:spPr>
            <a:xfrm>
              <a:off x="313398" y="276934"/>
              <a:ext cx="2240568" cy="113094"/>
            </a:xfrm>
            <a:custGeom>
              <a:avLst/>
              <a:gdLst/>
              <a:ahLst/>
              <a:cxnLst/>
              <a:rect l="l" t="t" r="r" b="b"/>
              <a:pathLst>
                <a:path w="34155" h="1724" extrusionOk="0">
                  <a:moveTo>
                    <a:pt x="1" y="0"/>
                  </a:moveTo>
                  <a:lnTo>
                    <a:pt x="1" y="1723"/>
                  </a:lnTo>
                  <a:lnTo>
                    <a:pt x="34154" y="1723"/>
                  </a:lnTo>
                  <a:lnTo>
                    <a:pt x="3415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497" name="Google Shape;497;p30"/>
            <p:cNvGrpSpPr/>
            <p:nvPr/>
          </p:nvGrpSpPr>
          <p:grpSpPr>
            <a:xfrm>
              <a:off x="8256246" y="249115"/>
              <a:ext cx="601489" cy="169267"/>
              <a:chOff x="2048572" y="3228800"/>
              <a:chExt cx="542175" cy="152575"/>
            </a:xfrm>
          </p:grpSpPr>
          <p:sp>
            <p:nvSpPr>
              <p:cNvPr id="498" name="Google Shape;498;p30"/>
              <p:cNvSpPr/>
              <p:nvPr/>
            </p:nvSpPr>
            <p:spPr>
              <a:xfrm>
                <a:off x="2438172" y="3228800"/>
                <a:ext cx="152575" cy="1525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9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9" y="6103"/>
                      <a:pt x="129" y="6103"/>
                    </a:cubicBezTo>
                    <a:lnTo>
                      <a:pt x="5976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99" name="Google Shape;499;p30"/>
              <p:cNvSpPr/>
              <p:nvPr/>
            </p:nvSpPr>
            <p:spPr>
              <a:xfrm>
                <a:off x="2248772" y="3228800"/>
                <a:ext cx="152575" cy="1525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9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7" y="6103"/>
                      <a:pt x="129" y="6103"/>
                    </a:cubicBezTo>
                    <a:lnTo>
                      <a:pt x="5976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00" name="Google Shape;500;p30"/>
              <p:cNvSpPr/>
              <p:nvPr/>
            </p:nvSpPr>
            <p:spPr>
              <a:xfrm>
                <a:off x="2048572" y="3228800"/>
                <a:ext cx="152575" cy="1525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8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8" y="6103"/>
                      <a:pt x="128" y="6103"/>
                    </a:cubicBezTo>
                    <a:lnTo>
                      <a:pt x="5975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01" name="Google Shape;501;p30"/>
              <p:cNvSpPr/>
              <p:nvPr/>
            </p:nvSpPr>
            <p:spPr>
              <a:xfrm>
                <a:off x="2272347" y="3252400"/>
                <a:ext cx="105400" cy="105400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4216" extrusionOk="0">
                    <a:moveTo>
                      <a:pt x="3916" y="300"/>
                    </a:moveTo>
                    <a:lnTo>
                      <a:pt x="3916" y="3916"/>
                    </a:lnTo>
                    <a:lnTo>
                      <a:pt x="300" y="3916"/>
                    </a:lnTo>
                    <a:lnTo>
                      <a:pt x="300" y="300"/>
                    </a:lnTo>
                    <a:close/>
                    <a:moveTo>
                      <a:pt x="151" y="0"/>
                    </a:moveTo>
                    <a:cubicBezTo>
                      <a:pt x="68" y="0"/>
                      <a:pt x="1" y="68"/>
                      <a:pt x="1" y="151"/>
                    </a:cubicBezTo>
                    <a:lnTo>
                      <a:pt x="1" y="4066"/>
                    </a:lnTo>
                    <a:cubicBezTo>
                      <a:pt x="1" y="4148"/>
                      <a:pt x="68" y="4215"/>
                      <a:pt x="151" y="4215"/>
                    </a:cubicBezTo>
                    <a:lnTo>
                      <a:pt x="4067" y="4215"/>
                    </a:lnTo>
                    <a:cubicBezTo>
                      <a:pt x="4149" y="4215"/>
                      <a:pt x="4216" y="4148"/>
                      <a:pt x="4216" y="4066"/>
                    </a:cubicBezTo>
                    <a:lnTo>
                      <a:pt x="4216" y="151"/>
                    </a:lnTo>
                    <a:cubicBezTo>
                      <a:pt x="4216" y="68"/>
                      <a:pt x="4149" y="0"/>
                      <a:pt x="40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02" name="Google Shape;502;p30"/>
              <p:cNvSpPr/>
              <p:nvPr/>
            </p:nvSpPr>
            <p:spPr>
              <a:xfrm>
                <a:off x="2456547" y="3248325"/>
                <a:ext cx="119100" cy="114400"/>
              </a:xfrm>
              <a:custGeom>
                <a:avLst/>
                <a:gdLst/>
                <a:ahLst/>
                <a:cxnLst/>
                <a:rect l="l" t="t" r="r" b="b"/>
                <a:pathLst>
                  <a:path w="4764" h="4576" extrusionOk="0">
                    <a:moveTo>
                      <a:pt x="140" y="0"/>
                    </a:moveTo>
                    <a:cubicBezTo>
                      <a:pt x="107" y="0"/>
                      <a:pt x="74" y="13"/>
                      <a:pt x="49" y="40"/>
                    </a:cubicBezTo>
                    <a:cubicBezTo>
                      <a:pt x="0" y="89"/>
                      <a:pt x="2" y="171"/>
                      <a:pt x="52" y="219"/>
                    </a:cubicBezTo>
                    <a:lnTo>
                      <a:pt x="4536" y="4539"/>
                    </a:lnTo>
                    <a:cubicBezTo>
                      <a:pt x="4559" y="4563"/>
                      <a:pt x="4591" y="4575"/>
                      <a:pt x="4624" y="4575"/>
                    </a:cubicBezTo>
                    <a:cubicBezTo>
                      <a:pt x="4656" y="4575"/>
                      <a:pt x="4691" y="4562"/>
                      <a:pt x="4714" y="4535"/>
                    </a:cubicBezTo>
                    <a:cubicBezTo>
                      <a:pt x="4764" y="4486"/>
                      <a:pt x="4762" y="4404"/>
                      <a:pt x="4712" y="4356"/>
                    </a:cubicBezTo>
                    <a:lnTo>
                      <a:pt x="228" y="35"/>
                    </a:lnTo>
                    <a:cubicBezTo>
                      <a:pt x="204" y="12"/>
                      <a:pt x="172" y="0"/>
                      <a:pt x="1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03" name="Google Shape;503;p30"/>
              <p:cNvSpPr/>
              <p:nvPr/>
            </p:nvSpPr>
            <p:spPr>
              <a:xfrm>
                <a:off x="2458547" y="3246275"/>
                <a:ext cx="115100" cy="11845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4738" extrusionOk="0">
                    <a:moveTo>
                      <a:pt x="4462" y="1"/>
                    </a:moveTo>
                    <a:cubicBezTo>
                      <a:pt x="4428" y="1"/>
                      <a:pt x="4395" y="14"/>
                      <a:pt x="4371" y="40"/>
                    </a:cubicBezTo>
                    <a:lnTo>
                      <a:pt x="50" y="4523"/>
                    </a:lnTo>
                    <a:cubicBezTo>
                      <a:pt x="1" y="4574"/>
                      <a:pt x="2" y="4654"/>
                      <a:pt x="53" y="4702"/>
                    </a:cubicBezTo>
                    <a:cubicBezTo>
                      <a:pt x="78" y="4726"/>
                      <a:pt x="109" y="4738"/>
                      <a:pt x="142" y="4738"/>
                    </a:cubicBezTo>
                    <a:cubicBezTo>
                      <a:pt x="175" y="4738"/>
                      <a:pt x="208" y="4726"/>
                      <a:pt x="233" y="4699"/>
                    </a:cubicBezTo>
                    <a:lnTo>
                      <a:pt x="4554" y="216"/>
                    </a:lnTo>
                    <a:cubicBezTo>
                      <a:pt x="4603" y="166"/>
                      <a:pt x="4600" y="84"/>
                      <a:pt x="4550" y="37"/>
                    </a:cubicBezTo>
                    <a:cubicBezTo>
                      <a:pt x="4525" y="13"/>
                      <a:pt x="4494" y="1"/>
                      <a:pt x="44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04" name="Google Shape;504;p30"/>
              <p:cNvSpPr/>
              <p:nvPr/>
            </p:nvSpPr>
            <p:spPr>
              <a:xfrm>
                <a:off x="2079072" y="3330525"/>
                <a:ext cx="95350" cy="6375"/>
              </a:xfrm>
              <a:custGeom>
                <a:avLst/>
                <a:gdLst/>
                <a:ahLst/>
                <a:cxnLst/>
                <a:rect l="l" t="t" r="r" b="b"/>
                <a:pathLst>
                  <a:path w="3814" h="255" extrusionOk="0">
                    <a:moveTo>
                      <a:pt x="128" y="1"/>
                    </a:moveTo>
                    <a:cubicBezTo>
                      <a:pt x="58" y="1"/>
                      <a:pt x="1" y="58"/>
                      <a:pt x="1" y="128"/>
                    </a:cubicBezTo>
                    <a:cubicBezTo>
                      <a:pt x="1" y="198"/>
                      <a:pt x="58" y="254"/>
                      <a:pt x="128" y="254"/>
                    </a:cubicBezTo>
                    <a:lnTo>
                      <a:pt x="3687" y="254"/>
                    </a:lnTo>
                    <a:cubicBezTo>
                      <a:pt x="3757" y="254"/>
                      <a:pt x="3814" y="198"/>
                      <a:pt x="3814" y="128"/>
                    </a:cubicBezTo>
                    <a:cubicBezTo>
                      <a:pt x="3814" y="58"/>
                      <a:pt x="3757" y="1"/>
                      <a:pt x="36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505" name="Google Shape;505;p30"/>
          <p:cNvSpPr/>
          <p:nvPr/>
        </p:nvSpPr>
        <p:spPr>
          <a:xfrm>
            <a:off x="0" y="4860750"/>
            <a:ext cx="9144000" cy="282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TITLE_AND_TWO_COLUMNS_2"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Google Shape;507;p31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8" name="Google Shape;508;p31"/>
          <p:cNvGrpSpPr/>
          <p:nvPr/>
        </p:nvGrpSpPr>
        <p:grpSpPr>
          <a:xfrm>
            <a:off x="235625" y="217325"/>
            <a:ext cx="8672643" cy="4444445"/>
            <a:chOff x="235625" y="217325"/>
            <a:chExt cx="8672643" cy="4444445"/>
          </a:xfrm>
        </p:grpSpPr>
        <p:sp>
          <p:nvSpPr>
            <p:cNvPr id="509" name="Google Shape;509;p31"/>
            <p:cNvSpPr/>
            <p:nvPr/>
          </p:nvSpPr>
          <p:spPr>
            <a:xfrm>
              <a:off x="235638" y="217325"/>
              <a:ext cx="8672630" cy="4444445"/>
            </a:xfrm>
            <a:custGeom>
              <a:avLst/>
              <a:gdLst/>
              <a:ahLst/>
              <a:cxnLst/>
              <a:rect l="l" t="t" r="r" b="b"/>
              <a:pathLst>
                <a:path w="107835" h="32355" extrusionOk="0">
                  <a:moveTo>
                    <a:pt x="1" y="0"/>
                  </a:moveTo>
                  <a:lnTo>
                    <a:pt x="1" y="32355"/>
                  </a:lnTo>
                  <a:lnTo>
                    <a:pt x="107835" y="32355"/>
                  </a:lnTo>
                  <a:lnTo>
                    <a:pt x="10783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0" name="Google Shape;510;p31"/>
            <p:cNvSpPr/>
            <p:nvPr/>
          </p:nvSpPr>
          <p:spPr>
            <a:xfrm>
              <a:off x="235625" y="217388"/>
              <a:ext cx="8672630" cy="232225"/>
            </a:xfrm>
            <a:custGeom>
              <a:avLst/>
              <a:gdLst/>
              <a:ahLst/>
              <a:cxnLst/>
              <a:rect l="l" t="t" r="r" b="b"/>
              <a:pathLst>
                <a:path w="107835" h="6203" extrusionOk="0">
                  <a:moveTo>
                    <a:pt x="1" y="1"/>
                  </a:moveTo>
                  <a:lnTo>
                    <a:pt x="1" y="6203"/>
                  </a:lnTo>
                  <a:lnTo>
                    <a:pt x="107835" y="6203"/>
                  </a:lnTo>
                  <a:lnTo>
                    <a:pt x="107835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miter lim="149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1" name="Google Shape;511;p31"/>
            <p:cNvSpPr/>
            <p:nvPr/>
          </p:nvSpPr>
          <p:spPr>
            <a:xfrm>
              <a:off x="313398" y="276934"/>
              <a:ext cx="2240568" cy="113094"/>
            </a:xfrm>
            <a:custGeom>
              <a:avLst/>
              <a:gdLst/>
              <a:ahLst/>
              <a:cxnLst/>
              <a:rect l="l" t="t" r="r" b="b"/>
              <a:pathLst>
                <a:path w="34155" h="1724" extrusionOk="0">
                  <a:moveTo>
                    <a:pt x="1" y="0"/>
                  </a:moveTo>
                  <a:lnTo>
                    <a:pt x="1" y="1723"/>
                  </a:lnTo>
                  <a:lnTo>
                    <a:pt x="34154" y="1723"/>
                  </a:lnTo>
                  <a:lnTo>
                    <a:pt x="3415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512" name="Google Shape;512;p31"/>
            <p:cNvGrpSpPr/>
            <p:nvPr/>
          </p:nvGrpSpPr>
          <p:grpSpPr>
            <a:xfrm>
              <a:off x="8256246" y="249115"/>
              <a:ext cx="601489" cy="169267"/>
              <a:chOff x="2048572" y="3228800"/>
              <a:chExt cx="542175" cy="152575"/>
            </a:xfrm>
          </p:grpSpPr>
          <p:sp>
            <p:nvSpPr>
              <p:cNvPr id="513" name="Google Shape;513;p31"/>
              <p:cNvSpPr/>
              <p:nvPr/>
            </p:nvSpPr>
            <p:spPr>
              <a:xfrm>
                <a:off x="2438172" y="3228800"/>
                <a:ext cx="152575" cy="1525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9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9" y="6103"/>
                      <a:pt x="129" y="6103"/>
                    </a:cubicBezTo>
                    <a:lnTo>
                      <a:pt x="5976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4" name="Google Shape;514;p31"/>
              <p:cNvSpPr/>
              <p:nvPr/>
            </p:nvSpPr>
            <p:spPr>
              <a:xfrm>
                <a:off x="2248772" y="3228800"/>
                <a:ext cx="152575" cy="1525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9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7" y="6103"/>
                      <a:pt x="129" y="6103"/>
                    </a:cubicBezTo>
                    <a:lnTo>
                      <a:pt x="5976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5" name="Google Shape;515;p31"/>
              <p:cNvSpPr/>
              <p:nvPr/>
            </p:nvSpPr>
            <p:spPr>
              <a:xfrm>
                <a:off x="2048572" y="3228800"/>
                <a:ext cx="152575" cy="1525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8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8" y="6103"/>
                      <a:pt x="128" y="6103"/>
                    </a:cubicBezTo>
                    <a:lnTo>
                      <a:pt x="5975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6" name="Google Shape;516;p31"/>
              <p:cNvSpPr/>
              <p:nvPr/>
            </p:nvSpPr>
            <p:spPr>
              <a:xfrm>
                <a:off x="2272347" y="3252400"/>
                <a:ext cx="105400" cy="105400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4216" extrusionOk="0">
                    <a:moveTo>
                      <a:pt x="3916" y="300"/>
                    </a:moveTo>
                    <a:lnTo>
                      <a:pt x="3916" y="3916"/>
                    </a:lnTo>
                    <a:lnTo>
                      <a:pt x="300" y="3916"/>
                    </a:lnTo>
                    <a:lnTo>
                      <a:pt x="300" y="300"/>
                    </a:lnTo>
                    <a:close/>
                    <a:moveTo>
                      <a:pt x="151" y="0"/>
                    </a:moveTo>
                    <a:cubicBezTo>
                      <a:pt x="68" y="0"/>
                      <a:pt x="1" y="68"/>
                      <a:pt x="1" y="151"/>
                    </a:cubicBezTo>
                    <a:lnTo>
                      <a:pt x="1" y="4066"/>
                    </a:lnTo>
                    <a:cubicBezTo>
                      <a:pt x="1" y="4148"/>
                      <a:pt x="68" y="4215"/>
                      <a:pt x="151" y="4215"/>
                    </a:cubicBezTo>
                    <a:lnTo>
                      <a:pt x="4067" y="4215"/>
                    </a:lnTo>
                    <a:cubicBezTo>
                      <a:pt x="4149" y="4215"/>
                      <a:pt x="4216" y="4148"/>
                      <a:pt x="4216" y="4066"/>
                    </a:cubicBezTo>
                    <a:lnTo>
                      <a:pt x="4216" y="151"/>
                    </a:lnTo>
                    <a:cubicBezTo>
                      <a:pt x="4216" y="68"/>
                      <a:pt x="4149" y="0"/>
                      <a:pt x="40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7" name="Google Shape;517;p31"/>
              <p:cNvSpPr/>
              <p:nvPr/>
            </p:nvSpPr>
            <p:spPr>
              <a:xfrm>
                <a:off x="2456547" y="3248325"/>
                <a:ext cx="119100" cy="114400"/>
              </a:xfrm>
              <a:custGeom>
                <a:avLst/>
                <a:gdLst/>
                <a:ahLst/>
                <a:cxnLst/>
                <a:rect l="l" t="t" r="r" b="b"/>
                <a:pathLst>
                  <a:path w="4764" h="4576" extrusionOk="0">
                    <a:moveTo>
                      <a:pt x="140" y="0"/>
                    </a:moveTo>
                    <a:cubicBezTo>
                      <a:pt x="107" y="0"/>
                      <a:pt x="74" y="13"/>
                      <a:pt x="49" y="40"/>
                    </a:cubicBezTo>
                    <a:cubicBezTo>
                      <a:pt x="0" y="89"/>
                      <a:pt x="2" y="171"/>
                      <a:pt x="52" y="219"/>
                    </a:cubicBezTo>
                    <a:lnTo>
                      <a:pt x="4536" y="4539"/>
                    </a:lnTo>
                    <a:cubicBezTo>
                      <a:pt x="4559" y="4563"/>
                      <a:pt x="4591" y="4575"/>
                      <a:pt x="4624" y="4575"/>
                    </a:cubicBezTo>
                    <a:cubicBezTo>
                      <a:pt x="4656" y="4575"/>
                      <a:pt x="4691" y="4562"/>
                      <a:pt x="4714" y="4535"/>
                    </a:cubicBezTo>
                    <a:cubicBezTo>
                      <a:pt x="4764" y="4486"/>
                      <a:pt x="4762" y="4404"/>
                      <a:pt x="4712" y="4356"/>
                    </a:cubicBezTo>
                    <a:lnTo>
                      <a:pt x="228" y="35"/>
                    </a:lnTo>
                    <a:cubicBezTo>
                      <a:pt x="204" y="12"/>
                      <a:pt x="172" y="0"/>
                      <a:pt x="1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8" name="Google Shape;518;p31"/>
              <p:cNvSpPr/>
              <p:nvPr/>
            </p:nvSpPr>
            <p:spPr>
              <a:xfrm>
                <a:off x="2458547" y="3246275"/>
                <a:ext cx="115100" cy="11845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4738" extrusionOk="0">
                    <a:moveTo>
                      <a:pt x="4462" y="1"/>
                    </a:moveTo>
                    <a:cubicBezTo>
                      <a:pt x="4428" y="1"/>
                      <a:pt x="4395" y="14"/>
                      <a:pt x="4371" y="40"/>
                    </a:cubicBezTo>
                    <a:lnTo>
                      <a:pt x="50" y="4523"/>
                    </a:lnTo>
                    <a:cubicBezTo>
                      <a:pt x="1" y="4574"/>
                      <a:pt x="2" y="4654"/>
                      <a:pt x="53" y="4702"/>
                    </a:cubicBezTo>
                    <a:cubicBezTo>
                      <a:pt x="78" y="4726"/>
                      <a:pt x="109" y="4738"/>
                      <a:pt x="142" y="4738"/>
                    </a:cubicBezTo>
                    <a:cubicBezTo>
                      <a:pt x="175" y="4738"/>
                      <a:pt x="208" y="4726"/>
                      <a:pt x="233" y="4699"/>
                    </a:cubicBezTo>
                    <a:lnTo>
                      <a:pt x="4554" y="216"/>
                    </a:lnTo>
                    <a:cubicBezTo>
                      <a:pt x="4603" y="166"/>
                      <a:pt x="4600" y="84"/>
                      <a:pt x="4550" y="37"/>
                    </a:cubicBezTo>
                    <a:cubicBezTo>
                      <a:pt x="4525" y="13"/>
                      <a:pt x="4494" y="1"/>
                      <a:pt x="44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9" name="Google Shape;519;p31"/>
              <p:cNvSpPr/>
              <p:nvPr/>
            </p:nvSpPr>
            <p:spPr>
              <a:xfrm>
                <a:off x="2079072" y="3330525"/>
                <a:ext cx="95350" cy="6375"/>
              </a:xfrm>
              <a:custGeom>
                <a:avLst/>
                <a:gdLst/>
                <a:ahLst/>
                <a:cxnLst/>
                <a:rect l="l" t="t" r="r" b="b"/>
                <a:pathLst>
                  <a:path w="3814" h="255" extrusionOk="0">
                    <a:moveTo>
                      <a:pt x="128" y="1"/>
                    </a:moveTo>
                    <a:cubicBezTo>
                      <a:pt x="58" y="1"/>
                      <a:pt x="1" y="58"/>
                      <a:pt x="1" y="128"/>
                    </a:cubicBezTo>
                    <a:cubicBezTo>
                      <a:pt x="1" y="198"/>
                      <a:pt x="58" y="254"/>
                      <a:pt x="128" y="254"/>
                    </a:cubicBezTo>
                    <a:lnTo>
                      <a:pt x="3687" y="254"/>
                    </a:lnTo>
                    <a:cubicBezTo>
                      <a:pt x="3757" y="254"/>
                      <a:pt x="3814" y="198"/>
                      <a:pt x="3814" y="128"/>
                    </a:cubicBezTo>
                    <a:cubicBezTo>
                      <a:pt x="3814" y="58"/>
                      <a:pt x="3757" y="1"/>
                      <a:pt x="36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520" name="Google Shape;520;p31"/>
          <p:cNvSpPr/>
          <p:nvPr/>
        </p:nvSpPr>
        <p:spPr>
          <a:xfrm>
            <a:off x="0" y="4860750"/>
            <a:ext cx="9144000" cy="282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3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2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3" name="Google Shape;523;p32"/>
          <p:cNvGrpSpPr/>
          <p:nvPr/>
        </p:nvGrpSpPr>
        <p:grpSpPr>
          <a:xfrm>
            <a:off x="235625" y="217325"/>
            <a:ext cx="8672643" cy="4444445"/>
            <a:chOff x="235625" y="217325"/>
            <a:chExt cx="8672643" cy="4444445"/>
          </a:xfrm>
        </p:grpSpPr>
        <p:sp>
          <p:nvSpPr>
            <p:cNvPr id="524" name="Google Shape;524;p32"/>
            <p:cNvSpPr/>
            <p:nvPr/>
          </p:nvSpPr>
          <p:spPr>
            <a:xfrm>
              <a:off x="235638" y="217325"/>
              <a:ext cx="8672630" cy="4444445"/>
            </a:xfrm>
            <a:custGeom>
              <a:avLst/>
              <a:gdLst/>
              <a:ahLst/>
              <a:cxnLst/>
              <a:rect l="l" t="t" r="r" b="b"/>
              <a:pathLst>
                <a:path w="107835" h="32355" extrusionOk="0">
                  <a:moveTo>
                    <a:pt x="1" y="0"/>
                  </a:moveTo>
                  <a:lnTo>
                    <a:pt x="1" y="32355"/>
                  </a:lnTo>
                  <a:lnTo>
                    <a:pt x="107835" y="32355"/>
                  </a:lnTo>
                  <a:lnTo>
                    <a:pt x="10783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5" name="Google Shape;525;p32"/>
            <p:cNvSpPr/>
            <p:nvPr/>
          </p:nvSpPr>
          <p:spPr>
            <a:xfrm>
              <a:off x="235625" y="217388"/>
              <a:ext cx="8672630" cy="232225"/>
            </a:xfrm>
            <a:custGeom>
              <a:avLst/>
              <a:gdLst/>
              <a:ahLst/>
              <a:cxnLst/>
              <a:rect l="l" t="t" r="r" b="b"/>
              <a:pathLst>
                <a:path w="107835" h="6203" extrusionOk="0">
                  <a:moveTo>
                    <a:pt x="1" y="1"/>
                  </a:moveTo>
                  <a:lnTo>
                    <a:pt x="1" y="6203"/>
                  </a:lnTo>
                  <a:lnTo>
                    <a:pt x="107835" y="6203"/>
                  </a:lnTo>
                  <a:lnTo>
                    <a:pt x="107835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149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6" name="Google Shape;526;p32"/>
            <p:cNvSpPr/>
            <p:nvPr/>
          </p:nvSpPr>
          <p:spPr>
            <a:xfrm>
              <a:off x="313398" y="276934"/>
              <a:ext cx="2240568" cy="113094"/>
            </a:xfrm>
            <a:custGeom>
              <a:avLst/>
              <a:gdLst/>
              <a:ahLst/>
              <a:cxnLst/>
              <a:rect l="l" t="t" r="r" b="b"/>
              <a:pathLst>
                <a:path w="34155" h="1724" extrusionOk="0">
                  <a:moveTo>
                    <a:pt x="1" y="0"/>
                  </a:moveTo>
                  <a:lnTo>
                    <a:pt x="1" y="1723"/>
                  </a:lnTo>
                  <a:lnTo>
                    <a:pt x="34154" y="1723"/>
                  </a:lnTo>
                  <a:lnTo>
                    <a:pt x="3415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527" name="Google Shape;527;p32"/>
            <p:cNvGrpSpPr/>
            <p:nvPr/>
          </p:nvGrpSpPr>
          <p:grpSpPr>
            <a:xfrm>
              <a:off x="8256246" y="249115"/>
              <a:ext cx="601489" cy="169267"/>
              <a:chOff x="2048572" y="3228800"/>
              <a:chExt cx="542175" cy="152575"/>
            </a:xfrm>
          </p:grpSpPr>
          <p:sp>
            <p:nvSpPr>
              <p:cNvPr id="528" name="Google Shape;528;p32"/>
              <p:cNvSpPr/>
              <p:nvPr/>
            </p:nvSpPr>
            <p:spPr>
              <a:xfrm>
                <a:off x="2438172" y="3228800"/>
                <a:ext cx="152575" cy="1525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9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9" y="6103"/>
                      <a:pt x="129" y="6103"/>
                    </a:cubicBezTo>
                    <a:lnTo>
                      <a:pt x="5976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29" name="Google Shape;529;p32"/>
              <p:cNvSpPr/>
              <p:nvPr/>
            </p:nvSpPr>
            <p:spPr>
              <a:xfrm>
                <a:off x="2248772" y="3228800"/>
                <a:ext cx="152575" cy="1525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9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7" y="6103"/>
                      <a:pt x="129" y="6103"/>
                    </a:cubicBezTo>
                    <a:lnTo>
                      <a:pt x="5976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30" name="Google Shape;530;p32"/>
              <p:cNvSpPr/>
              <p:nvPr/>
            </p:nvSpPr>
            <p:spPr>
              <a:xfrm>
                <a:off x="2048572" y="3228800"/>
                <a:ext cx="152575" cy="1525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8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8" y="6103"/>
                      <a:pt x="128" y="6103"/>
                    </a:cubicBezTo>
                    <a:lnTo>
                      <a:pt x="5975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31" name="Google Shape;531;p32"/>
              <p:cNvSpPr/>
              <p:nvPr/>
            </p:nvSpPr>
            <p:spPr>
              <a:xfrm>
                <a:off x="2272347" y="3252400"/>
                <a:ext cx="105400" cy="105400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4216" extrusionOk="0">
                    <a:moveTo>
                      <a:pt x="3916" y="300"/>
                    </a:moveTo>
                    <a:lnTo>
                      <a:pt x="3916" y="3916"/>
                    </a:lnTo>
                    <a:lnTo>
                      <a:pt x="300" y="3916"/>
                    </a:lnTo>
                    <a:lnTo>
                      <a:pt x="300" y="300"/>
                    </a:lnTo>
                    <a:close/>
                    <a:moveTo>
                      <a:pt x="151" y="0"/>
                    </a:moveTo>
                    <a:cubicBezTo>
                      <a:pt x="68" y="0"/>
                      <a:pt x="1" y="68"/>
                      <a:pt x="1" y="151"/>
                    </a:cubicBezTo>
                    <a:lnTo>
                      <a:pt x="1" y="4066"/>
                    </a:lnTo>
                    <a:cubicBezTo>
                      <a:pt x="1" y="4148"/>
                      <a:pt x="68" y="4215"/>
                      <a:pt x="151" y="4215"/>
                    </a:cubicBezTo>
                    <a:lnTo>
                      <a:pt x="4067" y="4215"/>
                    </a:lnTo>
                    <a:cubicBezTo>
                      <a:pt x="4149" y="4215"/>
                      <a:pt x="4216" y="4148"/>
                      <a:pt x="4216" y="4066"/>
                    </a:cubicBezTo>
                    <a:lnTo>
                      <a:pt x="4216" y="151"/>
                    </a:lnTo>
                    <a:cubicBezTo>
                      <a:pt x="4216" y="68"/>
                      <a:pt x="4149" y="0"/>
                      <a:pt x="40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32" name="Google Shape;532;p32"/>
              <p:cNvSpPr/>
              <p:nvPr/>
            </p:nvSpPr>
            <p:spPr>
              <a:xfrm>
                <a:off x="2456547" y="3248325"/>
                <a:ext cx="119100" cy="114400"/>
              </a:xfrm>
              <a:custGeom>
                <a:avLst/>
                <a:gdLst/>
                <a:ahLst/>
                <a:cxnLst/>
                <a:rect l="l" t="t" r="r" b="b"/>
                <a:pathLst>
                  <a:path w="4764" h="4576" extrusionOk="0">
                    <a:moveTo>
                      <a:pt x="140" y="0"/>
                    </a:moveTo>
                    <a:cubicBezTo>
                      <a:pt x="107" y="0"/>
                      <a:pt x="74" y="13"/>
                      <a:pt x="49" y="40"/>
                    </a:cubicBezTo>
                    <a:cubicBezTo>
                      <a:pt x="0" y="89"/>
                      <a:pt x="2" y="171"/>
                      <a:pt x="52" y="219"/>
                    </a:cubicBezTo>
                    <a:lnTo>
                      <a:pt x="4536" y="4539"/>
                    </a:lnTo>
                    <a:cubicBezTo>
                      <a:pt x="4559" y="4563"/>
                      <a:pt x="4591" y="4575"/>
                      <a:pt x="4624" y="4575"/>
                    </a:cubicBezTo>
                    <a:cubicBezTo>
                      <a:pt x="4656" y="4575"/>
                      <a:pt x="4691" y="4562"/>
                      <a:pt x="4714" y="4535"/>
                    </a:cubicBezTo>
                    <a:cubicBezTo>
                      <a:pt x="4764" y="4486"/>
                      <a:pt x="4762" y="4404"/>
                      <a:pt x="4712" y="4356"/>
                    </a:cubicBezTo>
                    <a:lnTo>
                      <a:pt x="228" y="35"/>
                    </a:lnTo>
                    <a:cubicBezTo>
                      <a:pt x="204" y="12"/>
                      <a:pt x="172" y="0"/>
                      <a:pt x="1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33" name="Google Shape;533;p32"/>
              <p:cNvSpPr/>
              <p:nvPr/>
            </p:nvSpPr>
            <p:spPr>
              <a:xfrm>
                <a:off x="2458547" y="3246275"/>
                <a:ext cx="115100" cy="11845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4738" extrusionOk="0">
                    <a:moveTo>
                      <a:pt x="4462" y="1"/>
                    </a:moveTo>
                    <a:cubicBezTo>
                      <a:pt x="4428" y="1"/>
                      <a:pt x="4395" y="14"/>
                      <a:pt x="4371" y="40"/>
                    </a:cubicBezTo>
                    <a:lnTo>
                      <a:pt x="50" y="4523"/>
                    </a:lnTo>
                    <a:cubicBezTo>
                      <a:pt x="1" y="4574"/>
                      <a:pt x="2" y="4654"/>
                      <a:pt x="53" y="4702"/>
                    </a:cubicBezTo>
                    <a:cubicBezTo>
                      <a:pt x="78" y="4726"/>
                      <a:pt x="109" y="4738"/>
                      <a:pt x="142" y="4738"/>
                    </a:cubicBezTo>
                    <a:cubicBezTo>
                      <a:pt x="175" y="4738"/>
                      <a:pt x="208" y="4726"/>
                      <a:pt x="233" y="4699"/>
                    </a:cubicBezTo>
                    <a:lnTo>
                      <a:pt x="4554" y="216"/>
                    </a:lnTo>
                    <a:cubicBezTo>
                      <a:pt x="4603" y="166"/>
                      <a:pt x="4600" y="84"/>
                      <a:pt x="4550" y="37"/>
                    </a:cubicBezTo>
                    <a:cubicBezTo>
                      <a:pt x="4525" y="13"/>
                      <a:pt x="4494" y="1"/>
                      <a:pt x="44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34" name="Google Shape;534;p32"/>
              <p:cNvSpPr/>
              <p:nvPr/>
            </p:nvSpPr>
            <p:spPr>
              <a:xfrm>
                <a:off x="2079072" y="3330525"/>
                <a:ext cx="95350" cy="6375"/>
              </a:xfrm>
              <a:custGeom>
                <a:avLst/>
                <a:gdLst/>
                <a:ahLst/>
                <a:cxnLst/>
                <a:rect l="l" t="t" r="r" b="b"/>
                <a:pathLst>
                  <a:path w="3814" h="255" extrusionOk="0">
                    <a:moveTo>
                      <a:pt x="128" y="1"/>
                    </a:moveTo>
                    <a:cubicBezTo>
                      <a:pt x="58" y="1"/>
                      <a:pt x="1" y="58"/>
                      <a:pt x="1" y="128"/>
                    </a:cubicBezTo>
                    <a:cubicBezTo>
                      <a:pt x="1" y="198"/>
                      <a:pt x="58" y="254"/>
                      <a:pt x="128" y="254"/>
                    </a:cubicBezTo>
                    <a:lnTo>
                      <a:pt x="3687" y="254"/>
                    </a:lnTo>
                    <a:cubicBezTo>
                      <a:pt x="3757" y="254"/>
                      <a:pt x="3814" y="198"/>
                      <a:pt x="3814" y="128"/>
                    </a:cubicBezTo>
                    <a:cubicBezTo>
                      <a:pt x="3814" y="58"/>
                      <a:pt x="3757" y="1"/>
                      <a:pt x="36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535" name="Google Shape;535;p32"/>
          <p:cNvSpPr/>
          <p:nvPr/>
        </p:nvSpPr>
        <p:spPr>
          <a:xfrm>
            <a:off x="0" y="4860750"/>
            <a:ext cx="9144000" cy="282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720000" y="1174500"/>
            <a:ext cx="77040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●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○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■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●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○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■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●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○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bel"/>
              <a:buChar char="■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7" r:id="rId2"/>
    <p:sldLayoutId id="2147483659" r:id="rId3"/>
    <p:sldLayoutId id="2147483673" r:id="rId4"/>
    <p:sldLayoutId id="2147483675" r:id="rId5"/>
    <p:sldLayoutId id="2147483676" r:id="rId6"/>
    <p:sldLayoutId id="2147483677" r:id="rId7"/>
    <p:sldLayoutId id="2147483678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8" name="Google Shape;548;p36"/>
          <p:cNvGrpSpPr/>
          <p:nvPr/>
        </p:nvGrpSpPr>
        <p:grpSpPr>
          <a:xfrm>
            <a:off x="5892801" y="3142827"/>
            <a:ext cx="2352080" cy="1286933"/>
            <a:chOff x="2856125" y="3505950"/>
            <a:chExt cx="1839725" cy="1237000"/>
          </a:xfrm>
        </p:grpSpPr>
        <p:sp>
          <p:nvSpPr>
            <p:cNvPr id="549" name="Google Shape;549;p36"/>
            <p:cNvSpPr/>
            <p:nvPr/>
          </p:nvSpPr>
          <p:spPr>
            <a:xfrm>
              <a:off x="2856125" y="3505950"/>
              <a:ext cx="1839675" cy="1236950"/>
            </a:xfrm>
            <a:custGeom>
              <a:avLst/>
              <a:gdLst/>
              <a:ahLst/>
              <a:cxnLst/>
              <a:rect l="l" t="t" r="r" b="b"/>
              <a:pathLst>
                <a:path w="73587" h="49478" extrusionOk="0">
                  <a:moveTo>
                    <a:pt x="0" y="1"/>
                  </a:moveTo>
                  <a:lnTo>
                    <a:pt x="0" y="49478"/>
                  </a:lnTo>
                  <a:lnTo>
                    <a:pt x="73587" y="49478"/>
                  </a:lnTo>
                  <a:lnTo>
                    <a:pt x="73587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50" name="Google Shape;550;p36"/>
            <p:cNvSpPr/>
            <p:nvPr/>
          </p:nvSpPr>
          <p:spPr>
            <a:xfrm>
              <a:off x="4626550" y="3506000"/>
              <a:ext cx="69300" cy="1236950"/>
            </a:xfrm>
            <a:custGeom>
              <a:avLst/>
              <a:gdLst/>
              <a:ahLst/>
              <a:cxnLst/>
              <a:rect l="l" t="t" r="r" b="b"/>
              <a:pathLst>
                <a:path w="2772" h="49478" extrusionOk="0">
                  <a:moveTo>
                    <a:pt x="0" y="0"/>
                  </a:moveTo>
                  <a:lnTo>
                    <a:pt x="0" y="49477"/>
                  </a:lnTo>
                  <a:lnTo>
                    <a:pt x="2771" y="49477"/>
                  </a:lnTo>
                  <a:lnTo>
                    <a:pt x="2771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149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51" name="Google Shape;551;p36"/>
            <p:cNvSpPr/>
            <p:nvPr/>
          </p:nvSpPr>
          <p:spPr>
            <a:xfrm>
              <a:off x="2856150" y="3506000"/>
              <a:ext cx="1839700" cy="155100"/>
            </a:xfrm>
            <a:custGeom>
              <a:avLst/>
              <a:gdLst/>
              <a:ahLst/>
              <a:cxnLst/>
              <a:rect l="l" t="t" r="r" b="b"/>
              <a:pathLst>
                <a:path w="73588" h="6204" extrusionOk="0">
                  <a:moveTo>
                    <a:pt x="1" y="0"/>
                  </a:moveTo>
                  <a:lnTo>
                    <a:pt x="1" y="6204"/>
                  </a:lnTo>
                  <a:lnTo>
                    <a:pt x="73587" y="6204"/>
                  </a:lnTo>
                  <a:lnTo>
                    <a:pt x="73587" y="0"/>
                  </a:lnTo>
                  <a:close/>
                </a:path>
              </a:pathLst>
            </a:custGeom>
            <a:solidFill>
              <a:schemeClr val="accent3"/>
            </a:solidFill>
            <a:ln w="7125" cap="flat" cmpd="sng">
              <a:solidFill>
                <a:schemeClr val="dk1"/>
              </a:solidFill>
              <a:prstDash val="solid"/>
              <a:miter lim="149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52" name="Google Shape;552;p36"/>
            <p:cNvSpPr/>
            <p:nvPr/>
          </p:nvSpPr>
          <p:spPr>
            <a:xfrm>
              <a:off x="4626550" y="4380475"/>
              <a:ext cx="69300" cy="283025"/>
            </a:xfrm>
            <a:custGeom>
              <a:avLst/>
              <a:gdLst/>
              <a:ahLst/>
              <a:cxnLst/>
              <a:rect l="l" t="t" r="r" b="b"/>
              <a:pathLst>
                <a:path w="2772" h="11321" extrusionOk="0">
                  <a:moveTo>
                    <a:pt x="0" y="1"/>
                  </a:moveTo>
                  <a:lnTo>
                    <a:pt x="0" y="11320"/>
                  </a:lnTo>
                  <a:lnTo>
                    <a:pt x="2771" y="11320"/>
                  </a:lnTo>
                  <a:lnTo>
                    <a:pt x="2771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149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53" name="Google Shape;553;p36"/>
            <p:cNvSpPr/>
            <p:nvPr/>
          </p:nvSpPr>
          <p:spPr>
            <a:xfrm>
              <a:off x="4626550" y="4359050"/>
              <a:ext cx="69300" cy="283050"/>
            </a:xfrm>
            <a:custGeom>
              <a:avLst/>
              <a:gdLst/>
              <a:ahLst/>
              <a:cxnLst/>
              <a:rect l="l" t="t" r="r" b="b"/>
              <a:pathLst>
                <a:path w="2772" h="11322" extrusionOk="0">
                  <a:moveTo>
                    <a:pt x="0" y="1"/>
                  </a:moveTo>
                  <a:lnTo>
                    <a:pt x="0" y="11322"/>
                  </a:lnTo>
                  <a:lnTo>
                    <a:pt x="2771" y="11322"/>
                  </a:lnTo>
                  <a:lnTo>
                    <a:pt x="2771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149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54" name="Google Shape;554;p36"/>
            <p:cNvSpPr/>
            <p:nvPr/>
          </p:nvSpPr>
          <p:spPr>
            <a:xfrm>
              <a:off x="2927475" y="3562000"/>
              <a:ext cx="853875" cy="43100"/>
            </a:xfrm>
            <a:custGeom>
              <a:avLst/>
              <a:gdLst/>
              <a:ahLst/>
              <a:cxnLst/>
              <a:rect l="l" t="t" r="r" b="b"/>
              <a:pathLst>
                <a:path w="34155" h="1724" extrusionOk="0">
                  <a:moveTo>
                    <a:pt x="1" y="1"/>
                  </a:moveTo>
                  <a:lnTo>
                    <a:pt x="1" y="1723"/>
                  </a:lnTo>
                  <a:lnTo>
                    <a:pt x="34154" y="1723"/>
                  </a:lnTo>
                  <a:lnTo>
                    <a:pt x="34154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E38D33C-C950-443B-9267-146837878D12}"/>
              </a:ext>
            </a:extLst>
          </p:cNvPr>
          <p:cNvSpPr txBox="1"/>
          <p:nvPr/>
        </p:nvSpPr>
        <p:spPr>
          <a:xfrm>
            <a:off x="917839" y="1666325"/>
            <a:ext cx="71538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Разработка приложения по подаче, обработке и оформлению рационализаторских предложений</a:t>
            </a:r>
            <a:endParaRPr lang="ru-RU" sz="2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D110A8-A19E-4412-8661-24F50CC61340}"/>
              </a:ext>
            </a:extLst>
          </p:cNvPr>
          <p:cNvSpPr txBox="1"/>
          <p:nvPr/>
        </p:nvSpPr>
        <p:spPr>
          <a:xfrm>
            <a:off x="2036618" y="3021430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ИХТИ ВО ФГБОУ УГНТУ в г.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Стерлитамаке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FFE728-D88A-40C0-A58E-487CA0A70EB9}"/>
              </a:ext>
            </a:extLst>
          </p:cNvPr>
          <p:cNvSpPr txBox="1"/>
          <p:nvPr/>
        </p:nvSpPr>
        <p:spPr>
          <a:xfrm>
            <a:off x="5984022" y="3513031"/>
            <a:ext cx="20516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Халмурзин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Т.М.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ИХТИ УГНТУ в  г. Стерлитамаке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25BDA9-38FC-4D0C-A600-526F5B05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255">
            <a:off x="2370892" y="-325206"/>
            <a:ext cx="4049700" cy="1152300"/>
          </a:xfrm>
        </p:spPr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B03D8F-CEA7-4820-9F64-0A1EC15D20DB}"/>
              </a:ext>
            </a:extLst>
          </p:cNvPr>
          <p:cNvSpPr txBox="1"/>
          <p:nvPr/>
        </p:nvSpPr>
        <p:spPr>
          <a:xfrm>
            <a:off x="766393" y="1463570"/>
            <a:ext cx="8160327" cy="786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fontAlgn="auto" hangingPunct="1">
              <a:lnSpc>
                <a:spcPct val="150000"/>
              </a:lnSpc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автоматизировать рационализаторскую деятельность на предприятиях;	привлекать сотрудников к решению общих задач;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5BE7AC-E8DD-4BCC-9C28-582FBE139E00}"/>
              </a:ext>
            </a:extLst>
          </p:cNvPr>
          <p:cNvSpPr txBox="1"/>
          <p:nvPr/>
        </p:nvSpPr>
        <p:spPr>
          <a:xfrm>
            <a:off x="720435" y="3291061"/>
            <a:ext cx="5809058" cy="417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fontAlgn="auto" hangingPunct="1">
              <a:lnSpc>
                <a:spcPct val="150000"/>
              </a:lnSpc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применять методики теории решения изобретательских задач;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E3CF8B-60E3-48EC-B977-82FDD6A29E39}"/>
              </a:ext>
            </a:extLst>
          </p:cNvPr>
          <p:cNvSpPr txBox="1"/>
          <p:nvPr/>
        </p:nvSpPr>
        <p:spPr>
          <a:xfrm>
            <a:off x="720435" y="2482584"/>
            <a:ext cx="5382338" cy="417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fontAlgn="auto" hangingPunct="1">
              <a:lnSpc>
                <a:spcPct val="150000"/>
              </a:lnSpc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учитывать объекты интеллектуальной собственности.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6" name="Google Shape;597;p38">
            <a:extLst>
              <a:ext uri="{FF2B5EF4-FFF2-40B4-BE49-F238E27FC236}">
                <a16:creationId xmlns:a16="http://schemas.microsoft.com/office/drawing/2014/main" id="{9222D7E7-E926-4E59-BC66-3514F3E9ACBC}"/>
              </a:ext>
            </a:extLst>
          </p:cNvPr>
          <p:cNvGrpSpPr/>
          <p:nvPr/>
        </p:nvGrpSpPr>
        <p:grpSpPr>
          <a:xfrm>
            <a:off x="155480" y="1586814"/>
            <a:ext cx="523393" cy="540267"/>
            <a:chOff x="7472875" y="2543800"/>
            <a:chExt cx="672182" cy="693853"/>
          </a:xfrm>
        </p:grpSpPr>
        <p:sp>
          <p:nvSpPr>
            <p:cNvPr id="17" name="Google Shape;598;p38">
              <a:extLst>
                <a:ext uri="{FF2B5EF4-FFF2-40B4-BE49-F238E27FC236}">
                  <a16:creationId xmlns:a16="http://schemas.microsoft.com/office/drawing/2014/main" id="{140E7EAD-C55E-480D-9F57-D69AB197D448}"/>
                </a:ext>
              </a:extLst>
            </p:cNvPr>
            <p:cNvSpPr/>
            <p:nvPr/>
          </p:nvSpPr>
          <p:spPr>
            <a:xfrm>
              <a:off x="7472875" y="2543800"/>
              <a:ext cx="672082" cy="693853"/>
            </a:xfrm>
            <a:custGeom>
              <a:avLst/>
              <a:gdLst/>
              <a:ahLst/>
              <a:cxnLst/>
              <a:rect l="l" t="t" r="r" b="b"/>
              <a:pathLst>
                <a:path w="107835" h="32355" extrusionOk="0">
                  <a:moveTo>
                    <a:pt x="1" y="0"/>
                  </a:moveTo>
                  <a:lnTo>
                    <a:pt x="1" y="32355"/>
                  </a:lnTo>
                  <a:lnTo>
                    <a:pt x="107835" y="32355"/>
                  </a:lnTo>
                  <a:lnTo>
                    <a:pt x="107835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99;p38">
              <a:extLst>
                <a:ext uri="{FF2B5EF4-FFF2-40B4-BE49-F238E27FC236}">
                  <a16:creationId xmlns:a16="http://schemas.microsoft.com/office/drawing/2014/main" id="{AD25DC55-DDCE-416E-B947-4F83E2006DEA}"/>
                </a:ext>
              </a:extLst>
            </p:cNvPr>
            <p:cNvSpPr/>
            <p:nvPr/>
          </p:nvSpPr>
          <p:spPr>
            <a:xfrm>
              <a:off x="7472975" y="2543825"/>
              <a:ext cx="672082" cy="68419"/>
            </a:xfrm>
            <a:custGeom>
              <a:avLst/>
              <a:gdLst/>
              <a:ahLst/>
              <a:cxnLst/>
              <a:rect l="l" t="t" r="r" b="b"/>
              <a:pathLst>
                <a:path w="107835" h="6203" extrusionOk="0">
                  <a:moveTo>
                    <a:pt x="1" y="1"/>
                  </a:moveTo>
                  <a:lnTo>
                    <a:pt x="1" y="6203"/>
                  </a:lnTo>
                  <a:lnTo>
                    <a:pt x="107835" y="6203"/>
                  </a:lnTo>
                  <a:lnTo>
                    <a:pt x="10783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miter lim="149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" name="Google Shape;600;p38">
            <a:extLst>
              <a:ext uri="{FF2B5EF4-FFF2-40B4-BE49-F238E27FC236}">
                <a16:creationId xmlns:a16="http://schemas.microsoft.com/office/drawing/2014/main" id="{B25A2CE3-B78C-4BA5-9E28-ACDADCFD5C46}"/>
              </a:ext>
            </a:extLst>
          </p:cNvPr>
          <p:cNvSpPr txBox="1">
            <a:spLocks/>
          </p:cNvSpPr>
          <p:nvPr/>
        </p:nvSpPr>
        <p:spPr>
          <a:xfrm rot="1210">
            <a:off x="67816" y="1641451"/>
            <a:ext cx="698643" cy="540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1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9pPr>
          </a:lstStyle>
          <a:p>
            <a:r>
              <a:rPr lang="en" sz="2000" dirty="0"/>
              <a:t>1</a:t>
            </a:r>
          </a:p>
        </p:txBody>
      </p:sp>
      <p:grpSp>
        <p:nvGrpSpPr>
          <p:cNvPr id="20" name="Google Shape;590;p38">
            <a:extLst>
              <a:ext uri="{FF2B5EF4-FFF2-40B4-BE49-F238E27FC236}">
                <a16:creationId xmlns:a16="http://schemas.microsoft.com/office/drawing/2014/main" id="{E3903F16-CB38-4D54-AC33-A76DCDA79FCF}"/>
              </a:ext>
            </a:extLst>
          </p:cNvPr>
          <p:cNvGrpSpPr/>
          <p:nvPr/>
        </p:nvGrpSpPr>
        <p:grpSpPr>
          <a:xfrm>
            <a:off x="155316" y="2438896"/>
            <a:ext cx="523401" cy="540275"/>
            <a:chOff x="7472875" y="2543800"/>
            <a:chExt cx="672182" cy="693853"/>
          </a:xfrm>
        </p:grpSpPr>
        <p:sp>
          <p:nvSpPr>
            <p:cNvPr id="21" name="Google Shape;591;p38">
              <a:extLst>
                <a:ext uri="{FF2B5EF4-FFF2-40B4-BE49-F238E27FC236}">
                  <a16:creationId xmlns:a16="http://schemas.microsoft.com/office/drawing/2014/main" id="{C358FE46-A449-440A-8F2A-C33C891FFF53}"/>
                </a:ext>
              </a:extLst>
            </p:cNvPr>
            <p:cNvSpPr/>
            <p:nvPr/>
          </p:nvSpPr>
          <p:spPr>
            <a:xfrm>
              <a:off x="7472875" y="2543800"/>
              <a:ext cx="672082" cy="693853"/>
            </a:xfrm>
            <a:custGeom>
              <a:avLst/>
              <a:gdLst/>
              <a:ahLst/>
              <a:cxnLst/>
              <a:rect l="l" t="t" r="r" b="b"/>
              <a:pathLst>
                <a:path w="107835" h="32355" extrusionOk="0">
                  <a:moveTo>
                    <a:pt x="1" y="0"/>
                  </a:moveTo>
                  <a:lnTo>
                    <a:pt x="1" y="32355"/>
                  </a:lnTo>
                  <a:lnTo>
                    <a:pt x="107835" y="32355"/>
                  </a:lnTo>
                  <a:lnTo>
                    <a:pt x="107835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92;p38">
              <a:extLst>
                <a:ext uri="{FF2B5EF4-FFF2-40B4-BE49-F238E27FC236}">
                  <a16:creationId xmlns:a16="http://schemas.microsoft.com/office/drawing/2014/main" id="{05EFD218-D870-4FF7-8913-0D86E970D6BD}"/>
                </a:ext>
              </a:extLst>
            </p:cNvPr>
            <p:cNvSpPr/>
            <p:nvPr/>
          </p:nvSpPr>
          <p:spPr>
            <a:xfrm>
              <a:off x="7472975" y="2543825"/>
              <a:ext cx="672082" cy="68419"/>
            </a:xfrm>
            <a:custGeom>
              <a:avLst/>
              <a:gdLst/>
              <a:ahLst/>
              <a:cxnLst/>
              <a:rect l="l" t="t" r="r" b="b"/>
              <a:pathLst>
                <a:path w="107835" h="6203" extrusionOk="0">
                  <a:moveTo>
                    <a:pt x="1" y="1"/>
                  </a:moveTo>
                  <a:lnTo>
                    <a:pt x="1" y="6203"/>
                  </a:lnTo>
                  <a:lnTo>
                    <a:pt x="107835" y="6203"/>
                  </a:lnTo>
                  <a:lnTo>
                    <a:pt x="10783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miter lim="149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590;p38">
            <a:extLst>
              <a:ext uri="{FF2B5EF4-FFF2-40B4-BE49-F238E27FC236}">
                <a16:creationId xmlns:a16="http://schemas.microsoft.com/office/drawing/2014/main" id="{2B75B1A0-51D5-4483-AFDC-BED0DCD16480}"/>
              </a:ext>
            </a:extLst>
          </p:cNvPr>
          <p:cNvGrpSpPr/>
          <p:nvPr/>
        </p:nvGrpSpPr>
        <p:grpSpPr>
          <a:xfrm>
            <a:off x="155316" y="3261754"/>
            <a:ext cx="523401" cy="540275"/>
            <a:chOff x="7472875" y="2543800"/>
            <a:chExt cx="672182" cy="693853"/>
          </a:xfrm>
        </p:grpSpPr>
        <p:sp>
          <p:nvSpPr>
            <p:cNvPr id="24" name="Google Shape;591;p38">
              <a:extLst>
                <a:ext uri="{FF2B5EF4-FFF2-40B4-BE49-F238E27FC236}">
                  <a16:creationId xmlns:a16="http://schemas.microsoft.com/office/drawing/2014/main" id="{BFDC4C7F-39DF-4AF6-ACE0-527D690760E9}"/>
                </a:ext>
              </a:extLst>
            </p:cNvPr>
            <p:cNvSpPr/>
            <p:nvPr/>
          </p:nvSpPr>
          <p:spPr>
            <a:xfrm>
              <a:off x="7472875" y="2543800"/>
              <a:ext cx="672082" cy="693853"/>
            </a:xfrm>
            <a:custGeom>
              <a:avLst/>
              <a:gdLst/>
              <a:ahLst/>
              <a:cxnLst/>
              <a:rect l="l" t="t" r="r" b="b"/>
              <a:pathLst>
                <a:path w="107835" h="32355" extrusionOk="0">
                  <a:moveTo>
                    <a:pt x="1" y="0"/>
                  </a:moveTo>
                  <a:lnTo>
                    <a:pt x="1" y="32355"/>
                  </a:lnTo>
                  <a:lnTo>
                    <a:pt x="107835" y="32355"/>
                  </a:lnTo>
                  <a:lnTo>
                    <a:pt x="107835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92;p38">
              <a:extLst>
                <a:ext uri="{FF2B5EF4-FFF2-40B4-BE49-F238E27FC236}">
                  <a16:creationId xmlns:a16="http://schemas.microsoft.com/office/drawing/2014/main" id="{A3A85C1D-D69B-47B5-A6A4-3E6F80CAA3A0}"/>
                </a:ext>
              </a:extLst>
            </p:cNvPr>
            <p:cNvSpPr/>
            <p:nvPr/>
          </p:nvSpPr>
          <p:spPr>
            <a:xfrm>
              <a:off x="7472975" y="2543825"/>
              <a:ext cx="672082" cy="68419"/>
            </a:xfrm>
            <a:custGeom>
              <a:avLst/>
              <a:gdLst/>
              <a:ahLst/>
              <a:cxnLst/>
              <a:rect l="l" t="t" r="r" b="b"/>
              <a:pathLst>
                <a:path w="107835" h="6203" extrusionOk="0">
                  <a:moveTo>
                    <a:pt x="1" y="1"/>
                  </a:moveTo>
                  <a:lnTo>
                    <a:pt x="1" y="6203"/>
                  </a:lnTo>
                  <a:lnTo>
                    <a:pt x="107835" y="6203"/>
                  </a:lnTo>
                  <a:lnTo>
                    <a:pt x="10783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miter lim="149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600;p38">
            <a:extLst>
              <a:ext uri="{FF2B5EF4-FFF2-40B4-BE49-F238E27FC236}">
                <a16:creationId xmlns:a16="http://schemas.microsoft.com/office/drawing/2014/main" id="{68A4D49C-0BCF-4C9B-9CBF-496F1F55C359}"/>
              </a:ext>
            </a:extLst>
          </p:cNvPr>
          <p:cNvSpPr txBox="1">
            <a:spLocks/>
          </p:cNvSpPr>
          <p:nvPr/>
        </p:nvSpPr>
        <p:spPr>
          <a:xfrm rot="1210">
            <a:off x="67655" y="2450180"/>
            <a:ext cx="698643" cy="540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1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9pPr>
          </a:lstStyle>
          <a:p>
            <a:r>
              <a:rPr lang="ru-RU" sz="2000" dirty="0"/>
              <a:t>2</a:t>
            </a:r>
            <a:endParaRPr lang="en" sz="2000" dirty="0"/>
          </a:p>
        </p:txBody>
      </p:sp>
      <p:sp>
        <p:nvSpPr>
          <p:cNvPr id="29" name="Google Shape;600;p38">
            <a:extLst>
              <a:ext uri="{FF2B5EF4-FFF2-40B4-BE49-F238E27FC236}">
                <a16:creationId xmlns:a16="http://schemas.microsoft.com/office/drawing/2014/main" id="{5DD593E8-BAA6-4DE8-8A3B-BD970979E501}"/>
              </a:ext>
            </a:extLst>
          </p:cNvPr>
          <p:cNvSpPr txBox="1">
            <a:spLocks/>
          </p:cNvSpPr>
          <p:nvPr/>
        </p:nvSpPr>
        <p:spPr>
          <a:xfrm rot="1210">
            <a:off x="67654" y="3316476"/>
            <a:ext cx="698643" cy="540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1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9pPr>
          </a:lstStyle>
          <a:p>
            <a:r>
              <a:rPr lang="ru-RU" sz="2000" dirty="0"/>
              <a:t>3</a:t>
            </a:r>
            <a:endParaRPr lang="en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CA1202-B940-42BE-A869-22A2DC3EF4C6}"/>
              </a:ext>
            </a:extLst>
          </p:cNvPr>
          <p:cNvSpPr txBox="1"/>
          <p:nvPr/>
        </p:nvSpPr>
        <p:spPr>
          <a:xfrm>
            <a:off x="165396" y="976589"/>
            <a:ext cx="65533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Создать программное обеспечение, сочетающее в себе возможности: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C478D4-2CD5-4B22-8A01-AB0E1B62E2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38" t="6321" r="8262" b="8082"/>
          <a:stretch/>
        </p:blipFill>
        <p:spPr>
          <a:xfrm>
            <a:off x="6571211" y="2315564"/>
            <a:ext cx="2099380" cy="226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2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571;p37">
            <a:extLst>
              <a:ext uri="{FF2B5EF4-FFF2-40B4-BE49-F238E27FC236}">
                <a16:creationId xmlns:a16="http://schemas.microsoft.com/office/drawing/2014/main" id="{5F438912-0FCE-4586-83AA-22317CC271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6979934"/>
              </p:ext>
            </p:extLst>
          </p:nvPr>
        </p:nvGraphicFramePr>
        <p:xfrm>
          <a:off x="1158240" y="1591733"/>
          <a:ext cx="6810563" cy="2261471"/>
        </p:xfrm>
        <a:graphic>
          <a:graphicData uri="http://schemas.openxmlformats.org/drawingml/2006/table">
            <a:tbl>
              <a:tblPr>
                <a:noFill/>
                <a:tableStyleId>{3DA5A1E6-C6C1-4508-9EEC-988BDCB42DF9}</a:tableStyleId>
              </a:tblPr>
              <a:tblGrid>
                <a:gridCol w="6810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906">
                <a:tc>
                  <a:txBody>
                    <a:bodyPr/>
                    <a:lstStyle/>
                    <a:p>
                      <a:pPr marL="285750" lvl="0" indent="-285750" hangingPunct="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Проведен сравнительный анализ существующих систем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969">
                <a:tc>
                  <a:txBody>
                    <a:bodyPr/>
                    <a:lstStyle/>
                    <a:p>
                      <a:pPr marL="285750" lvl="0" indent="-285750" hangingPunct="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Определили необходимые критерии и требования для работы системы;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0298">
                <a:tc>
                  <a:txBody>
                    <a:bodyPr/>
                    <a:lstStyle/>
                    <a:p>
                      <a:pPr marL="285750" lvl="0" indent="-285750" hangingPunct="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Изучены факторы, влияющие на эффективную и производительную работу мобильного приложения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0298">
                <a:tc>
                  <a:txBody>
                    <a:bodyPr/>
                    <a:lstStyle/>
                    <a:p>
                      <a:pPr marL="285750" lvl="0" indent="-285750" hangingPunct="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Найдено оптимальное решение и разработано приложение по подаче, обработке и оформлению рационализаторских предложений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6579E4A9-D2E7-47E1-ACA1-D41600AAD92D}"/>
              </a:ext>
            </a:extLst>
          </p:cNvPr>
          <p:cNvSpPr txBox="1">
            <a:spLocks/>
          </p:cNvSpPr>
          <p:nvPr/>
        </p:nvSpPr>
        <p:spPr>
          <a:xfrm>
            <a:off x="1402930" y="390552"/>
            <a:ext cx="6338138" cy="747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ybody"/>
              <a:buNone/>
              <a:defRPr sz="3000" b="0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9pPr>
          </a:lstStyle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0FF111-A851-4508-AD0C-8EE6BDD52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7344" y="512472"/>
            <a:ext cx="1424701" cy="142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474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982;p48">
            <a:extLst>
              <a:ext uri="{FF2B5EF4-FFF2-40B4-BE49-F238E27FC236}">
                <a16:creationId xmlns:a16="http://schemas.microsoft.com/office/drawing/2014/main" id="{B514E900-0F36-43D0-A061-350FEF378F93}"/>
              </a:ext>
            </a:extLst>
          </p:cNvPr>
          <p:cNvGrpSpPr/>
          <p:nvPr/>
        </p:nvGrpSpPr>
        <p:grpSpPr>
          <a:xfrm>
            <a:off x="0" y="0"/>
            <a:ext cx="9151411" cy="4866350"/>
            <a:chOff x="4759822" y="533345"/>
            <a:chExt cx="3832871" cy="1855988"/>
          </a:xfrm>
        </p:grpSpPr>
        <p:sp>
          <p:nvSpPr>
            <p:cNvPr id="19" name="Google Shape;983;p48">
              <a:extLst>
                <a:ext uri="{FF2B5EF4-FFF2-40B4-BE49-F238E27FC236}">
                  <a16:creationId xmlns:a16="http://schemas.microsoft.com/office/drawing/2014/main" id="{24938A19-76FF-4416-9CDE-BD2EF95CEB62}"/>
                </a:ext>
              </a:extLst>
            </p:cNvPr>
            <p:cNvSpPr/>
            <p:nvPr/>
          </p:nvSpPr>
          <p:spPr>
            <a:xfrm>
              <a:off x="4762933" y="540002"/>
              <a:ext cx="3829760" cy="1849331"/>
            </a:xfrm>
            <a:custGeom>
              <a:avLst/>
              <a:gdLst/>
              <a:ahLst/>
              <a:cxnLst/>
              <a:rect l="l" t="t" r="r" b="b"/>
              <a:pathLst>
                <a:path w="107835" h="32355" extrusionOk="0">
                  <a:moveTo>
                    <a:pt x="1" y="0"/>
                  </a:moveTo>
                  <a:lnTo>
                    <a:pt x="1" y="32355"/>
                  </a:lnTo>
                  <a:lnTo>
                    <a:pt x="107835" y="32355"/>
                  </a:lnTo>
                  <a:lnTo>
                    <a:pt x="10783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" name="Google Shape;984;p48">
              <a:extLst>
                <a:ext uri="{FF2B5EF4-FFF2-40B4-BE49-F238E27FC236}">
                  <a16:creationId xmlns:a16="http://schemas.microsoft.com/office/drawing/2014/main" id="{D574374F-6E6B-45CF-93BA-02C60E0E222F}"/>
                </a:ext>
              </a:extLst>
            </p:cNvPr>
            <p:cNvSpPr/>
            <p:nvPr/>
          </p:nvSpPr>
          <p:spPr>
            <a:xfrm>
              <a:off x="4759822" y="540002"/>
              <a:ext cx="3829760" cy="77765"/>
            </a:xfrm>
            <a:custGeom>
              <a:avLst/>
              <a:gdLst/>
              <a:ahLst/>
              <a:cxnLst/>
              <a:rect l="l" t="t" r="r" b="b"/>
              <a:pathLst>
                <a:path w="107835" h="6203" extrusionOk="0">
                  <a:moveTo>
                    <a:pt x="1" y="1"/>
                  </a:moveTo>
                  <a:lnTo>
                    <a:pt x="1" y="6203"/>
                  </a:lnTo>
                  <a:lnTo>
                    <a:pt x="107835" y="6203"/>
                  </a:lnTo>
                  <a:lnTo>
                    <a:pt x="107835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6"/>
              </a:solidFill>
              <a:prstDash val="solid"/>
              <a:miter lim="149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85;p48">
              <a:extLst>
                <a:ext uri="{FF2B5EF4-FFF2-40B4-BE49-F238E27FC236}">
                  <a16:creationId xmlns:a16="http://schemas.microsoft.com/office/drawing/2014/main" id="{D0A0A8B9-9712-4C89-992B-70C1734D6CE6}"/>
                </a:ext>
              </a:extLst>
            </p:cNvPr>
            <p:cNvSpPr/>
            <p:nvPr/>
          </p:nvSpPr>
          <p:spPr>
            <a:xfrm>
              <a:off x="4823579" y="556070"/>
              <a:ext cx="877496" cy="48496"/>
            </a:xfrm>
            <a:custGeom>
              <a:avLst/>
              <a:gdLst/>
              <a:ahLst/>
              <a:cxnLst/>
              <a:rect l="l" t="t" r="r" b="b"/>
              <a:pathLst>
                <a:path w="34155" h="1724" extrusionOk="0">
                  <a:moveTo>
                    <a:pt x="1" y="0"/>
                  </a:moveTo>
                  <a:lnTo>
                    <a:pt x="1" y="1723"/>
                  </a:lnTo>
                  <a:lnTo>
                    <a:pt x="34154" y="1723"/>
                  </a:lnTo>
                  <a:lnTo>
                    <a:pt x="3415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" name="Google Shape;986;p48">
              <a:extLst>
                <a:ext uri="{FF2B5EF4-FFF2-40B4-BE49-F238E27FC236}">
                  <a16:creationId xmlns:a16="http://schemas.microsoft.com/office/drawing/2014/main" id="{247B6C2C-612F-4E05-AF74-ED7763E797FB}"/>
                </a:ext>
              </a:extLst>
            </p:cNvPr>
            <p:cNvGrpSpPr/>
            <p:nvPr/>
          </p:nvGrpSpPr>
          <p:grpSpPr>
            <a:xfrm>
              <a:off x="8231177" y="533345"/>
              <a:ext cx="311549" cy="85930"/>
              <a:chOff x="1569018" y="3155541"/>
              <a:chExt cx="553177" cy="152574"/>
            </a:xfrm>
          </p:grpSpPr>
          <p:sp>
            <p:nvSpPr>
              <p:cNvPr id="23" name="Google Shape;987;p48">
                <a:extLst>
                  <a:ext uri="{FF2B5EF4-FFF2-40B4-BE49-F238E27FC236}">
                    <a16:creationId xmlns:a16="http://schemas.microsoft.com/office/drawing/2014/main" id="{266B3516-E8FD-4C38-8401-9B87D23E7BB8}"/>
                  </a:ext>
                </a:extLst>
              </p:cNvPr>
              <p:cNvSpPr/>
              <p:nvPr/>
            </p:nvSpPr>
            <p:spPr>
              <a:xfrm>
                <a:off x="1969620" y="3155541"/>
                <a:ext cx="152575" cy="152574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9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9" y="6103"/>
                      <a:pt x="129" y="6103"/>
                    </a:cubicBezTo>
                    <a:lnTo>
                      <a:pt x="5976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solidFill>
                  <a:schemeClr val="accent6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988;p48">
                <a:extLst>
                  <a:ext uri="{FF2B5EF4-FFF2-40B4-BE49-F238E27FC236}">
                    <a16:creationId xmlns:a16="http://schemas.microsoft.com/office/drawing/2014/main" id="{61EFBAF6-5686-45F5-881E-404DC23BADDE}"/>
                  </a:ext>
                </a:extLst>
              </p:cNvPr>
              <p:cNvSpPr/>
              <p:nvPr/>
            </p:nvSpPr>
            <p:spPr>
              <a:xfrm>
                <a:off x="1765300" y="3164706"/>
                <a:ext cx="137278" cy="138078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9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7" y="6103"/>
                      <a:pt x="129" y="6103"/>
                    </a:cubicBezTo>
                    <a:lnTo>
                      <a:pt x="5976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solidFill>
                  <a:schemeClr val="accent6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989;p48">
                <a:extLst>
                  <a:ext uri="{FF2B5EF4-FFF2-40B4-BE49-F238E27FC236}">
                    <a16:creationId xmlns:a16="http://schemas.microsoft.com/office/drawing/2014/main" id="{5E511659-7382-4F60-B069-39FACD2D2196}"/>
                  </a:ext>
                </a:extLst>
              </p:cNvPr>
              <p:cNvSpPr/>
              <p:nvPr/>
            </p:nvSpPr>
            <p:spPr>
              <a:xfrm>
                <a:off x="1569018" y="3167382"/>
                <a:ext cx="152575" cy="140733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8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8" y="6103"/>
                      <a:pt x="128" y="6103"/>
                    </a:cubicBezTo>
                    <a:lnTo>
                      <a:pt x="5975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solidFill>
                  <a:schemeClr val="accent6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990;p48">
                <a:extLst>
                  <a:ext uri="{FF2B5EF4-FFF2-40B4-BE49-F238E27FC236}">
                    <a16:creationId xmlns:a16="http://schemas.microsoft.com/office/drawing/2014/main" id="{BECE1589-CD10-48B3-A877-40E574AD063C}"/>
                  </a:ext>
                </a:extLst>
              </p:cNvPr>
              <p:cNvSpPr/>
              <p:nvPr/>
            </p:nvSpPr>
            <p:spPr>
              <a:xfrm>
                <a:off x="1788875" y="3188295"/>
                <a:ext cx="94833" cy="95385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4216" extrusionOk="0">
                    <a:moveTo>
                      <a:pt x="3916" y="300"/>
                    </a:moveTo>
                    <a:lnTo>
                      <a:pt x="3916" y="3916"/>
                    </a:lnTo>
                    <a:lnTo>
                      <a:pt x="300" y="3916"/>
                    </a:lnTo>
                    <a:lnTo>
                      <a:pt x="300" y="300"/>
                    </a:lnTo>
                    <a:close/>
                    <a:moveTo>
                      <a:pt x="151" y="0"/>
                    </a:moveTo>
                    <a:cubicBezTo>
                      <a:pt x="68" y="0"/>
                      <a:pt x="1" y="68"/>
                      <a:pt x="1" y="151"/>
                    </a:cubicBezTo>
                    <a:lnTo>
                      <a:pt x="1" y="4066"/>
                    </a:lnTo>
                    <a:cubicBezTo>
                      <a:pt x="1" y="4148"/>
                      <a:pt x="68" y="4215"/>
                      <a:pt x="151" y="4215"/>
                    </a:cubicBezTo>
                    <a:lnTo>
                      <a:pt x="4067" y="4215"/>
                    </a:lnTo>
                    <a:cubicBezTo>
                      <a:pt x="4149" y="4215"/>
                      <a:pt x="4216" y="4148"/>
                      <a:pt x="4216" y="4066"/>
                    </a:cubicBezTo>
                    <a:lnTo>
                      <a:pt x="4216" y="151"/>
                    </a:lnTo>
                    <a:cubicBezTo>
                      <a:pt x="4216" y="68"/>
                      <a:pt x="4149" y="0"/>
                      <a:pt x="40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solidFill>
                  <a:schemeClr val="accent6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991;p48">
                <a:extLst>
                  <a:ext uri="{FF2B5EF4-FFF2-40B4-BE49-F238E27FC236}">
                    <a16:creationId xmlns:a16="http://schemas.microsoft.com/office/drawing/2014/main" id="{3384AAEE-8359-4421-BD56-9FAA31D1CE09}"/>
                  </a:ext>
                </a:extLst>
              </p:cNvPr>
              <p:cNvSpPr/>
              <p:nvPr/>
            </p:nvSpPr>
            <p:spPr>
              <a:xfrm>
                <a:off x="1987995" y="3175109"/>
                <a:ext cx="119100" cy="114400"/>
              </a:xfrm>
              <a:custGeom>
                <a:avLst/>
                <a:gdLst/>
                <a:ahLst/>
                <a:cxnLst/>
                <a:rect l="l" t="t" r="r" b="b"/>
                <a:pathLst>
                  <a:path w="4764" h="4576" extrusionOk="0">
                    <a:moveTo>
                      <a:pt x="140" y="0"/>
                    </a:moveTo>
                    <a:cubicBezTo>
                      <a:pt x="107" y="0"/>
                      <a:pt x="74" y="13"/>
                      <a:pt x="49" y="40"/>
                    </a:cubicBezTo>
                    <a:cubicBezTo>
                      <a:pt x="0" y="89"/>
                      <a:pt x="2" y="171"/>
                      <a:pt x="52" y="219"/>
                    </a:cubicBezTo>
                    <a:lnTo>
                      <a:pt x="4536" y="4539"/>
                    </a:lnTo>
                    <a:cubicBezTo>
                      <a:pt x="4559" y="4563"/>
                      <a:pt x="4591" y="4575"/>
                      <a:pt x="4624" y="4575"/>
                    </a:cubicBezTo>
                    <a:cubicBezTo>
                      <a:pt x="4656" y="4575"/>
                      <a:pt x="4691" y="4562"/>
                      <a:pt x="4714" y="4535"/>
                    </a:cubicBezTo>
                    <a:cubicBezTo>
                      <a:pt x="4764" y="4486"/>
                      <a:pt x="4762" y="4404"/>
                      <a:pt x="4712" y="4356"/>
                    </a:cubicBezTo>
                    <a:lnTo>
                      <a:pt x="228" y="35"/>
                    </a:lnTo>
                    <a:cubicBezTo>
                      <a:pt x="204" y="12"/>
                      <a:pt x="172" y="0"/>
                      <a:pt x="1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solidFill>
                  <a:schemeClr val="accent6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992;p48">
                <a:extLst>
                  <a:ext uri="{FF2B5EF4-FFF2-40B4-BE49-F238E27FC236}">
                    <a16:creationId xmlns:a16="http://schemas.microsoft.com/office/drawing/2014/main" id="{C0598BCA-FCF8-486E-A437-239F18D5E41F}"/>
                  </a:ext>
                </a:extLst>
              </p:cNvPr>
              <p:cNvSpPr/>
              <p:nvPr/>
            </p:nvSpPr>
            <p:spPr>
              <a:xfrm>
                <a:off x="1987996" y="3173049"/>
                <a:ext cx="117100" cy="11440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4738" extrusionOk="0">
                    <a:moveTo>
                      <a:pt x="4462" y="1"/>
                    </a:moveTo>
                    <a:cubicBezTo>
                      <a:pt x="4428" y="1"/>
                      <a:pt x="4395" y="14"/>
                      <a:pt x="4371" y="40"/>
                    </a:cubicBezTo>
                    <a:lnTo>
                      <a:pt x="50" y="4523"/>
                    </a:lnTo>
                    <a:cubicBezTo>
                      <a:pt x="1" y="4574"/>
                      <a:pt x="2" y="4654"/>
                      <a:pt x="53" y="4702"/>
                    </a:cubicBezTo>
                    <a:cubicBezTo>
                      <a:pt x="78" y="4726"/>
                      <a:pt x="109" y="4738"/>
                      <a:pt x="142" y="4738"/>
                    </a:cubicBezTo>
                    <a:cubicBezTo>
                      <a:pt x="175" y="4738"/>
                      <a:pt x="208" y="4726"/>
                      <a:pt x="233" y="4699"/>
                    </a:cubicBezTo>
                    <a:lnTo>
                      <a:pt x="4554" y="216"/>
                    </a:lnTo>
                    <a:cubicBezTo>
                      <a:pt x="4603" y="166"/>
                      <a:pt x="4600" y="84"/>
                      <a:pt x="4550" y="37"/>
                    </a:cubicBezTo>
                    <a:cubicBezTo>
                      <a:pt x="4525" y="13"/>
                      <a:pt x="4494" y="1"/>
                      <a:pt x="44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solidFill>
                  <a:schemeClr val="accent6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3;p48">
                <a:extLst>
                  <a:ext uri="{FF2B5EF4-FFF2-40B4-BE49-F238E27FC236}">
                    <a16:creationId xmlns:a16="http://schemas.microsoft.com/office/drawing/2014/main" id="{BF2753B4-E40B-4BCC-90F3-9371521CAC07}"/>
                  </a:ext>
                </a:extLst>
              </p:cNvPr>
              <p:cNvSpPr/>
              <p:nvPr/>
            </p:nvSpPr>
            <p:spPr>
              <a:xfrm>
                <a:off x="1599518" y="3269108"/>
                <a:ext cx="95350" cy="6375"/>
              </a:xfrm>
              <a:custGeom>
                <a:avLst/>
                <a:gdLst/>
                <a:ahLst/>
                <a:cxnLst/>
                <a:rect l="l" t="t" r="r" b="b"/>
                <a:pathLst>
                  <a:path w="3814" h="255" extrusionOk="0">
                    <a:moveTo>
                      <a:pt x="128" y="1"/>
                    </a:moveTo>
                    <a:cubicBezTo>
                      <a:pt x="58" y="1"/>
                      <a:pt x="1" y="58"/>
                      <a:pt x="1" y="128"/>
                    </a:cubicBezTo>
                    <a:cubicBezTo>
                      <a:pt x="1" y="198"/>
                      <a:pt x="58" y="254"/>
                      <a:pt x="128" y="254"/>
                    </a:cubicBezTo>
                    <a:lnTo>
                      <a:pt x="3687" y="254"/>
                    </a:lnTo>
                    <a:cubicBezTo>
                      <a:pt x="3757" y="254"/>
                      <a:pt x="3814" y="198"/>
                      <a:pt x="3814" y="128"/>
                    </a:cubicBezTo>
                    <a:cubicBezTo>
                      <a:pt x="3814" y="58"/>
                      <a:pt x="3757" y="1"/>
                      <a:pt x="36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solidFill>
                  <a:schemeClr val="accent6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5C075CE7-BD84-4DED-BA0E-A36D7DAD6A29}"/>
              </a:ext>
            </a:extLst>
          </p:cNvPr>
          <p:cNvSpPr txBox="1"/>
          <p:nvPr/>
        </p:nvSpPr>
        <p:spPr>
          <a:xfrm>
            <a:off x="877262" y="353633"/>
            <a:ext cx="80222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 продукта на рынке поможет…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FA0485F-22EA-4FE1-AB29-E028DB499A0D}"/>
              </a:ext>
            </a:extLst>
          </p:cNvPr>
          <p:cNvSpPr txBox="1"/>
          <p:nvPr/>
        </p:nvSpPr>
        <p:spPr>
          <a:xfrm>
            <a:off x="925103" y="1736819"/>
            <a:ext cx="7926547" cy="1757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Достигнуть эффекта по повышению безопасности труда, оптимизации производственных и складских площадей, сокращение сроков изготовления продукции, повышение её качества.</a:t>
            </a:r>
            <a:br>
              <a:rPr lang="ru-RU" sz="16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Развить предприятия за счет использования творческого потенциала своих сотрудников.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1" name="Google Shape;672;p39">
            <a:extLst>
              <a:ext uri="{FF2B5EF4-FFF2-40B4-BE49-F238E27FC236}">
                <a16:creationId xmlns:a16="http://schemas.microsoft.com/office/drawing/2014/main" id="{2422A2F3-B2E9-466D-A8D2-18978C7D8B16}"/>
              </a:ext>
            </a:extLst>
          </p:cNvPr>
          <p:cNvGrpSpPr/>
          <p:nvPr/>
        </p:nvGrpSpPr>
        <p:grpSpPr>
          <a:xfrm>
            <a:off x="419984" y="1790618"/>
            <a:ext cx="505119" cy="300987"/>
            <a:chOff x="1427975" y="2651075"/>
            <a:chExt cx="413275" cy="233175"/>
          </a:xfrm>
        </p:grpSpPr>
        <p:sp>
          <p:nvSpPr>
            <p:cNvPr id="42" name="Google Shape;673;p39">
              <a:extLst>
                <a:ext uri="{FF2B5EF4-FFF2-40B4-BE49-F238E27FC236}">
                  <a16:creationId xmlns:a16="http://schemas.microsoft.com/office/drawing/2014/main" id="{FB142ACD-862F-48C2-958C-E6CA478C6FF8}"/>
                </a:ext>
              </a:extLst>
            </p:cNvPr>
            <p:cNvSpPr/>
            <p:nvPr/>
          </p:nvSpPr>
          <p:spPr>
            <a:xfrm>
              <a:off x="1427975" y="2651075"/>
              <a:ext cx="411450" cy="233175"/>
            </a:xfrm>
            <a:custGeom>
              <a:avLst/>
              <a:gdLst/>
              <a:ahLst/>
              <a:cxnLst/>
              <a:rect l="l" t="t" r="r" b="b"/>
              <a:pathLst>
                <a:path w="16458" h="9327" extrusionOk="0">
                  <a:moveTo>
                    <a:pt x="10662" y="1"/>
                  </a:moveTo>
                  <a:cubicBezTo>
                    <a:pt x="10392" y="1"/>
                    <a:pt x="10174" y="218"/>
                    <a:pt x="10174" y="487"/>
                  </a:cubicBezTo>
                  <a:lnTo>
                    <a:pt x="10174" y="1297"/>
                  </a:lnTo>
                  <a:lnTo>
                    <a:pt x="0" y="1297"/>
                  </a:lnTo>
                  <a:lnTo>
                    <a:pt x="1397" y="9139"/>
                  </a:lnTo>
                  <a:cubicBezTo>
                    <a:pt x="1397" y="9140"/>
                    <a:pt x="14915" y="9324"/>
                    <a:pt x="15012" y="9326"/>
                  </a:cubicBezTo>
                  <a:lnTo>
                    <a:pt x="15012" y="9326"/>
                  </a:lnTo>
                  <a:lnTo>
                    <a:pt x="16458" y="2594"/>
                  </a:lnTo>
                  <a:lnTo>
                    <a:pt x="12967" y="2594"/>
                  </a:lnTo>
                  <a:lnTo>
                    <a:pt x="12967" y="487"/>
                  </a:lnTo>
                  <a:cubicBezTo>
                    <a:pt x="12967" y="218"/>
                    <a:pt x="12750" y="1"/>
                    <a:pt x="12481" y="1"/>
                  </a:cubicBezTo>
                  <a:close/>
                  <a:moveTo>
                    <a:pt x="15012" y="9326"/>
                  </a:moveTo>
                  <a:lnTo>
                    <a:pt x="15012" y="9326"/>
                  </a:lnTo>
                  <a:cubicBezTo>
                    <a:pt x="15013" y="9326"/>
                    <a:pt x="15013" y="9326"/>
                    <a:pt x="15012" y="9326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674;p39">
              <a:extLst>
                <a:ext uri="{FF2B5EF4-FFF2-40B4-BE49-F238E27FC236}">
                  <a16:creationId xmlns:a16="http://schemas.microsoft.com/office/drawing/2014/main" id="{C535865F-6CB3-4DAE-BEE0-EBF02D2E564B}"/>
                </a:ext>
              </a:extLst>
            </p:cNvPr>
            <p:cNvSpPr/>
            <p:nvPr/>
          </p:nvSpPr>
          <p:spPr>
            <a:xfrm>
              <a:off x="1460875" y="2714100"/>
              <a:ext cx="380375" cy="167325"/>
            </a:xfrm>
            <a:custGeom>
              <a:avLst/>
              <a:gdLst/>
              <a:ahLst/>
              <a:cxnLst/>
              <a:rect l="l" t="t" r="r" b="b"/>
              <a:pathLst>
                <a:path w="15215" h="6693" extrusionOk="0">
                  <a:moveTo>
                    <a:pt x="1478" y="0"/>
                  </a:moveTo>
                  <a:cubicBezTo>
                    <a:pt x="1443" y="0"/>
                    <a:pt x="1413" y="24"/>
                    <a:pt x="1406" y="57"/>
                  </a:cubicBezTo>
                  <a:lnTo>
                    <a:pt x="9" y="6603"/>
                  </a:lnTo>
                  <a:cubicBezTo>
                    <a:pt x="1" y="6643"/>
                    <a:pt x="26" y="6682"/>
                    <a:pt x="66" y="6691"/>
                  </a:cubicBezTo>
                  <a:cubicBezTo>
                    <a:pt x="71" y="6691"/>
                    <a:pt x="77" y="6692"/>
                    <a:pt x="81" y="6692"/>
                  </a:cubicBezTo>
                  <a:cubicBezTo>
                    <a:pt x="115" y="6692"/>
                    <a:pt x="145" y="6668"/>
                    <a:pt x="153" y="6634"/>
                  </a:cubicBezTo>
                  <a:lnTo>
                    <a:pt x="1537" y="146"/>
                  </a:lnTo>
                  <a:lnTo>
                    <a:pt x="15142" y="146"/>
                  </a:lnTo>
                  <a:cubicBezTo>
                    <a:pt x="15182" y="146"/>
                    <a:pt x="15215" y="113"/>
                    <a:pt x="15215" y="73"/>
                  </a:cubicBezTo>
                  <a:cubicBezTo>
                    <a:pt x="15215" y="33"/>
                    <a:pt x="15182" y="0"/>
                    <a:pt x="15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672;p39">
            <a:extLst>
              <a:ext uri="{FF2B5EF4-FFF2-40B4-BE49-F238E27FC236}">
                <a16:creationId xmlns:a16="http://schemas.microsoft.com/office/drawing/2014/main" id="{55462D60-28FF-428A-9386-40AD5054A692}"/>
              </a:ext>
            </a:extLst>
          </p:cNvPr>
          <p:cNvGrpSpPr/>
          <p:nvPr/>
        </p:nvGrpSpPr>
        <p:grpSpPr>
          <a:xfrm>
            <a:off x="416270" y="2943815"/>
            <a:ext cx="505119" cy="300987"/>
            <a:chOff x="1427975" y="2651075"/>
            <a:chExt cx="413275" cy="233175"/>
          </a:xfrm>
        </p:grpSpPr>
        <p:sp>
          <p:nvSpPr>
            <p:cNvPr id="45" name="Google Shape;673;p39">
              <a:extLst>
                <a:ext uri="{FF2B5EF4-FFF2-40B4-BE49-F238E27FC236}">
                  <a16:creationId xmlns:a16="http://schemas.microsoft.com/office/drawing/2014/main" id="{61AAFFC3-18FC-40C3-8DAE-8BD88CBCD190}"/>
                </a:ext>
              </a:extLst>
            </p:cNvPr>
            <p:cNvSpPr/>
            <p:nvPr/>
          </p:nvSpPr>
          <p:spPr>
            <a:xfrm>
              <a:off x="1427975" y="2651075"/>
              <a:ext cx="411450" cy="233175"/>
            </a:xfrm>
            <a:custGeom>
              <a:avLst/>
              <a:gdLst/>
              <a:ahLst/>
              <a:cxnLst/>
              <a:rect l="l" t="t" r="r" b="b"/>
              <a:pathLst>
                <a:path w="16458" h="9327" extrusionOk="0">
                  <a:moveTo>
                    <a:pt x="10662" y="1"/>
                  </a:moveTo>
                  <a:cubicBezTo>
                    <a:pt x="10392" y="1"/>
                    <a:pt x="10174" y="218"/>
                    <a:pt x="10174" y="487"/>
                  </a:cubicBezTo>
                  <a:lnTo>
                    <a:pt x="10174" y="1297"/>
                  </a:lnTo>
                  <a:lnTo>
                    <a:pt x="0" y="1297"/>
                  </a:lnTo>
                  <a:lnTo>
                    <a:pt x="1397" y="9139"/>
                  </a:lnTo>
                  <a:cubicBezTo>
                    <a:pt x="1397" y="9140"/>
                    <a:pt x="14915" y="9324"/>
                    <a:pt x="15012" y="9326"/>
                  </a:cubicBezTo>
                  <a:lnTo>
                    <a:pt x="15012" y="9326"/>
                  </a:lnTo>
                  <a:lnTo>
                    <a:pt x="16458" y="2594"/>
                  </a:lnTo>
                  <a:lnTo>
                    <a:pt x="12967" y="2594"/>
                  </a:lnTo>
                  <a:lnTo>
                    <a:pt x="12967" y="487"/>
                  </a:lnTo>
                  <a:cubicBezTo>
                    <a:pt x="12967" y="218"/>
                    <a:pt x="12750" y="1"/>
                    <a:pt x="12481" y="1"/>
                  </a:cubicBezTo>
                  <a:close/>
                  <a:moveTo>
                    <a:pt x="15012" y="9326"/>
                  </a:moveTo>
                  <a:lnTo>
                    <a:pt x="15012" y="9326"/>
                  </a:lnTo>
                  <a:cubicBezTo>
                    <a:pt x="15013" y="9326"/>
                    <a:pt x="15013" y="9326"/>
                    <a:pt x="15012" y="9326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674;p39">
              <a:extLst>
                <a:ext uri="{FF2B5EF4-FFF2-40B4-BE49-F238E27FC236}">
                  <a16:creationId xmlns:a16="http://schemas.microsoft.com/office/drawing/2014/main" id="{24C78D34-F6F1-4E3D-A18D-D35C846914C0}"/>
                </a:ext>
              </a:extLst>
            </p:cNvPr>
            <p:cNvSpPr/>
            <p:nvPr/>
          </p:nvSpPr>
          <p:spPr>
            <a:xfrm>
              <a:off x="1460875" y="2714100"/>
              <a:ext cx="380375" cy="167325"/>
            </a:xfrm>
            <a:custGeom>
              <a:avLst/>
              <a:gdLst/>
              <a:ahLst/>
              <a:cxnLst/>
              <a:rect l="l" t="t" r="r" b="b"/>
              <a:pathLst>
                <a:path w="15215" h="6693" extrusionOk="0">
                  <a:moveTo>
                    <a:pt x="1478" y="0"/>
                  </a:moveTo>
                  <a:cubicBezTo>
                    <a:pt x="1443" y="0"/>
                    <a:pt x="1413" y="24"/>
                    <a:pt x="1406" y="57"/>
                  </a:cubicBezTo>
                  <a:lnTo>
                    <a:pt x="9" y="6603"/>
                  </a:lnTo>
                  <a:cubicBezTo>
                    <a:pt x="1" y="6643"/>
                    <a:pt x="26" y="6682"/>
                    <a:pt x="66" y="6691"/>
                  </a:cubicBezTo>
                  <a:cubicBezTo>
                    <a:pt x="71" y="6691"/>
                    <a:pt x="77" y="6692"/>
                    <a:pt x="81" y="6692"/>
                  </a:cubicBezTo>
                  <a:cubicBezTo>
                    <a:pt x="115" y="6692"/>
                    <a:pt x="145" y="6668"/>
                    <a:pt x="153" y="6634"/>
                  </a:cubicBezTo>
                  <a:lnTo>
                    <a:pt x="1537" y="146"/>
                  </a:lnTo>
                  <a:lnTo>
                    <a:pt x="15142" y="146"/>
                  </a:lnTo>
                  <a:cubicBezTo>
                    <a:pt x="15182" y="146"/>
                    <a:pt x="15215" y="113"/>
                    <a:pt x="15215" y="73"/>
                  </a:cubicBezTo>
                  <a:cubicBezTo>
                    <a:pt x="15215" y="33"/>
                    <a:pt x="15182" y="0"/>
                    <a:pt x="15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7A8A9C7-206A-49E3-A27E-508B36C3D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1004" y="3146193"/>
            <a:ext cx="1878485" cy="164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93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697E13-7749-4B36-B577-6D682FC29EA5}"/>
              </a:ext>
            </a:extLst>
          </p:cNvPr>
          <p:cNvSpPr txBox="1">
            <a:spLocks/>
          </p:cNvSpPr>
          <p:nvPr/>
        </p:nvSpPr>
        <p:spPr>
          <a:xfrm>
            <a:off x="2637192" y="270163"/>
            <a:ext cx="3869615" cy="1063925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Базовая бизнес идея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B9E1FB-149E-4D9F-80EF-AA85563BB1AA}"/>
              </a:ext>
            </a:extLst>
          </p:cNvPr>
          <p:cNvSpPr txBox="1"/>
          <p:nvPr/>
        </p:nvSpPr>
        <p:spPr>
          <a:xfrm>
            <a:off x="1053557" y="1541404"/>
            <a:ext cx="7036884" cy="1824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indent="265430" algn="just">
              <a:lnSpc>
                <a:spcPct val="96200"/>
              </a:lnSpc>
              <a:spcBef>
                <a:spcPts val="180"/>
              </a:spcBef>
            </a:pPr>
            <a:r>
              <a:rPr lang="ru-RU" sz="16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sz="16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</a:t>
            </a:r>
            <a:r>
              <a:rPr lang="ru-RU" sz="16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приемом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штат организации на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полную</a:t>
            </a:r>
            <a:r>
              <a:rPr lang="ru-RU" sz="16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ставку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программиста, менеджеров, </a:t>
            </a:r>
            <a:r>
              <a:rPr lang="ru-RU" sz="16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маркетолога, логиста.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41985" indent="-285750" algn="just">
              <a:lnSpc>
                <a:spcPts val="2065"/>
              </a:lnSpc>
              <a:spcBef>
                <a:spcPts val="770"/>
              </a:spcBef>
              <a:buFont typeface="Arial" panose="020B0604020202020204" pitchFamily="34" charset="0"/>
              <a:buChar char="•"/>
              <a:tabLst>
                <a:tab pos="927735" algn="l"/>
              </a:tabLst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  </a:t>
            </a:r>
            <a:r>
              <a:rPr lang="ru-RU" sz="1600" spc="9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r>
              <a:rPr lang="ru-RU" sz="1600" spc="45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</a:t>
            </a:r>
            <a:r>
              <a:rPr lang="ru-RU" sz="1600" spc="5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мобильное приложение на </a:t>
            </a:r>
            <a:r>
              <a:rPr lang="en-US" sz="16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Android </a:t>
            </a:r>
            <a:r>
              <a:rPr lang="ru-RU" sz="16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опубликовать его в маркетах.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41985" indent="-285750">
              <a:lnSpc>
                <a:spcPts val="2065"/>
              </a:lnSpc>
              <a:spcBef>
                <a:spcPts val="770"/>
              </a:spcBef>
              <a:buFont typeface="Arial" panose="020B0604020202020204" pitchFamily="34" charset="0"/>
              <a:buChar char="•"/>
              <a:tabLst>
                <a:tab pos="927100" algn="l"/>
                <a:tab pos="927735" algn="l"/>
              </a:tabLst>
            </a:pPr>
            <a:r>
              <a:rPr lang="ru-RU" sz="16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</a:t>
            </a:r>
            <a:r>
              <a:rPr lang="ru-RU" sz="1600" spc="229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r>
              <a:rPr lang="ru-RU" sz="1600" spc="229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spc="2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приложение на платформу </a:t>
            </a:r>
            <a:r>
              <a:rPr lang="en-US" sz="16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  <a:r>
              <a:rPr lang="ru-RU" sz="1600" spc="-10" dirty="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  <a:endParaRPr lang="ru-RU" sz="16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0E119E-238D-41E3-878F-F81B00418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56" y="3006764"/>
            <a:ext cx="1166648" cy="177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284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0" name="Google Shape;800;p43"/>
          <p:cNvGrpSpPr/>
          <p:nvPr/>
        </p:nvGrpSpPr>
        <p:grpSpPr>
          <a:xfrm>
            <a:off x="593011" y="481459"/>
            <a:ext cx="2963406" cy="1961281"/>
            <a:chOff x="5893825" y="539999"/>
            <a:chExt cx="2695875" cy="1110009"/>
          </a:xfrm>
        </p:grpSpPr>
        <p:sp>
          <p:nvSpPr>
            <p:cNvPr id="801" name="Google Shape;801;p43"/>
            <p:cNvSpPr/>
            <p:nvPr/>
          </p:nvSpPr>
          <p:spPr>
            <a:xfrm>
              <a:off x="5893826" y="539999"/>
              <a:ext cx="2695874" cy="1110009"/>
            </a:xfrm>
            <a:custGeom>
              <a:avLst/>
              <a:gdLst/>
              <a:ahLst/>
              <a:cxnLst/>
              <a:rect l="l" t="t" r="r" b="b"/>
              <a:pathLst>
                <a:path w="107835" h="32355" extrusionOk="0">
                  <a:moveTo>
                    <a:pt x="1" y="0"/>
                  </a:moveTo>
                  <a:lnTo>
                    <a:pt x="1" y="32355"/>
                  </a:lnTo>
                  <a:lnTo>
                    <a:pt x="107835" y="32355"/>
                  </a:lnTo>
                  <a:lnTo>
                    <a:pt x="10783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Сотрудники предприятия</a:t>
              </a:r>
            </a:p>
          </p:txBody>
        </p:sp>
        <p:sp>
          <p:nvSpPr>
            <p:cNvPr id="802" name="Google Shape;802;p43"/>
            <p:cNvSpPr/>
            <p:nvPr/>
          </p:nvSpPr>
          <p:spPr>
            <a:xfrm>
              <a:off x="5893825" y="540025"/>
              <a:ext cx="2695874" cy="155075"/>
            </a:xfrm>
            <a:custGeom>
              <a:avLst/>
              <a:gdLst/>
              <a:ahLst/>
              <a:cxnLst/>
              <a:rect l="l" t="t" r="r" b="b"/>
              <a:pathLst>
                <a:path w="107835" h="6203" extrusionOk="0">
                  <a:moveTo>
                    <a:pt x="1" y="1"/>
                  </a:moveTo>
                  <a:lnTo>
                    <a:pt x="1" y="6203"/>
                  </a:lnTo>
                  <a:lnTo>
                    <a:pt x="107835" y="6203"/>
                  </a:lnTo>
                  <a:lnTo>
                    <a:pt x="10783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149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43"/>
            <p:cNvSpPr/>
            <p:nvPr/>
          </p:nvSpPr>
          <p:spPr>
            <a:xfrm>
              <a:off x="5965175" y="596050"/>
              <a:ext cx="853875" cy="43100"/>
            </a:xfrm>
            <a:custGeom>
              <a:avLst/>
              <a:gdLst/>
              <a:ahLst/>
              <a:cxnLst/>
              <a:rect l="l" t="t" r="r" b="b"/>
              <a:pathLst>
                <a:path w="34155" h="1724" extrusionOk="0">
                  <a:moveTo>
                    <a:pt x="1" y="0"/>
                  </a:moveTo>
                  <a:lnTo>
                    <a:pt x="1" y="1723"/>
                  </a:lnTo>
                  <a:lnTo>
                    <a:pt x="34154" y="1723"/>
                  </a:lnTo>
                  <a:lnTo>
                    <a:pt x="3415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04" name="Google Shape;804;p43"/>
            <p:cNvGrpSpPr/>
            <p:nvPr/>
          </p:nvGrpSpPr>
          <p:grpSpPr>
            <a:xfrm>
              <a:off x="8228970" y="574593"/>
              <a:ext cx="305353" cy="85930"/>
              <a:chOff x="1565100" y="3228800"/>
              <a:chExt cx="542175" cy="152575"/>
            </a:xfrm>
          </p:grpSpPr>
          <p:sp>
            <p:nvSpPr>
              <p:cNvPr id="805" name="Google Shape;805;p43"/>
              <p:cNvSpPr/>
              <p:nvPr/>
            </p:nvSpPr>
            <p:spPr>
              <a:xfrm>
                <a:off x="1954700" y="3228800"/>
                <a:ext cx="152575" cy="1525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9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9" y="6103"/>
                      <a:pt x="129" y="6103"/>
                    </a:cubicBezTo>
                    <a:lnTo>
                      <a:pt x="5976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43"/>
              <p:cNvSpPr/>
              <p:nvPr/>
            </p:nvSpPr>
            <p:spPr>
              <a:xfrm>
                <a:off x="1765300" y="3228800"/>
                <a:ext cx="152575" cy="1525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9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7" y="6103"/>
                      <a:pt x="129" y="6103"/>
                    </a:cubicBezTo>
                    <a:lnTo>
                      <a:pt x="5976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43"/>
              <p:cNvSpPr/>
              <p:nvPr/>
            </p:nvSpPr>
            <p:spPr>
              <a:xfrm>
                <a:off x="1565100" y="3228800"/>
                <a:ext cx="152575" cy="152575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8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8" y="6103"/>
                      <a:pt x="128" y="6103"/>
                    </a:cubicBezTo>
                    <a:lnTo>
                      <a:pt x="5975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43"/>
              <p:cNvSpPr/>
              <p:nvPr/>
            </p:nvSpPr>
            <p:spPr>
              <a:xfrm>
                <a:off x="1788875" y="3252400"/>
                <a:ext cx="105400" cy="105400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4216" extrusionOk="0">
                    <a:moveTo>
                      <a:pt x="3916" y="300"/>
                    </a:moveTo>
                    <a:lnTo>
                      <a:pt x="3916" y="3916"/>
                    </a:lnTo>
                    <a:lnTo>
                      <a:pt x="300" y="3916"/>
                    </a:lnTo>
                    <a:lnTo>
                      <a:pt x="300" y="300"/>
                    </a:lnTo>
                    <a:close/>
                    <a:moveTo>
                      <a:pt x="151" y="0"/>
                    </a:moveTo>
                    <a:cubicBezTo>
                      <a:pt x="68" y="0"/>
                      <a:pt x="1" y="68"/>
                      <a:pt x="1" y="151"/>
                    </a:cubicBezTo>
                    <a:lnTo>
                      <a:pt x="1" y="4066"/>
                    </a:lnTo>
                    <a:cubicBezTo>
                      <a:pt x="1" y="4148"/>
                      <a:pt x="68" y="4215"/>
                      <a:pt x="151" y="4215"/>
                    </a:cubicBezTo>
                    <a:lnTo>
                      <a:pt x="4067" y="4215"/>
                    </a:lnTo>
                    <a:cubicBezTo>
                      <a:pt x="4149" y="4215"/>
                      <a:pt x="4216" y="4148"/>
                      <a:pt x="4216" y="4066"/>
                    </a:cubicBezTo>
                    <a:lnTo>
                      <a:pt x="4216" y="151"/>
                    </a:lnTo>
                    <a:cubicBezTo>
                      <a:pt x="4216" y="68"/>
                      <a:pt x="4149" y="0"/>
                      <a:pt x="40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43"/>
              <p:cNvSpPr/>
              <p:nvPr/>
            </p:nvSpPr>
            <p:spPr>
              <a:xfrm>
                <a:off x="1973075" y="3248325"/>
                <a:ext cx="119100" cy="114400"/>
              </a:xfrm>
              <a:custGeom>
                <a:avLst/>
                <a:gdLst/>
                <a:ahLst/>
                <a:cxnLst/>
                <a:rect l="l" t="t" r="r" b="b"/>
                <a:pathLst>
                  <a:path w="4764" h="4576" extrusionOk="0">
                    <a:moveTo>
                      <a:pt x="140" y="0"/>
                    </a:moveTo>
                    <a:cubicBezTo>
                      <a:pt x="107" y="0"/>
                      <a:pt x="74" y="13"/>
                      <a:pt x="49" y="40"/>
                    </a:cubicBezTo>
                    <a:cubicBezTo>
                      <a:pt x="0" y="89"/>
                      <a:pt x="2" y="171"/>
                      <a:pt x="52" y="219"/>
                    </a:cubicBezTo>
                    <a:lnTo>
                      <a:pt x="4536" y="4539"/>
                    </a:lnTo>
                    <a:cubicBezTo>
                      <a:pt x="4559" y="4563"/>
                      <a:pt x="4591" y="4575"/>
                      <a:pt x="4624" y="4575"/>
                    </a:cubicBezTo>
                    <a:cubicBezTo>
                      <a:pt x="4656" y="4575"/>
                      <a:pt x="4691" y="4562"/>
                      <a:pt x="4714" y="4535"/>
                    </a:cubicBezTo>
                    <a:cubicBezTo>
                      <a:pt x="4764" y="4486"/>
                      <a:pt x="4762" y="4404"/>
                      <a:pt x="4712" y="4356"/>
                    </a:cubicBezTo>
                    <a:lnTo>
                      <a:pt x="228" y="35"/>
                    </a:lnTo>
                    <a:cubicBezTo>
                      <a:pt x="204" y="12"/>
                      <a:pt x="172" y="0"/>
                      <a:pt x="1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43"/>
              <p:cNvSpPr/>
              <p:nvPr/>
            </p:nvSpPr>
            <p:spPr>
              <a:xfrm>
                <a:off x="1975075" y="3246275"/>
                <a:ext cx="115100" cy="11845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4738" extrusionOk="0">
                    <a:moveTo>
                      <a:pt x="4462" y="1"/>
                    </a:moveTo>
                    <a:cubicBezTo>
                      <a:pt x="4428" y="1"/>
                      <a:pt x="4395" y="14"/>
                      <a:pt x="4371" y="40"/>
                    </a:cubicBezTo>
                    <a:lnTo>
                      <a:pt x="50" y="4523"/>
                    </a:lnTo>
                    <a:cubicBezTo>
                      <a:pt x="1" y="4574"/>
                      <a:pt x="2" y="4654"/>
                      <a:pt x="53" y="4702"/>
                    </a:cubicBezTo>
                    <a:cubicBezTo>
                      <a:pt x="78" y="4726"/>
                      <a:pt x="109" y="4738"/>
                      <a:pt x="142" y="4738"/>
                    </a:cubicBezTo>
                    <a:cubicBezTo>
                      <a:pt x="175" y="4738"/>
                      <a:pt x="208" y="4726"/>
                      <a:pt x="233" y="4699"/>
                    </a:cubicBezTo>
                    <a:lnTo>
                      <a:pt x="4554" y="216"/>
                    </a:lnTo>
                    <a:cubicBezTo>
                      <a:pt x="4603" y="166"/>
                      <a:pt x="4600" y="84"/>
                      <a:pt x="4550" y="37"/>
                    </a:cubicBezTo>
                    <a:cubicBezTo>
                      <a:pt x="4525" y="13"/>
                      <a:pt x="4494" y="1"/>
                      <a:pt x="44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43"/>
              <p:cNvSpPr/>
              <p:nvPr/>
            </p:nvSpPr>
            <p:spPr>
              <a:xfrm>
                <a:off x="1595600" y="3330525"/>
                <a:ext cx="95350" cy="6375"/>
              </a:xfrm>
              <a:custGeom>
                <a:avLst/>
                <a:gdLst/>
                <a:ahLst/>
                <a:cxnLst/>
                <a:rect l="l" t="t" r="r" b="b"/>
                <a:pathLst>
                  <a:path w="3814" h="255" extrusionOk="0">
                    <a:moveTo>
                      <a:pt x="128" y="1"/>
                    </a:moveTo>
                    <a:cubicBezTo>
                      <a:pt x="58" y="1"/>
                      <a:pt x="1" y="58"/>
                      <a:pt x="1" y="128"/>
                    </a:cubicBezTo>
                    <a:cubicBezTo>
                      <a:pt x="1" y="198"/>
                      <a:pt x="58" y="254"/>
                      <a:pt x="128" y="254"/>
                    </a:cubicBezTo>
                    <a:lnTo>
                      <a:pt x="3687" y="254"/>
                    </a:lnTo>
                    <a:cubicBezTo>
                      <a:pt x="3757" y="254"/>
                      <a:pt x="3814" y="198"/>
                      <a:pt x="3814" y="128"/>
                    </a:cubicBezTo>
                    <a:cubicBezTo>
                      <a:pt x="3814" y="58"/>
                      <a:pt x="3757" y="1"/>
                      <a:pt x="36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16204DF6-50D3-4913-A805-5123F760DBB5}"/>
              </a:ext>
            </a:extLst>
          </p:cNvPr>
          <p:cNvSpPr txBox="1"/>
          <p:nvPr/>
        </p:nvSpPr>
        <p:spPr>
          <a:xfrm>
            <a:off x="694846" y="795641"/>
            <a:ext cx="32021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  <a:r>
              <a:rPr lang="ru-RU" sz="2000" dirty="0"/>
              <a:t>:</a:t>
            </a:r>
          </a:p>
        </p:txBody>
      </p:sp>
      <p:grpSp>
        <p:nvGrpSpPr>
          <p:cNvPr id="30" name="Google Shape;800;p43">
            <a:extLst>
              <a:ext uri="{FF2B5EF4-FFF2-40B4-BE49-F238E27FC236}">
                <a16:creationId xmlns:a16="http://schemas.microsoft.com/office/drawing/2014/main" id="{D008320E-E3E2-4E0A-B6CA-ACCAD458FF41}"/>
              </a:ext>
            </a:extLst>
          </p:cNvPr>
          <p:cNvGrpSpPr/>
          <p:nvPr/>
        </p:nvGrpSpPr>
        <p:grpSpPr>
          <a:xfrm>
            <a:off x="5042583" y="209043"/>
            <a:ext cx="3766996" cy="4542534"/>
            <a:chOff x="5893825" y="540025"/>
            <a:chExt cx="2695875" cy="1465669"/>
          </a:xfrm>
        </p:grpSpPr>
        <p:sp>
          <p:nvSpPr>
            <p:cNvPr id="31" name="Google Shape;801;p43">
              <a:extLst>
                <a:ext uri="{FF2B5EF4-FFF2-40B4-BE49-F238E27FC236}">
                  <a16:creationId xmlns:a16="http://schemas.microsoft.com/office/drawing/2014/main" id="{09AC6680-8815-41E0-B3D0-E27EB04BA267}"/>
                </a:ext>
              </a:extLst>
            </p:cNvPr>
            <p:cNvSpPr/>
            <p:nvPr/>
          </p:nvSpPr>
          <p:spPr>
            <a:xfrm>
              <a:off x="5893825" y="543086"/>
              <a:ext cx="2695875" cy="1462608"/>
            </a:xfrm>
            <a:custGeom>
              <a:avLst/>
              <a:gdLst/>
              <a:ahLst/>
              <a:cxnLst/>
              <a:rect l="l" t="t" r="r" b="b"/>
              <a:pathLst>
                <a:path w="107835" h="32355" extrusionOk="0">
                  <a:moveTo>
                    <a:pt x="1" y="0"/>
                  </a:moveTo>
                  <a:lnTo>
                    <a:pt x="1" y="32355"/>
                  </a:lnTo>
                  <a:lnTo>
                    <a:pt x="107835" y="32355"/>
                  </a:lnTo>
                  <a:lnTo>
                    <a:pt x="10783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32" name="Google Shape;802;p43">
              <a:extLst>
                <a:ext uri="{FF2B5EF4-FFF2-40B4-BE49-F238E27FC236}">
                  <a16:creationId xmlns:a16="http://schemas.microsoft.com/office/drawing/2014/main" id="{6A396AA6-B149-4C21-B84E-3983E430715B}"/>
                </a:ext>
              </a:extLst>
            </p:cNvPr>
            <p:cNvSpPr/>
            <p:nvPr/>
          </p:nvSpPr>
          <p:spPr>
            <a:xfrm>
              <a:off x="5893825" y="540025"/>
              <a:ext cx="2695875" cy="107220"/>
            </a:xfrm>
            <a:custGeom>
              <a:avLst/>
              <a:gdLst/>
              <a:ahLst/>
              <a:cxnLst/>
              <a:rect l="l" t="t" r="r" b="b"/>
              <a:pathLst>
                <a:path w="107835" h="6203" extrusionOk="0">
                  <a:moveTo>
                    <a:pt x="1" y="1"/>
                  </a:moveTo>
                  <a:lnTo>
                    <a:pt x="1" y="6203"/>
                  </a:lnTo>
                  <a:lnTo>
                    <a:pt x="107835" y="6203"/>
                  </a:lnTo>
                  <a:lnTo>
                    <a:pt x="107835" y="1"/>
                  </a:lnTo>
                  <a:close/>
                </a:path>
              </a:pathLst>
            </a:custGeom>
            <a:solidFill>
              <a:schemeClr val="bg2"/>
            </a:solidFill>
            <a:ln w="9525" cap="flat" cmpd="sng">
              <a:solidFill>
                <a:schemeClr val="dk1"/>
              </a:solidFill>
              <a:prstDash val="solid"/>
              <a:miter lim="149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3" name="Google Shape;803;p43">
              <a:extLst>
                <a:ext uri="{FF2B5EF4-FFF2-40B4-BE49-F238E27FC236}">
                  <a16:creationId xmlns:a16="http://schemas.microsoft.com/office/drawing/2014/main" id="{45BEC261-6A15-4FF4-8D72-530F0076CBB9}"/>
                </a:ext>
              </a:extLst>
            </p:cNvPr>
            <p:cNvSpPr/>
            <p:nvPr/>
          </p:nvSpPr>
          <p:spPr>
            <a:xfrm>
              <a:off x="5998836" y="581582"/>
              <a:ext cx="853875" cy="43100"/>
            </a:xfrm>
            <a:custGeom>
              <a:avLst/>
              <a:gdLst/>
              <a:ahLst/>
              <a:cxnLst/>
              <a:rect l="l" t="t" r="r" b="b"/>
              <a:pathLst>
                <a:path w="34155" h="1724" extrusionOk="0">
                  <a:moveTo>
                    <a:pt x="1" y="0"/>
                  </a:moveTo>
                  <a:lnTo>
                    <a:pt x="1" y="1723"/>
                  </a:lnTo>
                  <a:lnTo>
                    <a:pt x="34154" y="1723"/>
                  </a:lnTo>
                  <a:lnTo>
                    <a:pt x="3415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grpSp>
          <p:nvGrpSpPr>
            <p:cNvPr id="34" name="Google Shape;804;p43">
              <a:extLst>
                <a:ext uri="{FF2B5EF4-FFF2-40B4-BE49-F238E27FC236}">
                  <a16:creationId xmlns:a16="http://schemas.microsoft.com/office/drawing/2014/main" id="{AA47A0DD-677F-4BD3-B8E4-A261C9D7D749}"/>
                </a:ext>
              </a:extLst>
            </p:cNvPr>
            <p:cNvGrpSpPr/>
            <p:nvPr/>
          </p:nvGrpSpPr>
          <p:grpSpPr>
            <a:xfrm>
              <a:off x="8001730" y="567039"/>
              <a:ext cx="555220" cy="63206"/>
              <a:chOff x="1161617" y="3215363"/>
              <a:chExt cx="985828" cy="112226"/>
            </a:xfrm>
          </p:grpSpPr>
          <p:sp>
            <p:nvSpPr>
              <p:cNvPr id="35" name="Google Shape;805;p43">
                <a:extLst>
                  <a:ext uri="{FF2B5EF4-FFF2-40B4-BE49-F238E27FC236}">
                    <a16:creationId xmlns:a16="http://schemas.microsoft.com/office/drawing/2014/main" id="{3AD503B5-F6A1-4EA0-A4B8-33584243397F}"/>
                  </a:ext>
                </a:extLst>
              </p:cNvPr>
              <p:cNvSpPr/>
              <p:nvPr/>
            </p:nvSpPr>
            <p:spPr>
              <a:xfrm>
                <a:off x="1895473" y="3219513"/>
                <a:ext cx="251972" cy="108076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9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9" y="6103"/>
                      <a:pt x="129" y="6103"/>
                    </a:cubicBezTo>
                    <a:lnTo>
                      <a:pt x="5976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Google Shape;806;p43">
                <a:extLst>
                  <a:ext uri="{FF2B5EF4-FFF2-40B4-BE49-F238E27FC236}">
                    <a16:creationId xmlns:a16="http://schemas.microsoft.com/office/drawing/2014/main" id="{22686D0D-FE6F-4C2E-A686-308C61D5CEF6}"/>
                  </a:ext>
                </a:extLst>
              </p:cNvPr>
              <p:cNvSpPr/>
              <p:nvPr/>
            </p:nvSpPr>
            <p:spPr>
              <a:xfrm>
                <a:off x="1559330" y="3217599"/>
                <a:ext cx="295363" cy="108100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9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7" y="6103"/>
                      <a:pt x="129" y="6103"/>
                    </a:cubicBezTo>
                    <a:lnTo>
                      <a:pt x="5976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Google Shape;807;p43">
                <a:extLst>
                  <a:ext uri="{FF2B5EF4-FFF2-40B4-BE49-F238E27FC236}">
                    <a16:creationId xmlns:a16="http://schemas.microsoft.com/office/drawing/2014/main" id="{04ED31D8-3F90-41BD-8908-4D93C0F33472}"/>
                  </a:ext>
                </a:extLst>
              </p:cNvPr>
              <p:cNvSpPr/>
              <p:nvPr/>
            </p:nvSpPr>
            <p:spPr>
              <a:xfrm>
                <a:off x="1161617" y="3215363"/>
                <a:ext cx="295363" cy="108100"/>
              </a:xfrm>
              <a:custGeom>
                <a:avLst/>
                <a:gdLst/>
                <a:ahLst/>
                <a:cxnLst/>
                <a:rect l="l" t="t" r="r" b="b"/>
                <a:pathLst>
                  <a:path w="6103" h="6103" extrusionOk="0">
                    <a:moveTo>
                      <a:pt x="5849" y="256"/>
                    </a:moveTo>
                    <a:lnTo>
                      <a:pt x="5849" y="5849"/>
                    </a:lnTo>
                    <a:lnTo>
                      <a:pt x="255" y="5849"/>
                    </a:lnTo>
                    <a:lnTo>
                      <a:pt x="255" y="256"/>
                    </a:lnTo>
                    <a:close/>
                    <a:moveTo>
                      <a:pt x="128" y="1"/>
                    </a:moveTo>
                    <a:cubicBezTo>
                      <a:pt x="57" y="1"/>
                      <a:pt x="0" y="58"/>
                      <a:pt x="0" y="129"/>
                    </a:cubicBezTo>
                    <a:lnTo>
                      <a:pt x="0" y="5976"/>
                    </a:lnTo>
                    <a:cubicBezTo>
                      <a:pt x="0" y="6046"/>
                      <a:pt x="58" y="6103"/>
                      <a:pt x="128" y="6103"/>
                    </a:cubicBezTo>
                    <a:lnTo>
                      <a:pt x="5975" y="6103"/>
                    </a:lnTo>
                    <a:cubicBezTo>
                      <a:pt x="6046" y="6103"/>
                      <a:pt x="6102" y="6046"/>
                      <a:pt x="6102" y="5976"/>
                    </a:cubicBezTo>
                    <a:lnTo>
                      <a:pt x="6102" y="129"/>
                    </a:lnTo>
                    <a:cubicBezTo>
                      <a:pt x="6102" y="58"/>
                      <a:pt x="6046" y="1"/>
                      <a:pt x="59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Google Shape;808;p43">
                <a:extLst>
                  <a:ext uri="{FF2B5EF4-FFF2-40B4-BE49-F238E27FC236}">
                    <a16:creationId xmlns:a16="http://schemas.microsoft.com/office/drawing/2014/main" id="{F0CE8BCC-5999-418F-812A-B604DC29438C}"/>
                  </a:ext>
                </a:extLst>
              </p:cNvPr>
              <p:cNvSpPr/>
              <p:nvPr/>
            </p:nvSpPr>
            <p:spPr>
              <a:xfrm>
                <a:off x="1612985" y="3236943"/>
                <a:ext cx="204039" cy="74677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4216" extrusionOk="0">
                    <a:moveTo>
                      <a:pt x="3916" y="300"/>
                    </a:moveTo>
                    <a:lnTo>
                      <a:pt x="3916" y="3916"/>
                    </a:lnTo>
                    <a:lnTo>
                      <a:pt x="300" y="3916"/>
                    </a:lnTo>
                    <a:lnTo>
                      <a:pt x="300" y="300"/>
                    </a:lnTo>
                    <a:close/>
                    <a:moveTo>
                      <a:pt x="151" y="0"/>
                    </a:moveTo>
                    <a:cubicBezTo>
                      <a:pt x="68" y="0"/>
                      <a:pt x="1" y="68"/>
                      <a:pt x="1" y="151"/>
                    </a:cubicBezTo>
                    <a:lnTo>
                      <a:pt x="1" y="4066"/>
                    </a:lnTo>
                    <a:cubicBezTo>
                      <a:pt x="1" y="4148"/>
                      <a:pt x="68" y="4215"/>
                      <a:pt x="151" y="4215"/>
                    </a:cubicBezTo>
                    <a:lnTo>
                      <a:pt x="4067" y="4215"/>
                    </a:lnTo>
                    <a:cubicBezTo>
                      <a:pt x="4149" y="4215"/>
                      <a:pt x="4216" y="4148"/>
                      <a:pt x="4216" y="4066"/>
                    </a:cubicBezTo>
                    <a:lnTo>
                      <a:pt x="4216" y="151"/>
                    </a:lnTo>
                    <a:cubicBezTo>
                      <a:pt x="4216" y="68"/>
                      <a:pt x="4149" y="0"/>
                      <a:pt x="40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Google Shape;809;p43">
                <a:extLst>
                  <a:ext uri="{FF2B5EF4-FFF2-40B4-BE49-F238E27FC236}">
                    <a16:creationId xmlns:a16="http://schemas.microsoft.com/office/drawing/2014/main" id="{FB4B290A-3D3D-49AC-9E33-5906929992C0}"/>
                  </a:ext>
                </a:extLst>
              </p:cNvPr>
              <p:cNvSpPr/>
              <p:nvPr/>
            </p:nvSpPr>
            <p:spPr>
              <a:xfrm>
                <a:off x="1932280" y="3239038"/>
                <a:ext cx="196691" cy="81036"/>
              </a:xfrm>
              <a:custGeom>
                <a:avLst/>
                <a:gdLst/>
                <a:ahLst/>
                <a:cxnLst/>
                <a:rect l="l" t="t" r="r" b="b"/>
                <a:pathLst>
                  <a:path w="4764" h="4576" extrusionOk="0">
                    <a:moveTo>
                      <a:pt x="140" y="0"/>
                    </a:moveTo>
                    <a:cubicBezTo>
                      <a:pt x="107" y="0"/>
                      <a:pt x="74" y="13"/>
                      <a:pt x="49" y="40"/>
                    </a:cubicBezTo>
                    <a:cubicBezTo>
                      <a:pt x="0" y="89"/>
                      <a:pt x="2" y="171"/>
                      <a:pt x="52" y="219"/>
                    </a:cubicBezTo>
                    <a:lnTo>
                      <a:pt x="4536" y="4539"/>
                    </a:lnTo>
                    <a:cubicBezTo>
                      <a:pt x="4559" y="4563"/>
                      <a:pt x="4591" y="4575"/>
                      <a:pt x="4624" y="4575"/>
                    </a:cubicBezTo>
                    <a:cubicBezTo>
                      <a:pt x="4656" y="4575"/>
                      <a:pt x="4691" y="4562"/>
                      <a:pt x="4714" y="4535"/>
                    </a:cubicBezTo>
                    <a:cubicBezTo>
                      <a:pt x="4764" y="4486"/>
                      <a:pt x="4762" y="4404"/>
                      <a:pt x="4712" y="4356"/>
                    </a:cubicBezTo>
                    <a:lnTo>
                      <a:pt x="228" y="35"/>
                    </a:lnTo>
                    <a:cubicBezTo>
                      <a:pt x="204" y="12"/>
                      <a:pt x="172" y="0"/>
                      <a:pt x="1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Google Shape;810;p43">
                <a:extLst>
                  <a:ext uri="{FF2B5EF4-FFF2-40B4-BE49-F238E27FC236}">
                    <a16:creationId xmlns:a16="http://schemas.microsoft.com/office/drawing/2014/main" id="{F8ECE055-BE54-43F3-B355-1490F15ABC71}"/>
                  </a:ext>
                </a:extLst>
              </p:cNvPr>
              <p:cNvSpPr/>
              <p:nvPr/>
            </p:nvSpPr>
            <p:spPr>
              <a:xfrm>
                <a:off x="1936484" y="3237004"/>
                <a:ext cx="190083" cy="83904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4738" extrusionOk="0">
                    <a:moveTo>
                      <a:pt x="4462" y="1"/>
                    </a:moveTo>
                    <a:cubicBezTo>
                      <a:pt x="4428" y="1"/>
                      <a:pt x="4395" y="14"/>
                      <a:pt x="4371" y="40"/>
                    </a:cubicBezTo>
                    <a:lnTo>
                      <a:pt x="50" y="4523"/>
                    </a:lnTo>
                    <a:cubicBezTo>
                      <a:pt x="1" y="4574"/>
                      <a:pt x="2" y="4654"/>
                      <a:pt x="53" y="4702"/>
                    </a:cubicBezTo>
                    <a:cubicBezTo>
                      <a:pt x="78" y="4726"/>
                      <a:pt x="109" y="4738"/>
                      <a:pt x="142" y="4738"/>
                    </a:cubicBezTo>
                    <a:cubicBezTo>
                      <a:pt x="175" y="4738"/>
                      <a:pt x="208" y="4726"/>
                      <a:pt x="233" y="4699"/>
                    </a:cubicBezTo>
                    <a:lnTo>
                      <a:pt x="4554" y="216"/>
                    </a:lnTo>
                    <a:cubicBezTo>
                      <a:pt x="4603" y="166"/>
                      <a:pt x="4600" y="84"/>
                      <a:pt x="4550" y="37"/>
                    </a:cubicBezTo>
                    <a:cubicBezTo>
                      <a:pt x="4525" y="13"/>
                      <a:pt x="4494" y="1"/>
                      <a:pt x="44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Google Shape;811;p43">
                <a:extLst>
                  <a:ext uri="{FF2B5EF4-FFF2-40B4-BE49-F238E27FC236}">
                    <a16:creationId xmlns:a16="http://schemas.microsoft.com/office/drawing/2014/main" id="{A8FCFEBE-DE12-4CD8-AEF6-388AD088540F}"/>
                  </a:ext>
                </a:extLst>
              </p:cNvPr>
              <p:cNvSpPr/>
              <p:nvPr/>
            </p:nvSpPr>
            <p:spPr>
              <a:xfrm>
                <a:off x="1261622" y="3305514"/>
                <a:ext cx="95351" cy="6375"/>
              </a:xfrm>
              <a:custGeom>
                <a:avLst/>
                <a:gdLst/>
                <a:ahLst/>
                <a:cxnLst/>
                <a:rect l="l" t="t" r="r" b="b"/>
                <a:pathLst>
                  <a:path w="3814" h="255" extrusionOk="0">
                    <a:moveTo>
                      <a:pt x="128" y="1"/>
                    </a:moveTo>
                    <a:cubicBezTo>
                      <a:pt x="58" y="1"/>
                      <a:pt x="1" y="58"/>
                      <a:pt x="1" y="128"/>
                    </a:cubicBezTo>
                    <a:cubicBezTo>
                      <a:pt x="1" y="198"/>
                      <a:pt x="58" y="254"/>
                      <a:pt x="128" y="254"/>
                    </a:cubicBezTo>
                    <a:lnTo>
                      <a:pt x="3687" y="254"/>
                    </a:lnTo>
                    <a:cubicBezTo>
                      <a:pt x="3757" y="254"/>
                      <a:pt x="3814" y="198"/>
                      <a:pt x="3814" y="128"/>
                    </a:cubicBezTo>
                    <a:cubicBezTo>
                      <a:pt x="3814" y="58"/>
                      <a:pt x="3757" y="1"/>
                      <a:pt x="36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67633896-DABA-422A-9D38-D42DCD570ABB}"/>
              </a:ext>
            </a:extLst>
          </p:cNvPr>
          <p:cNvSpPr txBox="1"/>
          <p:nvPr/>
        </p:nvSpPr>
        <p:spPr>
          <a:xfrm>
            <a:off x="4640081" y="601791"/>
            <a:ext cx="45720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Главные преимущества: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83EE39E-4F1B-41F5-8FD2-DD75783A6761}"/>
              </a:ext>
            </a:extLst>
          </p:cNvPr>
          <p:cNvSpPr txBox="1"/>
          <p:nvPr/>
        </p:nvSpPr>
        <p:spPr>
          <a:xfrm>
            <a:off x="5042583" y="1260179"/>
            <a:ext cx="3732751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285750" hangingPunct="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D323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Простой и удобный интерфейс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285750" hangingPunct="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D323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идеи собираются в одном месте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285750" hangingPunct="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D323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Каждый сотрудник может предложить вариант по повышению эффективности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285750" hangingPunct="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D323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Работает через Интернет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285750" hangingPunct="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D323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Доступ в любое время из любой точки мира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67AE201-7254-4301-B5BA-5E0F131CB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91" y="2482873"/>
            <a:ext cx="1505850" cy="219032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F1BB6B6E-8CB3-4942-89DE-5BBE9424A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2264" y="535171"/>
            <a:ext cx="10008765" cy="81772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провести действия по продвижению: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B6A7E1-8BB8-42EC-A545-A2518C5C8DA8}"/>
              </a:ext>
            </a:extLst>
          </p:cNvPr>
          <p:cNvSpPr txBox="1"/>
          <p:nvPr/>
        </p:nvSpPr>
        <p:spPr>
          <a:xfrm>
            <a:off x="1066392" y="1443795"/>
            <a:ext cx="5422638" cy="1813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2400">
              <a:spcBef>
                <a:spcPts val="1310"/>
              </a:spcBef>
            </a:pPr>
            <a:r>
              <a:rPr lang="ru-RU" sz="1600" spc="-5" dirty="0">
                <a:solidFill>
                  <a:schemeClr val="tx1"/>
                </a:solidFill>
                <a:latin typeface="Courier New"/>
                <a:cs typeface="Courier New"/>
              </a:rPr>
              <a:t>o</a:t>
            </a:r>
            <a:r>
              <a:rPr lang="ru-RU" sz="1600" spc="-480" dirty="0">
                <a:solidFill>
                  <a:schemeClr val="tx1"/>
                </a:solidFill>
                <a:latin typeface="Courier New"/>
                <a:cs typeface="Courier New"/>
              </a:rPr>
              <a:t> 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созд</a:t>
            </a:r>
            <a:r>
              <a:rPr lang="ru-RU" sz="1600" dirty="0">
                <a:solidFill>
                  <a:schemeClr val="tx1"/>
                </a:solidFill>
                <a:latin typeface="Cambria"/>
                <a:cs typeface="Cambria"/>
              </a:rPr>
              <a:t>а</a:t>
            </a:r>
            <a:r>
              <a:rPr lang="ru-RU" sz="1600" spc="-15" dirty="0">
                <a:solidFill>
                  <a:schemeClr val="tx1"/>
                </a:solidFill>
                <a:latin typeface="Cambria"/>
                <a:cs typeface="Cambria"/>
              </a:rPr>
              <a:t>т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ь</a:t>
            </a:r>
            <a:r>
              <a:rPr lang="ru-RU" sz="1600" spc="70" dirty="0">
                <a:solidFill>
                  <a:schemeClr val="tx1"/>
                </a:solidFill>
                <a:latin typeface="Cambria"/>
                <a:cs typeface="Cambria"/>
              </a:rPr>
              <a:t> </a:t>
            </a:r>
            <a:r>
              <a:rPr lang="en-US" sz="1600" spc="-5" dirty="0">
                <a:solidFill>
                  <a:schemeClr val="tx1"/>
                </a:solidFill>
                <a:latin typeface="Cambria"/>
                <a:cs typeface="Cambria"/>
              </a:rPr>
              <a:t>web 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приложение</a:t>
            </a:r>
            <a:r>
              <a:rPr lang="ru-RU" sz="1600" spc="-70" dirty="0">
                <a:solidFill>
                  <a:schemeClr val="tx1"/>
                </a:solidFill>
                <a:latin typeface="Times New Roman"/>
                <a:cs typeface="Times New Roman"/>
              </a:rPr>
              <a:t>;</a:t>
            </a:r>
            <a:endParaRPr lang="ru-RU" sz="16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52400">
              <a:spcBef>
                <a:spcPts val="650"/>
              </a:spcBef>
            </a:pPr>
            <a:r>
              <a:rPr lang="ru-RU" sz="1600" spc="-5" dirty="0">
                <a:solidFill>
                  <a:schemeClr val="tx1"/>
                </a:solidFill>
                <a:latin typeface="Courier New"/>
                <a:cs typeface="Courier New"/>
              </a:rPr>
              <a:t>o</a:t>
            </a:r>
            <a:r>
              <a:rPr lang="ru-RU" sz="1600" spc="-480" dirty="0">
                <a:solidFill>
                  <a:schemeClr val="tx1"/>
                </a:solidFill>
                <a:latin typeface="Courier New"/>
                <a:cs typeface="Courier New"/>
              </a:rPr>
              <a:t> 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ourier New"/>
              </a:rPr>
              <a:t>провести презентацию среди </a:t>
            </a:r>
            <a:r>
              <a:rPr lang="ru-RU" sz="1600" dirty="0">
                <a:solidFill>
                  <a:schemeClr val="tx1"/>
                </a:solidFill>
                <a:latin typeface="Cambria"/>
                <a:cs typeface="Cambria"/>
              </a:rPr>
              <a:t>работников</a:t>
            </a:r>
            <a:r>
              <a:rPr lang="ru-RU" sz="1600" spc="-25" dirty="0">
                <a:solidFill>
                  <a:schemeClr val="tx1"/>
                </a:solidFill>
                <a:latin typeface="Times New Roman"/>
                <a:cs typeface="Times New Roman"/>
              </a:rPr>
              <a:t>;</a:t>
            </a:r>
            <a:endParaRPr lang="ru-RU" sz="16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52400">
              <a:spcBef>
                <a:spcPts val="265"/>
              </a:spcBef>
            </a:pPr>
            <a:r>
              <a:rPr lang="ru-RU" sz="1600" spc="-5" dirty="0">
                <a:solidFill>
                  <a:schemeClr val="tx1"/>
                </a:solidFill>
                <a:latin typeface="Courier New"/>
                <a:cs typeface="Courier New"/>
              </a:rPr>
              <a:t>o</a:t>
            </a:r>
            <a:r>
              <a:rPr lang="ru-RU" sz="1600" spc="-480" dirty="0">
                <a:solidFill>
                  <a:schemeClr val="tx1"/>
                </a:solidFill>
                <a:latin typeface="Courier New"/>
                <a:cs typeface="Courier New"/>
              </a:rPr>
              <a:t> 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ourier New"/>
              </a:rPr>
              <a:t>заинтересовать как можно больше сотрудников</a:t>
            </a:r>
            <a:r>
              <a:rPr lang="ru-RU" sz="1600" spc="-10" dirty="0">
                <a:solidFill>
                  <a:schemeClr val="tx1"/>
                </a:solidFill>
                <a:latin typeface="Times New Roman"/>
                <a:cs typeface="Times New Roman"/>
              </a:rPr>
              <a:t>;</a:t>
            </a:r>
            <a:endParaRPr lang="ru-RU" sz="16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52400">
              <a:spcBef>
                <a:spcPts val="290"/>
              </a:spcBef>
            </a:pPr>
            <a:r>
              <a:rPr lang="ru-RU" sz="1600" spc="-5" dirty="0">
                <a:solidFill>
                  <a:schemeClr val="tx1"/>
                </a:solidFill>
                <a:latin typeface="Courier New"/>
                <a:cs typeface="Courier New"/>
              </a:rPr>
              <a:t>o</a:t>
            </a:r>
            <a:r>
              <a:rPr lang="ru-RU" sz="1600" spc="-475" dirty="0">
                <a:solidFill>
                  <a:schemeClr val="tx1"/>
                </a:solidFill>
                <a:latin typeface="Courier New"/>
                <a:cs typeface="Courier New"/>
              </a:rPr>
              <a:t> 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принимать</a:t>
            </a:r>
            <a:r>
              <a:rPr lang="ru-RU" sz="1600" spc="55" dirty="0">
                <a:solidFill>
                  <a:schemeClr val="tx1"/>
                </a:solidFill>
                <a:latin typeface="Cambria"/>
                <a:cs typeface="Cambria"/>
              </a:rPr>
              <a:t> 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участие</a:t>
            </a:r>
            <a:r>
              <a:rPr lang="ru-RU" sz="1600" spc="80" dirty="0">
                <a:solidFill>
                  <a:schemeClr val="tx1"/>
                </a:solidFill>
                <a:latin typeface="Cambria"/>
                <a:cs typeface="Cambria"/>
              </a:rPr>
              <a:t> 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в</a:t>
            </a:r>
            <a:r>
              <a:rPr lang="ru-RU" sz="1600" spc="55" dirty="0">
                <a:solidFill>
                  <a:schemeClr val="tx1"/>
                </a:solidFill>
                <a:latin typeface="Cambria"/>
                <a:cs typeface="Cambria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Cambria"/>
                <a:cs typeface="Cambria"/>
              </a:rPr>
              <a:t>профессиональных</a:t>
            </a:r>
            <a:r>
              <a:rPr lang="ru-RU" sz="1600" spc="45" dirty="0">
                <a:solidFill>
                  <a:schemeClr val="tx1"/>
                </a:solidFill>
                <a:latin typeface="Cambria"/>
                <a:cs typeface="Cambria"/>
              </a:rPr>
              <a:t> </a:t>
            </a:r>
            <a:r>
              <a:rPr lang="ru-RU" sz="1600" spc="-15" dirty="0">
                <a:solidFill>
                  <a:schemeClr val="tx1"/>
                </a:solidFill>
                <a:latin typeface="Cambria"/>
                <a:cs typeface="Cambria"/>
              </a:rPr>
              <a:t>выставках</a:t>
            </a:r>
            <a:r>
              <a:rPr lang="ru-RU" sz="1600" spc="-15" dirty="0">
                <a:solidFill>
                  <a:schemeClr val="tx1"/>
                </a:solidFill>
                <a:latin typeface="Times New Roman"/>
                <a:cs typeface="Times New Roman"/>
              </a:rPr>
              <a:t>;</a:t>
            </a:r>
            <a:endParaRPr lang="ru-RU" sz="16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52400">
              <a:spcBef>
                <a:spcPts val="265"/>
              </a:spcBef>
            </a:pPr>
            <a:r>
              <a:rPr lang="ru-RU" sz="1600" spc="-5" dirty="0">
                <a:solidFill>
                  <a:schemeClr val="tx1"/>
                </a:solidFill>
                <a:latin typeface="Courier New"/>
                <a:cs typeface="Courier New"/>
              </a:rPr>
              <a:t>o</a:t>
            </a:r>
            <a:r>
              <a:rPr lang="ru-RU" sz="1600" spc="-480" dirty="0">
                <a:solidFill>
                  <a:schemeClr val="tx1"/>
                </a:solidFill>
                <a:latin typeface="Courier New"/>
                <a:cs typeface="Courier New"/>
              </a:rPr>
              <a:t> </a:t>
            </a:r>
            <a:r>
              <a:rPr lang="ru-RU" sz="1600" spc="-10" dirty="0">
                <a:solidFill>
                  <a:schemeClr val="tx1"/>
                </a:solidFill>
                <a:latin typeface="Cambria"/>
                <a:cs typeface="Cambria"/>
              </a:rPr>
              <a:t>р</a:t>
            </a:r>
            <a:r>
              <a:rPr lang="ru-RU" sz="1600" spc="5" dirty="0">
                <a:solidFill>
                  <a:schemeClr val="tx1"/>
                </a:solidFill>
                <a:latin typeface="Cambria"/>
                <a:cs typeface="Cambria"/>
              </a:rPr>
              <a:t>а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зр</a:t>
            </a:r>
            <a:r>
              <a:rPr lang="ru-RU" sz="1600" dirty="0">
                <a:solidFill>
                  <a:schemeClr val="tx1"/>
                </a:solidFill>
                <a:latin typeface="Cambria"/>
                <a:cs typeface="Cambria"/>
              </a:rPr>
              <a:t>а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б</a:t>
            </a:r>
            <a:r>
              <a:rPr lang="ru-RU" sz="1600" spc="-30" dirty="0">
                <a:solidFill>
                  <a:schemeClr val="tx1"/>
                </a:solidFill>
                <a:latin typeface="Cambria"/>
                <a:cs typeface="Cambria"/>
              </a:rPr>
              <a:t>о</a:t>
            </a:r>
            <a:r>
              <a:rPr lang="ru-RU" sz="1600" spc="-15" dirty="0">
                <a:solidFill>
                  <a:schemeClr val="tx1"/>
                </a:solidFill>
                <a:latin typeface="Cambria"/>
                <a:cs typeface="Cambria"/>
              </a:rPr>
              <a:t>т</a:t>
            </a:r>
            <a:r>
              <a:rPr lang="ru-RU" sz="1600" dirty="0">
                <a:solidFill>
                  <a:schemeClr val="tx1"/>
                </a:solidFill>
                <a:latin typeface="Cambria"/>
                <a:cs typeface="Cambria"/>
              </a:rPr>
              <a:t>а</a:t>
            </a:r>
            <a:r>
              <a:rPr lang="ru-RU" sz="1600" spc="-15" dirty="0">
                <a:solidFill>
                  <a:schemeClr val="tx1"/>
                </a:solidFill>
                <a:latin typeface="Cambria"/>
                <a:cs typeface="Cambria"/>
              </a:rPr>
              <a:t>т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ь</a:t>
            </a:r>
            <a:r>
              <a:rPr lang="ru-RU" sz="1600" spc="80" dirty="0">
                <a:solidFill>
                  <a:schemeClr val="tx1"/>
                </a:solidFill>
                <a:latin typeface="Cambria"/>
                <a:cs typeface="Cambria"/>
              </a:rPr>
              <a:t> 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п</a:t>
            </a:r>
            <a:r>
              <a:rPr lang="ru-RU" sz="1600" dirty="0">
                <a:solidFill>
                  <a:schemeClr val="tx1"/>
                </a:solidFill>
                <a:latin typeface="Cambria"/>
                <a:cs typeface="Cambria"/>
              </a:rPr>
              <a:t>р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о</a:t>
            </a:r>
            <a:r>
              <a:rPr lang="ru-RU" sz="1600" spc="-15" dirty="0">
                <a:solidFill>
                  <a:schemeClr val="tx1"/>
                </a:solidFill>
                <a:latin typeface="Cambria"/>
                <a:cs typeface="Cambria"/>
              </a:rPr>
              <a:t>г</a:t>
            </a:r>
            <a:r>
              <a:rPr lang="ru-RU" sz="1600" spc="-10" dirty="0">
                <a:solidFill>
                  <a:schemeClr val="tx1"/>
                </a:solidFill>
                <a:latin typeface="Cambria"/>
                <a:cs typeface="Cambria"/>
              </a:rPr>
              <a:t>р</a:t>
            </a:r>
            <a:r>
              <a:rPr lang="ru-RU" sz="1600" spc="5" dirty="0">
                <a:solidFill>
                  <a:schemeClr val="tx1"/>
                </a:solidFill>
                <a:latin typeface="Cambria"/>
                <a:cs typeface="Cambria"/>
              </a:rPr>
              <a:t>а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м</a:t>
            </a:r>
            <a:r>
              <a:rPr lang="ru-RU" sz="1600" spc="-15" dirty="0">
                <a:solidFill>
                  <a:schemeClr val="tx1"/>
                </a:solidFill>
                <a:latin typeface="Cambria"/>
                <a:cs typeface="Cambria"/>
              </a:rPr>
              <a:t>м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ы</a:t>
            </a:r>
            <a:r>
              <a:rPr lang="ru-RU" sz="1600" spc="85" dirty="0">
                <a:solidFill>
                  <a:schemeClr val="tx1"/>
                </a:solidFill>
                <a:latin typeface="Cambria"/>
                <a:cs typeface="Cambria"/>
              </a:rPr>
              <a:t> </a:t>
            </a:r>
            <a:r>
              <a:rPr lang="ru-RU" sz="1600" spc="-10" dirty="0">
                <a:solidFill>
                  <a:schemeClr val="tx1"/>
                </a:solidFill>
                <a:latin typeface="Cambria"/>
                <a:cs typeface="Cambria"/>
              </a:rPr>
              <a:t>лояль</a:t>
            </a:r>
            <a:r>
              <a:rPr lang="ru-RU" sz="1600" spc="5" dirty="0">
                <a:solidFill>
                  <a:schemeClr val="tx1"/>
                </a:solidFill>
                <a:latin typeface="Cambria"/>
                <a:cs typeface="Cambria"/>
              </a:rPr>
              <a:t>н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ост</a:t>
            </a:r>
            <a:r>
              <a:rPr lang="ru-RU" sz="1600" spc="5" dirty="0">
                <a:solidFill>
                  <a:schemeClr val="tx1"/>
                </a:solidFill>
                <a:latin typeface="Cambria"/>
                <a:cs typeface="Cambria"/>
              </a:rPr>
              <a:t>и</a:t>
            </a:r>
            <a:r>
              <a:rPr lang="ru-RU" sz="1600" spc="-15" dirty="0">
                <a:solidFill>
                  <a:schemeClr val="tx1"/>
                </a:solidFill>
                <a:latin typeface="Times New Roman"/>
                <a:cs typeface="Times New Roman"/>
              </a:rPr>
              <a:t>,</a:t>
            </a:r>
            <a:r>
              <a:rPr lang="ru-RU" sz="1600" spc="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бо</a:t>
            </a:r>
            <a:r>
              <a:rPr lang="ru-RU" sz="1600" spc="5" dirty="0">
                <a:solidFill>
                  <a:schemeClr val="tx1"/>
                </a:solidFill>
                <a:latin typeface="Cambria"/>
                <a:cs typeface="Cambria"/>
              </a:rPr>
              <a:t>н</a:t>
            </a:r>
            <a:r>
              <a:rPr lang="ru-RU" sz="1600" spc="-50" dirty="0">
                <a:solidFill>
                  <a:schemeClr val="tx1"/>
                </a:solidFill>
                <a:latin typeface="Cambria"/>
                <a:cs typeface="Cambria"/>
              </a:rPr>
              <a:t>у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с</a:t>
            </a:r>
            <a:r>
              <a:rPr lang="ru-RU" sz="1600" spc="5" dirty="0">
                <a:solidFill>
                  <a:schemeClr val="tx1"/>
                </a:solidFill>
                <a:latin typeface="Cambria"/>
                <a:cs typeface="Cambria"/>
              </a:rPr>
              <a:t>н</a:t>
            </a:r>
            <a:r>
              <a:rPr lang="ru-RU" sz="1600" spc="-10" dirty="0">
                <a:solidFill>
                  <a:schemeClr val="tx1"/>
                </a:solidFill>
                <a:latin typeface="Cambria"/>
                <a:cs typeface="Cambria"/>
              </a:rPr>
              <a:t>ы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е</a:t>
            </a:r>
            <a:r>
              <a:rPr lang="ru-RU" sz="1600" spc="75" dirty="0">
                <a:solidFill>
                  <a:schemeClr val="tx1"/>
                </a:solidFill>
                <a:latin typeface="Cambria"/>
                <a:cs typeface="Cambria"/>
              </a:rPr>
              <a:t> 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и</a:t>
            </a:r>
            <a:r>
              <a:rPr lang="ru-RU" sz="1600" spc="70" dirty="0">
                <a:solidFill>
                  <a:schemeClr val="tx1"/>
                </a:solidFill>
                <a:latin typeface="Cambria"/>
                <a:cs typeface="Cambria"/>
              </a:rPr>
              <a:t> </a:t>
            </a:r>
          </a:p>
          <a:p>
            <a:pPr marL="152400">
              <a:spcBef>
                <a:spcPts val="265"/>
              </a:spcBef>
            </a:pPr>
            <a:r>
              <a:rPr lang="ru-RU" sz="1600" dirty="0">
                <a:solidFill>
                  <a:schemeClr val="tx1"/>
                </a:solidFill>
                <a:latin typeface="Cambria"/>
                <a:cs typeface="Cambria"/>
              </a:rPr>
              <a:t>п</a:t>
            </a:r>
            <a:r>
              <a:rPr lang="ru-RU" sz="1600" spc="-10" dirty="0">
                <a:solidFill>
                  <a:schemeClr val="tx1"/>
                </a:solidFill>
                <a:latin typeface="Cambria"/>
                <a:cs typeface="Cambria"/>
              </a:rPr>
              <a:t>р</a:t>
            </a:r>
            <a:r>
              <a:rPr lang="ru-RU" sz="1600" dirty="0">
                <a:solidFill>
                  <a:schemeClr val="tx1"/>
                </a:solidFill>
                <a:latin typeface="Cambria"/>
                <a:cs typeface="Cambria"/>
              </a:rPr>
              <a:t>о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ч</a:t>
            </a:r>
            <a:r>
              <a:rPr lang="ru-RU" sz="1600" spc="5" dirty="0">
                <a:solidFill>
                  <a:schemeClr val="tx1"/>
                </a:solidFill>
                <a:latin typeface="Cambria"/>
                <a:cs typeface="Cambria"/>
              </a:rPr>
              <a:t>и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е</a:t>
            </a:r>
            <a:r>
              <a:rPr lang="ru-RU" sz="1600" spc="45" dirty="0">
                <a:solidFill>
                  <a:schemeClr val="tx1"/>
                </a:solidFill>
                <a:latin typeface="Cambria"/>
                <a:cs typeface="Cambria"/>
              </a:rPr>
              <a:t> 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п</a:t>
            </a:r>
            <a:r>
              <a:rPr lang="ru-RU" sz="1600" dirty="0">
                <a:solidFill>
                  <a:schemeClr val="tx1"/>
                </a:solidFill>
                <a:latin typeface="Cambria"/>
                <a:cs typeface="Cambria"/>
              </a:rPr>
              <a:t>р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о</a:t>
            </a:r>
            <a:r>
              <a:rPr lang="ru-RU" sz="1600" spc="-15" dirty="0">
                <a:solidFill>
                  <a:schemeClr val="tx1"/>
                </a:solidFill>
                <a:latin typeface="Cambria"/>
                <a:cs typeface="Cambria"/>
              </a:rPr>
              <a:t>г</a:t>
            </a:r>
            <a:r>
              <a:rPr lang="ru-RU" sz="1600" spc="-10" dirty="0">
                <a:solidFill>
                  <a:schemeClr val="tx1"/>
                </a:solidFill>
                <a:latin typeface="Cambria"/>
                <a:cs typeface="Cambria"/>
              </a:rPr>
              <a:t>р</a:t>
            </a:r>
            <a:r>
              <a:rPr lang="ru-RU" sz="1600" spc="5" dirty="0">
                <a:solidFill>
                  <a:schemeClr val="tx1"/>
                </a:solidFill>
                <a:latin typeface="Cambria"/>
                <a:cs typeface="Cambria"/>
              </a:rPr>
              <a:t>а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м</a:t>
            </a:r>
            <a:r>
              <a:rPr lang="ru-RU" sz="1600" spc="-15" dirty="0">
                <a:solidFill>
                  <a:schemeClr val="tx1"/>
                </a:solidFill>
                <a:latin typeface="Cambria"/>
                <a:cs typeface="Cambria"/>
              </a:rPr>
              <a:t>м</a:t>
            </a:r>
            <a:r>
              <a:rPr lang="ru-RU" sz="1600" spc="-5" dirty="0">
                <a:solidFill>
                  <a:schemeClr val="tx1"/>
                </a:solidFill>
                <a:latin typeface="Cambria"/>
                <a:cs typeface="Cambria"/>
              </a:rPr>
              <a:t>ы</a:t>
            </a:r>
            <a:r>
              <a:rPr lang="ru-RU" sz="1600" spc="-15" dirty="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3EEC31-9F6B-4DF1-BBD3-3BE42D43A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9030" y="1634685"/>
            <a:ext cx="2208108" cy="269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138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5EF1A7-AD73-4E1F-90E0-F552C8F878E0}"/>
              </a:ext>
            </a:extLst>
          </p:cNvPr>
          <p:cNvSpPr txBox="1"/>
          <p:nvPr/>
        </p:nvSpPr>
        <p:spPr>
          <a:xfrm>
            <a:off x="225213" y="668846"/>
            <a:ext cx="8404860" cy="2371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Наша система позволяет сотрудникам обеспечить работодателей </a:t>
            </a:r>
            <a:r>
              <a:rPr lang="ru-RU" sz="16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новыми идеями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различных сферах производства </a:t>
            </a:r>
            <a:r>
              <a:rPr lang="ru-RU" sz="16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удобном приложении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которое не ограничивает в использовании устройств. </a:t>
            </a:r>
          </a:p>
          <a:p>
            <a:pPr marL="228600"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Понятный интерфейс не вызовет трудностей ни у сотрудников, ни у модераторов. Наличие внутренней библиотеки, а также упорядочивание ее таблиц, упрощает подачу Рационализаторских предложений, ее обработку и хранение в базе данных сервера.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200 белых человечков для презентации без фона">
            <a:extLst>
              <a:ext uri="{FF2B5EF4-FFF2-40B4-BE49-F238E27FC236}">
                <a16:creationId xmlns:a16="http://schemas.microsoft.com/office/drawing/2014/main" id="{26A89B75-5C31-44E3-AE6E-D80F331E8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498" y="2987040"/>
            <a:ext cx="1320487" cy="148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876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32B3916-29EE-446A-A20D-9EF37BD2946B}"/>
              </a:ext>
            </a:extLst>
          </p:cNvPr>
          <p:cNvSpPr/>
          <p:nvPr/>
        </p:nvSpPr>
        <p:spPr>
          <a:xfrm>
            <a:off x="1729741" y="1845023"/>
            <a:ext cx="5478780" cy="11506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0F7B02-C2E8-4E51-B413-895245491070}"/>
              </a:ext>
            </a:extLst>
          </p:cNvPr>
          <p:cNvSpPr txBox="1"/>
          <p:nvPr/>
        </p:nvSpPr>
        <p:spPr>
          <a:xfrm>
            <a:off x="2405992" y="2127945"/>
            <a:ext cx="50082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18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7897CD-A7CC-4F01-9A3F-F0E1E2E66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754" y="487680"/>
            <a:ext cx="900241" cy="14465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8761D6-AC7F-4490-A4A4-0058EC552A78}"/>
              </a:ext>
            </a:extLst>
          </p:cNvPr>
          <p:cNvSpPr txBox="1"/>
          <p:nvPr/>
        </p:nvSpPr>
        <p:spPr>
          <a:xfrm>
            <a:off x="5670351" y="3222933"/>
            <a:ext cx="32400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timur.halmurzin20016@gmail.com</a:t>
            </a:r>
            <a:endParaRPr lang="ru-RU" sz="10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E37530-B7E8-484B-BD09-71DA16958104}"/>
              </a:ext>
            </a:extLst>
          </p:cNvPr>
          <p:cNvSpPr txBox="1"/>
          <p:nvPr/>
        </p:nvSpPr>
        <p:spPr>
          <a:xfrm>
            <a:off x="7524565" y="3561487"/>
            <a:ext cx="14930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+79053575371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4237131165"/>
      </p:ext>
    </p:extLst>
  </p:cSld>
  <p:clrMapOvr>
    <a:masterClrMapping/>
  </p:clrMapOvr>
</p:sld>
</file>

<file path=ppt/theme/theme1.xml><?xml version="1.0" encoding="utf-8"?>
<a:theme xmlns:a="http://schemas.openxmlformats.org/drawingml/2006/main" name="Computer Screen Aesthetic Newsletter by Slidesgo">
  <a:themeElements>
    <a:clrScheme name="Simple Light">
      <a:dk1>
        <a:srgbClr val="2E2E2E"/>
      </a:dk1>
      <a:lt1>
        <a:srgbClr val="FFFFFF"/>
      </a:lt1>
      <a:dk2>
        <a:srgbClr val="FDE7D0"/>
      </a:dk2>
      <a:lt2>
        <a:srgbClr val="E6E6E6"/>
      </a:lt2>
      <a:accent1>
        <a:srgbClr val="FEDAE6"/>
      </a:accent1>
      <a:accent2>
        <a:srgbClr val="BBF6E9"/>
      </a:accent2>
      <a:accent3>
        <a:srgbClr val="D6C9FF"/>
      </a:accent3>
      <a:accent4>
        <a:srgbClr val="FFFFFF"/>
      </a:accent4>
      <a:accent5>
        <a:srgbClr val="FFFFFF"/>
      </a:accent5>
      <a:accent6>
        <a:srgbClr val="FFFFFF"/>
      </a:accent6>
      <a:hlink>
        <a:srgbClr val="2E2E2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346</Words>
  <Application>Microsoft Office PowerPoint</Application>
  <PresentationFormat>Экран (16:9)</PresentationFormat>
  <Paragraphs>45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Anybody</vt:lpstr>
      <vt:lpstr>Times New Roman</vt:lpstr>
      <vt:lpstr>Abel</vt:lpstr>
      <vt:lpstr>Courier New</vt:lpstr>
      <vt:lpstr>Cambria</vt:lpstr>
      <vt:lpstr>Computer Screen Aesthetic Newsletter by Slidesgo</vt:lpstr>
      <vt:lpstr>Презентация PowerPoint</vt:lpstr>
      <vt:lpstr>Цель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Необходимо провести действия по продвижению: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Khalikov Timur</cp:lastModifiedBy>
  <cp:revision>7</cp:revision>
  <dcterms:modified xsi:type="dcterms:W3CDTF">2023-09-06T14:04:11Z</dcterms:modified>
</cp:coreProperties>
</file>