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94" r:id="rId1"/>
  </p:sldMasterIdLst>
  <p:notesMasterIdLst>
    <p:notesMasterId r:id="rId17"/>
  </p:notesMasterIdLst>
  <p:sldIdLst>
    <p:sldId id="4983" r:id="rId2"/>
    <p:sldId id="302" r:id="rId3"/>
    <p:sldId id="303" r:id="rId4"/>
    <p:sldId id="4984" r:id="rId5"/>
    <p:sldId id="4986" r:id="rId6"/>
    <p:sldId id="4981" r:id="rId7"/>
    <p:sldId id="4985" r:id="rId8"/>
    <p:sldId id="4963" r:id="rId9"/>
    <p:sldId id="4982" r:id="rId10"/>
    <p:sldId id="350" r:id="rId11"/>
    <p:sldId id="352" r:id="rId12"/>
    <p:sldId id="4968" r:id="rId13"/>
    <p:sldId id="4954" r:id="rId14"/>
    <p:sldId id="4964" r:id="rId15"/>
    <p:sldId id="345" r:id="rId16"/>
  </p:sldIdLst>
  <p:sldSz cx="18291175" cy="10298113"/>
  <p:notesSz cx="6888163" cy="10018713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6" userDrawn="1">
          <p15:clr>
            <a:srgbClr val="A4A3A4"/>
          </p15:clr>
        </p15:guide>
        <p15:guide id="2" pos="2858" userDrawn="1">
          <p15:clr>
            <a:srgbClr val="A4A3A4"/>
          </p15:clr>
        </p15:guide>
        <p15:guide id="3" orient="horz" pos="3244" userDrawn="1">
          <p15:clr>
            <a:srgbClr val="A4A3A4"/>
          </p15:clr>
        </p15:guide>
        <p15:guide id="5" orient="horz" pos="6056" userDrawn="1">
          <p15:clr>
            <a:srgbClr val="A4A3A4"/>
          </p15:clr>
        </p15:guide>
        <p15:guide id="6" orient="horz" pos="2200" userDrawn="1">
          <p15:clr>
            <a:srgbClr val="A4A3A4"/>
          </p15:clr>
        </p15:guide>
        <p15:guide id="7" orient="horz" pos="4786" userDrawn="1">
          <p15:clr>
            <a:srgbClr val="A4A3A4"/>
          </p15:clr>
        </p15:guide>
        <p15:guide id="8" orient="horz" pos="2745" userDrawn="1">
          <p15:clr>
            <a:srgbClr val="A4A3A4"/>
          </p15:clr>
        </p15:guide>
        <p15:guide id="9" pos="5716" userDrawn="1">
          <p15:clr>
            <a:srgbClr val="A4A3A4"/>
          </p15:clr>
        </p15:guide>
        <p15:guide id="10" pos="11159">
          <p15:clr>
            <a:srgbClr val="A4A3A4"/>
          </p15:clr>
        </p15:guide>
        <p15:guide id="11" pos="363" userDrawn="1">
          <p15:clr>
            <a:srgbClr val="A4A3A4"/>
          </p15:clr>
        </p15:guide>
        <p15:guide id="12" pos="4400" userDrawn="1">
          <p15:clr>
            <a:srgbClr val="A4A3A4"/>
          </p15:clr>
        </p15:guide>
        <p15:guide id="13" pos="7666">
          <p15:clr>
            <a:srgbClr val="A4A3A4"/>
          </p15:clr>
        </p15:guide>
        <p15:guide id="14" pos="8301">
          <p15:clr>
            <a:srgbClr val="A4A3A4"/>
          </p15:clr>
        </p15:guide>
        <p15:guide id="15" pos="3402">
          <p15:clr>
            <a:srgbClr val="A4A3A4"/>
          </p15:clr>
        </p15:guide>
        <p15:guide id="16" pos="5126">
          <p15:clr>
            <a:srgbClr val="A4A3A4"/>
          </p15:clr>
        </p15:guide>
        <p15:guide id="17" orient="horz" pos="2789">
          <p15:clr>
            <a:srgbClr val="A4A3A4"/>
          </p15:clr>
        </p15:guide>
        <p15:guide id="18" orient="horz" pos="2245">
          <p15:clr>
            <a:srgbClr val="A4A3A4"/>
          </p15:clr>
        </p15:guide>
        <p15:guide id="19" orient="horz" pos="27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5E"/>
    <a:srgbClr val="C147B4"/>
    <a:srgbClr val="FF755B"/>
    <a:srgbClr val="BB41AE"/>
    <a:srgbClr val="2C5D91"/>
    <a:srgbClr val="010D71"/>
    <a:srgbClr val="A33DC4"/>
    <a:srgbClr val="C442A2"/>
    <a:srgbClr val="BC42AC"/>
    <a:srgbClr val="A63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0297" autoAdjust="0"/>
  </p:normalViewPr>
  <p:slideViewPr>
    <p:cSldViewPr>
      <p:cViewPr varScale="1">
        <p:scale>
          <a:sx n="52" d="100"/>
          <a:sy n="52" d="100"/>
        </p:scale>
        <p:origin x="1205" y="43"/>
      </p:cViewPr>
      <p:guideLst>
        <p:guide orient="horz" pos="2246"/>
        <p:guide pos="2858"/>
        <p:guide orient="horz" pos="3244"/>
        <p:guide orient="horz" pos="6056"/>
        <p:guide orient="horz" pos="2200"/>
        <p:guide orient="horz" pos="4786"/>
        <p:guide orient="horz" pos="2745"/>
        <p:guide pos="5716"/>
        <p:guide pos="11159"/>
        <p:guide pos="363"/>
        <p:guide pos="4400"/>
        <p:guide pos="7666"/>
        <p:guide pos="8301"/>
        <p:guide pos="3402"/>
        <p:guide pos="5126"/>
        <p:guide orient="horz" pos="2789"/>
        <p:guide orient="horz" pos="2245"/>
        <p:guide orient="horz" pos="2744"/>
      </p:guideLst>
    </p:cSldViewPr>
  </p:slideViewPr>
  <p:outlineViewPr>
    <p:cViewPr>
      <p:scale>
        <a:sx n="33" d="100"/>
        <a:sy n="33" d="100"/>
      </p:scale>
      <p:origin x="0" y="1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6666B-DC0F-4002-A6F5-28DC80F4D1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10D92B-7766-4BF3-ABEE-D117A8FD94EA}">
      <dgm:prSet/>
      <dgm:spPr/>
      <dgm:t>
        <a:bodyPr/>
        <a:lstStyle/>
        <a:p>
          <a:r>
            <a:rPr lang="ru-RU" b="1" dirty="0"/>
            <a:t>Цифровизация</a:t>
          </a:r>
          <a:r>
            <a:rPr lang="ru-RU" dirty="0"/>
            <a:t> – это процесс превращения аналоговых данных и рабочих процессов в цифровой формат</a:t>
          </a:r>
        </a:p>
        <a:p>
          <a:r>
            <a:rPr lang="ru-RU" dirty="0"/>
            <a:t>Она включает в себя использование цифровых технологий для автоматизации бизнес-процессов, улучшения уровня качества услуг, оптимизации производства и повышения эффективности работы организаций и предприятий в целом </a:t>
          </a:r>
        </a:p>
      </dgm:t>
    </dgm:pt>
    <dgm:pt modelId="{12FD3726-815E-49B1-B72A-A124091610EC}" type="parTrans" cxnId="{3993B9A1-CD15-4A0A-84CF-C2259D2BCAF4}">
      <dgm:prSet/>
      <dgm:spPr/>
      <dgm:t>
        <a:bodyPr/>
        <a:lstStyle/>
        <a:p>
          <a:endParaRPr lang="ru-RU"/>
        </a:p>
      </dgm:t>
    </dgm:pt>
    <dgm:pt modelId="{595BB8DF-7AAA-4E34-B8C3-32AFDA3E0B2B}" type="sibTrans" cxnId="{3993B9A1-CD15-4A0A-84CF-C2259D2BCAF4}">
      <dgm:prSet/>
      <dgm:spPr/>
      <dgm:t>
        <a:bodyPr/>
        <a:lstStyle/>
        <a:p>
          <a:endParaRPr lang="ru-RU"/>
        </a:p>
      </dgm:t>
    </dgm:pt>
    <dgm:pt modelId="{04989FDD-4222-4B6A-BE8F-574CEBA4BE16}" type="pres">
      <dgm:prSet presAssocID="{CA86666B-DC0F-4002-A6F5-28DC80F4D196}" presName="linear" presStyleCnt="0">
        <dgm:presLayoutVars>
          <dgm:animLvl val="lvl"/>
          <dgm:resizeHandles val="exact"/>
        </dgm:presLayoutVars>
      </dgm:prSet>
      <dgm:spPr/>
    </dgm:pt>
    <dgm:pt modelId="{4C255080-0AA7-4EBD-AB01-39A7588D49F7}" type="pres">
      <dgm:prSet presAssocID="{BD10D92B-7766-4BF3-ABEE-D117A8FD94E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F204529-3A94-458F-9692-47CC2938776D}" type="presOf" srcId="{BD10D92B-7766-4BF3-ABEE-D117A8FD94EA}" destId="{4C255080-0AA7-4EBD-AB01-39A7588D49F7}" srcOrd="0" destOrd="0" presId="urn:microsoft.com/office/officeart/2005/8/layout/vList2"/>
    <dgm:cxn modelId="{3993B9A1-CD15-4A0A-84CF-C2259D2BCAF4}" srcId="{CA86666B-DC0F-4002-A6F5-28DC80F4D196}" destId="{BD10D92B-7766-4BF3-ABEE-D117A8FD94EA}" srcOrd="0" destOrd="0" parTransId="{12FD3726-815E-49B1-B72A-A124091610EC}" sibTransId="{595BB8DF-7AAA-4E34-B8C3-32AFDA3E0B2B}"/>
    <dgm:cxn modelId="{06CEC6D5-E1EC-4F3D-9964-77E9418F8ECE}" type="presOf" srcId="{CA86666B-DC0F-4002-A6F5-28DC80F4D196}" destId="{04989FDD-4222-4B6A-BE8F-574CEBA4BE16}" srcOrd="0" destOrd="0" presId="urn:microsoft.com/office/officeart/2005/8/layout/vList2"/>
    <dgm:cxn modelId="{16F7C521-97A9-4F67-8C32-04DC41ADCD40}" type="presParOf" srcId="{04989FDD-4222-4B6A-BE8F-574CEBA4BE16}" destId="{4C255080-0AA7-4EBD-AB01-39A7588D49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DF1B41-4562-4783-9105-BA794D8A1D3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FE3427-6662-41A2-B55F-3AA7E9821CB6}">
      <dgm:prSet phldrT="[Текст]"/>
      <dgm:spPr/>
      <dgm:t>
        <a:bodyPr/>
        <a:lstStyle/>
        <a:p>
          <a:r>
            <a:rPr lang="ru-RU" b="1" dirty="0"/>
            <a:t>Методы обучения</a:t>
          </a:r>
        </a:p>
      </dgm:t>
    </dgm:pt>
    <dgm:pt modelId="{1C16A51B-84D6-4333-9BD7-539E157FD336}" type="parTrans" cxnId="{4492338B-A79F-4372-993E-7BDB7ED3C9B1}">
      <dgm:prSet/>
      <dgm:spPr/>
      <dgm:t>
        <a:bodyPr/>
        <a:lstStyle/>
        <a:p>
          <a:endParaRPr lang="ru-RU"/>
        </a:p>
      </dgm:t>
    </dgm:pt>
    <dgm:pt modelId="{169196AC-13C9-43F0-8CFA-7A238B4E614E}" type="sibTrans" cxnId="{4492338B-A79F-4372-993E-7BDB7ED3C9B1}">
      <dgm:prSet/>
      <dgm:spPr/>
      <dgm:t>
        <a:bodyPr/>
        <a:lstStyle/>
        <a:p>
          <a:endParaRPr lang="ru-RU"/>
        </a:p>
      </dgm:t>
    </dgm:pt>
    <dgm:pt modelId="{7E66B65D-48E2-4FE0-9B13-8FDA4271615E}">
      <dgm:prSet phldrT="[Текст]" custT="1"/>
      <dgm:spPr/>
      <dgm:t>
        <a:bodyPr/>
        <a:lstStyle/>
        <a:p>
          <a:r>
            <a:rPr lang="ru-RU" sz="3600" dirty="0"/>
            <a:t>Традиционные</a:t>
          </a:r>
        </a:p>
      </dgm:t>
    </dgm:pt>
    <dgm:pt modelId="{56AF6631-6DDD-4061-8720-E298FB96BB78}" type="parTrans" cxnId="{B304E42E-5817-458A-8A1D-5198A5F1748D}">
      <dgm:prSet/>
      <dgm:spPr/>
      <dgm:t>
        <a:bodyPr/>
        <a:lstStyle/>
        <a:p>
          <a:endParaRPr lang="ru-RU"/>
        </a:p>
      </dgm:t>
    </dgm:pt>
    <dgm:pt modelId="{2C479E06-AFB2-483F-BB93-8ECB94F63A12}" type="sibTrans" cxnId="{B304E42E-5817-458A-8A1D-5198A5F1748D}">
      <dgm:prSet/>
      <dgm:spPr/>
      <dgm:t>
        <a:bodyPr/>
        <a:lstStyle/>
        <a:p>
          <a:endParaRPr lang="ru-RU"/>
        </a:p>
      </dgm:t>
    </dgm:pt>
    <dgm:pt modelId="{959A27DB-5710-4639-AB41-FE0F1AEC1314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dirty="0"/>
            <a:t>Активные/ Интерактивные</a:t>
          </a:r>
        </a:p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dirty="0"/>
        </a:p>
      </dgm:t>
    </dgm:pt>
    <dgm:pt modelId="{DD9E3C2C-1F5F-4E1F-ADD2-60CA2CB7C2B8}" type="parTrans" cxnId="{20465F36-801D-4B69-910B-FA59483FAAF6}">
      <dgm:prSet/>
      <dgm:spPr/>
      <dgm:t>
        <a:bodyPr/>
        <a:lstStyle/>
        <a:p>
          <a:endParaRPr lang="ru-RU"/>
        </a:p>
      </dgm:t>
    </dgm:pt>
    <dgm:pt modelId="{06C4F922-711B-4354-A0F8-825BF661D904}" type="sibTrans" cxnId="{20465F36-801D-4B69-910B-FA59483FAAF6}">
      <dgm:prSet/>
      <dgm:spPr/>
      <dgm:t>
        <a:bodyPr/>
        <a:lstStyle/>
        <a:p>
          <a:endParaRPr lang="ru-RU"/>
        </a:p>
      </dgm:t>
    </dgm:pt>
    <dgm:pt modelId="{9CC5E24B-E847-4004-BE88-E9D7366F50BF}" type="pres">
      <dgm:prSet presAssocID="{B1DF1B41-4562-4783-9105-BA794D8A1D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4E2D92-C957-494A-88A4-35559C2CD0B5}" type="pres">
      <dgm:prSet presAssocID="{BBFE3427-6662-41A2-B55F-3AA7E9821CB6}" presName="hierRoot1" presStyleCnt="0"/>
      <dgm:spPr/>
    </dgm:pt>
    <dgm:pt modelId="{C6322387-3968-4560-8BD6-B77CB17190FB}" type="pres">
      <dgm:prSet presAssocID="{BBFE3427-6662-41A2-B55F-3AA7E9821CB6}" presName="composite" presStyleCnt="0"/>
      <dgm:spPr/>
    </dgm:pt>
    <dgm:pt modelId="{DD369F32-72F7-4C87-A81B-825CBCE250DE}" type="pres">
      <dgm:prSet presAssocID="{BBFE3427-6662-41A2-B55F-3AA7E9821CB6}" presName="background" presStyleLbl="node0" presStyleIdx="0" presStyleCnt="1"/>
      <dgm:spPr>
        <a:solidFill>
          <a:srgbClr val="BB41AE"/>
        </a:solidFill>
      </dgm:spPr>
    </dgm:pt>
    <dgm:pt modelId="{FA5923C0-8389-4F98-B414-7B258F2DA094}" type="pres">
      <dgm:prSet presAssocID="{BBFE3427-6662-41A2-B55F-3AA7E9821CB6}" presName="text" presStyleLbl="fgAcc0" presStyleIdx="0" presStyleCnt="1" custScaleX="198186" custScaleY="38080">
        <dgm:presLayoutVars>
          <dgm:chPref val="3"/>
        </dgm:presLayoutVars>
      </dgm:prSet>
      <dgm:spPr/>
    </dgm:pt>
    <dgm:pt modelId="{F34C648F-4FCF-427F-AF22-5F391D35597A}" type="pres">
      <dgm:prSet presAssocID="{BBFE3427-6662-41A2-B55F-3AA7E9821CB6}" presName="hierChild2" presStyleCnt="0"/>
      <dgm:spPr/>
    </dgm:pt>
    <dgm:pt modelId="{DE6F2587-04D9-4A1B-A92E-2880D408FFFA}" type="pres">
      <dgm:prSet presAssocID="{56AF6631-6DDD-4061-8720-E298FB96BB78}" presName="Name10" presStyleLbl="parChTrans1D2" presStyleIdx="0" presStyleCnt="2"/>
      <dgm:spPr/>
    </dgm:pt>
    <dgm:pt modelId="{8F0BEA78-80F8-45F9-A5C8-BD21239C93FF}" type="pres">
      <dgm:prSet presAssocID="{7E66B65D-48E2-4FE0-9B13-8FDA4271615E}" presName="hierRoot2" presStyleCnt="0"/>
      <dgm:spPr/>
    </dgm:pt>
    <dgm:pt modelId="{02AEC3A8-7E2F-4806-B966-36A80DA8ACDB}" type="pres">
      <dgm:prSet presAssocID="{7E66B65D-48E2-4FE0-9B13-8FDA4271615E}" presName="composite2" presStyleCnt="0"/>
      <dgm:spPr/>
    </dgm:pt>
    <dgm:pt modelId="{785A29FE-D2CB-4615-B224-0849A3F3CD6D}" type="pres">
      <dgm:prSet presAssocID="{7E66B65D-48E2-4FE0-9B13-8FDA4271615E}" presName="background2" presStyleLbl="node2" presStyleIdx="0" presStyleCnt="2"/>
      <dgm:spPr>
        <a:solidFill>
          <a:srgbClr val="FF7C5E"/>
        </a:solidFill>
      </dgm:spPr>
    </dgm:pt>
    <dgm:pt modelId="{8C635846-8C1C-4A90-9251-268447A0B29F}" type="pres">
      <dgm:prSet presAssocID="{7E66B65D-48E2-4FE0-9B13-8FDA4271615E}" presName="text2" presStyleLbl="fgAcc2" presStyleIdx="0" presStyleCnt="2" custScaleX="145524" custScaleY="41851">
        <dgm:presLayoutVars>
          <dgm:chPref val="3"/>
        </dgm:presLayoutVars>
      </dgm:prSet>
      <dgm:spPr/>
    </dgm:pt>
    <dgm:pt modelId="{31758263-1467-47F9-9EF6-DDBF2BAECDFE}" type="pres">
      <dgm:prSet presAssocID="{7E66B65D-48E2-4FE0-9B13-8FDA4271615E}" presName="hierChild3" presStyleCnt="0"/>
      <dgm:spPr/>
    </dgm:pt>
    <dgm:pt modelId="{DB9BD97E-C568-492A-AC73-809E82C083CE}" type="pres">
      <dgm:prSet presAssocID="{DD9E3C2C-1F5F-4E1F-ADD2-60CA2CB7C2B8}" presName="Name10" presStyleLbl="parChTrans1D2" presStyleIdx="1" presStyleCnt="2"/>
      <dgm:spPr/>
    </dgm:pt>
    <dgm:pt modelId="{2CC9F84E-A654-45A8-96EE-8AB9495772F8}" type="pres">
      <dgm:prSet presAssocID="{959A27DB-5710-4639-AB41-FE0F1AEC1314}" presName="hierRoot2" presStyleCnt="0"/>
      <dgm:spPr/>
    </dgm:pt>
    <dgm:pt modelId="{7F74B130-BC16-4CC4-9E4A-5843E5770F33}" type="pres">
      <dgm:prSet presAssocID="{959A27DB-5710-4639-AB41-FE0F1AEC1314}" presName="composite2" presStyleCnt="0"/>
      <dgm:spPr/>
    </dgm:pt>
    <dgm:pt modelId="{B75EA753-FB05-48B7-BC87-C36F93C46FD3}" type="pres">
      <dgm:prSet presAssocID="{959A27DB-5710-4639-AB41-FE0F1AEC1314}" presName="background2" presStyleLbl="node2" presStyleIdx="1" presStyleCnt="2"/>
      <dgm:spPr>
        <a:solidFill>
          <a:srgbClr val="FF7C5E"/>
        </a:solidFill>
      </dgm:spPr>
    </dgm:pt>
    <dgm:pt modelId="{8D795CB3-C6C4-4677-A460-0CE5B702E5B3}" type="pres">
      <dgm:prSet presAssocID="{959A27DB-5710-4639-AB41-FE0F1AEC1314}" presName="text2" presStyleLbl="fgAcc2" presStyleIdx="1" presStyleCnt="2" custScaleX="198220" custScaleY="37029">
        <dgm:presLayoutVars>
          <dgm:chPref val="3"/>
        </dgm:presLayoutVars>
      </dgm:prSet>
      <dgm:spPr/>
    </dgm:pt>
    <dgm:pt modelId="{D452161B-D407-44F9-8C56-CAD69375F065}" type="pres">
      <dgm:prSet presAssocID="{959A27DB-5710-4639-AB41-FE0F1AEC1314}" presName="hierChild3" presStyleCnt="0"/>
      <dgm:spPr/>
    </dgm:pt>
  </dgm:ptLst>
  <dgm:cxnLst>
    <dgm:cxn modelId="{F9553F26-586D-4E8B-AAB8-CED8A46C895F}" type="presOf" srcId="{DD9E3C2C-1F5F-4E1F-ADD2-60CA2CB7C2B8}" destId="{DB9BD97E-C568-492A-AC73-809E82C083CE}" srcOrd="0" destOrd="0" presId="urn:microsoft.com/office/officeart/2005/8/layout/hierarchy1"/>
    <dgm:cxn modelId="{B304E42E-5817-458A-8A1D-5198A5F1748D}" srcId="{BBFE3427-6662-41A2-B55F-3AA7E9821CB6}" destId="{7E66B65D-48E2-4FE0-9B13-8FDA4271615E}" srcOrd="0" destOrd="0" parTransId="{56AF6631-6DDD-4061-8720-E298FB96BB78}" sibTransId="{2C479E06-AFB2-483F-BB93-8ECB94F63A12}"/>
    <dgm:cxn modelId="{20465F36-801D-4B69-910B-FA59483FAAF6}" srcId="{BBFE3427-6662-41A2-B55F-3AA7E9821CB6}" destId="{959A27DB-5710-4639-AB41-FE0F1AEC1314}" srcOrd="1" destOrd="0" parTransId="{DD9E3C2C-1F5F-4E1F-ADD2-60CA2CB7C2B8}" sibTransId="{06C4F922-711B-4354-A0F8-825BF661D904}"/>
    <dgm:cxn modelId="{061C0D71-5230-434E-B4AA-98B21B292076}" type="presOf" srcId="{B1DF1B41-4562-4783-9105-BA794D8A1D31}" destId="{9CC5E24B-E847-4004-BE88-E9D7366F50BF}" srcOrd="0" destOrd="0" presId="urn:microsoft.com/office/officeart/2005/8/layout/hierarchy1"/>
    <dgm:cxn modelId="{6F194E8A-2155-4491-AB17-D25C2213CBE1}" type="presOf" srcId="{959A27DB-5710-4639-AB41-FE0F1AEC1314}" destId="{8D795CB3-C6C4-4677-A460-0CE5B702E5B3}" srcOrd="0" destOrd="0" presId="urn:microsoft.com/office/officeart/2005/8/layout/hierarchy1"/>
    <dgm:cxn modelId="{4492338B-A79F-4372-993E-7BDB7ED3C9B1}" srcId="{B1DF1B41-4562-4783-9105-BA794D8A1D31}" destId="{BBFE3427-6662-41A2-B55F-3AA7E9821CB6}" srcOrd="0" destOrd="0" parTransId="{1C16A51B-84D6-4333-9BD7-539E157FD336}" sibTransId="{169196AC-13C9-43F0-8CFA-7A238B4E614E}"/>
    <dgm:cxn modelId="{1AF8E7C7-4ED9-4476-8D44-0E1F324148AA}" type="presOf" srcId="{7E66B65D-48E2-4FE0-9B13-8FDA4271615E}" destId="{8C635846-8C1C-4A90-9251-268447A0B29F}" srcOrd="0" destOrd="0" presId="urn:microsoft.com/office/officeart/2005/8/layout/hierarchy1"/>
    <dgm:cxn modelId="{F32D91DD-E7C6-4689-82BC-03C12AB00315}" type="presOf" srcId="{BBFE3427-6662-41A2-B55F-3AA7E9821CB6}" destId="{FA5923C0-8389-4F98-B414-7B258F2DA094}" srcOrd="0" destOrd="0" presId="urn:microsoft.com/office/officeart/2005/8/layout/hierarchy1"/>
    <dgm:cxn modelId="{45221EF8-ADC6-459F-B54A-9E1315A2B7CA}" type="presOf" srcId="{56AF6631-6DDD-4061-8720-E298FB96BB78}" destId="{DE6F2587-04D9-4A1B-A92E-2880D408FFFA}" srcOrd="0" destOrd="0" presId="urn:microsoft.com/office/officeart/2005/8/layout/hierarchy1"/>
    <dgm:cxn modelId="{3A19AE16-BC49-48A1-BFCC-00337DECCA6D}" type="presParOf" srcId="{9CC5E24B-E847-4004-BE88-E9D7366F50BF}" destId="{994E2D92-C957-494A-88A4-35559C2CD0B5}" srcOrd="0" destOrd="0" presId="urn:microsoft.com/office/officeart/2005/8/layout/hierarchy1"/>
    <dgm:cxn modelId="{47E99B1E-0F59-47F8-816F-869D416C12F3}" type="presParOf" srcId="{994E2D92-C957-494A-88A4-35559C2CD0B5}" destId="{C6322387-3968-4560-8BD6-B77CB17190FB}" srcOrd="0" destOrd="0" presId="urn:microsoft.com/office/officeart/2005/8/layout/hierarchy1"/>
    <dgm:cxn modelId="{2C9D7C13-8529-4EC4-A71C-2372DA2AFEA1}" type="presParOf" srcId="{C6322387-3968-4560-8BD6-B77CB17190FB}" destId="{DD369F32-72F7-4C87-A81B-825CBCE250DE}" srcOrd="0" destOrd="0" presId="urn:microsoft.com/office/officeart/2005/8/layout/hierarchy1"/>
    <dgm:cxn modelId="{A39D95D0-C929-4538-AAB4-D39817727A2A}" type="presParOf" srcId="{C6322387-3968-4560-8BD6-B77CB17190FB}" destId="{FA5923C0-8389-4F98-B414-7B258F2DA094}" srcOrd="1" destOrd="0" presId="urn:microsoft.com/office/officeart/2005/8/layout/hierarchy1"/>
    <dgm:cxn modelId="{04BB1AEA-3D96-4E60-8C44-07FCF6AB6581}" type="presParOf" srcId="{994E2D92-C957-494A-88A4-35559C2CD0B5}" destId="{F34C648F-4FCF-427F-AF22-5F391D35597A}" srcOrd="1" destOrd="0" presId="urn:microsoft.com/office/officeart/2005/8/layout/hierarchy1"/>
    <dgm:cxn modelId="{69800E4C-2D94-4C93-A8A8-D0B888035B33}" type="presParOf" srcId="{F34C648F-4FCF-427F-AF22-5F391D35597A}" destId="{DE6F2587-04D9-4A1B-A92E-2880D408FFFA}" srcOrd="0" destOrd="0" presId="urn:microsoft.com/office/officeart/2005/8/layout/hierarchy1"/>
    <dgm:cxn modelId="{14FAEF4E-29BF-4A7C-B7C1-2F29F498BCFD}" type="presParOf" srcId="{F34C648F-4FCF-427F-AF22-5F391D35597A}" destId="{8F0BEA78-80F8-45F9-A5C8-BD21239C93FF}" srcOrd="1" destOrd="0" presId="urn:microsoft.com/office/officeart/2005/8/layout/hierarchy1"/>
    <dgm:cxn modelId="{D1CC145F-AAD6-43EF-8A54-512107F35686}" type="presParOf" srcId="{8F0BEA78-80F8-45F9-A5C8-BD21239C93FF}" destId="{02AEC3A8-7E2F-4806-B966-36A80DA8ACDB}" srcOrd="0" destOrd="0" presId="urn:microsoft.com/office/officeart/2005/8/layout/hierarchy1"/>
    <dgm:cxn modelId="{90C5C536-4E7A-4239-98F3-2797F73158C0}" type="presParOf" srcId="{02AEC3A8-7E2F-4806-B966-36A80DA8ACDB}" destId="{785A29FE-D2CB-4615-B224-0849A3F3CD6D}" srcOrd="0" destOrd="0" presId="urn:microsoft.com/office/officeart/2005/8/layout/hierarchy1"/>
    <dgm:cxn modelId="{2677B032-0AB3-4329-852B-9960E9C7DD32}" type="presParOf" srcId="{02AEC3A8-7E2F-4806-B966-36A80DA8ACDB}" destId="{8C635846-8C1C-4A90-9251-268447A0B29F}" srcOrd="1" destOrd="0" presId="urn:microsoft.com/office/officeart/2005/8/layout/hierarchy1"/>
    <dgm:cxn modelId="{84B7E3B7-0F30-4AFD-B690-B2C36978E452}" type="presParOf" srcId="{8F0BEA78-80F8-45F9-A5C8-BD21239C93FF}" destId="{31758263-1467-47F9-9EF6-DDBF2BAECDFE}" srcOrd="1" destOrd="0" presId="urn:microsoft.com/office/officeart/2005/8/layout/hierarchy1"/>
    <dgm:cxn modelId="{A76D47FF-CF56-4543-B8A9-65D8A1B0376F}" type="presParOf" srcId="{F34C648F-4FCF-427F-AF22-5F391D35597A}" destId="{DB9BD97E-C568-492A-AC73-809E82C083CE}" srcOrd="2" destOrd="0" presId="urn:microsoft.com/office/officeart/2005/8/layout/hierarchy1"/>
    <dgm:cxn modelId="{D070812E-5BB7-458E-A640-087D8433342B}" type="presParOf" srcId="{F34C648F-4FCF-427F-AF22-5F391D35597A}" destId="{2CC9F84E-A654-45A8-96EE-8AB9495772F8}" srcOrd="3" destOrd="0" presId="urn:microsoft.com/office/officeart/2005/8/layout/hierarchy1"/>
    <dgm:cxn modelId="{E6C3E950-92DC-4B82-9D07-DA5CC268DC7B}" type="presParOf" srcId="{2CC9F84E-A654-45A8-96EE-8AB9495772F8}" destId="{7F74B130-BC16-4CC4-9E4A-5843E5770F33}" srcOrd="0" destOrd="0" presId="urn:microsoft.com/office/officeart/2005/8/layout/hierarchy1"/>
    <dgm:cxn modelId="{302AF2A8-2213-468C-8A98-68AB95E1F230}" type="presParOf" srcId="{7F74B130-BC16-4CC4-9E4A-5843E5770F33}" destId="{B75EA753-FB05-48B7-BC87-C36F93C46FD3}" srcOrd="0" destOrd="0" presId="urn:microsoft.com/office/officeart/2005/8/layout/hierarchy1"/>
    <dgm:cxn modelId="{B52B5D94-FAAE-421D-ACE2-7ED25F8A811C}" type="presParOf" srcId="{7F74B130-BC16-4CC4-9E4A-5843E5770F33}" destId="{8D795CB3-C6C4-4677-A460-0CE5B702E5B3}" srcOrd="1" destOrd="0" presId="urn:microsoft.com/office/officeart/2005/8/layout/hierarchy1"/>
    <dgm:cxn modelId="{39BD171E-6D9F-4BDD-9E16-1A4DED1F572C}" type="presParOf" srcId="{2CC9F84E-A654-45A8-96EE-8AB9495772F8}" destId="{D452161B-D407-44F9-8C56-CAD69375F0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A5FDC1-DACA-4F12-B164-820DAA88E3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D3B36C4-39DB-4FD9-AF4C-D1D0DD45D1DD}">
      <dgm:prSet/>
      <dgm:spPr/>
      <dgm:t>
        <a:bodyPr/>
        <a:lstStyle/>
        <a:p>
          <a:pPr algn="ctr"/>
          <a:r>
            <a:rPr lang="ru-RU" dirty="0"/>
            <a:t>ЦИФРОВИЗАЦИЯ В ОХРАНЕ ТРУДА</a:t>
          </a:r>
        </a:p>
      </dgm:t>
    </dgm:pt>
    <dgm:pt modelId="{3442651F-2F7E-4ACF-A36D-596AA0646199}" type="parTrans" cxnId="{1A27C1BA-A2DF-4CDF-A415-A406ADE5B172}">
      <dgm:prSet/>
      <dgm:spPr/>
      <dgm:t>
        <a:bodyPr/>
        <a:lstStyle/>
        <a:p>
          <a:endParaRPr lang="ru-RU"/>
        </a:p>
      </dgm:t>
    </dgm:pt>
    <dgm:pt modelId="{BAD72C48-F305-4CFF-8F26-F41F48AB0A84}" type="sibTrans" cxnId="{1A27C1BA-A2DF-4CDF-A415-A406ADE5B172}">
      <dgm:prSet/>
      <dgm:spPr/>
      <dgm:t>
        <a:bodyPr/>
        <a:lstStyle/>
        <a:p>
          <a:endParaRPr lang="ru-RU"/>
        </a:p>
      </dgm:t>
    </dgm:pt>
    <dgm:pt modelId="{2FAB790C-7C30-4F94-81DB-2FC2A4F0A8CF}" type="pres">
      <dgm:prSet presAssocID="{22A5FDC1-DACA-4F12-B164-820DAA88E359}" presName="linear" presStyleCnt="0">
        <dgm:presLayoutVars>
          <dgm:animLvl val="lvl"/>
          <dgm:resizeHandles val="exact"/>
        </dgm:presLayoutVars>
      </dgm:prSet>
      <dgm:spPr/>
    </dgm:pt>
    <dgm:pt modelId="{7EF664AE-31DB-4D35-8EB4-095939F44340}" type="pres">
      <dgm:prSet presAssocID="{1D3B36C4-39DB-4FD9-AF4C-D1D0DD45D1DD}" presName="parentText" presStyleLbl="node1" presStyleIdx="0" presStyleCnt="1" custLinFactNeighborX="-1916" custLinFactNeighborY="-23146">
        <dgm:presLayoutVars>
          <dgm:chMax val="0"/>
          <dgm:bulletEnabled val="1"/>
        </dgm:presLayoutVars>
      </dgm:prSet>
      <dgm:spPr/>
    </dgm:pt>
  </dgm:ptLst>
  <dgm:cxnLst>
    <dgm:cxn modelId="{8D5FA484-7636-4A51-A84A-822949C5073F}" type="presOf" srcId="{1D3B36C4-39DB-4FD9-AF4C-D1D0DD45D1DD}" destId="{7EF664AE-31DB-4D35-8EB4-095939F44340}" srcOrd="0" destOrd="0" presId="urn:microsoft.com/office/officeart/2005/8/layout/vList2"/>
    <dgm:cxn modelId="{3C1DE09F-0E53-4916-9CE5-FEBB66DFB5AF}" type="presOf" srcId="{22A5FDC1-DACA-4F12-B164-820DAA88E359}" destId="{2FAB790C-7C30-4F94-81DB-2FC2A4F0A8CF}" srcOrd="0" destOrd="0" presId="urn:microsoft.com/office/officeart/2005/8/layout/vList2"/>
    <dgm:cxn modelId="{1A27C1BA-A2DF-4CDF-A415-A406ADE5B172}" srcId="{22A5FDC1-DACA-4F12-B164-820DAA88E359}" destId="{1D3B36C4-39DB-4FD9-AF4C-D1D0DD45D1DD}" srcOrd="0" destOrd="0" parTransId="{3442651F-2F7E-4ACF-A36D-596AA0646199}" sibTransId="{BAD72C48-F305-4CFF-8F26-F41F48AB0A84}"/>
    <dgm:cxn modelId="{BD203EAB-709A-4767-B4D5-D714A109288B}" type="presParOf" srcId="{2FAB790C-7C30-4F94-81DB-2FC2A4F0A8CF}" destId="{7EF664AE-31DB-4D35-8EB4-095939F4434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D002DC-3C3B-43B0-9007-B3D7BC15D42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E078306-C480-4C29-A1F5-56A917C8474E}">
      <dgm:prSet phldrT="[Текст]" custT="1"/>
      <dgm:spPr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FFFFFF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gm:t>
    </dgm:pt>
    <dgm:pt modelId="{7D4E91F7-DDA1-48DA-935C-54FAAAD44047}" type="par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A57E772-F267-46BE-9626-BCB0E7BA97CB}" type="sib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EA13518-EADD-4F7E-88B4-01E9D9A8F3E1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gm:t>
    </dgm:pt>
    <dgm:pt modelId="{0B0E0C62-7C02-4065-B0FE-07E2094BDF77}" type="par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099170B-2E9E-47EA-814C-9A2F757101E9}" type="sib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D132644-2968-4B47-8D4F-71ED9B5EA327}">
      <dgm:prSet phldrT="[Текст]" custT="1"/>
      <dgm:spPr>
        <a:solidFill>
          <a:srgbClr val="DDDDDD"/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ru-RU" sz="3600" dirty="0">
              <a:solidFill>
                <a:schemeClr val="tx1"/>
              </a:solidFill>
              <a:latin typeface="+mn-lt"/>
            </a:rPr>
            <a:t>Оценка знаний </a:t>
          </a:r>
        </a:p>
      </dgm:t>
    </dgm:pt>
    <dgm:pt modelId="{F84E6D94-ABA8-4D95-83C8-D7FD91FCB6BC}" type="par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0F056135-B281-4B44-BE5D-BBAFFE4E8CA8}" type="sib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5718A2A-99B8-49E0-8818-3B18AD892B48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gm:t>
    </dgm:pt>
    <dgm:pt modelId="{CC07C61A-96DA-481D-BD4A-78ADE7E67759}" type="par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D66508D-E95C-4DB9-896C-4D271F494348}" type="sib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FB6557D-8EC8-4D62-BDAB-1C68F04E9C08}" type="pres">
      <dgm:prSet presAssocID="{C7D002DC-3C3B-43B0-9007-B3D7BC15D420}" presName="linear" presStyleCnt="0">
        <dgm:presLayoutVars>
          <dgm:animLvl val="lvl"/>
          <dgm:resizeHandles val="exact"/>
        </dgm:presLayoutVars>
      </dgm:prSet>
      <dgm:spPr/>
    </dgm:pt>
    <dgm:pt modelId="{FB430BDD-63A9-4CC3-B2CB-98F4D51220F6}" type="pres">
      <dgm:prSet presAssocID="{EE078306-C480-4C29-A1F5-56A917C8474E}" presName="parentText" presStyleLbl="node1" presStyleIdx="0" presStyleCnt="4" custScaleY="105083" custLinFactY="-30582" custLinFactNeighborX="888" custLinFactNeighborY="-100000">
        <dgm:presLayoutVars>
          <dgm:chMax val="0"/>
          <dgm:bulletEnabled val="1"/>
        </dgm:presLayoutVars>
      </dgm:prSet>
      <dgm:spPr>
        <a:xfrm>
          <a:off x="0" y="914532"/>
          <a:ext cx="5358592" cy="1216800"/>
        </a:xfrm>
        <a:prstGeom prst="roundRect">
          <a:avLst/>
        </a:prstGeom>
      </dgm:spPr>
    </dgm:pt>
    <dgm:pt modelId="{AEBAC0AA-CF23-4600-9092-1795D6861E17}" type="pres">
      <dgm:prSet presAssocID="{1A57E772-F267-46BE-9626-BCB0E7BA97CB}" presName="spacer" presStyleCnt="0"/>
      <dgm:spPr/>
    </dgm:pt>
    <dgm:pt modelId="{1DEFEBD4-F6B3-4D79-8AED-2306612D3518}" type="pres">
      <dgm:prSet presAssocID="{1EA13518-EADD-4F7E-88B4-01E9D9A8F3E1}" presName="parentText" presStyleLbl="node1" presStyleIdx="1" presStyleCnt="4" custScaleY="82743" custLinFactY="100000" custLinFactNeighborX="921" custLinFactNeighborY="177779">
        <dgm:presLayoutVars>
          <dgm:chMax val="0"/>
          <dgm:bulletEnabled val="1"/>
        </dgm:presLayoutVars>
      </dgm:prSet>
      <dgm:spPr>
        <a:xfrm>
          <a:off x="0" y="2318532"/>
          <a:ext cx="5358592" cy="1216800"/>
        </a:xfrm>
        <a:prstGeom prst="roundRect">
          <a:avLst/>
        </a:prstGeom>
      </dgm:spPr>
    </dgm:pt>
    <dgm:pt modelId="{6F70334A-6340-457E-9F88-A3B0BD22E6DA}" type="pres">
      <dgm:prSet presAssocID="{A099170B-2E9E-47EA-814C-9A2F757101E9}" presName="spacer" presStyleCnt="0"/>
      <dgm:spPr/>
    </dgm:pt>
    <dgm:pt modelId="{3D6F81D0-3256-4CAB-A002-FAAF601A4402}" type="pres">
      <dgm:prSet presAssocID="{15718A2A-99B8-49E0-8818-3B18AD892B48}" presName="parentText" presStyleLbl="node1" presStyleIdx="2" presStyleCnt="4" custScaleY="93675" custLinFactY="100000" custLinFactNeighborX="921" custLinFactNeighborY="112322">
        <dgm:presLayoutVars>
          <dgm:chMax val="0"/>
          <dgm:bulletEnabled val="1"/>
        </dgm:presLayoutVars>
      </dgm:prSet>
      <dgm:spPr>
        <a:xfrm>
          <a:off x="0" y="3505424"/>
          <a:ext cx="6899563" cy="1216800"/>
        </a:xfrm>
        <a:prstGeom prst="roundRect">
          <a:avLst/>
        </a:prstGeom>
      </dgm:spPr>
    </dgm:pt>
    <dgm:pt modelId="{C0B50228-5258-4C21-88DE-F96EC8EFA056}" type="pres">
      <dgm:prSet presAssocID="{7D66508D-E95C-4DB9-896C-4D271F494348}" presName="spacer" presStyleCnt="0"/>
      <dgm:spPr/>
    </dgm:pt>
    <dgm:pt modelId="{709A72FA-C275-48AA-A8DA-F738B8C51436}" type="pres">
      <dgm:prSet presAssocID="{3D132644-2968-4B47-8D4F-71ED9B5EA327}" presName="parentText" presStyleLbl="node1" presStyleIdx="3" presStyleCnt="4" custScaleY="86248" custLinFactY="96144" custLinFactNeighborX="341" custLinFactNeighborY="100000">
        <dgm:presLayoutVars>
          <dgm:chMax val="0"/>
          <dgm:bulletEnabled val="1"/>
        </dgm:presLayoutVars>
      </dgm:prSet>
      <dgm:spPr/>
    </dgm:pt>
  </dgm:ptLst>
  <dgm:cxnLst>
    <dgm:cxn modelId="{28FB8A2C-DAAA-44B9-A9A9-AAE5CF324AC7}" type="presOf" srcId="{C7D002DC-3C3B-43B0-9007-B3D7BC15D420}" destId="{FFB6557D-8EC8-4D62-BDAB-1C68F04E9C08}" srcOrd="0" destOrd="0" presId="urn:microsoft.com/office/officeart/2005/8/layout/vList2"/>
    <dgm:cxn modelId="{3018C42E-48AD-45D6-8D17-9C9C1A2BED11}" type="presOf" srcId="{1EA13518-EADD-4F7E-88B4-01E9D9A8F3E1}" destId="{1DEFEBD4-F6B3-4D79-8AED-2306612D3518}" srcOrd="0" destOrd="0" presId="urn:microsoft.com/office/officeart/2005/8/layout/vList2"/>
    <dgm:cxn modelId="{310D1D3D-082D-4453-AD81-236BEC266B91}" srcId="{C7D002DC-3C3B-43B0-9007-B3D7BC15D420}" destId="{1EA13518-EADD-4F7E-88B4-01E9D9A8F3E1}" srcOrd="1" destOrd="0" parTransId="{0B0E0C62-7C02-4065-B0FE-07E2094BDF77}" sibTransId="{A099170B-2E9E-47EA-814C-9A2F757101E9}"/>
    <dgm:cxn modelId="{C0791277-AB19-4D3F-B820-0DD760EB12C7}" srcId="{C7D002DC-3C3B-43B0-9007-B3D7BC15D420}" destId="{3D132644-2968-4B47-8D4F-71ED9B5EA327}" srcOrd="3" destOrd="0" parTransId="{F84E6D94-ABA8-4D95-83C8-D7FD91FCB6BC}" sibTransId="{0F056135-B281-4B44-BE5D-BBAFFE4E8CA8}"/>
    <dgm:cxn modelId="{BD34EA9B-4DE7-4FE0-B26F-FEFEAD966438}" type="presOf" srcId="{15718A2A-99B8-49E0-8818-3B18AD892B48}" destId="{3D6F81D0-3256-4CAB-A002-FAAF601A4402}" srcOrd="0" destOrd="0" presId="urn:microsoft.com/office/officeart/2005/8/layout/vList2"/>
    <dgm:cxn modelId="{BB7865AF-8838-45E3-B30D-01120495A7AD}" srcId="{C7D002DC-3C3B-43B0-9007-B3D7BC15D420}" destId="{15718A2A-99B8-49E0-8818-3B18AD892B48}" srcOrd="2" destOrd="0" parTransId="{CC07C61A-96DA-481D-BD4A-78ADE7E67759}" sibTransId="{7D66508D-E95C-4DB9-896C-4D271F494348}"/>
    <dgm:cxn modelId="{91DD2FB6-1A6E-4C11-B365-EB3DBAD8FA0C}" srcId="{C7D002DC-3C3B-43B0-9007-B3D7BC15D420}" destId="{EE078306-C480-4C29-A1F5-56A917C8474E}" srcOrd="0" destOrd="0" parTransId="{7D4E91F7-DDA1-48DA-935C-54FAAAD44047}" sibTransId="{1A57E772-F267-46BE-9626-BCB0E7BA97CB}"/>
    <dgm:cxn modelId="{825676D2-D5A7-4B0E-A37C-5809113992DF}" type="presOf" srcId="{3D132644-2968-4B47-8D4F-71ED9B5EA327}" destId="{709A72FA-C275-48AA-A8DA-F738B8C51436}" srcOrd="0" destOrd="0" presId="urn:microsoft.com/office/officeart/2005/8/layout/vList2"/>
    <dgm:cxn modelId="{FDA264E0-A8B5-4954-B659-087C15B6C8F0}" type="presOf" srcId="{EE078306-C480-4C29-A1F5-56A917C8474E}" destId="{FB430BDD-63A9-4CC3-B2CB-98F4D51220F6}" srcOrd="0" destOrd="0" presId="urn:microsoft.com/office/officeart/2005/8/layout/vList2"/>
    <dgm:cxn modelId="{DB3FCFC5-23E5-41A1-9FB7-0445E7D6AE92}" type="presParOf" srcId="{FFB6557D-8EC8-4D62-BDAB-1C68F04E9C08}" destId="{FB430BDD-63A9-4CC3-B2CB-98F4D51220F6}" srcOrd="0" destOrd="0" presId="urn:microsoft.com/office/officeart/2005/8/layout/vList2"/>
    <dgm:cxn modelId="{6184BE2B-CD35-4221-BACE-FBE537AD5FDD}" type="presParOf" srcId="{FFB6557D-8EC8-4D62-BDAB-1C68F04E9C08}" destId="{AEBAC0AA-CF23-4600-9092-1795D6861E17}" srcOrd="1" destOrd="0" presId="urn:microsoft.com/office/officeart/2005/8/layout/vList2"/>
    <dgm:cxn modelId="{31387AF5-0932-4634-B5E6-86AA67167D51}" type="presParOf" srcId="{FFB6557D-8EC8-4D62-BDAB-1C68F04E9C08}" destId="{1DEFEBD4-F6B3-4D79-8AED-2306612D3518}" srcOrd="2" destOrd="0" presId="urn:microsoft.com/office/officeart/2005/8/layout/vList2"/>
    <dgm:cxn modelId="{694657B5-E089-4AF6-A231-5CCAA13B9A24}" type="presParOf" srcId="{FFB6557D-8EC8-4D62-BDAB-1C68F04E9C08}" destId="{6F70334A-6340-457E-9F88-A3B0BD22E6DA}" srcOrd="3" destOrd="0" presId="urn:microsoft.com/office/officeart/2005/8/layout/vList2"/>
    <dgm:cxn modelId="{AE4FD608-D8CA-4ABD-839F-9FE9368A3E9F}" type="presParOf" srcId="{FFB6557D-8EC8-4D62-BDAB-1C68F04E9C08}" destId="{3D6F81D0-3256-4CAB-A002-FAAF601A4402}" srcOrd="4" destOrd="0" presId="urn:microsoft.com/office/officeart/2005/8/layout/vList2"/>
    <dgm:cxn modelId="{0D4A0384-A155-4A84-BE32-CA89D9FA0CF9}" type="presParOf" srcId="{FFB6557D-8EC8-4D62-BDAB-1C68F04E9C08}" destId="{C0B50228-5258-4C21-88DE-F96EC8EFA056}" srcOrd="5" destOrd="0" presId="urn:microsoft.com/office/officeart/2005/8/layout/vList2"/>
    <dgm:cxn modelId="{BE353AA3-D1FB-41D7-9B26-D981A711CB0A}" type="presParOf" srcId="{FFB6557D-8EC8-4D62-BDAB-1C68F04E9C08}" destId="{709A72FA-C275-48AA-A8DA-F738B8C514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D002DC-3C3B-43B0-9007-B3D7BC15D42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E078306-C480-4C29-A1F5-56A917C8474E}">
      <dgm:prSet phldrT="[Текст]" custT="1"/>
      <dgm:spPr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FFFFFF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gm:t>
    </dgm:pt>
    <dgm:pt modelId="{7D4E91F7-DDA1-48DA-935C-54FAAAD44047}" type="par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A57E772-F267-46BE-9626-BCB0E7BA97CB}" type="sib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EA13518-EADD-4F7E-88B4-01E9D9A8F3E1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gm:t>
    </dgm:pt>
    <dgm:pt modelId="{0B0E0C62-7C02-4065-B0FE-07E2094BDF77}" type="par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099170B-2E9E-47EA-814C-9A2F757101E9}" type="sib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D132644-2968-4B47-8D4F-71ED9B5EA327}">
      <dgm:prSet phldrT="[Текст]" custT="1"/>
      <dgm:spPr>
        <a:solidFill>
          <a:srgbClr val="DDDDDD"/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ru-RU" sz="3600" dirty="0">
              <a:solidFill>
                <a:schemeClr val="tx1"/>
              </a:solidFill>
              <a:latin typeface="+mn-lt"/>
            </a:rPr>
            <a:t>Оценка знаний </a:t>
          </a:r>
        </a:p>
      </dgm:t>
    </dgm:pt>
    <dgm:pt modelId="{F84E6D94-ABA8-4D95-83C8-D7FD91FCB6BC}" type="par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0F056135-B281-4B44-BE5D-BBAFFE4E8CA8}" type="sib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5718A2A-99B8-49E0-8818-3B18AD892B48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gm:t>
    </dgm:pt>
    <dgm:pt modelId="{CC07C61A-96DA-481D-BD4A-78ADE7E67759}" type="par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D66508D-E95C-4DB9-896C-4D271F494348}" type="sib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FB6557D-8EC8-4D62-BDAB-1C68F04E9C08}" type="pres">
      <dgm:prSet presAssocID="{C7D002DC-3C3B-43B0-9007-B3D7BC15D420}" presName="linear" presStyleCnt="0">
        <dgm:presLayoutVars>
          <dgm:animLvl val="lvl"/>
          <dgm:resizeHandles val="exact"/>
        </dgm:presLayoutVars>
      </dgm:prSet>
      <dgm:spPr/>
    </dgm:pt>
    <dgm:pt modelId="{FB430BDD-63A9-4CC3-B2CB-98F4D51220F6}" type="pres">
      <dgm:prSet presAssocID="{EE078306-C480-4C29-A1F5-56A917C8474E}" presName="parentText" presStyleLbl="node1" presStyleIdx="0" presStyleCnt="4" custScaleY="105083" custLinFactY="-30582" custLinFactNeighborX="888" custLinFactNeighborY="-100000">
        <dgm:presLayoutVars>
          <dgm:chMax val="0"/>
          <dgm:bulletEnabled val="1"/>
        </dgm:presLayoutVars>
      </dgm:prSet>
      <dgm:spPr>
        <a:xfrm>
          <a:off x="0" y="914532"/>
          <a:ext cx="5358592" cy="1216800"/>
        </a:xfrm>
        <a:prstGeom prst="roundRect">
          <a:avLst/>
        </a:prstGeom>
      </dgm:spPr>
    </dgm:pt>
    <dgm:pt modelId="{AEBAC0AA-CF23-4600-9092-1795D6861E17}" type="pres">
      <dgm:prSet presAssocID="{1A57E772-F267-46BE-9626-BCB0E7BA97CB}" presName="spacer" presStyleCnt="0"/>
      <dgm:spPr/>
    </dgm:pt>
    <dgm:pt modelId="{1DEFEBD4-F6B3-4D79-8AED-2306612D3518}" type="pres">
      <dgm:prSet presAssocID="{1EA13518-EADD-4F7E-88B4-01E9D9A8F3E1}" presName="parentText" presStyleLbl="node1" presStyleIdx="1" presStyleCnt="4" custScaleY="82743" custLinFactY="100000" custLinFactNeighborX="921" custLinFactNeighborY="177779">
        <dgm:presLayoutVars>
          <dgm:chMax val="0"/>
          <dgm:bulletEnabled val="1"/>
        </dgm:presLayoutVars>
      </dgm:prSet>
      <dgm:spPr>
        <a:xfrm>
          <a:off x="0" y="2318532"/>
          <a:ext cx="5358592" cy="1216800"/>
        </a:xfrm>
        <a:prstGeom prst="roundRect">
          <a:avLst/>
        </a:prstGeom>
      </dgm:spPr>
    </dgm:pt>
    <dgm:pt modelId="{6F70334A-6340-457E-9F88-A3B0BD22E6DA}" type="pres">
      <dgm:prSet presAssocID="{A099170B-2E9E-47EA-814C-9A2F757101E9}" presName="spacer" presStyleCnt="0"/>
      <dgm:spPr/>
    </dgm:pt>
    <dgm:pt modelId="{3D6F81D0-3256-4CAB-A002-FAAF601A4402}" type="pres">
      <dgm:prSet presAssocID="{15718A2A-99B8-49E0-8818-3B18AD892B48}" presName="parentText" presStyleLbl="node1" presStyleIdx="2" presStyleCnt="4" custScaleY="93675" custLinFactY="100000" custLinFactNeighborX="921" custLinFactNeighborY="112322">
        <dgm:presLayoutVars>
          <dgm:chMax val="0"/>
          <dgm:bulletEnabled val="1"/>
        </dgm:presLayoutVars>
      </dgm:prSet>
      <dgm:spPr>
        <a:xfrm>
          <a:off x="0" y="3505424"/>
          <a:ext cx="6899563" cy="1216800"/>
        </a:xfrm>
        <a:prstGeom prst="roundRect">
          <a:avLst/>
        </a:prstGeom>
      </dgm:spPr>
    </dgm:pt>
    <dgm:pt modelId="{C0B50228-5258-4C21-88DE-F96EC8EFA056}" type="pres">
      <dgm:prSet presAssocID="{7D66508D-E95C-4DB9-896C-4D271F494348}" presName="spacer" presStyleCnt="0"/>
      <dgm:spPr/>
    </dgm:pt>
    <dgm:pt modelId="{709A72FA-C275-48AA-A8DA-F738B8C51436}" type="pres">
      <dgm:prSet presAssocID="{3D132644-2968-4B47-8D4F-71ED9B5EA327}" presName="parentText" presStyleLbl="node1" presStyleIdx="3" presStyleCnt="4" custScaleY="86248" custLinFactY="96144" custLinFactNeighborX="341" custLinFactNeighborY="100000">
        <dgm:presLayoutVars>
          <dgm:chMax val="0"/>
          <dgm:bulletEnabled val="1"/>
        </dgm:presLayoutVars>
      </dgm:prSet>
      <dgm:spPr/>
    </dgm:pt>
  </dgm:ptLst>
  <dgm:cxnLst>
    <dgm:cxn modelId="{28FB8A2C-DAAA-44B9-A9A9-AAE5CF324AC7}" type="presOf" srcId="{C7D002DC-3C3B-43B0-9007-B3D7BC15D420}" destId="{FFB6557D-8EC8-4D62-BDAB-1C68F04E9C08}" srcOrd="0" destOrd="0" presId="urn:microsoft.com/office/officeart/2005/8/layout/vList2"/>
    <dgm:cxn modelId="{3018C42E-48AD-45D6-8D17-9C9C1A2BED11}" type="presOf" srcId="{1EA13518-EADD-4F7E-88B4-01E9D9A8F3E1}" destId="{1DEFEBD4-F6B3-4D79-8AED-2306612D3518}" srcOrd="0" destOrd="0" presId="urn:microsoft.com/office/officeart/2005/8/layout/vList2"/>
    <dgm:cxn modelId="{310D1D3D-082D-4453-AD81-236BEC266B91}" srcId="{C7D002DC-3C3B-43B0-9007-B3D7BC15D420}" destId="{1EA13518-EADD-4F7E-88B4-01E9D9A8F3E1}" srcOrd="1" destOrd="0" parTransId="{0B0E0C62-7C02-4065-B0FE-07E2094BDF77}" sibTransId="{A099170B-2E9E-47EA-814C-9A2F757101E9}"/>
    <dgm:cxn modelId="{C0791277-AB19-4D3F-B820-0DD760EB12C7}" srcId="{C7D002DC-3C3B-43B0-9007-B3D7BC15D420}" destId="{3D132644-2968-4B47-8D4F-71ED9B5EA327}" srcOrd="3" destOrd="0" parTransId="{F84E6D94-ABA8-4D95-83C8-D7FD91FCB6BC}" sibTransId="{0F056135-B281-4B44-BE5D-BBAFFE4E8CA8}"/>
    <dgm:cxn modelId="{BD34EA9B-4DE7-4FE0-B26F-FEFEAD966438}" type="presOf" srcId="{15718A2A-99B8-49E0-8818-3B18AD892B48}" destId="{3D6F81D0-3256-4CAB-A002-FAAF601A4402}" srcOrd="0" destOrd="0" presId="urn:microsoft.com/office/officeart/2005/8/layout/vList2"/>
    <dgm:cxn modelId="{BB7865AF-8838-45E3-B30D-01120495A7AD}" srcId="{C7D002DC-3C3B-43B0-9007-B3D7BC15D420}" destId="{15718A2A-99B8-49E0-8818-3B18AD892B48}" srcOrd="2" destOrd="0" parTransId="{CC07C61A-96DA-481D-BD4A-78ADE7E67759}" sibTransId="{7D66508D-E95C-4DB9-896C-4D271F494348}"/>
    <dgm:cxn modelId="{91DD2FB6-1A6E-4C11-B365-EB3DBAD8FA0C}" srcId="{C7D002DC-3C3B-43B0-9007-B3D7BC15D420}" destId="{EE078306-C480-4C29-A1F5-56A917C8474E}" srcOrd="0" destOrd="0" parTransId="{7D4E91F7-DDA1-48DA-935C-54FAAAD44047}" sibTransId="{1A57E772-F267-46BE-9626-BCB0E7BA97CB}"/>
    <dgm:cxn modelId="{825676D2-D5A7-4B0E-A37C-5809113992DF}" type="presOf" srcId="{3D132644-2968-4B47-8D4F-71ED9B5EA327}" destId="{709A72FA-C275-48AA-A8DA-F738B8C51436}" srcOrd="0" destOrd="0" presId="urn:microsoft.com/office/officeart/2005/8/layout/vList2"/>
    <dgm:cxn modelId="{FDA264E0-A8B5-4954-B659-087C15B6C8F0}" type="presOf" srcId="{EE078306-C480-4C29-A1F5-56A917C8474E}" destId="{FB430BDD-63A9-4CC3-B2CB-98F4D51220F6}" srcOrd="0" destOrd="0" presId="urn:microsoft.com/office/officeart/2005/8/layout/vList2"/>
    <dgm:cxn modelId="{DB3FCFC5-23E5-41A1-9FB7-0445E7D6AE92}" type="presParOf" srcId="{FFB6557D-8EC8-4D62-BDAB-1C68F04E9C08}" destId="{FB430BDD-63A9-4CC3-B2CB-98F4D51220F6}" srcOrd="0" destOrd="0" presId="urn:microsoft.com/office/officeart/2005/8/layout/vList2"/>
    <dgm:cxn modelId="{6184BE2B-CD35-4221-BACE-FBE537AD5FDD}" type="presParOf" srcId="{FFB6557D-8EC8-4D62-BDAB-1C68F04E9C08}" destId="{AEBAC0AA-CF23-4600-9092-1795D6861E17}" srcOrd="1" destOrd="0" presId="urn:microsoft.com/office/officeart/2005/8/layout/vList2"/>
    <dgm:cxn modelId="{31387AF5-0932-4634-B5E6-86AA67167D51}" type="presParOf" srcId="{FFB6557D-8EC8-4D62-BDAB-1C68F04E9C08}" destId="{1DEFEBD4-F6B3-4D79-8AED-2306612D3518}" srcOrd="2" destOrd="0" presId="urn:microsoft.com/office/officeart/2005/8/layout/vList2"/>
    <dgm:cxn modelId="{694657B5-E089-4AF6-A231-5CCAA13B9A24}" type="presParOf" srcId="{FFB6557D-8EC8-4D62-BDAB-1C68F04E9C08}" destId="{6F70334A-6340-457E-9F88-A3B0BD22E6DA}" srcOrd="3" destOrd="0" presId="urn:microsoft.com/office/officeart/2005/8/layout/vList2"/>
    <dgm:cxn modelId="{AE4FD608-D8CA-4ABD-839F-9FE9368A3E9F}" type="presParOf" srcId="{FFB6557D-8EC8-4D62-BDAB-1C68F04E9C08}" destId="{3D6F81D0-3256-4CAB-A002-FAAF601A4402}" srcOrd="4" destOrd="0" presId="urn:microsoft.com/office/officeart/2005/8/layout/vList2"/>
    <dgm:cxn modelId="{0D4A0384-A155-4A84-BE32-CA89D9FA0CF9}" type="presParOf" srcId="{FFB6557D-8EC8-4D62-BDAB-1C68F04E9C08}" destId="{C0B50228-5258-4C21-88DE-F96EC8EFA056}" srcOrd="5" destOrd="0" presId="urn:microsoft.com/office/officeart/2005/8/layout/vList2"/>
    <dgm:cxn modelId="{BE353AA3-D1FB-41D7-9B26-D981A711CB0A}" type="presParOf" srcId="{FFB6557D-8EC8-4D62-BDAB-1C68F04E9C08}" destId="{709A72FA-C275-48AA-A8DA-F738B8C514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D002DC-3C3B-43B0-9007-B3D7BC15D42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E078306-C480-4C29-A1F5-56A917C8474E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gm:t>
    </dgm:pt>
    <dgm:pt modelId="{7D4E91F7-DDA1-48DA-935C-54FAAAD44047}" type="par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A57E772-F267-46BE-9626-BCB0E7BA97CB}" type="sib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EA13518-EADD-4F7E-88B4-01E9D9A8F3E1}">
      <dgm:prSet phldrT="[Текст]" custT="1"/>
      <dgm:spPr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bg1"/>
              </a:solidFill>
              <a:latin typeface="+mn-lt"/>
              <a:ea typeface="+mn-ea"/>
              <a:cs typeface="Arial"/>
            </a:rPr>
            <a:t>Лонгрид</a:t>
          </a:r>
        </a:p>
      </dgm:t>
    </dgm:pt>
    <dgm:pt modelId="{0B0E0C62-7C02-4065-B0FE-07E2094BDF77}" type="par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099170B-2E9E-47EA-814C-9A2F757101E9}" type="sib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D132644-2968-4B47-8D4F-71ED9B5EA327}">
      <dgm:prSet phldrT="[Текст]" custT="1"/>
      <dgm:spPr>
        <a:solidFill>
          <a:srgbClr val="DDDDDD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3600" dirty="0">
              <a:solidFill>
                <a:schemeClr val="tx1"/>
              </a:solidFill>
              <a:latin typeface="+mn-lt"/>
            </a:rPr>
            <a:t>Оценка знаний </a:t>
          </a:r>
        </a:p>
      </dgm:t>
    </dgm:pt>
    <dgm:pt modelId="{F84E6D94-ABA8-4D95-83C8-D7FD91FCB6BC}" type="par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0F056135-B281-4B44-BE5D-BBAFFE4E8CA8}" type="sib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5718A2A-99B8-49E0-8818-3B18AD892B48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gm:t>
    </dgm:pt>
    <dgm:pt modelId="{CC07C61A-96DA-481D-BD4A-78ADE7E67759}" type="par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D66508D-E95C-4DB9-896C-4D271F494348}" type="sib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FB6557D-8EC8-4D62-BDAB-1C68F04E9C08}" type="pres">
      <dgm:prSet presAssocID="{C7D002DC-3C3B-43B0-9007-B3D7BC15D420}" presName="linear" presStyleCnt="0">
        <dgm:presLayoutVars>
          <dgm:animLvl val="lvl"/>
          <dgm:resizeHandles val="exact"/>
        </dgm:presLayoutVars>
      </dgm:prSet>
      <dgm:spPr/>
    </dgm:pt>
    <dgm:pt modelId="{FB430BDD-63A9-4CC3-B2CB-98F4D51220F6}" type="pres">
      <dgm:prSet presAssocID="{EE078306-C480-4C29-A1F5-56A917C8474E}" presName="parentText" presStyleLbl="node1" presStyleIdx="0" presStyleCnt="4" custLinFactNeighborX="401" custLinFactNeighborY="-2318">
        <dgm:presLayoutVars>
          <dgm:chMax val="0"/>
          <dgm:bulletEnabled val="1"/>
        </dgm:presLayoutVars>
      </dgm:prSet>
      <dgm:spPr>
        <a:xfrm>
          <a:off x="0" y="914532"/>
          <a:ext cx="5358592" cy="1216800"/>
        </a:xfrm>
        <a:prstGeom prst="roundRect">
          <a:avLst/>
        </a:prstGeom>
      </dgm:spPr>
    </dgm:pt>
    <dgm:pt modelId="{AEBAC0AA-CF23-4600-9092-1795D6861E17}" type="pres">
      <dgm:prSet presAssocID="{1A57E772-F267-46BE-9626-BCB0E7BA97CB}" presName="spacer" presStyleCnt="0"/>
      <dgm:spPr/>
    </dgm:pt>
    <dgm:pt modelId="{1DEFEBD4-F6B3-4D79-8AED-2306612D3518}" type="pres">
      <dgm:prSet presAssocID="{1EA13518-EADD-4F7E-88B4-01E9D9A8F3E1}" presName="parentText" presStyleLbl="node1" presStyleIdx="1" presStyleCnt="4">
        <dgm:presLayoutVars>
          <dgm:chMax val="0"/>
          <dgm:bulletEnabled val="1"/>
        </dgm:presLayoutVars>
      </dgm:prSet>
      <dgm:spPr>
        <a:xfrm>
          <a:off x="0" y="2318532"/>
          <a:ext cx="5358592" cy="1216800"/>
        </a:xfrm>
        <a:prstGeom prst="roundRect">
          <a:avLst/>
        </a:prstGeom>
      </dgm:spPr>
    </dgm:pt>
    <dgm:pt modelId="{6F70334A-6340-457E-9F88-A3B0BD22E6DA}" type="pres">
      <dgm:prSet presAssocID="{A099170B-2E9E-47EA-814C-9A2F757101E9}" presName="spacer" presStyleCnt="0"/>
      <dgm:spPr/>
    </dgm:pt>
    <dgm:pt modelId="{3D6F81D0-3256-4CAB-A002-FAAF601A4402}" type="pres">
      <dgm:prSet presAssocID="{15718A2A-99B8-49E0-8818-3B18AD892B48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505424"/>
          <a:ext cx="6899563" cy="1216800"/>
        </a:xfrm>
        <a:prstGeom prst="roundRect">
          <a:avLst/>
        </a:prstGeom>
      </dgm:spPr>
    </dgm:pt>
    <dgm:pt modelId="{C0B50228-5258-4C21-88DE-F96EC8EFA056}" type="pres">
      <dgm:prSet presAssocID="{7D66508D-E95C-4DB9-896C-4D271F494348}" presName="spacer" presStyleCnt="0"/>
      <dgm:spPr/>
    </dgm:pt>
    <dgm:pt modelId="{709A72FA-C275-48AA-A8DA-F738B8C51436}" type="pres">
      <dgm:prSet presAssocID="{3D132644-2968-4B47-8D4F-71ED9B5EA3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8FB8A2C-DAAA-44B9-A9A9-AAE5CF324AC7}" type="presOf" srcId="{C7D002DC-3C3B-43B0-9007-B3D7BC15D420}" destId="{FFB6557D-8EC8-4D62-BDAB-1C68F04E9C08}" srcOrd="0" destOrd="0" presId="urn:microsoft.com/office/officeart/2005/8/layout/vList2"/>
    <dgm:cxn modelId="{3018C42E-48AD-45D6-8D17-9C9C1A2BED11}" type="presOf" srcId="{1EA13518-EADD-4F7E-88B4-01E9D9A8F3E1}" destId="{1DEFEBD4-F6B3-4D79-8AED-2306612D3518}" srcOrd="0" destOrd="0" presId="urn:microsoft.com/office/officeart/2005/8/layout/vList2"/>
    <dgm:cxn modelId="{310D1D3D-082D-4453-AD81-236BEC266B91}" srcId="{C7D002DC-3C3B-43B0-9007-B3D7BC15D420}" destId="{1EA13518-EADD-4F7E-88B4-01E9D9A8F3E1}" srcOrd="1" destOrd="0" parTransId="{0B0E0C62-7C02-4065-B0FE-07E2094BDF77}" sibTransId="{A099170B-2E9E-47EA-814C-9A2F757101E9}"/>
    <dgm:cxn modelId="{C0791277-AB19-4D3F-B820-0DD760EB12C7}" srcId="{C7D002DC-3C3B-43B0-9007-B3D7BC15D420}" destId="{3D132644-2968-4B47-8D4F-71ED9B5EA327}" srcOrd="3" destOrd="0" parTransId="{F84E6D94-ABA8-4D95-83C8-D7FD91FCB6BC}" sibTransId="{0F056135-B281-4B44-BE5D-BBAFFE4E8CA8}"/>
    <dgm:cxn modelId="{BD34EA9B-4DE7-4FE0-B26F-FEFEAD966438}" type="presOf" srcId="{15718A2A-99B8-49E0-8818-3B18AD892B48}" destId="{3D6F81D0-3256-4CAB-A002-FAAF601A4402}" srcOrd="0" destOrd="0" presId="urn:microsoft.com/office/officeart/2005/8/layout/vList2"/>
    <dgm:cxn modelId="{BB7865AF-8838-45E3-B30D-01120495A7AD}" srcId="{C7D002DC-3C3B-43B0-9007-B3D7BC15D420}" destId="{15718A2A-99B8-49E0-8818-3B18AD892B48}" srcOrd="2" destOrd="0" parTransId="{CC07C61A-96DA-481D-BD4A-78ADE7E67759}" sibTransId="{7D66508D-E95C-4DB9-896C-4D271F494348}"/>
    <dgm:cxn modelId="{91DD2FB6-1A6E-4C11-B365-EB3DBAD8FA0C}" srcId="{C7D002DC-3C3B-43B0-9007-B3D7BC15D420}" destId="{EE078306-C480-4C29-A1F5-56A917C8474E}" srcOrd="0" destOrd="0" parTransId="{7D4E91F7-DDA1-48DA-935C-54FAAAD44047}" sibTransId="{1A57E772-F267-46BE-9626-BCB0E7BA97CB}"/>
    <dgm:cxn modelId="{825676D2-D5A7-4B0E-A37C-5809113992DF}" type="presOf" srcId="{3D132644-2968-4B47-8D4F-71ED9B5EA327}" destId="{709A72FA-C275-48AA-A8DA-F738B8C51436}" srcOrd="0" destOrd="0" presId="urn:microsoft.com/office/officeart/2005/8/layout/vList2"/>
    <dgm:cxn modelId="{FDA264E0-A8B5-4954-B659-087C15B6C8F0}" type="presOf" srcId="{EE078306-C480-4C29-A1F5-56A917C8474E}" destId="{FB430BDD-63A9-4CC3-B2CB-98F4D51220F6}" srcOrd="0" destOrd="0" presId="urn:microsoft.com/office/officeart/2005/8/layout/vList2"/>
    <dgm:cxn modelId="{DB3FCFC5-23E5-41A1-9FB7-0445E7D6AE92}" type="presParOf" srcId="{FFB6557D-8EC8-4D62-BDAB-1C68F04E9C08}" destId="{FB430BDD-63A9-4CC3-B2CB-98F4D51220F6}" srcOrd="0" destOrd="0" presId="urn:microsoft.com/office/officeart/2005/8/layout/vList2"/>
    <dgm:cxn modelId="{6184BE2B-CD35-4221-BACE-FBE537AD5FDD}" type="presParOf" srcId="{FFB6557D-8EC8-4D62-BDAB-1C68F04E9C08}" destId="{AEBAC0AA-CF23-4600-9092-1795D6861E17}" srcOrd="1" destOrd="0" presId="urn:microsoft.com/office/officeart/2005/8/layout/vList2"/>
    <dgm:cxn modelId="{31387AF5-0932-4634-B5E6-86AA67167D51}" type="presParOf" srcId="{FFB6557D-8EC8-4D62-BDAB-1C68F04E9C08}" destId="{1DEFEBD4-F6B3-4D79-8AED-2306612D3518}" srcOrd="2" destOrd="0" presId="urn:microsoft.com/office/officeart/2005/8/layout/vList2"/>
    <dgm:cxn modelId="{694657B5-E089-4AF6-A231-5CCAA13B9A24}" type="presParOf" srcId="{FFB6557D-8EC8-4D62-BDAB-1C68F04E9C08}" destId="{6F70334A-6340-457E-9F88-A3B0BD22E6DA}" srcOrd="3" destOrd="0" presId="urn:microsoft.com/office/officeart/2005/8/layout/vList2"/>
    <dgm:cxn modelId="{AE4FD608-D8CA-4ABD-839F-9FE9368A3E9F}" type="presParOf" srcId="{FFB6557D-8EC8-4D62-BDAB-1C68F04E9C08}" destId="{3D6F81D0-3256-4CAB-A002-FAAF601A4402}" srcOrd="4" destOrd="0" presId="urn:microsoft.com/office/officeart/2005/8/layout/vList2"/>
    <dgm:cxn modelId="{0D4A0384-A155-4A84-BE32-CA89D9FA0CF9}" type="presParOf" srcId="{FFB6557D-8EC8-4D62-BDAB-1C68F04E9C08}" destId="{C0B50228-5258-4C21-88DE-F96EC8EFA056}" srcOrd="5" destOrd="0" presId="urn:microsoft.com/office/officeart/2005/8/layout/vList2"/>
    <dgm:cxn modelId="{BE353AA3-D1FB-41D7-9B26-D981A711CB0A}" type="presParOf" srcId="{FFB6557D-8EC8-4D62-BDAB-1C68F04E9C08}" destId="{709A72FA-C275-48AA-A8DA-F738B8C514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B93748-32B0-4DC0-B764-693A439F8F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32EA48-6AAA-4F39-817F-A3124E19BDED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  <a:headEnd type="none" w="med" len="med"/>
          <a:tailEnd type="none" w="med" len="med"/>
        </a:ln>
      </dgm:spPr>
      <dgm:t>
        <a:bodyPr/>
        <a:lstStyle/>
        <a:p>
          <a:pPr algn="ctr"/>
          <a:r>
            <a:rPr lang="ru-RU" dirty="0"/>
            <a:t>ЧАТ-БОТ ПОМОЩНИК ДЛЯ ПРОВЕДЕНИЯ ВЕБИНАРОВ </a:t>
          </a:r>
        </a:p>
      </dgm:t>
    </dgm:pt>
    <dgm:pt modelId="{8EEB77B8-2465-43B7-95C5-623455240667}" type="parTrans" cxnId="{0C0A31B6-E9DE-4AFE-9BD6-0A44A88AA864}">
      <dgm:prSet/>
      <dgm:spPr/>
      <dgm:t>
        <a:bodyPr/>
        <a:lstStyle/>
        <a:p>
          <a:endParaRPr lang="ru-RU"/>
        </a:p>
      </dgm:t>
    </dgm:pt>
    <dgm:pt modelId="{699AD83F-8F0B-4725-AE2F-27121A96D461}" type="sibTrans" cxnId="{0C0A31B6-E9DE-4AFE-9BD6-0A44A88AA864}">
      <dgm:prSet/>
      <dgm:spPr/>
      <dgm:t>
        <a:bodyPr/>
        <a:lstStyle/>
        <a:p>
          <a:endParaRPr lang="ru-RU"/>
        </a:p>
      </dgm:t>
    </dgm:pt>
    <dgm:pt modelId="{9D2E91D8-36F4-4727-8123-15F609559B5D}" type="pres">
      <dgm:prSet presAssocID="{B9B93748-32B0-4DC0-B764-693A439F8F85}" presName="linear" presStyleCnt="0">
        <dgm:presLayoutVars>
          <dgm:animLvl val="lvl"/>
          <dgm:resizeHandles val="exact"/>
        </dgm:presLayoutVars>
      </dgm:prSet>
      <dgm:spPr/>
    </dgm:pt>
    <dgm:pt modelId="{869D3451-5CAE-4030-8C14-EE1D90F2D2C5}" type="pres">
      <dgm:prSet presAssocID="{3832EA48-6AAA-4F39-817F-A3124E19BDED}" presName="parentText" presStyleLbl="node1" presStyleIdx="0" presStyleCnt="1" custScaleY="178024" custLinFactNeighborX="-5266" custLinFactNeighborY="-20676">
        <dgm:presLayoutVars>
          <dgm:chMax val="0"/>
          <dgm:bulletEnabled val="1"/>
        </dgm:presLayoutVars>
      </dgm:prSet>
      <dgm:spPr/>
    </dgm:pt>
  </dgm:ptLst>
  <dgm:cxnLst>
    <dgm:cxn modelId="{D6D5090E-FDAF-40E1-8F3B-C8FA7019C03F}" type="presOf" srcId="{B9B93748-32B0-4DC0-B764-693A439F8F85}" destId="{9D2E91D8-36F4-4727-8123-15F609559B5D}" srcOrd="0" destOrd="0" presId="urn:microsoft.com/office/officeart/2005/8/layout/vList2"/>
    <dgm:cxn modelId="{A1C76244-96FE-4789-8019-11313DBF057E}" type="presOf" srcId="{3832EA48-6AAA-4F39-817F-A3124E19BDED}" destId="{869D3451-5CAE-4030-8C14-EE1D90F2D2C5}" srcOrd="0" destOrd="0" presId="urn:microsoft.com/office/officeart/2005/8/layout/vList2"/>
    <dgm:cxn modelId="{0C0A31B6-E9DE-4AFE-9BD6-0A44A88AA864}" srcId="{B9B93748-32B0-4DC0-B764-693A439F8F85}" destId="{3832EA48-6AAA-4F39-817F-A3124E19BDED}" srcOrd="0" destOrd="0" parTransId="{8EEB77B8-2465-43B7-95C5-623455240667}" sibTransId="{699AD83F-8F0B-4725-AE2F-27121A96D461}"/>
    <dgm:cxn modelId="{75E07E06-DBDB-478C-A40D-9E31CC6C4F81}" type="presParOf" srcId="{9D2E91D8-36F4-4727-8123-15F609559B5D}" destId="{869D3451-5CAE-4030-8C14-EE1D90F2D2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D002DC-3C3B-43B0-9007-B3D7BC15D42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E078306-C480-4C29-A1F5-56A917C8474E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Вебинар</a:t>
          </a:r>
          <a:r>
            <a:rPr lang="ru-RU" sz="36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rPr>
            <a:t> </a:t>
          </a:r>
        </a:p>
      </dgm:t>
    </dgm:pt>
    <dgm:pt modelId="{7D4E91F7-DDA1-48DA-935C-54FAAAD44047}" type="par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A57E772-F267-46BE-9626-BCB0E7BA97CB}" type="sib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EA13518-EADD-4F7E-88B4-01E9D9A8F3E1}">
      <dgm:prSet phldrT="[Текст]" custT="1"/>
      <dgm:spPr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Arial"/>
              <a:ea typeface="+mn-ea"/>
              <a:cs typeface="Arial"/>
            </a:rPr>
            <a:t>Лонгрид</a:t>
          </a:r>
        </a:p>
      </dgm:t>
    </dgm:pt>
    <dgm:pt modelId="{0B0E0C62-7C02-4065-B0FE-07E2094BDF77}" type="par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099170B-2E9E-47EA-814C-9A2F757101E9}" type="sib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D132644-2968-4B47-8D4F-71ED9B5EA327}">
      <dgm:prSet phldrT="[Текст]" custT="1"/>
      <dgm:spPr>
        <a:solidFill>
          <a:srgbClr val="DDDDDD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3600" dirty="0">
              <a:solidFill>
                <a:schemeClr val="tx1"/>
              </a:solidFill>
              <a:latin typeface="+mn-lt"/>
            </a:rPr>
            <a:t>Оценка знаний </a:t>
          </a:r>
        </a:p>
      </dgm:t>
    </dgm:pt>
    <dgm:pt modelId="{F84E6D94-ABA8-4D95-83C8-D7FD91FCB6BC}" type="par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0F056135-B281-4B44-BE5D-BBAFFE4E8CA8}" type="sib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5718A2A-99B8-49E0-8818-3B18AD892B48}">
      <dgm:prSet phldrT="[Текст]" custT="1"/>
      <dgm:spPr>
        <a:gradFill flip="none" rotWithShape="0">
          <a:gsLst>
            <a:gs pos="0">
              <a:srgbClr val="BC42AC">
                <a:shade val="30000"/>
                <a:satMod val="115000"/>
              </a:srgbClr>
            </a:gs>
            <a:gs pos="50000">
              <a:srgbClr val="BC42AC">
                <a:shade val="67500"/>
                <a:satMod val="115000"/>
              </a:srgbClr>
            </a:gs>
            <a:gs pos="100000">
              <a:srgbClr val="BC42AC">
                <a:shade val="100000"/>
                <a:satMod val="115000"/>
              </a:srgbClr>
            </a:gs>
          </a:gsLst>
          <a:lin ang="270000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Тренинг</a:t>
          </a:r>
        </a:p>
      </dgm:t>
    </dgm:pt>
    <dgm:pt modelId="{CC07C61A-96DA-481D-BD4A-78ADE7E67759}" type="par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D66508D-E95C-4DB9-896C-4D271F494348}" type="sib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FB6557D-8EC8-4D62-BDAB-1C68F04E9C08}" type="pres">
      <dgm:prSet presAssocID="{C7D002DC-3C3B-43B0-9007-B3D7BC15D420}" presName="linear" presStyleCnt="0">
        <dgm:presLayoutVars>
          <dgm:animLvl val="lvl"/>
          <dgm:resizeHandles val="exact"/>
        </dgm:presLayoutVars>
      </dgm:prSet>
      <dgm:spPr/>
    </dgm:pt>
    <dgm:pt modelId="{FB430BDD-63A9-4CC3-B2CB-98F4D51220F6}" type="pres">
      <dgm:prSet presAssocID="{EE078306-C480-4C29-A1F5-56A917C8474E}" presName="parentText" presStyleLbl="node1" presStyleIdx="0" presStyleCnt="4">
        <dgm:presLayoutVars>
          <dgm:chMax val="0"/>
          <dgm:bulletEnabled val="1"/>
        </dgm:presLayoutVars>
      </dgm:prSet>
      <dgm:spPr>
        <a:xfrm>
          <a:off x="0" y="697424"/>
          <a:ext cx="6899563" cy="1216800"/>
        </a:xfrm>
        <a:prstGeom prst="roundRect">
          <a:avLst/>
        </a:prstGeom>
      </dgm:spPr>
    </dgm:pt>
    <dgm:pt modelId="{AEBAC0AA-CF23-4600-9092-1795D6861E17}" type="pres">
      <dgm:prSet presAssocID="{1A57E772-F267-46BE-9626-BCB0E7BA97CB}" presName="spacer" presStyleCnt="0"/>
      <dgm:spPr/>
    </dgm:pt>
    <dgm:pt modelId="{1DEFEBD4-F6B3-4D79-8AED-2306612D3518}" type="pres">
      <dgm:prSet presAssocID="{1EA13518-EADD-4F7E-88B4-01E9D9A8F3E1}" presName="parentText" presStyleLbl="node1" presStyleIdx="1" presStyleCnt="4">
        <dgm:presLayoutVars>
          <dgm:chMax val="0"/>
          <dgm:bulletEnabled val="1"/>
        </dgm:presLayoutVars>
      </dgm:prSet>
      <dgm:spPr>
        <a:xfrm>
          <a:off x="0" y="2318532"/>
          <a:ext cx="5358592" cy="1216800"/>
        </a:xfrm>
        <a:prstGeom prst="roundRect">
          <a:avLst/>
        </a:prstGeom>
      </dgm:spPr>
    </dgm:pt>
    <dgm:pt modelId="{6F70334A-6340-457E-9F88-A3B0BD22E6DA}" type="pres">
      <dgm:prSet presAssocID="{A099170B-2E9E-47EA-814C-9A2F757101E9}" presName="spacer" presStyleCnt="0"/>
      <dgm:spPr/>
    </dgm:pt>
    <dgm:pt modelId="{3D6F81D0-3256-4CAB-A002-FAAF601A4402}" type="pres">
      <dgm:prSet presAssocID="{15718A2A-99B8-49E0-8818-3B18AD892B48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722532"/>
          <a:ext cx="5358592" cy="1216800"/>
        </a:xfrm>
        <a:prstGeom prst="roundRect">
          <a:avLst/>
        </a:prstGeom>
      </dgm:spPr>
    </dgm:pt>
    <dgm:pt modelId="{C0B50228-5258-4C21-88DE-F96EC8EFA056}" type="pres">
      <dgm:prSet presAssocID="{7D66508D-E95C-4DB9-896C-4D271F494348}" presName="spacer" presStyleCnt="0"/>
      <dgm:spPr/>
    </dgm:pt>
    <dgm:pt modelId="{709A72FA-C275-48AA-A8DA-F738B8C51436}" type="pres">
      <dgm:prSet presAssocID="{3D132644-2968-4B47-8D4F-71ED9B5EA3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8FB8A2C-DAAA-44B9-A9A9-AAE5CF324AC7}" type="presOf" srcId="{C7D002DC-3C3B-43B0-9007-B3D7BC15D420}" destId="{FFB6557D-8EC8-4D62-BDAB-1C68F04E9C08}" srcOrd="0" destOrd="0" presId="urn:microsoft.com/office/officeart/2005/8/layout/vList2"/>
    <dgm:cxn modelId="{3018C42E-48AD-45D6-8D17-9C9C1A2BED11}" type="presOf" srcId="{1EA13518-EADD-4F7E-88B4-01E9D9A8F3E1}" destId="{1DEFEBD4-F6B3-4D79-8AED-2306612D3518}" srcOrd="0" destOrd="0" presId="urn:microsoft.com/office/officeart/2005/8/layout/vList2"/>
    <dgm:cxn modelId="{310D1D3D-082D-4453-AD81-236BEC266B91}" srcId="{C7D002DC-3C3B-43B0-9007-B3D7BC15D420}" destId="{1EA13518-EADD-4F7E-88B4-01E9D9A8F3E1}" srcOrd="1" destOrd="0" parTransId="{0B0E0C62-7C02-4065-B0FE-07E2094BDF77}" sibTransId="{A099170B-2E9E-47EA-814C-9A2F757101E9}"/>
    <dgm:cxn modelId="{C0791277-AB19-4D3F-B820-0DD760EB12C7}" srcId="{C7D002DC-3C3B-43B0-9007-B3D7BC15D420}" destId="{3D132644-2968-4B47-8D4F-71ED9B5EA327}" srcOrd="3" destOrd="0" parTransId="{F84E6D94-ABA8-4D95-83C8-D7FD91FCB6BC}" sibTransId="{0F056135-B281-4B44-BE5D-BBAFFE4E8CA8}"/>
    <dgm:cxn modelId="{BD34EA9B-4DE7-4FE0-B26F-FEFEAD966438}" type="presOf" srcId="{15718A2A-99B8-49E0-8818-3B18AD892B48}" destId="{3D6F81D0-3256-4CAB-A002-FAAF601A4402}" srcOrd="0" destOrd="0" presId="urn:microsoft.com/office/officeart/2005/8/layout/vList2"/>
    <dgm:cxn modelId="{BB7865AF-8838-45E3-B30D-01120495A7AD}" srcId="{C7D002DC-3C3B-43B0-9007-B3D7BC15D420}" destId="{15718A2A-99B8-49E0-8818-3B18AD892B48}" srcOrd="2" destOrd="0" parTransId="{CC07C61A-96DA-481D-BD4A-78ADE7E67759}" sibTransId="{7D66508D-E95C-4DB9-896C-4D271F494348}"/>
    <dgm:cxn modelId="{91DD2FB6-1A6E-4C11-B365-EB3DBAD8FA0C}" srcId="{C7D002DC-3C3B-43B0-9007-B3D7BC15D420}" destId="{EE078306-C480-4C29-A1F5-56A917C8474E}" srcOrd="0" destOrd="0" parTransId="{7D4E91F7-DDA1-48DA-935C-54FAAAD44047}" sibTransId="{1A57E772-F267-46BE-9626-BCB0E7BA97CB}"/>
    <dgm:cxn modelId="{825676D2-D5A7-4B0E-A37C-5809113992DF}" type="presOf" srcId="{3D132644-2968-4B47-8D4F-71ED9B5EA327}" destId="{709A72FA-C275-48AA-A8DA-F738B8C51436}" srcOrd="0" destOrd="0" presId="urn:microsoft.com/office/officeart/2005/8/layout/vList2"/>
    <dgm:cxn modelId="{FDA264E0-A8B5-4954-B659-087C15B6C8F0}" type="presOf" srcId="{EE078306-C480-4C29-A1F5-56A917C8474E}" destId="{FB430BDD-63A9-4CC3-B2CB-98F4D51220F6}" srcOrd="0" destOrd="0" presId="urn:microsoft.com/office/officeart/2005/8/layout/vList2"/>
    <dgm:cxn modelId="{DB3FCFC5-23E5-41A1-9FB7-0445E7D6AE92}" type="presParOf" srcId="{FFB6557D-8EC8-4D62-BDAB-1C68F04E9C08}" destId="{FB430BDD-63A9-4CC3-B2CB-98F4D51220F6}" srcOrd="0" destOrd="0" presId="urn:microsoft.com/office/officeart/2005/8/layout/vList2"/>
    <dgm:cxn modelId="{6184BE2B-CD35-4221-BACE-FBE537AD5FDD}" type="presParOf" srcId="{FFB6557D-8EC8-4D62-BDAB-1C68F04E9C08}" destId="{AEBAC0AA-CF23-4600-9092-1795D6861E17}" srcOrd="1" destOrd="0" presId="urn:microsoft.com/office/officeart/2005/8/layout/vList2"/>
    <dgm:cxn modelId="{31387AF5-0932-4634-B5E6-86AA67167D51}" type="presParOf" srcId="{FFB6557D-8EC8-4D62-BDAB-1C68F04E9C08}" destId="{1DEFEBD4-F6B3-4D79-8AED-2306612D3518}" srcOrd="2" destOrd="0" presId="urn:microsoft.com/office/officeart/2005/8/layout/vList2"/>
    <dgm:cxn modelId="{694657B5-E089-4AF6-A231-5CCAA13B9A24}" type="presParOf" srcId="{FFB6557D-8EC8-4D62-BDAB-1C68F04E9C08}" destId="{6F70334A-6340-457E-9F88-A3B0BD22E6DA}" srcOrd="3" destOrd="0" presId="urn:microsoft.com/office/officeart/2005/8/layout/vList2"/>
    <dgm:cxn modelId="{AE4FD608-D8CA-4ABD-839F-9FE9368A3E9F}" type="presParOf" srcId="{FFB6557D-8EC8-4D62-BDAB-1C68F04E9C08}" destId="{3D6F81D0-3256-4CAB-A002-FAAF601A4402}" srcOrd="4" destOrd="0" presId="urn:microsoft.com/office/officeart/2005/8/layout/vList2"/>
    <dgm:cxn modelId="{0D4A0384-A155-4A84-BE32-CA89D9FA0CF9}" type="presParOf" srcId="{FFB6557D-8EC8-4D62-BDAB-1C68F04E9C08}" destId="{C0B50228-5258-4C21-88DE-F96EC8EFA056}" srcOrd="5" destOrd="0" presId="urn:microsoft.com/office/officeart/2005/8/layout/vList2"/>
    <dgm:cxn modelId="{BE353AA3-D1FB-41D7-9B26-D981A711CB0A}" type="presParOf" srcId="{FFB6557D-8EC8-4D62-BDAB-1C68F04E9C08}" destId="{709A72FA-C275-48AA-A8DA-F738B8C514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228109-F7B7-469F-907E-96C04787804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50E5A6-E96A-4DFA-BC2A-820890DA4894}">
      <dgm:prSet custT="1"/>
      <dgm:spPr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 РАЗВИВАЕТСЯ СОЦИАЛЬНОЕ  ВЗАИМОДЕЙСТВИЕ </a:t>
          </a:r>
        </a:p>
      </dgm:t>
    </dgm:pt>
    <dgm:pt modelId="{FF2F0807-632C-42F7-83F4-44750DFA5478}" type="parTrans" cxnId="{62E20CEE-C32A-4B78-A0AE-BBADADFA08C1}">
      <dgm:prSet/>
      <dgm:spPr/>
      <dgm:t>
        <a:bodyPr/>
        <a:lstStyle/>
        <a:p>
          <a:endParaRPr lang="ru-RU"/>
        </a:p>
      </dgm:t>
    </dgm:pt>
    <dgm:pt modelId="{BB5F1C0B-675D-4FF1-ACCC-8C49D4B84371}" type="sibTrans" cxnId="{62E20CEE-C32A-4B78-A0AE-BBADADFA08C1}">
      <dgm:prSet/>
      <dgm:spPr>
        <a:solidFill>
          <a:srgbClr val="BC42AC"/>
        </a:solidFill>
      </dgm:spPr>
      <dgm:t>
        <a:bodyPr/>
        <a:lstStyle/>
        <a:p>
          <a:endParaRPr lang="ru-RU"/>
        </a:p>
      </dgm:t>
    </dgm:pt>
    <dgm:pt modelId="{E9B5B78B-BE24-4A64-8232-EA6950A18F46}">
      <dgm:prSet custT="1"/>
      <dgm:spPr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РАСКРЫВАЮТСЯ  ЛИДЕРСКИЕ КАЧЕСТВА УЧАСТНИКОВ</a:t>
          </a:r>
        </a:p>
      </dgm:t>
    </dgm:pt>
    <dgm:pt modelId="{86B523A9-ADEB-4829-98B3-6D29BCCCD365}" type="parTrans" cxnId="{1DB01C22-48A3-45E6-AC27-7A44A917C52A}">
      <dgm:prSet/>
      <dgm:spPr/>
      <dgm:t>
        <a:bodyPr/>
        <a:lstStyle/>
        <a:p>
          <a:endParaRPr lang="ru-RU"/>
        </a:p>
      </dgm:t>
    </dgm:pt>
    <dgm:pt modelId="{F596D763-C7D8-4C9B-99CF-0EA20B7A4A35}" type="sibTrans" cxnId="{1DB01C22-48A3-45E6-AC27-7A44A917C52A}">
      <dgm:prSet/>
      <dgm:spPr>
        <a:solidFill>
          <a:srgbClr val="BC42AC"/>
        </a:solidFill>
      </dgm:spPr>
      <dgm:t>
        <a:bodyPr/>
        <a:lstStyle/>
        <a:p>
          <a:endParaRPr lang="ru-RU"/>
        </a:p>
      </dgm:t>
    </dgm:pt>
    <dgm:pt modelId="{7D2A3F83-6598-470D-92DE-7E2EAB0879AA}">
      <dgm:prSet custT="1"/>
      <dgm:spPr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ПРОВЕРЯЮТСЯ, УКРЕПЛЯЮТСЯ И ДОПОЛНЯЮТСЯ  ЗНАНИЯ В СФЕРЕ ОХРАНЫ ТРУДА ПРИ РАБОТАХ НА ОБОРУДОВАНИИ</a:t>
          </a:r>
        </a:p>
      </dgm:t>
    </dgm:pt>
    <dgm:pt modelId="{34756C57-7F49-4AC1-8470-6993E3313E47}" type="parTrans" cxnId="{0454EBE8-CA78-4C48-A358-875F261B9A40}">
      <dgm:prSet/>
      <dgm:spPr/>
      <dgm:t>
        <a:bodyPr/>
        <a:lstStyle/>
        <a:p>
          <a:endParaRPr lang="ru-RU"/>
        </a:p>
      </dgm:t>
    </dgm:pt>
    <dgm:pt modelId="{ACF44A19-85A9-45D1-BE00-4C151A7DF62D}" type="sibTrans" cxnId="{0454EBE8-CA78-4C48-A358-875F261B9A40}">
      <dgm:prSet/>
      <dgm:spPr/>
      <dgm:t>
        <a:bodyPr/>
        <a:lstStyle/>
        <a:p>
          <a:endParaRPr lang="ru-RU"/>
        </a:p>
      </dgm:t>
    </dgm:pt>
    <dgm:pt modelId="{A17DA489-BDFD-49F0-95C1-117095361C1B}">
      <dgm:prSet custT="1"/>
      <dgm:spPr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РАЗВИВАЕТСЯ ПРОСТРАНСТВЕННОЕ И СТРАТЕГИЧЕСКОЕ МЫШЛЕНИЯ</a:t>
          </a:r>
        </a:p>
      </dgm:t>
    </dgm:pt>
    <dgm:pt modelId="{18CABA51-59F6-4484-B264-5894DB152F41}" type="parTrans" cxnId="{CE2FB941-697B-4CE2-8221-EFB169D3E5E6}">
      <dgm:prSet/>
      <dgm:spPr/>
      <dgm:t>
        <a:bodyPr/>
        <a:lstStyle/>
        <a:p>
          <a:endParaRPr lang="ru-RU"/>
        </a:p>
      </dgm:t>
    </dgm:pt>
    <dgm:pt modelId="{40A370D3-8C94-4A57-A3C7-70CB0B35EA49}" type="sibTrans" cxnId="{CE2FB941-697B-4CE2-8221-EFB169D3E5E6}">
      <dgm:prSet/>
      <dgm:spPr>
        <a:solidFill>
          <a:srgbClr val="BC42AC"/>
        </a:solidFill>
      </dgm:spPr>
      <dgm:t>
        <a:bodyPr/>
        <a:lstStyle/>
        <a:p>
          <a:endParaRPr lang="ru-RU"/>
        </a:p>
      </dgm:t>
    </dgm:pt>
    <dgm:pt modelId="{E0754A71-C426-4689-BE63-063081EFF51C}" type="pres">
      <dgm:prSet presAssocID="{E2228109-F7B7-469F-907E-96C04787804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F3AEAB7-1FB5-42B0-8DAC-089677668C4A}" type="pres">
      <dgm:prSet presAssocID="{7D2A3F83-6598-470D-92DE-7E2EAB0879AA}" presName="centerShape" presStyleLbl="node0" presStyleIdx="0" presStyleCnt="1" custScaleX="189483" custScaleY="98338" custLinFactNeighborX="45020" custLinFactNeighborY="-3796"/>
      <dgm:spPr/>
    </dgm:pt>
    <dgm:pt modelId="{946F5CEA-B3C2-4849-982F-035A5E910793}" type="pres">
      <dgm:prSet presAssocID="{A17DA489-BDFD-49F0-95C1-117095361C1B}" presName="node" presStyleLbl="node1" presStyleIdx="0" presStyleCnt="3" custScaleX="245933" custScaleY="116169" custRadScaleRad="120240" custRadScaleInc="-620">
        <dgm:presLayoutVars>
          <dgm:bulletEnabled val="1"/>
        </dgm:presLayoutVars>
      </dgm:prSet>
      <dgm:spPr/>
    </dgm:pt>
    <dgm:pt modelId="{10120D89-5DA3-4158-A736-AF7322C9DB02}" type="pres">
      <dgm:prSet presAssocID="{A17DA489-BDFD-49F0-95C1-117095361C1B}" presName="dummy" presStyleCnt="0"/>
      <dgm:spPr/>
    </dgm:pt>
    <dgm:pt modelId="{C7BF2108-0B2A-4828-8CD6-177D2ED0ABC1}" type="pres">
      <dgm:prSet presAssocID="{40A370D3-8C94-4A57-A3C7-70CB0B35EA49}" presName="sibTrans" presStyleLbl="sibTrans2D1" presStyleIdx="0" presStyleCnt="3" custLinFactNeighborX="25472" custLinFactNeighborY="-104"/>
      <dgm:spPr/>
    </dgm:pt>
    <dgm:pt modelId="{581526FB-9687-4306-9ED0-A42FAE7B3BD2}" type="pres">
      <dgm:prSet presAssocID="{E9B5B78B-BE24-4A64-8232-EA6950A18F46}" presName="node" presStyleLbl="node1" presStyleIdx="1" presStyleCnt="3" custScaleX="215140" custRadScaleRad="86481" custRadScaleInc="149396">
        <dgm:presLayoutVars>
          <dgm:bulletEnabled val="1"/>
        </dgm:presLayoutVars>
      </dgm:prSet>
      <dgm:spPr/>
    </dgm:pt>
    <dgm:pt modelId="{8AE47D9B-A58E-4002-9368-023499221CEA}" type="pres">
      <dgm:prSet presAssocID="{E9B5B78B-BE24-4A64-8232-EA6950A18F46}" presName="dummy" presStyleCnt="0"/>
      <dgm:spPr/>
    </dgm:pt>
    <dgm:pt modelId="{0B478AAA-FDCC-4F94-800A-02A1808DD813}" type="pres">
      <dgm:prSet presAssocID="{F596D763-C7D8-4C9B-99CF-0EA20B7A4A35}" presName="sibTrans" presStyleLbl="sibTrans2D1" presStyleIdx="1" presStyleCnt="3"/>
      <dgm:spPr/>
    </dgm:pt>
    <dgm:pt modelId="{659EEFA5-1C48-4CA2-A811-36747A2CDFBB}" type="pres">
      <dgm:prSet presAssocID="{1E50E5A6-E96A-4DFA-BC2A-820890DA4894}" presName="node" presStyleLbl="node1" presStyleIdx="2" presStyleCnt="3" custScaleX="217097" custScaleY="100040" custRadScaleRad="103278" custRadScaleInc="109184">
        <dgm:presLayoutVars>
          <dgm:bulletEnabled val="1"/>
        </dgm:presLayoutVars>
      </dgm:prSet>
      <dgm:spPr/>
    </dgm:pt>
    <dgm:pt modelId="{3694BA9E-382F-4802-9BD5-62B14FB293EB}" type="pres">
      <dgm:prSet presAssocID="{1E50E5A6-E96A-4DFA-BC2A-820890DA4894}" presName="dummy" presStyleCnt="0"/>
      <dgm:spPr/>
    </dgm:pt>
    <dgm:pt modelId="{DD14CB0F-80C6-4FBA-BC0F-E7E264D7FB62}" type="pres">
      <dgm:prSet presAssocID="{BB5F1C0B-675D-4FF1-ACCC-8C49D4B84371}" presName="sibTrans" presStyleLbl="sibTrans2D1" presStyleIdx="2" presStyleCnt="3"/>
      <dgm:spPr/>
    </dgm:pt>
  </dgm:ptLst>
  <dgm:cxnLst>
    <dgm:cxn modelId="{79CF610B-D563-4598-9D04-0A26DC794C8C}" type="presOf" srcId="{E2228109-F7B7-469F-907E-96C04787804F}" destId="{E0754A71-C426-4689-BE63-063081EFF51C}" srcOrd="0" destOrd="0" presId="urn:microsoft.com/office/officeart/2005/8/layout/radial6"/>
    <dgm:cxn modelId="{8382B40C-5CD7-479C-A5DE-63F6E7A74C8A}" type="presOf" srcId="{7D2A3F83-6598-470D-92DE-7E2EAB0879AA}" destId="{7F3AEAB7-1FB5-42B0-8DAC-089677668C4A}" srcOrd="0" destOrd="0" presId="urn:microsoft.com/office/officeart/2005/8/layout/radial6"/>
    <dgm:cxn modelId="{CF3A110D-ABB9-4DA2-895B-7C83496668C9}" type="presOf" srcId="{F596D763-C7D8-4C9B-99CF-0EA20B7A4A35}" destId="{0B478AAA-FDCC-4F94-800A-02A1808DD813}" srcOrd="0" destOrd="0" presId="urn:microsoft.com/office/officeart/2005/8/layout/radial6"/>
    <dgm:cxn modelId="{4401A416-3E29-4369-A241-C005F5587C96}" type="presOf" srcId="{BB5F1C0B-675D-4FF1-ACCC-8C49D4B84371}" destId="{DD14CB0F-80C6-4FBA-BC0F-E7E264D7FB62}" srcOrd="0" destOrd="0" presId="urn:microsoft.com/office/officeart/2005/8/layout/radial6"/>
    <dgm:cxn modelId="{1DB01C22-48A3-45E6-AC27-7A44A917C52A}" srcId="{7D2A3F83-6598-470D-92DE-7E2EAB0879AA}" destId="{E9B5B78B-BE24-4A64-8232-EA6950A18F46}" srcOrd="1" destOrd="0" parTransId="{86B523A9-ADEB-4829-98B3-6D29BCCCD365}" sibTransId="{F596D763-C7D8-4C9B-99CF-0EA20B7A4A35}"/>
    <dgm:cxn modelId="{CE2FB941-697B-4CE2-8221-EFB169D3E5E6}" srcId="{7D2A3F83-6598-470D-92DE-7E2EAB0879AA}" destId="{A17DA489-BDFD-49F0-95C1-117095361C1B}" srcOrd="0" destOrd="0" parTransId="{18CABA51-59F6-4484-B264-5894DB152F41}" sibTransId="{40A370D3-8C94-4A57-A3C7-70CB0B35EA49}"/>
    <dgm:cxn modelId="{27FB7E9C-8E24-4705-A785-BA25D07179FF}" type="presOf" srcId="{E9B5B78B-BE24-4A64-8232-EA6950A18F46}" destId="{581526FB-9687-4306-9ED0-A42FAE7B3BD2}" srcOrd="0" destOrd="0" presId="urn:microsoft.com/office/officeart/2005/8/layout/radial6"/>
    <dgm:cxn modelId="{65295DAF-E94C-4B61-B6F0-899C3D2613ED}" type="presOf" srcId="{A17DA489-BDFD-49F0-95C1-117095361C1B}" destId="{946F5CEA-B3C2-4849-982F-035A5E910793}" srcOrd="0" destOrd="0" presId="urn:microsoft.com/office/officeart/2005/8/layout/radial6"/>
    <dgm:cxn modelId="{60ADA4BA-B653-4950-8112-FF0EAFF71F15}" type="presOf" srcId="{40A370D3-8C94-4A57-A3C7-70CB0B35EA49}" destId="{C7BF2108-0B2A-4828-8CD6-177D2ED0ABC1}" srcOrd="0" destOrd="0" presId="urn:microsoft.com/office/officeart/2005/8/layout/radial6"/>
    <dgm:cxn modelId="{0454EBE8-CA78-4C48-A358-875F261B9A40}" srcId="{E2228109-F7B7-469F-907E-96C04787804F}" destId="{7D2A3F83-6598-470D-92DE-7E2EAB0879AA}" srcOrd="0" destOrd="0" parTransId="{34756C57-7F49-4AC1-8470-6993E3313E47}" sibTransId="{ACF44A19-85A9-45D1-BE00-4C151A7DF62D}"/>
    <dgm:cxn modelId="{62E20CEE-C32A-4B78-A0AE-BBADADFA08C1}" srcId="{7D2A3F83-6598-470D-92DE-7E2EAB0879AA}" destId="{1E50E5A6-E96A-4DFA-BC2A-820890DA4894}" srcOrd="2" destOrd="0" parTransId="{FF2F0807-632C-42F7-83F4-44750DFA5478}" sibTransId="{BB5F1C0B-675D-4FF1-ACCC-8C49D4B84371}"/>
    <dgm:cxn modelId="{4D6274F6-6156-4DBE-9E19-C5E5EC133C18}" type="presOf" srcId="{1E50E5A6-E96A-4DFA-BC2A-820890DA4894}" destId="{659EEFA5-1C48-4CA2-A811-36747A2CDFBB}" srcOrd="0" destOrd="0" presId="urn:microsoft.com/office/officeart/2005/8/layout/radial6"/>
    <dgm:cxn modelId="{D9230D4B-6A2C-486A-83EE-0ED342037383}" type="presParOf" srcId="{E0754A71-C426-4689-BE63-063081EFF51C}" destId="{7F3AEAB7-1FB5-42B0-8DAC-089677668C4A}" srcOrd="0" destOrd="0" presId="urn:microsoft.com/office/officeart/2005/8/layout/radial6"/>
    <dgm:cxn modelId="{512F5E04-83C5-417A-8FA5-68E4CE8546B8}" type="presParOf" srcId="{E0754A71-C426-4689-BE63-063081EFF51C}" destId="{946F5CEA-B3C2-4849-982F-035A5E910793}" srcOrd="1" destOrd="0" presId="urn:microsoft.com/office/officeart/2005/8/layout/radial6"/>
    <dgm:cxn modelId="{9BE71592-2981-4883-AAED-175E952D6D31}" type="presParOf" srcId="{E0754A71-C426-4689-BE63-063081EFF51C}" destId="{10120D89-5DA3-4158-A736-AF7322C9DB02}" srcOrd="2" destOrd="0" presId="urn:microsoft.com/office/officeart/2005/8/layout/radial6"/>
    <dgm:cxn modelId="{35F2A764-B809-4B18-929A-8D7337ACA56A}" type="presParOf" srcId="{E0754A71-C426-4689-BE63-063081EFF51C}" destId="{C7BF2108-0B2A-4828-8CD6-177D2ED0ABC1}" srcOrd="3" destOrd="0" presId="urn:microsoft.com/office/officeart/2005/8/layout/radial6"/>
    <dgm:cxn modelId="{7015283C-ACD5-4203-A42E-AB523800B2DD}" type="presParOf" srcId="{E0754A71-C426-4689-BE63-063081EFF51C}" destId="{581526FB-9687-4306-9ED0-A42FAE7B3BD2}" srcOrd="4" destOrd="0" presId="urn:microsoft.com/office/officeart/2005/8/layout/radial6"/>
    <dgm:cxn modelId="{EB821F73-03CE-4072-8489-8B92E4768DD3}" type="presParOf" srcId="{E0754A71-C426-4689-BE63-063081EFF51C}" destId="{8AE47D9B-A58E-4002-9368-023499221CEA}" srcOrd="5" destOrd="0" presId="urn:microsoft.com/office/officeart/2005/8/layout/radial6"/>
    <dgm:cxn modelId="{0E56CC4A-77D1-4DCE-9099-D0B7446926BC}" type="presParOf" srcId="{E0754A71-C426-4689-BE63-063081EFF51C}" destId="{0B478AAA-FDCC-4F94-800A-02A1808DD813}" srcOrd="6" destOrd="0" presId="urn:microsoft.com/office/officeart/2005/8/layout/radial6"/>
    <dgm:cxn modelId="{9FED8B54-2299-47BE-8786-ACC39E4A7C2C}" type="presParOf" srcId="{E0754A71-C426-4689-BE63-063081EFF51C}" destId="{659EEFA5-1C48-4CA2-A811-36747A2CDFBB}" srcOrd="7" destOrd="0" presId="urn:microsoft.com/office/officeart/2005/8/layout/radial6"/>
    <dgm:cxn modelId="{B379507A-B6DC-4FD5-86D3-75E2CDA6B37C}" type="presParOf" srcId="{E0754A71-C426-4689-BE63-063081EFF51C}" destId="{3694BA9E-382F-4802-9BD5-62B14FB293EB}" srcOrd="8" destOrd="0" presId="urn:microsoft.com/office/officeart/2005/8/layout/radial6"/>
    <dgm:cxn modelId="{35A3E20E-D762-4A13-A7EA-D419BA155E9C}" type="presParOf" srcId="{E0754A71-C426-4689-BE63-063081EFF51C}" destId="{DD14CB0F-80C6-4FBA-BC0F-E7E264D7FB6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7D002DC-3C3B-43B0-9007-B3D7BC15D42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E078306-C480-4C29-A1F5-56A917C8474E}">
      <dgm:prSet phldrT="[Текст]" custT="1"/>
      <dgm:spPr>
        <a:solidFill>
          <a:schemeClr val="bg1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chemeClr val="tx1"/>
              </a:solidFill>
              <a:latin typeface="Arial"/>
              <a:ea typeface="+mn-ea"/>
              <a:cs typeface="Arial"/>
            </a:rPr>
            <a:t> </a:t>
          </a:r>
        </a:p>
      </dgm:t>
    </dgm:pt>
    <dgm:pt modelId="{7D4E91F7-DDA1-48DA-935C-54FAAAD44047}" type="par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A57E772-F267-46BE-9626-BCB0E7BA97CB}" type="sibTrans" cxnId="{91DD2FB6-1A6E-4C11-B365-EB3DBAD8FA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EA13518-EADD-4F7E-88B4-01E9D9A8F3E1}">
      <dgm:prSet phldrT="[Текст]" custT="1"/>
      <dgm:spPr>
        <a:solidFill>
          <a:schemeClr val="bg1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gm:t>
    </dgm:pt>
    <dgm:pt modelId="{0B0E0C62-7C02-4065-B0FE-07E2094BDF77}" type="par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099170B-2E9E-47EA-814C-9A2F757101E9}" type="sibTrans" cxnId="{310D1D3D-082D-4453-AD81-236BEC266B91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D132644-2968-4B47-8D4F-71ED9B5EA327}">
      <dgm:prSet phldrT="[Текст]" custT="1"/>
      <dgm:spPr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3600" dirty="0">
              <a:solidFill>
                <a:schemeClr val="bg1"/>
              </a:solidFill>
              <a:latin typeface="+mn-lt"/>
            </a:rPr>
            <a:t>Оценка знаний </a:t>
          </a:r>
        </a:p>
      </dgm:t>
    </dgm:pt>
    <dgm:pt modelId="{F84E6D94-ABA8-4D95-83C8-D7FD91FCB6BC}" type="par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0F056135-B281-4B44-BE5D-BBAFFE4E8CA8}" type="sibTrans" cxnId="{C0791277-AB19-4D3F-B820-0DD760EB12C7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15718A2A-99B8-49E0-8818-3B18AD892B48}">
      <dgm:prSet phldrT="[Текст]" custT="1"/>
      <dgm:spPr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gm:t>
    </dgm:pt>
    <dgm:pt modelId="{CC07C61A-96DA-481D-BD4A-78ADE7E67759}" type="par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D66508D-E95C-4DB9-896C-4D271F494348}" type="sibTrans" cxnId="{BB7865AF-8838-45E3-B30D-01120495A7A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FB6557D-8EC8-4D62-BDAB-1C68F04E9C08}" type="pres">
      <dgm:prSet presAssocID="{C7D002DC-3C3B-43B0-9007-B3D7BC15D420}" presName="linear" presStyleCnt="0">
        <dgm:presLayoutVars>
          <dgm:animLvl val="lvl"/>
          <dgm:resizeHandles val="exact"/>
        </dgm:presLayoutVars>
      </dgm:prSet>
      <dgm:spPr/>
    </dgm:pt>
    <dgm:pt modelId="{FB430BDD-63A9-4CC3-B2CB-98F4D51220F6}" type="pres">
      <dgm:prSet presAssocID="{EE078306-C480-4C29-A1F5-56A917C8474E}" presName="parentText" presStyleLbl="node1" presStyleIdx="0" presStyleCnt="4" custLinFactNeighborX="-315" custLinFactNeighborY="-312">
        <dgm:presLayoutVars>
          <dgm:chMax val="0"/>
          <dgm:bulletEnabled val="1"/>
        </dgm:presLayoutVars>
      </dgm:prSet>
      <dgm:spPr>
        <a:xfrm>
          <a:off x="0" y="914532"/>
          <a:ext cx="5358592" cy="1216800"/>
        </a:xfrm>
        <a:prstGeom prst="roundRect">
          <a:avLst/>
        </a:prstGeom>
      </dgm:spPr>
    </dgm:pt>
    <dgm:pt modelId="{AEBAC0AA-CF23-4600-9092-1795D6861E17}" type="pres">
      <dgm:prSet presAssocID="{1A57E772-F267-46BE-9626-BCB0E7BA97CB}" presName="spacer" presStyleCnt="0"/>
      <dgm:spPr/>
    </dgm:pt>
    <dgm:pt modelId="{1DEFEBD4-F6B3-4D79-8AED-2306612D3518}" type="pres">
      <dgm:prSet presAssocID="{1EA13518-EADD-4F7E-88B4-01E9D9A8F3E1}" presName="parentText" presStyleLbl="node1" presStyleIdx="1" presStyleCnt="4">
        <dgm:presLayoutVars>
          <dgm:chMax val="0"/>
          <dgm:bulletEnabled val="1"/>
        </dgm:presLayoutVars>
      </dgm:prSet>
      <dgm:spPr>
        <a:xfrm>
          <a:off x="0" y="2318532"/>
          <a:ext cx="5358592" cy="1216800"/>
        </a:xfrm>
        <a:prstGeom prst="roundRect">
          <a:avLst/>
        </a:prstGeom>
      </dgm:spPr>
    </dgm:pt>
    <dgm:pt modelId="{6F70334A-6340-457E-9F88-A3B0BD22E6DA}" type="pres">
      <dgm:prSet presAssocID="{A099170B-2E9E-47EA-814C-9A2F757101E9}" presName="spacer" presStyleCnt="0"/>
      <dgm:spPr/>
    </dgm:pt>
    <dgm:pt modelId="{3D6F81D0-3256-4CAB-A002-FAAF601A4402}" type="pres">
      <dgm:prSet presAssocID="{15718A2A-99B8-49E0-8818-3B18AD892B48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505424"/>
          <a:ext cx="6899563" cy="1216800"/>
        </a:xfrm>
        <a:prstGeom prst="roundRect">
          <a:avLst/>
        </a:prstGeom>
      </dgm:spPr>
    </dgm:pt>
    <dgm:pt modelId="{C0B50228-5258-4C21-88DE-F96EC8EFA056}" type="pres">
      <dgm:prSet presAssocID="{7D66508D-E95C-4DB9-896C-4D271F494348}" presName="spacer" presStyleCnt="0"/>
      <dgm:spPr/>
    </dgm:pt>
    <dgm:pt modelId="{709A72FA-C275-48AA-A8DA-F738B8C51436}" type="pres">
      <dgm:prSet presAssocID="{3D132644-2968-4B47-8D4F-71ED9B5EA3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8FB8A2C-DAAA-44B9-A9A9-AAE5CF324AC7}" type="presOf" srcId="{C7D002DC-3C3B-43B0-9007-B3D7BC15D420}" destId="{FFB6557D-8EC8-4D62-BDAB-1C68F04E9C08}" srcOrd="0" destOrd="0" presId="urn:microsoft.com/office/officeart/2005/8/layout/vList2"/>
    <dgm:cxn modelId="{3018C42E-48AD-45D6-8D17-9C9C1A2BED11}" type="presOf" srcId="{1EA13518-EADD-4F7E-88B4-01E9D9A8F3E1}" destId="{1DEFEBD4-F6B3-4D79-8AED-2306612D3518}" srcOrd="0" destOrd="0" presId="urn:microsoft.com/office/officeart/2005/8/layout/vList2"/>
    <dgm:cxn modelId="{310D1D3D-082D-4453-AD81-236BEC266B91}" srcId="{C7D002DC-3C3B-43B0-9007-B3D7BC15D420}" destId="{1EA13518-EADD-4F7E-88B4-01E9D9A8F3E1}" srcOrd="1" destOrd="0" parTransId="{0B0E0C62-7C02-4065-B0FE-07E2094BDF77}" sibTransId="{A099170B-2E9E-47EA-814C-9A2F757101E9}"/>
    <dgm:cxn modelId="{C0791277-AB19-4D3F-B820-0DD760EB12C7}" srcId="{C7D002DC-3C3B-43B0-9007-B3D7BC15D420}" destId="{3D132644-2968-4B47-8D4F-71ED9B5EA327}" srcOrd="3" destOrd="0" parTransId="{F84E6D94-ABA8-4D95-83C8-D7FD91FCB6BC}" sibTransId="{0F056135-B281-4B44-BE5D-BBAFFE4E8CA8}"/>
    <dgm:cxn modelId="{BD34EA9B-4DE7-4FE0-B26F-FEFEAD966438}" type="presOf" srcId="{15718A2A-99B8-49E0-8818-3B18AD892B48}" destId="{3D6F81D0-3256-4CAB-A002-FAAF601A4402}" srcOrd="0" destOrd="0" presId="urn:microsoft.com/office/officeart/2005/8/layout/vList2"/>
    <dgm:cxn modelId="{BB7865AF-8838-45E3-B30D-01120495A7AD}" srcId="{C7D002DC-3C3B-43B0-9007-B3D7BC15D420}" destId="{15718A2A-99B8-49E0-8818-3B18AD892B48}" srcOrd="2" destOrd="0" parTransId="{CC07C61A-96DA-481D-BD4A-78ADE7E67759}" sibTransId="{7D66508D-E95C-4DB9-896C-4D271F494348}"/>
    <dgm:cxn modelId="{91DD2FB6-1A6E-4C11-B365-EB3DBAD8FA0C}" srcId="{C7D002DC-3C3B-43B0-9007-B3D7BC15D420}" destId="{EE078306-C480-4C29-A1F5-56A917C8474E}" srcOrd="0" destOrd="0" parTransId="{7D4E91F7-DDA1-48DA-935C-54FAAAD44047}" sibTransId="{1A57E772-F267-46BE-9626-BCB0E7BA97CB}"/>
    <dgm:cxn modelId="{825676D2-D5A7-4B0E-A37C-5809113992DF}" type="presOf" srcId="{3D132644-2968-4B47-8D4F-71ED9B5EA327}" destId="{709A72FA-C275-48AA-A8DA-F738B8C51436}" srcOrd="0" destOrd="0" presId="urn:microsoft.com/office/officeart/2005/8/layout/vList2"/>
    <dgm:cxn modelId="{FDA264E0-A8B5-4954-B659-087C15B6C8F0}" type="presOf" srcId="{EE078306-C480-4C29-A1F5-56A917C8474E}" destId="{FB430BDD-63A9-4CC3-B2CB-98F4D51220F6}" srcOrd="0" destOrd="0" presId="urn:microsoft.com/office/officeart/2005/8/layout/vList2"/>
    <dgm:cxn modelId="{DB3FCFC5-23E5-41A1-9FB7-0445E7D6AE92}" type="presParOf" srcId="{FFB6557D-8EC8-4D62-BDAB-1C68F04E9C08}" destId="{FB430BDD-63A9-4CC3-B2CB-98F4D51220F6}" srcOrd="0" destOrd="0" presId="urn:microsoft.com/office/officeart/2005/8/layout/vList2"/>
    <dgm:cxn modelId="{6184BE2B-CD35-4221-BACE-FBE537AD5FDD}" type="presParOf" srcId="{FFB6557D-8EC8-4D62-BDAB-1C68F04E9C08}" destId="{AEBAC0AA-CF23-4600-9092-1795D6861E17}" srcOrd="1" destOrd="0" presId="urn:microsoft.com/office/officeart/2005/8/layout/vList2"/>
    <dgm:cxn modelId="{31387AF5-0932-4634-B5E6-86AA67167D51}" type="presParOf" srcId="{FFB6557D-8EC8-4D62-BDAB-1C68F04E9C08}" destId="{1DEFEBD4-F6B3-4D79-8AED-2306612D3518}" srcOrd="2" destOrd="0" presId="urn:microsoft.com/office/officeart/2005/8/layout/vList2"/>
    <dgm:cxn modelId="{694657B5-E089-4AF6-A231-5CCAA13B9A24}" type="presParOf" srcId="{FFB6557D-8EC8-4D62-BDAB-1C68F04E9C08}" destId="{6F70334A-6340-457E-9F88-A3B0BD22E6DA}" srcOrd="3" destOrd="0" presId="urn:microsoft.com/office/officeart/2005/8/layout/vList2"/>
    <dgm:cxn modelId="{AE4FD608-D8CA-4ABD-839F-9FE9368A3E9F}" type="presParOf" srcId="{FFB6557D-8EC8-4D62-BDAB-1C68F04E9C08}" destId="{3D6F81D0-3256-4CAB-A002-FAAF601A4402}" srcOrd="4" destOrd="0" presId="urn:microsoft.com/office/officeart/2005/8/layout/vList2"/>
    <dgm:cxn modelId="{0D4A0384-A155-4A84-BE32-CA89D9FA0CF9}" type="presParOf" srcId="{FFB6557D-8EC8-4D62-BDAB-1C68F04E9C08}" destId="{C0B50228-5258-4C21-88DE-F96EC8EFA056}" srcOrd="5" destOrd="0" presId="urn:microsoft.com/office/officeart/2005/8/layout/vList2"/>
    <dgm:cxn modelId="{BE353AA3-D1FB-41D7-9B26-D981A711CB0A}" type="presParOf" srcId="{FFB6557D-8EC8-4D62-BDAB-1C68F04E9C08}" destId="{709A72FA-C275-48AA-A8DA-F738B8C514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55080-0AA7-4EBD-AB01-39A7588D49F7}">
      <dsp:nvSpPr>
        <dsp:cNvPr id="0" name=""/>
        <dsp:cNvSpPr/>
      </dsp:nvSpPr>
      <dsp:spPr>
        <a:xfrm>
          <a:off x="0" y="42100"/>
          <a:ext cx="14806967" cy="687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b="1" kern="1200" dirty="0"/>
            <a:t>Цифровизация</a:t>
          </a:r>
          <a:r>
            <a:rPr lang="ru-RU" sz="4900" kern="1200" dirty="0"/>
            <a:t> – это процесс превращения аналоговых данных и рабочих процессов в цифровой формат</a:t>
          </a:r>
        </a:p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 dirty="0"/>
            <a:t>Она включает в себя использование цифровых технологий для автоматизации бизнес-процессов, улучшения уровня качества услуг, оптимизации производства и повышения эффективности работы организаций и предприятий в целом </a:t>
          </a:r>
        </a:p>
      </dsp:txBody>
      <dsp:txXfrm>
        <a:off x="335834" y="377934"/>
        <a:ext cx="14135299" cy="62079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BD97E-C568-492A-AC73-809E82C083CE}">
      <dsp:nvSpPr>
        <dsp:cNvPr id="0" name=""/>
        <dsp:cNvSpPr/>
      </dsp:nvSpPr>
      <dsp:spPr>
        <a:xfrm>
          <a:off x="5318382" y="1116941"/>
          <a:ext cx="2435797" cy="844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585"/>
              </a:lnTo>
              <a:lnTo>
                <a:pt x="2435797" y="575585"/>
              </a:lnTo>
              <a:lnTo>
                <a:pt x="2435797" y="844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F2587-04D9-4A1B-A92E-2880D408FFFA}">
      <dsp:nvSpPr>
        <dsp:cNvPr id="0" name=""/>
        <dsp:cNvSpPr/>
      </dsp:nvSpPr>
      <dsp:spPr>
        <a:xfrm>
          <a:off x="2117399" y="1116941"/>
          <a:ext cx="3200982" cy="844622"/>
        </a:xfrm>
        <a:custGeom>
          <a:avLst/>
          <a:gdLst/>
          <a:ahLst/>
          <a:cxnLst/>
          <a:rect l="0" t="0" r="0" b="0"/>
          <a:pathLst>
            <a:path>
              <a:moveTo>
                <a:pt x="3200982" y="0"/>
              </a:moveTo>
              <a:lnTo>
                <a:pt x="3200982" y="575585"/>
              </a:lnTo>
              <a:lnTo>
                <a:pt x="0" y="575585"/>
              </a:lnTo>
              <a:lnTo>
                <a:pt x="0" y="844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69F32-72F7-4C87-A81B-825CBCE250DE}">
      <dsp:nvSpPr>
        <dsp:cNvPr id="0" name=""/>
        <dsp:cNvSpPr/>
      </dsp:nvSpPr>
      <dsp:spPr>
        <a:xfrm>
          <a:off x="2440576" y="414695"/>
          <a:ext cx="5755611" cy="702245"/>
        </a:xfrm>
        <a:prstGeom prst="roundRect">
          <a:avLst>
            <a:gd name="adj" fmla="val 10000"/>
          </a:avLst>
        </a:prstGeom>
        <a:solidFill>
          <a:srgbClr val="BB41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923C0-8389-4F98-B414-7B258F2DA094}">
      <dsp:nvSpPr>
        <dsp:cNvPr id="0" name=""/>
        <dsp:cNvSpPr/>
      </dsp:nvSpPr>
      <dsp:spPr>
        <a:xfrm>
          <a:off x="2763259" y="721244"/>
          <a:ext cx="5755611" cy="7022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Методы обучения</a:t>
          </a:r>
        </a:p>
      </dsp:txBody>
      <dsp:txXfrm>
        <a:off x="2783827" y="741812"/>
        <a:ext cx="5714475" cy="661109"/>
      </dsp:txXfrm>
    </dsp:sp>
    <dsp:sp modelId="{785A29FE-D2CB-4615-B224-0849A3F3CD6D}">
      <dsp:nvSpPr>
        <dsp:cNvPr id="0" name=""/>
        <dsp:cNvSpPr/>
      </dsp:nvSpPr>
      <dsp:spPr>
        <a:xfrm>
          <a:off x="4284" y="1961563"/>
          <a:ext cx="4226230" cy="771788"/>
        </a:xfrm>
        <a:prstGeom prst="roundRect">
          <a:avLst>
            <a:gd name="adj" fmla="val 10000"/>
          </a:avLst>
        </a:prstGeom>
        <a:solidFill>
          <a:srgbClr val="FF7C5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35846-8C1C-4A90-9251-268447A0B29F}">
      <dsp:nvSpPr>
        <dsp:cNvPr id="0" name=""/>
        <dsp:cNvSpPr/>
      </dsp:nvSpPr>
      <dsp:spPr>
        <a:xfrm>
          <a:off x="326967" y="2268112"/>
          <a:ext cx="4226230" cy="7717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Традиционные</a:t>
          </a:r>
        </a:p>
      </dsp:txBody>
      <dsp:txXfrm>
        <a:off x="349572" y="2290717"/>
        <a:ext cx="4181020" cy="726578"/>
      </dsp:txXfrm>
    </dsp:sp>
    <dsp:sp modelId="{B75EA753-FB05-48B7-BC87-C36F93C46FD3}">
      <dsp:nvSpPr>
        <dsp:cNvPr id="0" name=""/>
        <dsp:cNvSpPr/>
      </dsp:nvSpPr>
      <dsp:spPr>
        <a:xfrm>
          <a:off x="4875880" y="1961563"/>
          <a:ext cx="5756599" cy="682864"/>
        </a:xfrm>
        <a:prstGeom prst="roundRect">
          <a:avLst>
            <a:gd name="adj" fmla="val 10000"/>
          </a:avLst>
        </a:prstGeom>
        <a:solidFill>
          <a:srgbClr val="FF7C5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95CB3-C6C4-4677-A460-0CE5B702E5B3}">
      <dsp:nvSpPr>
        <dsp:cNvPr id="0" name=""/>
        <dsp:cNvSpPr/>
      </dsp:nvSpPr>
      <dsp:spPr>
        <a:xfrm>
          <a:off x="5198563" y="2268112"/>
          <a:ext cx="5756599" cy="682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kern="1200" dirty="0"/>
            <a:t>Активные/ Интерактивные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5218563" y="2288112"/>
        <a:ext cx="5716599" cy="6428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664AE-31DB-4D35-8EB4-095939F44340}">
      <dsp:nvSpPr>
        <dsp:cNvPr id="0" name=""/>
        <dsp:cNvSpPr/>
      </dsp:nvSpPr>
      <dsp:spPr>
        <a:xfrm>
          <a:off x="0" y="216016"/>
          <a:ext cx="14900462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ЦИФРОВИЗАЦИЯ В ОХРАНЕ ТРУДА</a:t>
          </a:r>
        </a:p>
      </dsp:txBody>
      <dsp:txXfrm>
        <a:off x="76105" y="292121"/>
        <a:ext cx="14748252" cy="14068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30BDD-63A9-4CC3-B2CB-98F4D51220F6}">
      <dsp:nvSpPr>
        <dsp:cNvPr id="0" name=""/>
        <dsp:cNvSpPr/>
      </dsp:nvSpPr>
      <dsp:spPr>
        <a:xfrm>
          <a:off x="0" y="774673"/>
          <a:ext cx="4453842" cy="1278649"/>
        </a:xfrm>
        <a:prstGeom prst="roundRect">
          <a:avLst/>
        </a:prstGeom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FFFFFF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sp:txBody>
      <dsp:txXfrm>
        <a:off x="62418" y="837091"/>
        <a:ext cx="4329006" cy="1153813"/>
      </dsp:txXfrm>
    </dsp:sp>
    <dsp:sp modelId="{1DEFEBD4-F6B3-4D79-8AED-2306612D3518}">
      <dsp:nvSpPr>
        <dsp:cNvPr id="0" name=""/>
        <dsp:cNvSpPr/>
      </dsp:nvSpPr>
      <dsp:spPr>
        <a:xfrm>
          <a:off x="0" y="4349447"/>
          <a:ext cx="4453842" cy="1006816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sp:txBody>
      <dsp:txXfrm>
        <a:off x="49149" y="4398596"/>
        <a:ext cx="4355544" cy="908518"/>
      </dsp:txXfrm>
    </dsp:sp>
    <dsp:sp modelId="{3D6F81D0-3256-4CAB-A002-FAAF601A4402}">
      <dsp:nvSpPr>
        <dsp:cNvPr id="0" name=""/>
        <dsp:cNvSpPr/>
      </dsp:nvSpPr>
      <dsp:spPr>
        <a:xfrm>
          <a:off x="0" y="5420929"/>
          <a:ext cx="4453842" cy="1139837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sp:txBody>
      <dsp:txXfrm>
        <a:off x="55642" y="5476571"/>
        <a:ext cx="4342558" cy="1028553"/>
      </dsp:txXfrm>
    </dsp:sp>
    <dsp:sp modelId="{709A72FA-C275-48AA-A8DA-F738B8C51436}">
      <dsp:nvSpPr>
        <dsp:cNvPr id="0" name=""/>
        <dsp:cNvSpPr/>
      </dsp:nvSpPr>
      <dsp:spPr>
        <a:xfrm>
          <a:off x="0" y="6654895"/>
          <a:ext cx="4453842" cy="1049465"/>
        </a:xfrm>
        <a:prstGeom prst="roundRect">
          <a:avLst/>
        </a:prstGeom>
        <a:solidFill>
          <a:srgbClr val="DDDDDD"/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</a:rPr>
            <a:t>Оценка знаний </a:t>
          </a:r>
        </a:p>
      </dsp:txBody>
      <dsp:txXfrm>
        <a:off x="51231" y="6706126"/>
        <a:ext cx="4351380" cy="9470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30BDD-63A9-4CC3-B2CB-98F4D51220F6}">
      <dsp:nvSpPr>
        <dsp:cNvPr id="0" name=""/>
        <dsp:cNvSpPr/>
      </dsp:nvSpPr>
      <dsp:spPr>
        <a:xfrm>
          <a:off x="0" y="774673"/>
          <a:ext cx="4453842" cy="1278649"/>
        </a:xfrm>
        <a:prstGeom prst="roundRect">
          <a:avLst/>
        </a:prstGeom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FFFFFF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sp:txBody>
      <dsp:txXfrm>
        <a:off x="62418" y="837091"/>
        <a:ext cx="4329006" cy="1153813"/>
      </dsp:txXfrm>
    </dsp:sp>
    <dsp:sp modelId="{1DEFEBD4-F6B3-4D79-8AED-2306612D3518}">
      <dsp:nvSpPr>
        <dsp:cNvPr id="0" name=""/>
        <dsp:cNvSpPr/>
      </dsp:nvSpPr>
      <dsp:spPr>
        <a:xfrm>
          <a:off x="0" y="4349447"/>
          <a:ext cx="4453842" cy="1006816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sp:txBody>
      <dsp:txXfrm>
        <a:off x="49149" y="4398596"/>
        <a:ext cx="4355544" cy="908518"/>
      </dsp:txXfrm>
    </dsp:sp>
    <dsp:sp modelId="{3D6F81D0-3256-4CAB-A002-FAAF601A4402}">
      <dsp:nvSpPr>
        <dsp:cNvPr id="0" name=""/>
        <dsp:cNvSpPr/>
      </dsp:nvSpPr>
      <dsp:spPr>
        <a:xfrm>
          <a:off x="0" y="5420929"/>
          <a:ext cx="4453842" cy="1139837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sp:txBody>
      <dsp:txXfrm>
        <a:off x="55642" y="5476571"/>
        <a:ext cx="4342558" cy="1028553"/>
      </dsp:txXfrm>
    </dsp:sp>
    <dsp:sp modelId="{709A72FA-C275-48AA-A8DA-F738B8C51436}">
      <dsp:nvSpPr>
        <dsp:cNvPr id="0" name=""/>
        <dsp:cNvSpPr/>
      </dsp:nvSpPr>
      <dsp:spPr>
        <a:xfrm>
          <a:off x="0" y="6654895"/>
          <a:ext cx="4453842" cy="1049465"/>
        </a:xfrm>
        <a:prstGeom prst="roundRect">
          <a:avLst/>
        </a:prstGeom>
        <a:solidFill>
          <a:srgbClr val="DDDDDD"/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</a:rPr>
            <a:t>Оценка знаний </a:t>
          </a:r>
        </a:p>
      </dsp:txBody>
      <dsp:txXfrm>
        <a:off x="51231" y="6706126"/>
        <a:ext cx="4351380" cy="9470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30BDD-63A9-4CC3-B2CB-98F4D51220F6}">
      <dsp:nvSpPr>
        <dsp:cNvPr id="0" name=""/>
        <dsp:cNvSpPr/>
      </dsp:nvSpPr>
      <dsp:spPr>
        <a:xfrm>
          <a:off x="0" y="792516"/>
          <a:ext cx="4396645" cy="1216800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</a:t>
          </a:r>
        </a:p>
      </dsp:txBody>
      <dsp:txXfrm>
        <a:off x="59399" y="851915"/>
        <a:ext cx="4277847" cy="1098002"/>
      </dsp:txXfrm>
    </dsp:sp>
    <dsp:sp modelId="{1DEFEBD4-F6B3-4D79-8AED-2306612D3518}">
      <dsp:nvSpPr>
        <dsp:cNvPr id="0" name=""/>
        <dsp:cNvSpPr/>
      </dsp:nvSpPr>
      <dsp:spPr>
        <a:xfrm>
          <a:off x="0" y="2200855"/>
          <a:ext cx="4396645" cy="1216800"/>
        </a:xfrm>
        <a:prstGeom prst="roundRect">
          <a:avLst/>
        </a:prstGeom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bg1"/>
              </a:solidFill>
              <a:latin typeface="+mn-lt"/>
              <a:ea typeface="+mn-ea"/>
              <a:cs typeface="Arial"/>
            </a:rPr>
            <a:t>Лонгрид</a:t>
          </a:r>
        </a:p>
      </dsp:txBody>
      <dsp:txXfrm>
        <a:off x="59399" y="2260254"/>
        <a:ext cx="4277847" cy="1098002"/>
      </dsp:txXfrm>
    </dsp:sp>
    <dsp:sp modelId="{3D6F81D0-3256-4CAB-A002-FAAF601A4402}">
      <dsp:nvSpPr>
        <dsp:cNvPr id="0" name=""/>
        <dsp:cNvSpPr/>
      </dsp:nvSpPr>
      <dsp:spPr>
        <a:xfrm>
          <a:off x="0" y="3604855"/>
          <a:ext cx="4396645" cy="1216800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sp:txBody>
      <dsp:txXfrm>
        <a:off x="59399" y="3664254"/>
        <a:ext cx="4277847" cy="1098002"/>
      </dsp:txXfrm>
    </dsp:sp>
    <dsp:sp modelId="{709A72FA-C275-48AA-A8DA-F738B8C51436}">
      <dsp:nvSpPr>
        <dsp:cNvPr id="0" name=""/>
        <dsp:cNvSpPr/>
      </dsp:nvSpPr>
      <dsp:spPr>
        <a:xfrm>
          <a:off x="0" y="5008855"/>
          <a:ext cx="4396645" cy="1216800"/>
        </a:xfrm>
        <a:prstGeom prst="roundRect">
          <a:avLst/>
        </a:prstGeom>
        <a:solidFill>
          <a:srgbClr val="DDDDDD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</a:rPr>
            <a:t>Оценка знаний </a:t>
          </a:r>
        </a:p>
      </dsp:txBody>
      <dsp:txXfrm>
        <a:off x="59399" y="5068254"/>
        <a:ext cx="4277847" cy="10980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D3451-5CAE-4030-8C14-EE1D90F2D2C5}">
      <dsp:nvSpPr>
        <dsp:cNvPr id="0" name=""/>
        <dsp:cNvSpPr/>
      </dsp:nvSpPr>
      <dsp:spPr>
        <a:xfrm>
          <a:off x="0" y="0"/>
          <a:ext cx="7992888" cy="5971619"/>
        </a:xfrm>
        <a:prstGeom prst="roundRect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100" kern="1200" dirty="0"/>
            <a:t>ЧАТ-БОТ ПОМОЩНИК ДЛЯ ПРОВЕДЕНИЯ ВЕБИНАРОВ </a:t>
          </a:r>
        </a:p>
      </dsp:txBody>
      <dsp:txXfrm>
        <a:off x="291510" y="291510"/>
        <a:ext cx="7409868" cy="53885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30BDD-63A9-4CC3-B2CB-98F4D51220F6}">
      <dsp:nvSpPr>
        <dsp:cNvPr id="0" name=""/>
        <dsp:cNvSpPr/>
      </dsp:nvSpPr>
      <dsp:spPr>
        <a:xfrm>
          <a:off x="0" y="568215"/>
          <a:ext cx="5358592" cy="1216800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Вебинар</a:t>
          </a:r>
          <a:r>
            <a:rPr lang="ru-RU" sz="36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rPr>
            <a:t> </a:t>
          </a:r>
        </a:p>
      </dsp:txBody>
      <dsp:txXfrm>
        <a:off x="59399" y="627614"/>
        <a:ext cx="5239794" cy="1098002"/>
      </dsp:txXfrm>
    </dsp:sp>
    <dsp:sp modelId="{1DEFEBD4-F6B3-4D79-8AED-2306612D3518}">
      <dsp:nvSpPr>
        <dsp:cNvPr id="0" name=""/>
        <dsp:cNvSpPr/>
      </dsp:nvSpPr>
      <dsp:spPr>
        <a:xfrm>
          <a:off x="0" y="1972215"/>
          <a:ext cx="5358592" cy="1216800"/>
        </a:xfrm>
        <a:prstGeom prst="roundRect">
          <a:avLst/>
        </a:prstGeom>
        <a:solidFill>
          <a:srgbClr val="DDDDDD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Arial"/>
              <a:ea typeface="+mn-ea"/>
              <a:cs typeface="Arial"/>
            </a:rPr>
            <a:t>Лонгрид</a:t>
          </a:r>
        </a:p>
      </dsp:txBody>
      <dsp:txXfrm>
        <a:off x="59399" y="2031614"/>
        <a:ext cx="5239794" cy="1098002"/>
      </dsp:txXfrm>
    </dsp:sp>
    <dsp:sp modelId="{3D6F81D0-3256-4CAB-A002-FAAF601A4402}">
      <dsp:nvSpPr>
        <dsp:cNvPr id="0" name=""/>
        <dsp:cNvSpPr/>
      </dsp:nvSpPr>
      <dsp:spPr>
        <a:xfrm>
          <a:off x="0" y="3376215"/>
          <a:ext cx="5358592" cy="1216800"/>
        </a:xfrm>
        <a:prstGeom prst="roundRect">
          <a:avLst/>
        </a:prstGeom>
        <a:gradFill flip="none" rotWithShape="0">
          <a:gsLst>
            <a:gs pos="0">
              <a:srgbClr val="BC42AC">
                <a:shade val="30000"/>
                <a:satMod val="115000"/>
              </a:srgbClr>
            </a:gs>
            <a:gs pos="50000">
              <a:srgbClr val="BC42AC">
                <a:shade val="67500"/>
                <a:satMod val="115000"/>
              </a:srgbClr>
            </a:gs>
            <a:gs pos="100000">
              <a:srgbClr val="BC42AC">
                <a:shade val="100000"/>
                <a:satMod val="115000"/>
              </a:srgbClr>
            </a:gs>
          </a:gsLst>
          <a:lin ang="2700000" scaled="1"/>
          <a:tileRect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Тренинг</a:t>
          </a:r>
        </a:p>
      </dsp:txBody>
      <dsp:txXfrm>
        <a:off x="59399" y="3435614"/>
        <a:ext cx="5239794" cy="1098002"/>
      </dsp:txXfrm>
    </dsp:sp>
    <dsp:sp modelId="{709A72FA-C275-48AA-A8DA-F738B8C51436}">
      <dsp:nvSpPr>
        <dsp:cNvPr id="0" name=""/>
        <dsp:cNvSpPr/>
      </dsp:nvSpPr>
      <dsp:spPr>
        <a:xfrm>
          <a:off x="0" y="4780215"/>
          <a:ext cx="5358592" cy="1216800"/>
        </a:xfrm>
        <a:prstGeom prst="roundRect">
          <a:avLst/>
        </a:prstGeom>
        <a:solidFill>
          <a:srgbClr val="DDDDDD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tx1"/>
              </a:solidFill>
              <a:latin typeface="+mn-lt"/>
            </a:rPr>
            <a:t>Оценка знаний </a:t>
          </a:r>
        </a:p>
      </dsp:txBody>
      <dsp:txXfrm>
        <a:off x="59399" y="4839614"/>
        <a:ext cx="5239794" cy="1098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4CB0F-80C6-4FBA-BC0F-E7E264D7FB62}">
      <dsp:nvSpPr>
        <dsp:cNvPr id="0" name=""/>
        <dsp:cNvSpPr/>
      </dsp:nvSpPr>
      <dsp:spPr>
        <a:xfrm>
          <a:off x="2362318" y="743350"/>
          <a:ext cx="4572459" cy="4572459"/>
        </a:xfrm>
        <a:prstGeom prst="blockArc">
          <a:avLst>
            <a:gd name="adj1" fmla="val 11646422"/>
            <a:gd name="adj2" fmla="val 16297860"/>
            <a:gd name="adj3" fmla="val 4640"/>
          </a:avLst>
        </a:prstGeom>
        <a:solidFill>
          <a:srgbClr val="BC42A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78AAA-FDCC-4F94-800A-02A1808DD813}">
      <dsp:nvSpPr>
        <dsp:cNvPr id="0" name=""/>
        <dsp:cNvSpPr/>
      </dsp:nvSpPr>
      <dsp:spPr>
        <a:xfrm>
          <a:off x="2427443" y="298667"/>
          <a:ext cx="4572459" cy="4572459"/>
        </a:xfrm>
        <a:prstGeom prst="blockArc">
          <a:avLst>
            <a:gd name="adj1" fmla="val 5371978"/>
            <a:gd name="adj2" fmla="val 10953405"/>
            <a:gd name="adj3" fmla="val 4640"/>
          </a:avLst>
        </a:prstGeom>
        <a:solidFill>
          <a:srgbClr val="BC42A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F2108-0B2A-4828-8CD6-177D2ED0ABC1}">
      <dsp:nvSpPr>
        <dsp:cNvPr id="0" name=""/>
        <dsp:cNvSpPr/>
      </dsp:nvSpPr>
      <dsp:spPr>
        <a:xfrm>
          <a:off x="2628106" y="521449"/>
          <a:ext cx="4572459" cy="4572459"/>
        </a:xfrm>
        <a:prstGeom prst="blockArc">
          <a:avLst>
            <a:gd name="adj1" fmla="val 17731808"/>
            <a:gd name="adj2" fmla="val 3834392"/>
            <a:gd name="adj3" fmla="val 4640"/>
          </a:avLst>
        </a:prstGeom>
        <a:solidFill>
          <a:srgbClr val="BC42A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AEAB7-1FB5-42B0-8DAC-089677668C4A}">
      <dsp:nvSpPr>
        <dsp:cNvPr id="0" name=""/>
        <dsp:cNvSpPr/>
      </dsp:nvSpPr>
      <dsp:spPr>
        <a:xfrm>
          <a:off x="4740247" y="1825967"/>
          <a:ext cx="3988490" cy="2069949"/>
        </a:xfrm>
        <a:prstGeom prst="ellipse">
          <a:avLst/>
        </a:prstGeom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ПРОВЕРЯЮТСЯ, УКРЕПЛЯЮТСЯ И ДОПОЛНЯЮТСЯ  ЗНАНИЯ В СФЕРЕ ОХРАНЫ ТРУДА ПРИ РАБОТАХ НА ОБОРУДОВАНИИ</a:t>
          </a:r>
        </a:p>
      </dsp:txBody>
      <dsp:txXfrm>
        <a:off x="5324348" y="2129104"/>
        <a:ext cx="2820288" cy="1463675"/>
      </dsp:txXfrm>
    </dsp:sp>
    <dsp:sp modelId="{946F5CEA-B3C2-4849-982F-035A5E910793}">
      <dsp:nvSpPr>
        <dsp:cNvPr id="0" name=""/>
        <dsp:cNvSpPr/>
      </dsp:nvSpPr>
      <dsp:spPr>
        <a:xfrm>
          <a:off x="2900256" y="-58547"/>
          <a:ext cx="3623707" cy="1711695"/>
        </a:xfrm>
        <a:prstGeom prst="ellipse">
          <a:avLst/>
        </a:prstGeom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РАЗВИВАЕТСЯ ПРОСТРАНСТВЕННОЕ И СТРАТЕГИЧЕСКОЕ МЫШЛЕНИЯ</a:t>
          </a:r>
        </a:p>
      </dsp:txBody>
      <dsp:txXfrm>
        <a:off x="3430936" y="192125"/>
        <a:ext cx="2562347" cy="1210351"/>
      </dsp:txXfrm>
    </dsp:sp>
    <dsp:sp modelId="{581526FB-9687-4306-9ED0-A42FAE7B3BD2}">
      <dsp:nvSpPr>
        <dsp:cNvPr id="0" name=""/>
        <dsp:cNvSpPr/>
      </dsp:nvSpPr>
      <dsp:spPr>
        <a:xfrm>
          <a:off x="3146882" y="4081281"/>
          <a:ext cx="3169987" cy="1473453"/>
        </a:xfrm>
        <a:prstGeom prst="ellipse">
          <a:avLst/>
        </a:prstGeom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РАСКРЫВАЮТСЯ  ЛИДЕРСКИЕ КАЧЕСТВА УЧАСТНИКОВ</a:t>
          </a:r>
        </a:p>
      </dsp:txBody>
      <dsp:txXfrm>
        <a:off x="3611116" y="4297063"/>
        <a:ext cx="2241519" cy="1041889"/>
      </dsp:txXfrm>
    </dsp:sp>
    <dsp:sp modelId="{659EEFA5-1C48-4CA2-A811-36747A2CDFBB}">
      <dsp:nvSpPr>
        <dsp:cNvPr id="0" name=""/>
        <dsp:cNvSpPr/>
      </dsp:nvSpPr>
      <dsp:spPr>
        <a:xfrm>
          <a:off x="883299" y="1748255"/>
          <a:ext cx="3198822" cy="1474042"/>
        </a:xfrm>
        <a:prstGeom prst="ellipse">
          <a:avLst/>
        </a:prstGeom>
        <a:gradFill flip="none" rotWithShape="0">
          <a:gsLst>
            <a:gs pos="0">
              <a:srgbClr val="BC42AC">
                <a:tint val="66000"/>
                <a:satMod val="160000"/>
              </a:srgbClr>
            </a:gs>
            <a:gs pos="50000">
              <a:srgbClr val="BC42AC">
                <a:tint val="44500"/>
                <a:satMod val="160000"/>
              </a:srgbClr>
            </a:gs>
            <a:gs pos="100000">
              <a:srgbClr val="BC42AC">
                <a:tint val="23500"/>
                <a:satMod val="160000"/>
              </a:srgbClr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 РАЗВИВАЕТСЯ СОЦИАЛЬНОЕ  ВЗАИМОДЕЙСТВИЕ </a:t>
          </a:r>
        </a:p>
      </dsp:txBody>
      <dsp:txXfrm>
        <a:off x="1351756" y="1964123"/>
        <a:ext cx="2261908" cy="10423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30BDD-63A9-4CC3-B2CB-98F4D51220F6}">
      <dsp:nvSpPr>
        <dsp:cNvPr id="0" name=""/>
        <dsp:cNvSpPr/>
      </dsp:nvSpPr>
      <dsp:spPr>
        <a:xfrm>
          <a:off x="0" y="796271"/>
          <a:ext cx="4396645" cy="12168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Вебинар</a:t>
          </a:r>
          <a:r>
            <a:rPr lang="ru-RU" sz="3600" kern="1200" dirty="0">
              <a:solidFill>
                <a:schemeClr val="tx1"/>
              </a:solidFill>
              <a:latin typeface="Arial"/>
              <a:ea typeface="+mn-ea"/>
              <a:cs typeface="Arial"/>
            </a:rPr>
            <a:t> </a:t>
          </a:r>
        </a:p>
      </dsp:txBody>
      <dsp:txXfrm>
        <a:off x="59399" y="855670"/>
        <a:ext cx="4277847" cy="1098002"/>
      </dsp:txXfrm>
    </dsp:sp>
    <dsp:sp modelId="{1DEFEBD4-F6B3-4D79-8AED-2306612D3518}">
      <dsp:nvSpPr>
        <dsp:cNvPr id="0" name=""/>
        <dsp:cNvSpPr/>
      </dsp:nvSpPr>
      <dsp:spPr>
        <a:xfrm>
          <a:off x="0" y="2200855"/>
          <a:ext cx="4396645" cy="12168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Arial"/>
            </a:rPr>
            <a:t>Лонгрид</a:t>
          </a:r>
        </a:p>
      </dsp:txBody>
      <dsp:txXfrm>
        <a:off x="59399" y="2260254"/>
        <a:ext cx="4277847" cy="1098002"/>
      </dsp:txXfrm>
    </dsp:sp>
    <dsp:sp modelId="{3D6F81D0-3256-4CAB-A002-FAAF601A4402}">
      <dsp:nvSpPr>
        <dsp:cNvPr id="0" name=""/>
        <dsp:cNvSpPr/>
      </dsp:nvSpPr>
      <dsp:spPr>
        <a:xfrm>
          <a:off x="0" y="3604855"/>
          <a:ext cx="4396645" cy="12168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Тренинг</a:t>
          </a:r>
        </a:p>
      </dsp:txBody>
      <dsp:txXfrm>
        <a:off x="59399" y="3664254"/>
        <a:ext cx="4277847" cy="1098002"/>
      </dsp:txXfrm>
    </dsp:sp>
    <dsp:sp modelId="{709A72FA-C275-48AA-A8DA-F738B8C51436}">
      <dsp:nvSpPr>
        <dsp:cNvPr id="0" name=""/>
        <dsp:cNvSpPr/>
      </dsp:nvSpPr>
      <dsp:spPr>
        <a:xfrm>
          <a:off x="0" y="5008855"/>
          <a:ext cx="4396645" cy="1216800"/>
        </a:xfrm>
        <a:prstGeom prst="roundRect">
          <a:avLst/>
        </a:prstGeom>
        <a:gradFill flip="none" rotWithShape="0">
          <a:gsLst>
            <a:gs pos="0">
              <a:srgbClr val="2C5D91">
                <a:shade val="30000"/>
                <a:satMod val="115000"/>
              </a:srgbClr>
            </a:gs>
            <a:gs pos="50000">
              <a:srgbClr val="2C5D91">
                <a:shade val="67500"/>
                <a:satMod val="115000"/>
              </a:srgbClr>
            </a:gs>
            <a:gs pos="100000">
              <a:srgbClr val="2C5D91">
                <a:shade val="100000"/>
                <a:satMod val="115000"/>
              </a:srgbClr>
            </a:gs>
          </a:gsLst>
          <a:lin ang="0" scaled="1"/>
          <a:tileRect/>
        </a:gra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bg1"/>
              </a:solidFill>
              <a:latin typeface="+mn-lt"/>
            </a:rPr>
            <a:t>Оценка знаний </a:t>
          </a:r>
        </a:p>
      </dsp:txBody>
      <dsp:txXfrm>
        <a:off x="59399" y="5068254"/>
        <a:ext cx="4277847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09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8" y="0"/>
            <a:ext cx="2984871" cy="5009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50888"/>
            <a:ext cx="667226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58889"/>
            <a:ext cx="5510530" cy="45084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6038"/>
            <a:ext cx="2984871" cy="5009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8" y="9516038"/>
            <a:ext cx="2984871" cy="5009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FDAC8BFC-B384-4F14-AE09-F70D682873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9070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81683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63366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450501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326733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4084168" algn="l" defTabSz="163366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901001" algn="l" defTabSz="163366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7835" algn="l" defTabSz="163366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4668" algn="l" defTabSz="163366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8428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5266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5266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0296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32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C8BFC-B384-4F14-AE09-F70D6828730C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9026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D78EBE-C5A3-DA40-8A70-B98126781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8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149143-4442-B242-AEAE-0D5A264D3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718" y="4217540"/>
            <a:ext cx="10416467" cy="3585269"/>
          </a:xfrm>
        </p:spPr>
        <p:txBody>
          <a:bodyPr anchor="b"/>
          <a:lstStyle>
            <a:lvl1pPr algn="l">
              <a:defRPr sz="9002">
                <a:solidFill>
                  <a:srgbClr val="000A68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241EA-3508-964F-ADD6-757A94A8A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718" y="7941070"/>
            <a:ext cx="10416467" cy="2486326"/>
          </a:xfrm>
        </p:spPr>
        <p:txBody>
          <a:bodyPr/>
          <a:lstStyle>
            <a:lvl1pPr marL="0" indent="0" algn="l">
              <a:buNone/>
              <a:defRPr sz="3601">
                <a:solidFill>
                  <a:srgbClr val="000A68"/>
                </a:solidFill>
              </a:defRPr>
            </a:lvl1pPr>
            <a:lvl2pPr marL="685937" indent="0" algn="ctr">
              <a:buNone/>
              <a:defRPr sz="3001"/>
            </a:lvl2pPr>
            <a:lvl3pPr marL="1371874" indent="0" algn="ctr">
              <a:buNone/>
              <a:defRPr sz="2701"/>
            </a:lvl3pPr>
            <a:lvl4pPr marL="2057811" indent="0" algn="ctr">
              <a:buNone/>
              <a:defRPr sz="2400"/>
            </a:lvl4pPr>
            <a:lvl5pPr marL="2743749" indent="0" algn="ctr">
              <a:buNone/>
              <a:defRPr sz="2400"/>
            </a:lvl5pPr>
            <a:lvl6pPr marL="3429686" indent="0" algn="ctr">
              <a:buNone/>
              <a:defRPr sz="2400"/>
            </a:lvl6pPr>
            <a:lvl7pPr marL="4115623" indent="0" algn="ctr">
              <a:buNone/>
              <a:defRPr sz="2400"/>
            </a:lvl7pPr>
            <a:lvl8pPr marL="4801560" indent="0" algn="ctr">
              <a:buNone/>
              <a:defRPr sz="2400"/>
            </a:lvl8pPr>
            <a:lvl9pPr marL="5487497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53691-A8BE-1B43-BFB5-EE7F1E358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AC200-83CC-8147-BE30-402995DD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9FB0D-5C2A-A147-9C68-F8BD5445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6B86-A4FA-44FE-9EA4-121A38EA14C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027543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59A7-FF99-694E-847D-34497CA7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80A2D-FA3E-2243-AB80-3B89622CA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7A3E5-4C5D-E343-96F9-25E32C3B1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03196-8AA3-B542-BD52-4A2FAB3D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B7904-1E78-144C-925F-EE790C92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CA2C2-7E86-4E46-9A3E-D42C1987CAF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9908925"/>
      </p:ext>
    </p:extLst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73136-862C-6E4A-9451-5C87E95ED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992" y="2567378"/>
            <a:ext cx="15776138" cy="4283728"/>
          </a:xfrm>
        </p:spPr>
        <p:txBody>
          <a:bodyPr anchor="b"/>
          <a:lstStyle>
            <a:lvl1pPr>
              <a:defRPr sz="9002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E6A53-5725-2646-A7D3-EE353825F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992" y="6891632"/>
            <a:ext cx="15776138" cy="2252711"/>
          </a:xfrm>
        </p:spPr>
        <p:txBody>
          <a:bodyPr/>
          <a:lstStyle>
            <a:lvl1pPr marL="0" indent="0">
              <a:buNone/>
              <a:defRPr sz="3601">
                <a:solidFill>
                  <a:schemeClr val="tx1">
                    <a:tint val="75000"/>
                  </a:schemeClr>
                </a:solidFill>
              </a:defRPr>
            </a:lvl1pPr>
            <a:lvl2pPr marL="685937" indent="0">
              <a:buNone/>
              <a:defRPr sz="3001">
                <a:solidFill>
                  <a:schemeClr val="tx1">
                    <a:tint val="75000"/>
                  </a:schemeClr>
                </a:solidFill>
              </a:defRPr>
            </a:lvl2pPr>
            <a:lvl3pPr marL="1371874" indent="0">
              <a:buNone/>
              <a:defRPr sz="2701">
                <a:solidFill>
                  <a:schemeClr val="tx1">
                    <a:tint val="75000"/>
                  </a:schemeClr>
                </a:solidFill>
              </a:defRPr>
            </a:lvl3pPr>
            <a:lvl4pPr marL="205781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74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68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6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15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749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ACE46-C7B8-5E44-86E0-A173205E4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81361-E193-F640-BEAE-16CDB2858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9ED6E-F199-0743-9BB9-F64EF40B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A91F-F3BA-4165-91AA-2AE133456FD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0984954"/>
      </p:ext>
    </p:extLst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2C8F5-BD23-7F44-98F1-E2759245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037CE-8AAE-064A-B7DA-D32992D5C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518" y="2741396"/>
            <a:ext cx="7773749" cy="65340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930B5-3A1A-154A-AC01-8BA92B3F0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908" y="2741396"/>
            <a:ext cx="7773749" cy="65340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08621-2E7C-1F4E-BC61-FF98AA046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91778-FE32-BA48-8D1F-16F8A926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BB48C-376A-AB48-A503-2B79D05A7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0663-666A-4C8D-9C06-6ED4ED8747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4496017"/>
      </p:ext>
    </p:extLst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4A7B6-46D1-714D-A13D-B046087E6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901" y="548280"/>
            <a:ext cx="15776138" cy="199049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0B018-137B-1646-B5B7-75A773E81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901" y="2524469"/>
            <a:ext cx="7738024" cy="1237203"/>
          </a:xfrm>
        </p:spPr>
        <p:txBody>
          <a:bodyPr anchor="b"/>
          <a:lstStyle>
            <a:lvl1pPr marL="0" indent="0">
              <a:buNone/>
              <a:defRPr sz="3601" b="1"/>
            </a:lvl1pPr>
            <a:lvl2pPr marL="685937" indent="0">
              <a:buNone/>
              <a:defRPr sz="3001" b="1"/>
            </a:lvl2pPr>
            <a:lvl3pPr marL="1371874" indent="0">
              <a:buNone/>
              <a:defRPr sz="2701" b="1"/>
            </a:lvl3pPr>
            <a:lvl4pPr marL="2057811" indent="0">
              <a:buNone/>
              <a:defRPr sz="2400" b="1"/>
            </a:lvl4pPr>
            <a:lvl5pPr marL="2743749" indent="0">
              <a:buNone/>
              <a:defRPr sz="2400" b="1"/>
            </a:lvl5pPr>
            <a:lvl6pPr marL="3429686" indent="0">
              <a:buNone/>
              <a:defRPr sz="2400" b="1"/>
            </a:lvl6pPr>
            <a:lvl7pPr marL="4115623" indent="0">
              <a:buNone/>
              <a:defRPr sz="2400" b="1"/>
            </a:lvl7pPr>
            <a:lvl8pPr marL="4801560" indent="0">
              <a:buNone/>
              <a:defRPr sz="2400" b="1"/>
            </a:lvl8pPr>
            <a:lvl9pPr marL="548749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9115B-972B-E743-9598-C86BFD5D2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901" y="3761672"/>
            <a:ext cx="7738024" cy="5532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EDD9E-550D-8642-AABF-3178C679A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9907" y="2524469"/>
            <a:ext cx="7776132" cy="1237203"/>
          </a:xfrm>
        </p:spPr>
        <p:txBody>
          <a:bodyPr anchor="b"/>
          <a:lstStyle>
            <a:lvl1pPr marL="0" indent="0">
              <a:buNone/>
              <a:defRPr sz="3601" b="1"/>
            </a:lvl1pPr>
            <a:lvl2pPr marL="685937" indent="0">
              <a:buNone/>
              <a:defRPr sz="3001" b="1"/>
            </a:lvl2pPr>
            <a:lvl3pPr marL="1371874" indent="0">
              <a:buNone/>
              <a:defRPr sz="2701" b="1"/>
            </a:lvl3pPr>
            <a:lvl4pPr marL="2057811" indent="0">
              <a:buNone/>
              <a:defRPr sz="2400" b="1"/>
            </a:lvl4pPr>
            <a:lvl5pPr marL="2743749" indent="0">
              <a:buNone/>
              <a:defRPr sz="2400" b="1"/>
            </a:lvl5pPr>
            <a:lvl6pPr marL="3429686" indent="0">
              <a:buNone/>
              <a:defRPr sz="2400" b="1"/>
            </a:lvl6pPr>
            <a:lvl7pPr marL="4115623" indent="0">
              <a:buNone/>
              <a:defRPr sz="2400" b="1"/>
            </a:lvl7pPr>
            <a:lvl8pPr marL="4801560" indent="0">
              <a:buNone/>
              <a:defRPr sz="2400" b="1"/>
            </a:lvl8pPr>
            <a:lvl9pPr marL="548749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1342EE-2FC6-774E-AC02-CED19D7E6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9907" y="3761672"/>
            <a:ext cx="7776132" cy="5532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5F1A9-8185-344D-B622-90CFA03D9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780FD8-A60D-F146-9844-312B2A66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B373A-0CA1-284A-B8E2-3ADF2E86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64C7-19A9-4F31-8FB4-96190FDE986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1957299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DBDB-B343-B24C-BDF4-AB04CB1EF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3B8B8-42DD-0345-84ED-FDA4EC71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A701B6-2A00-054F-AA2F-CF0D6AE8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65F11-8827-4646-98A8-BA164080F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93ADC-56FF-4C64-98F8-293DF48B0DD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2522391"/>
      </p:ext>
    </p:extLst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90C5D-EA34-0A47-8865-7E5C8EE0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1921F-537E-364E-A89A-33B79D639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033B2-C7A5-644D-A291-11111E49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9EF0-AC9B-45B1-8B70-0C42015EB61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0748449"/>
      </p:ext>
    </p:extLst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A837C-78C7-904B-A647-5534DFAC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901" y="686541"/>
            <a:ext cx="5899380" cy="2402893"/>
          </a:xfrm>
        </p:spPr>
        <p:txBody>
          <a:bodyPr anchor="b"/>
          <a:lstStyle>
            <a:lvl1pPr>
              <a:defRPr sz="4801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35F36-0118-AD44-B525-D7230D626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6132" y="1482738"/>
            <a:ext cx="9259907" cy="7318335"/>
          </a:xfrm>
        </p:spPr>
        <p:txBody>
          <a:bodyPr/>
          <a:lstStyle>
            <a:lvl1pPr>
              <a:defRPr sz="4801"/>
            </a:lvl1pPr>
            <a:lvl2pPr>
              <a:defRPr sz="4201"/>
            </a:lvl2pPr>
            <a:lvl3pPr>
              <a:defRPr sz="3601"/>
            </a:lvl3pPr>
            <a:lvl4pPr>
              <a:defRPr sz="3001"/>
            </a:lvl4pPr>
            <a:lvl5pPr>
              <a:defRPr sz="3001"/>
            </a:lvl5pPr>
            <a:lvl6pPr>
              <a:defRPr sz="3001"/>
            </a:lvl6pPr>
            <a:lvl7pPr>
              <a:defRPr sz="3001"/>
            </a:lvl7pPr>
            <a:lvl8pPr>
              <a:defRPr sz="3001"/>
            </a:lvl8pPr>
            <a:lvl9pPr>
              <a:defRPr sz="300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1CF97-8B6A-CD41-BE99-51DF87379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901" y="3089434"/>
            <a:ext cx="5899380" cy="5723558"/>
          </a:xfrm>
        </p:spPr>
        <p:txBody>
          <a:bodyPr/>
          <a:lstStyle>
            <a:lvl1pPr marL="0" indent="0">
              <a:buNone/>
              <a:defRPr sz="2400"/>
            </a:lvl1pPr>
            <a:lvl2pPr marL="685937" indent="0">
              <a:buNone/>
              <a:defRPr sz="2100"/>
            </a:lvl2pPr>
            <a:lvl3pPr marL="1371874" indent="0">
              <a:buNone/>
              <a:defRPr sz="1800"/>
            </a:lvl3pPr>
            <a:lvl4pPr marL="2057811" indent="0">
              <a:buNone/>
              <a:defRPr sz="1500"/>
            </a:lvl4pPr>
            <a:lvl5pPr marL="2743749" indent="0">
              <a:buNone/>
              <a:defRPr sz="1500"/>
            </a:lvl5pPr>
            <a:lvl6pPr marL="3429686" indent="0">
              <a:buNone/>
              <a:defRPr sz="1500"/>
            </a:lvl6pPr>
            <a:lvl7pPr marL="4115623" indent="0">
              <a:buNone/>
              <a:defRPr sz="1500"/>
            </a:lvl7pPr>
            <a:lvl8pPr marL="4801560" indent="0">
              <a:buNone/>
              <a:defRPr sz="1500"/>
            </a:lvl8pPr>
            <a:lvl9pPr marL="5487497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01B23-1362-954D-A239-6C5A4673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FD409-56E2-DD47-8DBF-D3E0F63B7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51444-ED51-E64E-B548-9199FDD2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0359-0052-4564-AB6F-5252AE25098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1340397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15B26-27FB-7645-89E4-A784BAEC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901" y="686541"/>
            <a:ext cx="5899380" cy="2402893"/>
          </a:xfrm>
        </p:spPr>
        <p:txBody>
          <a:bodyPr anchor="b"/>
          <a:lstStyle>
            <a:lvl1pPr>
              <a:defRPr sz="4801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277BB0-C2CF-B243-B067-773448AB32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6132" y="1482738"/>
            <a:ext cx="9259907" cy="7318335"/>
          </a:xfrm>
        </p:spPr>
        <p:txBody>
          <a:bodyPr/>
          <a:lstStyle>
            <a:lvl1pPr marL="0" indent="0">
              <a:buNone/>
              <a:defRPr sz="4801"/>
            </a:lvl1pPr>
            <a:lvl2pPr marL="685937" indent="0">
              <a:buNone/>
              <a:defRPr sz="4201"/>
            </a:lvl2pPr>
            <a:lvl3pPr marL="1371874" indent="0">
              <a:buNone/>
              <a:defRPr sz="3601"/>
            </a:lvl3pPr>
            <a:lvl4pPr marL="2057811" indent="0">
              <a:buNone/>
              <a:defRPr sz="3001"/>
            </a:lvl4pPr>
            <a:lvl5pPr marL="2743749" indent="0">
              <a:buNone/>
              <a:defRPr sz="3001"/>
            </a:lvl5pPr>
            <a:lvl6pPr marL="3429686" indent="0">
              <a:buNone/>
              <a:defRPr sz="3001"/>
            </a:lvl6pPr>
            <a:lvl7pPr marL="4115623" indent="0">
              <a:buNone/>
              <a:defRPr sz="3001"/>
            </a:lvl7pPr>
            <a:lvl8pPr marL="4801560" indent="0">
              <a:buNone/>
              <a:defRPr sz="3001"/>
            </a:lvl8pPr>
            <a:lvl9pPr marL="5487497" indent="0">
              <a:buNone/>
              <a:defRPr sz="3001"/>
            </a:lvl9pPr>
          </a:lstStyle>
          <a:p>
            <a:r>
              <a:rPr lang="ru-RU"/>
              <a:t>Вставка рисунка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B6DDF-6057-5741-A5A0-93EA0DCE9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901" y="3089434"/>
            <a:ext cx="5899380" cy="5723558"/>
          </a:xfrm>
        </p:spPr>
        <p:txBody>
          <a:bodyPr/>
          <a:lstStyle>
            <a:lvl1pPr marL="0" indent="0">
              <a:buNone/>
              <a:defRPr sz="2400"/>
            </a:lvl1pPr>
            <a:lvl2pPr marL="685937" indent="0">
              <a:buNone/>
              <a:defRPr sz="2100"/>
            </a:lvl2pPr>
            <a:lvl3pPr marL="1371874" indent="0">
              <a:buNone/>
              <a:defRPr sz="1800"/>
            </a:lvl3pPr>
            <a:lvl4pPr marL="2057811" indent="0">
              <a:buNone/>
              <a:defRPr sz="1500"/>
            </a:lvl4pPr>
            <a:lvl5pPr marL="2743749" indent="0">
              <a:buNone/>
              <a:defRPr sz="1500"/>
            </a:lvl5pPr>
            <a:lvl6pPr marL="3429686" indent="0">
              <a:buNone/>
              <a:defRPr sz="1500"/>
            </a:lvl6pPr>
            <a:lvl7pPr marL="4115623" indent="0">
              <a:buNone/>
              <a:defRPr sz="1500"/>
            </a:lvl7pPr>
            <a:lvl8pPr marL="4801560" indent="0">
              <a:buNone/>
              <a:defRPr sz="1500"/>
            </a:lvl8pPr>
            <a:lvl9pPr marL="5487497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ED382-4075-3E4F-A3C7-83BD98E4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D6F3F-EEAB-9240-A87B-F22705D0F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8DCC8-E679-3A4D-BEC5-D0CCF267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5BC4B-4329-4C54-80E8-7B27A240D28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4801701"/>
      </p:ext>
    </p:extLst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07E3-5D74-2046-A1B7-0488FB03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C2E9F-B8BC-164D-9FC3-E13405B44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EBF22-7F8B-E14B-BD11-22AC8F5D6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E2C2C-3A67-CA40-97D7-9ED57BA9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6AF8D-B8A5-C741-93CE-5BFE51D1F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0B080-E86F-4CC3-8320-FC4D5206D01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8631145"/>
      </p:ext>
    </p:extLst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7C2694-C1C7-A341-8937-78A42C02BB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9622" y="548279"/>
            <a:ext cx="3944035" cy="87271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258A4-9672-1A47-A679-BBE270249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518" y="548279"/>
            <a:ext cx="11603464" cy="87271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1D0B4-0DE6-8441-AA5A-58849E245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DEE06-5963-B846-8C93-B790ABA23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D1405-8073-4440-A661-C2C8FEF7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36EA-D9F5-491C-BFDD-FD9EFF09501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8434610"/>
      </p:ext>
    </p:extLst>
  </p:cSld>
  <p:clrMapOvr>
    <a:masterClrMapping/>
  </p:clrMapOvr>
  <p:transition>
    <p:pull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37_prezentatcia_3 (2)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91175" cy="102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80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6B86-A4FA-44FE-9EA4-121A38EA14C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pic>
        <p:nvPicPr>
          <p:cNvPr id="6" name="Picture 4" descr="37_prezentatcia_3 (2)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91175" cy="102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98920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DFFE68-8FAC-D940-8BF2-C93032EA9B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8291175" cy="1029811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B56FB4-9F98-DF43-8076-CFD5F78AE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08" y="548280"/>
            <a:ext cx="14254348" cy="1170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1C089-F0D8-684B-AA4E-D60E5282E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8412" y="2545241"/>
            <a:ext cx="15776138" cy="6534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D7A7-91D4-9C4F-80F5-0EBE32A18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518" y="9544826"/>
            <a:ext cx="4115514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D610F-DF9E-0040-9DEF-88551B4EC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8952" y="9544826"/>
            <a:ext cx="6173272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31CF1-063B-0B45-B41E-B857FF88C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8143" y="9544826"/>
            <a:ext cx="4115514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56B86-A4FA-44FE-9EA4-121A38EA14C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550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5" r:id="rId1"/>
    <p:sldLayoutId id="2147484596" r:id="rId2"/>
    <p:sldLayoutId id="2147484597" r:id="rId3"/>
    <p:sldLayoutId id="2147484598" r:id="rId4"/>
    <p:sldLayoutId id="2147484599" r:id="rId5"/>
    <p:sldLayoutId id="2147484600" r:id="rId6"/>
    <p:sldLayoutId id="2147484601" r:id="rId7"/>
    <p:sldLayoutId id="2147484602" r:id="rId8"/>
    <p:sldLayoutId id="2147484603" r:id="rId9"/>
    <p:sldLayoutId id="2147484604" r:id="rId10"/>
    <p:sldLayoutId id="2147484605" r:id="rId11"/>
    <p:sldLayoutId id="2147484606" r:id="rId12"/>
    <p:sldLayoutId id="2147484567" r:id="rId13"/>
  </p:sldLayoutIdLst>
  <p:transition>
    <p:pull dir="r"/>
  </p:transition>
  <p:hf hdr="0" dt="0"/>
  <p:txStyles>
    <p:titleStyle>
      <a:lvl1pPr algn="l" defTabSz="1371874" rtl="0" eaLnBrk="1" latinLnBrk="0" hangingPunct="1">
        <a:lnSpc>
          <a:spcPct val="90000"/>
        </a:lnSpc>
        <a:spcBef>
          <a:spcPct val="0"/>
        </a:spcBef>
        <a:buNone/>
        <a:defRPr sz="66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69" indent="-342969" algn="l" defTabSz="1371874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1" kern="1200">
          <a:solidFill>
            <a:schemeClr val="tx1"/>
          </a:solidFill>
          <a:latin typeface="+mn-lt"/>
          <a:ea typeface="+mn-ea"/>
          <a:cs typeface="+mn-cs"/>
        </a:defRPr>
      </a:lvl1pPr>
      <a:lvl2pPr marL="1028906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843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3pPr>
      <a:lvl4pPr marL="2400780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3086717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772654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458592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5144529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830466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5937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1874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7811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29686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5623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560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7497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13.png"/><Relationship Id="rId4" Type="http://schemas.openxmlformats.org/officeDocument/2006/relationships/image" Target="../media/image15.pn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diagramDrawing" Target="../diagrams/drawing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openxmlformats.org/officeDocument/2006/relationships/diagramColors" Target="../diagrams/colors9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8.xml"/><Relationship Id="rId12" Type="http://schemas.openxmlformats.org/officeDocument/2006/relationships/diagramQuickStyle" Target="../diagrams/quickStyle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11" Type="http://schemas.openxmlformats.org/officeDocument/2006/relationships/diagramLayout" Target="../diagrams/layout9.xml"/><Relationship Id="rId5" Type="http://schemas.openxmlformats.org/officeDocument/2006/relationships/diagramLayout" Target="../diagrams/layout8.xml"/><Relationship Id="rId15" Type="http://schemas.openxmlformats.org/officeDocument/2006/relationships/image" Target="../media/image22.png"/><Relationship Id="rId10" Type="http://schemas.openxmlformats.org/officeDocument/2006/relationships/diagramData" Target="../diagrams/data9.xml"/><Relationship Id="rId4" Type="http://schemas.openxmlformats.org/officeDocument/2006/relationships/diagramData" Target="../diagrams/data8.xml"/><Relationship Id="rId9" Type="http://schemas.openxmlformats.org/officeDocument/2006/relationships/image" Target="../media/image21.png"/><Relationship Id="rId14" Type="http://schemas.microsoft.com/office/2007/relationships/diagramDrawing" Target="../diagrams/drawin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3.jp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331507" y="1260624"/>
            <a:ext cx="1480696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941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Скругленный прямоугольник 4"/>
          <p:cNvSpPr/>
          <p:nvPr/>
        </p:nvSpPr>
        <p:spPr>
          <a:xfrm>
            <a:off x="2952899" y="2484760"/>
            <a:ext cx="11881320" cy="31683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608959" y="2776274"/>
            <a:ext cx="8784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DIGITAL</a:t>
            </a:r>
            <a:r>
              <a:rPr lang="ru-RU" sz="5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-</a:t>
            </a:r>
          </a:p>
          <a:p>
            <a:pPr algn="ctr"/>
            <a:r>
              <a:rPr lang="ru-RU" sz="5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ОБРАЗОВАТЕЛЬНЫЙ</a:t>
            </a:r>
          </a:p>
          <a:p>
            <a:pPr algn="ctr"/>
            <a:r>
              <a:rPr lang="ru-RU" sz="5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ПРОДУКТ</a:t>
            </a:r>
          </a:p>
        </p:txBody>
      </p:sp>
      <p:sp>
        <p:nvSpPr>
          <p:cNvPr id="17" name="Овал 16"/>
          <p:cNvSpPr/>
          <p:nvPr/>
        </p:nvSpPr>
        <p:spPr>
          <a:xfrm>
            <a:off x="9649395" y="5149850"/>
            <a:ext cx="7489080" cy="2681301"/>
          </a:xfrm>
          <a:prstGeom prst="ellipse">
            <a:avLst/>
          </a:prstGeom>
          <a:solidFill>
            <a:srgbClr val="FF755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718328" y="5798002"/>
            <a:ext cx="5783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itchFamily="34" charset="0"/>
              </a:rPr>
              <a:t>на тему «Обучение общим вопросам  охраны труда и функционирования СУОТ»</a:t>
            </a:r>
          </a:p>
        </p:txBody>
      </p:sp>
    </p:spTree>
    <p:extLst>
      <p:ext uri="{BB962C8B-B14F-4D97-AF65-F5344CB8AC3E}">
        <p14:creationId xmlns:p14="http://schemas.microsoft.com/office/powerpoint/2010/main" val="2586512633"/>
      </p:ext>
    </p:extLst>
  </p:cSld>
  <p:clrMapOvr>
    <a:masterClrMapping/>
  </p:clrMapOvr>
  <p:transition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422164" y="1827872"/>
            <a:ext cx="15357172" cy="8212795"/>
            <a:chOff x="2520852" y="1899880"/>
            <a:chExt cx="15357172" cy="8212795"/>
          </a:xfrm>
        </p:grpSpPr>
        <p:sp>
          <p:nvSpPr>
            <p:cNvPr id="6" name="Прямоугольник: скругленные углы 28">
              <a:extLst>
                <a:ext uri="{FF2B5EF4-FFF2-40B4-BE49-F238E27FC236}">
                  <a16:creationId xmlns:a16="http://schemas.microsoft.com/office/drawing/2014/main" id="{0FD2DA01-ED60-4CF0-A6A9-0334B4F9013D}"/>
                </a:ext>
              </a:extLst>
            </p:cNvPr>
            <p:cNvSpPr/>
            <p:nvPr/>
          </p:nvSpPr>
          <p:spPr>
            <a:xfrm>
              <a:off x="2520852" y="4572992"/>
              <a:ext cx="6840759" cy="3975458"/>
            </a:xfrm>
            <a:prstGeom prst="roundRect">
              <a:avLst>
                <a:gd name="adj" fmla="val 10000"/>
              </a:avLst>
            </a:prstGeom>
            <a:gradFill flip="none" rotWithShape="1">
              <a:gsLst>
                <a:gs pos="0">
                  <a:srgbClr val="FF755B">
                    <a:tint val="66000"/>
                    <a:satMod val="160000"/>
                  </a:srgbClr>
                </a:gs>
                <a:gs pos="50000">
                  <a:srgbClr val="FF755B">
                    <a:tint val="44500"/>
                    <a:satMod val="160000"/>
                  </a:srgbClr>
                </a:gs>
                <a:gs pos="100000">
                  <a:srgbClr val="FF755B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 w="38100">
              <a:solidFill>
                <a:srgbClr val="010D7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endParaRPr lang="ru-RU" sz="3200" b="1" dirty="0">
                <a:solidFill>
                  <a:srgbClr val="2C5D91"/>
                </a:solidFill>
              </a:endParaRPr>
            </a:p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3200" b="1" dirty="0">
                  <a:solidFill>
                    <a:schemeClr val="tx1"/>
                  </a:solidFill>
                </a:rPr>
                <a:t>"Трудовой кодекс Российской Федерации" </a:t>
              </a:r>
            </a:p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3200" b="1" dirty="0">
                  <a:solidFill>
                    <a:schemeClr val="tx1"/>
                  </a:solidFill>
                </a:rPr>
                <a:t>от 30.12.2001 N 197-ФЗ</a:t>
              </a:r>
              <a:r>
                <a:rPr lang="ru-RU" sz="3200" b="1" dirty="0">
                  <a:solidFill>
                    <a:srgbClr val="2C5D91"/>
                  </a:solidFill>
                </a:rPr>
                <a:t> </a:t>
              </a:r>
            </a:p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endParaRPr lang="ru-RU" sz="3200" b="1" dirty="0">
                <a:solidFill>
                  <a:srgbClr val="FF755B"/>
                </a:solidFill>
              </a:endParaRPr>
            </a:p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3200" b="1" dirty="0">
                  <a:solidFill>
                    <a:schemeClr val="tx1"/>
                  </a:solidFill>
                </a:rPr>
                <a:t>Статья 219</a:t>
              </a:r>
              <a:endParaRPr lang="ru-RU" sz="3200" dirty="0">
                <a:solidFill>
                  <a:schemeClr val="tx1"/>
                </a:solidFill>
              </a:endParaRPr>
            </a:p>
            <a:p>
              <a:endParaRPr lang="ru-RU" dirty="0"/>
            </a:p>
          </p:txBody>
        </p:sp>
        <p:sp>
          <p:nvSpPr>
            <p:cNvPr id="11" name="Стрелка вниз 10"/>
            <p:cNvSpPr/>
            <p:nvPr/>
          </p:nvSpPr>
          <p:spPr bwMode="auto">
            <a:xfrm>
              <a:off x="6083172" y="3137826"/>
              <a:ext cx="1570836" cy="1368152"/>
            </a:xfrm>
            <a:prstGeom prst="downArrow">
              <a:avLst/>
            </a:prstGeom>
            <a:solidFill>
              <a:srgbClr val="FF755B"/>
            </a:solidFill>
            <a:ln w="9525" cap="flat" cmpd="sng" algn="ctr">
              <a:solidFill>
                <a:srgbClr val="010D7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Номер слайда 1"/>
            <p:cNvSpPr txBox="1">
              <a:spLocks/>
            </p:cNvSpPr>
            <p:nvPr/>
          </p:nvSpPr>
          <p:spPr>
            <a:xfrm>
              <a:off x="13610083" y="9397528"/>
              <a:ext cx="4267941" cy="715147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16834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633667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2450501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3267334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4084168" algn="l" defTabSz="1633667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4901001" algn="l" defTabSz="1633667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5717835" algn="l" defTabSz="1633667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6534668" algn="l" defTabSz="1633667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r"/>
              <a:endParaRPr lang="ru-RU" altLang="ru-RU" sz="3600" dirty="0"/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6409283" y="1899880"/>
              <a:ext cx="6408712" cy="1148661"/>
              <a:chOff x="5579289" y="0"/>
              <a:chExt cx="5195947" cy="1148661"/>
            </a:xfrm>
          </p:grpSpPr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5579289" y="0"/>
                <a:ext cx="5195947" cy="1148661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FF755B">
                      <a:tint val="66000"/>
                      <a:satMod val="160000"/>
                    </a:srgbClr>
                  </a:gs>
                  <a:gs pos="50000">
                    <a:srgbClr val="FF755B">
                      <a:tint val="44500"/>
                      <a:satMod val="160000"/>
                      <a:alpha val="84000"/>
                    </a:srgbClr>
                  </a:gs>
                  <a:gs pos="100000">
                    <a:srgbClr val="FF755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38100">
                <a:solidFill>
                  <a:srgbClr val="010D7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Скругленный прямоугольник 4"/>
              <p:cNvSpPr txBox="1"/>
              <p:nvPr/>
            </p:nvSpPr>
            <p:spPr>
              <a:xfrm>
                <a:off x="5612932" y="39681"/>
                <a:ext cx="5128661" cy="1081375"/>
              </a:xfrm>
              <a:prstGeom prst="rect">
                <a:avLst/>
              </a:prstGeom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7640" tIns="167640" rIns="167640" bIns="167640" numCol="1" spcCol="1270" anchor="ctr" anchorCtr="0">
                <a:noAutofit/>
              </a:bodyPr>
              <a:lstStyle/>
              <a:p>
                <a:pPr lvl="0" algn="ctr" defTabSz="1955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4400" b="1" kern="1200" dirty="0">
                    <a:solidFill>
                      <a:schemeClr val="tx1"/>
                    </a:solidFill>
                    <a:latin typeface="+mn-lt"/>
                  </a:rPr>
                  <a:t>НПА</a:t>
                </a: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9808574" y="4572993"/>
              <a:ext cx="7329901" cy="3956982"/>
              <a:chOff x="7470859" y="2558278"/>
              <a:chExt cx="7329901" cy="3922355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7470859" y="2558278"/>
                <a:ext cx="7329901" cy="3922355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FF755B">
                      <a:tint val="66000"/>
                      <a:satMod val="160000"/>
                    </a:srgbClr>
                  </a:gs>
                  <a:gs pos="50000">
                    <a:srgbClr val="FF755B">
                      <a:tint val="44500"/>
                      <a:satMod val="160000"/>
                    </a:srgbClr>
                  </a:gs>
                  <a:gs pos="100000">
                    <a:srgbClr val="FF755B">
                      <a:tint val="23500"/>
                      <a:satMod val="160000"/>
                    </a:srgbClr>
                  </a:gs>
                </a:gsLst>
                <a:lin ang="8100000" scaled="1"/>
                <a:tileRect/>
              </a:gradFill>
              <a:ln w="38100">
                <a:solidFill>
                  <a:srgbClr val="010D7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Скругленный прямоугольник 4"/>
              <p:cNvSpPr txBox="1"/>
              <p:nvPr/>
            </p:nvSpPr>
            <p:spPr>
              <a:xfrm>
                <a:off x="7667143" y="2665084"/>
                <a:ext cx="7100137" cy="3692591"/>
              </a:xfrm>
              <a:prstGeom prst="rect">
                <a:avLst/>
              </a:prstGeom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3200" b="1" kern="1200" dirty="0">
                    <a:solidFill>
                      <a:schemeClr val="tx1"/>
                    </a:solidFill>
                    <a:latin typeface="+mn-lt"/>
                  </a:rPr>
                  <a:t>Постановление Правительства РФ от 24.12.2021 № 2464 "О порядке обучения по охране труда и проверки знания требований охраны труда" </a:t>
                </a:r>
              </a:p>
            </p:txBody>
          </p:sp>
        </p:grpSp>
        <p:sp>
          <p:nvSpPr>
            <p:cNvPr id="20" name="Стрелка вниз 19"/>
            <p:cNvSpPr/>
            <p:nvPr/>
          </p:nvSpPr>
          <p:spPr bwMode="auto">
            <a:xfrm>
              <a:off x="11548531" y="3137826"/>
              <a:ext cx="1570836" cy="1368152"/>
            </a:xfrm>
            <a:prstGeom prst="downArrow">
              <a:avLst/>
            </a:prstGeom>
            <a:solidFill>
              <a:srgbClr val="FF755B"/>
            </a:solidFill>
            <a:ln w="9525" cap="flat" cmpd="sng" algn="ctr">
              <a:solidFill>
                <a:srgbClr val="010D7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Прямая соединительная линия 20"/>
          <p:cNvCxnSpPr/>
          <p:nvPr/>
        </p:nvCxnSpPr>
        <p:spPr bwMode="auto">
          <a:xfrm>
            <a:off x="2204314" y="1404640"/>
            <a:ext cx="1501114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941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 txBox="1">
            <a:spLocks/>
          </p:cNvSpPr>
          <p:nvPr/>
        </p:nvSpPr>
        <p:spPr>
          <a:xfrm>
            <a:off x="2952899" y="17693"/>
            <a:ext cx="11561162" cy="779463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/>
              <a:t>ТРЕБОВАНИЯ ЗАКОНОДАТЕЛЬСТВА К ОБУЧЕНИЮ ПО ОХРАНЕ ТРУДА</a:t>
            </a:r>
          </a:p>
          <a:p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4141876360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2331507" y="1404640"/>
            <a:ext cx="1480696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941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 txBox="1">
            <a:spLocks/>
          </p:cNvSpPr>
          <p:nvPr/>
        </p:nvSpPr>
        <p:spPr>
          <a:xfrm>
            <a:off x="2736875" y="-6572"/>
            <a:ext cx="9289032" cy="1609925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/>
              <a:t>ОБЯЗАТЕЛЬНЫЕ ВИДЫ ОБУЧЕНИЯ ПО ОХРАНЕ ТРУДА</a:t>
            </a:r>
            <a:endParaRPr lang="x-none" sz="4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3A87A0-158D-485F-921B-6C3CE7453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226" y="1685181"/>
            <a:ext cx="13681521" cy="72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4882"/>
      </p:ext>
    </p:extLst>
  </p:cSld>
  <p:clrMapOvr>
    <a:masterClrMapping/>
  </p:clrMapOvr>
  <p:transition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2331507" y="1404640"/>
            <a:ext cx="1480696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941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 txBox="1">
            <a:spLocks/>
          </p:cNvSpPr>
          <p:nvPr/>
        </p:nvSpPr>
        <p:spPr>
          <a:xfrm>
            <a:off x="2736875" y="-6572"/>
            <a:ext cx="9289032" cy="1609925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x-none" sz="4800" b="1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2486676-5320-4965-A797-8BF8BD1210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963146"/>
              </p:ext>
            </p:extLst>
          </p:nvPr>
        </p:nvGraphicFramePr>
        <p:xfrm>
          <a:off x="2331508" y="1569627"/>
          <a:ext cx="14806967" cy="696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64065"/>
      </p:ext>
    </p:extLst>
  </p:cSld>
  <p:clrMapOvr>
    <a:masterClrMapping/>
  </p:clrMapOvr>
  <p:transition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9295B1-1D12-4035-A657-57EA31AE1BA7}"/>
              </a:ext>
            </a:extLst>
          </p:cNvPr>
          <p:cNvSpPr/>
          <p:nvPr/>
        </p:nvSpPr>
        <p:spPr>
          <a:xfrm>
            <a:off x="6678075" y="396528"/>
            <a:ext cx="5760640" cy="2720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n>
                  <a:solidFill>
                    <a:schemeClr val="tx1"/>
                  </a:solidFill>
                </a:ln>
              </a:rPr>
              <a:t>Свойства цифровизации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9E8F7D-987B-49AA-B165-09B2F4AC192C}"/>
              </a:ext>
            </a:extLst>
          </p:cNvPr>
          <p:cNvSpPr/>
          <p:nvPr/>
        </p:nvSpPr>
        <p:spPr>
          <a:xfrm>
            <a:off x="2592859" y="4500984"/>
            <a:ext cx="3888432" cy="2016224"/>
          </a:xfrm>
          <a:prstGeom prst="rect">
            <a:avLst/>
          </a:prstGeom>
          <a:solidFill>
            <a:srgbClr val="FF7C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>
                  <a:solidFill>
                    <a:schemeClr val="tx1"/>
                  </a:solidFill>
                </a:ln>
              </a:rPr>
              <a:t>Глобальность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45FB5E-0F75-4C5D-8E36-B77B76F634F8}"/>
              </a:ext>
            </a:extLst>
          </p:cNvPr>
          <p:cNvSpPr/>
          <p:nvPr/>
        </p:nvSpPr>
        <p:spPr>
          <a:xfrm>
            <a:off x="7614179" y="6229176"/>
            <a:ext cx="3888432" cy="2016224"/>
          </a:xfrm>
          <a:prstGeom prst="rect">
            <a:avLst/>
          </a:prstGeom>
          <a:solidFill>
            <a:srgbClr val="FF7C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>
                  <a:solidFill>
                    <a:schemeClr val="tx1"/>
                  </a:solidFill>
                </a:ln>
              </a:rPr>
              <a:t>Комплексность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1058C0-CB7A-4301-8467-BAB6A54CB8F7}"/>
              </a:ext>
            </a:extLst>
          </p:cNvPr>
          <p:cNvSpPr/>
          <p:nvPr/>
        </p:nvSpPr>
        <p:spPr>
          <a:xfrm>
            <a:off x="12673979" y="4500984"/>
            <a:ext cx="3888432" cy="2016224"/>
          </a:xfrm>
          <a:prstGeom prst="rect">
            <a:avLst/>
          </a:prstGeom>
          <a:solidFill>
            <a:srgbClr val="FF7C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>
                  <a:solidFill>
                    <a:schemeClr val="tx1"/>
                  </a:solidFill>
                </a:ln>
              </a:rPr>
              <a:t>Неотвратимость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8895299-F1B0-4EE7-8837-C4EAC89C47AD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>
            <a:off x="9558395" y="3117151"/>
            <a:ext cx="0" cy="3112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57CA6BA-F534-4D60-AD07-45AEEBBA8D65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4537075" y="3117151"/>
            <a:ext cx="5021320" cy="1383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939639C-812A-4314-B80E-57915366E065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9558395" y="3117151"/>
            <a:ext cx="5059800" cy="1383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024410"/>
      </p:ext>
    </p:extLst>
  </p:cSld>
  <p:clrMapOvr>
    <a:masterClrMapping/>
  </p:clrMapOvr>
  <p:transition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A7452420-007B-4615-B4C9-10EC7709D6A4}"/>
              </a:ext>
            </a:extLst>
          </p:cNvPr>
          <p:cNvCxnSpPr/>
          <p:nvPr/>
        </p:nvCxnSpPr>
        <p:spPr bwMode="auto">
          <a:xfrm>
            <a:off x="1008683" y="1620664"/>
            <a:ext cx="1634581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B4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15A8D0D6-10C8-49FC-A625-397A66B16F5C}"/>
              </a:ext>
            </a:extLst>
          </p:cNvPr>
          <p:cNvSpPr txBox="1">
            <a:spLocks/>
          </p:cNvSpPr>
          <p:nvPr/>
        </p:nvSpPr>
        <p:spPr>
          <a:xfrm>
            <a:off x="2736875" y="185438"/>
            <a:ext cx="12385376" cy="1609925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/>
              <a:t>СОВРЕМЕННЫЕ МЕТОДЫ ОБУЧЕНИЯ ПО ОХРАНЕ ТРУДА</a:t>
            </a:r>
            <a:endParaRPr lang="x-none" sz="4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DCC40-1AEB-473F-959D-A76002E9DD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424" y="2334646"/>
            <a:ext cx="4663147" cy="21025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8879FB-BDC7-4F7D-873F-F19AA19DF6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67" y="4437153"/>
            <a:ext cx="4509056" cy="4310657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4E4A65F9-A1E6-4605-BE8F-37F06BF60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9778579"/>
              </p:ext>
            </p:extLst>
          </p:nvPr>
        </p:nvGraphicFramePr>
        <p:xfrm>
          <a:off x="6755466" y="1318118"/>
          <a:ext cx="10959447" cy="3454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A34048C-4B1F-4C96-8EAD-C5018898562A}"/>
              </a:ext>
            </a:extLst>
          </p:cNvPr>
          <p:cNvSpPr/>
          <p:nvPr/>
        </p:nvSpPr>
        <p:spPr>
          <a:xfrm>
            <a:off x="6771252" y="4427538"/>
            <a:ext cx="4509056" cy="43939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tx1"/>
                </a:solidFill>
              </a:rPr>
              <a:t>Лекции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tx1"/>
                </a:solidFill>
              </a:rPr>
              <a:t>Практические работы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tx1"/>
                </a:solidFill>
              </a:rPr>
              <a:t>Лабораторные работы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tx1"/>
                </a:solidFill>
              </a:rPr>
              <a:t>Работа с книгой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tx1"/>
                </a:solidFill>
              </a:rPr>
              <a:t>Демонстрация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79C9F85-EE4F-475B-AF74-A9B52230083E}"/>
              </a:ext>
            </a:extLst>
          </p:cNvPr>
          <p:cNvSpPr/>
          <p:nvPr/>
        </p:nvSpPr>
        <p:spPr>
          <a:xfrm>
            <a:off x="11565841" y="4357688"/>
            <a:ext cx="6149072" cy="44695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8961633-EAF3-4272-AE46-370BC66F67A9}"/>
              </a:ext>
            </a:extLst>
          </p:cNvPr>
          <p:cNvSpPr/>
          <p:nvPr/>
        </p:nvSpPr>
        <p:spPr>
          <a:xfrm>
            <a:off x="12385947" y="4364676"/>
            <a:ext cx="515702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Вебинар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Тренинг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Кейс-задания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Деловая игра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Бизнес-симуляции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Ролевые игры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Разбор «завалов»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Мозговой штурм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Интеллект-карта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Метод «Лидер-ведомый»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171D23"/>
                </a:solidFill>
              </a:rPr>
              <a:t>Креативные группы</a:t>
            </a:r>
            <a:endParaRPr lang="ru-RU" sz="2600" b="0" i="0" dirty="0">
              <a:solidFill>
                <a:srgbClr val="171D2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1408926"/>
      </p:ext>
    </p:extLst>
  </p:cSld>
  <p:clrMapOvr>
    <a:masterClrMapping/>
  </p:clrMapOvr>
  <p:transition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A7452420-007B-4615-B4C9-10EC7709D6A4}"/>
              </a:ext>
            </a:extLst>
          </p:cNvPr>
          <p:cNvCxnSpPr>
            <a:cxnSpLocks/>
          </p:cNvCxnSpPr>
          <p:nvPr/>
        </p:nvCxnSpPr>
        <p:spPr bwMode="auto">
          <a:xfrm>
            <a:off x="1224707" y="900594"/>
            <a:ext cx="1630218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B4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E6C14F0-1E9F-40FA-8E7D-F4D5E071E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749306"/>
              </p:ext>
            </p:extLst>
          </p:nvPr>
        </p:nvGraphicFramePr>
        <p:xfrm>
          <a:off x="2664867" y="900594"/>
          <a:ext cx="14900462" cy="271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2F8647-35CB-40B0-958C-B014DB3071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1161" y="2844804"/>
            <a:ext cx="7668852" cy="6118940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60552204"/>
      </p:ext>
    </p:extLst>
  </p:cSld>
  <p:clrMapOvr>
    <a:masterClrMapping/>
  </p:clrMapOvr>
  <p:transition>
    <p:pull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87086" y="4166212"/>
            <a:ext cx="39604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3200" b="1" dirty="0"/>
              <a:t>План </a:t>
            </a:r>
            <a:r>
              <a:rPr lang="ru-RU" sz="3200" b="1" dirty="0" err="1"/>
              <a:t>вебинара</a:t>
            </a:r>
            <a:endParaRPr lang="ru-RU" sz="3200" b="1" dirty="0"/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3200" b="1" dirty="0"/>
              <a:t>Презентация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200" b="1" dirty="0"/>
              <a:t>Кейсы и упражнения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64460" y="4284960"/>
            <a:ext cx="467259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200" b="1" dirty="0"/>
              <a:t>Теоретический материал для самостоятельного изучения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3432965" y="4232541"/>
            <a:ext cx="44450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200" b="1" dirty="0"/>
              <a:t>Проверочные тесты</a:t>
            </a:r>
          </a:p>
          <a:p>
            <a:endParaRPr lang="ru-RU" dirty="0"/>
          </a:p>
        </p:txBody>
      </p:sp>
      <p:sp>
        <p:nvSpPr>
          <p:cNvPr id="16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sp>
        <p:nvSpPr>
          <p:cNvPr id="18" name="Google Shape;211;p23"/>
          <p:cNvSpPr txBox="1"/>
          <p:nvPr/>
        </p:nvSpPr>
        <p:spPr>
          <a:xfrm>
            <a:off x="8919571" y="4232541"/>
            <a:ext cx="443178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Wingdings" pitchFamily="2" charset="2"/>
              <a:buChar char="Ø"/>
            </a:pPr>
            <a:r>
              <a:rPr lang="ru-RU" sz="3000" b="1" dirty="0">
                <a:solidFill>
                  <a:schemeClr val="dk1"/>
                </a:solidFill>
              </a:rPr>
              <a:t>Настольная игра “ЭТО ВСЕ Я ДОЛЖЕН ЗНАТЬ?”</a:t>
            </a:r>
            <a:endParaRPr sz="30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8D30FAFD-5E76-465B-A84A-3A709F6D760A}"/>
              </a:ext>
            </a:extLst>
          </p:cNvPr>
          <p:cNvSpPr/>
          <p:nvPr/>
        </p:nvSpPr>
        <p:spPr>
          <a:xfrm>
            <a:off x="552179" y="2158292"/>
            <a:ext cx="4591847" cy="1776721"/>
          </a:xfrm>
          <a:custGeom>
            <a:avLst/>
            <a:gdLst/>
            <a:ahLst/>
            <a:cxnLst/>
            <a:rect l="l" t="t" r="r" b="b"/>
            <a:pathLst>
              <a:path w="3060700" h="1184275">
                <a:moveTo>
                  <a:pt x="2468118" y="0"/>
                </a:moveTo>
                <a:lnTo>
                  <a:pt x="0" y="0"/>
                </a:lnTo>
                <a:lnTo>
                  <a:pt x="0" y="1184148"/>
                </a:lnTo>
                <a:lnTo>
                  <a:pt x="2468118" y="1184148"/>
                </a:lnTo>
                <a:lnTo>
                  <a:pt x="3060192" y="592074"/>
                </a:lnTo>
                <a:lnTo>
                  <a:pt x="2468118" y="0"/>
                </a:lnTo>
                <a:close/>
              </a:path>
            </a:pathLst>
          </a:custGeom>
          <a:solidFill>
            <a:srgbClr val="003B7A"/>
          </a:solidFill>
        </p:spPr>
        <p:txBody>
          <a:bodyPr wrap="square" lIns="0" tIns="0" rIns="0" bIns="0" rtlCol="0" anchor="ctr" anchorCtr="0"/>
          <a:lstStyle/>
          <a:p>
            <a:pPr algn="ctr"/>
            <a:endParaRPr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object 40">
            <a:extLst>
              <a:ext uri="{FF2B5EF4-FFF2-40B4-BE49-F238E27FC236}">
                <a16:creationId xmlns:a16="http://schemas.microsoft.com/office/drawing/2014/main" id="{5C4A72B8-3E2A-4A79-AF78-4C32B1B23F25}"/>
              </a:ext>
            </a:extLst>
          </p:cNvPr>
          <p:cNvSpPr/>
          <p:nvPr/>
        </p:nvSpPr>
        <p:spPr>
          <a:xfrm>
            <a:off x="4677896" y="2177761"/>
            <a:ext cx="4591847" cy="1776721"/>
          </a:xfrm>
          <a:custGeom>
            <a:avLst/>
            <a:gdLst/>
            <a:ahLst/>
            <a:cxnLst/>
            <a:rect l="l" t="t" r="r" b="b"/>
            <a:pathLst>
              <a:path w="3060700" h="1184275">
                <a:moveTo>
                  <a:pt x="2468117" y="0"/>
                </a:moveTo>
                <a:lnTo>
                  <a:pt x="0" y="0"/>
                </a:lnTo>
                <a:lnTo>
                  <a:pt x="592074" y="592074"/>
                </a:lnTo>
                <a:lnTo>
                  <a:pt x="0" y="1184148"/>
                </a:lnTo>
                <a:lnTo>
                  <a:pt x="2468117" y="1184148"/>
                </a:lnTo>
                <a:lnTo>
                  <a:pt x="3060191" y="592074"/>
                </a:lnTo>
                <a:lnTo>
                  <a:pt x="2468117" y="0"/>
                </a:lnTo>
                <a:close/>
              </a:path>
            </a:pathLst>
          </a:custGeom>
          <a:solidFill>
            <a:srgbClr val="BC42AC"/>
          </a:solidFill>
        </p:spPr>
        <p:txBody>
          <a:bodyPr wrap="square" lIns="0" tIns="0" rIns="0" bIns="0" rtlCol="0" anchor="ctr" anchorCtr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25D8E98E-8A04-4841-8012-F1FC3F18362D}"/>
              </a:ext>
            </a:extLst>
          </p:cNvPr>
          <p:cNvSpPr/>
          <p:nvPr/>
        </p:nvSpPr>
        <p:spPr>
          <a:xfrm>
            <a:off x="12975483" y="2187824"/>
            <a:ext cx="4591847" cy="1776721"/>
          </a:xfrm>
          <a:custGeom>
            <a:avLst/>
            <a:gdLst/>
            <a:ahLst/>
            <a:cxnLst/>
            <a:rect l="l" t="t" r="r" b="b"/>
            <a:pathLst>
              <a:path w="3060700" h="1184275">
                <a:moveTo>
                  <a:pt x="2468117" y="0"/>
                </a:moveTo>
                <a:lnTo>
                  <a:pt x="0" y="0"/>
                </a:lnTo>
                <a:lnTo>
                  <a:pt x="592074" y="592074"/>
                </a:lnTo>
                <a:lnTo>
                  <a:pt x="0" y="1184148"/>
                </a:lnTo>
                <a:lnTo>
                  <a:pt x="2468117" y="1184148"/>
                </a:lnTo>
                <a:lnTo>
                  <a:pt x="3060191" y="592074"/>
                </a:lnTo>
                <a:lnTo>
                  <a:pt x="2468117" y="0"/>
                </a:lnTo>
                <a:close/>
              </a:path>
            </a:pathLst>
          </a:custGeom>
          <a:solidFill>
            <a:srgbClr val="4E77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A308C0EA-EE53-4EC1-9D74-CE887AB99EF7}"/>
              </a:ext>
            </a:extLst>
          </p:cNvPr>
          <p:cNvSpPr/>
          <p:nvPr/>
        </p:nvSpPr>
        <p:spPr>
          <a:xfrm>
            <a:off x="8839543" y="2189639"/>
            <a:ext cx="4591847" cy="1776721"/>
          </a:xfrm>
          <a:custGeom>
            <a:avLst/>
            <a:gdLst/>
            <a:ahLst/>
            <a:cxnLst/>
            <a:rect l="l" t="t" r="r" b="b"/>
            <a:pathLst>
              <a:path w="3060700" h="1184275">
                <a:moveTo>
                  <a:pt x="2468117" y="0"/>
                </a:moveTo>
                <a:lnTo>
                  <a:pt x="0" y="0"/>
                </a:lnTo>
                <a:lnTo>
                  <a:pt x="592074" y="592074"/>
                </a:lnTo>
                <a:lnTo>
                  <a:pt x="0" y="1184148"/>
                </a:lnTo>
                <a:lnTo>
                  <a:pt x="2468117" y="1184148"/>
                </a:lnTo>
                <a:lnTo>
                  <a:pt x="3060191" y="592074"/>
                </a:lnTo>
                <a:lnTo>
                  <a:pt x="2468117" y="0"/>
                </a:lnTo>
                <a:close/>
              </a:path>
            </a:pathLst>
          </a:custGeom>
          <a:solidFill>
            <a:srgbClr val="FF755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03ADDB-6092-4982-9881-96B279B67B51}"/>
              </a:ext>
            </a:extLst>
          </p:cNvPr>
          <p:cNvSpPr/>
          <p:nvPr/>
        </p:nvSpPr>
        <p:spPr>
          <a:xfrm>
            <a:off x="12892530" y="2355767"/>
            <a:ext cx="49185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Оценочные средства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A6B46FF-4FE9-4ABE-859C-7C61E0039131}"/>
              </a:ext>
            </a:extLst>
          </p:cNvPr>
          <p:cNvSpPr/>
          <p:nvPr/>
        </p:nvSpPr>
        <p:spPr>
          <a:xfrm>
            <a:off x="5495953" y="2625474"/>
            <a:ext cx="30893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Лонгрид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CFFE438-111D-4830-A1FC-78FF45011E53}"/>
              </a:ext>
            </a:extLst>
          </p:cNvPr>
          <p:cNvSpPr/>
          <p:nvPr/>
        </p:nvSpPr>
        <p:spPr>
          <a:xfrm>
            <a:off x="9815332" y="2538007"/>
            <a:ext cx="29411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Тренинг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85323E3-D01F-4FC6-9D10-27F4D148DB5D}"/>
              </a:ext>
            </a:extLst>
          </p:cNvPr>
          <p:cNvSpPr/>
          <p:nvPr/>
        </p:nvSpPr>
        <p:spPr>
          <a:xfrm>
            <a:off x="1033383" y="2596960"/>
            <a:ext cx="31411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Вебинар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 bwMode="auto">
          <a:xfrm>
            <a:off x="2173421" y="1493349"/>
            <a:ext cx="1480696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941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 txBox="1">
            <a:spLocks/>
          </p:cNvSpPr>
          <p:nvPr/>
        </p:nvSpPr>
        <p:spPr>
          <a:xfrm>
            <a:off x="2634965" y="659349"/>
            <a:ext cx="9501249" cy="779463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DIGITAL-</a:t>
            </a:r>
            <a:r>
              <a:rPr lang="ru-RU" sz="4800" b="1" dirty="0"/>
              <a:t>ПРОДУКТ</a:t>
            </a:r>
            <a:endParaRPr lang="x-none" sz="4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294" y="157761"/>
            <a:ext cx="1662136" cy="1587354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828" y="214143"/>
            <a:ext cx="1674196" cy="1574642"/>
          </a:xfrm>
          <a:prstGeom prst="ellipse">
            <a:avLst/>
          </a:prstGeom>
          <a:ln w="63500" cap="rnd">
            <a:solidFill>
              <a:srgbClr val="FF755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B0DC7E-73EE-9876-38DA-4BE9176D79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11" t="26912" r="28873" b="29529"/>
          <a:stretch/>
        </p:blipFill>
        <p:spPr>
          <a:xfrm>
            <a:off x="14348561" y="126802"/>
            <a:ext cx="1662136" cy="1661983"/>
          </a:xfrm>
          <a:prstGeom prst="ellipse">
            <a:avLst/>
          </a:prstGeom>
          <a:ln w="63500" cap="rnd">
            <a:solidFill>
              <a:srgbClr val="C147B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03356149"/>
      </p:ext>
    </p:extLst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232819" y="1705117"/>
            <a:ext cx="14949035" cy="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C5D9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EB393BA-8AF5-46C2-8B89-9E78E12F8353}"/>
              </a:ext>
            </a:extLst>
          </p:cNvPr>
          <p:cNvGrpSpPr/>
          <p:nvPr/>
        </p:nvGrpSpPr>
        <p:grpSpPr>
          <a:xfrm>
            <a:off x="1035452" y="1098497"/>
            <a:ext cx="4604272" cy="7704361"/>
            <a:chOff x="1035452" y="1098497"/>
            <a:chExt cx="4604272" cy="7704361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F738B347-6597-4E19-A37F-D7E20C5E2A41}"/>
                </a:ext>
              </a:extLst>
            </p:cNvPr>
            <p:cNvGrpSpPr/>
            <p:nvPr/>
          </p:nvGrpSpPr>
          <p:grpSpPr>
            <a:xfrm>
              <a:off x="1035452" y="1098497"/>
              <a:ext cx="4604272" cy="7704361"/>
              <a:chOff x="-4798144" y="1320484"/>
              <a:chExt cx="5539580" cy="7257864"/>
            </a:xfrm>
          </p:grpSpPr>
          <p:graphicFrame>
            <p:nvGraphicFramePr>
              <p:cNvPr id="37" name="Схема 36">
                <a:extLst>
                  <a:ext uri="{FF2B5EF4-FFF2-40B4-BE49-F238E27FC236}">
                    <a16:creationId xmlns:a16="http://schemas.microsoft.com/office/drawing/2014/main" id="{3328C811-67C6-49C4-84B6-E3E40EEA0A07}"/>
                  </a:ext>
                </a:extLst>
              </p:cNvPr>
              <p:cNvGraphicFramePr/>
              <p:nvPr/>
            </p:nvGraphicFramePr>
            <p:xfrm>
              <a:off x="-4798144" y="1320484"/>
              <a:ext cx="5358592" cy="725786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179255-4D6D-48BA-B6A3-4D36A7A7DA8C}"/>
                  </a:ext>
                </a:extLst>
              </p:cNvPr>
              <p:cNvSpPr txBox="1"/>
              <p:nvPr/>
            </p:nvSpPr>
            <p:spPr>
              <a:xfrm>
                <a:off x="-630403" y="2361542"/>
                <a:ext cx="1371839" cy="1371838"/>
              </a:xfrm>
              <a:prstGeom prst="rect">
                <a:avLst/>
              </a:prstGeom>
              <a:noFill/>
            </p:spPr>
            <p:txBody>
              <a:bodyPr wrap="none" lIns="0" tIns="0" rIns="0" bIns="54009" rtlCol="0">
                <a:noAutofit/>
              </a:bodyPr>
              <a:lstStyle/>
              <a:p>
                <a:pPr defTabSz="1371874" eaLnBrk="1" fontAlgn="auto" hangingPunct="1">
                  <a:lnSpc>
                    <a:spcPct val="80000"/>
                  </a:lnSpc>
                  <a:spcBef>
                    <a:spcPts val="450"/>
                  </a:spcBef>
                  <a:spcAft>
                    <a:spcPts val="0"/>
                  </a:spcAft>
                </a:pPr>
                <a:r>
                  <a:rPr lang="ru-RU" sz="6601" dirty="0">
                    <a:solidFill>
                      <a:srgbClr val="FFFFFF"/>
                    </a:solidFill>
                    <a:latin typeface="GPN_DIN Condensed"/>
                    <a:cs typeface="+mn-cs"/>
                    <a:sym typeface="Wingdings" panose="05000000000000000000" pitchFamily="2" charset="2"/>
                  </a:rPr>
                  <a:t></a:t>
                </a:r>
                <a:endParaRPr lang="ru-RU" sz="6601" dirty="0">
                  <a:solidFill>
                    <a:srgbClr val="FFFFFF"/>
                  </a:solidFill>
                  <a:latin typeface="GPN_DIN Condensed"/>
                  <a:cs typeface="+mn-cs"/>
                </a:endParaRPr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5CC9645-2511-49BA-AE5D-73A1CBA7E85C}"/>
                </a:ext>
              </a:extLst>
            </p:cNvPr>
            <p:cNvGrpSpPr/>
            <p:nvPr/>
          </p:nvGrpSpPr>
          <p:grpSpPr>
            <a:xfrm>
              <a:off x="1868075" y="3224912"/>
              <a:ext cx="3603679" cy="2124242"/>
              <a:chOff x="-5567412" y="1209581"/>
              <a:chExt cx="3603679" cy="2124242"/>
            </a:xfrm>
          </p:grpSpPr>
          <p:sp>
            <p:nvSpPr>
              <p:cNvPr id="2" name="Прямоугольник: усеченные противолежащие углы 1">
                <a:extLst>
                  <a:ext uri="{FF2B5EF4-FFF2-40B4-BE49-F238E27FC236}">
                    <a16:creationId xmlns:a16="http://schemas.microsoft.com/office/drawing/2014/main" id="{3D709E97-85FC-405A-93FF-F2813A6355BC}"/>
                  </a:ext>
                </a:extLst>
              </p:cNvPr>
              <p:cNvSpPr/>
              <p:nvPr/>
            </p:nvSpPr>
            <p:spPr>
              <a:xfrm>
                <a:off x="-5564871" y="1209581"/>
                <a:ext cx="3462067" cy="653645"/>
              </a:xfrm>
              <a:prstGeom prst="snip2Diag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</a:rPr>
                  <a:t>План вебинара</a:t>
                </a:r>
              </a:p>
            </p:txBody>
          </p:sp>
          <p:sp>
            <p:nvSpPr>
              <p:cNvPr id="48" name="Прямоугольник: усеченные противолежащие углы 47">
                <a:extLst>
                  <a:ext uri="{FF2B5EF4-FFF2-40B4-BE49-F238E27FC236}">
                    <a16:creationId xmlns:a16="http://schemas.microsoft.com/office/drawing/2014/main" id="{787AE0CA-1E81-492F-8063-B05FA1A07E44}"/>
                  </a:ext>
                </a:extLst>
              </p:cNvPr>
              <p:cNvSpPr/>
              <p:nvPr/>
            </p:nvSpPr>
            <p:spPr>
              <a:xfrm>
                <a:off x="-5538458" y="1943380"/>
                <a:ext cx="3462067" cy="653646"/>
              </a:xfrm>
              <a:prstGeom prst="snip2DiagRect">
                <a:avLst/>
              </a:prstGeom>
              <a:solidFill>
                <a:srgbClr val="006FB9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dirty="0">
                    <a:solidFill>
                      <a:schemeClr val="bg1"/>
                    </a:solidFill>
                  </a:rPr>
                  <a:t>Презентация</a:t>
                </a:r>
                <a:r>
                  <a:rPr lang="ru-RU" dirty="0"/>
                  <a:t> </a:t>
                </a:r>
              </a:p>
            </p:txBody>
          </p:sp>
          <p:sp>
            <p:nvSpPr>
              <p:cNvPr id="53" name="Прямоугольник: усеченные противолежащие углы 52">
                <a:extLst>
                  <a:ext uri="{FF2B5EF4-FFF2-40B4-BE49-F238E27FC236}">
                    <a16:creationId xmlns:a16="http://schemas.microsoft.com/office/drawing/2014/main" id="{694E9795-95D9-4FFA-97D9-29B212D9761D}"/>
                  </a:ext>
                </a:extLst>
              </p:cNvPr>
              <p:cNvSpPr/>
              <p:nvPr/>
            </p:nvSpPr>
            <p:spPr>
              <a:xfrm>
                <a:off x="-5538458" y="2665813"/>
                <a:ext cx="3462067" cy="668010"/>
              </a:xfrm>
              <a:prstGeom prst="snip2Diag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DBB38-E441-4228-85A2-15FA51FD1B47}"/>
                  </a:ext>
                </a:extLst>
              </p:cNvPr>
              <p:cNvSpPr txBox="1"/>
              <p:nvPr/>
            </p:nvSpPr>
            <p:spPr>
              <a:xfrm>
                <a:off x="-5567412" y="2722819"/>
                <a:ext cx="360367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000" dirty="0"/>
                  <a:t>Кейсы и упражнения</a:t>
                </a:r>
              </a:p>
            </p:txBody>
          </p:sp>
        </p:grpSp>
      </p:grpSp>
      <p:sp>
        <p:nvSpPr>
          <p:cNvPr id="55" name="Title 1">
            <a:extLst>
              <a:ext uri="{FF2B5EF4-FFF2-40B4-BE49-F238E27FC236}">
                <a16:creationId xmlns:a16="http://schemas.microsoft.com/office/drawing/2014/main" id="{65EAE0F7-4C3F-4BE5-9FA3-4D368EE4548E}"/>
              </a:ext>
            </a:extLst>
          </p:cNvPr>
          <p:cNvSpPr txBox="1">
            <a:spLocks/>
          </p:cNvSpPr>
          <p:nvPr/>
        </p:nvSpPr>
        <p:spPr>
          <a:xfrm>
            <a:off x="2736875" y="575240"/>
            <a:ext cx="11565665" cy="2685780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x-none" sz="48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98B9CC8-E098-4ACD-9AA9-081A5C2A67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163" y="1938595"/>
            <a:ext cx="7847856" cy="4414419"/>
          </a:xfrm>
          <a:prstGeom prst="rect">
            <a:avLst/>
          </a:prstGeom>
          <a:ln w="38100">
            <a:solidFill>
              <a:srgbClr val="2C5D9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406105-F062-4895-89C0-DABCE04F81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831" y="4519520"/>
            <a:ext cx="7614824" cy="4283338"/>
          </a:xfrm>
          <a:prstGeom prst="rect">
            <a:avLst/>
          </a:prstGeom>
          <a:ln w="38100">
            <a:solidFill>
              <a:srgbClr val="2C5D9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956872" y="575240"/>
            <a:ext cx="47516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DIGITAL-</a:t>
            </a:r>
            <a:r>
              <a:rPr lang="ru-RU" sz="4800" dirty="0"/>
              <a:t>ПРОДУКТ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4712" y="79880"/>
            <a:ext cx="2176463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12018"/>
      </p:ext>
    </p:extLst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232819" y="1705118"/>
            <a:ext cx="14949035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C5D9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228D419-E043-4940-BFB1-827571FC25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8" r="2028" b="7061"/>
          <a:stretch/>
        </p:blipFill>
        <p:spPr>
          <a:xfrm>
            <a:off x="6469334" y="1945542"/>
            <a:ext cx="8105831" cy="397675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960E96C-2C7D-420E-B774-0E8CB8A15D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5" b="5479"/>
          <a:stretch/>
        </p:blipFill>
        <p:spPr>
          <a:xfrm>
            <a:off x="10351278" y="5371965"/>
            <a:ext cx="7363635" cy="3589171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667BB77-CD0A-4EBC-BE93-2C004FF308E0}"/>
              </a:ext>
            </a:extLst>
          </p:cNvPr>
          <p:cNvGrpSpPr/>
          <p:nvPr/>
        </p:nvGrpSpPr>
        <p:grpSpPr>
          <a:xfrm>
            <a:off x="1035452" y="1098497"/>
            <a:ext cx="4604272" cy="7704361"/>
            <a:chOff x="1035452" y="1098497"/>
            <a:chExt cx="4604272" cy="7704361"/>
          </a:xfrm>
        </p:grpSpPr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15E71DFA-1652-4F1A-806E-C3325575ACE9}"/>
                </a:ext>
              </a:extLst>
            </p:cNvPr>
            <p:cNvGrpSpPr/>
            <p:nvPr/>
          </p:nvGrpSpPr>
          <p:grpSpPr>
            <a:xfrm>
              <a:off x="1035452" y="1098497"/>
              <a:ext cx="4604272" cy="7704361"/>
              <a:chOff x="-4798144" y="1320484"/>
              <a:chExt cx="5539580" cy="7257864"/>
            </a:xfrm>
          </p:grpSpPr>
          <p:graphicFrame>
            <p:nvGraphicFramePr>
              <p:cNvPr id="49" name="Схема 48">
                <a:extLst>
                  <a:ext uri="{FF2B5EF4-FFF2-40B4-BE49-F238E27FC236}">
                    <a16:creationId xmlns:a16="http://schemas.microsoft.com/office/drawing/2014/main" id="{0C0BDCDF-C779-484A-BF0F-9F879973F4CB}"/>
                  </a:ext>
                </a:extLst>
              </p:cNvPr>
              <p:cNvGraphicFramePr/>
              <p:nvPr/>
            </p:nvGraphicFramePr>
            <p:xfrm>
              <a:off x="-4798144" y="1320484"/>
              <a:ext cx="5358592" cy="725786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5" r:lo="rId6" r:qs="rId7" r:cs="rId8"/>
              </a:graphicData>
            </a:graphic>
          </p:graphicFrame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E0E9F00-417F-4FFE-87A5-5D878A448408}"/>
                  </a:ext>
                </a:extLst>
              </p:cNvPr>
              <p:cNvSpPr txBox="1"/>
              <p:nvPr/>
            </p:nvSpPr>
            <p:spPr>
              <a:xfrm>
                <a:off x="-630403" y="2361542"/>
                <a:ext cx="1371839" cy="1371838"/>
              </a:xfrm>
              <a:prstGeom prst="rect">
                <a:avLst/>
              </a:prstGeom>
              <a:noFill/>
            </p:spPr>
            <p:txBody>
              <a:bodyPr wrap="none" lIns="0" tIns="0" rIns="0" bIns="54009" rtlCol="0">
                <a:noAutofit/>
              </a:bodyPr>
              <a:lstStyle/>
              <a:p>
                <a:pPr defTabSz="1371874" eaLnBrk="1" fontAlgn="auto" hangingPunct="1">
                  <a:lnSpc>
                    <a:spcPct val="80000"/>
                  </a:lnSpc>
                  <a:spcBef>
                    <a:spcPts val="450"/>
                  </a:spcBef>
                  <a:spcAft>
                    <a:spcPts val="0"/>
                  </a:spcAft>
                </a:pPr>
                <a:r>
                  <a:rPr lang="ru-RU" sz="6601" dirty="0">
                    <a:solidFill>
                      <a:srgbClr val="FFFFFF"/>
                    </a:solidFill>
                    <a:latin typeface="GPN_DIN Condensed"/>
                    <a:cs typeface="+mn-cs"/>
                    <a:sym typeface="Wingdings" panose="05000000000000000000" pitchFamily="2" charset="2"/>
                  </a:rPr>
                  <a:t></a:t>
                </a:r>
                <a:endParaRPr lang="ru-RU" sz="6601" dirty="0">
                  <a:solidFill>
                    <a:srgbClr val="FFFFFF"/>
                  </a:solidFill>
                  <a:latin typeface="GPN_DIN Condensed"/>
                  <a:cs typeface="+mn-cs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CD5BD8B4-1DB3-4B7E-94FA-FF8B64B2C459}"/>
                </a:ext>
              </a:extLst>
            </p:cNvPr>
            <p:cNvGrpSpPr/>
            <p:nvPr/>
          </p:nvGrpSpPr>
          <p:grpSpPr>
            <a:xfrm>
              <a:off x="1843346" y="3224912"/>
              <a:ext cx="3603679" cy="2124242"/>
              <a:chOff x="-5592141" y="1209581"/>
              <a:chExt cx="3603679" cy="2124242"/>
            </a:xfrm>
          </p:grpSpPr>
          <p:sp>
            <p:nvSpPr>
              <p:cNvPr id="30" name="Прямоугольник: усеченные противолежащие углы 29">
                <a:extLst>
                  <a:ext uri="{FF2B5EF4-FFF2-40B4-BE49-F238E27FC236}">
                    <a16:creationId xmlns:a16="http://schemas.microsoft.com/office/drawing/2014/main" id="{8D7CEB6F-EA4D-42B4-96E1-6A70212D8021}"/>
                  </a:ext>
                </a:extLst>
              </p:cNvPr>
              <p:cNvSpPr/>
              <p:nvPr/>
            </p:nvSpPr>
            <p:spPr>
              <a:xfrm>
                <a:off x="-5564871" y="1209581"/>
                <a:ext cx="3462067" cy="653645"/>
              </a:xfrm>
              <a:prstGeom prst="snip2Diag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</a:rPr>
                  <a:t>План вебинара</a:t>
                </a:r>
              </a:p>
            </p:txBody>
          </p:sp>
          <p:sp>
            <p:nvSpPr>
              <p:cNvPr id="31" name="Прямоугольник: усеченные противолежащие углы 30">
                <a:extLst>
                  <a:ext uri="{FF2B5EF4-FFF2-40B4-BE49-F238E27FC236}">
                    <a16:creationId xmlns:a16="http://schemas.microsoft.com/office/drawing/2014/main" id="{61027B69-8B27-4AA3-91AB-0DD30280265E}"/>
                  </a:ext>
                </a:extLst>
              </p:cNvPr>
              <p:cNvSpPr/>
              <p:nvPr/>
            </p:nvSpPr>
            <p:spPr>
              <a:xfrm>
                <a:off x="-5538458" y="1943380"/>
                <a:ext cx="3462067" cy="653646"/>
              </a:xfrm>
              <a:prstGeom prst="snip2Diag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dirty="0">
                    <a:solidFill>
                      <a:schemeClr val="tx1"/>
                    </a:solidFill>
                  </a:rPr>
                  <a:t>Презентация</a:t>
                </a:r>
                <a:r>
                  <a:rPr lang="ru-RU" dirty="0"/>
                  <a:t> </a:t>
                </a:r>
              </a:p>
            </p:txBody>
          </p:sp>
          <p:sp>
            <p:nvSpPr>
              <p:cNvPr id="47" name="Прямоугольник: усеченные противолежащие углы 46">
                <a:extLst>
                  <a:ext uri="{FF2B5EF4-FFF2-40B4-BE49-F238E27FC236}">
                    <a16:creationId xmlns:a16="http://schemas.microsoft.com/office/drawing/2014/main" id="{88CF159A-D608-490C-B886-71B9E3369985}"/>
                  </a:ext>
                </a:extLst>
              </p:cNvPr>
              <p:cNvSpPr/>
              <p:nvPr/>
            </p:nvSpPr>
            <p:spPr>
              <a:xfrm>
                <a:off x="-5538458" y="2665813"/>
                <a:ext cx="3462067" cy="668010"/>
              </a:xfrm>
              <a:prstGeom prst="snip2DiagRect">
                <a:avLst/>
              </a:prstGeom>
              <a:solidFill>
                <a:srgbClr val="006FB9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2A0AEE-2F32-4B7F-A24B-272D16B3295D}"/>
                  </a:ext>
                </a:extLst>
              </p:cNvPr>
              <p:cNvSpPr txBox="1"/>
              <p:nvPr/>
            </p:nvSpPr>
            <p:spPr>
              <a:xfrm>
                <a:off x="-5592141" y="2689860"/>
                <a:ext cx="360367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000" dirty="0">
                    <a:solidFill>
                      <a:schemeClr val="bg1"/>
                    </a:solidFill>
                  </a:rPr>
                  <a:t>Кейсы и упражнения</a:t>
                </a:r>
              </a:p>
            </p:txBody>
          </p:sp>
        </p:grp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D770E962-49EC-4C61-A0CD-692B58A634BD}"/>
              </a:ext>
            </a:extLst>
          </p:cNvPr>
          <p:cNvSpPr txBox="1">
            <a:spLocks/>
          </p:cNvSpPr>
          <p:nvPr/>
        </p:nvSpPr>
        <p:spPr>
          <a:xfrm>
            <a:off x="2736875" y="575240"/>
            <a:ext cx="11565665" cy="2685780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x-none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880891" y="90058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880891" y="57524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DIGITAL-</a:t>
            </a:r>
            <a:r>
              <a:rPr lang="ru-RU" sz="4800" dirty="0"/>
              <a:t>ПРОДУКТ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347" y="79880"/>
            <a:ext cx="2176463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184824"/>
      </p:ext>
    </p:extLst>
  </p:cSld>
  <p:clrMapOvr>
    <a:masterClrMapping/>
  </p:clrMapOvr>
  <p:transition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232819" y="1705117"/>
            <a:ext cx="14949035" cy="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B41A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0CCD938-3460-4B67-AD56-CA75DD08CA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3" t="17691" r="34886" b="10585"/>
          <a:stretch/>
        </p:blipFill>
        <p:spPr>
          <a:xfrm>
            <a:off x="11432945" y="1894105"/>
            <a:ext cx="4987841" cy="6828104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4824046-2A94-47EF-9679-6A5B0733EF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0" t="18889" r="7218" b="8935"/>
          <a:stretch/>
        </p:blipFill>
        <p:spPr>
          <a:xfrm>
            <a:off x="10075971" y="1880985"/>
            <a:ext cx="4658146" cy="6807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F7B7774-3884-4296-AA34-9492B00B31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17691" r="64900" b="10585"/>
          <a:stretch/>
        </p:blipFill>
        <p:spPr>
          <a:xfrm>
            <a:off x="6612918" y="1863226"/>
            <a:ext cx="4801432" cy="6828104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C76D928-FD73-45DE-A127-16DB6DCE57E9}"/>
              </a:ext>
            </a:extLst>
          </p:cNvPr>
          <p:cNvGrpSpPr/>
          <p:nvPr/>
        </p:nvGrpSpPr>
        <p:grpSpPr>
          <a:xfrm>
            <a:off x="776680" y="1716540"/>
            <a:ext cx="4498422" cy="7022511"/>
            <a:chOff x="776680" y="1716540"/>
            <a:chExt cx="5482637" cy="7257864"/>
          </a:xfrm>
        </p:grpSpPr>
        <p:graphicFrame>
          <p:nvGraphicFramePr>
            <p:cNvPr id="13" name="Схема 12">
              <a:extLst>
                <a:ext uri="{FF2B5EF4-FFF2-40B4-BE49-F238E27FC236}">
                  <a16:creationId xmlns:a16="http://schemas.microsoft.com/office/drawing/2014/main" id="{B87854C0-DE2B-4B4D-8E1C-734B31CC8D0E}"/>
                </a:ext>
              </a:extLst>
            </p:cNvPr>
            <p:cNvGraphicFramePr/>
            <p:nvPr/>
          </p:nvGraphicFramePr>
          <p:xfrm>
            <a:off x="776680" y="1716540"/>
            <a:ext cx="5358592" cy="72578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DA9026-8D94-4019-985D-2D720FBC0B87}"/>
                </a:ext>
              </a:extLst>
            </p:cNvPr>
            <p:cNvSpPr txBox="1"/>
            <p:nvPr/>
          </p:nvSpPr>
          <p:spPr>
            <a:xfrm>
              <a:off x="4887479" y="4296617"/>
              <a:ext cx="1371838" cy="1371838"/>
            </a:xfrm>
            <a:prstGeom prst="rect">
              <a:avLst/>
            </a:prstGeom>
            <a:noFill/>
          </p:spPr>
          <p:txBody>
            <a:bodyPr wrap="none" lIns="0" tIns="0" rIns="0" bIns="54009" rtlCol="0">
              <a:noAutofit/>
            </a:bodyPr>
            <a:lstStyle/>
            <a:p>
              <a:pPr defTabSz="1371874" eaLnBrk="1" fontAlgn="auto" hangingPunct="1">
                <a:lnSpc>
                  <a:spcPct val="80000"/>
                </a:lnSpc>
                <a:spcBef>
                  <a:spcPts val="450"/>
                </a:spcBef>
                <a:spcAft>
                  <a:spcPts val="0"/>
                </a:spcAft>
              </a:pPr>
              <a:r>
                <a:rPr lang="ru-RU" sz="6601" dirty="0">
                  <a:solidFill>
                    <a:srgbClr val="FFFFFF"/>
                  </a:solidFill>
                  <a:latin typeface="GPN_DIN Condensed"/>
                  <a:cs typeface="+mn-cs"/>
                  <a:sym typeface="Wingdings" panose="05000000000000000000" pitchFamily="2" charset="2"/>
                </a:rPr>
                <a:t></a:t>
              </a:r>
              <a:endParaRPr lang="ru-RU" sz="6601" dirty="0">
                <a:solidFill>
                  <a:srgbClr val="FFFFFF"/>
                </a:solidFill>
                <a:latin typeface="GPN_DIN Condensed"/>
                <a:cs typeface="+mn-cs"/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C6FD6C23-3543-4505-BFAB-311441816C8B}"/>
              </a:ext>
            </a:extLst>
          </p:cNvPr>
          <p:cNvSpPr txBox="1">
            <a:spLocks/>
          </p:cNvSpPr>
          <p:nvPr/>
        </p:nvSpPr>
        <p:spPr>
          <a:xfrm>
            <a:off x="2708196" y="806720"/>
            <a:ext cx="11565665" cy="2685780"/>
          </a:xfrm>
          <a:prstGeom prst="rect">
            <a:avLst/>
          </a:prstGeom>
        </p:spPr>
        <p:txBody>
          <a:bodyPr/>
          <a:lstStyle>
            <a:lvl1pPr algn="l" defTabSz="13718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DIGITAL-</a:t>
            </a:r>
            <a:r>
              <a:rPr lang="ru-RU" sz="4800" b="1" dirty="0"/>
              <a:t>ПРОДУКТ</a:t>
            </a:r>
            <a:endParaRPr lang="x-none" sz="4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905786-9437-3D45-0465-152F5041F59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211" t="26912" r="28873" b="29529"/>
          <a:stretch/>
        </p:blipFill>
        <p:spPr>
          <a:xfrm>
            <a:off x="16018076" y="185438"/>
            <a:ext cx="1784496" cy="1709433"/>
          </a:xfrm>
          <a:prstGeom prst="ellipse">
            <a:avLst/>
          </a:prstGeom>
          <a:ln w="63500" cap="rnd">
            <a:solidFill>
              <a:srgbClr val="C147B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91175071"/>
      </p:ext>
    </p:extLst>
  </p:cSld>
  <p:clrMapOvr>
    <a:masterClrMapping/>
  </p:clrMapOvr>
  <p:transition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DA1A7CD-E54C-4C81-9E2B-D0B586986EC2}"/>
              </a:ext>
            </a:extLst>
          </p:cNvPr>
          <p:cNvCxnSpPr/>
          <p:nvPr/>
        </p:nvCxnSpPr>
        <p:spPr bwMode="auto">
          <a:xfrm>
            <a:off x="2232819" y="1620664"/>
            <a:ext cx="1512168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BB41A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Номер слайда 1"/>
          <p:cNvSpPr txBox="1">
            <a:spLocks/>
          </p:cNvSpPr>
          <p:nvPr/>
        </p:nvSpPr>
        <p:spPr>
          <a:xfrm>
            <a:off x="13610083" y="9397528"/>
            <a:ext cx="4267941" cy="71514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168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63366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450501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26733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0841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4901001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5717835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6534668" algn="l" defTabSz="1633667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/>
            <a:endParaRPr lang="ru-RU" altLang="ru-RU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7906CB-D714-40BE-AC18-BAE5C99C715D}"/>
              </a:ext>
            </a:extLst>
          </p:cNvPr>
          <p:cNvSpPr txBox="1"/>
          <p:nvPr/>
        </p:nvSpPr>
        <p:spPr>
          <a:xfrm>
            <a:off x="5406653" y="4262235"/>
            <a:ext cx="1371838" cy="1371838"/>
          </a:xfrm>
          <a:prstGeom prst="rect">
            <a:avLst/>
          </a:prstGeom>
          <a:noFill/>
        </p:spPr>
        <p:txBody>
          <a:bodyPr wrap="none" lIns="0" tIns="0" rIns="0" bIns="54009" rtlCol="0">
            <a:noAutofit/>
          </a:bodyPr>
          <a:lstStyle/>
          <a:p>
            <a:pPr defTabSz="1371874" eaLnBrk="1" fontAlgn="auto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</a:pPr>
            <a:r>
              <a:rPr lang="ru-RU" sz="6601" dirty="0">
                <a:solidFill>
                  <a:srgbClr val="FFFFFF"/>
                </a:solidFill>
                <a:latin typeface="GPN_DIN Condensed"/>
                <a:cs typeface="+mn-cs"/>
                <a:sym typeface="Wingdings" panose="05000000000000000000" pitchFamily="2" charset="2"/>
              </a:rPr>
              <a:t></a:t>
            </a:r>
            <a:endParaRPr lang="ru-RU" sz="6601" dirty="0">
              <a:solidFill>
                <a:srgbClr val="FFFFFF"/>
              </a:solidFill>
              <a:latin typeface="GPN_DIN Condensed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131E0C-8222-4E92-BB8D-7FF3A29CFAEF}"/>
              </a:ext>
            </a:extLst>
          </p:cNvPr>
          <p:cNvSpPr txBox="1"/>
          <p:nvPr/>
        </p:nvSpPr>
        <p:spPr>
          <a:xfrm>
            <a:off x="4463805" y="4469404"/>
            <a:ext cx="1125573" cy="1327353"/>
          </a:xfrm>
          <a:prstGeom prst="rect">
            <a:avLst/>
          </a:prstGeom>
          <a:noFill/>
        </p:spPr>
        <p:txBody>
          <a:bodyPr wrap="none" lIns="0" tIns="0" rIns="0" bIns="54009" rtlCol="0">
            <a:noAutofit/>
          </a:bodyPr>
          <a:lstStyle/>
          <a:p>
            <a:pPr defTabSz="1371874" eaLnBrk="1" fontAlgn="auto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</a:pPr>
            <a:r>
              <a:rPr lang="ru-RU" sz="6601" dirty="0">
                <a:solidFill>
                  <a:srgbClr val="FFFFFF"/>
                </a:solidFill>
                <a:latin typeface="GPN_DIN Condensed"/>
                <a:cs typeface="+mn-cs"/>
                <a:sym typeface="Wingdings" panose="05000000000000000000" pitchFamily="2" charset="2"/>
              </a:rPr>
              <a:t></a:t>
            </a:r>
            <a:endParaRPr lang="ru-RU" sz="6601" dirty="0">
              <a:solidFill>
                <a:srgbClr val="FFFFFF"/>
              </a:solidFill>
              <a:latin typeface="GPN_DIN Condensed"/>
              <a:cs typeface="+mn-cs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76D5D66-4AB2-472A-814B-3C4819D9C1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63419"/>
              </p:ext>
            </p:extLst>
          </p:nvPr>
        </p:nvGraphicFramePr>
        <p:xfrm>
          <a:off x="2232819" y="2196728"/>
          <a:ext cx="7992888" cy="6264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4F55E7-3452-DF9D-DBD6-514AA95617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211" t="26912" r="28873" b="29529"/>
          <a:stretch/>
        </p:blipFill>
        <p:spPr>
          <a:xfrm>
            <a:off x="16058356" y="287018"/>
            <a:ext cx="1784496" cy="1709433"/>
          </a:xfrm>
          <a:prstGeom prst="ellipse">
            <a:avLst/>
          </a:prstGeom>
          <a:ln w="63500" cap="rnd">
            <a:solidFill>
              <a:srgbClr val="C147B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C52E92-5BFB-4B39-9032-C843346C2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9763" y="2092653"/>
            <a:ext cx="6877697" cy="64728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4465698"/>
      </p:ext>
    </p:extLst>
  </p:cSld>
  <p:clrMapOvr>
    <a:masterClrMapping/>
  </p:clrMapOvr>
  <p:transition>
    <p:pull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016795" y="1620664"/>
            <a:ext cx="1533770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755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237735" y="2640099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ВЕБИНАР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1851" y="3918675"/>
            <a:ext cx="3952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ОЦЕНКА </a:t>
            </a:r>
          </a:p>
          <a:p>
            <a:r>
              <a:rPr lang="ru-RU" sz="4400" dirty="0">
                <a:solidFill>
                  <a:schemeClr val="bg1"/>
                </a:solidFill>
              </a:rPr>
              <a:t>ЗНАНИЙ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AE21BE-610E-4779-98C3-A30705585CD5}"/>
              </a:ext>
            </a:extLst>
          </p:cNvPr>
          <p:cNvSpPr txBox="1"/>
          <p:nvPr/>
        </p:nvSpPr>
        <p:spPr>
          <a:xfrm>
            <a:off x="5396860" y="2849035"/>
            <a:ext cx="1371838" cy="1371838"/>
          </a:xfrm>
          <a:prstGeom prst="rect">
            <a:avLst/>
          </a:prstGeom>
          <a:noFill/>
        </p:spPr>
        <p:txBody>
          <a:bodyPr wrap="none" lIns="0" tIns="0" rIns="0" bIns="54009" rtlCol="0">
            <a:noAutofit/>
          </a:bodyPr>
          <a:lstStyle/>
          <a:p>
            <a:pPr defTabSz="1371874" eaLnBrk="1" fontAlgn="auto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</a:pPr>
            <a:r>
              <a:rPr lang="ru-RU" sz="6601" dirty="0">
                <a:solidFill>
                  <a:srgbClr val="FFFFFF"/>
                </a:solidFill>
                <a:latin typeface="GPN_DIN Condensed"/>
                <a:cs typeface="+mn-cs"/>
                <a:sym typeface="Wingdings" panose="05000000000000000000" pitchFamily="2" charset="2"/>
              </a:rPr>
              <a:t></a:t>
            </a:r>
            <a:endParaRPr lang="ru-RU" sz="6601" dirty="0">
              <a:solidFill>
                <a:srgbClr val="FFFFFF"/>
              </a:solidFill>
              <a:latin typeface="GPN_DIN Condensed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8903" y="1904566"/>
            <a:ext cx="9406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755B"/>
                </a:solidFill>
                <a:latin typeface="Arial Black" pitchFamily="34" charset="0"/>
              </a:rPr>
              <a:t>НАСТОЛЬНАЯ ИГРА «ЭТО ВСЕ Я ДОЛЖЕН ЗНАТЬ?»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5515" y="3727550"/>
            <a:ext cx="18780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91" y="6373192"/>
            <a:ext cx="18780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095" y="5179510"/>
            <a:ext cx="17684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4DFEBBA5-A199-4C57-98AB-18B8E07EA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885304"/>
              </p:ext>
            </p:extLst>
          </p:nvPr>
        </p:nvGraphicFramePr>
        <p:xfrm>
          <a:off x="1028314" y="2052711"/>
          <a:ext cx="5358592" cy="6565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27" y="5179509"/>
            <a:ext cx="17684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61834653"/>
              </p:ext>
            </p:extLst>
          </p:nvPr>
        </p:nvGraphicFramePr>
        <p:xfrm>
          <a:off x="7273380" y="3276847"/>
          <a:ext cx="9433048" cy="555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04572" y="681141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DIGITAL-</a:t>
            </a:r>
            <a:r>
              <a:rPr lang="ru-RU" sz="4800" dirty="0"/>
              <a:t>ПРОДУКТ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2331" y="231495"/>
            <a:ext cx="2189163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64204"/>
      </p:ext>
    </p:extLst>
  </p:cSld>
  <p:clrMapOvr>
    <a:masterClrMapping/>
  </p:clrMapOvr>
  <p:transition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 bwMode="auto">
          <a:xfrm>
            <a:off x="2016795" y="1620664"/>
            <a:ext cx="1533770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755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492566E-15A2-4DA1-A6A4-3D7CE55E9E06}"/>
              </a:ext>
            </a:extLst>
          </p:cNvPr>
          <p:cNvSpPr txBox="1"/>
          <p:nvPr/>
        </p:nvSpPr>
        <p:spPr>
          <a:xfrm>
            <a:off x="6867737" y="2812137"/>
            <a:ext cx="1371838" cy="1371838"/>
          </a:xfrm>
          <a:prstGeom prst="rect">
            <a:avLst/>
          </a:prstGeom>
          <a:noFill/>
        </p:spPr>
        <p:txBody>
          <a:bodyPr wrap="none" lIns="0" tIns="0" rIns="0" bIns="54009" rtlCol="0">
            <a:noAutofit/>
          </a:bodyPr>
          <a:lstStyle/>
          <a:p>
            <a:pPr defTabSz="1371874" eaLnBrk="1" fontAlgn="auto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</a:pPr>
            <a:r>
              <a:rPr lang="ru-RU" sz="6601" dirty="0">
                <a:solidFill>
                  <a:srgbClr val="FFFFFF"/>
                </a:solidFill>
                <a:latin typeface="GPN_DIN Condensed"/>
                <a:cs typeface="+mn-cs"/>
                <a:sym typeface="Wingdings" panose="05000000000000000000" pitchFamily="2" charset="2"/>
              </a:rPr>
              <a:t></a:t>
            </a:r>
            <a:endParaRPr lang="ru-RU" sz="6601" dirty="0">
              <a:solidFill>
                <a:srgbClr val="FFFFFF"/>
              </a:solidFill>
              <a:latin typeface="GPN_DIN Condensed"/>
              <a:cs typeface="+mn-cs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91" y="6373192"/>
            <a:ext cx="18780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095" y="5179510"/>
            <a:ext cx="17684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27" y="5179509"/>
            <a:ext cx="17684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t="3252" r="1876" b="9124"/>
          <a:stretch/>
        </p:blipFill>
        <p:spPr>
          <a:xfrm rot="16200000">
            <a:off x="6234646" y="-1287661"/>
            <a:ext cx="6902002" cy="1310545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9917" y="178691"/>
            <a:ext cx="2189163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591357"/>
      </p:ext>
    </p:extLst>
  </p:cSld>
  <p:clrMapOvr>
    <a:masterClrMapping/>
  </p:clrMapOvr>
  <p:transition>
    <p:pull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 bwMode="auto">
          <a:xfrm>
            <a:off x="2331507" y="1260624"/>
            <a:ext cx="1480696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755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87096B7-0492-468C-B3B9-36C1337BE3B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" b="20254"/>
          <a:stretch/>
        </p:blipFill>
        <p:spPr bwMode="auto">
          <a:xfrm>
            <a:off x="5905227" y="2281284"/>
            <a:ext cx="11233248" cy="639235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1086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738B347-6597-4E19-A37F-D7E20C5E2A41}"/>
              </a:ext>
            </a:extLst>
          </p:cNvPr>
          <p:cNvGrpSpPr/>
          <p:nvPr/>
        </p:nvGrpSpPr>
        <p:grpSpPr>
          <a:xfrm>
            <a:off x="1166532" y="1400456"/>
            <a:ext cx="4567671" cy="7022511"/>
            <a:chOff x="776680" y="1716540"/>
            <a:chExt cx="5567037" cy="7257864"/>
          </a:xfrm>
        </p:grpSpPr>
        <p:graphicFrame>
          <p:nvGraphicFramePr>
            <p:cNvPr id="27" name="Схема 26">
              <a:extLst>
                <a:ext uri="{FF2B5EF4-FFF2-40B4-BE49-F238E27FC236}">
                  <a16:creationId xmlns:a16="http://schemas.microsoft.com/office/drawing/2014/main" id="{3328C811-67C6-49C4-84B6-E3E40EEA0A0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62197178"/>
                </p:ext>
              </p:extLst>
            </p:nvPr>
          </p:nvGraphicFramePr>
          <p:xfrm>
            <a:off x="776680" y="1716540"/>
            <a:ext cx="5358592" cy="72578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6179255-4D6D-48BA-B6A3-4D36A7A7DA8C}"/>
                </a:ext>
              </a:extLst>
            </p:cNvPr>
            <p:cNvSpPr txBox="1"/>
            <p:nvPr/>
          </p:nvSpPr>
          <p:spPr>
            <a:xfrm>
              <a:off x="4971878" y="7153618"/>
              <a:ext cx="1371839" cy="1371838"/>
            </a:xfrm>
            <a:prstGeom prst="rect">
              <a:avLst/>
            </a:prstGeom>
            <a:noFill/>
          </p:spPr>
          <p:txBody>
            <a:bodyPr wrap="none" lIns="0" tIns="0" rIns="0" bIns="54009" rtlCol="0">
              <a:noAutofit/>
            </a:bodyPr>
            <a:lstStyle/>
            <a:p>
              <a:pPr defTabSz="1371874" eaLnBrk="1" fontAlgn="auto" hangingPunct="1">
                <a:lnSpc>
                  <a:spcPct val="80000"/>
                </a:lnSpc>
                <a:spcBef>
                  <a:spcPts val="450"/>
                </a:spcBef>
                <a:spcAft>
                  <a:spcPts val="0"/>
                </a:spcAft>
              </a:pPr>
              <a:r>
                <a:rPr lang="ru-RU" sz="6601" dirty="0">
                  <a:solidFill>
                    <a:srgbClr val="FFFFFF"/>
                  </a:solidFill>
                  <a:latin typeface="GPN_DIN Condensed"/>
                  <a:cs typeface="+mn-cs"/>
                  <a:sym typeface="Wingdings" panose="05000000000000000000" pitchFamily="2" charset="2"/>
                </a:rPr>
                <a:t></a:t>
              </a:r>
              <a:endParaRPr lang="ru-RU" sz="6601" dirty="0">
                <a:solidFill>
                  <a:srgbClr val="FFFFFF"/>
                </a:solidFill>
                <a:latin typeface="GPN_DIN Condensed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5EA4B33-A2D1-4B64-B639-C22EAD65ECBE}"/>
              </a:ext>
            </a:extLst>
          </p:cNvPr>
          <p:cNvSpPr txBox="1"/>
          <p:nvPr/>
        </p:nvSpPr>
        <p:spPr>
          <a:xfrm>
            <a:off x="2666244" y="489349"/>
            <a:ext cx="11216595" cy="69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874">
              <a:lnSpc>
                <a:spcPct val="80000"/>
              </a:lnSpc>
            </a:pPr>
            <a:r>
              <a:rPr lang="en-US" sz="4800" b="1" cap="all" dirty="0">
                <a:latin typeface="+mj-lt"/>
              </a:rPr>
              <a:t>DIGITAL-</a:t>
            </a:r>
            <a:r>
              <a:rPr lang="ru-RU" sz="4800" b="1" cap="all" dirty="0">
                <a:latin typeface="+mj-lt"/>
              </a:rPr>
              <a:t>ПРОДУКТ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940" y="180504"/>
            <a:ext cx="2189163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606146"/>
      </p:ext>
    </p:extLst>
  </p:cSld>
  <p:clrMapOvr>
    <a:masterClrMapping/>
  </p:clrMapOvr>
  <p:transition>
    <p:pull dir="r"/>
  </p:transition>
</p:sld>
</file>

<file path=ppt/theme/theme1.xml><?xml version="1.0" encoding="utf-8"?>
<a:theme xmlns:a="http://schemas.openxmlformats.org/drawingml/2006/main" name="powerpointbase.com-1080">
  <a:themeElements>
    <a:clrScheme name="Custom 3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E3BCA"/>
      </a:accent1>
      <a:accent2>
        <a:srgbClr val="02148E"/>
      </a:accent2>
      <a:accent3>
        <a:srgbClr val="A5A5A5"/>
      </a:accent3>
      <a:accent4>
        <a:srgbClr val="FE594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powerpointbase.com-1080</Template>
  <TotalTime>23039</TotalTime>
  <Words>289</Words>
  <Application>Microsoft Office PowerPoint</Application>
  <PresentationFormat>Произвольный</PresentationFormat>
  <Paragraphs>105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GPN_DIN Condensed</vt:lpstr>
      <vt:lpstr>Wingdings</vt:lpstr>
      <vt:lpstr>powerpointbase.com-1080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Sea</dc:creator>
  <cp:lastModifiedBy>Шайгатдарова Алсу</cp:lastModifiedBy>
  <cp:revision>633</cp:revision>
  <cp:lastPrinted>2018-06-08T07:51:14Z</cp:lastPrinted>
  <dcterms:created xsi:type="dcterms:W3CDTF">2016-11-15T18:26:58Z</dcterms:created>
  <dcterms:modified xsi:type="dcterms:W3CDTF">2023-11-28T18:34:17Z</dcterms:modified>
</cp:coreProperties>
</file>