
<file path=[Content_Types].xml><?xml version="1.0" encoding="utf-8"?>
<Types xmlns="http://schemas.openxmlformats.org/package/2006/content-types">
  <Default Extension="png" ContentType="image/png"/>
  <Default Extension="jpeg" ContentType="image/jpeg"/>
  <Default Extension="xml" ContentType="application/xml"/>
  <Default Extension="rels" ContentType="application/vnd.openxmlformats-package.relationships+xml"/>
  <Default Extension="xlsx" ContentType="application/vnd.openxmlformats-officedocument.spreadsheetml.sheet"/>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bleStyles.xml" ContentType="application/vnd.openxmlformats-officedocument.presentationml.tableStyl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presentation.xml" ContentType="application/vnd.openxmlformats-officedocument.presentationml.presentation.main+xml"/>
  <Override PartName="/docProps/core.xml" ContentType="application/vnd.openxmlformats-package.core-properties+xml"/>
  <Override PartName="/docProps/app.xml" ContentType="application/vnd.openxmlformats-officedocument.extended-properties+xml"/>
  <Override PartName="/ppt/presProps.xml" ContentType="application/vnd.openxmlformats-officedocument.presentationml.presProps+xml"/>
  <Override PartName="/ppt/viewProps.xml" ContentType="application/vnd.openxmlformats-officedocument.presentationml.view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Types>
</file>

<file path=_rels/.rels><?xml version="1.0" encoding="UTF-8"?>
<Relationships xmlns="http://schemas.openxmlformats.org/package/2006/relationships"><Relationship Id="rId1" Type="http://schemas.openxmlformats.org/officeDocument/2006/relationships/officeDocument" Target="ppt/presentation.xml"></Relationship><Relationship Id="rId2" Type="http://schemas.openxmlformats.org/package/2006/relationships/metadata/core-properties" Target="docProps/core.xml"></Relationship><Relationship Id="rId3" Type="http://schemas.openxmlformats.org/officeDocument/2006/relationships/extended-properties" Target="docProps/app.xml"></Relationship></Relationships>
</file>

<file path=ppt/presentation.xml><?xml version="1.0" encoding="utf-8"?>
<p:presentation xmlns:p="http://schemas.openxmlformats.org/presentationml/2006/main" xmlns:a="http://schemas.openxmlformats.org/drawingml/2006/main" xmlns:c="http://schemas.openxmlformats.org/drawingml/2006/chart" xmlns:cs="http://schemas.microsoft.com/office/drawing/2012/chartStyle" xmlns:ns1="http://schemas.openxmlformats.org/officeDocument/2006/extended-properties" xmlns:r="http://schemas.openxmlformats.org/officeDocument/2006/relationships" xmlns:vt="http://schemas.openxmlformats.org/officeDocument/2006/docPropsVTypes" xmlns:p14="http://schemas.microsoft.com/office/powerpoint/2010/main" embedTrueTypeFonts="1" saveSubsetFonts="1">
  <p:sldMasterIdLst>
    <p:sldMasterId id="2147483665" r:id="rId20"/>
  </p:sldMasterIdLst>
  <p:notesMasterIdLst>
    <p:notesMasterId r:id="rId22"/>
  </p:notesMasterIdLst>
  <p:sldIdLst>
    <p:sldId id="256" r:id="rId24"/>
    <p:sldId id="257" r:id="rId25"/>
    <p:sldId id="258" r:id="rId26"/>
    <p:sldId id="259" r:id="rId27"/>
    <p:sldId id="260" r:id="rId28"/>
    <p:sldId id="261" r:id="rId29"/>
    <p:sldId id="262" r:id="rId30"/>
    <p:sldId id="263" r:id="rId31"/>
  </p:sldIdLst>
  <p:sldSz cx="9144000" cy="5143500"/>
  <p:notesSz cx="9144000" cy="5143500"/>
  <p:defaultTextStyle>
    <a:defPPr>
      <a:defRPr lang="en-US"/>
    </a:defPPr>
    <a:lvl1pPr algn="l" lvl="0" marL="0" rtl="false">
      <a:defRPr dirty="0" lang="en-US" sz="1800">
        <a:solidFill>
          <a:schemeClr val="tx1"/>
        </a:solidFill>
        <a:latin typeface="+mn-lt"/>
      </a:defRPr>
    </a:lvl1pPr>
    <a:lvl2pPr algn="l" lvl="1" marL="457200" rtl="false">
      <a:defRPr dirty="0" lang="en-US" sz="1800">
        <a:solidFill>
          <a:schemeClr val="tx1"/>
        </a:solidFill>
        <a:latin typeface="+mn-lt"/>
      </a:defRPr>
    </a:lvl2pPr>
    <a:lvl3pPr algn="l" lvl="2" marL="914400" rtl="false">
      <a:defRPr dirty="0" lang="en-US" sz="1800">
        <a:solidFill>
          <a:schemeClr val="tx1"/>
        </a:solidFill>
        <a:latin typeface="+mn-lt"/>
      </a:defRPr>
    </a:lvl3pPr>
    <a:lvl4pPr algn="l" lvl="3" marL="1371600" rtl="false">
      <a:defRPr dirty="0" lang="en-US" sz="1800">
        <a:solidFill>
          <a:schemeClr val="tx1"/>
        </a:solidFill>
        <a:latin typeface="+mn-lt"/>
      </a:defRPr>
    </a:lvl4pPr>
    <a:lvl5pPr algn="l" lvl="4" marL="1828800" rtl="false">
      <a:defRPr dirty="0" lang="en-US" sz="1800">
        <a:solidFill>
          <a:schemeClr val="tx1"/>
        </a:solidFill>
        <a:latin typeface="+mn-lt"/>
      </a:defRPr>
    </a:lvl5pPr>
    <a:lvl6pPr algn="l" lvl="5" marL="2286000" rtl="false">
      <a:defRPr dirty="0" lang="en-US" sz="1800">
        <a:solidFill>
          <a:schemeClr val="tx1"/>
        </a:solidFill>
        <a:latin typeface="+mn-lt"/>
      </a:defRPr>
    </a:lvl6pPr>
    <a:lvl7pPr algn="l" lvl="6" marL="2743200" rtl="false">
      <a:defRPr dirty="0" lang="en-US" sz="1800">
        <a:solidFill>
          <a:schemeClr val="tx1"/>
        </a:solidFill>
        <a:latin typeface="+mn-lt"/>
      </a:defRPr>
    </a:lvl7pPr>
    <a:lvl8pPr algn="l" lvl="7" marL="3200400" rtl="false">
      <a:defRPr dirty="0" lang="en-US" sz="1800">
        <a:solidFill>
          <a:schemeClr val="tx1"/>
        </a:solidFill>
        <a:latin typeface="+mn-lt"/>
      </a:defRPr>
    </a:lvl8pPr>
    <a:lvl9pPr algn="l" lvl="8" marL="3657600" rtl="false">
      <a:defRPr dirty="0" lang="en-US" sz="1800">
        <a:solidFill>
          <a:schemeClr val="tx1"/>
        </a:solidFill>
        <a:latin typeface="+mn-lt"/>
      </a:defRPr>
    </a:lvl9pPr>
  </p:defaultTextStyle>
  <p:embeddedFontLst>
    <p:embeddedFont>
      <p:font typeface="Lato" panose="" pitchFamily="-795412271" charset="-1515495625">
        <p:regular r:id="rId2"/>
        <p:bold r:id="rId3"/>
      </p:font>
    </p:embeddedFont>
    <p:embeddedFont>
      <p:font typeface="Arvo" panose="" pitchFamily="655404" charset="2097184">
        <p:bold r:id="rId4"/>
      </p:font>
    </p:embeddedFont>
    <p:embeddedFont>
      <p:font typeface="Averia Serif Libre" panose="" pitchFamily="0" charset="0">
        <p:regular r:id="rId5"/>
        <p:bold r:id="rId6"/>
      </p:font>
    </p:embeddedFont>
    <p:embeddedFont>
      <p:font typeface="Bree Serif" panose="" pitchFamily="-1265691190" charset="1204061654">
        <p:regular r:id="rId7"/>
        <p:bold r:id="rId8"/>
      </p:font>
    </p:embeddedFont>
  </p:embeddedFontLst>
  <p:extLst>
    <p:ext uri="{EFAFB233-063F-42B5-8137-9DF3F51BA10A}">
      <p15:sldGuideLst xmlns:p15="http://schemas.microsoft.com/office/powerpoint/2012/main">
        <p15:guide id="0" orient="horz" pos="2159" userDrawn="1">
          <p15:clr>
            <a:srgbClr val="A4A3A4"/>
          </p15:clr>
        </p15:guide>
        <p15:guide id="1" pos="2879" userDrawn="1">
          <p15:clr>
            <a:srgbClr val="A4A3A4"/>
          </p15:clr>
        </p15:guide>
      </p15:sldGuideLst>
    </p:ext>
  </p:extLst>
</p:presentation>
</file>

<file path=ppt/presProps.xml><?xml version="1.0" encoding="utf-8"?>
<p:presentationPr xmlns:p="http://schemas.openxmlformats.org/presentationml/2006/main" xmlns:a="http://schemas.openxmlformats.org/drawingml/2006/main" xmlns:c="http://schemas.openxmlformats.org/drawingml/2006/chart" xmlns:cs="http://schemas.microsoft.com/office/drawing/2012/chartStyle" xmlns:ns1="http://schemas.openxmlformats.org/officeDocument/2006/extended-properties" xmlns:r="http://schemas.openxmlformats.org/officeDocument/2006/relationships" xmlns:vt="http://schemas.openxmlformats.org/officeDocument/2006/docPropsVTypes">
  <p:showPr>
    <p:present/>
    <p:sldAll/>
    <p:penClr>
      <a:srgbClr val="ff0000"/>
    </p:penClr>
    <p:extLst>
      <p:ext uri="{EC167BDD-8182-4AB7-AECC-EB403E3ABB37}">
        <p14:laserClr xmlns:p14="http://schemas.microsoft.com/office/powerpoint/2010/main">
          <a:srgbClr val="ff0000"/>
        </p14:laserClr>
      </p:ext>
    </p:extLst>
  </p:showPr>
</p:presentationPr>
</file>

<file path=ppt/tableStyles.xml><?xml version="1.0" encoding="utf-8"?>
<a:tblStyleLst xmlns:a="http://schemas.openxmlformats.org/drawingml/2006/main" xmlns:c="http://schemas.openxmlformats.org/drawingml/2006/chart" xmlns:cs="http://schemas.microsoft.com/office/drawing/2012/chartStyle" xmlns:ns1="http://schemas.openxmlformats.org/officeDocument/2006/extended-properties" xmlns:p="http://schemas.openxmlformats.org/presentationml/2006/main" xmlns:r="http://schemas.openxmlformats.org/officeDocument/2006/relationships" xmlns:vt="http://schemas.openxmlformats.org/officeDocument/2006/docPropsVTypes" def="{5C22544A-7EE6-4342-B048-85BDC9FD1C3A}"/>
</file>

<file path=ppt/viewProps.xml><?xml version="1.0" encoding="utf-8"?>
<p:viewPr xmlns:p="http://schemas.openxmlformats.org/presentationml/2006/main" xmlns:a="http://schemas.openxmlformats.org/drawingml/2006/main" xmlns:c="http://schemas.openxmlformats.org/drawingml/2006/chart" xmlns:cs="http://schemas.microsoft.com/office/drawing/2012/chartStyle" xmlns:ns1="http://schemas.openxmlformats.org/officeDocument/2006/extended-properties" xmlns:r="http://schemas.openxmlformats.org/officeDocument/2006/relationships" xmlns:vt="http://schemas.openxmlformats.org/officeDocument/2006/docPropsVTypes" lastView="sldView">
  <p:normalViewPr showOutlineIcons="false">
    <p:restoredLeft sz="15620"/>
    <p:restoredTop sz="94660"/>
  </p:normalViewPr>
  <p:slideViewPr>
    <p:cSldViewPr snapToGrid="1" snapToObjects="1">
      <p:cViewPr varScale="true">
        <p:scale>
          <a:sx d="100" n="73"/>
          <a:sy d="100" n="73"/>
        </p:scale>
        <p:origin x="-1110" y="-102"/>
      </p:cViewPr>
      <p:guideLst>
        <p:guide orient="horz" pos="2159"/>
        <p:guide pos="2879"/>
      </p:guideLst>
    </p:cSldViewPr>
  </p:slideViewPr>
  <p:notesTextViewPr>
    <p:cViewPr>
      <p:scale>
        <a:sx d="100" n="100"/>
        <a:sy d="100" n="100"/>
      </p:scale>
      <p:origin x="0" y="0"/>
    </p:cViewPr>
  </p:notesTextViewPr>
  <p:gridSpacing cx="78028800" cy="78028800"/>
</p:viewPr>
</file>

<file path=ppt/_rels/presentation.xml.rels><?xml version="1.0" encoding="UTF-8"?>
<Relationships xmlns="http://schemas.openxmlformats.org/package/2006/relationships"><Relationship Id="rId1" Type="http://schemas.openxmlformats.org/officeDocument/2006/relationships/tableStyles" Target="tableStyles.xml"></Relationship><Relationship Id="rId2" Type="http://schemas.openxmlformats.org/officeDocument/2006/relationships/font" Target="fonts/font1.fntdata"></Relationship><Relationship Id="rId3" Type="http://schemas.openxmlformats.org/officeDocument/2006/relationships/font" Target="fonts/font2.fntdata"></Relationship><Relationship Id="rId4" Type="http://schemas.openxmlformats.org/officeDocument/2006/relationships/font" Target="fonts/font3.fntdata"></Relationship><Relationship Id="rId5" Type="http://schemas.openxmlformats.org/officeDocument/2006/relationships/font" Target="fonts/font4.fntdata"></Relationship><Relationship Id="rId6" Type="http://schemas.openxmlformats.org/officeDocument/2006/relationships/font" Target="fonts/font5.fntdata"></Relationship><Relationship Id="rId7" Type="http://schemas.openxmlformats.org/officeDocument/2006/relationships/font" Target="fonts/font6.fntdata"></Relationship><Relationship Id="rId8" Type="http://schemas.openxmlformats.org/officeDocument/2006/relationships/font" Target="fonts/font7.fntdata"></Relationship><Relationship Id="rId20" Type="http://schemas.openxmlformats.org/officeDocument/2006/relationships/slideMaster" Target="slideMasters/slideMaster1.xml"></Relationship><Relationship Id="rId21" Type="http://schemas.openxmlformats.org/officeDocument/2006/relationships/theme" Target="theme/theme1.xml"></Relationship><Relationship Id="rId22" Type="http://schemas.openxmlformats.org/officeDocument/2006/relationships/notesMaster" Target="notesMasters/notesMaster1.xml"></Relationship><Relationship Id="rId24" Type="http://schemas.openxmlformats.org/officeDocument/2006/relationships/slide" Target="slides/slide1.xml"></Relationship><Relationship Id="rId25" Type="http://schemas.openxmlformats.org/officeDocument/2006/relationships/slide" Target="slides/slide2.xml"></Relationship><Relationship Id="rId26" Type="http://schemas.openxmlformats.org/officeDocument/2006/relationships/slide" Target="slides/slide3.xml"></Relationship><Relationship Id="rId27" Type="http://schemas.openxmlformats.org/officeDocument/2006/relationships/slide" Target="slides/slide4.xml"></Relationship><Relationship Id="rId28" Type="http://schemas.openxmlformats.org/officeDocument/2006/relationships/slide" Target="slides/slide5.xml"></Relationship><Relationship Id="rId29" Type="http://schemas.openxmlformats.org/officeDocument/2006/relationships/slide" Target="slides/slide6.xml"></Relationship><Relationship Id="rId30" Type="http://schemas.openxmlformats.org/officeDocument/2006/relationships/slide" Target="slides/slide7.xml"></Relationship><Relationship Id="rId31" Type="http://schemas.openxmlformats.org/officeDocument/2006/relationships/slide" Target="slides/slide8.xml"></Relationship><Relationship Id="rId32" Type="http://schemas.openxmlformats.org/officeDocument/2006/relationships/viewProps" Target="viewProps.xml"></Relationship><Relationship Id="rId33" Type="http://schemas.openxmlformats.org/officeDocument/2006/relationships/presProps" Target="presProps.xml"></Relationship></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Relationships>
</file>

<file path=ppt/notesMasters/notesMaster1.xml><?xml version="1.0" encoding="utf-8"?>
<p:notesMaster xmlns:p="http://schemas.openxmlformats.org/presentationml/2006/main" xmlns:a="http://schemas.openxmlformats.org/drawing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sz="quarter" type="hdr"/>
          </p:nvPr>
        </p:nvSpPr>
        <p:spPr>
          <a:xfrm>
            <a:off x="0" y="0"/>
            <a:ext cx="2971800" cy="458788"/>
          </a:xfrm>
          <a:prstGeom prst="rect">
            <a:avLst/>
          </a:prstGeom>
        </p:spPr>
        <p:txBody>
          <a:bodyPr bIns="45720" lIns="91440" rIns="91440" rtlCol="0" tIns="45720" vert="horz"/>
          <a:lstStyle>
            <a:lvl1pPr algn="l">
              <a:defRPr sz="1200"/>
            </a:lvl1pPr>
          </a:lstStyle>
          <a:p>
            <a:endParaRPr lang="en-US"/>
          </a:p>
        </p:txBody>
      </p:sp>
      <p:sp>
        <p:nvSpPr>
          <p:cNvPr id="3" name="Date Placeholder 2"/>
          <p:cNvSpPr>
            <a:spLocks noGrp="1"/>
          </p:cNvSpPr>
          <p:nvPr>
            <p:ph idx="1" type="dt"/>
          </p:nvPr>
        </p:nvSpPr>
        <p:spPr>
          <a:xfrm>
            <a:off x="3884613" y="0"/>
            <a:ext cx="2971800" cy="458788"/>
          </a:xfrm>
          <a:prstGeom prst="rect">
            <a:avLst/>
          </a:prstGeom>
        </p:spPr>
        <p:txBody>
          <a:bodyPr bIns="45720" lIns="91440" rIns="91440" rtlCol="0" tIns="45720" vert="horz"/>
          <a:lstStyle>
            <a:lvl1pPr algn="r">
              <a:defRPr sz="1200"/>
            </a:lvl1pPr>
          </a:lstStyle>
          <a:p>
            <a:fld id="{44B65459-4C01-9248-BDAA-F28591FAF6F5}" type="datetimeFigureOut">
              <a:rPr lang="en-US" smtClean="0"/>
              <a:t>4/4/17</a:t>
            </a:fld>
            <a:endParaRPr lang="en-US"/>
          </a:p>
        </p:txBody>
      </p:sp>
      <p:sp>
        <p:nvSpPr>
          <p:cNvPr id="4" name="Slide Image Placeholder 3"/>
          <p:cNvSpPr>
            <a:spLocks noChangeAspect="1" noGrp="1" noRot="1"/>
          </p:cNvSpPr>
          <p:nvPr>
            <p:ph idx="2" type="sldImg"/>
          </p:nvPr>
        </p:nvSpPr>
        <p:spPr>
          <a:xfrm>
            <a:off x="685800" y="1143000"/>
            <a:ext cx="5486400" cy="3086100"/>
          </a:xfrm>
          <a:prstGeom prst="rect">
            <a:avLst/>
          </a:prstGeom>
          <a:noFill/>
          <a:ln w="12700">
            <a:solidFill>
              <a:prstClr val="black"/>
            </a:solidFill>
          </a:ln>
        </p:spPr>
        <p:txBody>
          <a:bodyPr anchor="ctr" bIns="45720" lIns="91440" rIns="91440" rtlCol="0" tIns="45720" vert="horz"/>
          <a:lstStyle/>
          <a:p>
            <a:endParaRPr lang="en-US"/>
          </a:p>
        </p:txBody>
      </p:sp>
      <p:sp>
        <p:nvSpPr>
          <p:cNvPr id="5" name="Notes Placeholder 4"/>
          <p:cNvSpPr>
            <a:spLocks noGrp="1"/>
          </p:cNvSpPr>
          <p:nvPr>
            <p:ph idx="3" sz="quarter" type="body"/>
          </p:nvPr>
        </p:nvSpPr>
        <p:spPr>
          <a:xfrm>
            <a:off x="685800" y="4400550"/>
            <a:ext cx="5486400" cy="3600450"/>
          </a:xfrm>
          <a:prstGeom prst="rect">
            <a:avLst/>
          </a:prstGeom>
        </p:spPr>
        <p:txBody>
          <a:bodyPr bIns="45720" lIns="91440" rIns="91440" rtlCol="0" tIns="45720"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idx="4" sz="quarter" type="ftr"/>
          </p:nvPr>
        </p:nvSpPr>
        <p:spPr>
          <a:xfrm>
            <a:off x="0" y="8685213"/>
            <a:ext cx="2971800" cy="458787"/>
          </a:xfrm>
          <a:prstGeom prst="rect">
            <a:avLst/>
          </a:prstGeom>
        </p:spPr>
        <p:txBody>
          <a:bodyPr anchor="b" bIns="45720" lIns="91440" rIns="91440" rtlCol="0" tIns="45720" vert="horz"/>
          <a:lstStyle>
            <a:lvl1pPr algn="l">
              <a:defRPr sz="1200"/>
            </a:lvl1pPr>
          </a:lstStyle>
          <a:p>
            <a:endParaRPr lang="en-US"/>
          </a:p>
        </p:txBody>
      </p:sp>
      <p:sp>
        <p:nvSpPr>
          <p:cNvPr id="7" name="Slide Number Placeholder 6"/>
          <p:cNvSpPr>
            <a:spLocks noGrp="1"/>
          </p:cNvSpPr>
          <p:nvPr>
            <p:ph idx="5" sz="quarter" type="sldNum"/>
          </p:nvPr>
        </p:nvSpPr>
        <p:spPr>
          <a:xfrm>
            <a:off x="3884613" y="8685213"/>
            <a:ext cx="2971800" cy="458787"/>
          </a:xfrm>
          <a:prstGeom prst="rect">
            <a:avLst/>
          </a:prstGeom>
        </p:spPr>
        <p:txBody>
          <a:bodyPr anchor="b" bIns="45720" lIns="91440" rIns="91440" rtlCol="0" tIns="45720" vert="horz"/>
          <a:lstStyle>
            <a:lvl1pPr algn="r">
              <a:defRPr sz="1200"/>
            </a:lvl1pPr>
          </a:lstStyle>
          <a:p>
            <a:fld id="{69327042-6B61-B148-8485-8BBBFAA13D24}" type="slidenum">
              <a:rPr lang="en-US" smtClean="0"/>
              <a:t>‹#›</a:t>
            </a:fld>
            <a:endParaRPr lang="en-US"/>
          </a:p>
        </p:txBody>
      </p:sp>
    </p:spTree>
    <p:extLst>
      <p:ext uri="{BB962C8B-B14F-4D97-AF65-F5344CB8AC3E}">
        <p14:creationId xmlns:p14="http://schemas.microsoft.com/office/powerpoint/2010/main" val="1080321138"/>
      </p:ext>
    </p:extLst>
  </p:cSld>
  <p:clrMap accent1="accent1" accent2="accent2" accent3="accent3" accent4="accent4" accent5="accent5" accent6="accent6" bg1="lt1" bg2="lt2" folHlink="folHlink" hlink="hlink" tx1="dk1" tx2="dk2"/>
  <p:notesStyle>
    <a:lvl1pPr algn="l" defTabSz="914400" eaLnBrk="1" hangingPunct="1" latinLnBrk="0" marL="0" rtl="0">
      <a:defRPr kern="1200" sz="1200">
        <a:solidFill>
          <a:schemeClr val="tx1"/>
        </a:solidFill>
        <a:latin typeface="+mn-lt"/>
        <a:ea typeface="+mn-ea"/>
        <a:cs typeface="+mn-cs"/>
      </a:defRPr>
    </a:lvl1pPr>
    <a:lvl2pPr algn="l" defTabSz="914400" eaLnBrk="1" hangingPunct="1" latinLnBrk="0" marL="457200" rtl="0">
      <a:defRPr kern="1200" sz="1200">
        <a:solidFill>
          <a:schemeClr val="tx1"/>
        </a:solidFill>
        <a:latin typeface="+mn-lt"/>
        <a:ea typeface="+mn-ea"/>
        <a:cs typeface="+mn-cs"/>
      </a:defRPr>
    </a:lvl2pPr>
    <a:lvl3pPr algn="l" defTabSz="914400" eaLnBrk="1" hangingPunct="1" latinLnBrk="0" marL="914400" rtl="0">
      <a:defRPr kern="1200" sz="1200">
        <a:solidFill>
          <a:schemeClr val="tx1"/>
        </a:solidFill>
        <a:latin typeface="+mn-lt"/>
        <a:ea typeface="+mn-ea"/>
        <a:cs typeface="+mn-cs"/>
      </a:defRPr>
    </a:lvl3pPr>
    <a:lvl4pPr algn="l" defTabSz="914400" eaLnBrk="1" hangingPunct="1" latinLnBrk="0" marL="1371600" rtl="0">
      <a:defRPr kern="1200" sz="1200">
        <a:solidFill>
          <a:schemeClr val="tx1"/>
        </a:solidFill>
        <a:latin typeface="+mn-lt"/>
        <a:ea typeface="+mn-ea"/>
        <a:cs typeface="+mn-cs"/>
      </a:defRPr>
    </a:lvl4pPr>
    <a:lvl5pPr algn="l" defTabSz="914400" eaLnBrk="1" hangingPunct="1" latinLnBrk="0" marL="1828800" rtl="0">
      <a:defRPr kern="1200" sz="1200">
        <a:solidFill>
          <a:schemeClr val="tx1"/>
        </a:solidFill>
        <a:latin typeface="+mn-lt"/>
        <a:ea typeface="+mn-ea"/>
        <a:cs typeface="+mn-cs"/>
      </a:defRPr>
    </a:lvl5pPr>
    <a:lvl6pPr algn="l" defTabSz="914400" eaLnBrk="1" hangingPunct="1" latinLnBrk="0" marL="2286000" rtl="0">
      <a:defRPr kern="1200" sz="1200">
        <a:solidFill>
          <a:schemeClr val="tx1"/>
        </a:solidFill>
        <a:latin typeface="+mn-lt"/>
        <a:ea typeface="+mn-ea"/>
        <a:cs typeface="+mn-cs"/>
      </a:defRPr>
    </a:lvl6pPr>
    <a:lvl7pPr algn="l" defTabSz="914400" eaLnBrk="1" hangingPunct="1" latinLnBrk="0" marL="2743200" rtl="0">
      <a:defRPr kern="1200" sz="1200">
        <a:solidFill>
          <a:schemeClr val="tx1"/>
        </a:solidFill>
        <a:latin typeface="+mn-lt"/>
        <a:ea typeface="+mn-ea"/>
        <a:cs typeface="+mn-cs"/>
      </a:defRPr>
    </a:lvl7pPr>
    <a:lvl8pPr algn="l" defTabSz="914400" eaLnBrk="1" hangingPunct="1" latinLnBrk="0" marL="3200400" rtl="0">
      <a:defRPr kern="1200" sz="1200">
        <a:solidFill>
          <a:schemeClr val="tx1"/>
        </a:solidFill>
        <a:latin typeface="+mn-lt"/>
        <a:ea typeface="+mn-ea"/>
        <a:cs typeface="+mn-cs"/>
      </a:defRPr>
    </a:lvl8pPr>
    <a:lvl9pPr algn="l" defTabSz="914400" eaLnBrk="1" hangingPunct="1" latinLnBrk="0" marL="3657600" rtl="0">
      <a:defRPr kern="1200" sz="1200">
        <a:solidFill>
          <a:schemeClr val="tx1"/>
        </a:solidFill>
        <a:latin typeface="+mn-lt"/>
        <a:ea typeface="+mn-ea"/>
        <a:cs typeface="+mn-cs"/>
      </a:defRPr>
    </a:lvl9pPr>
  </p:notesStyle>
</p:notesMaster>
<!-- $Id$ -->
</file>

<file path=ppt/slideLayouts/_rels/slideLayout1.xml.rels><?xml version="1.0" encoding="UTF-8" standalone="no"?><Relationships xmlns="http://schemas.openxmlformats.org/package/2006/relationships"><Relationship Id="rId2" Target="../media/image5.png" Type="http://schemas.openxmlformats.org/officeDocument/2006/relationships/image"/><Relationship Id="rId3" Target="../media/image4.png" Type="http://schemas.openxmlformats.org/officeDocument/2006/relationships/image"/><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2" Target="../media/image4.png" Type="http://schemas.openxmlformats.org/officeDocument/2006/relationships/image"/><Relationship Id="rId3" Target="../media/image6.png" Type="http://schemas.openxmlformats.org/officeDocument/2006/relationships/image"/><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2" Target="../media/image4.png" Type="http://schemas.openxmlformats.org/officeDocument/2006/relationships/image"/><Relationship Id="rId3" Target="../media/image6.png" Type="http://schemas.openxmlformats.org/officeDocument/2006/relationships/image"/><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2" Target="../media/image2.png" Type="http://schemas.openxmlformats.org/officeDocument/2006/relationships/image"/><Relationship Id="rId3" Target="../media/image3.png" Type="http://schemas.openxmlformats.org/officeDocument/2006/relationships/image"/><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2" Target="../media/image3.png" Type="http://schemas.openxmlformats.org/officeDocument/2006/relationships/image"/><Relationship Id="rId3" Target="../media/image2.png" Type="http://schemas.openxmlformats.org/officeDocument/2006/relationships/image"/><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2" Target="../tags/tag1.xml" Type="http://schemas.openxmlformats.org/officeDocument/2006/relationships/tags"/><Relationship Id="rId3" Target="../media/image5.png" Type="http://schemas.openxmlformats.org/officeDocument/2006/relationships/image"/><Relationship Id="rId4" Target="../media/image4.png" Type="http://schemas.openxmlformats.org/officeDocument/2006/relationships/image"/><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2" Target="../media/image4.png" Type="http://schemas.openxmlformats.org/officeDocument/2006/relationships/image"/><Relationship Id="rId3" Target="../media/image5.png" Type="http://schemas.openxmlformats.org/officeDocument/2006/relationships/image"/><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2" Target="../media/image3.png" Type="http://schemas.openxmlformats.org/officeDocument/2006/relationships/image"/><Relationship Id="rId3" Target="../media/image2.png" Type="http://schemas.openxmlformats.org/officeDocument/2006/relationships/image"/><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2" Target="../media/image3.png" Type="http://schemas.openxmlformats.org/officeDocument/2006/relationships/image"/><Relationship Id="rId3" Target="../media/image4.png" Type="http://schemas.openxmlformats.org/officeDocument/2006/relationships/image"/><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2" Target="../media/image4.png" Type="http://schemas.openxmlformats.org/officeDocument/2006/relationships/image"/><Relationship Id="rId3" Target="../media/image3.png" Type="http://schemas.openxmlformats.org/officeDocument/2006/relationships/image"/><Relationship Id="rId4" Target="../tags/tag2.xml" Type="http://schemas.openxmlformats.org/officeDocument/2006/relationships/tag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2" Target="../media/image4.png" Type="http://schemas.openxmlformats.org/officeDocument/2006/relationships/image"/><Relationship Id="rId3" Target="../media/image3.png" Type="http://schemas.openxmlformats.org/officeDocument/2006/relationships/image"/><Relationship Id="rId4" Target="../tags/tag3.xml" Type="http://schemas.openxmlformats.org/officeDocument/2006/relationships/tags"/><Relationship Id="rId1" Target="../slideMasters/slideMaster1.xml" Type="http://schemas.openxmlformats.org/officeDocument/2006/relationships/slideMaster"/></Relationships>
</file>

<file path=ppt/slideLayouts/slideLayout1.xml><?xml version="1.0" encoding="utf-8"?>
<p:sldLayout xmlns:p="http://schemas.openxmlformats.org/presentationml/2006/main" xmlns:a="http://schemas.openxmlformats.org/drawingml/2006/main" xmlns:c="http://schemas.openxmlformats.org/drawingml/2006/chart" xmlns:cs="http://schemas.microsoft.com/office/drawing/2012/chartStyle" xmlns:ns1="http://schemas.openxmlformats.org/officeDocument/2006/extended-properties" xmlns:r="http://schemas.openxmlformats.org/officeDocument/2006/relationships" xmlns:vt="http://schemas.openxmlformats.org/officeDocument/2006/docPropsVTypes" preserve="1" showMasterSp="true" type="title">
  <p:cSld name="Title Slide">
    <p:spTree>
      <p:nvGrpSpPr>
        <p:cNvPr id="1" name=""/>
        <p:cNvGrpSpPr/>
        <p:nvPr/>
      </p:nvGrpSpPr>
      <p:grpSpPr>
        <a:xfrm>
          <a:off x="0" y="0"/>
          <a:ext cx="0" cy="0"/>
          <a:chOff x="0" y="0"/>
          <a:chExt cx="0" cy="0"/>
        </a:xfrm>
      </p:grpSpPr>
      <p:sp>
        <p:nvSpPr>
          <p:cNvPr id="2" name="Title 1">
            <a:extLst>
              <a:ext uri="{6D8AB0C5-1E5F-423D-B70E-6EC1F450D3AE}">
                <a16:creationId xmlns:a16="http://schemas.microsoft.com/office/drawing/2010/main" id="{98E0C13C-6E49-43B9-8AB4-E30D328CEEC9}"/>
              </a:ext>
            </a:extLst>
          </p:cNvPr>
          <p:cNvSpPr>
            <a:spLocks noGrp="true"/>
          </p:cNvSpPr>
          <p:nvPr>
            <p:ph type="title"/>
          </p:nvPr>
        </p:nvSpPr>
        <p:spPr>
          <a:xfrm rot="0">
            <a:off x="1381125" y="1969352"/>
            <a:ext cx="6381750" cy="776702"/>
          </a:xfrm>
          <a:prstGeom prst="rect">
            <a:avLst/>
          </a:prstGeom>
        </p:spPr>
        <p:txBody>
          <a:bodyPr anchor="b" rtlCol="0"/>
          <a:lstStyle>
            <a:lvl1pPr algn="ctr" lvl="0">
              <a:defRPr dirty="0" lang="en-US" sz="4400"/>
            </a:lvl1pPr>
          </a:lstStyle>
          <a:p>
            <a:pPr/>
            <a:r>
              <a:rPr dirty="0" lang="en-US"/>
              <a:t>Click to edit Master title style</a:t>
            </a:r>
            <a:endParaRPr dirty="0" lang="en-US"/>
          </a:p>
        </p:txBody>
      </p:sp>
      <p:sp>
        <p:nvSpPr>
          <p:cNvPr id="3" name="Subtitle 2">
            <a:extLst>
              <a:ext uri="{93681189-6CF7-4DB4-B6EB-89C7C506222F}">
                <a16:creationId xmlns:a16="http://schemas.microsoft.com/office/drawing/2010/main" id="{74FB207C-9908-4ED2-BD5E-1E623CD76B27}"/>
              </a:ext>
            </a:extLst>
          </p:cNvPr>
          <p:cNvSpPr>
            <a:spLocks noGrp="true"/>
          </p:cNvSpPr>
          <p:nvPr>
            <p:ph idx="1" type="subTitle"/>
          </p:nvPr>
        </p:nvSpPr>
        <p:spPr>
          <a:xfrm rot="0">
            <a:off x="1381125" y="2792377"/>
            <a:ext cx="6381750" cy="476250"/>
          </a:xfrm>
          <a:prstGeom prst="rect">
            <a:avLst/>
          </a:prstGeom>
        </p:spPr>
        <p:txBody>
          <a:bodyPr anchor="t" lIns="91440" rtlCol="0">
            <a:noAutofit/>
          </a:bodyPr>
          <a:lstStyle>
            <a:lvl1pPr algn="ctr" indent="0" lvl="0" marL="0">
              <a:buNone/>
            </a:lvl1pPr>
            <a:lvl2pPr lvl="1"/>
            <a:lvl3pPr lvl="2"/>
            <a:lvl4pPr lvl="3"/>
            <a:lvl5pPr lvl="4"/>
            <a:lvl6pPr lvl="5"/>
            <a:lvl7pPr lvl="6"/>
            <a:lvl8pPr lvl="7"/>
            <a:lvl9pPr lvl="8"/>
          </a:lstStyle>
          <a:p>
            <a:pPr/>
            <a:r>
              <a:rPr dirty="0" lang="en-US"/>
              <a:t>Click to edit Master subtitle style</a:t>
            </a:r>
            <a:endParaRPr dirty="0" lang="en-US"/>
          </a:p>
        </p:txBody>
      </p:sp>
      <p:sp>
        <p:nvSpPr>
          <p:cNvPr id="4" name="Slide Number Placeholder 5">
            <a:extLst>
              <a:ext uri="{209A47B2-6940-40B0-9A68-D4C76B904655}">
                <a16:creationId xmlns:a16="http://schemas.microsoft.com/office/drawing/2010/main" id="{7FCCE070-ABBE-40EA-BDB9-B96BA1EDAD52}"/>
              </a:ext>
            </a:extLst>
          </p:cNvPr>
          <p:cNvSpPr>
            <a:spLocks noGrp="true"/>
          </p:cNvSpPr>
          <p:nvPr>
            <p:ph idx="12" sz="quarter" type="sldNum"/>
          </p:nvPr>
        </p:nvSpPr>
        <p:spPr/>
        <p:txBody>
          <a:bodyPr rtlCol="0"/>
          <a:lstStyle>
            <a:lvl1pPr lvl="0"/>
          </a:lstStyle>
          <a:p>
            <a:pPr/>
            <a:r>
              <a:rPr dirty="0" lang="en-US"/>
              <a:t>&lt;#&gt;</a:t>
            </a:r>
            <a:endParaRPr dirty="0" lang="en-US"/>
          </a:p>
        </p:txBody>
      </p:sp>
      <p:sp>
        <p:nvSpPr>
          <p:cNvPr id="5" name="Footer Placeholder 4">
            <a:extLst>
              <a:ext uri="{ACED1827-EA60-41C2-8F90-39381C19B63D}">
                <a16:creationId xmlns:a16="http://schemas.microsoft.com/office/drawing/2010/main" id="{7B904B21-AD7E-4CB9-8974-97338C67B30C}"/>
              </a:ext>
            </a:extLst>
          </p:cNvPr>
          <p:cNvSpPr>
            <a:spLocks noGrp="true"/>
          </p:cNvSpPr>
          <p:nvPr>
            <p:ph idx="11" sz="quarter" type="ftr"/>
          </p:nvPr>
        </p:nvSpPr>
        <p:spPr/>
        <p:txBody>
          <a:bodyPr rtlCol="0"/>
          <a:lstStyle>
            <a:lvl1pPr lvl="0"/>
          </a:lstStyle>
          <a:p>
            <a:pPr/>
            <a:r>
              <a:rPr dirty="0" lang="en-US"/>
              <a:t>Footer</a:t>
            </a:r>
            <a:endParaRPr dirty="0" lang="en-US"/>
          </a:p>
        </p:txBody>
      </p:sp>
      <p:sp>
        <p:nvSpPr>
          <p:cNvPr id="6" name="Date Placeholder 3">
            <a:extLst>
              <a:ext uri="{14AD7146-B39D-4B89-9658-72685AB6E33F}">
                <a16:creationId xmlns:a16="http://schemas.microsoft.com/office/drawing/2010/main" id="{3AE3A906-2017-468F-8234-4D6024946469}"/>
              </a:ext>
            </a:extLst>
          </p:cNvPr>
          <p:cNvSpPr>
            <a:spLocks noGrp="true"/>
          </p:cNvSpPr>
          <p:nvPr>
            <p:ph idx="10" sz="half" type="dt"/>
          </p:nvPr>
        </p:nvSpPr>
        <p:spPr/>
        <p:txBody>
          <a:bodyPr rtlCol="0"/>
          <a:lstStyle>
            <a:lvl1pPr lvl="0"/>
          </a:lstStyle>
          <a:p>
            <a:pPr/>
            <a:r>
              <a:rPr dirty="0" lang="en-US"/>
              <a:t>Date</a:t>
            </a:r>
            <a:endParaRPr dirty="0" lang="en-US"/>
          </a:p>
        </p:txBody>
      </p:sp>
      <p:pic>
        <p:nvPicPr>
          <p:cNvPr id="7" name="">
            <a:extLst>
              <a:ext uri="{2F369539-F08F-416C-BDD1-62BB162DE2D0}">
                <a16:creationId xmlns:a16="http://schemas.microsoft.com/office/drawing/2010/main" id="{573C464A-C152-4658-8D7D-6218F9EF0396}"/>
              </a:ext>
            </a:extLst>
          </p:cNvPr>
          <p:cNvPicPr>
            <a:picLocks noChangeAspect="true"/>
          </p:cNvPicPr>
          <p:nvPr/>
        </p:nvPicPr>
        <p:blipFill>
          <a:blip r:embed="rId2"/>
          <a:stretch>
            <a:fillRect/>
          </a:stretch>
        </p:blipFill>
        <p:spPr>
          <a:xfrm flipH="false" flipV="false" rot="0">
            <a:off x="8285721" y="2479919"/>
            <a:ext cx="1136208" cy="2793863"/>
          </a:xfrm>
          <a:prstGeom prst="rect">
            <a:avLst/>
          </a:prstGeom>
          <a:noFill/>
        </p:spPr>
      </p:pic>
      <p:pic>
        <p:nvPicPr>
          <p:cNvPr id="8" name="">
            <a:extLst>
              <a:ext uri="{B484AAD7-F2ED-4340-8CCD-64912E1AB69B}">
                <a16:creationId xmlns:a16="http://schemas.microsoft.com/office/drawing/2010/main" id="{27228855-3109-4867-9D2D-C3FA3B184801}"/>
              </a:ext>
            </a:extLst>
          </p:cNvPr>
          <p:cNvPicPr>
            <a:picLocks noChangeAspect="false"/>
          </p:cNvPicPr>
          <p:nvPr/>
        </p:nvPicPr>
        <p:blipFill>
          <a:blip r:embed="rId3"/>
          <a:stretch>
            <a:fillRect/>
          </a:stretch>
        </p:blipFill>
        <p:spPr>
          <a:xfrm flipH="false" flipV="false" rot="0">
            <a:off x="141732" y="95230"/>
            <a:ext cx="213540" cy="1601571"/>
          </a:xfrm>
          <a:prstGeom prst="rect">
            <a:avLst/>
          </a:prstGeom>
          <a:noFill/>
        </p:spPr>
      </p:pic>
    </p:spTree>
    <p:extLst>
      <p:ext uri="{4D2EA24A-0385-413D-8086-5E743F732452}">
        <p14:creationId xmlns:p14="http://schemas.microsoft.com/office/powerpoint/2010/main" val="1757845190994"/>
      </p:ext>
    </p:extLst>
  </p:cSld>
  <p:clrMapOvr>
    <a:masterClrMapping/>
  </p:clrMapOvr>
</p:sldLayout>
</file>

<file path=ppt/slideLayouts/slideLayout2.xml><?xml version="1.0" encoding="utf-8"?>
<p:sldLayout xmlns:p="http://schemas.openxmlformats.org/presentationml/2006/main" xmlns:a="http://schemas.openxmlformats.org/drawingml/2006/main" xmlns:c="http://schemas.openxmlformats.org/drawingml/2006/chart" xmlns:cs="http://schemas.microsoft.com/office/drawing/2012/chartStyle" xmlns:ns1="http://schemas.openxmlformats.org/officeDocument/2006/extended-properties" xmlns:r="http://schemas.openxmlformats.org/officeDocument/2006/relationships" xmlns:vt="http://schemas.openxmlformats.org/officeDocument/2006/docPropsVTypes" preserve="1" type="obj">
  <p:cSld name="Title and Content">
    <p:spTree>
      <p:nvGrpSpPr>
        <p:cNvPr id="1" name=""/>
        <p:cNvGrpSpPr/>
        <p:nvPr/>
      </p:nvGrpSpPr>
      <p:grpSpPr>
        <a:xfrm>
          <a:off x="0" y="0"/>
          <a:ext cx="0" cy="0"/>
          <a:chOff x="0" y="0"/>
          <a:chExt cx="0" cy="0"/>
        </a:xfrm>
      </p:grpSpPr>
      <p:sp>
        <p:nvSpPr>
          <p:cNvPr id="2" name="Title 7">
            <a:extLst>
              <a:ext uri="{45C634AC-2597-4A19-9728-C25D90D67507}">
                <a16:creationId xmlns:a16="http://schemas.microsoft.com/office/drawing/2010/main" id="{7463D91C-28B8-47CB-B9A2-BD2E14ED1A1C}"/>
              </a:ext>
            </a:extLst>
          </p:cNvPr>
          <p:cNvSpPr>
            <a:spLocks noGrp="true"/>
          </p:cNvSpPr>
          <p:nvPr>
            <p:ph type="title"/>
          </p:nvPr>
        </p:nvSpPr>
        <p:spPr>
          <a:xfrm rot="0">
            <a:off x="762000" y="588887"/>
            <a:ext cx="7620000" cy="571500"/>
          </a:xfrm>
        </p:spPr>
        <p:txBody>
          <a:bodyPr rtlCol="0"/>
          <a:lstStyle>
            <a:lvl1pPr lvl="0"/>
          </a:lstStyle>
          <a:p>
            <a:pPr/>
            <a:r>
              <a:rPr dirty="0" lang="en-US"/>
              <a:t>Click to edit Master title style</a:t>
            </a:r>
            <a:endParaRPr dirty="0" lang="en-US"/>
          </a:p>
        </p:txBody>
      </p:sp>
      <p:sp>
        <p:nvSpPr>
          <p:cNvPr id="3" name="Content Placeholder 2">
            <a:extLst>
              <a:ext uri="{A03FC264-DB58-45D8-8E2F-CEB165FDFDCB}">
                <a16:creationId xmlns:a16="http://schemas.microsoft.com/office/drawing/2010/main" id="{E79B8124-EA3D-400E-A8C1-1106D08A68C7}"/>
              </a:ext>
            </a:extLst>
          </p:cNvPr>
          <p:cNvSpPr>
            <a:spLocks noGrp="true"/>
          </p:cNvSpPr>
          <p:nvPr>
            <p:ph idx="1"/>
          </p:nvPr>
        </p:nvSpPr>
        <p:spPr>
          <a:xfrm rot="0">
            <a:off x="762000" y="1300164"/>
            <a:ext cx="7620000" cy="3048000"/>
          </a:xfrm>
        </p:spPr>
        <p:txBody>
          <a:bodyPr anchor="t" rtlCol="0">
            <a:noAutofit/>
          </a:bodyPr>
          <a:lstStyle>
            <a:lvl1pPr lvl="0"/>
            <a:lvl2pPr lvl="1"/>
            <a:lvl3pPr lvl="2"/>
            <a:lvl4pPr lvl="3"/>
            <a:lvl5pPr lvl="4"/>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endParaRPr dirty="0" lang="en-US"/>
          </a:p>
        </p:txBody>
      </p:sp>
      <p:sp>
        <p:nvSpPr>
          <p:cNvPr id="4" name="Slide Number Placeholder 4">
            <a:extLst>
              <a:ext uri="{8D872AAB-AB77-4D19-8541-45CD72F2C086}">
                <a16:creationId xmlns:a16="http://schemas.microsoft.com/office/drawing/2010/main" id="{1B04F449-D7F3-48CB-944C-04F24866BDBB}"/>
              </a:ext>
            </a:extLst>
          </p:cNvPr>
          <p:cNvSpPr>
            <a:spLocks noGrp="true"/>
          </p:cNvSpPr>
          <p:nvPr>
            <p:ph idx="12" sz="quarter" type="sldNum"/>
          </p:nvPr>
        </p:nvSpPr>
        <p:spPr/>
        <p:txBody>
          <a:bodyPr rtlCol="0"/>
          <a:lstStyle/>
          <a:p>
            <a:pPr/>
            <a:r>
              <a:rPr dirty="0" lang="en-US"/>
              <a:t>&lt;#&gt;</a:t>
            </a:r>
            <a:endParaRPr dirty="0" lang="en-US"/>
          </a:p>
        </p:txBody>
      </p:sp>
      <p:sp>
        <p:nvSpPr>
          <p:cNvPr id="5" name="Footer Placeholder 3">
            <a:extLst>
              <a:ext uri="{CE3293E0-0FCF-4516-8228-AAF967C3CED4}">
                <a16:creationId xmlns:a16="http://schemas.microsoft.com/office/drawing/2010/main" id="{9F53FDBE-AD9A-44D7-BB4B-05CE651BC26D}"/>
              </a:ext>
            </a:extLst>
          </p:cNvPr>
          <p:cNvSpPr>
            <a:spLocks noGrp="true"/>
          </p:cNvSpPr>
          <p:nvPr>
            <p:ph idx="11" sz="quarter" type="ftr"/>
          </p:nvPr>
        </p:nvSpPr>
        <p:spPr/>
        <p:txBody>
          <a:bodyPr rtlCol="0"/>
          <a:lstStyle/>
          <a:p>
            <a:pPr/>
            <a:r>
              <a:rPr dirty="0" lang="en-US"/>
              <a:t>Footer</a:t>
            </a:r>
            <a:endParaRPr dirty="0" lang="en-US"/>
          </a:p>
        </p:txBody>
      </p:sp>
      <p:sp>
        <p:nvSpPr>
          <p:cNvPr id="6" name="Date Placeholder 1">
            <a:extLst>
              <a:ext uri="{A3FD53B5-A9E8-447A-870D-0131E5257B1E}">
                <a16:creationId xmlns:a16="http://schemas.microsoft.com/office/drawing/2010/main" id="{BB4871A9-EB5E-42B0-9B6C-2309CA1EC20A}"/>
              </a:ext>
            </a:extLst>
          </p:cNvPr>
          <p:cNvSpPr>
            <a:spLocks noGrp="true"/>
          </p:cNvSpPr>
          <p:nvPr>
            <p:ph idx="10" sz="half" type="dt"/>
          </p:nvPr>
        </p:nvSpPr>
        <p:spPr/>
        <p:txBody>
          <a:bodyPr rtlCol="0"/>
          <a:lstStyle/>
          <a:p>
            <a:pPr/>
            <a:r>
              <a:rPr dirty="0" lang="en-US"/>
              <a:t>Date</a:t>
            </a:r>
            <a:endParaRPr dirty="0" lang="en-US"/>
          </a:p>
        </p:txBody>
      </p:sp>
      <p:pic>
        <p:nvPicPr>
          <p:cNvPr id="7" name="">
            <a:extLst>
              <a:ext uri="{54AF1247-16EB-40D7-A238-F5CA0C85A7CC}">
                <a16:creationId xmlns:a16="http://schemas.microsoft.com/office/drawing/2010/main" id="{726F3E35-29AC-4F78-B14D-4E92BFBE360E}"/>
              </a:ext>
            </a:extLst>
          </p:cNvPr>
          <p:cNvPicPr>
            <a:picLocks noChangeAspect="false"/>
          </p:cNvPicPr>
          <p:nvPr/>
        </p:nvPicPr>
        <p:blipFill>
          <a:blip r:embed="rId2"/>
          <a:stretch>
            <a:fillRect/>
          </a:stretch>
        </p:blipFill>
        <p:spPr>
          <a:xfrm flipH="false" flipV="false" rot="0">
            <a:off x="141732" y="95230"/>
            <a:ext cx="213540" cy="1601571"/>
          </a:xfrm>
          <a:prstGeom prst="rect">
            <a:avLst/>
          </a:prstGeom>
          <a:noFill/>
        </p:spPr>
      </p:pic>
      <p:pic>
        <p:nvPicPr>
          <p:cNvPr id="8" name="">
            <a:extLst>
              <a:ext uri="{F1997BEE-D70E-4C4F-A9BD-B26DBFEDAC39}">
                <a16:creationId xmlns:a16="http://schemas.microsoft.com/office/drawing/2010/main" id="{4588945D-DD79-45B2-A315-706D1215504F}"/>
              </a:ext>
            </a:extLst>
          </p:cNvPr>
          <p:cNvPicPr>
            <a:picLocks noChangeAspect="true"/>
          </p:cNvPicPr>
          <p:nvPr/>
        </p:nvPicPr>
        <p:blipFill>
          <a:blip r:embed="rId3"/>
          <a:stretch>
            <a:fillRect/>
          </a:stretch>
        </p:blipFill>
        <p:spPr>
          <a:xfrm flipH="false" flipV="false">
            <a:off x="8699887" y="3274075"/>
            <a:ext cx="444112" cy="1999707"/>
          </a:xfrm>
          <a:prstGeom prst="rect">
            <a:avLst/>
          </a:prstGeom>
          <a:noFill/>
        </p:spPr>
      </p:pic>
    </p:spTree>
    <p:extLst>
      <p:ext uri="{80B77524-C33B-4420-A9F1-28E0A49EA77E}">
        <p14:creationId xmlns:p14="http://schemas.microsoft.com/office/powerpoint/2010/main" val="1757845190995"/>
      </p:ext>
    </p:extLst>
  </p:cSld>
  <p:clrMapOvr>
    <a:masterClrMapping/>
  </p:clrMapOvr>
</p:sldLayout>
</file>

<file path=ppt/slideLayouts/slideLayout3.xml><?xml version="1.0" encoding="utf-8"?>
<p:sldLayout xmlns:p="http://schemas.openxmlformats.org/presentationml/2006/main" xmlns:a="http://schemas.openxmlformats.org/drawingml/2006/main" xmlns:c="http://schemas.openxmlformats.org/drawingml/2006/chart" xmlns:cs="http://schemas.microsoft.com/office/drawing/2012/chartStyle" xmlns:ns1="http://schemas.openxmlformats.org/officeDocument/2006/extended-properties" xmlns:r="http://schemas.openxmlformats.org/officeDocument/2006/relationships" xmlns:vt="http://schemas.openxmlformats.org/officeDocument/2006/docPropsVTypes" preserve="1" showMasterSp="true" type="secHead">
  <p:cSld name="Section Header">
    <p:spTree>
      <p:nvGrpSpPr>
        <p:cNvPr id="1" name=""/>
        <p:cNvGrpSpPr/>
        <p:nvPr/>
      </p:nvGrpSpPr>
      <p:grpSpPr>
        <a:xfrm>
          <a:off x="0" y="0"/>
          <a:ext cx="0" cy="0"/>
          <a:chOff x="0" y="0"/>
          <a:chExt cx="0" cy="0"/>
        </a:xfrm>
      </p:grpSpPr>
      <p:sp>
        <p:nvSpPr>
          <p:cNvPr id="2" name="Text Placeholder 2">
            <a:extLst>
              <a:ext uri="{374F22FE-21FA-4200-8CE9-A986549113AB}">
                <a16:creationId xmlns:a16="http://schemas.microsoft.com/office/drawing/2010/main" id="{2D4DFD90-38B4-441B-8E4F-FA64A6B6EF31}"/>
              </a:ext>
            </a:extLst>
          </p:cNvPr>
          <p:cNvSpPr>
            <a:spLocks noGrp="true"/>
          </p:cNvSpPr>
          <p:nvPr>
            <p:ph type="body"/>
          </p:nvPr>
        </p:nvSpPr>
        <p:spPr>
          <a:xfrm rot="0">
            <a:off x="762000" y="1696759"/>
            <a:ext cx="7620000" cy="476250"/>
          </a:xfrm>
          <a:prstGeom prst="rect">
            <a:avLst/>
          </a:prstGeom>
        </p:spPr>
        <p:txBody>
          <a:bodyPr anchor="b" rtlCol="0">
            <a:normAutofit/>
          </a:bodyPr>
          <a:lstStyle>
            <a:lvl1pPr indent="0" lvl="0" marL="0">
              <a:buNone/>
            </a:lvl1pPr>
            <a:lvl2pPr lvl="1"/>
            <a:lvl3pPr lvl="2"/>
            <a:lvl4pPr lvl="3"/>
            <a:lvl5pPr lvl="4"/>
            <a:lvl6pPr lvl="5"/>
            <a:lvl7pPr lvl="6"/>
            <a:lvl8pPr lvl="7"/>
            <a:lvl9pPr lvl="8"/>
          </a:lstStyle>
          <a:p>
            <a:pPr lvl="0"/>
            <a:r>
              <a:rPr dirty="0" lang="en-US"/>
              <a:t>Click to edit Master text styles</a:t>
            </a:r>
            <a:endParaRPr dirty="0" lang="en-US"/>
          </a:p>
        </p:txBody>
      </p:sp>
      <p:sp>
        <p:nvSpPr>
          <p:cNvPr hidden="false" id="3" name="Title 1">
            <a:extLst>
              <a:ext uri="{88D8D9B3-8A17-4FBB-89B5-00F76C75CDE7}">
                <a16:creationId xmlns:a16="http://schemas.microsoft.com/office/drawing/2010/main" id="{3B17588E-502F-472F-AE8A-470029ED8508}"/>
              </a:ext>
            </a:extLst>
          </p:cNvPr>
          <p:cNvSpPr>
            <a:spLocks noGrp="true"/>
          </p:cNvSpPr>
          <p:nvPr>
            <p:ph idx="1" type="title"/>
          </p:nvPr>
        </p:nvSpPr>
        <p:spPr>
          <a:xfrm rot="0">
            <a:off x="762000" y="2240362"/>
            <a:ext cx="7620000" cy="857250"/>
          </a:xfrm>
          <a:prstGeom prst="rect">
            <a:avLst/>
          </a:prstGeom>
        </p:spPr>
        <p:txBody>
          <a:bodyPr anchor="t" rtlCol="0"/>
          <a:lstStyle>
            <a:lvl1pPr lvl="0">
              <a:defRPr dirty="0" lang="en-US" sz="4000"/>
            </a:lvl1pPr>
          </a:lstStyle>
          <a:p>
            <a:pPr/>
            <a:r>
              <a:rPr dirty="0" lang="en-US"/>
              <a:t>Click to edit Master title style</a:t>
            </a:r>
            <a:endParaRPr dirty="0" lang="en-US"/>
          </a:p>
        </p:txBody>
      </p:sp>
      <p:sp>
        <p:nvSpPr>
          <p:cNvPr id="4" name="Slide Number Placeholder 5">
            <a:extLst>
              <a:ext uri="{97C79687-1E24-4D04-A14C-7D7074EA79BE}">
                <a16:creationId xmlns:a16="http://schemas.microsoft.com/office/drawing/2010/main" id="{2959FA40-2AB0-4EEC-8B27-C0E2495BA0A3}"/>
              </a:ext>
            </a:extLst>
          </p:cNvPr>
          <p:cNvSpPr>
            <a:spLocks noGrp="true"/>
          </p:cNvSpPr>
          <p:nvPr>
            <p:ph idx="12" sz="quarter" type="sldNum"/>
          </p:nvPr>
        </p:nvSpPr>
        <p:spPr/>
        <p:txBody>
          <a:bodyPr rtlCol="0"/>
          <a:lstStyle>
            <a:lvl1pPr lvl="0"/>
          </a:lstStyle>
          <a:p>
            <a:pPr/>
            <a:r>
              <a:rPr dirty="0" lang="en-US"/>
              <a:t>&lt;#&gt;</a:t>
            </a:r>
            <a:endParaRPr dirty="0" lang="en-US"/>
          </a:p>
        </p:txBody>
      </p:sp>
      <p:sp>
        <p:nvSpPr>
          <p:cNvPr id="5" name="Footer Placeholder 4">
            <a:extLst>
              <a:ext uri="{D90E2AEF-3F45-4DB8-8A8F-F152549B3BE4}">
                <a16:creationId xmlns:a16="http://schemas.microsoft.com/office/drawing/2010/main" id="{B3241B0A-E55E-4A8E-9F6F-A4F817547A78}"/>
              </a:ext>
            </a:extLst>
          </p:cNvPr>
          <p:cNvSpPr>
            <a:spLocks noGrp="true"/>
          </p:cNvSpPr>
          <p:nvPr>
            <p:ph idx="11" sz="quarter" type="ftr"/>
          </p:nvPr>
        </p:nvSpPr>
        <p:spPr/>
        <p:txBody>
          <a:bodyPr rtlCol="0"/>
          <a:lstStyle>
            <a:lvl1pPr lvl="0"/>
          </a:lstStyle>
          <a:p>
            <a:pPr/>
            <a:r>
              <a:rPr dirty="0" lang="en-US"/>
              <a:t>Footer</a:t>
            </a:r>
            <a:endParaRPr dirty="0" lang="en-US"/>
          </a:p>
        </p:txBody>
      </p:sp>
      <p:sp>
        <p:nvSpPr>
          <p:cNvPr id="6" name="Date Placeholder 3">
            <a:extLst>
              <a:ext uri="{03C20EA5-1AAC-4544-957A-EBA4DD897D39}">
                <a16:creationId xmlns:a16="http://schemas.microsoft.com/office/drawing/2010/main" id="{635DCD11-CEB1-4671-AD19-40BF2E6B44E0}"/>
              </a:ext>
            </a:extLst>
          </p:cNvPr>
          <p:cNvSpPr>
            <a:spLocks noGrp="true"/>
          </p:cNvSpPr>
          <p:nvPr>
            <p:ph idx="10" sz="half" type="dt"/>
          </p:nvPr>
        </p:nvSpPr>
        <p:spPr/>
        <p:txBody>
          <a:bodyPr rtlCol="0"/>
          <a:lstStyle>
            <a:lvl1pPr lvl="0"/>
          </a:lstStyle>
          <a:p>
            <a:pPr/>
            <a:r>
              <a:rPr dirty="0" lang="en-US"/>
              <a:t>Date</a:t>
            </a:r>
            <a:endParaRPr dirty="0" lang="en-US"/>
          </a:p>
        </p:txBody>
      </p:sp>
      <p:pic>
        <p:nvPicPr>
          <p:cNvPr id="7" name="">
            <a:extLst>
              <a:ext uri="{822B7EB4-B723-42D5-A61C-6D8C692B1697}">
                <a16:creationId xmlns:a16="http://schemas.microsoft.com/office/drawing/2010/main" id="{9A04B533-AC68-42FB-89A5-F72C883A5AB1}"/>
              </a:ext>
            </a:extLst>
          </p:cNvPr>
          <p:cNvPicPr>
            <a:picLocks noChangeAspect="false"/>
          </p:cNvPicPr>
          <p:nvPr/>
        </p:nvPicPr>
        <p:blipFill>
          <a:blip r:embed="rId2"/>
          <a:stretch>
            <a:fillRect/>
          </a:stretch>
        </p:blipFill>
        <p:spPr>
          <a:xfrm flipH="false" flipV="false" rot="0">
            <a:off x="141732" y="95230"/>
            <a:ext cx="213540" cy="1601571"/>
          </a:xfrm>
          <a:prstGeom prst="rect">
            <a:avLst/>
          </a:prstGeom>
          <a:noFill/>
        </p:spPr>
      </p:pic>
      <p:pic>
        <p:nvPicPr>
          <p:cNvPr id="8" name="">
            <a:extLst>
              <a:ext uri="{9F3BB30F-566C-4DBF-9DC2-CA69C923EC8F}">
                <a16:creationId xmlns:a16="http://schemas.microsoft.com/office/drawing/2010/main" id="{89ABA417-2BF6-40AE-A68A-119174EB02AC}"/>
              </a:ext>
            </a:extLst>
          </p:cNvPr>
          <p:cNvPicPr>
            <a:picLocks noChangeAspect="true"/>
          </p:cNvPicPr>
          <p:nvPr/>
        </p:nvPicPr>
        <p:blipFill>
          <a:blip r:embed="rId3"/>
          <a:stretch>
            <a:fillRect/>
          </a:stretch>
        </p:blipFill>
        <p:spPr>
          <a:xfrm flipH="false" flipV="false" rot="0">
            <a:off x="8699887" y="3274075"/>
            <a:ext cx="444112" cy="1999707"/>
          </a:xfrm>
          <a:prstGeom prst="rect">
            <a:avLst/>
          </a:prstGeom>
          <a:noFill/>
        </p:spPr>
      </p:pic>
    </p:spTree>
    <p:extLst>
      <p:ext uri="{B9407F4D-343C-4222-8FF1-1815E9A958F0}">
        <p14:creationId xmlns:p14="http://schemas.microsoft.com/office/powerpoint/2010/main" val="1757845190996"/>
      </p:ext>
    </p:extLst>
  </p:cSld>
  <p:clrMapOvr>
    <a:masterClrMapping/>
  </p:clrMapOvr>
</p:sldLayout>
</file>

<file path=ppt/slideLayouts/slideLayout4.xml><?xml version="1.0" encoding="utf-8"?>
<p:sldLayout xmlns:p="http://schemas.openxmlformats.org/presentationml/2006/main" xmlns:a="http://schemas.openxmlformats.org/drawingml/2006/main" xmlns:c="http://schemas.openxmlformats.org/drawingml/2006/chart" xmlns:cs="http://schemas.microsoft.com/office/drawing/2012/chartStyle" xmlns:ns1="http://schemas.openxmlformats.org/officeDocument/2006/extended-properties" xmlns:r="http://schemas.openxmlformats.org/officeDocument/2006/relationships" xmlns:vt="http://schemas.openxmlformats.org/officeDocument/2006/docPropsVTypes" preserve="1" type="twoObj">
  <p:cSld name="Two Content">
    <p:spTree>
      <p:nvGrpSpPr>
        <p:cNvPr id="1" name=""/>
        <p:cNvGrpSpPr/>
        <p:nvPr/>
      </p:nvGrpSpPr>
      <p:grpSpPr>
        <a:xfrm>
          <a:off x="0" y="0"/>
          <a:ext cx="0" cy="0"/>
          <a:chOff x="0" y="0"/>
          <a:chExt cx="0" cy="0"/>
        </a:xfrm>
      </p:grpSpPr>
      <p:grpSp>
        <p:nvGrpSpPr>
          <p:cNvPr id="2" name="">
            <a:extLst>
              <a:ext uri="{F5BACF4A-D11B-4D2F-89BD-4B210B76393C}">
                <a16:creationId xmlns:a16="http://schemas.microsoft.com/office/drawing/2010/main" id="{7FD90EDC-C78A-4A5B-AE29-97669C0FB7DD}"/>
              </a:ext>
            </a:extLst>
          </p:cNvPr>
          <p:cNvGrpSpPr/>
          <p:nvPr/>
        </p:nvGrpSpPr>
        <p:grpSpPr>
          <a:xfrm rot="0">
            <a:off x="2039721" y="-280139"/>
            <a:ext cx="4549587" cy="5703789"/>
            <a:chOff x="0" y="0"/>
            <a:chExt cx="4076700" cy="5629274"/>
          </a:xfrm>
          <a:solidFill>
            <a:schemeClr val="bg1">
              <a:alpha val="13999"/>
              <a:lumMod val="85000"/>
            </a:schemeClr>
          </a:solidFill>
        </p:grpSpPr>
        <p:sp>
          <p:nvSpPr>
            <p:cNvPr id="3" name="">
              <a:extLst>
                <a:ext uri="{12C2307A-7459-420D-9D58-AD011E08D7CF}">
                  <a16:creationId xmlns:a16="http://schemas.microsoft.com/office/drawing/2010/main" id="{783D7111-157F-4AF2-836D-C89A949535CA}"/>
                </a:ext>
              </a:extLst>
            </p:cNvPr>
            <p:cNvSpPr/>
            <p:nvPr/>
          </p:nvSpPr>
          <p:spPr>
            <a:xfrm rot="0">
              <a:off x="352425" y="2009775"/>
              <a:ext cx="3724275" cy="3619500"/>
            </a:xfrm>
            <a:custGeom>
              <a:avLst/>
              <a:gdLst/>
              <a:ahLst/>
              <a:cxnLst/>
              <a:rect b="b" l="0" r="r" t="0"/>
              <a:pathLst>
                <a:path h="3619500" w="3724275">
                  <a:moveTo>
                    <a:pt x="2191512" y="0"/>
                  </a:moveTo>
                  <a:lnTo>
                    <a:pt x="1602962" y="0"/>
                  </a:lnTo>
                  <a:lnTo>
                    <a:pt x="1559338" y="381571"/>
                  </a:lnTo>
                  <a:cubicBezTo>
                    <a:pt x="1448943" y="407480"/>
                    <a:pt x="1343406" y="445865"/>
                    <a:pt x="1244251" y="495110"/>
                  </a:cubicBezTo>
                  <a:lnTo>
                    <a:pt x="948690" y="223742"/>
                  </a:lnTo>
                  <a:lnTo>
                    <a:pt x="504539" y="609981"/>
                  </a:lnTo>
                  <a:lnTo>
                    <a:pt x="722662" y="927926"/>
                  </a:lnTo>
                  <a:cubicBezTo>
                    <a:pt x="649224" y="1025176"/>
                    <a:pt x="587597" y="1131665"/>
                    <a:pt x="539877" y="1245489"/>
                  </a:cubicBezTo>
                  <a:lnTo>
                    <a:pt x="132398" y="1198816"/>
                  </a:lnTo>
                  <a:lnTo>
                    <a:pt x="0" y="1772507"/>
                  </a:lnTo>
                  <a:lnTo>
                    <a:pt x="430149" y="1925193"/>
                  </a:lnTo>
                  <a:cubicBezTo>
                    <a:pt x="437864" y="2029682"/>
                    <a:pt x="456629" y="2131123"/>
                    <a:pt x="485013" y="2228469"/>
                  </a:cubicBezTo>
                  <a:lnTo>
                    <a:pt x="161163" y="2467928"/>
                  </a:lnTo>
                  <a:lnTo>
                    <a:pt x="455390" y="2977801"/>
                  </a:lnTo>
                  <a:lnTo>
                    <a:pt x="821817" y="2818733"/>
                  </a:lnTo>
                  <a:cubicBezTo>
                    <a:pt x="894588" y="2896743"/>
                    <a:pt x="975836" y="2966751"/>
                    <a:pt x="1063943" y="3027521"/>
                  </a:cubicBezTo>
                  <a:lnTo>
                    <a:pt x="991838" y="3457194"/>
                  </a:lnTo>
                  <a:lnTo>
                    <a:pt x="1557528" y="3619500"/>
                  </a:lnTo>
                  <a:lnTo>
                    <a:pt x="1701165" y="3273171"/>
                  </a:lnTo>
                  <a:cubicBezTo>
                    <a:pt x="1765268" y="3281743"/>
                    <a:pt x="1830800" y="3286125"/>
                    <a:pt x="1897285" y="3286125"/>
                  </a:cubicBezTo>
                  <a:cubicBezTo>
                    <a:pt x="1964817" y="3286125"/>
                    <a:pt x="2031302" y="3281649"/>
                    <a:pt x="2096357" y="3272790"/>
                  </a:cubicBezTo>
                  <a:lnTo>
                    <a:pt x="2231231" y="3615785"/>
                  </a:lnTo>
                  <a:lnTo>
                    <a:pt x="2799683" y="3463385"/>
                  </a:lnTo>
                  <a:lnTo>
                    <a:pt x="2734437" y="3024759"/>
                  </a:lnTo>
                  <a:cubicBezTo>
                    <a:pt x="2818733" y="2966371"/>
                    <a:pt x="2896553" y="2899315"/>
                    <a:pt x="2966847" y="2824924"/>
                  </a:cubicBezTo>
                  <a:lnTo>
                    <a:pt x="3317653" y="2977801"/>
                  </a:lnTo>
                  <a:lnTo>
                    <a:pt x="3611880" y="2467928"/>
                  </a:lnTo>
                  <a:lnTo>
                    <a:pt x="3305746" y="2240947"/>
                  </a:lnTo>
                  <a:cubicBezTo>
                    <a:pt x="3340227" y="2126742"/>
                    <a:pt x="3361277" y="2006537"/>
                    <a:pt x="3366897" y="1882426"/>
                  </a:cubicBezTo>
                  <a:lnTo>
                    <a:pt x="3724275" y="1783461"/>
                  </a:lnTo>
                  <a:lnTo>
                    <a:pt x="3632168" y="1202055"/>
                  </a:lnTo>
                  <a:lnTo>
                    <a:pt x="3243072" y="1218724"/>
                  </a:lnTo>
                  <a:cubicBezTo>
                    <a:pt x="3196590" y="1113949"/>
                    <a:pt x="3138297" y="1015555"/>
                    <a:pt x="3069812" y="925259"/>
                  </a:cubicBezTo>
                  <a:lnTo>
                    <a:pt x="3279267" y="620744"/>
                  </a:lnTo>
                  <a:lnTo>
                    <a:pt x="2835116" y="234505"/>
                  </a:lnTo>
                  <a:lnTo>
                    <a:pt x="2550414" y="495205"/>
                  </a:lnTo>
                  <a:cubicBezTo>
                    <a:pt x="2451068" y="445865"/>
                    <a:pt x="2345246" y="407384"/>
                    <a:pt x="2234756" y="381476"/>
                  </a:cubicBezTo>
                  <a:lnTo>
                    <a:pt x="2191512" y="0"/>
                  </a:lnTo>
                  <a:close/>
                  <a:moveTo>
                    <a:pt x="1897285" y="2579656"/>
                  </a:moveTo>
                  <a:cubicBezTo>
                    <a:pt x="2319719" y="2579656"/>
                    <a:pt x="2662238" y="2237041"/>
                    <a:pt x="2662238" y="1814322"/>
                  </a:cubicBezTo>
                  <a:cubicBezTo>
                    <a:pt x="2662238" y="1391698"/>
                    <a:pt x="2319719" y="1048988"/>
                    <a:pt x="1897285" y="1048988"/>
                  </a:cubicBezTo>
                  <a:cubicBezTo>
                    <a:pt x="1474756" y="1048988"/>
                    <a:pt x="1132237" y="1391698"/>
                    <a:pt x="1132237" y="1814322"/>
                  </a:cubicBezTo>
                  <a:cubicBezTo>
                    <a:pt x="1132237" y="2237041"/>
                    <a:pt x="1474756" y="2579656"/>
                    <a:pt x="1897285" y="2579656"/>
                  </a:cubicBezTo>
                  <a:close/>
                </a:path>
              </a:pathLst>
            </a:custGeom>
            <a:solidFill>
              <a:schemeClr val="bg1">
                <a:alpha val="13999"/>
                <a:lumMod val="85000"/>
              </a:schemeClr>
            </a:solidFill>
            <a:ln>
              <a:grpFill/>
            </a:ln>
          </p:spPr>
        </p:sp>
        <p:sp>
          <p:nvSpPr>
            <p:cNvPr id="4" name="">
              <a:extLst>
                <a:ext uri="{9B2A3CCF-FFDA-4A8E-ADD0-E45F4B31A7F3}">
                  <a16:creationId xmlns:a16="http://schemas.microsoft.com/office/drawing/2010/main" id="{A52C6D7A-E36C-42F1-886B-DF5BC74B2AD2}"/>
                </a:ext>
              </a:extLst>
            </p:cNvPr>
            <p:cNvSpPr/>
            <p:nvPr/>
          </p:nvSpPr>
          <p:spPr>
            <a:xfrm>
              <a:off x="0" y="0"/>
              <a:ext cx="2514600" cy="2447925"/>
            </a:xfrm>
            <a:custGeom>
              <a:avLst/>
              <a:gdLst/>
              <a:ahLst/>
              <a:cxnLst/>
              <a:rect b="b" l="0" r="r" t="0"/>
              <a:pathLst>
                <a:path h="2447925" w="2514600">
                  <a:moveTo>
                    <a:pt x="1479709" y="0"/>
                  </a:moveTo>
                  <a:lnTo>
                    <a:pt x="1082326" y="0"/>
                  </a:lnTo>
                  <a:lnTo>
                    <a:pt x="1052798" y="258032"/>
                  </a:lnTo>
                  <a:cubicBezTo>
                    <a:pt x="978313" y="275558"/>
                    <a:pt x="907066" y="301562"/>
                    <a:pt x="840105" y="334804"/>
                  </a:cubicBezTo>
                  <a:lnTo>
                    <a:pt x="640556" y="151352"/>
                  </a:lnTo>
                  <a:lnTo>
                    <a:pt x="340614" y="412528"/>
                  </a:lnTo>
                  <a:lnTo>
                    <a:pt x="487871" y="627602"/>
                  </a:lnTo>
                  <a:cubicBezTo>
                    <a:pt x="438341" y="693325"/>
                    <a:pt x="396812" y="765429"/>
                    <a:pt x="364522" y="842391"/>
                  </a:cubicBezTo>
                  <a:lnTo>
                    <a:pt x="89345" y="810768"/>
                  </a:lnTo>
                  <a:lnTo>
                    <a:pt x="0" y="1198721"/>
                  </a:lnTo>
                  <a:lnTo>
                    <a:pt x="290417" y="1302068"/>
                  </a:lnTo>
                  <a:cubicBezTo>
                    <a:pt x="295656" y="1372743"/>
                    <a:pt x="308324" y="1441323"/>
                    <a:pt x="327470" y="1507141"/>
                  </a:cubicBezTo>
                  <a:lnTo>
                    <a:pt x="108871" y="1669066"/>
                  </a:lnTo>
                  <a:lnTo>
                    <a:pt x="307467" y="2013966"/>
                  </a:lnTo>
                  <a:lnTo>
                    <a:pt x="554831" y="1906334"/>
                  </a:lnTo>
                  <a:cubicBezTo>
                    <a:pt x="604076" y="1959102"/>
                    <a:pt x="658844" y="2006441"/>
                    <a:pt x="718376" y="2047494"/>
                  </a:cubicBezTo>
                  <a:lnTo>
                    <a:pt x="669703" y="2338197"/>
                  </a:lnTo>
                  <a:lnTo>
                    <a:pt x="1051655" y="2447925"/>
                  </a:lnTo>
                  <a:lnTo>
                    <a:pt x="1148620" y="2213705"/>
                  </a:lnTo>
                  <a:cubicBezTo>
                    <a:pt x="1191959" y="2219516"/>
                    <a:pt x="1236155" y="2222468"/>
                    <a:pt x="1281017" y="2222468"/>
                  </a:cubicBezTo>
                  <a:cubicBezTo>
                    <a:pt x="1326642" y="2222468"/>
                    <a:pt x="1371505" y="2219420"/>
                    <a:pt x="1415415" y="2213420"/>
                  </a:cubicBezTo>
                  <a:lnTo>
                    <a:pt x="1506474" y="2445353"/>
                  </a:lnTo>
                  <a:lnTo>
                    <a:pt x="1890332" y="2342388"/>
                  </a:lnTo>
                  <a:lnTo>
                    <a:pt x="1846231" y="2045684"/>
                  </a:lnTo>
                  <a:cubicBezTo>
                    <a:pt x="1903190" y="2006156"/>
                    <a:pt x="1955768" y="1960817"/>
                    <a:pt x="2003203" y="1910525"/>
                  </a:cubicBezTo>
                  <a:lnTo>
                    <a:pt x="2240090" y="2013966"/>
                  </a:lnTo>
                  <a:lnTo>
                    <a:pt x="2438686" y="1669066"/>
                  </a:lnTo>
                  <a:lnTo>
                    <a:pt x="2231993" y="1515618"/>
                  </a:lnTo>
                  <a:cubicBezTo>
                    <a:pt x="2255330" y="1438370"/>
                    <a:pt x="2269522" y="1357122"/>
                    <a:pt x="2273332" y="1273112"/>
                  </a:cubicBezTo>
                  <a:lnTo>
                    <a:pt x="2514600" y="1206246"/>
                  </a:lnTo>
                  <a:lnTo>
                    <a:pt x="2452402" y="812959"/>
                  </a:lnTo>
                  <a:lnTo>
                    <a:pt x="2189702" y="824294"/>
                  </a:lnTo>
                  <a:cubicBezTo>
                    <a:pt x="2158365" y="753332"/>
                    <a:pt x="2118932" y="686848"/>
                    <a:pt x="2072735" y="625792"/>
                  </a:cubicBezTo>
                  <a:lnTo>
                    <a:pt x="2214182" y="419767"/>
                  </a:lnTo>
                  <a:lnTo>
                    <a:pt x="1914239" y="158591"/>
                  </a:lnTo>
                  <a:lnTo>
                    <a:pt x="1722025" y="334899"/>
                  </a:lnTo>
                  <a:cubicBezTo>
                    <a:pt x="1654874" y="301562"/>
                    <a:pt x="1583531" y="275558"/>
                    <a:pt x="1508855" y="257937"/>
                  </a:cubicBezTo>
                  <a:lnTo>
                    <a:pt x="1479709" y="0"/>
                  </a:lnTo>
                  <a:close/>
                  <a:moveTo>
                    <a:pt x="1281017" y="1744694"/>
                  </a:moveTo>
                  <a:cubicBezTo>
                    <a:pt x="1566291" y="1744694"/>
                    <a:pt x="1797558" y="1512951"/>
                    <a:pt x="1797558" y="1227106"/>
                  </a:cubicBezTo>
                  <a:cubicBezTo>
                    <a:pt x="1797558" y="941165"/>
                    <a:pt x="1566291" y="709422"/>
                    <a:pt x="1281017" y="709422"/>
                  </a:cubicBezTo>
                  <a:cubicBezTo>
                    <a:pt x="995744" y="709422"/>
                    <a:pt x="764477" y="941165"/>
                    <a:pt x="764477" y="1227106"/>
                  </a:cubicBezTo>
                  <a:cubicBezTo>
                    <a:pt x="764477" y="1512951"/>
                    <a:pt x="995744" y="1744694"/>
                    <a:pt x="1281017" y="1744694"/>
                  </a:cubicBezTo>
                  <a:close/>
                </a:path>
              </a:pathLst>
            </a:custGeom>
            <a:solidFill>
              <a:schemeClr val="bg1">
                <a:alpha val="13999"/>
                <a:lumMod val="85000"/>
              </a:schemeClr>
            </a:solidFill>
            <a:ln>
              <a:grpFill/>
            </a:ln>
          </p:spPr>
        </p:sp>
      </p:grpSp>
      <p:sp>
        <p:nvSpPr>
          <p:cNvPr id="5" name="Title 1">
            <a:extLst>
              <a:ext uri="{BAACBD52-A7AA-43BA-9141-D0D6C30BE3D8}">
                <a16:creationId xmlns:a16="http://schemas.microsoft.com/office/drawing/2010/main" id="{E74781E4-6688-45C0-B6A8-367CE2C74202}"/>
              </a:ext>
            </a:extLst>
          </p:cNvPr>
          <p:cNvSpPr>
            <a:spLocks noGrp="true"/>
          </p:cNvSpPr>
          <p:nvPr>
            <p:ph type="title"/>
          </p:nvPr>
        </p:nvSpPr>
        <p:spPr/>
        <p:txBody>
          <a:bodyPr anchor="b" rtlCol="0"/>
          <a:lstStyle>
            <a:lvl1pPr lvl="0"/>
          </a:lstStyle>
          <a:p>
            <a:pPr/>
            <a:r>
              <a:rPr dirty="0" lang="en-US"/>
              <a:t>Click to edit Master title style</a:t>
            </a:r>
            <a:endParaRPr dirty="0" lang="en-US"/>
          </a:p>
        </p:txBody>
      </p:sp>
      <p:sp>
        <p:nvSpPr>
          <p:cNvPr id="6" name="Content Placeholder 2">
            <a:extLst>
              <a:ext uri="{0CD25B31-C838-4CDC-9E72-1B4F3447E7B9}">
                <a16:creationId xmlns:a16="http://schemas.microsoft.com/office/drawing/2010/main" id="{732610AD-FCE2-4175-A58C-0EB44C9F706C}"/>
              </a:ext>
            </a:extLst>
          </p:cNvPr>
          <p:cNvSpPr>
            <a:spLocks noGrp="true"/>
          </p:cNvSpPr>
          <p:nvPr>
            <p:ph idx="1"/>
          </p:nvPr>
        </p:nvSpPr>
        <p:spPr>
          <a:xfrm rot="0">
            <a:off x="762000" y="1403350"/>
            <a:ext cx="3619500" cy="2857500"/>
          </a:xfrm>
        </p:spPr>
        <p:txBody>
          <a:bodyPr rtlCol="0"/>
          <a:lstStyle>
            <a:lvl1pPr lvl="0"/>
            <a:lvl2pPr lvl="1"/>
            <a:lvl3pPr lvl="2"/>
            <a:lvl4pPr lvl="3"/>
            <a:lvl5pPr lvl="4"/>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endParaRPr dirty="0" lang="en-US"/>
          </a:p>
        </p:txBody>
      </p:sp>
      <p:sp>
        <p:nvSpPr>
          <p:cNvPr id="7" name="Content Placeholder 2">
            <a:extLst>
              <a:ext uri="{803FA9F5-E62F-4A5F-83B9-234D66C6078B}">
                <a16:creationId xmlns:a16="http://schemas.microsoft.com/office/drawing/2010/main" id="{21073F1B-BB90-4B89-B382-A7CCE53E26B9}"/>
              </a:ext>
            </a:extLst>
          </p:cNvPr>
          <p:cNvSpPr>
            <a:spLocks noGrp="true"/>
          </p:cNvSpPr>
          <p:nvPr>
            <p:ph idx="2"/>
          </p:nvPr>
        </p:nvSpPr>
        <p:spPr>
          <a:xfrm rot="0">
            <a:off x="4752983" y="1403350"/>
            <a:ext cx="3619500" cy="2857500"/>
          </a:xfrm>
        </p:spPr>
        <p:txBody>
          <a:bodyPr rtlCol="0"/>
          <a:lstStyle>
            <a:lvl1pPr lvl="0"/>
            <a:lvl2pPr lvl="1"/>
            <a:lvl3pPr lvl="2"/>
            <a:lvl4pPr lvl="3"/>
            <a:lvl5pPr lvl="4"/>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endParaRPr dirty="0" lang="en-US"/>
          </a:p>
        </p:txBody>
      </p:sp>
      <p:sp>
        <p:nvSpPr>
          <p:cNvPr id="8" name="Slide Number Placeholder 6">
            <a:extLst>
              <a:ext uri="{3AC09A2C-767F-4B1B-BDB3-D779F24B6CDC}">
                <a16:creationId xmlns:a16="http://schemas.microsoft.com/office/drawing/2010/main" id="{406A3572-938D-4B12-8E28-B16CFB45EE06}"/>
              </a:ext>
            </a:extLst>
          </p:cNvPr>
          <p:cNvSpPr>
            <a:spLocks noGrp="true"/>
          </p:cNvSpPr>
          <p:nvPr>
            <p:ph idx="12" sz="quarter" type="sldNum"/>
          </p:nvPr>
        </p:nvSpPr>
        <p:spPr/>
        <p:txBody>
          <a:bodyPr rtlCol="0"/>
          <a:lstStyle/>
          <a:p>
            <a:pPr/>
            <a:r>
              <a:rPr dirty="0" lang="en-US"/>
              <a:t>&lt;#&gt;</a:t>
            </a:r>
            <a:endParaRPr dirty="0" lang="en-US"/>
          </a:p>
        </p:txBody>
      </p:sp>
      <p:sp>
        <p:nvSpPr>
          <p:cNvPr id="9" name="Footer Placeholder 5">
            <a:extLst>
              <a:ext uri="{1045C621-2A5C-4A8C-9E2F-2D6C85A41F5C}">
                <a16:creationId xmlns:a16="http://schemas.microsoft.com/office/drawing/2010/main" id="{E9D90A5B-BAF6-4798-A26F-D1B1A6A0E507}"/>
              </a:ext>
            </a:extLst>
          </p:cNvPr>
          <p:cNvSpPr>
            <a:spLocks noGrp="true"/>
          </p:cNvSpPr>
          <p:nvPr>
            <p:ph idx="11" sz="quarter" type="ftr"/>
          </p:nvPr>
        </p:nvSpPr>
        <p:spPr/>
        <p:txBody>
          <a:bodyPr rtlCol="0"/>
          <a:lstStyle/>
          <a:p>
            <a:pPr/>
            <a:r>
              <a:rPr dirty="0" lang="en-US"/>
              <a:t>Footer</a:t>
            </a:r>
            <a:endParaRPr dirty="0" lang="en-US"/>
          </a:p>
        </p:txBody>
      </p:sp>
      <p:pic>
        <p:nvPicPr>
          <p:cNvPr id="10" name="">
            <a:extLst>
              <a:ext uri="{00D4FE42-F991-4E55-ACB6-AB0898800E23}">
                <a16:creationId xmlns:a16="http://schemas.microsoft.com/office/drawing/2010/main" id="{70A066F9-D91E-44EE-946C-FADD672DC51C}"/>
              </a:ext>
            </a:extLst>
          </p:cNvPr>
          <p:cNvPicPr>
            <a:picLocks noChangeAspect="false"/>
          </p:cNvPicPr>
          <p:nvPr/>
        </p:nvPicPr>
        <p:blipFill>
          <a:blip r:embed="rId2">
            <a:alphaModFix amt="19999"/>
          </a:blip>
          <a:stretch>
            <a:fillRect/>
          </a:stretch>
        </p:blipFill>
        <p:spPr>
          <a:xfrm flipH="false" flipV="false" rot="0">
            <a:off x="-111175" y="-76200"/>
            <a:ext cx="642432" cy="500653"/>
          </a:xfrm>
          <a:prstGeom prst="rect">
            <a:avLst/>
          </a:prstGeom>
          <a:noFill/>
        </p:spPr>
      </p:pic>
      <p:pic>
        <p:nvPicPr>
          <p:cNvPr id="11" name="">
            <a:extLst>
              <a:ext uri="{C2AC9775-2258-4EA0-96E2-5A982547CF8F}">
                <a16:creationId xmlns:a16="http://schemas.microsoft.com/office/drawing/2010/main" id="{76FB3D37-0A36-42B4-827C-0976D4BCF856}"/>
              </a:ext>
            </a:extLst>
          </p:cNvPr>
          <p:cNvPicPr>
            <a:picLocks noChangeAspect="false"/>
          </p:cNvPicPr>
          <p:nvPr/>
        </p:nvPicPr>
        <p:blipFill>
          <a:blip r:embed="rId3">
            <a:alphaModFix amt="19999"/>
          </a:blip>
          <a:stretch>
            <a:fillRect/>
          </a:stretch>
        </p:blipFill>
        <p:spPr>
          <a:xfrm flipH="false" flipV="false" rot="0">
            <a:off x="8433397" y="4341838"/>
            <a:ext cx="667035" cy="865851"/>
          </a:xfrm>
          <a:prstGeom prst="rect">
            <a:avLst/>
          </a:prstGeom>
          <a:noFill/>
        </p:spPr>
      </p:pic>
      <p:sp>
        <p:nvSpPr>
          <p:cNvPr id="12" name="Date Placeholder 4">
            <a:extLst>
              <a:ext uri="{C735C5CE-2039-4C01-A1BA-79AF65381C66}">
                <a16:creationId xmlns:a16="http://schemas.microsoft.com/office/drawing/2010/main" id="{2ACB3126-DA95-434E-A7BA-535954AC5683}"/>
              </a:ext>
            </a:extLst>
          </p:cNvPr>
          <p:cNvSpPr>
            <a:spLocks noGrp="true"/>
          </p:cNvSpPr>
          <p:nvPr>
            <p:ph idx="10" sz="half" type="dt"/>
          </p:nvPr>
        </p:nvSpPr>
        <p:spPr/>
        <p:txBody>
          <a:bodyPr rtlCol="0"/>
          <a:lstStyle/>
          <a:p>
            <a:pPr/>
            <a:r>
              <a:rPr dirty="0" lang="en-US"/>
              <a:t>Date</a:t>
            </a:r>
            <a:endParaRPr dirty="0" lang="en-US"/>
          </a:p>
        </p:txBody>
      </p:sp>
    </p:spTree>
    <p:extLst>
      <p:ext uri="{A3E5C32D-33E0-44EA-B44C-33C4CA5B54A0}">
        <p14:creationId xmlns:p14="http://schemas.microsoft.com/office/powerpoint/2010/main" val="1757845190997"/>
      </p:ext>
    </p:extLst>
  </p:cSld>
  <p:clrMapOvr>
    <a:masterClrMapping/>
  </p:clrMapOvr>
</p:sldLayout>
</file>

<file path=ppt/slideLayouts/slideLayout5.xml><?xml version="1.0" encoding="utf-8"?>
<p:sldLayout xmlns:p="http://schemas.openxmlformats.org/presentationml/2006/main" xmlns:a="http://schemas.openxmlformats.org/drawingml/2006/main" xmlns:c="http://schemas.openxmlformats.org/drawingml/2006/chart" xmlns:cs="http://schemas.microsoft.com/office/drawing/2012/chartStyle" xmlns:ns1="http://schemas.openxmlformats.org/officeDocument/2006/extended-properties" xmlns:r="http://schemas.openxmlformats.org/officeDocument/2006/relationships" xmlns:vt="http://schemas.openxmlformats.org/officeDocument/2006/docPropsVTypes" preserve="1" type="twoTxTwoObj">
  <p:cSld name="Comparison">
    <p:spTree>
      <p:nvGrpSpPr>
        <p:cNvPr id="1" name=""/>
        <p:cNvGrpSpPr/>
        <p:nvPr/>
      </p:nvGrpSpPr>
      <p:grpSpPr>
        <a:xfrm>
          <a:off x="0" y="0"/>
          <a:ext cx="0" cy="0"/>
          <a:chOff x="0" y="0"/>
          <a:chExt cx="0" cy="0"/>
        </a:xfrm>
      </p:grpSpPr>
      <p:sp>
        <p:nvSpPr>
          <p:cNvPr id="2" name="Text Placeholder 2">
            <a:extLst>
              <a:ext uri="{1EA1AF4C-1707-4868-BFB5-773075CEB5A6}">
                <a16:creationId xmlns:a16="http://schemas.microsoft.com/office/drawing/2010/main" id="{6EADD4AC-FA40-48A2-A1F5-49A8F098D7A7}"/>
              </a:ext>
            </a:extLst>
          </p:cNvPr>
          <p:cNvSpPr>
            <a:spLocks noGrp="true"/>
          </p:cNvSpPr>
          <p:nvPr>
            <p:ph type="body"/>
          </p:nvPr>
        </p:nvSpPr>
        <p:spPr>
          <a:xfrm rot="0">
            <a:off x="762000" y="1400175"/>
            <a:ext cx="3619500" cy="476250"/>
          </a:xfrm>
          <a:prstGeom prst="rect">
            <a:avLst/>
          </a:prstGeom>
        </p:spPr>
        <p:txBody>
          <a:bodyPr anchor="ctr" rtlCol="0">
            <a:normAutofit fontScale="100000" lnSpcReduction="0"/>
          </a:bodyPr>
          <a:lstStyle>
            <a:lvl1pPr indent="0" lvl="0" marL="0">
              <a:buNone/>
              <a:defRPr dirty="0" lang="en-US" sz="1600"/>
            </a:lvl1pPr>
            <a:lvl2pPr lvl="1"/>
            <a:lvl3pPr lvl="2"/>
            <a:lvl4pPr lvl="3"/>
            <a:lvl5pPr lvl="4"/>
            <a:lvl6pPr lvl="5"/>
            <a:lvl7pPr lvl="6"/>
            <a:lvl8pPr lvl="7"/>
            <a:lvl9pPr lvl="8"/>
          </a:lstStyle>
          <a:p>
            <a:pPr lvl="0"/>
            <a:r>
              <a:rPr dirty="0" lang="en-US"/>
              <a:t>Click to edit Master text styles</a:t>
            </a:r>
            <a:endParaRPr dirty="0" lang="en-US"/>
          </a:p>
        </p:txBody>
      </p:sp>
      <p:sp>
        <p:nvSpPr>
          <p:cNvPr id="3" name="Text Placeholder 4">
            <a:extLst>
              <a:ext uri="{3FD47EEC-CB62-4C6B-91EF-DFE494C3BD14}">
                <a16:creationId xmlns:a16="http://schemas.microsoft.com/office/drawing/2010/main" id="{12C53A5A-374F-4A68-8C3D-DA342621CF78}"/>
              </a:ext>
            </a:extLst>
          </p:cNvPr>
          <p:cNvSpPr>
            <a:spLocks noGrp="true"/>
          </p:cNvSpPr>
          <p:nvPr>
            <p:ph idx="1" type="body"/>
          </p:nvPr>
        </p:nvSpPr>
        <p:spPr>
          <a:xfrm rot="0">
            <a:off x="4754716" y="1400175"/>
            <a:ext cx="3619500" cy="476250"/>
          </a:xfrm>
          <a:prstGeom prst="rect">
            <a:avLst/>
          </a:prstGeom>
        </p:spPr>
        <p:txBody>
          <a:bodyPr anchor="ctr" rtlCol="0">
            <a:normAutofit fontScale="100000" lnSpcReduction="0"/>
          </a:bodyPr>
          <a:lstStyle>
            <a:lvl1pPr indent="0" lvl="0" marL="0">
              <a:buNone/>
              <a:defRPr dirty="0" lang="en-US" sz="1600"/>
            </a:lvl1pPr>
            <a:lvl2pPr lvl="1"/>
            <a:lvl3pPr lvl="2"/>
            <a:lvl4pPr lvl="3"/>
            <a:lvl5pPr lvl="4"/>
            <a:lvl6pPr lvl="5"/>
            <a:lvl7pPr lvl="6"/>
            <a:lvl8pPr lvl="7"/>
            <a:lvl9pPr lvl="8"/>
          </a:lstStyle>
          <a:p>
            <a:pPr lvl="0"/>
            <a:r>
              <a:rPr dirty="0" lang="en-US"/>
              <a:t>Click to edit Master text styles</a:t>
            </a:r>
            <a:endParaRPr dirty="0" lang="en-US"/>
          </a:p>
        </p:txBody>
      </p:sp>
      <p:sp>
        <p:nvSpPr>
          <p:cNvPr id="4" name="Content Placeholder 2">
            <a:extLst>
              <a:ext uri="{329FDFFD-02EA-4EEC-8D4C-3E658AF9C0E6}">
                <a16:creationId xmlns:a16="http://schemas.microsoft.com/office/drawing/2010/main" id="{2538EC6D-8387-4CA0-A1F4-5D6DAFF94F05}"/>
              </a:ext>
            </a:extLst>
          </p:cNvPr>
          <p:cNvSpPr>
            <a:spLocks noGrp="true"/>
          </p:cNvSpPr>
          <p:nvPr>
            <p:ph idx="2"/>
          </p:nvPr>
        </p:nvSpPr>
        <p:spPr>
          <a:xfrm rot="0">
            <a:off x="762000" y="1961537"/>
            <a:ext cx="3619500" cy="2476500"/>
          </a:xfrm>
        </p:spPr>
        <p:txBody>
          <a:bodyPr rtlCol="0"/>
          <a:lstStyle>
            <a:lvl1pPr lvl="0"/>
            <a:lvl2pPr lvl="1"/>
            <a:lvl3pPr lvl="2"/>
            <a:lvl4pPr lvl="3"/>
            <a:lvl5pPr lvl="4"/>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endParaRPr dirty="0" lang="en-US"/>
          </a:p>
        </p:txBody>
      </p:sp>
      <p:sp>
        <p:nvSpPr>
          <p:cNvPr id="5" name="Title 1">
            <a:extLst>
              <a:ext uri="{192CAA9F-ABFA-4199-BE68-E1F250C9300B}">
                <a16:creationId xmlns:a16="http://schemas.microsoft.com/office/drawing/2010/main" id="{015727F7-A7AC-49CE-8D66-9E3C43D0D273}"/>
              </a:ext>
            </a:extLst>
          </p:cNvPr>
          <p:cNvSpPr>
            <a:spLocks noGrp="true"/>
          </p:cNvSpPr>
          <p:nvPr>
            <p:ph idx="3" type="title"/>
          </p:nvPr>
        </p:nvSpPr>
        <p:spPr/>
        <p:txBody>
          <a:bodyPr rtlCol="0"/>
          <a:lstStyle>
            <a:lvl1pPr lvl="0"/>
          </a:lstStyle>
          <a:p>
            <a:pPr/>
            <a:r>
              <a:rPr dirty="0" lang="en-US"/>
              <a:t>Click to edit Master title style</a:t>
            </a:r>
            <a:endParaRPr dirty="0" lang="en-US"/>
          </a:p>
        </p:txBody>
      </p:sp>
      <p:sp>
        <p:nvSpPr>
          <p:cNvPr id="6" name="Content Placeholder 2">
            <a:extLst>
              <a:ext uri="{839EEE63-7D39-4576-A8CC-DC496302D49F}">
                <a16:creationId xmlns:a16="http://schemas.microsoft.com/office/drawing/2010/main" id="{CB5DCC3B-8B2B-4833-BD48-8B5822201199}"/>
              </a:ext>
            </a:extLst>
          </p:cNvPr>
          <p:cNvSpPr>
            <a:spLocks noGrp="true"/>
          </p:cNvSpPr>
          <p:nvPr>
            <p:ph idx="4"/>
          </p:nvPr>
        </p:nvSpPr>
        <p:spPr>
          <a:xfrm rot="0">
            <a:off x="4751443" y="1961537"/>
            <a:ext cx="3619500" cy="2476500"/>
          </a:xfrm>
        </p:spPr>
        <p:txBody>
          <a:bodyPr rtlCol="0"/>
          <a:lstStyle>
            <a:lvl1pPr lvl="0"/>
            <a:lvl2pPr lvl="1"/>
            <a:lvl3pPr lvl="2"/>
            <a:lvl4pPr lvl="3"/>
            <a:lvl5pPr lvl="4"/>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endParaRPr dirty="0" lang="en-US"/>
          </a:p>
        </p:txBody>
      </p:sp>
      <p:sp>
        <p:nvSpPr>
          <p:cNvPr id="7" name="Date Placeholder 4">
            <a:extLst>
              <a:ext uri="{7EAFB14E-CD57-4001-B06B-322FD6ECA6EE}">
                <a16:creationId xmlns:a16="http://schemas.microsoft.com/office/drawing/2010/main" id="{E9F39EA7-77DD-4A44-9326-7EC585A68376}"/>
              </a:ext>
            </a:extLst>
          </p:cNvPr>
          <p:cNvSpPr>
            <a:spLocks noGrp="true"/>
          </p:cNvSpPr>
          <p:nvPr>
            <p:ph idx="10" sz="half" type="dt"/>
          </p:nvPr>
        </p:nvSpPr>
        <p:spPr/>
        <p:txBody>
          <a:bodyPr rtlCol="0"/>
          <a:lstStyle/>
          <a:p>
            <a:pPr/>
            <a:r>
              <a:rPr dirty="0" lang="en-US"/>
              <a:t>Date</a:t>
            </a:r>
            <a:endParaRPr dirty="0" lang="en-US"/>
          </a:p>
        </p:txBody>
      </p:sp>
      <p:sp>
        <p:nvSpPr>
          <p:cNvPr id="8" name="Footer Placeholder 5">
            <a:extLst>
              <a:ext uri="{F04F4B24-FF82-44FD-A5EC-46810B964775}">
                <a16:creationId xmlns:a16="http://schemas.microsoft.com/office/drawing/2010/main" id="{9F4A8AC6-E6A5-4E05-BB89-DE9BE15E7C70}"/>
              </a:ext>
            </a:extLst>
          </p:cNvPr>
          <p:cNvSpPr>
            <a:spLocks noGrp="true"/>
          </p:cNvSpPr>
          <p:nvPr>
            <p:ph idx="11" sz="quarter" type="ftr"/>
          </p:nvPr>
        </p:nvSpPr>
        <p:spPr/>
        <p:txBody>
          <a:bodyPr rtlCol="0"/>
          <a:lstStyle/>
          <a:p>
            <a:pPr/>
            <a:r>
              <a:rPr dirty="0" lang="en-US"/>
              <a:t>Footer</a:t>
            </a:r>
            <a:endParaRPr dirty="0" lang="en-US"/>
          </a:p>
        </p:txBody>
      </p:sp>
      <p:sp>
        <p:nvSpPr>
          <p:cNvPr id="9" name="Slide Number Placeholder 6">
            <a:extLst>
              <a:ext uri="{CE854CB2-1CA9-42DC-9627-77262CF49D3D}">
                <a16:creationId xmlns:a16="http://schemas.microsoft.com/office/drawing/2010/main" id="{3537EA83-09AF-49CD-AF77-D1ABF2778DA3}"/>
              </a:ext>
            </a:extLst>
          </p:cNvPr>
          <p:cNvSpPr>
            <a:spLocks noGrp="true"/>
          </p:cNvSpPr>
          <p:nvPr>
            <p:ph idx="12" sz="quarter" type="sldNum"/>
          </p:nvPr>
        </p:nvSpPr>
        <p:spPr/>
        <p:txBody>
          <a:bodyPr rtlCol="0"/>
          <a:lstStyle/>
          <a:p>
            <a:pPr/>
            <a:r>
              <a:rPr dirty="0" lang="en-US"/>
              <a:t>&lt;#&gt;</a:t>
            </a:r>
            <a:endParaRPr dirty="0" lang="en-US"/>
          </a:p>
        </p:txBody>
      </p:sp>
      <p:grpSp>
        <p:nvGrpSpPr>
          <p:cNvPr id="10" name="">
            <a:extLst>
              <a:ext uri="{34CA30CA-4DC9-4256-8D2F-647F45F44404}">
                <a16:creationId xmlns:a16="http://schemas.microsoft.com/office/drawing/2010/main" id="{394614B2-E934-495E-BF6B-C8CDFD032C86}"/>
              </a:ext>
            </a:extLst>
          </p:cNvPr>
          <p:cNvGrpSpPr/>
          <p:nvPr/>
        </p:nvGrpSpPr>
        <p:grpSpPr>
          <a:xfrm rot="0">
            <a:off x="2039721" y="-280139"/>
            <a:ext cx="4549587" cy="5703789"/>
            <a:chOff x="0" y="0"/>
            <a:chExt cx="4076700" cy="5629274"/>
          </a:xfrm>
          <a:solidFill>
            <a:schemeClr val="bg1">
              <a:alpha val="13999"/>
              <a:lumMod val="85000"/>
            </a:schemeClr>
          </a:solidFill>
        </p:grpSpPr>
        <p:sp>
          <p:nvSpPr>
            <p:cNvPr id="11" name="">
              <a:extLst>
                <a:ext uri="{A0495A2C-C31C-453F-BC50-E14A52D61EE5}">
                  <a16:creationId xmlns:a16="http://schemas.microsoft.com/office/drawing/2010/main" id="{B3AE4CC6-4639-43D9-A428-FE6A142DA71D}"/>
                </a:ext>
              </a:extLst>
            </p:cNvPr>
            <p:cNvSpPr/>
            <p:nvPr/>
          </p:nvSpPr>
          <p:spPr>
            <a:xfrm>
              <a:off x="352425" y="2009775"/>
              <a:ext cx="3724275" cy="3619500"/>
            </a:xfrm>
            <a:custGeom>
              <a:avLst/>
              <a:gdLst/>
              <a:ahLst/>
              <a:cxnLst/>
              <a:rect b="b" l="0" r="r" t="0"/>
              <a:pathLst>
                <a:path h="3619500" w="3724275">
                  <a:moveTo>
                    <a:pt x="2191512" y="0"/>
                  </a:moveTo>
                  <a:lnTo>
                    <a:pt x="1602962" y="0"/>
                  </a:lnTo>
                  <a:lnTo>
                    <a:pt x="1559338" y="381571"/>
                  </a:lnTo>
                  <a:cubicBezTo>
                    <a:pt x="1448943" y="407480"/>
                    <a:pt x="1343406" y="445865"/>
                    <a:pt x="1244251" y="495110"/>
                  </a:cubicBezTo>
                  <a:lnTo>
                    <a:pt x="948690" y="223742"/>
                  </a:lnTo>
                  <a:lnTo>
                    <a:pt x="504539" y="609981"/>
                  </a:lnTo>
                  <a:lnTo>
                    <a:pt x="722662" y="927926"/>
                  </a:lnTo>
                  <a:cubicBezTo>
                    <a:pt x="649224" y="1025176"/>
                    <a:pt x="587597" y="1131665"/>
                    <a:pt x="539877" y="1245489"/>
                  </a:cubicBezTo>
                  <a:lnTo>
                    <a:pt x="132398" y="1198816"/>
                  </a:lnTo>
                  <a:lnTo>
                    <a:pt x="0" y="1772507"/>
                  </a:lnTo>
                  <a:lnTo>
                    <a:pt x="430149" y="1925193"/>
                  </a:lnTo>
                  <a:cubicBezTo>
                    <a:pt x="437864" y="2029682"/>
                    <a:pt x="456629" y="2131123"/>
                    <a:pt x="485013" y="2228469"/>
                  </a:cubicBezTo>
                  <a:lnTo>
                    <a:pt x="161163" y="2467928"/>
                  </a:lnTo>
                  <a:lnTo>
                    <a:pt x="455390" y="2977801"/>
                  </a:lnTo>
                  <a:lnTo>
                    <a:pt x="821817" y="2818733"/>
                  </a:lnTo>
                  <a:cubicBezTo>
                    <a:pt x="894588" y="2896743"/>
                    <a:pt x="975836" y="2966751"/>
                    <a:pt x="1063943" y="3027521"/>
                  </a:cubicBezTo>
                  <a:lnTo>
                    <a:pt x="991838" y="3457194"/>
                  </a:lnTo>
                  <a:lnTo>
                    <a:pt x="1557528" y="3619500"/>
                  </a:lnTo>
                  <a:lnTo>
                    <a:pt x="1701165" y="3273171"/>
                  </a:lnTo>
                  <a:cubicBezTo>
                    <a:pt x="1765268" y="3281743"/>
                    <a:pt x="1830800" y="3286125"/>
                    <a:pt x="1897285" y="3286125"/>
                  </a:cubicBezTo>
                  <a:cubicBezTo>
                    <a:pt x="1964817" y="3286125"/>
                    <a:pt x="2031302" y="3281649"/>
                    <a:pt x="2096357" y="3272790"/>
                  </a:cubicBezTo>
                  <a:lnTo>
                    <a:pt x="2231231" y="3615785"/>
                  </a:lnTo>
                  <a:lnTo>
                    <a:pt x="2799683" y="3463385"/>
                  </a:lnTo>
                  <a:lnTo>
                    <a:pt x="2734437" y="3024759"/>
                  </a:lnTo>
                  <a:cubicBezTo>
                    <a:pt x="2818733" y="2966371"/>
                    <a:pt x="2896553" y="2899315"/>
                    <a:pt x="2966847" y="2824924"/>
                  </a:cubicBezTo>
                  <a:lnTo>
                    <a:pt x="3317653" y="2977801"/>
                  </a:lnTo>
                  <a:lnTo>
                    <a:pt x="3611880" y="2467928"/>
                  </a:lnTo>
                  <a:lnTo>
                    <a:pt x="3305746" y="2240947"/>
                  </a:lnTo>
                  <a:cubicBezTo>
                    <a:pt x="3340227" y="2126742"/>
                    <a:pt x="3361277" y="2006537"/>
                    <a:pt x="3366897" y="1882426"/>
                  </a:cubicBezTo>
                  <a:lnTo>
                    <a:pt x="3724275" y="1783461"/>
                  </a:lnTo>
                  <a:lnTo>
                    <a:pt x="3632168" y="1202055"/>
                  </a:lnTo>
                  <a:lnTo>
                    <a:pt x="3243072" y="1218724"/>
                  </a:lnTo>
                  <a:cubicBezTo>
                    <a:pt x="3196590" y="1113949"/>
                    <a:pt x="3138297" y="1015555"/>
                    <a:pt x="3069812" y="925259"/>
                  </a:cubicBezTo>
                  <a:lnTo>
                    <a:pt x="3279267" y="620744"/>
                  </a:lnTo>
                  <a:lnTo>
                    <a:pt x="2835116" y="234505"/>
                  </a:lnTo>
                  <a:lnTo>
                    <a:pt x="2550414" y="495205"/>
                  </a:lnTo>
                  <a:cubicBezTo>
                    <a:pt x="2451068" y="445865"/>
                    <a:pt x="2345246" y="407384"/>
                    <a:pt x="2234756" y="381476"/>
                  </a:cubicBezTo>
                  <a:lnTo>
                    <a:pt x="2191512" y="0"/>
                  </a:lnTo>
                  <a:close/>
                  <a:moveTo>
                    <a:pt x="1897285" y="2579656"/>
                  </a:moveTo>
                  <a:cubicBezTo>
                    <a:pt x="2319719" y="2579656"/>
                    <a:pt x="2662238" y="2237041"/>
                    <a:pt x="2662238" y="1814322"/>
                  </a:cubicBezTo>
                  <a:cubicBezTo>
                    <a:pt x="2662238" y="1391698"/>
                    <a:pt x="2319719" y="1048988"/>
                    <a:pt x="1897285" y="1048988"/>
                  </a:cubicBezTo>
                  <a:cubicBezTo>
                    <a:pt x="1474756" y="1048988"/>
                    <a:pt x="1132237" y="1391698"/>
                    <a:pt x="1132237" y="1814322"/>
                  </a:cubicBezTo>
                  <a:cubicBezTo>
                    <a:pt x="1132237" y="2237041"/>
                    <a:pt x="1474756" y="2579656"/>
                    <a:pt x="1897285" y="2579656"/>
                  </a:cubicBezTo>
                  <a:close/>
                </a:path>
              </a:pathLst>
            </a:custGeom>
            <a:solidFill>
              <a:schemeClr val="bg1">
                <a:alpha val="13999"/>
                <a:lumMod val="85000"/>
              </a:schemeClr>
            </a:solidFill>
            <a:ln>
              <a:grpFill/>
            </a:ln>
          </p:spPr>
        </p:sp>
        <p:sp>
          <p:nvSpPr>
            <p:cNvPr id="12" name="">
              <a:extLst>
                <a:ext uri="{71129DA4-81B6-46C7-B8C4-E50E7AE50FFA}">
                  <a16:creationId xmlns:a16="http://schemas.microsoft.com/office/drawing/2010/main" id="{8F6A5518-1BAF-48AA-B192-CC82755507F0}"/>
                </a:ext>
              </a:extLst>
            </p:cNvPr>
            <p:cNvSpPr/>
            <p:nvPr/>
          </p:nvSpPr>
          <p:spPr>
            <a:xfrm>
              <a:off x="0" y="0"/>
              <a:ext cx="2514600" cy="2447925"/>
            </a:xfrm>
            <a:custGeom>
              <a:avLst/>
              <a:gdLst/>
              <a:ahLst/>
              <a:cxnLst/>
              <a:rect b="b" l="0" r="r" t="0"/>
              <a:pathLst>
                <a:path h="2447925" w="2514600">
                  <a:moveTo>
                    <a:pt x="1479709" y="0"/>
                  </a:moveTo>
                  <a:lnTo>
                    <a:pt x="1082326" y="0"/>
                  </a:lnTo>
                  <a:lnTo>
                    <a:pt x="1052798" y="258032"/>
                  </a:lnTo>
                  <a:cubicBezTo>
                    <a:pt x="978313" y="275558"/>
                    <a:pt x="907066" y="301562"/>
                    <a:pt x="840105" y="334804"/>
                  </a:cubicBezTo>
                  <a:lnTo>
                    <a:pt x="640556" y="151352"/>
                  </a:lnTo>
                  <a:lnTo>
                    <a:pt x="340614" y="412528"/>
                  </a:lnTo>
                  <a:lnTo>
                    <a:pt x="487871" y="627602"/>
                  </a:lnTo>
                  <a:cubicBezTo>
                    <a:pt x="438341" y="693325"/>
                    <a:pt x="396812" y="765429"/>
                    <a:pt x="364522" y="842391"/>
                  </a:cubicBezTo>
                  <a:lnTo>
                    <a:pt x="89345" y="810768"/>
                  </a:lnTo>
                  <a:lnTo>
                    <a:pt x="0" y="1198721"/>
                  </a:lnTo>
                  <a:lnTo>
                    <a:pt x="290417" y="1302068"/>
                  </a:lnTo>
                  <a:cubicBezTo>
                    <a:pt x="295656" y="1372743"/>
                    <a:pt x="308324" y="1441323"/>
                    <a:pt x="327470" y="1507141"/>
                  </a:cubicBezTo>
                  <a:lnTo>
                    <a:pt x="108871" y="1669066"/>
                  </a:lnTo>
                  <a:lnTo>
                    <a:pt x="307467" y="2013966"/>
                  </a:lnTo>
                  <a:lnTo>
                    <a:pt x="554831" y="1906334"/>
                  </a:lnTo>
                  <a:cubicBezTo>
                    <a:pt x="604076" y="1959102"/>
                    <a:pt x="658844" y="2006441"/>
                    <a:pt x="718376" y="2047494"/>
                  </a:cubicBezTo>
                  <a:lnTo>
                    <a:pt x="669703" y="2338197"/>
                  </a:lnTo>
                  <a:lnTo>
                    <a:pt x="1051655" y="2447925"/>
                  </a:lnTo>
                  <a:lnTo>
                    <a:pt x="1148620" y="2213705"/>
                  </a:lnTo>
                  <a:cubicBezTo>
                    <a:pt x="1191959" y="2219516"/>
                    <a:pt x="1236155" y="2222468"/>
                    <a:pt x="1281017" y="2222468"/>
                  </a:cubicBezTo>
                  <a:cubicBezTo>
                    <a:pt x="1326642" y="2222468"/>
                    <a:pt x="1371505" y="2219420"/>
                    <a:pt x="1415415" y="2213420"/>
                  </a:cubicBezTo>
                  <a:lnTo>
                    <a:pt x="1506474" y="2445353"/>
                  </a:lnTo>
                  <a:lnTo>
                    <a:pt x="1890332" y="2342388"/>
                  </a:lnTo>
                  <a:lnTo>
                    <a:pt x="1846231" y="2045684"/>
                  </a:lnTo>
                  <a:cubicBezTo>
                    <a:pt x="1903190" y="2006156"/>
                    <a:pt x="1955768" y="1960817"/>
                    <a:pt x="2003203" y="1910525"/>
                  </a:cubicBezTo>
                  <a:lnTo>
                    <a:pt x="2240090" y="2013966"/>
                  </a:lnTo>
                  <a:lnTo>
                    <a:pt x="2438686" y="1669066"/>
                  </a:lnTo>
                  <a:lnTo>
                    <a:pt x="2231993" y="1515618"/>
                  </a:lnTo>
                  <a:cubicBezTo>
                    <a:pt x="2255330" y="1438370"/>
                    <a:pt x="2269522" y="1357122"/>
                    <a:pt x="2273332" y="1273112"/>
                  </a:cubicBezTo>
                  <a:lnTo>
                    <a:pt x="2514600" y="1206246"/>
                  </a:lnTo>
                  <a:lnTo>
                    <a:pt x="2452402" y="812959"/>
                  </a:lnTo>
                  <a:lnTo>
                    <a:pt x="2189702" y="824294"/>
                  </a:lnTo>
                  <a:cubicBezTo>
                    <a:pt x="2158365" y="753332"/>
                    <a:pt x="2118932" y="686848"/>
                    <a:pt x="2072735" y="625792"/>
                  </a:cubicBezTo>
                  <a:lnTo>
                    <a:pt x="2214182" y="419767"/>
                  </a:lnTo>
                  <a:lnTo>
                    <a:pt x="1914239" y="158591"/>
                  </a:lnTo>
                  <a:lnTo>
                    <a:pt x="1722025" y="334899"/>
                  </a:lnTo>
                  <a:cubicBezTo>
                    <a:pt x="1654874" y="301562"/>
                    <a:pt x="1583531" y="275558"/>
                    <a:pt x="1508855" y="257937"/>
                  </a:cubicBezTo>
                  <a:lnTo>
                    <a:pt x="1479709" y="0"/>
                  </a:lnTo>
                  <a:close/>
                  <a:moveTo>
                    <a:pt x="1281017" y="1744694"/>
                  </a:moveTo>
                  <a:cubicBezTo>
                    <a:pt x="1566291" y="1744694"/>
                    <a:pt x="1797558" y="1512951"/>
                    <a:pt x="1797558" y="1227106"/>
                  </a:cubicBezTo>
                  <a:cubicBezTo>
                    <a:pt x="1797558" y="941165"/>
                    <a:pt x="1566291" y="709422"/>
                    <a:pt x="1281017" y="709422"/>
                  </a:cubicBezTo>
                  <a:cubicBezTo>
                    <a:pt x="995744" y="709422"/>
                    <a:pt x="764477" y="941165"/>
                    <a:pt x="764477" y="1227106"/>
                  </a:cubicBezTo>
                  <a:cubicBezTo>
                    <a:pt x="764477" y="1512951"/>
                    <a:pt x="995744" y="1744694"/>
                    <a:pt x="1281017" y="1744694"/>
                  </a:cubicBezTo>
                  <a:close/>
                </a:path>
              </a:pathLst>
            </a:custGeom>
            <a:solidFill>
              <a:schemeClr val="bg1">
                <a:alpha val="13999"/>
                <a:lumMod val="85000"/>
              </a:schemeClr>
            </a:solidFill>
            <a:ln>
              <a:grpFill/>
            </a:ln>
          </p:spPr>
        </p:sp>
      </p:grpSp>
      <p:pic>
        <p:nvPicPr>
          <p:cNvPr id="13" name="">
            <a:extLst>
              <a:ext uri="{A02B62B1-48B2-424E-B0E1-82632D2C771B}">
                <a16:creationId xmlns:a16="http://schemas.microsoft.com/office/drawing/2010/main" id="{77B40696-0DEA-413A-9ECF-DAF9C8E0BCE0}"/>
              </a:ext>
            </a:extLst>
          </p:cNvPr>
          <p:cNvPicPr>
            <a:picLocks noChangeAspect="false"/>
          </p:cNvPicPr>
          <p:nvPr/>
        </p:nvPicPr>
        <p:blipFill>
          <a:blip r:embed="rId2">
            <a:alphaModFix amt="19999"/>
          </a:blip>
          <a:stretch>
            <a:fillRect/>
          </a:stretch>
        </p:blipFill>
        <p:spPr>
          <a:xfrm flipH="false" flipV="false" rot="0">
            <a:off x="8433397" y="4341838"/>
            <a:ext cx="667035" cy="865851"/>
          </a:xfrm>
          <a:prstGeom prst="rect">
            <a:avLst/>
          </a:prstGeom>
          <a:noFill/>
        </p:spPr>
      </p:pic>
      <p:pic>
        <p:nvPicPr>
          <p:cNvPr id="14" name="">
            <a:extLst>
              <a:ext uri="{BF3977F6-7A5B-4423-B948-3D2D5E9BCD31}">
                <a16:creationId xmlns:a16="http://schemas.microsoft.com/office/drawing/2010/main" id="{831C22B1-B7F7-4753-A3AD-2756435A12AD}"/>
              </a:ext>
            </a:extLst>
          </p:cNvPr>
          <p:cNvPicPr>
            <a:picLocks noChangeAspect="false"/>
          </p:cNvPicPr>
          <p:nvPr/>
        </p:nvPicPr>
        <p:blipFill>
          <a:blip r:embed="rId3">
            <a:alphaModFix amt="19999"/>
          </a:blip>
          <a:stretch>
            <a:fillRect/>
          </a:stretch>
        </p:blipFill>
        <p:spPr>
          <a:xfrm flipH="false" flipV="false" rot="0">
            <a:off x="-111175" y="-76200"/>
            <a:ext cx="642432" cy="500653"/>
          </a:xfrm>
          <a:prstGeom prst="rect">
            <a:avLst/>
          </a:prstGeom>
          <a:noFill/>
        </p:spPr>
      </p:pic>
    </p:spTree>
    <p:extLst>
      <p:ext uri="{B9CD6903-61BF-4147-A5D7-D92275F3FFF2}">
        <p14:creationId xmlns:p14="http://schemas.microsoft.com/office/powerpoint/2010/main" val="1757845190998"/>
      </p:ext>
    </p:extLst>
  </p:cSld>
  <p:clrMapOvr>
    <a:masterClrMapping/>
  </p:clrMapOvr>
</p:sldLayout>
</file>

<file path=ppt/slideLayouts/slideLayout6.xml><?xml version="1.0" encoding="utf-8"?>
<p:sldLayout xmlns:p="http://schemas.openxmlformats.org/presentationml/2006/main" xmlns:a="http://schemas.openxmlformats.org/drawingml/2006/main" xmlns:c="http://schemas.openxmlformats.org/drawingml/2006/chart" xmlns:cs="http://schemas.microsoft.com/office/drawing/2012/chartStyle" xmlns:ns1="http://schemas.openxmlformats.org/officeDocument/2006/extended-properties" xmlns:r="http://schemas.openxmlformats.org/officeDocument/2006/relationships" xmlns:vt="http://schemas.openxmlformats.org/officeDocument/2006/docPropsVTypes" preserve="1" type="titleOnly">
  <p:cSld name="Title Only">
    <p:spTree>
      <p:nvGrpSpPr>
        <p:cNvPr id="1" name=""/>
        <p:cNvGrpSpPr/>
        <p:nvPr/>
      </p:nvGrpSpPr>
      <p:grpSpPr>
        <a:xfrm>
          <a:off x="0" y="0"/>
          <a:ext cx="0" cy="0"/>
          <a:chOff x="0" y="0"/>
          <a:chExt cx="0" cy="0"/>
        </a:xfrm>
      </p:grpSpPr>
      <p:grpSp>
        <p:nvGrpSpPr>
          <p:cNvPr id="2" name="">
            <a:extLst>
              <a:ext uri="{DCF87AA4-227F-459C-AB30-14B930A94998}">
                <a16:creationId xmlns:a16="http://schemas.microsoft.com/office/drawing/2010/main" id="{7B26E505-AC04-4F7C-9BFF-64B971510A19}"/>
              </a:ext>
            </a:extLst>
          </p:cNvPr>
          <p:cNvGrpSpPr>
            <a:grpSpLocks noSelect="true"/>
          </p:cNvGrpSpPr>
          <p:nvPr>
            <p:custDataLst>
              <p:tags r:id="rId2"/>
            </p:custDataLst>
          </p:nvPr>
        </p:nvGrpSpPr>
        <p:grpSpPr>
          <a:xfrm rot="0">
            <a:off x="2039721" y="-280139"/>
            <a:ext cx="4549587" cy="5703789"/>
            <a:chOff x="0" y="0"/>
            <a:chExt cx="4076700" cy="5629274"/>
          </a:xfrm>
          <a:solidFill>
            <a:schemeClr val="bg1">
              <a:alpha val="10000"/>
              <a:lumMod val="85000"/>
            </a:schemeClr>
          </a:solidFill>
        </p:grpSpPr>
        <p:sp>
          <p:nvSpPr>
            <p:cNvPr id="3" name="">
              <a:extLst>
                <a:ext uri="{26694E7D-60B1-42F9-A669-09AFBF5FD12C}">
                  <a16:creationId xmlns:a16="http://schemas.microsoft.com/office/drawing/2010/main" id="{9777591E-D6EE-493D-A837-5AD6CF98B7A9}"/>
                </a:ext>
              </a:extLst>
            </p:cNvPr>
            <p:cNvSpPr/>
            <p:nvPr/>
          </p:nvSpPr>
          <p:spPr>
            <a:xfrm>
              <a:off x="352425" y="2009775"/>
              <a:ext cx="3724275" cy="3619500"/>
            </a:xfrm>
            <a:custGeom>
              <a:avLst/>
              <a:gdLst/>
              <a:ahLst/>
              <a:cxnLst/>
              <a:rect b="b" l="0" r="r" t="0"/>
              <a:pathLst>
                <a:path h="3619500" w="3724275">
                  <a:moveTo>
                    <a:pt x="2191512" y="0"/>
                  </a:moveTo>
                  <a:lnTo>
                    <a:pt x="1602962" y="0"/>
                  </a:lnTo>
                  <a:lnTo>
                    <a:pt x="1559338" y="381571"/>
                  </a:lnTo>
                  <a:cubicBezTo>
                    <a:pt x="1448943" y="407480"/>
                    <a:pt x="1343406" y="445865"/>
                    <a:pt x="1244251" y="495110"/>
                  </a:cubicBezTo>
                  <a:lnTo>
                    <a:pt x="948690" y="223742"/>
                  </a:lnTo>
                  <a:lnTo>
                    <a:pt x="504539" y="609981"/>
                  </a:lnTo>
                  <a:lnTo>
                    <a:pt x="722662" y="927926"/>
                  </a:lnTo>
                  <a:cubicBezTo>
                    <a:pt x="649224" y="1025176"/>
                    <a:pt x="587597" y="1131665"/>
                    <a:pt x="539877" y="1245489"/>
                  </a:cubicBezTo>
                  <a:lnTo>
                    <a:pt x="132398" y="1198816"/>
                  </a:lnTo>
                  <a:lnTo>
                    <a:pt x="0" y="1772507"/>
                  </a:lnTo>
                  <a:lnTo>
                    <a:pt x="430149" y="1925193"/>
                  </a:lnTo>
                  <a:cubicBezTo>
                    <a:pt x="437864" y="2029682"/>
                    <a:pt x="456629" y="2131123"/>
                    <a:pt x="485013" y="2228469"/>
                  </a:cubicBezTo>
                  <a:lnTo>
                    <a:pt x="161163" y="2467928"/>
                  </a:lnTo>
                  <a:lnTo>
                    <a:pt x="455390" y="2977801"/>
                  </a:lnTo>
                  <a:lnTo>
                    <a:pt x="821817" y="2818733"/>
                  </a:lnTo>
                  <a:cubicBezTo>
                    <a:pt x="894588" y="2896743"/>
                    <a:pt x="975836" y="2966751"/>
                    <a:pt x="1063943" y="3027521"/>
                  </a:cubicBezTo>
                  <a:lnTo>
                    <a:pt x="991838" y="3457194"/>
                  </a:lnTo>
                  <a:lnTo>
                    <a:pt x="1557528" y="3619500"/>
                  </a:lnTo>
                  <a:lnTo>
                    <a:pt x="1701165" y="3273171"/>
                  </a:lnTo>
                  <a:cubicBezTo>
                    <a:pt x="1765268" y="3281743"/>
                    <a:pt x="1830800" y="3286125"/>
                    <a:pt x="1897285" y="3286125"/>
                  </a:cubicBezTo>
                  <a:cubicBezTo>
                    <a:pt x="1964817" y="3286125"/>
                    <a:pt x="2031302" y="3281649"/>
                    <a:pt x="2096357" y="3272790"/>
                  </a:cubicBezTo>
                  <a:lnTo>
                    <a:pt x="2231231" y="3615785"/>
                  </a:lnTo>
                  <a:lnTo>
                    <a:pt x="2799683" y="3463385"/>
                  </a:lnTo>
                  <a:lnTo>
                    <a:pt x="2734437" y="3024759"/>
                  </a:lnTo>
                  <a:cubicBezTo>
                    <a:pt x="2818733" y="2966371"/>
                    <a:pt x="2896553" y="2899315"/>
                    <a:pt x="2966847" y="2824924"/>
                  </a:cubicBezTo>
                  <a:lnTo>
                    <a:pt x="3317653" y="2977801"/>
                  </a:lnTo>
                  <a:lnTo>
                    <a:pt x="3611880" y="2467928"/>
                  </a:lnTo>
                  <a:lnTo>
                    <a:pt x="3305746" y="2240947"/>
                  </a:lnTo>
                  <a:cubicBezTo>
                    <a:pt x="3340227" y="2126742"/>
                    <a:pt x="3361277" y="2006537"/>
                    <a:pt x="3366897" y="1882426"/>
                  </a:cubicBezTo>
                  <a:lnTo>
                    <a:pt x="3724275" y="1783461"/>
                  </a:lnTo>
                  <a:lnTo>
                    <a:pt x="3632168" y="1202055"/>
                  </a:lnTo>
                  <a:lnTo>
                    <a:pt x="3243072" y="1218724"/>
                  </a:lnTo>
                  <a:cubicBezTo>
                    <a:pt x="3196590" y="1113949"/>
                    <a:pt x="3138297" y="1015555"/>
                    <a:pt x="3069812" y="925259"/>
                  </a:cubicBezTo>
                  <a:lnTo>
                    <a:pt x="3279267" y="620744"/>
                  </a:lnTo>
                  <a:lnTo>
                    <a:pt x="2835116" y="234505"/>
                  </a:lnTo>
                  <a:lnTo>
                    <a:pt x="2550414" y="495205"/>
                  </a:lnTo>
                  <a:cubicBezTo>
                    <a:pt x="2451068" y="445865"/>
                    <a:pt x="2345246" y="407384"/>
                    <a:pt x="2234756" y="381476"/>
                  </a:cubicBezTo>
                  <a:lnTo>
                    <a:pt x="2191512" y="0"/>
                  </a:lnTo>
                  <a:close/>
                  <a:moveTo>
                    <a:pt x="1897285" y="2579656"/>
                  </a:moveTo>
                  <a:cubicBezTo>
                    <a:pt x="2319719" y="2579656"/>
                    <a:pt x="2662238" y="2237041"/>
                    <a:pt x="2662238" y="1814322"/>
                  </a:cubicBezTo>
                  <a:cubicBezTo>
                    <a:pt x="2662238" y="1391698"/>
                    <a:pt x="2319719" y="1048988"/>
                    <a:pt x="1897285" y="1048988"/>
                  </a:cubicBezTo>
                  <a:cubicBezTo>
                    <a:pt x="1474756" y="1048988"/>
                    <a:pt x="1132237" y="1391698"/>
                    <a:pt x="1132237" y="1814322"/>
                  </a:cubicBezTo>
                  <a:cubicBezTo>
                    <a:pt x="1132237" y="2237041"/>
                    <a:pt x="1474756" y="2579656"/>
                    <a:pt x="1897285" y="2579656"/>
                  </a:cubicBezTo>
                  <a:close/>
                </a:path>
              </a:pathLst>
            </a:custGeom>
            <a:solidFill>
              <a:schemeClr val="bg1">
                <a:alpha val="10000"/>
                <a:lumMod val="85000"/>
              </a:schemeClr>
            </a:solidFill>
            <a:ln>
              <a:grpFill/>
            </a:ln>
          </p:spPr>
        </p:sp>
        <p:sp>
          <p:nvSpPr>
            <p:cNvPr id="4" name="">
              <a:extLst>
                <a:ext uri="{4D4F1763-D203-4933-BD3E-1D930146BFB4}">
                  <a16:creationId xmlns:a16="http://schemas.microsoft.com/office/drawing/2010/main" id="{4081AEEE-D8AB-42D0-88D2-A264CD5ADD49}"/>
                </a:ext>
              </a:extLst>
            </p:cNvPr>
            <p:cNvSpPr/>
            <p:nvPr/>
          </p:nvSpPr>
          <p:spPr>
            <a:xfrm>
              <a:off x="0" y="0"/>
              <a:ext cx="2514600" cy="2447925"/>
            </a:xfrm>
            <a:custGeom>
              <a:avLst/>
              <a:gdLst/>
              <a:ahLst/>
              <a:cxnLst/>
              <a:rect b="b" l="0" r="r" t="0"/>
              <a:pathLst>
                <a:path h="2447925" w="2514600">
                  <a:moveTo>
                    <a:pt x="1479709" y="0"/>
                  </a:moveTo>
                  <a:lnTo>
                    <a:pt x="1082326" y="0"/>
                  </a:lnTo>
                  <a:lnTo>
                    <a:pt x="1052798" y="258032"/>
                  </a:lnTo>
                  <a:cubicBezTo>
                    <a:pt x="978313" y="275558"/>
                    <a:pt x="907066" y="301562"/>
                    <a:pt x="840105" y="334804"/>
                  </a:cubicBezTo>
                  <a:lnTo>
                    <a:pt x="640556" y="151352"/>
                  </a:lnTo>
                  <a:lnTo>
                    <a:pt x="340614" y="412528"/>
                  </a:lnTo>
                  <a:lnTo>
                    <a:pt x="487871" y="627602"/>
                  </a:lnTo>
                  <a:cubicBezTo>
                    <a:pt x="438341" y="693325"/>
                    <a:pt x="396812" y="765429"/>
                    <a:pt x="364522" y="842391"/>
                  </a:cubicBezTo>
                  <a:lnTo>
                    <a:pt x="89345" y="810768"/>
                  </a:lnTo>
                  <a:lnTo>
                    <a:pt x="0" y="1198721"/>
                  </a:lnTo>
                  <a:lnTo>
                    <a:pt x="290417" y="1302068"/>
                  </a:lnTo>
                  <a:cubicBezTo>
                    <a:pt x="295656" y="1372743"/>
                    <a:pt x="308324" y="1441323"/>
                    <a:pt x="327470" y="1507141"/>
                  </a:cubicBezTo>
                  <a:lnTo>
                    <a:pt x="108871" y="1669066"/>
                  </a:lnTo>
                  <a:lnTo>
                    <a:pt x="307467" y="2013966"/>
                  </a:lnTo>
                  <a:lnTo>
                    <a:pt x="554831" y="1906334"/>
                  </a:lnTo>
                  <a:cubicBezTo>
                    <a:pt x="604076" y="1959102"/>
                    <a:pt x="658844" y="2006441"/>
                    <a:pt x="718376" y="2047494"/>
                  </a:cubicBezTo>
                  <a:lnTo>
                    <a:pt x="669703" y="2338197"/>
                  </a:lnTo>
                  <a:lnTo>
                    <a:pt x="1051655" y="2447925"/>
                  </a:lnTo>
                  <a:lnTo>
                    <a:pt x="1148620" y="2213705"/>
                  </a:lnTo>
                  <a:cubicBezTo>
                    <a:pt x="1191959" y="2219516"/>
                    <a:pt x="1236155" y="2222468"/>
                    <a:pt x="1281017" y="2222468"/>
                  </a:cubicBezTo>
                  <a:cubicBezTo>
                    <a:pt x="1326642" y="2222468"/>
                    <a:pt x="1371505" y="2219420"/>
                    <a:pt x="1415415" y="2213420"/>
                  </a:cubicBezTo>
                  <a:lnTo>
                    <a:pt x="1506474" y="2445353"/>
                  </a:lnTo>
                  <a:lnTo>
                    <a:pt x="1890332" y="2342388"/>
                  </a:lnTo>
                  <a:lnTo>
                    <a:pt x="1846231" y="2045684"/>
                  </a:lnTo>
                  <a:cubicBezTo>
                    <a:pt x="1903190" y="2006156"/>
                    <a:pt x="1955768" y="1960817"/>
                    <a:pt x="2003203" y="1910525"/>
                  </a:cubicBezTo>
                  <a:lnTo>
                    <a:pt x="2240090" y="2013966"/>
                  </a:lnTo>
                  <a:lnTo>
                    <a:pt x="2438686" y="1669066"/>
                  </a:lnTo>
                  <a:lnTo>
                    <a:pt x="2231993" y="1515618"/>
                  </a:lnTo>
                  <a:cubicBezTo>
                    <a:pt x="2255330" y="1438370"/>
                    <a:pt x="2269522" y="1357122"/>
                    <a:pt x="2273332" y="1273112"/>
                  </a:cubicBezTo>
                  <a:lnTo>
                    <a:pt x="2514600" y="1206246"/>
                  </a:lnTo>
                  <a:lnTo>
                    <a:pt x="2452402" y="812959"/>
                  </a:lnTo>
                  <a:lnTo>
                    <a:pt x="2189702" y="824294"/>
                  </a:lnTo>
                  <a:cubicBezTo>
                    <a:pt x="2158365" y="753332"/>
                    <a:pt x="2118932" y="686848"/>
                    <a:pt x="2072735" y="625792"/>
                  </a:cubicBezTo>
                  <a:lnTo>
                    <a:pt x="2214182" y="419767"/>
                  </a:lnTo>
                  <a:lnTo>
                    <a:pt x="1914239" y="158591"/>
                  </a:lnTo>
                  <a:lnTo>
                    <a:pt x="1722025" y="334899"/>
                  </a:lnTo>
                  <a:cubicBezTo>
                    <a:pt x="1654874" y="301562"/>
                    <a:pt x="1583531" y="275558"/>
                    <a:pt x="1508855" y="257937"/>
                  </a:cubicBezTo>
                  <a:lnTo>
                    <a:pt x="1479709" y="0"/>
                  </a:lnTo>
                  <a:close/>
                  <a:moveTo>
                    <a:pt x="1281017" y="1744694"/>
                  </a:moveTo>
                  <a:cubicBezTo>
                    <a:pt x="1566291" y="1744694"/>
                    <a:pt x="1797558" y="1512951"/>
                    <a:pt x="1797558" y="1227106"/>
                  </a:cubicBezTo>
                  <a:cubicBezTo>
                    <a:pt x="1797558" y="941165"/>
                    <a:pt x="1566291" y="709422"/>
                    <a:pt x="1281017" y="709422"/>
                  </a:cubicBezTo>
                  <a:cubicBezTo>
                    <a:pt x="995744" y="709422"/>
                    <a:pt x="764477" y="941165"/>
                    <a:pt x="764477" y="1227106"/>
                  </a:cubicBezTo>
                  <a:cubicBezTo>
                    <a:pt x="764477" y="1512951"/>
                    <a:pt x="995744" y="1744694"/>
                    <a:pt x="1281017" y="1744694"/>
                  </a:cubicBezTo>
                  <a:close/>
                </a:path>
              </a:pathLst>
            </a:custGeom>
            <a:solidFill>
              <a:schemeClr val="bg1">
                <a:alpha val="10000"/>
                <a:lumMod val="85000"/>
              </a:schemeClr>
            </a:solidFill>
            <a:ln>
              <a:grpFill/>
            </a:ln>
          </p:spPr>
        </p:sp>
      </p:grpSp>
      <p:sp>
        <p:nvSpPr>
          <p:cNvPr hidden="false" id="5" name="Title 1">
            <a:extLst>
              <a:ext uri="{1E86FC3D-6B16-4250-9AD1-4CFD9BC79F87}">
                <a16:creationId xmlns:a16="http://schemas.microsoft.com/office/drawing/2010/main" id="{46F8D5F9-3D9E-4E5E-B442-649B5CE70AF8}"/>
              </a:ext>
            </a:extLst>
          </p:cNvPr>
          <p:cNvSpPr>
            <a:spLocks noGrp="true"/>
          </p:cNvSpPr>
          <p:nvPr>
            <p:ph type="title"/>
          </p:nvPr>
        </p:nvSpPr>
        <p:spPr>
          <a:xfrm rot="0">
            <a:off x="762000" y="1914525"/>
            <a:ext cx="7620000" cy="857250"/>
          </a:xfrm>
        </p:spPr>
        <p:txBody>
          <a:bodyPr anchor="ctr" rtlCol="0"/>
          <a:lstStyle>
            <a:lvl1pPr algn="ctr" lvl="0">
              <a:defRPr dirty="0" lang="en-US" sz="3600"/>
            </a:lvl1pPr>
          </a:lstStyle>
          <a:p>
            <a:pPr/>
            <a:r>
              <a:rPr dirty="0" lang="en-US"/>
              <a:t>Click to edit Master title style</a:t>
            </a:r>
            <a:endParaRPr dirty="0" lang="en-US"/>
          </a:p>
        </p:txBody>
      </p:sp>
      <p:sp>
        <p:nvSpPr>
          <p:cNvPr id="6" name="Slide Number Placeholder 3">
            <a:extLst>
              <a:ext uri="{6512FF9C-6A65-45FE-A419-0F79C066D501}">
                <a16:creationId xmlns:a16="http://schemas.microsoft.com/office/drawing/2010/main" id="{9006E993-993D-4CAC-835A-D77B0AB4B3A0}"/>
              </a:ext>
            </a:extLst>
          </p:cNvPr>
          <p:cNvSpPr>
            <a:spLocks noGrp="true"/>
          </p:cNvSpPr>
          <p:nvPr>
            <p:ph idx="12" sz="quarter" type="sldNum"/>
          </p:nvPr>
        </p:nvSpPr>
        <p:spPr/>
        <p:txBody>
          <a:bodyPr rtlCol="0"/>
          <a:lstStyle/>
          <a:p>
            <a:pPr/>
            <a:r>
              <a:rPr dirty="0" lang="en-US"/>
              <a:t>&lt;#&gt;</a:t>
            </a:r>
            <a:endParaRPr dirty="0" lang="en-US"/>
          </a:p>
        </p:txBody>
      </p:sp>
      <p:sp>
        <p:nvSpPr>
          <p:cNvPr id="7" name="Footer Placeholder 2">
            <a:extLst>
              <a:ext uri="{6C39A773-3D30-4B75-9AA2-E52A32D249F5}">
                <a16:creationId xmlns:a16="http://schemas.microsoft.com/office/drawing/2010/main" id="{1BF04D88-A6C8-4387-A166-7E6587BF6A01}"/>
              </a:ext>
            </a:extLst>
          </p:cNvPr>
          <p:cNvSpPr>
            <a:spLocks noGrp="true"/>
          </p:cNvSpPr>
          <p:nvPr>
            <p:ph idx="11" sz="quarter" type="ftr"/>
          </p:nvPr>
        </p:nvSpPr>
        <p:spPr/>
        <p:txBody>
          <a:bodyPr rtlCol="0"/>
          <a:lstStyle/>
          <a:p>
            <a:pPr/>
            <a:r>
              <a:rPr dirty="0" lang="en-US"/>
              <a:t>Footer</a:t>
            </a:r>
            <a:endParaRPr dirty="0" lang="en-US"/>
          </a:p>
        </p:txBody>
      </p:sp>
      <p:sp>
        <p:nvSpPr>
          <p:cNvPr id="8" name="Date Placeholder 1">
            <a:extLst>
              <a:ext uri="{D045E8A2-20A6-4C44-8A2F-C97B00CF45A8}">
                <a16:creationId xmlns:a16="http://schemas.microsoft.com/office/drawing/2010/main" id="{C2F21CF7-D554-4F53-9AEC-F5ECE26543A7}"/>
              </a:ext>
            </a:extLst>
          </p:cNvPr>
          <p:cNvSpPr>
            <a:spLocks noGrp="true"/>
          </p:cNvSpPr>
          <p:nvPr>
            <p:ph idx="10" sz="half" type="dt"/>
          </p:nvPr>
        </p:nvSpPr>
        <p:spPr/>
        <p:txBody>
          <a:bodyPr rtlCol="0"/>
          <a:lstStyle/>
          <a:p>
            <a:pPr/>
            <a:r>
              <a:rPr dirty="0" lang="en-US"/>
              <a:t>Date</a:t>
            </a:r>
            <a:endParaRPr dirty="0" lang="en-US"/>
          </a:p>
        </p:txBody>
      </p:sp>
      <p:pic>
        <p:nvPicPr>
          <p:cNvPr id="9" name="">
            <a:extLst>
              <a:ext uri="{67E08630-2F52-486A-98E7-7FB5F98CA05C}">
                <a16:creationId xmlns:a16="http://schemas.microsoft.com/office/drawing/2010/main" id="{1021D864-F960-4C33-8DB2-56991FE9D2BD}"/>
              </a:ext>
            </a:extLst>
          </p:cNvPr>
          <p:cNvPicPr>
            <a:picLocks noChangeAspect="true"/>
          </p:cNvPicPr>
          <p:nvPr/>
        </p:nvPicPr>
        <p:blipFill>
          <a:blip r:embed="rId3"/>
          <a:stretch>
            <a:fillRect/>
          </a:stretch>
        </p:blipFill>
        <p:spPr>
          <a:xfrm flipH="false" flipV="false" rot="0">
            <a:off x="8285721" y="2479919"/>
            <a:ext cx="1136208" cy="2793863"/>
          </a:xfrm>
          <a:prstGeom prst="rect">
            <a:avLst/>
          </a:prstGeom>
          <a:noFill/>
        </p:spPr>
      </p:pic>
      <p:pic>
        <p:nvPicPr>
          <p:cNvPr id="10" name="">
            <a:extLst>
              <a:ext uri="{DF0172A8-140D-4206-9D4E-BFAD6F63242A}">
                <a16:creationId xmlns:a16="http://schemas.microsoft.com/office/drawing/2010/main" id="{7B160CE3-F9CF-4D37-930C-28AE5F35755E}"/>
              </a:ext>
            </a:extLst>
          </p:cNvPr>
          <p:cNvPicPr>
            <a:picLocks noChangeAspect="false"/>
          </p:cNvPicPr>
          <p:nvPr/>
        </p:nvPicPr>
        <p:blipFill>
          <a:blip r:embed="rId4"/>
          <a:stretch>
            <a:fillRect/>
          </a:stretch>
        </p:blipFill>
        <p:spPr>
          <a:xfrm flipH="false" flipV="false" rot="0">
            <a:off x="141732" y="95230"/>
            <a:ext cx="213540" cy="1601571"/>
          </a:xfrm>
          <a:prstGeom prst="rect">
            <a:avLst/>
          </a:prstGeom>
          <a:noFill/>
        </p:spPr>
      </p:pic>
    </p:spTree>
    <p:extLst>
      <p:ext uri="{64E5C896-5C6D-4549-A878-FB724B7ECBF2}">
        <p14:creationId xmlns:p14="http://schemas.microsoft.com/office/powerpoint/2010/main" val="1757845191000"/>
      </p:ext>
    </p:extLst>
  </p:cSld>
  <p:clrMapOvr>
    <a:masterClrMapping/>
  </p:clrMapOvr>
</p:sldLayout>
</file>

<file path=ppt/slideLayouts/slideLayout7.xml><?xml version="1.0" encoding="utf-8"?>
<p:sldLayout xmlns:p="http://schemas.openxmlformats.org/presentationml/2006/main" xmlns:a="http://schemas.openxmlformats.org/drawingml/2006/main" xmlns:c="http://schemas.openxmlformats.org/drawingml/2006/chart" xmlns:cs="http://schemas.microsoft.com/office/drawing/2012/chartStyle" xmlns:ns1="http://schemas.openxmlformats.org/officeDocument/2006/extended-properties" xmlns:r="http://schemas.openxmlformats.org/officeDocument/2006/relationships" xmlns:vt="http://schemas.openxmlformats.org/officeDocument/2006/docPropsVTypes" preserve="1" showMasterSp="true" type="blank">
  <p:cSld name="Blank">
    <p:spTree>
      <p:nvGrpSpPr>
        <p:cNvPr id="1" name=""/>
        <p:cNvGrpSpPr/>
        <p:nvPr/>
      </p:nvGrpSpPr>
      <p:grpSpPr>
        <a:xfrm>
          <a:off x="0" y="0"/>
          <a:ext cx="0" cy="0"/>
          <a:chOff x="0" y="0"/>
          <a:chExt cx="0" cy="0"/>
        </a:xfrm>
      </p:grpSpPr>
      <p:sp>
        <p:nvSpPr>
          <p:cNvPr id="2" name="Slide Number Placeholder 3">
            <a:extLst>
              <a:ext uri="{BC36FDF0-212D-4991-A0AC-9B62AD9FC870}">
                <a16:creationId xmlns:a16="http://schemas.microsoft.com/office/drawing/2010/main" id="{69D9383D-C4F2-48D4-B449-EF90B1D8E37B}"/>
              </a:ext>
            </a:extLst>
          </p:cNvPr>
          <p:cNvSpPr>
            <a:spLocks noGrp="true"/>
          </p:cNvSpPr>
          <p:nvPr>
            <p:ph idx="12" sz="quarter" type="sldNum"/>
          </p:nvPr>
        </p:nvSpPr>
        <p:spPr/>
        <p:txBody>
          <a:bodyPr rtlCol="0"/>
          <a:lstStyle/>
          <a:p>
            <a:pPr/>
            <a:r>
              <a:rPr dirty="0" lang="en-US"/>
              <a:t>&lt;#&gt;</a:t>
            </a:r>
            <a:endParaRPr dirty="0" lang="en-US"/>
          </a:p>
        </p:txBody>
      </p:sp>
      <p:sp>
        <p:nvSpPr>
          <p:cNvPr id="3" name="Footer Placeholder 2">
            <a:extLst>
              <a:ext uri="{6E91C6A0-C56A-49CA-A97B-ADC78D132724}">
                <a16:creationId xmlns:a16="http://schemas.microsoft.com/office/drawing/2010/main" id="{4D045F5A-E918-4D67-9746-BC05450D2DAE}"/>
              </a:ext>
            </a:extLst>
          </p:cNvPr>
          <p:cNvSpPr>
            <a:spLocks noGrp="true"/>
          </p:cNvSpPr>
          <p:nvPr>
            <p:ph idx="11" sz="quarter" type="ftr"/>
          </p:nvPr>
        </p:nvSpPr>
        <p:spPr/>
        <p:txBody>
          <a:bodyPr rtlCol="0"/>
          <a:lstStyle/>
          <a:p>
            <a:pPr/>
            <a:r>
              <a:rPr dirty="0" lang="en-US"/>
              <a:t>Footer</a:t>
            </a:r>
            <a:endParaRPr dirty="0" lang="en-US"/>
          </a:p>
        </p:txBody>
      </p:sp>
      <p:sp>
        <p:nvSpPr>
          <p:cNvPr id="4" name="Date Placeholder 1">
            <a:extLst>
              <a:ext uri="{9F877913-4DC0-4505-B547-7C48171EF9AA}">
                <a16:creationId xmlns:a16="http://schemas.microsoft.com/office/drawing/2010/main" id="{EE86DB49-72DD-48E0-B8B7-39F1BD05D345}"/>
              </a:ext>
            </a:extLst>
          </p:cNvPr>
          <p:cNvSpPr>
            <a:spLocks noGrp="true"/>
          </p:cNvSpPr>
          <p:nvPr>
            <p:ph idx="10" sz="half" type="dt"/>
          </p:nvPr>
        </p:nvSpPr>
        <p:spPr/>
        <p:txBody>
          <a:bodyPr rtlCol="0"/>
          <a:lstStyle/>
          <a:p>
            <a:pPr/>
            <a:r>
              <a:rPr dirty="0" lang="en-US"/>
              <a:t>Date</a:t>
            </a:r>
            <a:endParaRPr dirty="0" lang="en-US"/>
          </a:p>
        </p:txBody>
      </p:sp>
      <p:grpSp>
        <p:nvGrpSpPr>
          <p:cNvPr id="5" name="">
            <a:extLst>
              <a:ext uri="{91C3603A-8ED9-4523-B8C9-223148731F1D}">
                <a16:creationId xmlns:a16="http://schemas.microsoft.com/office/drawing/2010/main" id="{2536D5EB-1EF9-40CB-90FF-14D68489094C}"/>
              </a:ext>
            </a:extLst>
          </p:cNvPr>
          <p:cNvGrpSpPr/>
          <p:nvPr/>
        </p:nvGrpSpPr>
        <p:grpSpPr>
          <a:xfrm rot="0">
            <a:off x="2039721" y="-280139"/>
            <a:ext cx="4549587" cy="5703789"/>
            <a:chOff x="0" y="0"/>
            <a:chExt cx="4076700" cy="5629274"/>
          </a:xfrm>
          <a:solidFill>
            <a:schemeClr val="bg1">
              <a:alpha val="8999"/>
              <a:lumMod val="85000"/>
            </a:schemeClr>
          </a:solidFill>
        </p:grpSpPr>
        <p:sp>
          <p:nvSpPr>
            <p:cNvPr id="6" name="">
              <a:extLst>
                <a:ext uri="{8D2E259F-F86D-435F-AF4A-8F2617D975F0}">
                  <a16:creationId xmlns:a16="http://schemas.microsoft.com/office/drawing/2010/main" id="{DD573968-7171-4C1A-BC08-E173294877CB}"/>
                </a:ext>
              </a:extLst>
            </p:cNvPr>
            <p:cNvSpPr/>
            <p:nvPr/>
          </p:nvSpPr>
          <p:spPr>
            <a:xfrm>
              <a:off x="352425" y="2009775"/>
              <a:ext cx="3724275" cy="3619500"/>
            </a:xfrm>
            <a:custGeom>
              <a:avLst/>
              <a:gdLst/>
              <a:ahLst/>
              <a:cxnLst/>
              <a:rect b="b" l="0" r="r" t="0"/>
              <a:pathLst>
                <a:path h="3619500" w="3724275">
                  <a:moveTo>
                    <a:pt x="2191512" y="0"/>
                  </a:moveTo>
                  <a:lnTo>
                    <a:pt x="1602962" y="0"/>
                  </a:lnTo>
                  <a:lnTo>
                    <a:pt x="1559338" y="381571"/>
                  </a:lnTo>
                  <a:cubicBezTo>
                    <a:pt x="1448943" y="407480"/>
                    <a:pt x="1343406" y="445865"/>
                    <a:pt x="1244251" y="495110"/>
                  </a:cubicBezTo>
                  <a:lnTo>
                    <a:pt x="948690" y="223742"/>
                  </a:lnTo>
                  <a:lnTo>
                    <a:pt x="504539" y="609981"/>
                  </a:lnTo>
                  <a:lnTo>
                    <a:pt x="722662" y="927926"/>
                  </a:lnTo>
                  <a:cubicBezTo>
                    <a:pt x="649224" y="1025176"/>
                    <a:pt x="587597" y="1131665"/>
                    <a:pt x="539877" y="1245489"/>
                  </a:cubicBezTo>
                  <a:lnTo>
                    <a:pt x="132398" y="1198816"/>
                  </a:lnTo>
                  <a:lnTo>
                    <a:pt x="0" y="1772507"/>
                  </a:lnTo>
                  <a:lnTo>
                    <a:pt x="430149" y="1925193"/>
                  </a:lnTo>
                  <a:cubicBezTo>
                    <a:pt x="437864" y="2029682"/>
                    <a:pt x="456629" y="2131123"/>
                    <a:pt x="485013" y="2228469"/>
                  </a:cubicBezTo>
                  <a:lnTo>
                    <a:pt x="161163" y="2467928"/>
                  </a:lnTo>
                  <a:lnTo>
                    <a:pt x="455390" y="2977801"/>
                  </a:lnTo>
                  <a:lnTo>
                    <a:pt x="821817" y="2818733"/>
                  </a:lnTo>
                  <a:cubicBezTo>
                    <a:pt x="894588" y="2896743"/>
                    <a:pt x="975836" y="2966751"/>
                    <a:pt x="1063943" y="3027521"/>
                  </a:cubicBezTo>
                  <a:lnTo>
                    <a:pt x="991838" y="3457194"/>
                  </a:lnTo>
                  <a:lnTo>
                    <a:pt x="1557528" y="3619500"/>
                  </a:lnTo>
                  <a:lnTo>
                    <a:pt x="1701165" y="3273171"/>
                  </a:lnTo>
                  <a:cubicBezTo>
                    <a:pt x="1765268" y="3281743"/>
                    <a:pt x="1830800" y="3286125"/>
                    <a:pt x="1897285" y="3286125"/>
                  </a:cubicBezTo>
                  <a:cubicBezTo>
                    <a:pt x="1964817" y="3286125"/>
                    <a:pt x="2031302" y="3281649"/>
                    <a:pt x="2096357" y="3272790"/>
                  </a:cubicBezTo>
                  <a:lnTo>
                    <a:pt x="2231231" y="3615785"/>
                  </a:lnTo>
                  <a:lnTo>
                    <a:pt x="2799683" y="3463385"/>
                  </a:lnTo>
                  <a:lnTo>
                    <a:pt x="2734437" y="3024759"/>
                  </a:lnTo>
                  <a:cubicBezTo>
                    <a:pt x="2818733" y="2966371"/>
                    <a:pt x="2896553" y="2899315"/>
                    <a:pt x="2966847" y="2824924"/>
                  </a:cubicBezTo>
                  <a:lnTo>
                    <a:pt x="3317653" y="2977801"/>
                  </a:lnTo>
                  <a:lnTo>
                    <a:pt x="3611880" y="2467928"/>
                  </a:lnTo>
                  <a:lnTo>
                    <a:pt x="3305746" y="2240947"/>
                  </a:lnTo>
                  <a:cubicBezTo>
                    <a:pt x="3340227" y="2126742"/>
                    <a:pt x="3361277" y="2006537"/>
                    <a:pt x="3366897" y="1882426"/>
                  </a:cubicBezTo>
                  <a:lnTo>
                    <a:pt x="3724275" y="1783461"/>
                  </a:lnTo>
                  <a:lnTo>
                    <a:pt x="3632168" y="1202055"/>
                  </a:lnTo>
                  <a:lnTo>
                    <a:pt x="3243072" y="1218724"/>
                  </a:lnTo>
                  <a:cubicBezTo>
                    <a:pt x="3196590" y="1113949"/>
                    <a:pt x="3138297" y="1015555"/>
                    <a:pt x="3069812" y="925259"/>
                  </a:cubicBezTo>
                  <a:lnTo>
                    <a:pt x="3279267" y="620744"/>
                  </a:lnTo>
                  <a:lnTo>
                    <a:pt x="2835116" y="234505"/>
                  </a:lnTo>
                  <a:lnTo>
                    <a:pt x="2550414" y="495205"/>
                  </a:lnTo>
                  <a:cubicBezTo>
                    <a:pt x="2451068" y="445865"/>
                    <a:pt x="2345246" y="407384"/>
                    <a:pt x="2234756" y="381476"/>
                  </a:cubicBezTo>
                  <a:lnTo>
                    <a:pt x="2191512" y="0"/>
                  </a:lnTo>
                  <a:close/>
                  <a:moveTo>
                    <a:pt x="1897285" y="2579656"/>
                  </a:moveTo>
                  <a:cubicBezTo>
                    <a:pt x="2319719" y="2579656"/>
                    <a:pt x="2662238" y="2237041"/>
                    <a:pt x="2662238" y="1814322"/>
                  </a:cubicBezTo>
                  <a:cubicBezTo>
                    <a:pt x="2662238" y="1391698"/>
                    <a:pt x="2319719" y="1048988"/>
                    <a:pt x="1897285" y="1048988"/>
                  </a:cubicBezTo>
                  <a:cubicBezTo>
                    <a:pt x="1474756" y="1048988"/>
                    <a:pt x="1132237" y="1391698"/>
                    <a:pt x="1132237" y="1814322"/>
                  </a:cubicBezTo>
                  <a:cubicBezTo>
                    <a:pt x="1132237" y="2237041"/>
                    <a:pt x="1474756" y="2579656"/>
                    <a:pt x="1897285" y="2579656"/>
                  </a:cubicBezTo>
                  <a:close/>
                </a:path>
              </a:pathLst>
            </a:custGeom>
            <a:solidFill>
              <a:schemeClr val="bg1">
                <a:alpha val="8999"/>
                <a:lumMod val="85000"/>
              </a:schemeClr>
            </a:solidFill>
            <a:ln>
              <a:grpFill/>
            </a:ln>
          </p:spPr>
        </p:sp>
        <p:sp>
          <p:nvSpPr>
            <p:cNvPr id="7" name="">
              <a:extLst>
                <a:ext uri="{449234C4-3955-4E87-86C9-511CCDACEA29}">
                  <a16:creationId xmlns:a16="http://schemas.microsoft.com/office/drawing/2010/main" id="{2F498B4C-7E45-45EE-94CB-B795428CD7AA}"/>
                </a:ext>
              </a:extLst>
            </p:cNvPr>
            <p:cNvSpPr/>
            <p:nvPr/>
          </p:nvSpPr>
          <p:spPr>
            <a:xfrm rot="0">
              <a:off x="0" y="0"/>
              <a:ext cx="2514600" cy="2447925"/>
            </a:xfrm>
            <a:custGeom>
              <a:avLst/>
              <a:gdLst/>
              <a:ahLst/>
              <a:cxnLst/>
              <a:rect b="b" l="0" r="r" t="0"/>
              <a:pathLst>
                <a:path h="2447925" w="2514600">
                  <a:moveTo>
                    <a:pt x="1479709" y="0"/>
                  </a:moveTo>
                  <a:lnTo>
                    <a:pt x="1082326" y="0"/>
                  </a:lnTo>
                  <a:lnTo>
                    <a:pt x="1052798" y="258032"/>
                  </a:lnTo>
                  <a:cubicBezTo>
                    <a:pt x="978313" y="275558"/>
                    <a:pt x="907066" y="301562"/>
                    <a:pt x="840105" y="334804"/>
                  </a:cubicBezTo>
                  <a:lnTo>
                    <a:pt x="640556" y="151352"/>
                  </a:lnTo>
                  <a:lnTo>
                    <a:pt x="340614" y="412528"/>
                  </a:lnTo>
                  <a:lnTo>
                    <a:pt x="487871" y="627602"/>
                  </a:lnTo>
                  <a:cubicBezTo>
                    <a:pt x="438341" y="693325"/>
                    <a:pt x="396812" y="765429"/>
                    <a:pt x="364522" y="842391"/>
                  </a:cubicBezTo>
                  <a:lnTo>
                    <a:pt x="89345" y="810768"/>
                  </a:lnTo>
                  <a:lnTo>
                    <a:pt x="0" y="1198721"/>
                  </a:lnTo>
                  <a:lnTo>
                    <a:pt x="290417" y="1302068"/>
                  </a:lnTo>
                  <a:cubicBezTo>
                    <a:pt x="295656" y="1372743"/>
                    <a:pt x="308324" y="1441323"/>
                    <a:pt x="327470" y="1507141"/>
                  </a:cubicBezTo>
                  <a:lnTo>
                    <a:pt x="108871" y="1669066"/>
                  </a:lnTo>
                  <a:lnTo>
                    <a:pt x="307467" y="2013966"/>
                  </a:lnTo>
                  <a:lnTo>
                    <a:pt x="554831" y="1906334"/>
                  </a:lnTo>
                  <a:cubicBezTo>
                    <a:pt x="604076" y="1959102"/>
                    <a:pt x="658844" y="2006441"/>
                    <a:pt x="718376" y="2047494"/>
                  </a:cubicBezTo>
                  <a:lnTo>
                    <a:pt x="669703" y="2338197"/>
                  </a:lnTo>
                  <a:lnTo>
                    <a:pt x="1051655" y="2447925"/>
                  </a:lnTo>
                  <a:lnTo>
                    <a:pt x="1148620" y="2213705"/>
                  </a:lnTo>
                  <a:cubicBezTo>
                    <a:pt x="1191959" y="2219516"/>
                    <a:pt x="1236155" y="2222468"/>
                    <a:pt x="1281017" y="2222468"/>
                  </a:cubicBezTo>
                  <a:cubicBezTo>
                    <a:pt x="1326642" y="2222468"/>
                    <a:pt x="1371505" y="2219420"/>
                    <a:pt x="1415415" y="2213420"/>
                  </a:cubicBezTo>
                  <a:lnTo>
                    <a:pt x="1506474" y="2445353"/>
                  </a:lnTo>
                  <a:lnTo>
                    <a:pt x="1890332" y="2342388"/>
                  </a:lnTo>
                  <a:lnTo>
                    <a:pt x="1846231" y="2045684"/>
                  </a:lnTo>
                  <a:cubicBezTo>
                    <a:pt x="1903190" y="2006156"/>
                    <a:pt x="1955768" y="1960817"/>
                    <a:pt x="2003203" y="1910525"/>
                  </a:cubicBezTo>
                  <a:lnTo>
                    <a:pt x="2240090" y="2013966"/>
                  </a:lnTo>
                  <a:lnTo>
                    <a:pt x="2438686" y="1669066"/>
                  </a:lnTo>
                  <a:lnTo>
                    <a:pt x="2231993" y="1515618"/>
                  </a:lnTo>
                  <a:cubicBezTo>
                    <a:pt x="2255330" y="1438370"/>
                    <a:pt x="2269522" y="1357122"/>
                    <a:pt x="2273332" y="1273112"/>
                  </a:cubicBezTo>
                  <a:lnTo>
                    <a:pt x="2514600" y="1206246"/>
                  </a:lnTo>
                  <a:lnTo>
                    <a:pt x="2452402" y="812959"/>
                  </a:lnTo>
                  <a:lnTo>
                    <a:pt x="2189702" y="824294"/>
                  </a:lnTo>
                  <a:cubicBezTo>
                    <a:pt x="2158365" y="753332"/>
                    <a:pt x="2118932" y="686848"/>
                    <a:pt x="2072735" y="625792"/>
                  </a:cubicBezTo>
                  <a:lnTo>
                    <a:pt x="2214182" y="419767"/>
                  </a:lnTo>
                  <a:lnTo>
                    <a:pt x="1914239" y="158591"/>
                  </a:lnTo>
                  <a:lnTo>
                    <a:pt x="1722025" y="334899"/>
                  </a:lnTo>
                  <a:cubicBezTo>
                    <a:pt x="1654874" y="301562"/>
                    <a:pt x="1583531" y="275558"/>
                    <a:pt x="1508855" y="257937"/>
                  </a:cubicBezTo>
                  <a:lnTo>
                    <a:pt x="1479709" y="0"/>
                  </a:lnTo>
                  <a:close/>
                  <a:moveTo>
                    <a:pt x="1281017" y="1744694"/>
                  </a:moveTo>
                  <a:cubicBezTo>
                    <a:pt x="1566291" y="1744694"/>
                    <a:pt x="1797558" y="1512951"/>
                    <a:pt x="1797558" y="1227106"/>
                  </a:cubicBezTo>
                  <a:cubicBezTo>
                    <a:pt x="1797558" y="941165"/>
                    <a:pt x="1566291" y="709422"/>
                    <a:pt x="1281017" y="709422"/>
                  </a:cubicBezTo>
                  <a:cubicBezTo>
                    <a:pt x="995744" y="709422"/>
                    <a:pt x="764477" y="941165"/>
                    <a:pt x="764477" y="1227106"/>
                  </a:cubicBezTo>
                  <a:cubicBezTo>
                    <a:pt x="764477" y="1512951"/>
                    <a:pt x="995744" y="1744694"/>
                    <a:pt x="1281017" y="1744694"/>
                  </a:cubicBezTo>
                  <a:close/>
                </a:path>
              </a:pathLst>
            </a:custGeom>
            <a:solidFill>
              <a:schemeClr val="bg1">
                <a:alpha val="8999"/>
                <a:lumMod val="85000"/>
              </a:schemeClr>
            </a:solidFill>
            <a:ln>
              <a:grpFill/>
            </a:ln>
          </p:spPr>
        </p:sp>
      </p:grpSp>
      <p:pic>
        <p:nvPicPr>
          <p:cNvPr id="8" name="">
            <a:extLst>
              <a:ext uri="{E0E4B8F3-5A52-477A-B065-A048620B3C8E}">
                <a16:creationId xmlns:a16="http://schemas.microsoft.com/office/drawing/2010/main" id="{AD225DE6-F8BF-429F-B5DC-F728E86DD392}"/>
              </a:ext>
            </a:extLst>
          </p:cNvPr>
          <p:cNvPicPr>
            <a:picLocks noChangeAspect="false"/>
          </p:cNvPicPr>
          <p:nvPr/>
        </p:nvPicPr>
        <p:blipFill>
          <a:blip r:embed="rId2"/>
          <a:stretch>
            <a:fillRect/>
          </a:stretch>
        </p:blipFill>
        <p:spPr>
          <a:xfrm flipH="false" flipV="false" rot="0">
            <a:off x="141732" y="95230"/>
            <a:ext cx="213540" cy="1601571"/>
          </a:xfrm>
          <a:prstGeom prst="rect">
            <a:avLst/>
          </a:prstGeom>
          <a:noFill/>
        </p:spPr>
      </p:pic>
      <p:pic>
        <p:nvPicPr>
          <p:cNvPr id="9" name="">
            <a:extLst>
              <a:ext uri="{1EF9AB03-D870-4841-A095-F572BFD64F75}">
                <a16:creationId xmlns:a16="http://schemas.microsoft.com/office/drawing/2010/main" id="{2844AED7-C3DD-4396-80ED-C3CC510DE988}"/>
              </a:ext>
            </a:extLst>
          </p:cNvPr>
          <p:cNvPicPr>
            <a:picLocks noChangeAspect="true"/>
          </p:cNvPicPr>
          <p:nvPr/>
        </p:nvPicPr>
        <p:blipFill>
          <a:blip r:embed="rId3"/>
          <a:stretch>
            <a:fillRect/>
          </a:stretch>
        </p:blipFill>
        <p:spPr>
          <a:xfrm flipH="false" flipV="false" rot="0">
            <a:off x="8285721" y="2479919"/>
            <a:ext cx="1136208" cy="2793863"/>
          </a:xfrm>
          <a:prstGeom prst="rect">
            <a:avLst/>
          </a:prstGeom>
          <a:noFill/>
        </p:spPr>
      </p:pic>
    </p:spTree>
    <p:extLst>
      <p:ext uri="{CF59FC88-DFD4-4EA5-8089-84F84826CCF6}">
        <p14:creationId xmlns:p14="http://schemas.microsoft.com/office/powerpoint/2010/main" val="1757845191002"/>
      </p:ext>
    </p:extLst>
  </p:cSld>
  <p:clrMapOvr>
    <a:masterClrMapping/>
  </p:clrMapOvr>
</p:sldLayout>
</file>

<file path=ppt/slideLayouts/slideLayout8.xml><?xml version="1.0" encoding="utf-8"?>
<p:sldLayout xmlns:p="http://schemas.openxmlformats.org/presentationml/2006/main" xmlns:a="http://schemas.openxmlformats.org/drawingml/2006/main" xmlns:c="http://schemas.openxmlformats.org/drawingml/2006/chart" xmlns:cs="http://schemas.microsoft.com/office/drawing/2012/chartStyle" xmlns:ns1="http://schemas.openxmlformats.org/officeDocument/2006/extended-properties" xmlns:r="http://schemas.openxmlformats.org/officeDocument/2006/relationships" xmlns:vt="http://schemas.openxmlformats.org/officeDocument/2006/docPropsVTypes" preserve="1" showMasterSp="true" type="objTx">
  <p:cSld name="Content with Caption">
    <p:spTree>
      <p:nvGrpSpPr>
        <p:cNvPr id="1" name=""/>
        <p:cNvGrpSpPr/>
        <p:nvPr/>
      </p:nvGrpSpPr>
      <p:grpSpPr>
        <a:xfrm>
          <a:off x="0" y="0"/>
          <a:ext cx="0" cy="0"/>
          <a:chOff x="0" y="0"/>
          <a:chExt cx="0" cy="0"/>
        </a:xfrm>
      </p:grpSpPr>
      <p:sp>
        <p:nvSpPr>
          <p:cNvPr id="2" name="Title 1">
            <a:extLst>
              <a:ext uri="{64FF6F47-7E6A-4134-96DA-E264190D8A7E}">
                <a16:creationId xmlns:a16="http://schemas.microsoft.com/office/drawing/2010/main" id="{73C016E6-77AB-4260-8299-275FB8EC0C0D}"/>
              </a:ext>
            </a:extLst>
          </p:cNvPr>
          <p:cNvSpPr>
            <a:spLocks noGrp="true"/>
          </p:cNvSpPr>
          <p:nvPr>
            <p:ph type="title"/>
          </p:nvPr>
        </p:nvSpPr>
        <p:spPr>
          <a:xfrm rot="0">
            <a:off x="762000" y="349045"/>
            <a:ext cx="7620000" cy="857250"/>
          </a:xfrm>
        </p:spPr>
        <p:txBody>
          <a:bodyPr rtlCol="0"/>
          <a:lstStyle>
            <a:lvl1pPr lvl="0"/>
          </a:lstStyle>
          <a:p>
            <a:pPr/>
            <a:r>
              <a:rPr dirty="0" lang="en-US"/>
              <a:t>Click to edit Master title style</a:t>
            </a:r>
            <a:endParaRPr dirty="0" lang="en-US"/>
          </a:p>
        </p:txBody>
      </p:sp>
      <p:sp>
        <p:nvSpPr>
          <p:cNvPr id="3" name="Text Placeholder 3">
            <a:extLst>
              <a:ext uri="{4559447D-020C-4FBC-80FA-80A38AD20E12}">
                <a16:creationId xmlns:a16="http://schemas.microsoft.com/office/drawing/2010/main" id="{C1C0A7D1-D1BA-4908-AA8E-A9CE1A5018AC}"/>
              </a:ext>
            </a:extLst>
          </p:cNvPr>
          <p:cNvSpPr>
            <a:spLocks noGrp="true"/>
          </p:cNvSpPr>
          <p:nvPr>
            <p:ph idx="1" type="body"/>
          </p:nvPr>
        </p:nvSpPr>
        <p:spPr>
          <a:xfrm rot="0">
            <a:off x="762000" y="1455900"/>
            <a:ext cx="2857500" cy="2952750"/>
          </a:xfrm>
        </p:spPr>
        <p:txBody>
          <a:bodyPr anchor="t" bIns="45720" lIns="91440" rIns="91440" rtlCol="0" tIns="93600">
            <a:normAutofit/>
          </a:bodyPr>
          <a:lstStyle>
            <a:lvl1pPr indent="0" lvl="0" marL="0">
              <a:buNone/>
              <a:defRPr dirty="0" lang="en-US" sz="1600"/>
            </a:lvl1pPr>
          </a:lstStyle>
          <a:p>
            <a:pPr/>
            <a:r>
              <a:rPr dirty="0" lang="en-US"/>
              <a:t>Click to edit Master text styles</a:t>
            </a:r>
            <a:endParaRPr dirty="0" lang="en-US"/>
          </a:p>
        </p:txBody>
      </p:sp>
      <p:sp>
        <p:nvSpPr>
          <p:cNvPr id="4" name="Content Placeholder 2">
            <a:extLst>
              <a:ext uri="{D2A80E12-9E43-4B9C-9268-5F52326F195A}">
                <a16:creationId xmlns:a16="http://schemas.microsoft.com/office/drawing/2010/main" id="{ED3709A5-292E-4DFB-9738-C9AEB0F8EE90}"/>
              </a:ext>
            </a:extLst>
          </p:cNvPr>
          <p:cNvSpPr>
            <a:spLocks noGrp="true"/>
          </p:cNvSpPr>
          <p:nvPr>
            <p:ph idx="2"/>
          </p:nvPr>
        </p:nvSpPr>
        <p:spPr>
          <a:xfrm rot="0">
            <a:off x="3810000" y="1447800"/>
            <a:ext cx="4572000" cy="2952750"/>
          </a:xfrm>
        </p:spPr>
        <p:txBody>
          <a:bodyPr rtlCol="0"/>
          <a:lstStyle>
            <a:lvl1pPr lvl="0"/>
            <a:lvl2pPr lvl="1"/>
            <a:lvl3pPr lvl="2"/>
            <a:lvl4pPr lvl="3"/>
            <a:lvl5pPr lvl="4"/>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endParaRPr dirty="0" lang="en-US"/>
          </a:p>
        </p:txBody>
      </p:sp>
      <p:sp>
        <p:nvSpPr>
          <p:cNvPr id="5" name="Slide Number Placeholder 3">
            <a:extLst>
              <a:ext uri="{3FC6EB59-C101-4E0D-9827-DF70345C7B7B}">
                <a16:creationId xmlns:a16="http://schemas.microsoft.com/office/drawing/2010/main" id="{5B1276FA-5DCC-4349-8801-88D28E00706F}"/>
              </a:ext>
            </a:extLst>
          </p:cNvPr>
          <p:cNvSpPr>
            <a:spLocks noGrp="true"/>
          </p:cNvSpPr>
          <p:nvPr>
            <p:ph idx="12" sz="quarter" type="sldNum"/>
          </p:nvPr>
        </p:nvSpPr>
        <p:spPr/>
        <p:txBody>
          <a:bodyPr rtlCol="0"/>
          <a:lstStyle/>
          <a:p>
            <a:pPr/>
            <a:r>
              <a:rPr dirty="0" lang="en-US"/>
              <a:t>&lt;#&gt;</a:t>
            </a:r>
            <a:endParaRPr dirty="0" lang="en-US"/>
          </a:p>
        </p:txBody>
      </p:sp>
      <p:sp>
        <p:nvSpPr>
          <p:cNvPr id="6" name="Footer Placeholder 2">
            <a:extLst>
              <a:ext uri="{1A256354-34B4-4384-B2E2-793AEE771575}">
                <a16:creationId xmlns:a16="http://schemas.microsoft.com/office/drawing/2010/main" id="{6643F7C1-DD1C-455F-AD29-A208268BED3C}"/>
              </a:ext>
            </a:extLst>
          </p:cNvPr>
          <p:cNvSpPr>
            <a:spLocks noGrp="true"/>
          </p:cNvSpPr>
          <p:nvPr>
            <p:ph idx="11" sz="quarter" type="ftr"/>
          </p:nvPr>
        </p:nvSpPr>
        <p:spPr/>
        <p:txBody>
          <a:bodyPr rtlCol="0"/>
          <a:lstStyle/>
          <a:p>
            <a:pPr/>
            <a:r>
              <a:rPr dirty="0" lang="en-US"/>
              <a:t>Footer</a:t>
            </a:r>
            <a:endParaRPr dirty="0" lang="en-US"/>
          </a:p>
        </p:txBody>
      </p:sp>
      <p:sp>
        <p:nvSpPr>
          <p:cNvPr id="7" name="Date Placeholder 1">
            <a:extLst>
              <a:ext uri="{2EDA7981-C114-4859-961E-193716330ADD}">
                <a16:creationId xmlns:a16="http://schemas.microsoft.com/office/drawing/2010/main" id="{4823ECC6-2749-4C3E-A4D6-5ACD1DB58A00}"/>
              </a:ext>
            </a:extLst>
          </p:cNvPr>
          <p:cNvSpPr>
            <a:spLocks noGrp="true"/>
          </p:cNvSpPr>
          <p:nvPr>
            <p:ph idx="10" sz="half" type="dt"/>
          </p:nvPr>
        </p:nvSpPr>
        <p:spPr/>
        <p:txBody>
          <a:bodyPr rtlCol="0"/>
          <a:lstStyle/>
          <a:p>
            <a:pPr/>
            <a:r>
              <a:rPr dirty="0" lang="en-US"/>
              <a:t>Date</a:t>
            </a:r>
            <a:endParaRPr dirty="0" lang="en-US"/>
          </a:p>
        </p:txBody>
      </p:sp>
      <p:pic>
        <p:nvPicPr>
          <p:cNvPr id="8" name="">
            <a:extLst>
              <a:ext uri="{866A0DEA-ED1B-4560-9F01-821508D1212C}">
                <a16:creationId xmlns:a16="http://schemas.microsoft.com/office/drawing/2010/main" id="{CAB9AF7F-469C-4953-BBA1-57E394999D3D}"/>
              </a:ext>
            </a:extLst>
          </p:cNvPr>
          <p:cNvPicPr>
            <a:picLocks noChangeAspect="false"/>
          </p:cNvPicPr>
          <p:nvPr/>
        </p:nvPicPr>
        <p:blipFill>
          <a:blip r:embed="rId2">
            <a:alphaModFix amt="19999"/>
          </a:blip>
          <a:stretch>
            <a:fillRect/>
          </a:stretch>
        </p:blipFill>
        <p:spPr>
          <a:xfrm flipH="false" flipV="false" rot="0">
            <a:off x="8433397" y="4341838"/>
            <a:ext cx="667035" cy="865851"/>
          </a:xfrm>
          <a:prstGeom prst="rect">
            <a:avLst/>
          </a:prstGeom>
          <a:noFill/>
        </p:spPr>
      </p:pic>
      <p:pic>
        <p:nvPicPr>
          <p:cNvPr id="9" name="">
            <a:extLst>
              <a:ext uri="{A5D35D62-7E6F-40A6-A15F-C012B9783760}">
                <a16:creationId xmlns:a16="http://schemas.microsoft.com/office/drawing/2010/main" id="{2B10A9A6-6DAF-4714-AAC0-78E8C7A1FBA0}"/>
              </a:ext>
            </a:extLst>
          </p:cNvPr>
          <p:cNvPicPr>
            <a:picLocks noChangeAspect="false"/>
          </p:cNvPicPr>
          <p:nvPr/>
        </p:nvPicPr>
        <p:blipFill>
          <a:blip r:embed="rId3">
            <a:alphaModFix amt="19999"/>
          </a:blip>
          <a:stretch>
            <a:fillRect/>
          </a:stretch>
        </p:blipFill>
        <p:spPr>
          <a:xfrm flipH="false" flipV="false" rot="0">
            <a:off x="-111175" y="-76200"/>
            <a:ext cx="642432" cy="500653"/>
          </a:xfrm>
          <a:prstGeom prst="rect">
            <a:avLst/>
          </a:prstGeom>
          <a:noFill/>
        </p:spPr>
      </p:pic>
    </p:spTree>
    <p:extLst>
      <p:ext uri="{366BBAA4-4490-45AE-BC89-46B95F73F790}">
        <p14:creationId xmlns:p14="http://schemas.microsoft.com/office/powerpoint/2010/main" val="1757845191003"/>
      </p:ext>
    </p:extLst>
  </p:cSld>
  <p:clrMapOvr>
    <a:masterClrMapping/>
  </p:clrMapOvr>
</p:sldLayout>
</file>

<file path=ppt/slideLayouts/slideLayout9.xml><?xml version="1.0" encoding="utf-8"?>
<p:sldLayout xmlns:p="http://schemas.openxmlformats.org/presentationml/2006/main" xmlns:a="http://schemas.openxmlformats.org/drawingml/2006/main" xmlns:c="http://schemas.openxmlformats.org/drawingml/2006/chart" xmlns:cs="http://schemas.microsoft.com/office/drawing/2012/chartStyle" xmlns:ns1="http://schemas.openxmlformats.org/officeDocument/2006/extended-properties" xmlns:r="http://schemas.openxmlformats.org/officeDocument/2006/relationships" xmlns:vt="http://schemas.openxmlformats.org/officeDocument/2006/docPropsVTypes" preserve="1" type="picTx">
  <p:cSld name="Picture with Caption">
    <p:spTree>
      <p:nvGrpSpPr>
        <p:cNvPr id="1" name=""/>
        <p:cNvGrpSpPr/>
        <p:nvPr/>
      </p:nvGrpSpPr>
      <p:grpSpPr>
        <a:xfrm>
          <a:off x="0" y="0"/>
          <a:ext cx="0" cy="0"/>
          <a:chOff x="0" y="0"/>
          <a:chExt cx="0" cy="0"/>
        </a:xfrm>
      </p:grpSpPr>
      <p:sp>
        <p:nvSpPr>
          <p:cNvPr id="2" name="Rectangle 16">
            <a:extLst>
              <a:ext uri="{17011629-D71E-43BA-9DF4-581248F0441F}">
                <a16:creationId xmlns:a16="http://schemas.microsoft.com/office/drawing/2010/main" id="{A50DC145-8725-4B88-A050-B35F1F944E87}"/>
              </a:ext>
            </a:extLst>
          </p:cNvPr>
          <p:cNvSpPr/>
          <p:nvPr/>
        </p:nvSpPr>
        <p:spPr>
          <a:xfrm rot="0">
            <a:off x="3718307" y="1437411"/>
            <a:ext cx="4663693" cy="3037029"/>
          </a:xfrm>
          <a:prstGeom prst="rect">
            <a:avLst/>
          </a:prstGeom>
          <a:noFill/>
          <a:ln cap="flat" w="6350">
            <a:noFill/>
            <a:miter lim="800000"/>
          </a:ln>
          <a:effectLst/>
        </p:spPr>
        <p:style>
          <a:lnRef idx="1">
            <a:schemeClr val="accent1"/>
          </a:lnRef>
          <a:fillRef idx="3">
            <a:schemeClr val="accent1"/>
          </a:fillRef>
          <a:effectRef idx="0">
            <a:schemeClr val="accent1"/>
          </a:effectRef>
          <a:fontRef idx="minor">
            <a:srgbClr val="ffffff"/>
          </a:fontRef>
        </p:style>
        <p:txBody>
          <a:bodyPr anchor="ctr" rtlCol="0"/>
          <a:lstStyle/>
          <a:p>
            <a:pPr/>
            <a:r>
              <a:rPr dirty="0" lang="en-US">
                <a:latin typeface="+mn-lt"/>
              </a:rPr>
              <a:t/>
            </a:r>
            <a:endParaRPr dirty="0" lang="en-US">
              <a:latin typeface="+mn-lt"/>
            </a:endParaRPr>
          </a:p>
        </p:txBody>
      </p:sp>
      <p:sp>
        <p:nvSpPr>
          <p:cNvPr id="3" name="Title 1">
            <a:extLst>
              <a:ext uri="{C8424115-D7AA-46AD-A549-6A5DAB5841D2}">
                <a16:creationId xmlns:a16="http://schemas.microsoft.com/office/drawing/2010/main" id="{30C59C45-99F9-4D55-A54F-A654259C94D8}"/>
              </a:ext>
            </a:extLst>
          </p:cNvPr>
          <p:cNvSpPr>
            <a:spLocks noGrp="true"/>
          </p:cNvSpPr>
          <p:nvPr>
            <p:ph type="title"/>
          </p:nvPr>
        </p:nvSpPr>
        <p:spPr>
          <a:xfrm rot="0">
            <a:off x="762000" y="349045"/>
            <a:ext cx="7620000" cy="857250"/>
          </a:xfrm>
        </p:spPr>
        <p:txBody>
          <a:bodyPr rtlCol="0"/>
          <a:lstStyle>
            <a:lvl1pPr lvl="0"/>
          </a:lstStyle>
          <a:p>
            <a:pPr/>
            <a:r>
              <a:rPr dirty="0" lang="en-US"/>
              <a:t>Click to edit Master title style</a:t>
            </a:r>
            <a:endParaRPr dirty="0" lang="en-US"/>
          </a:p>
        </p:txBody>
      </p:sp>
      <p:sp>
        <p:nvSpPr>
          <p:cNvPr id="4" name="Text Placeholder 3">
            <a:extLst>
              <a:ext uri="{241B5395-54B6-49B6-A464-D3B2621B5DB8}">
                <a16:creationId xmlns:a16="http://schemas.microsoft.com/office/drawing/2010/main" id="{6979EB7A-DE8D-4169-8249-DB573C0B341D}"/>
              </a:ext>
            </a:extLst>
          </p:cNvPr>
          <p:cNvSpPr>
            <a:spLocks noGrp="true"/>
          </p:cNvSpPr>
          <p:nvPr>
            <p:ph idx="1" type="body"/>
          </p:nvPr>
        </p:nvSpPr>
        <p:spPr>
          <a:xfrm rot="0">
            <a:off x="762000" y="1457325"/>
            <a:ext cx="2857500" cy="2952750"/>
          </a:xfrm>
        </p:spPr>
        <p:txBody>
          <a:bodyPr anchor="t" bIns="45720" lIns="91440" rIns="91440" rtlCol="0" tIns="93600">
            <a:normAutofit/>
          </a:bodyPr>
          <a:lstStyle>
            <a:lvl1pPr indent="0" lvl="0" marL="0">
              <a:buNone/>
              <a:defRPr dirty="0" lang="en-US" sz="1600"/>
            </a:lvl1pPr>
          </a:lstStyle>
          <a:p>
            <a:pPr/>
            <a:r>
              <a:rPr dirty="0" lang="en-US"/>
              <a:t>Click to edit Master text styles</a:t>
            </a:r>
            <a:endParaRPr dirty="0" lang="en-US"/>
          </a:p>
        </p:txBody>
      </p:sp>
      <p:sp>
        <p:nvSpPr>
          <p:cNvPr id="5" name="Picture Placeholder 2">
            <a:extLst>
              <a:ext uri="{A3590629-FEB4-468C-A186-3949035AAA50}">
                <a16:creationId xmlns:a16="http://schemas.microsoft.com/office/drawing/2010/main" id="{D4450635-5F26-4838-8A09-40D37AD787BB}"/>
              </a:ext>
            </a:extLst>
          </p:cNvPr>
          <p:cNvSpPr>
            <a:spLocks noGrp="true"/>
          </p:cNvSpPr>
          <p:nvPr>
            <p:ph idx="2" type="pic"/>
          </p:nvPr>
        </p:nvSpPr>
        <p:spPr>
          <a:xfrm rot="0">
            <a:off x="3905250" y="1504950"/>
            <a:ext cx="4476750" cy="2857500"/>
          </a:xfrm>
          <a:prstGeom prst="roundRect">
            <a:avLst>
              <a:gd fmla="val 50000" name="adj"/>
            </a:avLst>
          </a:prstGeom>
          <a:solidFill>
            <a:schemeClr val="bg1">
              <a:lumMod val="95000"/>
            </a:schemeClr>
          </a:solidFill>
          <a:ln w="38100">
            <a:noFill/>
            <a:miter lim="800000"/>
          </a:ln>
        </p:spPr>
        <p:txBody>
          <a:bodyPr rtlCol="0"/>
          <a:lstStyle/>
          <a:p>
            <a:pPr/>
            <a:r>
              <a:rPr dirty="0" lang="en-US"/>
              <a:t>Click icon to add picture</a:t>
            </a:r>
            <a:endParaRPr dirty="0" lang="en-US"/>
          </a:p>
        </p:txBody>
      </p:sp>
      <p:sp>
        <p:nvSpPr>
          <p:cNvPr id="6" name="Slide Number Placeholder 4">
            <a:extLst>
              <a:ext uri="{1F37B55B-9723-442E-A0EC-2BD91A917D4D}">
                <a16:creationId xmlns:a16="http://schemas.microsoft.com/office/drawing/2010/main" id="{33CA9526-160F-488E-A1C7-08A2DD1B6D14}"/>
              </a:ext>
            </a:extLst>
          </p:cNvPr>
          <p:cNvSpPr>
            <a:spLocks noGrp="true"/>
          </p:cNvSpPr>
          <p:nvPr>
            <p:ph idx="12" sz="quarter" type="sldNum"/>
          </p:nvPr>
        </p:nvSpPr>
        <p:spPr/>
        <p:txBody>
          <a:bodyPr rtlCol="0"/>
          <a:lstStyle/>
          <a:p>
            <a:pPr/>
            <a:r>
              <a:rPr dirty="0" lang="en-US"/>
              <a:t>&lt;#&gt;</a:t>
            </a:r>
            <a:endParaRPr dirty="0" lang="en-US"/>
          </a:p>
        </p:txBody>
      </p:sp>
      <p:sp>
        <p:nvSpPr>
          <p:cNvPr id="7" name="Footer Placeholder 3">
            <a:extLst>
              <a:ext uri="{EB3EE280-8E99-4190-A70D-CE72AAB9DD06}">
                <a16:creationId xmlns:a16="http://schemas.microsoft.com/office/drawing/2010/main" id="{3C3091F0-3984-462E-901D-E7C9CAB39FF2}"/>
              </a:ext>
            </a:extLst>
          </p:cNvPr>
          <p:cNvSpPr>
            <a:spLocks noGrp="true"/>
          </p:cNvSpPr>
          <p:nvPr>
            <p:ph idx="11" sz="quarter" type="ftr"/>
          </p:nvPr>
        </p:nvSpPr>
        <p:spPr/>
        <p:txBody>
          <a:bodyPr rtlCol="0"/>
          <a:lstStyle/>
          <a:p>
            <a:pPr/>
            <a:r>
              <a:rPr dirty="0" lang="en-US"/>
              <a:t>Footer</a:t>
            </a:r>
            <a:endParaRPr dirty="0" lang="en-US"/>
          </a:p>
        </p:txBody>
      </p:sp>
      <p:sp>
        <p:nvSpPr>
          <p:cNvPr id="8" name="Date Placeholder 1">
            <a:extLst>
              <a:ext uri="{855167DA-F9EF-48E2-B7AE-C892406409FE}">
                <a16:creationId xmlns:a16="http://schemas.microsoft.com/office/drawing/2010/main" id="{85A09859-320B-44D2-8E21-203431E860AF}"/>
              </a:ext>
            </a:extLst>
          </p:cNvPr>
          <p:cNvSpPr>
            <a:spLocks noGrp="true"/>
          </p:cNvSpPr>
          <p:nvPr>
            <p:ph idx="10" sz="half" type="dt"/>
          </p:nvPr>
        </p:nvSpPr>
        <p:spPr/>
        <p:txBody>
          <a:bodyPr rtlCol="0"/>
          <a:lstStyle/>
          <a:p>
            <a:pPr/>
            <a:r>
              <a:rPr dirty="0" lang="en-US"/>
              <a:t>Date</a:t>
            </a:r>
            <a:endParaRPr dirty="0" lang="en-US"/>
          </a:p>
        </p:txBody>
      </p:sp>
      <p:pic>
        <p:nvPicPr>
          <p:cNvPr id="9" name="">
            <a:extLst>
              <a:ext uri="{DB2257BB-0AFA-47C3-BCBD-C31CAAD08B25}">
                <a16:creationId xmlns:a16="http://schemas.microsoft.com/office/drawing/2010/main" id="{C13DB7F8-040D-4AB0-955C-E2CB139736AD}"/>
              </a:ext>
            </a:extLst>
          </p:cNvPr>
          <p:cNvPicPr>
            <a:picLocks noChangeAspect="false"/>
          </p:cNvPicPr>
          <p:nvPr/>
        </p:nvPicPr>
        <p:blipFill>
          <a:blip r:embed="rId2">
            <a:alphaModFix amt="19999"/>
          </a:blip>
          <a:stretch>
            <a:fillRect/>
          </a:stretch>
        </p:blipFill>
        <p:spPr>
          <a:xfrm flipH="false" flipV="false" rot="0">
            <a:off x="8433397" y="4341838"/>
            <a:ext cx="667035" cy="865851"/>
          </a:xfrm>
          <a:prstGeom prst="rect">
            <a:avLst/>
          </a:prstGeom>
          <a:noFill/>
        </p:spPr>
      </p:pic>
      <p:pic>
        <p:nvPicPr>
          <p:cNvPr id="10" name="">
            <a:extLst>
              <a:ext uri="{CAC02C8B-3549-465F-AEDF-D9A63A9C16DA}">
                <a16:creationId xmlns:a16="http://schemas.microsoft.com/office/drawing/2010/main" id="{934769D2-A656-4E8D-8593-E7E8B41784C5}"/>
              </a:ext>
            </a:extLst>
          </p:cNvPr>
          <p:cNvPicPr>
            <a:picLocks noChangeAspect="false"/>
          </p:cNvPicPr>
          <p:nvPr/>
        </p:nvPicPr>
        <p:blipFill>
          <a:blip r:embed="rId3"/>
          <a:stretch>
            <a:fillRect/>
          </a:stretch>
        </p:blipFill>
        <p:spPr>
          <a:xfrm flipH="false" flipV="false" rot="0">
            <a:off x="141732" y="95230"/>
            <a:ext cx="213540" cy="1601571"/>
          </a:xfrm>
          <a:prstGeom prst="rect">
            <a:avLst/>
          </a:prstGeom>
          <a:noFill/>
        </p:spPr>
      </p:pic>
    </p:spTree>
    <p:extLst>
      <p:ext uri="{A7E48889-64B5-414B-A8D6-55F4AA4F794F}">
        <p14:creationId xmlns:p14="http://schemas.microsoft.com/office/powerpoint/2010/main" val="1757845191004"/>
      </p:ext>
    </p:extLst>
  </p:cSld>
  <p:clrMapOvr>
    <a:masterClrMapping/>
  </p:clrMapOvr>
</p:sldLayout>
</file>

<file path=ppt/slideLayouts/slideLayout10.xml><?xml version="1.0" encoding="utf-8"?>
<p:sldLayout xmlns:p="http://schemas.openxmlformats.org/presentationml/2006/main" xmlns:a="http://schemas.openxmlformats.org/drawingml/2006/main" xmlns:c="http://schemas.openxmlformats.org/drawingml/2006/chart" xmlns:cs="http://schemas.microsoft.com/office/drawing/2012/chartStyle" xmlns:ns1="http://schemas.openxmlformats.org/officeDocument/2006/extended-properties" xmlns:r="http://schemas.openxmlformats.org/officeDocument/2006/relationships" xmlns:vt="http://schemas.openxmlformats.org/officeDocument/2006/docPropsVTypes" preserve="1" userDrawn="1">
  <p:cSld name="Title,Text, and Images">
    <p:spTree>
      <p:nvGrpSpPr>
        <p:cNvPr id="1" name=""/>
        <p:cNvGrpSpPr/>
        <p:nvPr/>
      </p:nvGrpSpPr>
      <p:grpSpPr>
        <a:xfrm>
          <a:off x="0" y="0"/>
          <a:ext cx="0" cy="0"/>
          <a:chOff x="0" y="0"/>
          <a:chExt cx="0" cy="0"/>
        </a:xfrm>
      </p:grpSpPr>
      <p:sp>
        <p:nvSpPr>
          <p:cNvPr id="2" name="Rectangle 19">
            <a:extLst>
              <a:ext uri="{A1B5684F-7EF4-4608-9902-7BBF0258E4C3}">
                <a16:creationId xmlns:a16="http://schemas.microsoft.com/office/drawing/2010/main" id="{919A0623-E927-4734-B161-CFA10440B588}"/>
              </a:ext>
            </a:extLst>
          </p:cNvPr>
          <p:cNvSpPr/>
          <p:nvPr/>
        </p:nvSpPr>
        <p:spPr>
          <a:xfrm rot="0">
            <a:off x="774703" y="1417637"/>
            <a:ext cx="1850529" cy="2192337"/>
          </a:xfrm>
          <a:prstGeom prst="rect">
            <a:avLst/>
          </a:prstGeom>
          <a:noFill/>
          <a:ln cap="flat" w="6350">
            <a:noFill/>
            <a:prstDash val="solid"/>
            <a:miter lim="800000"/>
          </a:ln>
          <a:effectLst/>
        </p:spPr>
        <p:style>
          <a:lnRef idx="1">
            <a:schemeClr val="accent1"/>
          </a:lnRef>
          <a:fillRef idx="3">
            <a:schemeClr val="accent1"/>
          </a:fillRef>
          <a:effectRef idx="0">
            <a:schemeClr val="accent1"/>
          </a:effectRef>
          <a:fontRef idx="minor">
            <a:srgbClr val="ffffff"/>
          </a:fontRef>
        </p:style>
        <p:txBody>
          <a:bodyPr anchor="ctr" rtlCol="0"/>
          <a:lstStyle/>
          <a:p>
            <a:pPr/>
            <a:r>
              <a:rPr dirty="0" lang="en-US">
                <a:latin typeface="+mn-lt"/>
              </a:rPr>
              <a:t/>
            </a:r>
            <a:endParaRPr dirty="0" lang="en-US">
              <a:latin typeface="+mn-lt"/>
            </a:endParaRPr>
          </a:p>
        </p:txBody>
      </p:sp>
      <p:sp>
        <p:nvSpPr>
          <p:cNvPr id="3" name="Rectangle 20">
            <a:extLst>
              <a:ext uri="{DB886D8C-C88A-401A-ACA1-42E22F9547EE}">
                <a16:creationId xmlns:a16="http://schemas.microsoft.com/office/drawing/2010/main" id="{9A0E441F-22A5-4B0B-B513-9D237DD28028}"/>
              </a:ext>
            </a:extLst>
          </p:cNvPr>
          <p:cNvSpPr/>
          <p:nvPr/>
        </p:nvSpPr>
        <p:spPr>
          <a:xfrm rot="0">
            <a:off x="2774950" y="1417637"/>
            <a:ext cx="3580319" cy="2192337"/>
          </a:xfrm>
          <a:prstGeom prst="rect">
            <a:avLst/>
          </a:prstGeom>
          <a:noFill/>
          <a:ln cap="flat" w="6350">
            <a:noFill/>
            <a:prstDash val="solid"/>
            <a:miter lim="800000"/>
          </a:ln>
          <a:effectLst/>
        </p:spPr>
        <p:style>
          <a:lnRef idx="1">
            <a:schemeClr val="accent1"/>
          </a:lnRef>
          <a:fillRef idx="3">
            <a:schemeClr val="accent1"/>
          </a:fillRef>
          <a:effectRef idx="0">
            <a:schemeClr val="accent1"/>
          </a:effectRef>
          <a:fontRef idx="minor">
            <a:srgbClr val="ffffff"/>
          </a:fontRef>
        </p:style>
        <p:txBody>
          <a:bodyPr anchor="ctr" rtlCol="0"/>
          <a:lstStyle/>
          <a:p>
            <a:pPr/>
            <a:r>
              <a:rPr dirty="0" lang="en-US">
                <a:latin typeface="+mn-lt"/>
              </a:rPr>
              <a:t/>
            </a:r>
            <a:endParaRPr dirty="0" lang="en-US">
              <a:latin typeface="+mn-lt"/>
            </a:endParaRPr>
          </a:p>
        </p:txBody>
      </p:sp>
      <p:sp>
        <p:nvSpPr>
          <p:cNvPr id="4" name="Rectangle 22">
            <a:extLst>
              <a:ext uri="{A2C759B3-F962-462D-A6FC-624AA0BF9A9D}">
                <a16:creationId xmlns:a16="http://schemas.microsoft.com/office/drawing/2010/main" id="{ACA9DB14-49F4-445E-87F1-A7B42F61E955}"/>
              </a:ext>
            </a:extLst>
          </p:cNvPr>
          <p:cNvSpPr/>
          <p:nvPr/>
        </p:nvSpPr>
        <p:spPr>
          <a:xfrm rot="0">
            <a:off x="6496050" y="1417637"/>
            <a:ext cx="1882776" cy="2192337"/>
          </a:xfrm>
          <a:custGeom>
            <a:avLst/>
            <a:gdLst/>
            <a:ahLst/>
            <a:cxnLst/>
            <a:rect b="b" l="0" r="r" t="0"/>
            <a:pathLst>
              <a:path h="2192337" w="1882776">
                <a:moveTo>
                  <a:pt x="9525" y="0"/>
                </a:moveTo>
                <a:lnTo>
                  <a:pt x="1882777" y="0"/>
                </a:lnTo>
                <a:lnTo>
                  <a:pt x="1882777" y="2192337"/>
                </a:lnTo>
                <a:lnTo>
                  <a:pt x="9525" y="2192337"/>
                </a:lnTo>
                <a:close/>
              </a:path>
            </a:pathLst>
          </a:custGeom>
          <a:noFill/>
          <a:ln cap="flat" w="6350">
            <a:noFill/>
            <a:prstDash val="solid"/>
            <a:miter lim="800000"/>
          </a:ln>
          <a:effectLst/>
        </p:spPr>
        <p:style>
          <a:lnRef idx="1">
            <a:schemeClr val="accent1"/>
          </a:lnRef>
          <a:fillRef idx="3">
            <a:schemeClr val="accent1"/>
          </a:fillRef>
          <a:effectRef idx="0">
            <a:schemeClr val="accent1"/>
          </a:effectRef>
          <a:fontRef idx="minor">
            <a:srgbClr val="ffffff"/>
          </a:fontRef>
        </p:style>
        <p:txBody>
          <a:bodyPr anchor="ctr" rtlCol="0"/>
          <a:lstStyle/>
          <a:p>
            <a:pPr/>
            <a:r>
              <a:rPr dirty="0" lang="en-US">
                <a:latin typeface="+mn-lt"/>
              </a:rPr>
              <a:t/>
            </a:r>
            <a:endParaRPr dirty="0" lang="en-US">
              <a:latin typeface="+mn-lt"/>
            </a:endParaRPr>
          </a:p>
        </p:txBody>
      </p:sp>
      <p:sp>
        <p:nvSpPr>
          <p:cNvPr id="5" name="Title 1">
            <a:extLst>
              <a:ext uri="{C7E85558-F720-40CD-BCE4-BE5F311C4F06}">
                <a16:creationId xmlns:a16="http://schemas.microsoft.com/office/drawing/2010/main" id="{8647F839-3C3B-4884-9C47-0BCF2F80C9B7}"/>
              </a:ext>
            </a:extLst>
          </p:cNvPr>
          <p:cNvSpPr>
            <a:spLocks noGrp="true"/>
          </p:cNvSpPr>
          <p:nvPr>
            <p:ph type="title"/>
          </p:nvPr>
        </p:nvSpPr>
        <p:spPr>
          <a:xfrm rot="0">
            <a:off x="762000" y="349045"/>
            <a:ext cx="7620000" cy="857250"/>
          </a:xfrm>
        </p:spPr>
        <p:txBody>
          <a:bodyPr rtlCol="0"/>
          <a:lstStyle>
            <a:lvl1pPr lvl="0"/>
          </a:lstStyle>
          <a:p>
            <a:pPr/>
            <a:r>
              <a:rPr dirty="0" lang="en-US"/>
              <a:t>Click to edit Master title style</a:t>
            </a:r>
            <a:endParaRPr dirty="0" lang="en-US"/>
          </a:p>
        </p:txBody>
      </p:sp>
      <p:sp>
        <p:nvSpPr>
          <p:cNvPr id="6" name="Picture Placeholder 2">
            <a:extLst>
              <a:ext uri="{D8875BB6-A8E2-45B9-ADE5-F92A2A31CA82}">
                <a16:creationId xmlns:a16="http://schemas.microsoft.com/office/drawing/2010/main" id="{9D6BB665-588E-4825-89A7-6DDFAE98D101}"/>
              </a:ext>
            </a:extLst>
          </p:cNvPr>
          <p:cNvSpPr>
            <a:spLocks noGrp="true"/>
          </p:cNvSpPr>
          <p:nvPr>
            <p:ph idx="1" type="pic"/>
          </p:nvPr>
        </p:nvSpPr>
        <p:spPr>
          <a:xfrm rot="0">
            <a:off x="835028" y="1524000"/>
            <a:ext cx="1714500" cy="2095500"/>
          </a:xfrm>
          <a:prstGeom prst="roundRect">
            <a:avLst>
              <a:gd fmla="val 50000" name="adj"/>
            </a:avLst>
          </a:prstGeom>
          <a:solidFill>
            <a:schemeClr val="bg1">
              <a:lumMod val="95000"/>
            </a:schemeClr>
          </a:solidFill>
          <a:ln w="38100">
            <a:noFill/>
            <a:miter lim="800000"/>
          </a:ln>
        </p:spPr>
        <p:txBody>
          <a:bodyPr rtlCol="0"/>
          <a:lstStyle/>
          <a:p>
            <a:pPr/>
            <a:r>
              <a:rPr dirty="0" lang="en-US"/>
              <a:t>Click icon to add picture</a:t>
            </a:r>
            <a:endParaRPr dirty="0" lang="en-US"/>
          </a:p>
        </p:txBody>
      </p:sp>
      <p:sp>
        <p:nvSpPr>
          <p:cNvPr id="7" name="Content Placeholder 2">
            <a:extLst>
              <a:ext uri="{FFB47596-8ADC-4D36-A0C6-A16235F39B1A}">
                <a16:creationId xmlns:a16="http://schemas.microsoft.com/office/drawing/2010/main" id="{C05298F9-1F44-49CA-B68D-032822DAB86E}"/>
              </a:ext>
            </a:extLst>
          </p:cNvPr>
          <p:cNvSpPr>
            <a:spLocks noGrp="true"/>
          </p:cNvSpPr>
          <p:nvPr>
            <p:ph idx="2" type="body"/>
          </p:nvPr>
        </p:nvSpPr>
        <p:spPr>
          <a:xfrm rot="0">
            <a:off x="762000" y="3810000"/>
            <a:ext cx="1874777" cy="571500"/>
          </a:xfrm>
          <a:prstGeom prst="rect">
            <a:avLst/>
          </a:prstGeom>
        </p:spPr>
        <p:txBody>
          <a:bodyPr anchor="t" rtlCol="0">
            <a:normAutofit/>
          </a:bodyPr>
          <a:lstStyle>
            <a:lvl1pPr algn="ctr" indent="0" lvl="0" marL="0">
              <a:buNone/>
              <a:defRPr dirty="0" lang="en-US" sz="1200"/>
            </a:lvl1pPr>
            <a:lvl2pPr lvl="1"/>
            <a:lvl3pPr lvl="2"/>
            <a:lvl4pPr lvl="3"/>
            <a:lvl5pPr lvl="4"/>
          </a:lstStyle>
          <a:p>
            <a:pPr lvl="0"/>
            <a:r>
              <a:rPr dirty="0" lang="en-US"/>
              <a:t>Click to edit Master text styles</a:t>
            </a:r>
            <a:endParaRPr dirty="0" lang="en-US"/>
          </a:p>
        </p:txBody>
      </p:sp>
      <p:sp>
        <p:nvSpPr>
          <p:cNvPr id="8" name="Picture Placeholder 2">
            <a:extLst>
              <a:ext uri="{4D90379C-2F1B-458B-BC52-D9AAFA7E6854}">
                <a16:creationId xmlns:a16="http://schemas.microsoft.com/office/drawing/2010/main" id="{B486E384-72A9-463A-A3A9-F110E1099FCE}"/>
              </a:ext>
            </a:extLst>
          </p:cNvPr>
          <p:cNvSpPr>
            <a:spLocks noGrp="true"/>
          </p:cNvSpPr>
          <p:nvPr>
            <p:ph idx="3" type="pic"/>
          </p:nvPr>
        </p:nvSpPr>
        <p:spPr>
          <a:xfrm rot="0">
            <a:off x="2857500" y="1524000"/>
            <a:ext cx="3429000" cy="2095500"/>
          </a:xfrm>
          <a:prstGeom prst="roundRect">
            <a:avLst>
              <a:gd fmla="val 50000" name="adj"/>
            </a:avLst>
          </a:prstGeom>
          <a:solidFill>
            <a:schemeClr val="bg1">
              <a:lumMod val="95000"/>
            </a:schemeClr>
          </a:solidFill>
          <a:ln w="38100">
            <a:noFill/>
            <a:miter lim="800000"/>
          </a:ln>
        </p:spPr>
        <p:txBody>
          <a:bodyPr rtlCol="0"/>
          <a:lstStyle/>
          <a:p>
            <a:pPr/>
            <a:r>
              <a:rPr dirty="0" lang="en-US"/>
              <a:t>Click icon to add picture</a:t>
            </a:r>
            <a:endParaRPr dirty="0" lang="en-US"/>
          </a:p>
        </p:txBody>
      </p:sp>
      <p:sp>
        <p:nvSpPr>
          <p:cNvPr id="9" name="Content Placeholder 2">
            <a:extLst>
              <a:ext uri="{75424592-0FFF-4C84-97E2-B7C650633B90}">
                <a16:creationId xmlns:a16="http://schemas.microsoft.com/office/drawing/2010/main" id="{832035A2-1701-49D8-BAE8-2DED5F124D08}"/>
              </a:ext>
            </a:extLst>
          </p:cNvPr>
          <p:cNvSpPr>
            <a:spLocks noGrp="true"/>
          </p:cNvSpPr>
          <p:nvPr>
            <p:ph idx="4" type="body"/>
          </p:nvPr>
        </p:nvSpPr>
        <p:spPr>
          <a:xfrm rot="0">
            <a:off x="2781300" y="3810000"/>
            <a:ext cx="3524250" cy="571500"/>
          </a:xfrm>
          <a:prstGeom prst="rect">
            <a:avLst/>
          </a:prstGeom>
        </p:spPr>
        <p:txBody>
          <a:bodyPr anchor="t" rtlCol="0">
            <a:normAutofit/>
          </a:bodyPr>
          <a:lstStyle>
            <a:lvl1pPr algn="ctr" indent="0" lvl="0" marL="0">
              <a:buNone/>
              <a:defRPr dirty="0" lang="en-US" sz="1200"/>
            </a:lvl1pPr>
            <a:lvl2pPr lvl="1"/>
            <a:lvl3pPr lvl="2"/>
            <a:lvl4pPr lvl="3"/>
            <a:lvl5pPr lvl="4"/>
          </a:lstStyle>
          <a:p>
            <a:pPr lvl="0"/>
            <a:r>
              <a:rPr dirty="0" lang="en-US"/>
              <a:t>Click to edit Master text styles</a:t>
            </a:r>
            <a:endParaRPr dirty="0" lang="en-US"/>
          </a:p>
        </p:txBody>
      </p:sp>
      <p:sp>
        <p:nvSpPr>
          <p:cNvPr id="10" name="Picture Placeholder 2">
            <a:extLst>
              <a:ext uri="{80EF6234-CD8A-424E-8AD3-FE81FF1CE0BF}">
                <a16:creationId xmlns:a16="http://schemas.microsoft.com/office/drawing/2010/main" id="{7813C2A9-3225-4B47-BD20-A6EC43C1EFD8}"/>
              </a:ext>
            </a:extLst>
          </p:cNvPr>
          <p:cNvSpPr>
            <a:spLocks noGrp="true"/>
          </p:cNvSpPr>
          <p:nvPr>
            <p:ph idx="5" type="pic"/>
          </p:nvPr>
        </p:nvSpPr>
        <p:spPr>
          <a:xfrm rot="0">
            <a:off x="6581774" y="1524000"/>
            <a:ext cx="1714500" cy="2095500"/>
          </a:xfrm>
          <a:prstGeom prst="round2SameRect">
            <a:avLst>
              <a:gd fmla="val 50000" name="adj1"/>
              <a:gd fmla="val 50000" name="adj2"/>
            </a:avLst>
          </a:prstGeom>
          <a:solidFill>
            <a:schemeClr val="bg1">
              <a:lumMod val="95000"/>
            </a:schemeClr>
          </a:solidFill>
          <a:ln w="38100">
            <a:noFill/>
            <a:miter lim="800000"/>
          </a:ln>
        </p:spPr>
        <p:txBody>
          <a:bodyPr rtlCol="0"/>
          <a:lstStyle/>
          <a:p>
            <a:pPr/>
            <a:r>
              <a:rPr dirty="0" lang="en-US"/>
              <a:t>Click icon to add picture</a:t>
            </a:r>
            <a:endParaRPr dirty="0" lang="en-US"/>
          </a:p>
        </p:txBody>
      </p:sp>
      <p:sp>
        <p:nvSpPr>
          <p:cNvPr id="11" name="Content Placeholder 2">
            <a:extLst>
              <a:ext uri="{76417415-F713-42BC-96A3-9F1F5EA24A2C}">
                <a16:creationId xmlns:a16="http://schemas.microsoft.com/office/drawing/2010/main" id="{01857FA9-137D-4A4E-8DD6-9ACB7C6B8835}"/>
              </a:ext>
            </a:extLst>
          </p:cNvPr>
          <p:cNvSpPr>
            <a:spLocks noGrp="true"/>
          </p:cNvSpPr>
          <p:nvPr>
            <p:ph idx="6" type="body"/>
          </p:nvPr>
        </p:nvSpPr>
        <p:spPr>
          <a:xfrm rot="0">
            <a:off x="6477000" y="3810000"/>
            <a:ext cx="1905000" cy="571500"/>
          </a:xfrm>
          <a:prstGeom prst="rect">
            <a:avLst/>
          </a:prstGeom>
        </p:spPr>
        <p:txBody>
          <a:bodyPr anchor="t" rtlCol="0">
            <a:normAutofit/>
          </a:bodyPr>
          <a:lstStyle>
            <a:lvl1pPr algn="ctr" indent="0" lvl="0" marL="0">
              <a:buNone/>
              <a:defRPr dirty="0" lang="en-US" sz="1200"/>
            </a:lvl1pPr>
            <a:lvl2pPr lvl="1"/>
            <a:lvl3pPr lvl="2"/>
            <a:lvl4pPr lvl="3"/>
            <a:lvl5pPr lvl="4"/>
          </a:lstStyle>
          <a:p>
            <a:pPr lvl="0"/>
            <a:r>
              <a:rPr dirty="0" lang="en-US"/>
              <a:t>Click to edit Master text styles</a:t>
            </a:r>
            <a:endParaRPr dirty="0" lang="en-US"/>
          </a:p>
        </p:txBody>
      </p:sp>
      <p:sp>
        <p:nvSpPr>
          <p:cNvPr id="12" name="Slide Number Placeholder 4">
            <a:extLst>
              <a:ext uri="{E2E9ACF8-823C-4A41-99BC-76F92D5B2BCF}">
                <a16:creationId xmlns:a16="http://schemas.microsoft.com/office/drawing/2010/main" id="{F1EC510C-568E-425B-AC5E-471FE62CEF1C}"/>
              </a:ext>
            </a:extLst>
          </p:cNvPr>
          <p:cNvSpPr>
            <a:spLocks noGrp="true"/>
          </p:cNvSpPr>
          <p:nvPr>
            <p:ph idx="12" sz="quarter" type="sldNum"/>
          </p:nvPr>
        </p:nvSpPr>
        <p:spPr/>
        <p:txBody>
          <a:bodyPr rtlCol="0"/>
          <a:lstStyle/>
          <a:p>
            <a:pPr/>
            <a:r>
              <a:rPr dirty="0" lang="en-US"/>
              <a:t>&lt;#&gt;</a:t>
            </a:r>
            <a:endParaRPr dirty="0" lang="en-US"/>
          </a:p>
        </p:txBody>
      </p:sp>
      <p:sp>
        <p:nvSpPr>
          <p:cNvPr id="13" name="Footer Placeholder 3">
            <a:extLst>
              <a:ext uri="{9B8FE10C-79E9-4CD1-B55E-A282EE80647A}">
                <a16:creationId xmlns:a16="http://schemas.microsoft.com/office/drawing/2010/main" id="{2287BFAC-13D3-4A03-9164-C9F4A8465A2A}"/>
              </a:ext>
            </a:extLst>
          </p:cNvPr>
          <p:cNvSpPr>
            <a:spLocks noGrp="true"/>
          </p:cNvSpPr>
          <p:nvPr>
            <p:ph idx="11" sz="quarter" type="ftr"/>
          </p:nvPr>
        </p:nvSpPr>
        <p:spPr/>
        <p:txBody>
          <a:bodyPr rtlCol="0"/>
          <a:lstStyle/>
          <a:p>
            <a:pPr/>
            <a:r>
              <a:rPr dirty="0" lang="en-US"/>
              <a:t>Footer</a:t>
            </a:r>
            <a:endParaRPr dirty="0" lang="en-US"/>
          </a:p>
        </p:txBody>
      </p:sp>
      <p:sp>
        <p:nvSpPr>
          <p:cNvPr id="14" name="Date Placeholder 1">
            <a:extLst>
              <a:ext uri="{6E8D398E-E6BD-420F-B24D-05D09367105C}">
                <a16:creationId xmlns:a16="http://schemas.microsoft.com/office/drawing/2010/main" id="{724589BA-29B7-485A-BE8B-12E5D8C1212A}"/>
              </a:ext>
            </a:extLst>
          </p:cNvPr>
          <p:cNvSpPr>
            <a:spLocks noGrp="true"/>
          </p:cNvSpPr>
          <p:nvPr>
            <p:ph idx="10" sz="half" type="dt"/>
          </p:nvPr>
        </p:nvSpPr>
        <p:spPr/>
        <p:txBody>
          <a:bodyPr rtlCol="0"/>
          <a:lstStyle/>
          <a:p>
            <a:pPr/>
            <a:r>
              <a:rPr dirty="0" lang="en-US"/>
              <a:t>Date</a:t>
            </a:r>
            <a:endParaRPr dirty="0" lang="en-US"/>
          </a:p>
        </p:txBody>
      </p:sp>
      <p:pic>
        <p:nvPicPr>
          <p:cNvPr id="15" name="">
            <a:extLst>
              <a:ext uri="{38BB64FF-705A-4FF2-9166-4DA1BAD86DEB}">
                <a16:creationId xmlns:a16="http://schemas.microsoft.com/office/drawing/2010/main" id="{4F989603-6C73-46AB-A795-D0356982E93F}"/>
              </a:ext>
            </a:extLst>
          </p:cNvPr>
          <p:cNvPicPr>
            <a:picLocks noChangeAspect="false"/>
          </p:cNvPicPr>
          <p:nvPr/>
        </p:nvPicPr>
        <p:blipFill>
          <a:blip r:embed="rId2"/>
          <a:stretch>
            <a:fillRect/>
          </a:stretch>
        </p:blipFill>
        <p:spPr>
          <a:xfrm flipH="false" flipV="false" rot="0">
            <a:off x="141732" y="95230"/>
            <a:ext cx="213540" cy="1601571"/>
          </a:xfrm>
          <a:prstGeom prst="rect">
            <a:avLst/>
          </a:prstGeom>
          <a:noFill/>
        </p:spPr>
      </p:pic>
      <p:pic>
        <p:nvPicPr>
          <p:cNvPr id="16" name="">
            <a:extLst>
              <a:ext uri="{1C68A4F4-968D-4CFF-BC72-56030C2A2FE3}">
                <a16:creationId xmlns:a16="http://schemas.microsoft.com/office/drawing/2010/main" id="{CEB4CA55-E72F-4461-BE87-FE4C91D8AB9B}"/>
              </a:ext>
            </a:extLst>
          </p:cNvPr>
          <p:cNvPicPr>
            <a:picLocks noChangeAspect="false"/>
          </p:cNvPicPr>
          <p:nvPr/>
        </p:nvPicPr>
        <p:blipFill>
          <a:blip r:embed="rId3">
            <a:alphaModFix amt="19999"/>
          </a:blip>
          <a:stretch>
            <a:fillRect/>
          </a:stretch>
        </p:blipFill>
        <p:spPr>
          <a:xfrm flipH="false" flipV="false" rot="0">
            <a:off x="8433397" y="4341838"/>
            <a:ext cx="667035" cy="865851"/>
          </a:xfrm>
          <a:prstGeom prst="rect">
            <a:avLst/>
          </a:prstGeom>
          <a:noFill/>
        </p:spPr>
      </p:pic>
    </p:spTree>
    <p:custDataLst>
      <p:tags r:id="rId4"/>
    </p:custDataLst>
    <p:extLst>
      <p:ext uri="{BCCBF6F4-DF7E-4682-A108-61496C194B09}">
        <p14:creationId xmlns:p14="http://schemas.microsoft.com/office/powerpoint/2010/main" val="1757845191005"/>
      </p:ext>
    </p:extLst>
  </p:cSld>
  <p:clrMapOvr>
    <a:masterClrMapping/>
  </p:clrMapOvr>
</p:sldLayout>
</file>

<file path=ppt/slideLayouts/slideLayout11.xml><?xml version="1.0" encoding="utf-8"?>
<p:sldLayout xmlns:p="http://schemas.openxmlformats.org/presentationml/2006/main" xmlns:a="http://schemas.openxmlformats.org/drawingml/2006/main" xmlns:c="http://schemas.openxmlformats.org/drawingml/2006/chart" xmlns:cs="http://schemas.microsoft.com/office/drawing/2012/chartStyle" xmlns:ns1="http://schemas.openxmlformats.org/officeDocument/2006/extended-properties" xmlns:r="http://schemas.openxmlformats.org/officeDocument/2006/relationships" xmlns:vt="http://schemas.openxmlformats.org/officeDocument/2006/docPropsVTypes" preserve="1" userDrawn="1">
  <p:cSld name="Title and Images">
    <p:spTree>
      <p:nvGrpSpPr>
        <p:cNvPr id="1" name=""/>
        <p:cNvGrpSpPr/>
        <p:nvPr/>
      </p:nvGrpSpPr>
      <p:grpSpPr>
        <a:xfrm>
          <a:off x="0" y="0"/>
          <a:ext cx="0" cy="0"/>
          <a:chOff x="0" y="0"/>
          <a:chExt cx="0" cy="0"/>
        </a:xfrm>
      </p:grpSpPr>
      <p:sp>
        <p:nvSpPr>
          <p:cNvPr id="2" name="Title 1">
            <a:extLst>
              <a:ext uri="{08D2A912-24E1-407D-9A10-6AFB10A97771}">
                <a16:creationId xmlns:a16="http://schemas.microsoft.com/office/drawing/2010/main" id="{1065FF68-2F3C-4572-806A-7C9F56A0D687}"/>
              </a:ext>
            </a:extLst>
          </p:cNvPr>
          <p:cNvSpPr>
            <a:spLocks noGrp="true"/>
          </p:cNvSpPr>
          <p:nvPr>
            <p:ph type="title"/>
          </p:nvPr>
        </p:nvSpPr>
        <p:spPr/>
        <p:txBody>
          <a:bodyPr rtlCol="0"/>
          <a:lstStyle>
            <a:lvl1pPr lvl="0"/>
          </a:lstStyle>
          <a:p>
            <a:pPr/>
            <a:r>
              <a:rPr dirty="0" lang="en-US"/>
              <a:t>Click to edit Master title style</a:t>
            </a:r>
            <a:endParaRPr dirty="0" lang="en-US"/>
          </a:p>
        </p:txBody>
      </p:sp>
      <p:sp>
        <p:nvSpPr>
          <p:cNvPr id="3" name="Picture Placeholder 2">
            <a:extLst>
              <a:ext uri="{DB5A86E2-BCC9-4C26-9321-C87A42A7F7E3}">
                <a16:creationId xmlns:a16="http://schemas.microsoft.com/office/drawing/2010/main" id="{B967930D-9522-4D39-A665-B890198C6265}"/>
              </a:ext>
            </a:extLst>
          </p:cNvPr>
          <p:cNvSpPr>
            <a:spLocks noGrp="true"/>
          </p:cNvSpPr>
          <p:nvPr>
            <p:ph idx="1" type="pic"/>
          </p:nvPr>
        </p:nvSpPr>
        <p:spPr>
          <a:xfrm rot="0">
            <a:off x="304800" y="1790700"/>
            <a:ext cx="2095500" cy="2190750"/>
          </a:xfrm>
          <a:prstGeom prst="roundRect">
            <a:avLst>
              <a:gd fmla="val 50000" name="adj"/>
            </a:avLst>
          </a:prstGeom>
          <a:solidFill>
            <a:schemeClr val="bg1">
              <a:lumMod val="95000"/>
            </a:schemeClr>
          </a:solidFill>
          <a:ln w="38100">
            <a:noFill/>
            <a:miter lim="800000"/>
          </a:ln>
        </p:spPr>
        <p:txBody>
          <a:bodyPr rtlCol="0"/>
          <a:lstStyle/>
          <a:p>
            <a:pPr/>
            <a:r>
              <a:rPr dirty="0" lang="en-US"/>
              <a:t>Click icon to add picture</a:t>
            </a:r>
            <a:endParaRPr dirty="0" lang="en-US"/>
          </a:p>
        </p:txBody>
      </p:sp>
      <p:sp>
        <p:nvSpPr>
          <p:cNvPr id="4" name="Picture Placeholder 2">
            <a:extLst>
              <a:ext uri="{A13F25B1-CE40-444B-A621-7C3B415CB5FE}">
                <a16:creationId xmlns:a16="http://schemas.microsoft.com/office/drawing/2010/main" id="{B373FD58-6A33-46F4-B46D-8DE86260C9E0}"/>
              </a:ext>
            </a:extLst>
          </p:cNvPr>
          <p:cNvSpPr>
            <a:spLocks noGrp="true"/>
          </p:cNvSpPr>
          <p:nvPr>
            <p:ph idx="2" type="pic"/>
          </p:nvPr>
        </p:nvSpPr>
        <p:spPr>
          <a:xfrm rot="0">
            <a:off x="2470146" y="1790700"/>
            <a:ext cx="2095500" cy="2190750"/>
          </a:xfrm>
          <a:prstGeom prst="roundRect">
            <a:avLst>
              <a:gd fmla="val 50000" name="adj"/>
            </a:avLst>
          </a:prstGeom>
          <a:solidFill>
            <a:schemeClr val="bg1">
              <a:lumMod val="95000"/>
            </a:schemeClr>
          </a:solidFill>
          <a:ln w="38100">
            <a:noFill/>
            <a:miter lim="800000"/>
          </a:ln>
        </p:spPr>
        <p:txBody>
          <a:bodyPr rtlCol="0"/>
          <a:lstStyle/>
          <a:p>
            <a:pPr/>
            <a:r>
              <a:rPr dirty="0" lang="en-US"/>
              <a:t>Click icon to add picture</a:t>
            </a:r>
            <a:endParaRPr dirty="0" lang="en-US"/>
          </a:p>
        </p:txBody>
      </p:sp>
      <p:sp>
        <p:nvSpPr>
          <p:cNvPr id="5" name="Picture Placeholder 2">
            <a:extLst>
              <a:ext uri="{517CDA2C-6263-48A3-B20F-5F326982DC4A}">
                <a16:creationId xmlns:a16="http://schemas.microsoft.com/office/drawing/2010/main" id="{6C9D1FEB-91F8-477F-BB85-696495C0178B}"/>
              </a:ext>
            </a:extLst>
          </p:cNvPr>
          <p:cNvSpPr>
            <a:spLocks noGrp="true"/>
          </p:cNvSpPr>
          <p:nvPr>
            <p:ph idx="3" type="pic"/>
          </p:nvPr>
        </p:nvSpPr>
        <p:spPr>
          <a:xfrm rot="0">
            <a:off x="4635503" y="1790700"/>
            <a:ext cx="2095500" cy="2190750"/>
          </a:xfrm>
          <a:prstGeom prst="roundRect">
            <a:avLst>
              <a:gd fmla="val 50000" name="adj"/>
            </a:avLst>
          </a:prstGeom>
          <a:solidFill>
            <a:schemeClr val="bg1">
              <a:lumMod val="95000"/>
            </a:schemeClr>
          </a:solidFill>
          <a:ln w="38100">
            <a:noFill/>
            <a:miter lim="800000"/>
          </a:ln>
        </p:spPr>
        <p:txBody>
          <a:bodyPr rtlCol="0"/>
          <a:lstStyle/>
          <a:p>
            <a:pPr/>
            <a:r>
              <a:rPr dirty="0" lang="en-US"/>
              <a:t>Click icon to add picture</a:t>
            </a:r>
            <a:endParaRPr dirty="0" lang="en-US"/>
          </a:p>
        </p:txBody>
      </p:sp>
      <p:sp>
        <p:nvSpPr>
          <p:cNvPr id="6" name="Picture Placeholder 2">
            <a:extLst>
              <a:ext uri="{D207E309-834F-4CB0-9DF6-93E0AB4F2B8E}">
                <a16:creationId xmlns:a16="http://schemas.microsoft.com/office/drawing/2010/main" id="{6FB9C46F-920F-4058-904D-A92F65774F4A}"/>
              </a:ext>
            </a:extLst>
          </p:cNvPr>
          <p:cNvSpPr>
            <a:spLocks noGrp="true"/>
          </p:cNvSpPr>
          <p:nvPr>
            <p:ph idx="4" type="pic"/>
          </p:nvPr>
        </p:nvSpPr>
        <p:spPr>
          <a:xfrm rot="0">
            <a:off x="6800850" y="1790700"/>
            <a:ext cx="2095500" cy="2190750"/>
          </a:xfrm>
          <a:prstGeom prst="roundRect">
            <a:avLst>
              <a:gd fmla="val 50000" name="adj"/>
            </a:avLst>
          </a:prstGeom>
          <a:solidFill>
            <a:schemeClr val="bg1">
              <a:lumMod val="95000"/>
            </a:schemeClr>
          </a:solidFill>
          <a:ln w="38100">
            <a:noFill/>
            <a:miter lim="800000"/>
          </a:ln>
        </p:spPr>
        <p:txBody>
          <a:bodyPr rtlCol="0"/>
          <a:lstStyle/>
          <a:p>
            <a:pPr/>
            <a:r>
              <a:rPr dirty="0" lang="en-US"/>
              <a:t>Click icon to add picture</a:t>
            </a:r>
            <a:endParaRPr dirty="0" lang="en-US"/>
          </a:p>
        </p:txBody>
      </p:sp>
      <p:sp>
        <p:nvSpPr>
          <p:cNvPr id="7" name="Slide Number Placeholder 4">
            <a:extLst>
              <a:ext uri="{8E4B6DAD-C1EC-4FD4-8E8E-75389EA47333}">
                <a16:creationId xmlns:a16="http://schemas.microsoft.com/office/drawing/2010/main" id="{30C389D7-D089-478E-83B5-2736741AC7E8}"/>
              </a:ext>
            </a:extLst>
          </p:cNvPr>
          <p:cNvSpPr>
            <a:spLocks noGrp="true"/>
          </p:cNvSpPr>
          <p:nvPr>
            <p:ph idx="12" sz="quarter" type="sldNum"/>
          </p:nvPr>
        </p:nvSpPr>
        <p:spPr/>
        <p:txBody>
          <a:bodyPr rtlCol="0"/>
          <a:lstStyle/>
          <a:p>
            <a:pPr/>
            <a:r>
              <a:rPr dirty="0" lang="en-US"/>
              <a:t>&lt;#&gt;</a:t>
            </a:r>
            <a:endParaRPr dirty="0" lang="en-US"/>
          </a:p>
        </p:txBody>
      </p:sp>
      <p:sp>
        <p:nvSpPr>
          <p:cNvPr id="8" name="Footer Placeholder 3">
            <a:extLst>
              <a:ext uri="{F6BCD09B-CFF3-4CF5-AEFC-F4D7196D80C5}">
                <a16:creationId xmlns:a16="http://schemas.microsoft.com/office/drawing/2010/main" id="{70573628-52F2-40A9-9F75-929CE6052C1F}"/>
              </a:ext>
            </a:extLst>
          </p:cNvPr>
          <p:cNvSpPr>
            <a:spLocks noGrp="true"/>
          </p:cNvSpPr>
          <p:nvPr>
            <p:ph idx="11" sz="quarter" type="ftr"/>
          </p:nvPr>
        </p:nvSpPr>
        <p:spPr/>
        <p:txBody>
          <a:bodyPr rtlCol="0"/>
          <a:lstStyle/>
          <a:p>
            <a:pPr/>
            <a:r>
              <a:rPr dirty="0" lang="en-US"/>
              <a:t>Footer</a:t>
            </a:r>
            <a:endParaRPr dirty="0" lang="en-US"/>
          </a:p>
        </p:txBody>
      </p:sp>
      <p:sp>
        <p:nvSpPr>
          <p:cNvPr id="9" name="Date Placeholder 1">
            <a:extLst>
              <a:ext uri="{400B3804-50C3-4C6A-9326-F9B0B924D67A}">
                <a16:creationId xmlns:a16="http://schemas.microsoft.com/office/drawing/2010/main" id="{48137A3E-A8CE-4770-8EC2-F5785643AC28}"/>
              </a:ext>
            </a:extLst>
          </p:cNvPr>
          <p:cNvSpPr>
            <a:spLocks noGrp="true"/>
          </p:cNvSpPr>
          <p:nvPr>
            <p:ph idx="10" sz="half" type="dt"/>
          </p:nvPr>
        </p:nvSpPr>
        <p:spPr/>
        <p:txBody>
          <a:bodyPr rtlCol="0"/>
          <a:lstStyle/>
          <a:p>
            <a:pPr/>
            <a:r>
              <a:rPr dirty="0" lang="en-US"/>
              <a:t>Date</a:t>
            </a:r>
            <a:endParaRPr dirty="0" lang="en-US"/>
          </a:p>
        </p:txBody>
      </p:sp>
      <p:pic>
        <p:nvPicPr>
          <p:cNvPr id="10" name="">
            <a:extLst>
              <a:ext uri="{E2775E21-2987-452B-92C9-CFDFCC8A20BC}">
                <a16:creationId xmlns:a16="http://schemas.microsoft.com/office/drawing/2010/main" id="{6C33A0C0-6DE3-43E6-8160-07C3C24C39D4}"/>
              </a:ext>
            </a:extLst>
          </p:cNvPr>
          <p:cNvPicPr>
            <a:picLocks noChangeAspect="false"/>
          </p:cNvPicPr>
          <p:nvPr/>
        </p:nvPicPr>
        <p:blipFill>
          <a:blip r:embed="rId2"/>
          <a:stretch>
            <a:fillRect/>
          </a:stretch>
        </p:blipFill>
        <p:spPr>
          <a:xfrm flipH="false" flipV="false" rot="0">
            <a:off x="141732" y="95230"/>
            <a:ext cx="213540" cy="1601571"/>
          </a:xfrm>
          <a:prstGeom prst="rect">
            <a:avLst/>
          </a:prstGeom>
          <a:noFill/>
        </p:spPr>
      </p:pic>
      <p:pic>
        <p:nvPicPr>
          <p:cNvPr id="11" name="">
            <a:extLst>
              <a:ext uri="{E8D46DF6-AA94-42E8-B691-6D4C03C06C75}">
                <a16:creationId xmlns:a16="http://schemas.microsoft.com/office/drawing/2010/main" id="{FD17E6CD-A5B0-4E06-A9E6-A9D08573E5BA}"/>
              </a:ext>
            </a:extLst>
          </p:cNvPr>
          <p:cNvPicPr>
            <a:picLocks noChangeAspect="false"/>
          </p:cNvPicPr>
          <p:nvPr/>
        </p:nvPicPr>
        <p:blipFill>
          <a:blip r:embed="rId3">
            <a:alphaModFix amt="19999"/>
          </a:blip>
          <a:stretch>
            <a:fillRect/>
          </a:stretch>
        </p:blipFill>
        <p:spPr>
          <a:xfrm flipH="false" flipV="false" rot="0">
            <a:off x="8433397" y="4341838"/>
            <a:ext cx="667035" cy="865851"/>
          </a:xfrm>
          <a:prstGeom prst="rect">
            <a:avLst/>
          </a:prstGeom>
          <a:noFill/>
        </p:spPr>
      </p:pic>
    </p:spTree>
    <p:custDataLst>
      <p:tags r:id="rId4"/>
    </p:custDataLst>
    <p:extLst>
      <p:ext uri="{70E269DB-7ED8-4A6E-84C8-FDEC17B0C1B3}">
        <p14:creationId xmlns:p14="http://schemas.microsoft.com/office/powerpoint/2010/main" val="1757845191007"/>
      </p:ext>
    </p:extLst>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s>
</file>

<file path=ppt/slideMasters/slideMaster1.xml><?xml version="1.0" encoding="utf-8"?>
<p:sldMaster xmlns:p="http://schemas.openxmlformats.org/presentationml/2006/main" xmlns:a="http://schemas.openxmlformats.org/drawingml/2006/main" xmlns:c="http://schemas.openxmlformats.org/drawingml/2006/chart" xmlns:cs="http://schemas.microsoft.com/office/drawing/2012/chartStyle" xmlns:ns1="http://schemas.openxmlformats.org/officeDocument/2006/extended-properties" xmlns:r="http://schemas.openxmlformats.org/officeDocument/2006/relationships" xmlns:vt="http://schemas.openxmlformats.org/officeDocument/2006/docPropsVTypes">
  <p:cSld name="slideMaster1">
    <p:bg>
      <p:bgRef idx="1001">
        <a:schemeClr val="bg1"/>
      </p:bgRef>
    </p:bg>
    <p:spTree>
      <p:nvGrpSpPr>
        <p:cNvPr id="1" name=""/>
        <p:cNvGrpSpPr/>
        <p:nvPr/>
      </p:nvGrpSpPr>
      <p:grpSpPr>
        <a:xfrm>
          <a:off x="0" y="0"/>
          <a:ext cx="0" cy="0"/>
          <a:chOff x="0" y="0"/>
          <a:chExt cx="0" cy="0"/>
        </a:xfrm>
      </p:grpSpPr>
      <p:sp>
        <p:nvSpPr>
          <p:cNvPr id="2" name="Title Placeholder 1">
            <a:extLst>
              <a:ext uri="{B5D81B7E-B5FC-4A23-A728-1A6D0B230521}">
                <a16:creationId xmlns:a16="http://schemas.microsoft.com/office/drawing/2010/main" id="{0BB34EEC-B1DA-48D1-B142-2F50E232F618}"/>
              </a:ext>
            </a:extLst>
          </p:cNvPr>
          <p:cNvSpPr>
            <a:spLocks noGrp="true"/>
          </p:cNvSpPr>
          <p:nvPr>
            <p:ph type="title"/>
          </p:nvPr>
        </p:nvSpPr>
        <p:spPr>
          <a:xfrm rot="0">
            <a:off x="762000" y="349043"/>
            <a:ext cx="7620000" cy="857250"/>
          </a:xfrm>
          <a:prstGeom prst="rect">
            <a:avLst/>
          </a:prstGeom>
        </p:spPr>
        <p:txBody>
          <a:bodyPr anchor="b" bIns="45720" lIns="91440" rIns="91440" rtlCol="0" tIns="45720">
            <a:noAutofit/>
          </a:bodyPr>
          <a:lstStyle/>
          <a:p>
            <a:pPr/>
            <a:r>
              <a:rPr dirty="0" lang="en-US"/>
              <a:t>Click to edit Master title style</a:t>
            </a:r>
            <a:endParaRPr dirty="0" lang="en-US"/>
          </a:p>
        </p:txBody>
      </p:sp>
      <p:sp>
        <p:nvSpPr>
          <p:cNvPr id="3" name="Text Placeholder 2">
            <a:extLst>
              <a:ext uri="{8E5F3930-7105-4904-9770-F0117929D2BB}">
                <a16:creationId xmlns:a16="http://schemas.microsoft.com/office/drawing/2010/main" id="{28ECCED1-D15B-46A1-B07F-304C8377BF67}"/>
              </a:ext>
            </a:extLst>
          </p:cNvPr>
          <p:cNvSpPr>
            <a:spLocks noGrp="true"/>
          </p:cNvSpPr>
          <p:nvPr>
            <p:ph idx="1" type="body"/>
          </p:nvPr>
        </p:nvSpPr>
        <p:spPr>
          <a:xfrm rot="0">
            <a:off x="762000" y="1428750"/>
            <a:ext cx="7620000" cy="3048000"/>
          </a:xfrm>
          <a:prstGeom prst="rect">
            <a:avLst/>
          </a:prstGeom>
        </p:spPr>
        <p:txBody>
          <a:bodyPr bIns="45720" lIns="91440" rIns="91440" rtlCol="0" tIns="93600">
            <a:normAutofit fontScale="100000" lnSpcReduction="0"/>
          </a:body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endParaRPr dirty="0" lang="en-US"/>
          </a:p>
        </p:txBody>
      </p:sp>
      <p:sp>
        <p:nvSpPr>
          <p:cNvPr hidden="false" id="4" name="Slide Number Placeholder 5">
            <a:extLst>
              <a:ext uri="{67A4DD2B-6B8E-45D1-8124-2A11DE9E96E3}">
                <a16:creationId xmlns:a16="http://schemas.microsoft.com/office/drawing/2010/main" id="{C266A21E-06EC-4F57-983C-1F6BBA9867C6}"/>
              </a:ext>
            </a:extLst>
          </p:cNvPr>
          <p:cNvSpPr>
            <a:spLocks noGrp="true"/>
          </p:cNvSpPr>
          <p:nvPr>
            <p:ph idx="4" sz="quarter" type="sldNum"/>
          </p:nvPr>
        </p:nvSpPr>
        <p:spPr>
          <a:xfrm rot="0">
            <a:off x="7767815" y="4695033"/>
            <a:ext cx="613018" cy="285750"/>
          </a:xfrm>
          <a:prstGeom prst="rect">
            <a:avLst/>
          </a:prstGeom>
        </p:spPr>
        <p:txBody>
          <a:bodyPr anchor="ctr" bIns="45720" lIns="91440" rIns="91440" rtlCol="0" tIns="45720"/>
          <a:lstStyle>
            <a:lvl1pPr algn="r" lvl="0">
              <a:defRPr b="0" dirty="0" i="0" lang="en-US" sz="600">
                <a:solidFill>
                  <a:schemeClr val="bg1">
                    <a:lumMod val="50000"/>
                  </a:schemeClr>
                </a:solidFill>
                <a:latin typeface="+mn-lt"/>
              </a:defRPr>
            </a:lvl1pPr>
          </a:lstStyle>
          <a:p>
            <a:pPr/>
            <a:r>
              <a:rPr dirty="0" lang="en-US"/>
              <a:t>&lt;#&gt;</a:t>
            </a:r>
            <a:endParaRPr dirty="0" lang="en-US"/>
          </a:p>
        </p:txBody>
      </p:sp>
      <p:sp>
        <p:nvSpPr>
          <p:cNvPr hidden="false" id="5" name="Footer Placeholder 4">
            <a:extLst>
              <a:ext uri="{50C84277-42B4-4336-9C9B-D479DC1129F0}">
                <a16:creationId xmlns:a16="http://schemas.microsoft.com/office/drawing/2010/main" id="{A00F3FAA-8D28-435B-B6DA-ED03C3C742AB}"/>
              </a:ext>
            </a:extLst>
          </p:cNvPr>
          <p:cNvSpPr>
            <a:spLocks noGrp="true"/>
          </p:cNvSpPr>
          <p:nvPr>
            <p:ph idx="3" sz="quarter" type="ftr"/>
          </p:nvPr>
        </p:nvSpPr>
        <p:spPr>
          <a:xfrm rot="0">
            <a:off x="2495550" y="4686300"/>
            <a:ext cx="5181600" cy="285750"/>
          </a:xfrm>
          <a:prstGeom prst="rect">
            <a:avLst/>
          </a:prstGeom>
        </p:spPr>
        <p:txBody>
          <a:bodyPr anchor="ctr" bIns="45720" lIns="91440" rIns="91440" rtlCol="0" tIns="45720"/>
          <a:lstStyle>
            <a:lvl1pPr algn="ctr" lvl="0">
              <a:defRPr b="0" dirty="0" i="0" lang="en-US" sz="600">
                <a:solidFill>
                  <a:schemeClr val="bg1">
                    <a:lumMod val="50000"/>
                  </a:schemeClr>
                </a:solidFill>
                <a:latin typeface="+mn-lt"/>
              </a:defRPr>
            </a:lvl1pPr>
          </a:lstStyle>
          <a:p>
            <a:pPr/>
            <a:r>
              <a:rPr dirty="0" lang="en-US"/>
              <a:t>Footer</a:t>
            </a:r>
            <a:endParaRPr dirty="0" lang="en-US"/>
          </a:p>
        </p:txBody>
      </p:sp>
      <p:sp>
        <p:nvSpPr>
          <p:cNvPr hidden="false" id="6" name="Date Placeholder 3">
            <a:extLst>
              <a:ext uri="{647D9544-416F-4A3D-906D-D1874B7F6BE6}">
                <a16:creationId xmlns:a16="http://schemas.microsoft.com/office/drawing/2010/main" id="{21B41BB0-41A7-4E7D-A11F-B93BCFD909CC}"/>
              </a:ext>
            </a:extLst>
          </p:cNvPr>
          <p:cNvSpPr>
            <a:spLocks noGrp="true"/>
          </p:cNvSpPr>
          <p:nvPr>
            <p:ph idx="2" sz="half" type="dt"/>
          </p:nvPr>
        </p:nvSpPr>
        <p:spPr>
          <a:xfrm rot="0">
            <a:off x="762000" y="4695033"/>
            <a:ext cx="1639570" cy="285750"/>
          </a:xfrm>
          <a:prstGeom prst="rect">
            <a:avLst/>
          </a:prstGeom>
        </p:spPr>
        <p:txBody>
          <a:bodyPr anchor="ctr" bIns="45720" lIns="91440" rIns="91440" rtlCol="0" tIns="45720"/>
          <a:lstStyle>
            <a:lvl1pPr algn="l" lvl="0">
              <a:defRPr b="0" dirty="0" i="0" lang="en-US" sz="600">
                <a:solidFill>
                  <a:schemeClr val="bg1">
                    <a:lumMod val="50000"/>
                  </a:schemeClr>
                </a:solidFill>
                <a:latin typeface="+mn-lt"/>
              </a:defRPr>
            </a:lvl1pPr>
          </a:lstStyle>
          <a:p>
            <a:pPr/>
            <a:r>
              <a:rPr dirty="0" lang="en-US"/>
              <a:t>Date</a:t>
            </a:r>
            <a:endParaRPr dirty="0" lang="en-US"/>
          </a:p>
        </p:txBody>
      </p:sp>
    </p:spTree>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sldNum="0"/>
  <p:txStyles>
    <p:titleStyle>
      <a:lvl1pPr algn="l" lvl="0" rtl="false">
        <a:lnSpc>
          <a:spcPct val="100000"/>
        </a:lnSpc>
        <a:spcBef>
          <a:spcPct val="0"/>
        </a:spcBef>
        <a:buNone/>
        <a:defRPr b="1" dirty="0" i="0" lang="en-US" sz="3200">
          <a:solidFill>
            <a:schemeClr val="tx2"/>
          </a:solidFill>
          <a:latin typeface="+mj-lt"/>
        </a:defRPr>
      </a:lvl1pPr>
    </p:titleStyle>
    <p:bodyStyle>
      <a:lvl1pPr algn="l" indent="-342900" lvl="0" marL="342900" rtl="false">
        <a:spcBef>
          <a:spcPts val="1200"/>
        </a:spcBef>
        <a:buChar char="•"/>
        <a:buClr>
          <a:schemeClr val="accent1"/>
        </a:buClr>
        <a:buFont typeface="Arial"/>
        <a:defRPr b="0" dirty="0" i="0" lang="en-US" sz="1400">
          <a:solidFill>
            <a:schemeClr val="tx1"/>
          </a:solidFill>
          <a:latin typeface="+mn-lt"/>
        </a:defRPr>
      </a:lvl1pPr>
      <a:lvl2pPr algn="l" indent="-285750" lvl="1" marL="742950" rtl="false">
        <a:spcBef>
          <a:spcPts val="300"/>
        </a:spcBef>
        <a:buChar char="•"/>
        <a:buClr>
          <a:schemeClr val="tx1">
            <a:lumMod val="50000"/>
            <a:lumOff val="50000"/>
          </a:schemeClr>
        </a:buClr>
        <a:buFont typeface="Arial"/>
        <a:defRPr b="0" dirty="0" i="0" lang="en-US" sz="1200">
          <a:solidFill>
            <a:schemeClr val="tx1"/>
          </a:solidFill>
          <a:latin typeface="+mn-lt"/>
        </a:defRPr>
      </a:lvl2pPr>
      <a:lvl3pPr algn="l" indent="-228600" lvl="2" marL="1143000" rtl="false">
        <a:spcBef>
          <a:spcPts val="300"/>
        </a:spcBef>
        <a:buChar char="•"/>
        <a:buClr>
          <a:schemeClr val="tx1">
            <a:lumMod val="50000"/>
            <a:lumOff val="50000"/>
          </a:schemeClr>
        </a:buClr>
        <a:buFont typeface="Arial"/>
        <a:defRPr b="0" dirty="0" i="0" lang="en-US" sz="1000">
          <a:solidFill>
            <a:schemeClr val="tx1"/>
          </a:solidFill>
          <a:latin typeface="+mn-lt"/>
        </a:defRPr>
      </a:lvl3pPr>
      <a:lvl4pPr algn="l" indent="-228600" lvl="3" marL="1600200" rtl="false">
        <a:spcBef>
          <a:spcPts val="300"/>
        </a:spcBef>
        <a:buChar char="•"/>
        <a:buClr>
          <a:schemeClr val="tx1">
            <a:lumMod val="50000"/>
            <a:lumOff val="50000"/>
          </a:schemeClr>
        </a:buClr>
        <a:buFont typeface="Arial"/>
        <a:defRPr b="0" dirty="0" i="0" lang="en-US" sz="900">
          <a:solidFill>
            <a:schemeClr val="tx1"/>
          </a:solidFill>
          <a:latin typeface="+mn-lt"/>
        </a:defRPr>
      </a:lvl4pPr>
      <a:lvl5pPr algn="l" indent="-228600" lvl="4" marL="2057400" rtl="false">
        <a:spcBef>
          <a:spcPts val="300"/>
        </a:spcBef>
        <a:buChar char="•"/>
        <a:buClr>
          <a:schemeClr val="tx1">
            <a:lumMod val="50000"/>
            <a:lumOff val="50000"/>
          </a:schemeClr>
        </a:buClr>
        <a:buFont typeface="Arial"/>
        <a:defRPr b="0" dirty="0" i="0" lang="en-US" sz="800">
          <a:solidFill>
            <a:schemeClr val="tx1"/>
          </a:solidFill>
          <a:latin typeface="+mn-lt"/>
        </a:defRPr>
      </a:lvl5pPr>
      <a:lvl6pPr algn="l" indent="-228600" lvl="5" marL="2514600" rtl="false">
        <a:spcBef>
          <a:spcPct val="20000"/>
        </a:spcBef>
        <a:buChar char="-"/>
        <a:buFont typeface="Arial"/>
        <a:defRPr b="0" dirty="0" i="0" lang="en-US" sz="900">
          <a:solidFill>
            <a:schemeClr val="bg1">
              <a:lumMod val="50000"/>
            </a:schemeClr>
          </a:solidFill>
          <a:latin typeface="+mn-lt"/>
        </a:defRPr>
      </a:lvl6pPr>
      <a:lvl7pPr algn="l" indent="-228600" lvl="6" marL="2971800" rtl="false">
        <a:spcBef>
          <a:spcPct val="20000"/>
        </a:spcBef>
        <a:buChar char="-"/>
        <a:buFont typeface="Arial"/>
        <a:defRPr b="0" dirty="0" i="0" lang="en-US" sz="900">
          <a:solidFill>
            <a:schemeClr val="bg1">
              <a:lumMod val="50000"/>
            </a:schemeClr>
          </a:solidFill>
          <a:latin typeface="+mn-lt"/>
        </a:defRPr>
      </a:lvl7pPr>
      <a:lvl8pPr algn="l" indent="-228600" lvl="7" marL="3429000" rtl="false">
        <a:spcBef>
          <a:spcPct val="20000"/>
        </a:spcBef>
        <a:buChar char="-"/>
        <a:buFont typeface="Arial"/>
        <a:defRPr b="0" dirty="0" i="0" lang="en-US" sz="900">
          <a:solidFill>
            <a:schemeClr val="bg1">
              <a:lumMod val="50000"/>
            </a:schemeClr>
          </a:solidFill>
          <a:latin typeface="+mn-lt"/>
        </a:defRPr>
      </a:lvl8pPr>
      <a:lvl9pPr algn="l" indent="-228600" lvl="8" marL="3886200" rtl="false">
        <a:spcBef>
          <a:spcPct val="20000"/>
        </a:spcBef>
        <a:buChar char="-"/>
        <a:buFont typeface="Arial"/>
        <a:defRPr b="0" dirty="0" i="0" lang="en-US" sz="900">
          <a:solidFill>
            <a:schemeClr val="bg1">
              <a:lumMod val="50000"/>
            </a:schemeClr>
          </a:solidFill>
          <a:latin typeface="+mn-lt"/>
        </a:defRPr>
      </a:lvl9pPr>
    </p:bodyStyle>
    <p:otherStyle>
      <a:lvl1pPr algn="l" lvl="0" marL="0" rtl="false">
        <a:defRPr dirty="0" lang="en-US" sz="1800">
          <a:solidFill>
            <a:schemeClr val="tx1"/>
          </a:solidFill>
          <a:latin typeface="+mn-lt"/>
        </a:defRPr>
      </a:lvl1pPr>
      <a:lvl2pPr algn="l" lvl="1" marL="457200" rtl="false">
        <a:defRPr dirty="0" lang="en-US" sz="1800">
          <a:solidFill>
            <a:schemeClr val="tx1"/>
          </a:solidFill>
          <a:latin typeface="+mn-lt"/>
        </a:defRPr>
      </a:lvl2pPr>
      <a:lvl3pPr algn="l" lvl="2" marL="914400" rtl="false">
        <a:defRPr dirty="0" lang="en-US" sz="1800">
          <a:solidFill>
            <a:schemeClr val="tx1"/>
          </a:solidFill>
          <a:latin typeface="+mn-lt"/>
        </a:defRPr>
      </a:lvl3pPr>
      <a:lvl4pPr algn="l" lvl="3" marL="1371600" rtl="false">
        <a:defRPr dirty="0" lang="en-US" sz="1800">
          <a:solidFill>
            <a:schemeClr val="tx1"/>
          </a:solidFill>
          <a:latin typeface="+mn-lt"/>
        </a:defRPr>
      </a:lvl4pPr>
      <a:lvl5pPr algn="l" lvl="4" marL="1828800" rtl="false">
        <a:defRPr dirty="0" lang="en-US" sz="1800">
          <a:solidFill>
            <a:schemeClr val="tx1"/>
          </a:solidFill>
          <a:latin typeface="+mn-lt"/>
        </a:defRPr>
      </a:lvl5pPr>
      <a:lvl6pPr algn="l" lvl="5" marL="2286000" rtl="false">
        <a:defRPr dirty="0" lang="en-US" sz="1800">
          <a:solidFill>
            <a:schemeClr val="tx1"/>
          </a:solidFill>
          <a:latin typeface="+mn-lt"/>
        </a:defRPr>
      </a:lvl6pPr>
      <a:lvl7pPr algn="l" lvl="6" marL="2743200" rtl="false">
        <a:defRPr dirty="0" lang="en-US" sz="1800">
          <a:solidFill>
            <a:schemeClr val="tx1"/>
          </a:solidFill>
          <a:latin typeface="+mn-lt"/>
        </a:defRPr>
      </a:lvl7pPr>
      <a:lvl8pPr algn="l" lvl="7" marL="3200400" rtl="false">
        <a:defRPr dirty="0" lang="en-US" sz="1800">
          <a:solidFill>
            <a:schemeClr val="tx1"/>
          </a:solidFill>
          <a:latin typeface="+mn-lt"/>
        </a:defRPr>
      </a:lvl8pPr>
      <a:lvl9pPr algn="l" lvl="8" marL="3657600" rtl="false">
        <a:defRPr dirty="0" lang="en-US" sz="1800">
          <a:solidFill>
            <a:schemeClr val="tx1"/>
          </a:solidFill>
          <a:latin typeface="+mn-lt"/>
        </a:defRPr>
      </a:lvl9pPr>
    </p:otherStyle>
  </p:txStyles>
</p:sldMaster>
</file>

<file path=ppt/slides/_rels/slide1.xml.rels><?xml version="1.0" encoding="UTF-8"?>
<Relationships xmlns="http://schemas.openxmlformats.org/package/2006/relationships"><Relationship Id="rId2" Type="http://schemas.openxmlformats.org/officeDocument/2006/relationships/image" Target="../media/image7.jpeg"></Relationship><Relationship Id="rId3" Type="http://schemas.openxmlformats.org/officeDocument/2006/relationships/slideLayout" Target="../slideLayouts/slideLayout1.xml"></Relationship></Relationships>
</file>

<file path=ppt/slides/_rels/slide2.xml.rels><?xml version="1.0" encoding="UTF-8" standalone="no"?><Relationships xmlns="http://schemas.openxmlformats.org/package/2006/relationships"><Relationship Id="rId2" Target="../media/image8.jpeg" Type="http://schemas.openxmlformats.org/officeDocument/2006/relationships/image"/><Relationship Id="rId1" Target="../slideLayouts/slideLayout7.xml" Type="http://schemas.openxmlformats.org/officeDocument/2006/relationships/slideLayout"/></Relationships>
</file>

<file path=ppt/slides/_rels/slide3.xml.rels><?xml version="1.0" encoding="UTF-8" standalone="no"?><Relationships xmlns="http://schemas.openxmlformats.org/package/2006/relationships"><Relationship Id="rId2" Target="../media/image9.jpeg" Type="http://schemas.openxmlformats.org/officeDocument/2006/relationships/image"/><Relationship Id="rId1" Target="../slideLayouts/slideLayout7.xml" Type="http://schemas.openxmlformats.org/officeDocument/2006/relationships/slideLayout"/></Relationships>
</file>

<file path=ppt/slides/_rels/slide4.xml.rels><?xml version="1.0" encoding="UTF-8" standalone="no"?><Relationships xmlns="http://schemas.openxmlformats.org/package/2006/relationships"><Relationship Id="rId2" Target="../media/image10.jpeg" Type="http://schemas.openxmlformats.org/officeDocument/2006/relationships/image"/><Relationship Id="rId1" Target="../slideLayouts/slideLayout7.xml" Type="http://schemas.openxmlformats.org/officeDocument/2006/relationships/slideLayout"/></Relationships>
</file>

<file path=ppt/slides/_rels/slide5.xml.rels><?xml version="1.0" encoding="UTF-8" standalone="no"?><Relationships xmlns="http://schemas.openxmlformats.org/package/2006/relationships"><Relationship Id="rId2" Target="../media/image11.jpeg" Type="http://schemas.openxmlformats.org/officeDocument/2006/relationships/image"/><Relationship Id="rId1" Target="../slideLayouts/slideLayout7.xml" Type="http://schemas.openxmlformats.org/officeDocument/2006/relationships/slideLayout"/></Relationships>
</file>

<file path=ppt/slides/_rels/slide6.xml.rels><?xml version="1.0" encoding="UTF-8" standalone="no"?><Relationships xmlns="http://schemas.openxmlformats.org/package/2006/relationships"><Relationship Id="rId2" Target="../media/image12.jpeg" Type="http://schemas.openxmlformats.org/officeDocument/2006/relationships/image"/><Relationship Id="rId1" Target="../slideLayouts/slideLayout7.xml" Type="http://schemas.openxmlformats.org/officeDocument/2006/relationships/slideLayout"/></Relationships>
</file>

<file path=ppt/slides/_rels/slide7.xml.rels><?xml version="1.0" encoding="UTF-8" standalone="no"?><Relationships xmlns="http://schemas.openxmlformats.org/package/2006/relationships"><Relationship Id="rId2" Target="../media/image13.jpeg" Type="http://schemas.openxmlformats.org/officeDocument/2006/relationships/image"/><Relationship Id="rId1" Target="../slideLayouts/slideLayout7.xml" Type="http://schemas.openxmlformats.org/officeDocument/2006/relationships/slideLayout"/></Relationships>
</file>

<file path=ppt/slides/_rels/slide8.xml.rels><?xml version="1.0" encoding="UTF-8" standalone="no"?><Relationships xmlns="http://schemas.openxmlformats.org/package/2006/relationships"><Relationship Id="rId2" Target="../media/image14.jpeg" Type="http://schemas.openxmlformats.org/officeDocument/2006/relationships/image"/><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xmlns:c="http://schemas.openxmlformats.org/drawingml/2006/chart" xmlns:cs="http://schemas.microsoft.com/office/drawing/2012/chartStyle" xmlns:ns1="http://schemas.openxmlformats.org/officeDocument/2006/extended-properties" xmlns:r="http://schemas.openxmlformats.org/officeDocument/2006/relationships" xmlns:vt="http://schemas.openxmlformats.org/officeDocument/2006/docPropsVTypes" xmlns:p14="http://schemas.microsoft.com/office/powerpoint/2010/main">
  <p:cSld name="slide1">
    <p:spTree>
      <p:nvGrpSpPr>
        <p:cNvPr id="1" name=""/>
        <p:cNvGrpSpPr/>
        <p:nvPr/>
      </p:nvGrpSpPr>
      <p:grpSpPr>
        <a:xfrm>
          <a:off x="0" y="0"/>
          <a:ext cx="0" cy="0"/>
          <a:chOff x="0" y="0"/>
          <a:chExt cx="0" cy="0"/>
        </a:xfrm>
      </p:grpSpPr>
      <p:sp>
        <p:nvSpPr>
          <p:cNvPr id="2" name="Text Box 2">
            <a:extLst>
              <a:ext uri="{BAC4844A-783B-446B-B859-D41B6D28ABF7}">
                <a16:creationId xmlns:a16="http://schemas.microsoft.com/office/drawing/2010/main" id="{74914313-742C-4FAD-A384-5D17074891A8}"/>
              </a:ext>
            </a:extLst>
          </p:cNvPr>
          <p:cNvSpPr txBox="1"/>
          <p:nvPr/>
        </p:nvSpPr>
        <p:spPr>
          <a:xfrm flipH="false" flipV="false" rot="0">
            <a:off x="2394585" y="420370"/>
            <a:ext cx="4954905" cy="521970"/>
          </a:xfrm>
          <a:prstGeom prst="rect">
            <a:avLst/>
          </a:prstGeom>
        </p:spPr>
        <p:txBody>
          <a:bodyPr bIns="47625" lIns="95250" rIns="95250" rtlCol="0" tIns="47625">
            <a:noAutofit/>
          </a:bodyPr>
          <a:lstStyle/>
          <a:p>
            <a:pPr>
              <a:defRPr dirty="0" lang="en-US" sz="1400"/>
            </a:pPr>
            <a:r>
              <a:rPr dirty="0" err="1" lang="en-US" sz="2800">
                <a:solidFill>
                  <a:schemeClr val="tx1"/>
                </a:solidFill>
                <a:latin typeface="Lato"/>
              </a:rPr>
              <a:t>PharmaAdherence</a:t>
            </a:r>
            <a:r>
              <a:rPr dirty="0" lang="en-US" sz="2800">
                <a:solidFill>
                  <a:schemeClr val="tx1"/>
                </a:solidFill>
                <a:latin typeface="Lato"/>
              </a:rPr>
              <a:t> Patch</a:t>
            </a:r>
            <a:endParaRPr dirty="0" lang="en-US" sz="2800">
              <a:solidFill>
                <a:schemeClr val="tx1"/>
              </a:solidFill>
              <a:latin typeface="Lato"/>
            </a:endParaRPr>
          </a:p>
        </p:txBody>
      </p:sp>
      <p:sp>
        <p:nvSpPr>
          <p:cNvPr id="3" name="Text Box 3"/>
          <p:cNvSpPr txBox="1">
            <a:spLocks/>
          </p:cNvSpPr>
          <p:nvPr/>
        </p:nvSpPr>
        <p:spPr>
          <a:xfrm rot="0">
            <a:off x="68580" y="4543425"/>
            <a:ext cx="3152140" cy="433705"/>
          </a:xfrm>
          <a:prstGeom prst="rect"/>
        </p:spPr>
        <p:txBody>
          <a:bodyPr wrap="square" lIns="95250" tIns="47625" rIns="95250" bIns="47625" numCol="1" vert="horz" anchor="ctr">
            <a:spAutoFit/>
          </a:bodyPr>
          <a:lstStyle/>
          <a:p>
            <a:pPr marL="0" indent="0">
              <a:buFontTx/>
              <a:buNone/>
              <a:defRPr lang="en-US" sz="1500"/>
            </a:pPr>
            <a:r>
              <a:rPr lang="en-US" sz="1100" b="1">
                <a:latin typeface="Arial Hebrew Scholar" charset="0"/>
                <a:ea typeface="Arial Hebrew Scholar" charset="0"/>
              </a:rPr>
              <a:t>Supervisor:Professor Fetisova Angelica</a:t>
            </a:r>
            <a:endParaRPr lang="ko-KR" altLang="en-US" sz="1100" b="1">
              <a:latin typeface="Arial Hebrew Scholar" charset="0"/>
              <a:ea typeface="Arial Hebrew Scholar" charset="0"/>
            </a:endParaRPr>
          </a:p>
          <a:p>
            <a:pPr marL="0" indent="0">
              <a:buFontTx/>
              <a:buNone/>
              <a:defRPr lang="en-US" sz="1500"/>
            </a:pPr>
            <a:r>
              <a:rPr lang="en-US" sz="1100" b="1">
                <a:latin typeface="Arial Hebrew Scholar" charset="0"/>
                <a:ea typeface="Arial Hebrew Scholar" charset="0"/>
              </a:rPr>
              <a:t>Speaker : </a:t>
            </a:r>
            <a:r>
              <a:rPr lang="en-US" sz="1100" b="1">
                <a:latin typeface="Arial Hebrew Scholar" charset="0"/>
                <a:ea typeface="Arial Hebrew Scholar" charset="0"/>
              </a:rPr>
              <a:t>AL-AL</a:t>
            </a:r>
            <a:r>
              <a:rPr lang="en-US" sz="1100" b="1">
                <a:latin typeface="Arial Hebrew Scholar" charset="0"/>
                <a:ea typeface="Arial Hebrew Scholar" charset="0"/>
              </a:rPr>
              <a:t>wani Noralhuda Mazin Jabbar</a:t>
            </a:r>
            <a:r>
              <a:rPr lang="en-US" sz="1100" b="1">
                <a:latin typeface="Arial Hebrew Scholar" charset="0"/>
                <a:ea typeface="Arial Hebrew Scholar" charset="0"/>
              </a:rPr>
              <a:t> </a:t>
            </a:r>
            <a:endParaRPr lang="ko-KR" altLang="en-US" sz="1100" b="1">
              <a:latin typeface="Arial Hebrew Scholar" charset="0"/>
              <a:ea typeface="Arial Hebrew Scholar" charset="0"/>
            </a:endParaRPr>
          </a:p>
        </p:txBody>
      </p:sp>
      <p:pic>
        <p:nvPicPr>
          <p:cNvPr id="4" name="Image 4">
            <a:extLst>
              <a:ext uri="{C9917442-E367-4CCA-8BF4-8993F8D38064}">
                <a16:creationId xmlns:a16="http://schemas.microsoft.com/office/drawing/2010/main" id="{69215EB2-4901-4403-A087-8352ACCBB3AD}"/>
              </a:ext>
            </a:extLst>
          </p:cNvPr>
          <p:cNvPicPr>
            <a:picLocks noChangeAspect="true"/>
          </p:cNvPicPr>
          <p:nvPr/>
        </p:nvPicPr>
        <p:blipFill>
          <a:blip r:embed="rId2"/>
          <a:stretch>
            <a:fillRect/>
          </a:stretch>
        </p:blipFill>
        <p:spPr>
          <a:xfrm flipH="false" flipV="false" rot="0">
            <a:off x="2112645" y="1029970"/>
            <a:ext cx="4850130" cy="3233420"/>
          </a:xfrm>
          <a:prstGeom prst="rect">
            <a:avLst/>
          </a:prstGeom>
          <a:noFill/>
        </p:spPr>
      </p:pic>
    </p:spTree>
    <p:extLst>
      <p:ext uri="{C2E1EBCC-6F66-4990-95FA-A837E4841B7D}">
        <p14:creationId xmlns:p14="http://schemas.microsoft.com/office/powerpoint/2010/main" val="17578451910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p="http://schemas.openxmlformats.org/presentationml/2006/main" xmlns:a="http://schemas.openxmlformats.org/drawingml/2006/main" xmlns:c="http://schemas.openxmlformats.org/drawingml/2006/chart" xmlns:cs="http://schemas.microsoft.com/office/drawing/2012/chartStyle" xmlns:ns1="http://schemas.openxmlformats.org/officeDocument/2006/extended-properties" xmlns:r="http://schemas.openxmlformats.org/officeDocument/2006/relationships" xmlns:vt="http://schemas.openxmlformats.org/officeDocument/2006/docPropsVTypes" showMasterSp="true">
  <p:cSld name="">
    <p:spTree>
      <p:nvGrpSpPr>
        <p:cNvPr id="1" name=""/>
        <p:cNvGrpSpPr/>
        <p:nvPr/>
      </p:nvGrpSpPr>
      <p:grpSpPr>
        <a:xfrm>
          <a:off x="0" y="0"/>
          <a:ext cx="0" cy="0"/>
          <a:chOff x="0" y="0"/>
          <a:chExt cx="0" cy="0"/>
        </a:xfrm>
      </p:grpSpPr>
      <p:sp>
        <p:nvSpPr>
          <p:cNvPr id="2" name="Text Box 2">
            <a:extLst>
              <a:ext uri="{5ABCCB1D-9F68-411A-9391-9AD0565F42D6}">
                <a16:creationId xmlns:a16="http://schemas.microsoft.com/office/drawing/2010/main" id="{4DA7ADF8-5835-495A-8DA9-5E21BDCAB4CB}"/>
              </a:ext>
            </a:extLst>
          </p:cNvPr>
          <p:cNvSpPr txBox="1"/>
          <p:nvPr/>
        </p:nvSpPr>
        <p:spPr>
          <a:xfrm flipH="false" flipV="false" rot="0">
            <a:off x="422252" y="198653"/>
            <a:ext cx="3895582" cy="4029351"/>
          </a:xfrm>
          <a:prstGeom prst="rect">
            <a:avLst/>
          </a:prstGeom>
        </p:spPr>
        <p:txBody>
          <a:bodyPr bIns="47625" lIns="95250" rIns="95250" rtlCol="0" tIns="47625">
            <a:noAutofit/>
          </a:bodyPr>
          <a:lstStyle/>
          <a:p>
            <a:pPr algn="l" rtl="false">
              <a:lnSpc>
                <a:spcPct val="100000"/>
              </a:lnSpc>
              <a:spcBef>
                <a:spcPts val="0"/>
              </a:spcBef>
              <a:spcAft>
                <a:spcPts val="0"/>
              </a:spcAft>
              <a:defRPr dirty="0" lang="en-US" sz="1400">
                <a:solidFill>
                  <a:schemeClr val="tx1"/>
                </a:solidFill>
                <a:latin typeface="Lato"/>
              </a:defRPr>
            </a:pPr>
            <a:r>
              <a:rPr b="1" dirty="0" lang="en-US" sz="2000">
                <a:solidFill>
                  <a:schemeClr val="tx1"/>
                </a:solidFill>
                <a:latin typeface="Lato"/>
              </a:rPr>
              <a:t>Introduction:</a:t>
            </a:r>
          </a:p>
          <a:p>
            <a:pPr algn="l" rtl="false">
              <a:lnSpc>
                <a:spcPct val="100000"/>
              </a:lnSpc>
              <a:spcBef>
                <a:spcPts val="0"/>
              </a:spcBef>
              <a:spcAft>
                <a:spcPts val="0"/>
              </a:spcAft>
              <a:defRPr dirty="0" lang="en-US" sz="1400">
                <a:solidFill>
                  <a:schemeClr val="tx1"/>
                </a:solidFill>
                <a:latin typeface="Lato"/>
              </a:defRPr>
            </a:pPr>
            <a:r>
              <a:rPr b="1" dirty="0" lang="en-US" sz="1400">
                <a:solidFill>
                  <a:schemeClr val="tx1"/>
                </a:solidFill>
                <a:latin typeface="Lato"/>
              </a:rPr>
              <a:t/>
            </a:r>
          </a:p>
          <a:p>
            <a:pPr algn="l" rtl="false">
              <a:lnSpc>
                <a:spcPct val="100000"/>
              </a:lnSpc>
              <a:spcBef>
                <a:spcPts val="0"/>
              </a:spcBef>
              <a:spcAft>
                <a:spcPts val="0"/>
              </a:spcAft>
              <a:defRPr dirty="0" lang="en-US" sz="1400">
                <a:solidFill>
                  <a:schemeClr val="tx1"/>
                </a:solidFill>
                <a:latin typeface="Lato"/>
              </a:defRPr>
            </a:pPr>
            <a:r>
              <a:rPr dirty="0" lang="en-US" sz="1400">
                <a:solidFill>
                  <a:schemeClr val="tx1"/>
                </a:solidFill>
                <a:latin typeface="Lato"/>
              </a:rPr>
              <a:t>Medication non-adherence remains a critical challenge in healthcare, with approximately 50% of patients failing to take their medications as prescribed. This non-compliance contributes to suboptimal clinical outcomes, disease progression, and increased healthcare costs. Traditional adherence monitoring methods, such as pill counts and patient self-reports, are often unreliable.</a:t>
            </a:r>
          </a:p>
          <a:p>
            <a:pPr algn="l" rtl="false">
              <a:lnSpc>
                <a:spcPct val="100000"/>
              </a:lnSpc>
              <a:spcBef>
                <a:spcPts val="0"/>
              </a:spcBef>
              <a:spcAft>
                <a:spcPts val="0"/>
              </a:spcAft>
              <a:defRPr dirty="0" lang="en-US" sz="1400">
                <a:solidFill>
                  <a:schemeClr val="tx1"/>
                </a:solidFill>
                <a:latin typeface="Lato"/>
              </a:defRPr>
            </a:pPr>
            <a:r>
              <a:rPr dirty="0" lang="en-US" sz="1400">
                <a:solidFill>
                  <a:schemeClr val="tx1"/>
                </a:solidFill>
                <a:latin typeface="Lato"/>
              </a:rPr>
              <a:t/>
            </a:r>
          </a:p>
          <a:p>
            <a:pPr algn="l" rtl="false">
              <a:lnSpc>
                <a:spcPct val="100000"/>
              </a:lnSpc>
              <a:spcBef>
                <a:spcPts val="0"/>
              </a:spcBef>
              <a:spcAft>
                <a:spcPts val="0"/>
              </a:spcAft>
              <a:defRPr dirty="0" lang="en-US" sz="1400">
                <a:solidFill>
                  <a:schemeClr val="tx1"/>
                </a:solidFill>
                <a:latin typeface="Lato"/>
              </a:defRPr>
            </a:pPr>
            <a:r>
              <a:rPr dirty="0" lang="en-US" sz="1400">
                <a:solidFill>
                  <a:schemeClr val="tx1"/>
                </a:solidFill>
                <a:latin typeface="Lato"/>
              </a:rPr>
              <a:t>The</a:t>
            </a:r>
            <a:r>
              <a:rPr dirty="0" lang="en-US" sz="1400">
                <a:solidFill>
                  <a:schemeClr val="tx1"/>
                </a:solidFill>
                <a:latin typeface="Lato"/>
              </a:rPr>
              <a:t> </a:t>
            </a:r>
            <a:r>
              <a:rPr b="1" dirty="0" err="1" lang="en-US" sz="1400">
                <a:solidFill>
                  <a:schemeClr val="tx1"/>
                </a:solidFill>
                <a:latin typeface="Lato"/>
              </a:rPr>
              <a:t>PharmaAdherence</a:t>
            </a:r>
            <a:r>
              <a:rPr b="1" dirty="0" lang="en-US" sz="1400">
                <a:solidFill>
                  <a:schemeClr val="tx1"/>
                </a:solidFill>
                <a:latin typeface="Lato"/>
              </a:rPr>
              <a:t> Patch</a:t>
            </a:r>
            <a:r>
              <a:rPr dirty="0" lang="en-US" sz="1400">
                <a:solidFill>
                  <a:schemeClr val="tx1"/>
                </a:solidFill>
                <a:latin typeface="Lato"/>
              </a:rPr>
              <a:t> </a:t>
            </a:r>
            <a:r>
              <a:rPr dirty="0" lang="en-US" sz="1400">
                <a:solidFill>
                  <a:schemeClr val="tx1"/>
                </a:solidFill>
                <a:latin typeface="Lato"/>
              </a:rPr>
              <a:t>represents a transformative solution by integrating </a:t>
            </a:r>
            <a:r>
              <a:rPr dirty="0" err="1" lang="en-US" sz="1400">
                <a:solidFill>
                  <a:schemeClr val="tx1"/>
                </a:solidFill>
                <a:latin typeface="Lato"/>
              </a:rPr>
              <a:t>biosensing</a:t>
            </a:r>
            <a:r>
              <a:rPr dirty="0" lang="en-US" sz="1400">
                <a:solidFill>
                  <a:schemeClr val="tx1"/>
                </a:solidFill>
                <a:latin typeface="Lato"/>
              </a:rPr>
              <a:t>, smart drug delivery, and digital monitoring into a single wearable platform. It aims to provide continuous adherence tracking and personalized feedback, </a:t>
            </a:r>
            <a:r>
              <a:rPr dirty="0" lang="en-US" sz="1400">
                <a:solidFill>
                  <a:schemeClr val="tx1"/>
                </a:solidFill>
                <a:latin typeface="Lato"/>
              </a:rPr>
              <a:t>addressing both patient behavior and </a:t>
            </a:r>
            <a:r>
              <a:rPr dirty="0" err="1" lang="en-US" sz="1400">
                <a:solidFill>
                  <a:schemeClr val="tx1"/>
                </a:solidFill>
                <a:latin typeface="Lato"/>
              </a:rPr>
              <a:t>pharmacokinetic</a:t>
            </a:r>
            <a:r>
              <a:rPr dirty="0" lang="en-US" sz="1400">
                <a:solidFill>
                  <a:schemeClr val="tx1"/>
                </a:solidFill>
                <a:latin typeface="Lato"/>
              </a:rPr>
              <a:t> variability.</a:t>
            </a:r>
            <a:endParaRPr dirty="0" lang="en-US" sz="1400">
              <a:solidFill>
                <a:schemeClr val="tx1"/>
              </a:solidFill>
              <a:latin typeface="Lato"/>
            </a:endParaRPr>
          </a:p>
        </p:txBody>
      </p:sp>
      <p:pic>
        <p:nvPicPr>
          <p:cNvPr id="3" name="Image 3">
            <a:extLst>
              <a:ext uri="{470995C4-1B40-41B3-8DDF-F4D0F4D4003D}">
                <a16:creationId xmlns:a16="http://schemas.microsoft.com/office/drawing/2010/main" id="{E3454951-868A-4BB4-945B-CB273542365C}"/>
              </a:ext>
            </a:extLst>
          </p:cNvPr>
          <p:cNvPicPr>
            <a:picLocks noChangeAspect="true"/>
          </p:cNvPicPr>
          <p:nvPr/>
        </p:nvPicPr>
        <p:blipFill>
          <a:blip r:embed="rId2"/>
          <a:stretch>
            <a:fillRect/>
          </a:stretch>
        </p:blipFill>
        <p:spPr>
          <a:xfrm flipH="false" flipV="false" rot="0">
            <a:off x="4466501" y="699287"/>
            <a:ext cx="4529271" cy="3019520"/>
          </a:xfrm>
          <a:prstGeom prst="rect">
            <a:avLst/>
          </a:prstGeom>
          <a:noFill/>
        </p:spPr>
      </p:pic>
    </p:spTree>
    <p:extLst>
      <p:ext uri="{3E04B307-40E9-488C-B4FC-D572465D26CA}">
        <p14:creationId xmlns:p14="http://schemas.microsoft.com/office/powerpoint/2010/main" val="1757845191011"/>
      </p:ext>
    </p:extLst>
  </p:cSld>
  <p:clrMapOvr>
    <a:masterClrMapping/>
  </p:clrMapOvr>
</p:sld>
</file>

<file path=ppt/slides/slide3.xml><?xml version="1.0" encoding="utf-8"?>
<p:sld xmlns:p="http://schemas.openxmlformats.org/presentationml/2006/main" xmlns:a="http://schemas.openxmlformats.org/drawingml/2006/main" xmlns:c="http://schemas.openxmlformats.org/drawingml/2006/chart" xmlns:cs="http://schemas.microsoft.com/office/drawing/2012/chartStyle" xmlns:ns1="http://schemas.openxmlformats.org/officeDocument/2006/extended-properties" xmlns:r="http://schemas.openxmlformats.org/officeDocument/2006/relationships" xmlns:vt="http://schemas.openxmlformats.org/officeDocument/2006/docPropsVTypes" showMasterSp="true">
  <p:cSld name="">
    <p:spTree>
      <p:nvGrpSpPr>
        <p:cNvPr id="1" name=""/>
        <p:cNvGrpSpPr/>
        <p:nvPr/>
      </p:nvGrpSpPr>
      <p:grpSpPr>
        <a:xfrm>
          <a:off x="0" y="0"/>
          <a:ext cx="0" cy="0"/>
          <a:chOff x="0" y="0"/>
          <a:chExt cx="0" cy="0"/>
        </a:xfrm>
      </p:grpSpPr>
      <p:sp>
        <p:nvSpPr>
          <p:cNvPr id="2" name="Text Box 2">
            <a:extLst>
              <a:ext uri="{EC9B08D4-02E7-471B-9C07-E111AB2DFD94}">
                <a16:creationId xmlns:a16="http://schemas.microsoft.com/office/drawing/2010/main" id="{F5D7DB14-E69C-4C1B-9009-99EAD07E2ECA}"/>
              </a:ext>
            </a:extLst>
          </p:cNvPr>
          <p:cNvSpPr txBox="1"/>
          <p:nvPr/>
        </p:nvSpPr>
        <p:spPr>
          <a:xfrm flipH="false" flipV="false" rot="0">
            <a:off x="536352" y="94097"/>
            <a:ext cx="5053345" cy="521855"/>
          </a:xfrm>
          <a:prstGeom prst="rect">
            <a:avLst/>
          </a:prstGeom>
        </p:spPr>
        <p:txBody>
          <a:bodyPr bIns="47625" lIns="95250" rIns="95250" rtlCol="0" tIns="47625">
            <a:noAutofit/>
          </a:bodyPr>
          <a:lstStyle/>
          <a:p>
            <a:pPr>
              <a:defRPr dirty="0" lang="en-US" sz="1400"/>
            </a:pPr>
            <a:r>
              <a:rPr b="0" dirty="0" lang="en-US" sz="2000">
                <a:solidFill>
                  <a:schemeClr val="tx1"/>
                </a:solidFill>
                <a:latin typeface="Averia Serif Libre"/>
              </a:rPr>
              <a:t>System Architecture and Design</a:t>
            </a:r>
            <a:endParaRPr b="0" dirty="0" lang="en-US" sz="2000">
              <a:solidFill>
                <a:schemeClr val="tx1"/>
              </a:solidFill>
              <a:latin typeface="Averia Serif Libre"/>
            </a:endParaRPr>
          </a:p>
        </p:txBody>
      </p:sp>
      <p:sp>
        <p:nvSpPr>
          <p:cNvPr id="3" name="Text Box 4">
            <a:extLst>
              <a:ext uri="{21F9FC59-BD42-40DA-BC27-A08F3BBFB77C}">
                <a16:creationId xmlns:a16="http://schemas.microsoft.com/office/drawing/2010/main" id="{72814288-3051-4E4C-8C71-C7381E4F595A}"/>
              </a:ext>
            </a:extLst>
          </p:cNvPr>
          <p:cNvSpPr txBox="1"/>
          <p:nvPr/>
        </p:nvSpPr>
        <p:spPr>
          <a:xfrm flipH="false" flipV="false" rot="0">
            <a:off x="357054" y="545239"/>
            <a:ext cx="4547558" cy="4575848"/>
          </a:xfrm>
          <a:prstGeom prst="rect">
            <a:avLst/>
          </a:prstGeom>
        </p:spPr>
        <p:txBody>
          <a:bodyPr bIns="47625" lIns="95250" rIns="95250" rtlCol="0" tIns="47625">
            <a:noAutofit/>
          </a:bodyPr>
          <a:lstStyle/>
          <a:p>
            <a:pPr algn="l" rtl="false">
              <a:lnSpc>
                <a:spcPct val="100000"/>
              </a:lnSpc>
              <a:spcBef>
                <a:spcPts val="0"/>
              </a:spcBef>
              <a:spcAft>
                <a:spcPts val="0"/>
              </a:spcAft>
              <a:defRPr dirty="0" lang="en-US" sz="1400">
                <a:solidFill>
                  <a:schemeClr val="tx1"/>
                </a:solidFill>
                <a:latin typeface="Lato"/>
              </a:defRPr>
            </a:pPr>
            <a:r>
              <a:rPr b="1" dirty="0" lang="en-US" sz="1400">
                <a:solidFill>
                  <a:schemeClr val="tx1"/>
                </a:solidFill>
                <a:latin typeface="Lato"/>
              </a:rPr>
              <a:t>1. Improved Medication Adherence:</a:t>
            </a:r>
          </a:p>
          <a:p>
            <a:pPr algn="l" rtl="false">
              <a:lnSpc>
                <a:spcPct val="100000"/>
              </a:lnSpc>
              <a:spcBef>
                <a:spcPts val="0"/>
              </a:spcBef>
              <a:spcAft>
                <a:spcPts val="0"/>
              </a:spcAft>
              <a:buChar char="•"/>
              <a:defRPr dirty="0" lang="en-US" sz="1400">
                <a:solidFill>
                  <a:schemeClr val="tx1"/>
                </a:solidFill>
                <a:latin typeface="Lato"/>
              </a:defRPr>
            </a:pPr>
            <a:r>
              <a:rPr dirty="0" lang="en-US" sz="1400">
                <a:solidFill>
                  <a:schemeClr val="tx1"/>
                </a:solidFill>
                <a:latin typeface="Lato"/>
              </a:rPr>
              <a:t>Real-time monitoring ensures patients take medications correctly.</a:t>
            </a:r>
          </a:p>
          <a:p>
            <a:pPr algn="l" rtl="false">
              <a:lnSpc>
                <a:spcPct val="100000"/>
              </a:lnSpc>
              <a:spcBef>
                <a:spcPts val="0"/>
              </a:spcBef>
              <a:spcAft>
                <a:spcPts val="0"/>
              </a:spcAft>
              <a:buChar char="•"/>
              <a:defRPr dirty="0" lang="en-US" sz="1400">
                <a:solidFill>
                  <a:schemeClr val="tx1"/>
                </a:solidFill>
                <a:latin typeface="Lato"/>
              </a:defRPr>
            </a:pPr>
            <a:r>
              <a:rPr dirty="0" lang="en-US" sz="1400">
                <a:solidFill>
                  <a:schemeClr val="tx1"/>
                </a:solidFill>
                <a:latin typeface="Lato"/>
              </a:rPr>
              <a:t>Automated reminders reduce forgetfulness, a primary cause of non-adherence.</a:t>
            </a:r>
          </a:p>
          <a:p>
            <a:pPr algn="l" rtl="false">
              <a:lnSpc>
                <a:spcPct val="100000"/>
              </a:lnSpc>
              <a:spcBef>
                <a:spcPts val="0"/>
              </a:spcBef>
              <a:spcAft>
                <a:spcPts val="0"/>
              </a:spcAft>
              <a:defRPr dirty="0" lang="en-US" sz="1400">
                <a:solidFill>
                  <a:schemeClr val="tx1"/>
                </a:solidFill>
                <a:latin typeface="Lato"/>
              </a:defRPr>
            </a:pPr>
            <a:r>
              <a:rPr b="1" dirty="0" lang="en-US" sz="1400">
                <a:solidFill>
                  <a:schemeClr val="tx1"/>
                </a:solidFill>
                <a:latin typeface="Lato"/>
              </a:rPr>
              <a:t>2. Personalized Therapy:</a:t>
            </a:r>
          </a:p>
          <a:p>
            <a:pPr algn="l" rtl="false">
              <a:lnSpc>
                <a:spcPct val="100000"/>
              </a:lnSpc>
              <a:spcBef>
                <a:spcPts val="0"/>
              </a:spcBef>
              <a:spcAft>
                <a:spcPts val="0"/>
              </a:spcAft>
              <a:defRPr dirty="0" lang="en-US" sz="1400">
                <a:solidFill>
                  <a:schemeClr val="tx1"/>
                </a:solidFill>
                <a:latin typeface="Lato"/>
              </a:defRPr>
            </a:pPr>
            <a:r>
              <a:rPr dirty="0" lang="en-US" sz="1400">
                <a:solidFill>
                  <a:schemeClr val="tx1"/>
                </a:solidFill>
                <a:latin typeface="Lato"/>
              </a:rPr>
              <a:t>Data-driven insights allow clinicians to adjust dosages individually.</a:t>
            </a:r>
          </a:p>
          <a:p>
            <a:pPr algn="l" rtl="false">
              <a:lnSpc>
                <a:spcPct val="100000"/>
              </a:lnSpc>
              <a:spcBef>
                <a:spcPts val="0"/>
              </a:spcBef>
              <a:spcAft>
                <a:spcPts val="0"/>
              </a:spcAft>
              <a:buChar char="•"/>
              <a:defRPr dirty="0" lang="en-US" sz="1400">
                <a:solidFill>
                  <a:schemeClr val="tx1"/>
                </a:solidFill>
                <a:latin typeface="Lato"/>
              </a:defRPr>
            </a:pPr>
            <a:r>
              <a:rPr dirty="0" lang="en-US" sz="1400">
                <a:solidFill>
                  <a:schemeClr val="tx1"/>
                </a:solidFill>
                <a:latin typeface="Lato"/>
              </a:rPr>
              <a:t>Can track response to therapy in real-time, allowing precision medicine approaches.</a:t>
            </a:r>
          </a:p>
          <a:p>
            <a:pPr algn="l" indent="0" rtl="false">
              <a:lnSpc>
                <a:spcPct val="100000"/>
              </a:lnSpc>
              <a:spcBef>
                <a:spcPts val="0"/>
              </a:spcBef>
              <a:spcAft>
                <a:spcPts val="0"/>
              </a:spcAft>
              <a:buNone/>
              <a:defRPr dirty="0" lang="en-US" sz="1400">
                <a:solidFill>
                  <a:schemeClr val="tx1"/>
                </a:solidFill>
                <a:latin typeface="Lato"/>
              </a:defRPr>
            </a:pPr>
            <a:r>
              <a:rPr b="1" dirty="0" lang="en-US" sz="1400">
                <a:solidFill>
                  <a:schemeClr val="tx1"/>
                </a:solidFill>
                <a:latin typeface="Lato"/>
              </a:rPr>
              <a:t>3. </a:t>
            </a:r>
            <a:r>
              <a:rPr b="1" dirty="0" lang="en-US" sz="1400">
                <a:solidFill>
                  <a:schemeClr val="tx1"/>
                </a:solidFill>
                <a:latin typeface="Lato"/>
              </a:rPr>
              <a:t>Reduced Adverse Events:</a:t>
            </a:r>
          </a:p>
          <a:p>
            <a:pPr algn="l" rtl="false">
              <a:lnSpc>
                <a:spcPct val="100000"/>
              </a:lnSpc>
              <a:spcBef>
                <a:spcPts val="0"/>
              </a:spcBef>
              <a:spcAft>
                <a:spcPts val="0"/>
              </a:spcAft>
              <a:defRPr dirty="0" lang="en-US" sz="1400">
                <a:solidFill>
                  <a:schemeClr val="tx1"/>
                </a:solidFill>
                <a:latin typeface="Lato"/>
              </a:defRPr>
            </a:pPr>
            <a:r>
              <a:rPr dirty="0" lang="en-US" sz="1400">
                <a:solidFill>
                  <a:schemeClr val="tx1"/>
                </a:solidFill>
                <a:latin typeface="Lato"/>
              </a:rPr>
              <a:t>Monitoring drug levels reduces the risk of toxicity or subtherapeutic dosing.</a:t>
            </a:r>
          </a:p>
          <a:p>
            <a:pPr algn="l" rtl="false">
              <a:lnSpc>
                <a:spcPct val="100000"/>
              </a:lnSpc>
              <a:spcBef>
                <a:spcPts val="0"/>
              </a:spcBef>
              <a:spcAft>
                <a:spcPts val="0"/>
              </a:spcAft>
              <a:buChar char="•"/>
              <a:defRPr dirty="0" lang="en-US" sz="1400">
                <a:solidFill>
                  <a:schemeClr val="tx1"/>
                </a:solidFill>
                <a:latin typeface="Lato"/>
              </a:defRPr>
            </a:pPr>
            <a:r>
              <a:rPr dirty="0" lang="en-US" sz="1400">
                <a:solidFill>
                  <a:schemeClr val="tx1"/>
                </a:solidFill>
                <a:latin typeface="Lato"/>
              </a:rPr>
              <a:t>Early detection of non-adherence or physiological anomalies enables timely intervention.</a:t>
            </a:r>
          </a:p>
          <a:p>
            <a:pPr algn="l" indent="0" rtl="false">
              <a:lnSpc>
                <a:spcPct val="100000"/>
              </a:lnSpc>
              <a:spcBef>
                <a:spcPts val="0"/>
              </a:spcBef>
              <a:spcAft>
                <a:spcPts val="0"/>
              </a:spcAft>
              <a:buNone/>
              <a:defRPr dirty="0" lang="en-US" sz="1400">
                <a:solidFill>
                  <a:schemeClr val="tx1"/>
                </a:solidFill>
                <a:latin typeface="Lato"/>
              </a:defRPr>
            </a:pPr>
            <a:r>
              <a:rPr b="1" dirty="0" lang="en-US" sz="1400">
                <a:solidFill>
                  <a:schemeClr val="tx1"/>
                </a:solidFill>
                <a:latin typeface="Lato"/>
              </a:rPr>
              <a:t>4. Enhanced Research Opportunities:</a:t>
            </a:r>
          </a:p>
          <a:p>
            <a:pPr algn="l" rtl="false">
              <a:lnSpc>
                <a:spcPct val="100000"/>
              </a:lnSpc>
              <a:spcBef>
                <a:spcPts val="0"/>
              </a:spcBef>
              <a:spcAft>
                <a:spcPts val="0"/>
              </a:spcAft>
              <a:defRPr dirty="0" lang="en-US" sz="1400">
                <a:solidFill>
                  <a:schemeClr val="tx1"/>
                </a:solidFill>
                <a:latin typeface="Lato"/>
              </a:defRPr>
            </a:pPr>
            <a:r>
              <a:rPr dirty="0" lang="en-US" sz="1400">
                <a:solidFill>
                  <a:schemeClr val="tx1"/>
                </a:solidFill>
                <a:latin typeface="Lato"/>
              </a:rPr>
              <a:t>Large-scale, anonymized data can support clinical trials.</a:t>
            </a:r>
          </a:p>
          <a:p>
            <a:pPr algn="l" rtl="false">
              <a:lnSpc>
                <a:spcPct val="100000"/>
              </a:lnSpc>
              <a:spcBef>
                <a:spcPts val="0"/>
              </a:spcBef>
              <a:spcAft>
                <a:spcPts val="0"/>
              </a:spcAft>
              <a:buChar char="•"/>
              <a:defRPr dirty="0" lang="en-US" sz="1400">
                <a:solidFill>
                  <a:schemeClr val="tx1"/>
                </a:solidFill>
                <a:latin typeface="Lato"/>
              </a:defRPr>
            </a:pPr>
            <a:r>
              <a:rPr dirty="0" lang="en-US" sz="1400">
                <a:solidFill>
                  <a:schemeClr val="tx1"/>
                </a:solidFill>
                <a:latin typeface="Lato"/>
              </a:rPr>
              <a:t>Insights into adherence patterns and pharmacodynamics improve drug development and healthcare delivery research.</a:t>
            </a:r>
            <a:endParaRPr dirty="0" lang="en-US" sz="1400">
              <a:solidFill>
                <a:schemeClr val="tx1"/>
              </a:solidFill>
              <a:latin typeface="Lato"/>
            </a:endParaRPr>
          </a:p>
        </p:txBody>
      </p:sp>
      <p:pic>
        <p:nvPicPr>
          <p:cNvPr id="4" name="Image 3">
            <a:extLst>
              <a:ext uri="{D6E9024F-5E5C-4508-8583-8CEE463CF711}">
                <a16:creationId xmlns:a16="http://schemas.microsoft.com/office/drawing/2010/main" id="{0A89D609-9A70-46D0-A821-75D24A2B9BAF}"/>
              </a:ext>
            </a:extLst>
          </p:cNvPr>
          <p:cNvPicPr>
            <a:picLocks noChangeAspect="true"/>
          </p:cNvPicPr>
          <p:nvPr/>
        </p:nvPicPr>
        <p:blipFill>
          <a:blip r:embed="rId2"/>
          <a:stretch>
            <a:fillRect/>
          </a:stretch>
        </p:blipFill>
        <p:spPr>
          <a:xfrm flipH="false" flipV="false" rot="0">
            <a:off x="4904613" y="891454"/>
            <a:ext cx="4062898" cy="2708595"/>
          </a:xfrm>
          <a:prstGeom prst="rect">
            <a:avLst/>
          </a:prstGeom>
          <a:noFill/>
        </p:spPr>
      </p:pic>
    </p:spTree>
    <p:extLst>
      <p:ext uri="{7C6B5078-FD52-4C89-98A9-3D97AD638877}">
        <p14:creationId xmlns:p14="http://schemas.microsoft.com/office/powerpoint/2010/main" val="1757845191013"/>
      </p:ext>
    </p:extLst>
  </p:cSld>
  <p:clrMapOvr>
    <a:masterClrMapping/>
  </p:clrMapOvr>
</p:sld>
</file>

<file path=ppt/slides/slide4.xml><?xml version="1.0" encoding="utf-8"?>
<p:sld xmlns:p="http://schemas.openxmlformats.org/presentationml/2006/main" xmlns:a="http://schemas.openxmlformats.org/drawingml/2006/main" xmlns:c="http://schemas.openxmlformats.org/drawingml/2006/chart" xmlns:cs="http://schemas.microsoft.com/office/drawing/2012/chartStyle" xmlns:ns1="http://schemas.openxmlformats.org/officeDocument/2006/extended-properties" xmlns:r="http://schemas.openxmlformats.org/officeDocument/2006/relationships" xmlns:vt="http://schemas.openxmlformats.org/officeDocument/2006/docPropsVTypes" showMasterSp="true">
  <p:cSld name="">
    <p:spTree>
      <p:nvGrpSpPr>
        <p:cNvPr id="1" name=""/>
        <p:cNvGrpSpPr/>
        <p:nvPr/>
      </p:nvGrpSpPr>
      <p:grpSpPr>
        <a:xfrm>
          <a:off x="0" y="0"/>
          <a:ext cx="0" cy="0"/>
          <a:chOff x="0" y="0"/>
          <a:chExt cx="0" cy="0"/>
        </a:xfrm>
      </p:grpSpPr>
      <p:sp>
        <p:nvSpPr>
          <p:cNvPr id="2" name="Text Box 2">
            <a:extLst>
              <a:ext uri="{8D590480-9D45-4BAF-AE88-A5F3685D5B27}">
                <a16:creationId xmlns:a16="http://schemas.microsoft.com/office/drawing/2010/main" id="{89AEADF3-90FD-4E7F-B47C-9DFEB682409E}"/>
              </a:ext>
            </a:extLst>
          </p:cNvPr>
          <p:cNvSpPr txBox="1"/>
          <p:nvPr/>
        </p:nvSpPr>
        <p:spPr>
          <a:xfrm flipH="false" flipV="false" rot="0">
            <a:off x="471154" y="214950"/>
            <a:ext cx="4074871" cy="4004195"/>
          </a:xfrm>
          <a:prstGeom prst="rect">
            <a:avLst/>
          </a:prstGeom>
        </p:spPr>
        <p:txBody>
          <a:bodyPr bIns="47625" lIns="95250" rIns="95250" rtlCol="0" tIns="47625">
            <a:noAutofit/>
          </a:bodyPr>
          <a:lstStyle/>
          <a:p>
            <a:pPr algn="l" rtl="false">
              <a:lnSpc>
                <a:spcPct val="100000"/>
              </a:lnSpc>
              <a:spcBef>
                <a:spcPts val="0"/>
              </a:spcBef>
              <a:spcAft>
                <a:spcPts val="0"/>
              </a:spcAft>
              <a:defRPr dirty="0" lang="en-US" sz="1400">
                <a:solidFill>
                  <a:schemeClr val="tx1"/>
                </a:solidFill>
                <a:latin typeface="Lato"/>
              </a:defRPr>
            </a:pPr>
            <a:r>
              <a:rPr b="1" dirty="0" lang="en-US" sz="1400">
                <a:solidFill>
                  <a:schemeClr val="tx1"/>
                </a:solidFill>
                <a:latin typeface="Lato"/>
              </a:rPr>
              <a:t>Potential Applications:</a:t>
            </a:r>
          </a:p>
          <a:p>
            <a:pPr algn="l" rtl="false">
              <a:lnSpc>
                <a:spcPct val="100000"/>
              </a:lnSpc>
              <a:spcBef>
                <a:spcPts val="0"/>
              </a:spcBef>
              <a:spcAft>
                <a:spcPts val="0"/>
              </a:spcAft>
              <a:defRPr dirty="0" lang="en-US" sz="1400">
                <a:solidFill>
                  <a:schemeClr val="tx1"/>
                </a:solidFill>
                <a:latin typeface="Lato"/>
              </a:defRPr>
            </a:pPr>
            <a:r>
              <a:rPr b="1" dirty="0" lang="en-US" sz="1400">
                <a:solidFill>
                  <a:schemeClr val="tx1"/>
                </a:solidFill>
                <a:latin typeface="Lato"/>
              </a:rPr>
              <a:t/>
            </a:r>
          </a:p>
          <a:p>
            <a:pPr algn="l" rtl="false">
              <a:lnSpc>
                <a:spcPct val="100000"/>
              </a:lnSpc>
              <a:spcBef>
                <a:spcPts val="0"/>
              </a:spcBef>
              <a:spcAft>
                <a:spcPts val="0"/>
              </a:spcAft>
              <a:buAutoNum type="arabicPeriod"/>
              <a:defRPr dirty="0" lang="en-US" sz="1400">
                <a:solidFill>
                  <a:schemeClr val="tx1"/>
                </a:solidFill>
                <a:latin typeface="Lato"/>
              </a:defRPr>
            </a:pPr>
            <a:r>
              <a:rPr b="1" dirty="0" lang="en-US" sz="1400">
                <a:solidFill>
                  <a:schemeClr val="tx1"/>
                </a:solidFill>
                <a:latin typeface="Lato"/>
              </a:rPr>
              <a:t>Chronic Disease Management</a:t>
            </a:r>
          </a:p>
          <a:p>
            <a:pPr algn="l" indent="0" rtl="false">
              <a:lnSpc>
                <a:spcPct val="100000"/>
              </a:lnSpc>
              <a:spcBef>
                <a:spcPts val="0"/>
              </a:spcBef>
              <a:spcAft>
                <a:spcPts val="0"/>
              </a:spcAft>
              <a:buNone/>
              <a:defRPr dirty="0" lang="en-US" sz="1400">
                <a:solidFill>
                  <a:schemeClr val="tx1"/>
                </a:solidFill>
                <a:latin typeface="Lato"/>
              </a:defRPr>
            </a:pPr>
            <a:r>
              <a:rPr b="1" dirty="0" lang="en-US" sz="1400">
                <a:solidFill>
                  <a:schemeClr val="tx1"/>
                </a:solidFill>
                <a:latin typeface="Lato"/>
              </a:rPr>
              <a:t/>
            </a:r>
          </a:p>
          <a:p>
            <a:pPr algn="l" rtl="false">
              <a:lnSpc>
                <a:spcPct val="100000"/>
              </a:lnSpc>
              <a:spcBef>
                <a:spcPts val="0"/>
              </a:spcBef>
              <a:spcAft>
                <a:spcPts val="0"/>
              </a:spcAft>
              <a:buChar char="•"/>
              <a:defRPr dirty="0" lang="en-US" sz="1400">
                <a:solidFill>
                  <a:schemeClr val="tx1"/>
                </a:solidFill>
                <a:latin typeface="Lato"/>
              </a:defRPr>
            </a:pPr>
            <a:r>
              <a:rPr dirty="0" lang="en-US" sz="1400">
                <a:solidFill>
                  <a:schemeClr val="tx1"/>
                </a:solidFill>
                <a:latin typeface="Lato"/>
              </a:rPr>
              <a:t>Diabetes, hypertension, cardiovascular diseases, HIV, and psychiatric disorders.</a:t>
            </a:r>
          </a:p>
          <a:p>
            <a:pPr algn="l" indent="0" rtl="false">
              <a:lnSpc>
                <a:spcPct val="100000"/>
              </a:lnSpc>
              <a:spcBef>
                <a:spcPts val="0"/>
              </a:spcBef>
              <a:spcAft>
                <a:spcPts val="0"/>
              </a:spcAft>
              <a:buNone/>
              <a:defRPr dirty="0" lang="en-US" sz="1400">
                <a:solidFill>
                  <a:schemeClr val="tx1"/>
                </a:solidFill>
                <a:latin typeface="Lato"/>
              </a:defRPr>
            </a:pPr>
            <a:r>
              <a:rPr dirty="0" lang="en-US" sz="1400">
                <a:solidFill>
                  <a:schemeClr val="tx1"/>
                </a:solidFill>
                <a:latin typeface="Lato"/>
              </a:rPr>
              <a:t/>
            </a:r>
          </a:p>
          <a:p>
            <a:pPr algn="l" rtl="false">
              <a:lnSpc>
                <a:spcPct val="100000"/>
              </a:lnSpc>
              <a:spcBef>
                <a:spcPts val="0"/>
              </a:spcBef>
              <a:spcAft>
                <a:spcPts val="0"/>
              </a:spcAft>
              <a:defRPr dirty="0" lang="en-US" sz="1400">
                <a:solidFill>
                  <a:schemeClr val="tx1"/>
                </a:solidFill>
                <a:latin typeface="Lato"/>
              </a:defRPr>
            </a:pPr>
            <a:r>
              <a:rPr b="1" dirty="0" lang="en-US" sz="1400">
                <a:solidFill>
                  <a:schemeClr val="tx1"/>
                </a:solidFill>
                <a:latin typeface="Lato"/>
              </a:rPr>
              <a:t>Polypharmacy Management</a:t>
            </a:r>
          </a:p>
          <a:p>
            <a:pPr algn="l" rtl="false">
              <a:lnSpc>
                <a:spcPct val="100000"/>
              </a:lnSpc>
              <a:spcBef>
                <a:spcPts val="0"/>
              </a:spcBef>
              <a:spcAft>
                <a:spcPts val="0"/>
              </a:spcAft>
              <a:defRPr dirty="0" lang="en-US" sz="1400">
                <a:solidFill>
                  <a:schemeClr val="tx1"/>
                </a:solidFill>
                <a:latin typeface="Lato"/>
              </a:defRPr>
            </a:pPr>
            <a:r>
              <a:rPr b="1" dirty="0" lang="en-US" sz="1400">
                <a:solidFill>
                  <a:schemeClr val="tx1"/>
                </a:solidFill>
                <a:latin typeface="Lato"/>
              </a:rPr>
              <a:t/>
            </a:r>
          </a:p>
          <a:p>
            <a:pPr algn="l" rtl="false">
              <a:lnSpc>
                <a:spcPct val="100000"/>
              </a:lnSpc>
              <a:spcBef>
                <a:spcPts val="0"/>
              </a:spcBef>
              <a:spcAft>
                <a:spcPts val="0"/>
              </a:spcAft>
              <a:buChar char="•"/>
              <a:defRPr dirty="0" lang="en-US" sz="1400">
                <a:solidFill>
                  <a:schemeClr val="tx1"/>
                </a:solidFill>
                <a:latin typeface="Lato"/>
              </a:defRPr>
            </a:pPr>
            <a:r>
              <a:rPr dirty="0" lang="en-US" sz="1400">
                <a:solidFill>
                  <a:schemeClr val="tx1"/>
                </a:solidFill>
                <a:latin typeface="Lato"/>
              </a:rPr>
              <a:t>Ideal for elderly patients or those taking multiple medications.</a:t>
            </a:r>
          </a:p>
          <a:p>
            <a:pPr algn="l" indent="0" rtl="false">
              <a:lnSpc>
                <a:spcPct val="100000"/>
              </a:lnSpc>
              <a:spcBef>
                <a:spcPts val="0"/>
              </a:spcBef>
              <a:spcAft>
                <a:spcPts val="0"/>
              </a:spcAft>
              <a:buNone/>
              <a:defRPr dirty="0" lang="en-US" sz="1400">
                <a:solidFill>
                  <a:schemeClr val="tx1"/>
                </a:solidFill>
                <a:latin typeface="Lato"/>
              </a:defRPr>
            </a:pPr>
            <a:r>
              <a:rPr dirty="0" lang="en-US" sz="1400">
                <a:solidFill>
                  <a:schemeClr val="tx1"/>
                </a:solidFill>
                <a:latin typeface="Lato"/>
              </a:rPr>
              <a:t/>
            </a:r>
          </a:p>
          <a:p>
            <a:pPr algn="l" rtl="false">
              <a:lnSpc>
                <a:spcPct val="100000"/>
              </a:lnSpc>
              <a:spcBef>
                <a:spcPts val="0"/>
              </a:spcBef>
              <a:spcAft>
                <a:spcPts val="0"/>
              </a:spcAft>
              <a:defRPr dirty="0" lang="en-US" sz="1400">
                <a:solidFill>
                  <a:schemeClr val="tx1"/>
                </a:solidFill>
                <a:latin typeface="Lato"/>
              </a:defRPr>
            </a:pPr>
            <a:r>
              <a:rPr b="1" dirty="0" lang="en-US" sz="1400">
                <a:solidFill>
                  <a:schemeClr val="tx1"/>
                </a:solidFill>
                <a:latin typeface="Lato"/>
              </a:rPr>
              <a:t>Remote Patient Monitoring</a:t>
            </a:r>
          </a:p>
          <a:p>
            <a:pPr algn="l" rtl="false">
              <a:lnSpc>
                <a:spcPct val="100000"/>
              </a:lnSpc>
              <a:spcBef>
                <a:spcPts val="0"/>
              </a:spcBef>
              <a:spcAft>
                <a:spcPts val="0"/>
              </a:spcAft>
              <a:defRPr dirty="0" lang="en-US" sz="1400">
                <a:solidFill>
                  <a:schemeClr val="tx1"/>
                </a:solidFill>
                <a:latin typeface="Lato"/>
              </a:defRPr>
            </a:pPr>
            <a:r>
              <a:rPr b="1" dirty="0" lang="en-US" sz="1400">
                <a:solidFill>
                  <a:schemeClr val="tx1"/>
                </a:solidFill>
                <a:latin typeface="Lato"/>
              </a:rPr>
              <a:t/>
            </a:r>
          </a:p>
          <a:p>
            <a:pPr algn="l" rtl="false">
              <a:lnSpc>
                <a:spcPct val="100000"/>
              </a:lnSpc>
              <a:spcBef>
                <a:spcPts val="0"/>
              </a:spcBef>
              <a:spcAft>
                <a:spcPts val="0"/>
              </a:spcAft>
              <a:buChar char="•"/>
              <a:defRPr dirty="0" lang="en-US" sz="1400">
                <a:solidFill>
                  <a:schemeClr val="tx1"/>
                </a:solidFill>
                <a:latin typeface="Lato"/>
              </a:defRPr>
            </a:pPr>
            <a:r>
              <a:rPr dirty="0" lang="en-US" sz="1400">
                <a:solidFill>
                  <a:schemeClr val="tx1"/>
                </a:solidFill>
                <a:latin typeface="Lato"/>
              </a:rPr>
              <a:t>Supports telemedicine initiatives and home-based care.</a:t>
            </a:r>
          </a:p>
          <a:p>
            <a:pPr algn="l" indent="0" rtl="false">
              <a:lnSpc>
                <a:spcPct val="100000"/>
              </a:lnSpc>
              <a:spcBef>
                <a:spcPts val="0"/>
              </a:spcBef>
              <a:spcAft>
                <a:spcPts val="0"/>
              </a:spcAft>
              <a:buNone/>
              <a:defRPr dirty="0" lang="en-US" sz="1400">
                <a:solidFill>
                  <a:schemeClr val="tx1"/>
                </a:solidFill>
                <a:latin typeface="Lato"/>
              </a:defRPr>
            </a:pPr>
            <a:r>
              <a:rPr dirty="0" lang="en-US" sz="1400">
                <a:solidFill>
                  <a:schemeClr val="tx1"/>
                </a:solidFill>
                <a:latin typeface="Lato"/>
              </a:rPr>
              <a:t/>
            </a:r>
          </a:p>
          <a:p>
            <a:pPr algn="l" rtl="false">
              <a:lnSpc>
                <a:spcPct val="100000"/>
              </a:lnSpc>
              <a:spcBef>
                <a:spcPts val="0"/>
              </a:spcBef>
              <a:spcAft>
                <a:spcPts val="0"/>
              </a:spcAft>
              <a:defRPr dirty="0" lang="en-US" sz="1400">
                <a:solidFill>
                  <a:schemeClr val="tx1"/>
                </a:solidFill>
                <a:latin typeface="Lato"/>
              </a:defRPr>
            </a:pPr>
            <a:r>
              <a:rPr b="1" dirty="0" lang="en-US" sz="1400">
                <a:solidFill>
                  <a:schemeClr val="tx1"/>
                </a:solidFill>
                <a:latin typeface="Lato"/>
              </a:rPr>
              <a:t>Clinical Trials</a:t>
            </a:r>
          </a:p>
          <a:p>
            <a:pPr algn="l" rtl="false">
              <a:lnSpc>
                <a:spcPct val="100000"/>
              </a:lnSpc>
              <a:spcBef>
                <a:spcPts val="0"/>
              </a:spcBef>
              <a:spcAft>
                <a:spcPts val="0"/>
              </a:spcAft>
              <a:defRPr dirty="0" lang="en-US" sz="1400">
                <a:solidFill>
                  <a:schemeClr val="tx1"/>
                </a:solidFill>
                <a:latin typeface="Lato"/>
              </a:defRPr>
            </a:pPr>
            <a:r>
              <a:rPr b="1" dirty="0" lang="en-US" sz="1400">
                <a:solidFill>
                  <a:schemeClr val="tx1"/>
                </a:solidFill>
                <a:latin typeface="Lato"/>
              </a:rPr>
              <a:t/>
            </a:r>
          </a:p>
          <a:p>
            <a:pPr algn="l" rtl="false">
              <a:lnSpc>
                <a:spcPct val="100000"/>
              </a:lnSpc>
              <a:spcBef>
                <a:spcPts val="0"/>
              </a:spcBef>
              <a:spcAft>
                <a:spcPts val="0"/>
              </a:spcAft>
              <a:buChar char="•"/>
              <a:defRPr dirty="0" lang="en-US" sz="1400">
                <a:solidFill>
                  <a:schemeClr val="tx1"/>
                </a:solidFill>
                <a:latin typeface="Lato"/>
              </a:defRPr>
            </a:pPr>
            <a:r>
              <a:rPr dirty="0" lang="en-US" sz="1400">
                <a:solidFill>
                  <a:schemeClr val="tx1"/>
                </a:solidFill>
                <a:latin typeface="Lato"/>
              </a:rPr>
              <a:t>Provides accurate adherence data, reducing variability in pharmacological studies.</a:t>
            </a:r>
            <a:endParaRPr dirty="0" lang="en-US" sz="1400">
              <a:solidFill>
                <a:schemeClr val="tx1"/>
              </a:solidFill>
              <a:latin typeface="Lato"/>
            </a:endParaRPr>
          </a:p>
        </p:txBody>
      </p:sp>
      <p:pic>
        <p:nvPicPr>
          <p:cNvPr id="3" name="Image 3">
            <a:extLst>
              <a:ext uri="{851952AA-93A5-44EC-94C6-AACEA46D2A62}">
                <a16:creationId xmlns:a16="http://schemas.microsoft.com/office/drawing/2010/main" id="{93C2B1E9-95F4-4C70-943A-CE45C3862DED}"/>
              </a:ext>
            </a:extLst>
          </p:cNvPr>
          <p:cNvPicPr>
            <a:picLocks noChangeAspect="true"/>
          </p:cNvPicPr>
          <p:nvPr/>
        </p:nvPicPr>
        <p:blipFill>
          <a:blip r:embed="rId2"/>
          <a:stretch>
            <a:fillRect/>
          </a:stretch>
        </p:blipFill>
        <p:spPr>
          <a:xfrm flipH="false" flipV="false" rot="0">
            <a:off x="4619549" y="837123"/>
            <a:ext cx="4372222" cy="2914812"/>
          </a:xfrm>
          <a:prstGeom prst="rect">
            <a:avLst/>
          </a:prstGeom>
          <a:noFill/>
        </p:spPr>
      </p:pic>
    </p:spTree>
    <p:extLst>
      <p:ext uri="{BA3D3016-5ABA-4C5B-A4A9-5B8D9788B607}">
        <p14:creationId xmlns:p14="http://schemas.microsoft.com/office/powerpoint/2010/main" val="1757845191014"/>
      </p:ext>
    </p:extLst>
  </p:cSld>
  <p:clrMapOvr>
    <a:masterClrMapping/>
  </p:clrMapOvr>
</p:sld>
</file>

<file path=ppt/slides/slide5.xml><?xml version="1.0" encoding="utf-8"?>
<p:sld xmlns:p="http://schemas.openxmlformats.org/presentationml/2006/main" xmlns:a="http://schemas.openxmlformats.org/drawingml/2006/main" xmlns:c="http://schemas.openxmlformats.org/drawingml/2006/chart" xmlns:cs="http://schemas.microsoft.com/office/drawing/2012/chartStyle" xmlns:ns1="http://schemas.openxmlformats.org/officeDocument/2006/extended-properties" xmlns:r="http://schemas.openxmlformats.org/officeDocument/2006/relationships" xmlns:vt="http://schemas.openxmlformats.org/officeDocument/2006/docPropsVTypes" showMasterSp="true">
  <p:cSld name="">
    <p:spTree>
      <p:nvGrpSpPr>
        <p:cNvPr id="1" name=""/>
        <p:cNvGrpSpPr/>
        <p:nvPr/>
      </p:nvGrpSpPr>
      <p:grpSpPr>
        <a:xfrm>
          <a:off x="0" y="0"/>
          <a:ext cx="0" cy="0"/>
          <a:chOff x="0" y="0"/>
          <a:chExt cx="0" cy="0"/>
        </a:xfrm>
      </p:grpSpPr>
      <p:sp>
        <p:nvSpPr>
          <p:cNvPr id="2" name="Text Box 2">
            <a:extLst>
              <a:ext uri="{F98EC0FE-0118-4000-9F12-3971CC39D57A}">
                <a16:creationId xmlns:a16="http://schemas.microsoft.com/office/drawing/2010/main" id="{9A5F6C04-1592-4A22-9557-B232685C752B}"/>
              </a:ext>
            </a:extLst>
          </p:cNvPr>
          <p:cNvSpPr txBox="1"/>
          <p:nvPr/>
        </p:nvSpPr>
        <p:spPr>
          <a:xfrm flipH="false" flipV="false" rot="0">
            <a:off x="324459" y="393915"/>
            <a:ext cx="3846671" cy="4124087"/>
          </a:xfrm>
          <a:prstGeom prst="rect">
            <a:avLst/>
          </a:prstGeom>
        </p:spPr>
        <p:txBody>
          <a:bodyPr bIns="47625" lIns="95250" rIns="95250" rtlCol="0" tIns="47625">
            <a:noAutofit/>
          </a:bodyPr>
          <a:lstStyle/>
          <a:p>
            <a:pPr algn="l" rtl="false">
              <a:lnSpc>
                <a:spcPct val="100000"/>
              </a:lnSpc>
              <a:spcBef>
                <a:spcPts val="0"/>
              </a:spcBef>
              <a:spcAft>
                <a:spcPts val="0"/>
              </a:spcAft>
              <a:defRPr dirty="0" lang="en-US" sz="1400">
                <a:solidFill>
                  <a:schemeClr val="tx1"/>
                </a:solidFill>
                <a:latin typeface="Lato"/>
              </a:defRPr>
            </a:pPr>
            <a:r>
              <a:rPr b="1" dirty="0" lang="en-US" sz="2000">
                <a:solidFill>
                  <a:schemeClr val="tx1"/>
                </a:solidFill>
                <a:latin typeface="Averia Serif Libre"/>
              </a:rPr>
              <a:t>Challenges and Considerations</a:t>
            </a:r>
          </a:p>
          <a:p>
            <a:pPr algn="l" rtl="false">
              <a:lnSpc>
                <a:spcPct val="100000"/>
              </a:lnSpc>
              <a:spcBef>
                <a:spcPts val="0"/>
              </a:spcBef>
              <a:spcAft>
                <a:spcPts val="0"/>
              </a:spcAft>
              <a:defRPr dirty="0" lang="en-US" sz="1400">
                <a:solidFill>
                  <a:schemeClr val="tx1"/>
                </a:solidFill>
                <a:latin typeface="Lato"/>
              </a:defRPr>
            </a:pPr>
            <a:r>
              <a:rPr b="1" dirty="0" lang="en-US" sz="1400">
                <a:solidFill>
                  <a:schemeClr val="tx1"/>
                </a:solidFill>
                <a:latin typeface="Lato"/>
              </a:rPr>
              <a:t/>
            </a:r>
          </a:p>
          <a:p>
            <a:pPr algn="l" rtl="false">
              <a:lnSpc>
                <a:spcPct val="100000"/>
              </a:lnSpc>
              <a:spcBef>
                <a:spcPts val="0"/>
              </a:spcBef>
              <a:spcAft>
                <a:spcPts val="0"/>
              </a:spcAft>
              <a:buChar char="•"/>
              <a:defRPr dirty="0" lang="en-US" sz="1400">
                <a:solidFill>
                  <a:schemeClr val="tx1"/>
                </a:solidFill>
                <a:latin typeface="Lato"/>
              </a:defRPr>
            </a:pPr>
            <a:r>
              <a:rPr b="1" dirty="0" lang="en-US" sz="1400">
                <a:solidFill>
                  <a:schemeClr val="tx1"/>
                </a:solidFill>
                <a:latin typeface="Lato"/>
              </a:rPr>
              <a:t>Biocompatibility:</a:t>
            </a:r>
            <a:r>
              <a:rPr dirty="0" lang="en-US" sz="1400">
                <a:solidFill>
                  <a:schemeClr val="tx1"/>
                </a:solidFill>
                <a:latin typeface="Lato"/>
              </a:rPr>
              <a:t> </a:t>
            </a:r>
            <a:r>
              <a:rPr dirty="0" lang="en-US" sz="1400">
                <a:solidFill>
                  <a:schemeClr val="tx1"/>
                </a:solidFill>
                <a:latin typeface="Lato"/>
              </a:rPr>
              <a:t>Ensuring materials are safe for long-term skin contact.</a:t>
            </a:r>
          </a:p>
          <a:p>
            <a:pPr algn="l" rtl="false">
              <a:lnSpc>
                <a:spcPct val="100000"/>
              </a:lnSpc>
              <a:spcBef>
                <a:spcPts val="0"/>
              </a:spcBef>
              <a:spcAft>
                <a:spcPts val="0"/>
              </a:spcAft>
              <a:buChar char="•"/>
              <a:defRPr dirty="0" lang="en-US" sz="1400">
                <a:solidFill>
                  <a:schemeClr val="tx1"/>
                </a:solidFill>
                <a:latin typeface="Lato"/>
              </a:defRPr>
            </a:pPr>
            <a:r>
              <a:rPr dirty="0" lang="en-US" sz="1400">
                <a:solidFill>
                  <a:schemeClr val="tx1"/>
                </a:solidFill>
                <a:latin typeface="Lato"/>
              </a:rPr>
              <a:t/>
            </a:r>
          </a:p>
          <a:p>
            <a:pPr algn="l" rtl="false">
              <a:lnSpc>
                <a:spcPct val="100000"/>
              </a:lnSpc>
              <a:spcBef>
                <a:spcPts val="0"/>
              </a:spcBef>
              <a:spcAft>
                <a:spcPts val="0"/>
              </a:spcAft>
              <a:buChar char="•"/>
              <a:defRPr dirty="0" lang="en-US" sz="1400">
                <a:solidFill>
                  <a:schemeClr val="tx1"/>
                </a:solidFill>
                <a:latin typeface="Lato"/>
              </a:defRPr>
            </a:pPr>
            <a:r>
              <a:rPr b="1" dirty="0" lang="en-US" sz="1400">
                <a:solidFill>
                  <a:schemeClr val="tx1"/>
                </a:solidFill>
                <a:latin typeface="Lato"/>
              </a:rPr>
              <a:t>Sensor Calibration:</a:t>
            </a:r>
            <a:r>
              <a:rPr dirty="0" lang="en-US" sz="1400">
                <a:solidFill>
                  <a:schemeClr val="tx1"/>
                </a:solidFill>
                <a:latin typeface="Lato"/>
              </a:rPr>
              <a:t> </a:t>
            </a:r>
            <a:r>
              <a:rPr dirty="0" lang="en-US" sz="1400">
                <a:solidFill>
                  <a:schemeClr val="tx1"/>
                </a:solidFill>
                <a:latin typeface="Lato"/>
              </a:rPr>
              <a:t>Maintaining accuracy over extended periods.</a:t>
            </a:r>
          </a:p>
          <a:p>
            <a:pPr algn="l" indent="0" rtl="false">
              <a:lnSpc>
                <a:spcPct val="100000"/>
              </a:lnSpc>
              <a:spcBef>
                <a:spcPts val="0"/>
              </a:spcBef>
              <a:spcAft>
                <a:spcPts val="0"/>
              </a:spcAft>
              <a:buNone/>
              <a:defRPr dirty="0" lang="en-US" sz="1400">
                <a:solidFill>
                  <a:schemeClr val="tx1"/>
                </a:solidFill>
                <a:latin typeface="Lato"/>
              </a:defRPr>
            </a:pPr>
            <a:r>
              <a:rPr dirty="0" lang="en-US" sz="1400">
                <a:solidFill>
                  <a:schemeClr val="tx1"/>
                </a:solidFill>
                <a:latin typeface="Lato"/>
              </a:rPr>
              <a:t/>
            </a:r>
          </a:p>
          <a:p>
            <a:pPr algn="l" rtl="false">
              <a:lnSpc>
                <a:spcPct val="100000"/>
              </a:lnSpc>
              <a:spcBef>
                <a:spcPts val="0"/>
              </a:spcBef>
              <a:spcAft>
                <a:spcPts val="0"/>
              </a:spcAft>
              <a:buChar char="•"/>
              <a:defRPr dirty="0" lang="en-US" sz="1400">
                <a:solidFill>
                  <a:schemeClr val="tx1"/>
                </a:solidFill>
                <a:latin typeface="Lato"/>
              </a:defRPr>
            </a:pPr>
            <a:r>
              <a:rPr b="1" dirty="0" lang="en-US" sz="1400">
                <a:solidFill>
                  <a:schemeClr val="tx1"/>
                </a:solidFill>
                <a:latin typeface="Lato"/>
              </a:rPr>
              <a:t>Data Privacy &amp; Security:</a:t>
            </a:r>
            <a:r>
              <a:rPr dirty="0" lang="en-US" sz="1400">
                <a:solidFill>
                  <a:schemeClr val="tx1"/>
                </a:solidFill>
                <a:latin typeface="Lato"/>
              </a:rPr>
              <a:t> </a:t>
            </a:r>
            <a:r>
              <a:rPr dirty="0" lang="en-US" sz="1400">
                <a:solidFill>
                  <a:schemeClr val="tx1"/>
                </a:solidFill>
                <a:latin typeface="Lato"/>
              </a:rPr>
              <a:t>Ensuring compliance with GDPR, HIPAA, and other regulations.</a:t>
            </a:r>
          </a:p>
          <a:p>
            <a:pPr algn="l" indent="0" rtl="false">
              <a:lnSpc>
                <a:spcPct val="100000"/>
              </a:lnSpc>
              <a:spcBef>
                <a:spcPts val="0"/>
              </a:spcBef>
              <a:spcAft>
                <a:spcPts val="0"/>
              </a:spcAft>
              <a:buNone/>
              <a:defRPr dirty="0" lang="en-US" sz="1400">
                <a:solidFill>
                  <a:schemeClr val="tx1"/>
                </a:solidFill>
                <a:latin typeface="Lato"/>
              </a:defRPr>
            </a:pPr>
            <a:r>
              <a:rPr dirty="0" lang="en-US" sz="1400">
                <a:solidFill>
                  <a:schemeClr val="tx1"/>
                </a:solidFill>
                <a:latin typeface="Lato"/>
              </a:rPr>
              <a:t/>
            </a:r>
          </a:p>
          <a:p>
            <a:pPr algn="l" rtl="false">
              <a:lnSpc>
                <a:spcPct val="100000"/>
              </a:lnSpc>
              <a:spcBef>
                <a:spcPts val="0"/>
              </a:spcBef>
              <a:spcAft>
                <a:spcPts val="0"/>
              </a:spcAft>
              <a:buChar char="•"/>
              <a:defRPr dirty="0" lang="en-US" sz="1400">
                <a:solidFill>
                  <a:schemeClr val="tx1"/>
                </a:solidFill>
                <a:latin typeface="Lato"/>
              </a:defRPr>
            </a:pPr>
            <a:r>
              <a:rPr b="1" dirty="0" lang="en-US" sz="1400">
                <a:solidFill>
                  <a:schemeClr val="tx1"/>
                </a:solidFill>
                <a:latin typeface="Lato"/>
              </a:rPr>
              <a:t>Patient Acceptance:</a:t>
            </a:r>
            <a:r>
              <a:rPr dirty="0" lang="en-US" sz="1400">
                <a:solidFill>
                  <a:schemeClr val="tx1"/>
                </a:solidFill>
                <a:latin typeface="Lato"/>
              </a:rPr>
              <a:t> </a:t>
            </a:r>
            <a:r>
              <a:rPr dirty="0" lang="en-US" sz="1400">
                <a:solidFill>
                  <a:schemeClr val="tx1"/>
                </a:solidFill>
                <a:latin typeface="Lato"/>
              </a:rPr>
              <a:t>Wearability, comfort, and aesthetic factors impact adoption.</a:t>
            </a:r>
          </a:p>
          <a:p>
            <a:pPr algn="l" indent="0" rtl="false">
              <a:lnSpc>
                <a:spcPct val="100000"/>
              </a:lnSpc>
              <a:spcBef>
                <a:spcPts val="0"/>
              </a:spcBef>
              <a:spcAft>
                <a:spcPts val="0"/>
              </a:spcAft>
              <a:buNone/>
              <a:defRPr dirty="0" lang="en-US" sz="1400">
                <a:solidFill>
                  <a:schemeClr val="tx1"/>
                </a:solidFill>
                <a:latin typeface="Lato"/>
              </a:defRPr>
            </a:pPr>
            <a:r>
              <a:rPr dirty="0" lang="en-US" sz="1400">
                <a:solidFill>
                  <a:schemeClr val="tx1"/>
                </a:solidFill>
                <a:latin typeface="Lato"/>
              </a:rPr>
              <a:t/>
            </a:r>
          </a:p>
          <a:p>
            <a:pPr algn="l" rtl="false">
              <a:lnSpc>
                <a:spcPct val="100000"/>
              </a:lnSpc>
              <a:spcBef>
                <a:spcPts val="0"/>
              </a:spcBef>
              <a:spcAft>
                <a:spcPts val="0"/>
              </a:spcAft>
              <a:buChar char="•"/>
              <a:defRPr dirty="0" lang="en-US" sz="1400">
                <a:solidFill>
                  <a:schemeClr val="tx1"/>
                </a:solidFill>
                <a:latin typeface="Lato"/>
              </a:defRPr>
            </a:pPr>
            <a:r>
              <a:rPr b="1" dirty="0" lang="en-US" sz="1400">
                <a:solidFill>
                  <a:schemeClr val="tx1"/>
                </a:solidFill>
                <a:latin typeface="Lato"/>
              </a:rPr>
              <a:t>Cost &amp; Scalability:</a:t>
            </a:r>
            <a:r>
              <a:rPr dirty="0" lang="en-US" sz="1400">
                <a:solidFill>
                  <a:schemeClr val="tx1"/>
                </a:solidFill>
                <a:latin typeface="Lato"/>
              </a:rPr>
              <a:t> </a:t>
            </a:r>
            <a:r>
              <a:rPr dirty="0" lang="en-US" sz="1400">
                <a:solidFill>
                  <a:schemeClr val="tx1"/>
                </a:solidFill>
                <a:latin typeface="Lato"/>
              </a:rPr>
              <a:t>Manufacturing challenges for large-scale production while keeping costs manageable.</a:t>
            </a:r>
            <a:endParaRPr dirty="0" lang="en-US" sz="1400">
              <a:solidFill>
                <a:schemeClr val="tx1"/>
              </a:solidFill>
              <a:latin typeface="Lato"/>
            </a:endParaRPr>
          </a:p>
        </p:txBody>
      </p:sp>
      <p:pic>
        <p:nvPicPr>
          <p:cNvPr id="3" name="Image 3">
            <a:extLst>
              <a:ext uri="{26AA0E62-B88B-44B8-AADB-A7780BAC29BF}">
                <a16:creationId xmlns:a16="http://schemas.microsoft.com/office/drawing/2010/main" id="{D2C0D5CD-0840-45D6-A756-218F8E66B4F9}"/>
              </a:ext>
            </a:extLst>
          </p:cNvPr>
          <p:cNvPicPr>
            <a:picLocks noChangeAspect="true"/>
          </p:cNvPicPr>
          <p:nvPr/>
        </p:nvPicPr>
        <p:blipFill>
          <a:blip r:embed="rId2"/>
          <a:stretch>
            <a:fillRect/>
          </a:stretch>
        </p:blipFill>
        <p:spPr>
          <a:xfrm flipH="false" flipV="false" rot="0">
            <a:off x="4236329" y="1049026"/>
            <a:ext cx="4568180" cy="3045457"/>
          </a:xfrm>
          <a:prstGeom prst="rect">
            <a:avLst/>
          </a:prstGeom>
          <a:noFill/>
        </p:spPr>
      </p:pic>
    </p:spTree>
    <p:extLst>
      <p:ext uri="{3A8F5151-D07F-49AB-8160-78E7902F10FB}">
        <p14:creationId xmlns:p14="http://schemas.microsoft.com/office/powerpoint/2010/main" val="1757845191016"/>
      </p:ext>
    </p:extLst>
  </p:cSld>
  <p:clrMapOvr>
    <a:masterClrMapping/>
  </p:clrMapOvr>
</p:sld>
</file>

<file path=ppt/slides/slide6.xml><?xml version="1.0" encoding="utf-8"?>
<p:sld xmlns:p="http://schemas.openxmlformats.org/presentationml/2006/main" xmlns:a="http://schemas.openxmlformats.org/drawingml/2006/main" xmlns:c="http://schemas.openxmlformats.org/drawingml/2006/chart" xmlns:cs="http://schemas.microsoft.com/office/drawing/2012/chartStyle" xmlns:ns1="http://schemas.openxmlformats.org/officeDocument/2006/extended-properties" xmlns:r="http://schemas.openxmlformats.org/officeDocument/2006/relationships" xmlns:vt="http://schemas.openxmlformats.org/officeDocument/2006/docPropsVTypes" showMasterSp="true">
  <p:cSld name="">
    <p:spTree>
      <p:nvGrpSpPr>
        <p:cNvPr id="1" name=""/>
        <p:cNvGrpSpPr/>
        <p:nvPr/>
      </p:nvGrpSpPr>
      <p:grpSpPr>
        <a:xfrm>
          <a:off x="0" y="0"/>
          <a:ext cx="0" cy="0"/>
          <a:chOff x="0" y="0"/>
          <a:chExt cx="0" cy="0"/>
        </a:xfrm>
      </p:grpSpPr>
      <p:sp>
        <p:nvSpPr>
          <p:cNvPr id="2" name="Text Box 2">
            <a:extLst>
              <a:ext uri="{C23C01FD-A685-49FA-A38D-0996CF26D98E}">
                <a16:creationId xmlns:a16="http://schemas.microsoft.com/office/drawing/2010/main" id="{8F7190FF-2F9D-4764-BC15-40BB071C4554}"/>
              </a:ext>
            </a:extLst>
          </p:cNvPr>
          <p:cNvSpPr txBox="1"/>
          <p:nvPr/>
        </p:nvSpPr>
        <p:spPr>
          <a:xfrm flipH="false" flipV="false" rot="0">
            <a:off x="683047" y="284445"/>
            <a:ext cx="3683679" cy="4574609"/>
          </a:xfrm>
          <a:prstGeom prst="rect">
            <a:avLst/>
          </a:prstGeom>
        </p:spPr>
        <p:txBody>
          <a:bodyPr bIns="47625" lIns="95250" rIns="95250" rtlCol="0" tIns="47625">
            <a:noAutofit/>
          </a:bodyPr>
          <a:lstStyle/>
          <a:p>
            <a:pPr algn="l" rtl="false">
              <a:lnSpc>
                <a:spcPct val="100000"/>
              </a:lnSpc>
              <a:spcBef>
                <a:spcPts val="0"/>
              </a:spcBef>
              <a:spcAft>
                <a:spcPts val="0"/>
              </a:spcAft>
              <a:defRPr dirty="0" lang="en-US" sz="1400">
                <a:solidFill>
                  <a:schemeClr val="tx1"/>
                </a:solidFill>
                <a:latin typeface="Lato"/>
              </a:defRPr>
            </a:pPr>
            <a:r>
              <a:rPr b="1" dirty="0" lang="en-US" sz="2000">
                <a:solidFill>
                  <a:schemeClr val="tx1"/>
                </a:solidFill>
                <a:latin typeface="Averia Serif Libre"/>
              </a:rPr>
              <a:t>Future Directions</a:t>
            </a:r>
          </a:p>
          <a:p>
            <a:pPr algn="l" rtl="false">
              <a:lnSpc>
                <a:spcPct val="100000"/>
              </a:lnSpc>
              <a:spcBef>
                <a:spcPts val="0"/>
              </a:spcBef>
              <a:spcAft>
                <a:spcPts val="0"/>
              </a:spcAft>
              <a:defRPr dirty="0" lang="en-US" sz="1400">
                <a:solidFill>
                  <a:schemeClr val="tx1"/>
                </a:solidFill>
                <a:latin typeface="Lato"/>
              </a:defRPr>
            </a:pPr>
            <a:r>
              <a:rPr b="1" dirty="0" lang="en-US" sz="1400">
                <a:solidFill>
                  <a:schemeClr val="tx1"/>
                </a:solidFill>
                <a:latin typeface="Lato"/>
              </a:rPr>
              <a:t/>
            </a:r>
          </a:p>
          <a:p>
            <a:pPr algn="l" rtl="false">
              <a:lnSpc>
                <a:spcPct val="100000"/>
              </a:lnSpc>
              <a:spcBef>
                <a:spcPts val="0"/>
              </a:spcBef>
              <a:spcAft>
                <a:spcPts val="0"/>
              </a:spcAft>
              <a:buChar char="•"/>
              <a:defRPr dirty="0" lang="en-US" sz="1400">
                <a:solidFill>
                  <a:schemeClr val="tx1"/>
                </a:solidFill>
                <a:latin typeface="Lato"/>
              </a:defRPr>
            </a:pPr>
            <a:r>
              <a:rPr dirty="0" lang="en-US" sz="1400">
                <a:solidFill>
                  <a:schemeClr val="tx1"/>
                </a:solidFill>
                <a:latin typeface="Lato"/>
              </a:rPr>
              <a:t>Integration with AI to predict adherence patterns and potential adverse events.</a:t>
            </a:r>
          </a:p>
          <a:p>
            <a:pPr algn="l" indent="0" rtl="false">
              <a:lnSpc>
                <a:spcPct val="100000"/>
              </a:lnSpc>
              <a:spcBef>
                <a:spcPts val="0"/>
              </a:spcBef>
              <a:spcAft>
                <a:spcPts val="0"/>
              </a:spcAft>
              <a:buNone/>
              <a:defRPr dirty="0" lang="en-US" sz="1400">
                <a:solidFill>
                  <a:schemeClr val="tx1"/>
                </a:solidFill>
                <a:latin typeface="Lato"/>
              </a:defRPr>
            </a:pPr>
            <a:r>
              <a:rPr dirty="0" lang="en-US" sz="1400">
                <a:solidFill>
                  <a:schemeClr val="tx1"/>
                </a:solidFill>
                <a:latin typeface="Lato"/>
              </a:rPr>
              <a:t/>
            </a:r>
          </a:p>
          <a:p>
            <a:pPr algn="l" rtl="false">
              <a:lnSpc>
                <a:spcPct val="100000"/>
              </a:lnSpc>
              <a:spcBef>
                <a:spcPts val="0"/>
              </a:spcBef>
              <a:spcAft>
                <a:spcPts val="0"/>
              </a:spcAft>
              <a:buChar char="•"/>
              <a:defRPr dirty="0" lang="en-US" sz="1400">
                <a:solidFill>
                  <a:schemeClr val="tx1"/>
                </a:solidFill>
                <a:latin typeface="Lato"/>
              </a:defRPr>
            </a:pPr>
            <a:r>
              <a:rPr dirty="0" lang="en-US" sz="1400">
                <a:solidFill>
                  <a:schemeClr val="tx1"/>
                </a:solidFill>
                <a:latin typeface="Lato"/>
              </a:rPr>
              <a:t>Multi-drug monitoring and adaptive release based on real-time </a:t>
            </a:r>
            <a:r>
              <a:rPr dirty="0" err="1" lang="en-US" sz="1400">
                <a:solidFill>
                  <a:schemeClr val="tx1"/>
                </a:solidFill>
                <a:latin typeface="Lato"/>
              </a:rPr>
              <a:t>pharmacodynamics</a:t>
            </a:r>
            <a:r>
              <a:rPr dirty="0" lang="en-US" sz="1400">
                <a:solidFill>
                  <a:schemeClr val="tx1"/>
                </a:solidFill>
                <a:latin typeface="Lato"/>
              </a:rPr>
              <a:t>.</a:t>
            </a:r>
          </a:p>
          <a:p>
            <a:pPr algn="l" indent="0" rtl="false">
              <a:lnSpc>
                <a:spcPct val="100000"/>
              </a:lnSpc>
              <a:spcBef>
                <a:spcPts val="0"/>
              </a:spcBef>
              <a:spcAft>
                <a:spcPts val="0"/>
              </a:spcAft>
              <a:buNone/>
              <a:defRPr dirty="0" lang="en-US" sz="1400">
                <a:solidFill>
                  <a:schemeClr val="tx1"/>
                </a:solidFill>
                <a:latin typeface="Lato"/>
              </a:defRPr>
            </a:pPr>
            <a:r>
              <a:rPr dirty="0" lang="en-US" sz="1400">
                <a:solidFill>
                  <a:schemeClr val="tx1"/>
                </a:solidFill>
                <a:latin typeface="Lato"/>
              </a:rPr>
              <a:t/>
            </a:r>
          </a:p>
          <a:p>
            <a:pPr algn="l" rtl="false">
              <a:lnSpc>
                <a:spcPct val="100000"/>
              </a:lnSpc>
              <a:spcBef>
                <a:spcPts val="0"/>
              </a:spcBef>
              <a:spcAft>
                <a:spcPts val="0"/>
              </a:spcAft>
              <a:buChar char="•"/>
              <a:defRPr dirty="0" lang="en-US" sz="1400">
                <a:solidFill>
                  <a:schemeClr val="tx1"/>
                </a:solidFill>
                <a:latin typeface="Lato"/>
              </a:defRPr>
            </a:pPr>
            <a:r>
              <a:rPr dirty="0" lang="en-US" sz="1400">
                <a:solidFill>
                  <a:schemeClr val="tx1"/>
                </a:solidFill>
                <a:latin typeface="Lato"/>
              </a:rPr>
              <a:t>Combination with lifestyle monitoring (activity, sleep, diet) to contextualize adherence.</a:t>
            </a:r>
          </a:p>
          <a:p>
            <a:pPr algn="l" indent="0" rtl="false">
              <a:lnSpc>
                <a:spcPct val="100000"/>
              </a:lnSpc>
              <a:spcBef>
                <a:spcPts val="0"/>
              </a:spcBef>
              <a:spcAft>
                <a:spcPts val="0"/>
              </a:spcAft>
              <a:buNone/>
              <a:defRPr dirty="0" lang="en-US" sz="1400">
                <a:solidFill>
                  <a:schemeClr val="tx1"/>
                </a:solidFill>
                <a:latin typeface="Lato"/>
              </a:defRPr>
            </a:pPr>
            <a:r>
              <a:rPr dirty="0" lang="en-US" sz="1400">
                <a:solidFill>
                  <a:schemeClr val="tx1"/>
                </a:solidFill>
                <a:latin typeface="Lato"/>
              </a:rPr>
              <a:t/>
            </a:r>
          </a:p>
          <a:p>
            <a:pPr algn="l" rtl="false">
              <a:lnSpc>
                <a:spcPct val="100000"/>
              </a:lnSpc>
              <a:spcBef>
                <a:spcPts val="0"/>
              </a:spcBef>
              <a:spcAft>
                <a:spcPts val="0"/>
              </a:spcAft>
              <a:buChar char="•"/>
              <a:defRPr dirty="0" lang="en-US" sz="1400">
                <a:solidFill>
                  <a:schemeClr val="tx1"/>
                </a:solidFill>
                <a:latin typeface="Lato"/>
              </a:defRPr>
            </a:pPr>
            <a:r>
              <a:rPr dirty="0" lang="en-US" sz="1400">
                <a:solidFill>
                  <a:schemeClr val="tx1"/>
                </a:solidFill>
                <a:latin typeface="Lato"/>
              </a:rPr>
              <a:t>Expansion to global healthcare settings, including low-resource environments.</a:t>
            </a:r>
            <a:endParaRPr dirty="0" lang="en-US" sz="1400">
              <a:solidFill>
                <a:schemeClr val="tx1"/>
              </a:solidFill>
              <a:latin typeface="Lato"/>
            </a:endParaRPr>
          </a:p>
        </p:txBody>
      </p:sp>
      <p:pic>
        <p:nvPicPr>
          <p:cNvPr id="3" name="Image 3">
            <a:extLst>
              <a:ext uri="{9891B143-F6AD-49D1-9626-E21F0527FE07}">
                <a16:creationId xmlns:a16="http://schemas.microsoft.com/office/drawing/2010/main" id="{B505B787-3E9E-4B3C-91FE-E1306E6DF452}"/>
              </a:ext>
            </a:extLst>
          </p:cNvPr>
          <p:cNvPicPr>
            <a:picLocks noChangeAspect="true"/>
          </p:cNvPicPr>
          <p:nvPr/>
        </p:nvPicPr>
        <p:blipFill>
          <a:blip r:embed="rId2"/>
          <a:stretch>
            <a:fillRect/>
          </a:stretch>
        </p:blipFill>
        <p:spPr>
          <a:xfrm flipH="false" flipV="false" rot="0">
            <a:off x="4725323" y="820835"/>
            <a:ext cx="4176988" cy="2784662"/>
          </a:xfrm>
          <a:prstGeom prst="rect">
            <a:avLst/>
          </a:prstGeom>
          <a:noFill/>
        </p:spPr>
      </p:pic>
    </p:spTree>
    <p:extLst>
      <p:ext uri="{F8B226DF-23CD-4760-A28B-6289EFB0BB02}">
        <p14:creationId xmlns:p14="http://schemas.microsoft.com/office/powerpoint/2010/main" val="1757845191017"/>
      </p:ext>
    </p:extLst>
  </p:cSld>
  <p:clrMapOvr>
    <a:masterClrMapping/>
  </p:clrMapOvr>
</p:sld>
</file>

<file path=ppt/slides/slide7.xml><?xml version="1.0" encoding="utf-8"?>
<p:sld xmlns:p="http://schemas.openxmlformats.org/presentationml/2006/main" xmlns:a="http://schemas.openxmlformats.org/drawingml/2006/main" xmlns:c="http://schemas.openxmlformats.org/drawingml/2006/chart" xmlns:cs="http://schemas.microsoft.com/office/drawing/2012/chartStyle" xmlns:ns1="http://schemas.openxmlformats.org/officeDocument/2006/extended-properties" xmlns:r="http://schemas.openxmlformats.org/officeDocument/2006/relationships" xmlns:vt="http://schemas.openxmlformats.org/officeDocument/2006/docPropsVTypes" showMasterSp="true">
  <p:cSld name="">
    <p:spTree>
      <p:nvGrpSpPr>
        <p:cNvPr id="1" name=""/>
        <p:cNvGrpSpPr/>
        <p:nvPr/>
      </p:nvGrpSpPr>
      <p:grpSpPr>
        <a:xfrm>
          <a:off x="0" y="0"/>
          <a:ext cx="0" cy="0"/>
          <a:chOff x="0" y="0"/>
          <a:chExt cx="0" cy="0"/>
        </a:xfrm>
      </p:grpSpPr>
      <p:sp>
        <p:nvSpPr>
          <p:cNvPr id="2" name="Text Box 2">
            <a:extLst>
              <a:ext uri="{BD9CB964-93D5-4722-8E4E-0CC7F0B7D1EB}">
                <a16:creationId xmlns:a16="http://schemas.microsoft.com/office/drawing/2010/main" id="{FEE3C2A1-8E5F-4EB1-880F-CD96E46A8D7F}"/>
              </a:ext>
            </a:extLst>
          </p:cNvPr>
          <p:cNvSpPr txBox="1"/>
          <p:nvPr/>
        </p:nvSpPr>
        <p:spPr>
          <a:xfrm flipH="false" flipV="false" rot="0">
            <a:off x="552650" y="182346"/>
            <a:ext cx="3960771" cy="4036799"/>
          </a:xfrm>
          <a:prstGeom prst="rect">
            <a:avLst/>
          </a:prstGeom>
        </p:spPr>
        <p:txBody>
          <a:bodyPr bIns="47625" lIns="95250" rIns="95250" rtlCol="0" tIns="47625">
            <a:noAutofit/>
          </a:bodyPr>
          <a:lstStyle/>
          <a:p>
            <a:pPr algn="l" rtl="false">
              <a:lnSpc>
                <a:spcPct val="100000"/>
              </a:lnSpc>
              <a:spcBef>
                <a:spcPts val="0"/>
              </a:spcBef>
              <a:spcAft>
                <a:spcPts val="0"/>
              </a:spcAft>
              <a:defRPr dirty="0" lang="en-US" sz="1400">
                <a:solidFill>
                  <a:schemeClr val="tx1"/>
                </a:solidFill>
                <a:latin typeface="Lato"/>
              </a:defRPr>
            </a:pPr>
            <a:r>
              <a:rPr b="1" dirty="0" lang="en-US" sz="1800">
                <a:solidFill>
                  <a:schemeClr val="tx1"/>
                </a:solidFill>
                <a:latin typeface="Arvo"/>
              </a:rPr>
              <a:t>Conclusion:</a:t>
            </a:r>
          </a:p>
          <a:p>
            <a:pPr algn="l" rtl="false">
              <a:lnSpc>
                <a:spcPct val="100000"/>
              </a:lnSpc>
              <a:spcBef>
                <a:spcPts val="0"/>
              </a:spcBef>
              <a:spcAft>
                <a:spcPts val="0"/>
              </a:spcAft>
              <a:defRPr dirty="0" lang="en-US" sz="1400">
                <a:solidFill>
                  <a:schemeClr val="tx1"/>
                </a:solidFill>
                <a:latin typeface="Lato"/>
              </a:defRPr>
            </a:pPr>
            <a:r>
              <a:rPr b="1" dirty="0" lang="en-US" sz="1400">
                <a:solidFill>
                  <a:schemeClr val="tx1"/>
                </a:solidFill>
                <a:latin typeface="Lato"/>
              </a:rPr>
              <a:t/>
            </a:r>
          </a:p>
          <a:p>
            <a:pPr algn="l" rtl="false">
              <a:lnSpc>
                <a:spcPct val="100000"/>
              </a:lnSpc>
              <a:spcBef>
                <a:spcPts val="0"/>
              </a:spcBef>
              <a:spcAft>
                <a:spcPts val="0"/>
              </a:spcAft>
              <a:defRPr dirty="0" lang="en-US" sz="1400">
                <a:solidFill>
                  <a:schemeClr val="tx1"/>
                </a:solidFill>
                <a:latin typeface="Lato"/>
              </a:defRPr>
            </a:pPr>
            <a:r>
              <a:rPr dirty="0" lang="en-US" sz="1400">
                <a:solidFill>
                  <a:schemeClr val="tx1"/>
                </a:solidFill>
                <a:latin typeface="Lato"/>
              </a:rPr>
              <a:t>The</a:t>
            </a:r>
            <a:r>
              <a:rPr dirty="0" lang="en-US" sz="1400">
                <a:solidFill>
                  <a:schemeClr val="tx1"/>
                </a:solidFill>
                <a:latin typeface="Lato"/>
              </a:rPr>
              <a:t> </a:t>
            </a:r>
            <a:r>
              <a:rPr b="1" dirty="0" lang="en-US" sz="1400">
                <a:solidFill>
                  <a:schemeClr val="tx1"/>
                </a:solidFill>
                <a:latin typeface="Lato"/>
              </a:rPr>
              <a:t>PharmaAdherence Patch</a:t>
            </a:r>
            <a:r>
              <a:rPr dirty="0" lang="en-US" sz="1400">
                <a:solidFill>
                  <a:schemeClr val="tx1"/>
                </a:solidFill>
                <a:latin typeface="Lato"/>
              </a:rPr>
              <a:t> </a:t>
            </a:r>
            <a:r>
              <a:rPr dirty="0" lang="en-US" sz="1400">
                <a:solidFill>
                  <a:schemeClr val="tx1"/>
                </a:solidFill>
                <a:latin typeface="Lato"/>
              </a:rPr>
              <a:t>represents a paradigm shift in patient-centered therapy. By combining wearable biosensors, smart drug delivery, and digital health connectivity, it addresses both behavioral and physiological aspects of medication adherence. This technology promises not only to improve clinical outcomes and reduce healthcare costs but also to enable novel research avenues in precision medicine and pharmacology.</a:t>
            </a:r>
            <a:endParaRPr dirty="0" lang="en-US" sz="1400">
              <a:solidFill>
                <a:schemeClr val="tx1"/>
              </a:solidFill>
              <a:latin typeface="Lato"/>
            </a:endParaRPr>
          </a:p>
        </p:txBody>
      </p:sp>
      <p:pic>
        <p:nvPicPr>
          <p:cNvPr id="3" name="Image 3">
            <a:extLst>
              <a:ext uri="{B19B7D4D-A952-4B4B-B15D-0C7F27D7530D}">
                <a16:creationId xmlns:a16="http://schemas.microsoft.com/office/drawing/2010/main" id="{C8F79AC7-B0C7-4384-A644-AE466C6828BA}"/>
              </a:ext>
            </a:extLst>
          </p:cNvPr>
          <p:cNvPicPr>
            <a:picLocks noChangeAspect="true"/>
          </p:cNvPicPr>
          <p:nvPr/>
        </p:nvPicPr>
        <p:blipFill>
          <a:blip r:embed="rId2"/>
          <a:stretch>
            <a:fillRect/>
          </a:stretch>
        </p:blipFill>
        <p:spPr>
          <a:xfrm flipH="false" flipV="false" rot="0">
            <a:off x="4660116" y="820826"/>
            <a:ext cx="4323692" cy="2882465"/>
          </a:xfrm>
          <a:prstGeom prst="rect">
            <a:avLst/>
          </a:prstGeom>
          <a:noFill/>
        </p:spPr>
      </p:pic>
    </p:spTree>
    <p:extLst>
      <p:ext uri="{774F0AF1-6280-43F3-91FE-B93FFF6F704F}">
        <p14:creationId xmlns:p14="http://schemas.microsoft.com/office/powerpoint/2010/main" val="1757845191018"/>
      </p:ext>
    </p:extLst>
  </p:cSld>
  <p:clrMapOvr>
    <a:masterClrMapping/>
  </p:clrMapOvr>
</p:sld>
</file>

<file path=ppt/slides/slide8.xml><?xml version="1.0" encoding="utf-8"?>
<p:sld xmlns:p="http://schemas.openxmlformats.org/presentationml/2006/main" xmlns:a="http://schemas.openxmlformats.org/drawingml/2006/main" xmlns:c="http://schemas.openxmlformats.org/drawingml/2006/chart" xmlns:cs="http://schemas.microsoft.com/office/drawing/2012/chartStyle" xmlns:ns1="http://schemas.openxmlformats.org/officeDocument/2006/extended-properties" xmlns:r="http://schemas.openxmlformats.org/officeDocument/2006/relationships" xmlns:vt="http://schemas.openxmlformats.org/officeDocument/2006/docPropsVTypes" showMasterSp="true">
  <p:cSld name="">
    <p:spTree>
      <p:nvGrpSpPr>
        <p:cNvPr id="1" name=""/>
        <p:cNvGrpSpPr/>
        <p:nvPr/>
      </p:nvGrpSpPr>
      <p:grpSpPr>
        <a:xfrm>
          <a:off x="0" y="0"/>
          <a:ext cx="0" cy="0"/>
          <a:chOff x="0" y="0"/>
          <a:chExt cx="0" cy="0"/>
        </a:xfrm>
      </p:grpSpPr>
      <p:pic>
        <p:nvPicPr>
          <p:cNvPr id="2" name="Image 1">
            <a:extLst>
              <a:ext uri="{D8FCC863-F2C7-432D-8806-FAF76C0FAA7E}">
                <a16:creationId xmlns:a16="http://schemas.microsoft.com/office/drawing/2010/main" id="{C608819D-B5D9-4858-873E-2CF2B6500F8C}"/>
              </a:ext>
            </a:extLst>
          </p:cNvPr>
          <p:cNvPicPr>
            <a:picLocks noChangeAspect="true"/>
          </p:cNvPicPr>
          <p:nvPr/>
        </p:nvPicPr>
        <p:blipFill>
          <a:blip r:embed="rId2"/>
          <a:stretch>
            <a:fillRect/>
          </a:stretch>
        </p:blipFill>
        <p:spPr>
          <a:xfrm flipH="false" flipV="false" rot="0">
            <a:off x="1641052" y="1206922"/>
            <a:ext cx="5829300" cy="2762250"/>
          </a:xfrm>
          <a:prstGeom prst="rect">
            <a:avLst/>
          </a:prstGeom>
          <a:noFill/>
        </p:spPr>
      </p:pic>
      <p:sp>
        <p:nvSpPr>
          <p:cNvPr id="3" name="Text Box 2">
            <a:extLst>
              <a:ext uri="{E26385A4-23C9-405B-975C-D99C35AFB1CB}">
                <a16:creationId xmlns:a16="http://schemas.microsoft.com/office/drawing/2010/main" id="{D3BCB58D-1910-4718-8320-8DBE9D15F221}"/>
              </a:ext>
            </a:extLst>
          </p:cNvPr>
          <p:cNvSpPr txBox="1"/>
          <p:nvPr/>
        </p:nvSpPr>
        <p:spPr>
          <a:xfrm flipH="false" flipV="false">
            <a:off x="2142870" y="-696722"/>
            <a:ext cx="1905000" cy="323792"/>
          </a:xfrm>
          <a:prstGeom prst="rect">
            <a:avLst/>
          </a:prstGeom>
        </p:spPr>
        <p:txBody>
          <a:bodyPr anchor="ctr" bIns="47625" lIns="95250" rIns="95250" rtlCol="0" tIns="47625">
            <a:spAutoFit/>
          </a:bodyPr>
          <a:lstStyle/>
          <a:p>
            <a:pPr>
              <a:defRPr dirty="0" lang="en-US" sz="1500"/>
            </a:pPr>
            <a:r>
              <a:rPr b="1" dirty="0" lang="en-US"/>
              <a:t/>
            </a:r>
            <a:endParaRPr b="1" dirty="0" lang="en-US"/>
          </a:p>
        </p:txBody>
      </p:sp>
      <p:sp>
        <p:nvSpPr>
          <p:cNvPr id="4" name="Text Box 4">
            <a:extLst>
              <a:ext uri="{136650D0-533C-42A1-B87B-DB3AD7855CA6}">
                <a16:creationId xmlns:a16="http://schemas.microsoft.com/office/drawing/2010/main" id="{9A73B021-1F7B-46DC-8CF1-7AA8FA1A5142}"/>
              </a:ext>
            </a:extLst>
          </p:cNvPr>
          <p:cNvSpPr txBox="1"/>
          <p:nvPr/>
        </p:nvSpPr>
        <p:spPr>
          <a:xfrm flipH="false" flipV="false" rot="0">
            <a:off x="98812" y="4034332"/>
            <a:ext cx="5718572" cy="1801672"/>
          </a:xfrm>
          <a:prstGeom prst="rect">
            <a:avLst/>
          </a:prstGeom>
        </p:spPr>
        <p:txBody>
          <a:bodyPr bIns="47625" lIns="95250" rIns="95250" rtlCol="0" tIns="47625">
            <a:noAutofit/>
          </a:bodyPr>
          <a:lstStyle/>
          <a:p>
            <a:pPr algn="l" rtl="false">
              <a:lnSpc>
                <a:spcPct val="100000"/>
              </a:lnSpc>
              <a:spcBef>
                <a:spcPts val="0"/>
              </a:spcBef>
              <a:spcAft>
                <a:spcPts val="0"/>
              </a:spcAft>
              <a:defRPr dirty="0" lang="en-US" sz="1400">
                <a:solidFill>
                  <a:schemeClr val="tx1"/>
                </a:solidFill>
                <a:latin typeface="Lato"/>
              </a:defRPr>
            </a:pPr>
            <a:r>
              <a:rPr b="1" dirty="0" lang="en-US" sz="1400">
                <a:solidFill>
                  <a:schemeClr val="tx1"/>
                </a:solidFill>
                <a:latin typeface="Lato"/>
              </a:rPr>
              <a:t>Contact Information: </a:t>
            </a:r>
          </a:p>
          <a:p>
            <a:pPr algn="l" rtl="false">
              <a:lnSpc>
                <a:spcPct val="100000"/>
              </a:lnSpc>
              <a:spcBef>
                <a:spcPts val="0"/>
              </a:spcBef>
              <a:spcAft>
                <a:spcPts val="0"/>
              </a:spcAft>
              <a:defRPr dirty="0" lang="en-US" sz="1400">
                <a:solidFill>
                  <a:schemeClr val="tx1"/>
                </a:solidFill>
                <a:latin typeface="Lato"/>
              </a:defRPr>
            </a:pPr>
            <a:r>
              <a:rPr b="1" dirty="0" lang="en-US" sz="1400">
                <a:solidFill>
                  <a:schemeClr val="tx1"/>
                </a:solidFill>
                <a:latin typeface="Lato"/>
              </a:rPr>
              <a:t/>
            </a:r>
          </a:p>
          <a:p>
            <a:pPr algn="l" rtl="false">
              <a:lnSpc>
                <a:spcPct val="100000"/>
              </a:lnSpc>
              <a:spcBef>
                <a:spcPts val="0"/>
              </a:spcBef>
              <a:spcAft>
                <a:spcPts val="0"/>
              </a:spcAft>
              <a:buChar char="•"/>
              <a:defRPr dirty="0" lang="en-US" sz="1400">
                <a:solidFill>
                  <a:schemeClr val="tx1"/>
                </a:solidFill>
                <a:latin typeface="Lato"/>
              </a:defRPr>
            </a:pPr>
            <a:r>
              <a:rPr b="1" dirty="0" lang="en-US" sz="1400">
                <a:solidFill>
                  <a:schemeClr val="tx1"/>
                </a:solidFill>
                <a:latin typeface="Lato"/>
              </a:rPr>
              <a:t>Phone:</a:t>
            </a:r>
            <a:r>
              <a:rPr dirty="0" lang="en-US" sz="1400">
                <a:solidFill>
                  <a:schemeClr val="tx1"/>
                </a:solidFill>
                <a:latin typeface="Lato"/>
              </a:rPr>
              <a:t> </a:t>
            </a:r>
            <a:r>
              <a:rPr dirty="0" lang="en-US" sz="1400">
                <a:solidFill>
                  <a:schemeClr val="tx1"/>
                </a:solidFill>
                <a:latin typeface="Lato"/>
              </a:rPr>
              <a:t>+964 783 228 8755</a:t>
            </a:r>
          </a:p>
          <a:p>
            <a:pPr algn="l" rtl="false">
              <a:lnSpc>
                <a:spcPct val="100000"/>
              </a:lnSpc>
              <a:spcBef>
                <a:spcPts val="0"/>
              </a:spcBef>
              <a:spcAft>
                <a:spcPts val="0"/>
              </a:spcAft>
              <a:buChar char="•"/>
              <a:defRPr dirty="0" lang="en-US" sz="1400">
                <a:solidFill>
                  <a:schemeClr val="tx1"/>
                </a:solidFill>
                <a:latin typeface="Lato"/>
              </a:defRPr>
            </a:pPr>
            <a:r>
              <a:rPr b="1" dirty="0" lang="en-US" sz="1400">
                <a:solidFill>
                  <a:schemeClr val="tx1"/>
                </a:solidFill>
                <a:latin typeface="Lato"/>
              </a:rPr>
              <a:t>Email:</a:t>
            </a:r>
            <a:r>
              <a:rPr dirty="0" lang="en-US" sz="1400">
                <a:solidFill>
                  <a:schemeClr val="tx1"/>
                </a:solidFill>
                <a:latin typeface="Lato"/>
              </a:rPr>
              <a:t> </a:t>
            </a:r>
            <a:r>
              <a:rPr dirty="0" lang="en-US" sz="1400">
                <a:solidFill>
                  <a:schemeClr val="tx1"/>
                </a:solidFill>
                <a:latin typeface="Lato"/>
              </a:rPr>
              <a:t>al-alvani_n_d@student.sechenov.ru</a:t>
            </a:r>
          </a:p>
          <a:p>
            <a:pPr algn="l" indent="0" rtl="false">
              <a:lnSpc>
                <a:spcPct val="100000"/>
              </a:lnSpc>
              <a:spcBef>
                <a:spcPts val="0"/>
              </a:spcBef>
              <a:spcAft>
                <a:spcPts val="0"/>
              </a:spcAft>
              <a:buNone/>
              <a:defRPr dirty="0" lang="en-US" sz="1400">
                <a:solidFill>
                  <a:schemeClr val="tx1"/>
                </a:solidFill>
                <a:latin typeface="Lato"/>
              </a:defRPr>
            </a:pPr>
            <a:r>
              <a:rPr b="1" dirty="0" lang="en-US" sz="1400">
                <a:solidFill>
                  <a:schemeClr val="tx1"/>
                </a:solidFill>
                <a:latin typeface="Lato"/>
              </a:rPr>
              <a:t/>
            </a:r>
            <a:endParaRPr b="1" dirty="0" lang="en-US" sz="1400">
              <a:solidFill>
                <a:schemeClr val="tx1"/>
              </a:solidFill>
              <a:latin typeface="Lato"/>
            </a:endParaRPr>
          </a:p>
        </p:txBody>
      </p:sp>
    </p:spTree>
    <p:extLst>
      <p:ext uri="{27109BA2-08D1-4644-BFB2-14479172F3CF}">
        <p14:creationId xmlns:p14="http://schemas.microsoft.com/office/powerpoint/2010/main" val="1757845191019"/>
      </p:ext>
    </p:extLst>
  </p:cSld>
  <p:clrMapOvr>
    <a:masterClrMapping/>
  </p:clrMapOvr>
</p:sld>
</file>

<file path=ppt/tags/tag1.xml><?xml version="1.0" encoding="utf-8"?>
<p:tagLst xmlns:p="http://schemas.openxmlformats.org/presentationml/2006/main" xmlns:a="http://schemas.openxmlformats.org/drawingml/2006/main" xmlns:c="http://schemas.openxmlformats.org/drawingml/2006/chart" xmlns:cs="http://schemas.microsoft.com/office/drawing/2012/chartStyle" xmlns:ns1="http://schemas.openxmlformats.org/officeDocument/2006/extended-properties" xmlns:r="http://schemas.openxmlformats.org/officeDocument/2006/relationships" xmlns:vt="http://schemas.openxmlformats.org/officeDocument/2006/docPropsVTypes">
  <p:tag name="locks:noModify" val="true"/>
  <p:tag name="lockers" val="prop: MODIFY&#10;locker: &quot;d09b201574a03d6d3369f50e1cf0cad1&quot;&#10;"/>
</p:tagLst>
</file>

<file path=ppt/tags/tag2.xml><?xml version="1.0" encoding="utf-8"?>
<p:tagLst xmlns:p="http://schemas.openxmlformats.org/presentationml/2006/main" xmlns:a="http://schemas.openxmlformats.org/drawingml/2006/main" xmlns:c="http://schemas.openxmlformats.org/drawingml/2006/chart" xmlns:cs="http://schemas.microsoft.com/office/drawing/2012/chartStyle" xmlns:ns1="http://schemas.openxmlformats.org/officeDocument/2006/extended-properties" xmlns:r="http://schemas.openxmlformats.org/officeDocument/2006/relationships" xmlns:vt="http://schemas.openxmlformats.org/officeDocument/2006/docPropsVTypes">
  <p:tag name="LAYOUT" val="threePicAndTx"/>
</p:tagLst>
</file>

<file path=ppt/tags/tag3.xml><?xml version="1.0" encoding="utf-8"?>
<p:tagLst xmlns:p="http://schemas.openxmlformats.org/presentationml/2006/main" xmlns:a="http://schemas.openxmlformats.org/drawingml/2006/main" xmlns:c="http://schemas.openxmlformats.org/drawingml/2006/chart" xmlns:cs="http://schemas.microsoft.com/office/drawing/2012/chartStyle" xmlns:ns1="http://schemas.openxmlformats.org/officeDocument/2006/extended-properties" xmlns:r="http://schemas.openxmlformats.org/officeDocument/2006/relationships" xmlns:vt="http://schemas.openxmlformats.org/officeDocument/2006/docPropsVTypes">
  <p:tag name="LAYOUT" val="fourPic"/>
</p:tagLst>
</file>

<file path=ppt/theme/_rels/theme1.xml.rels><?xml version="1.0" encoding="UTF-8" standalone="no"?><Relationships xmlns="http://schemas.openxmlformats.org/package/2006/relationships"><Relationship Id="rId1" Target="../media/image1.jpeg" Type="http://schemas.openxmlformats.org/officeDocument/2006/relationships/image"/></Relationships>
</file>

<file path=ppt/theme/_rels/theme2.xml.rels><?xml version="1.0" encoding="UTF-8" standalone="no"?><Relationships xmlns="http://schemas.openxmlformats.org/package/2006/relationships"><Relationship Id="rId1" Target="../media/image1.jpeg" Type="http://schemas.openxmlformats.org/officeDocument/2006/relationships/image"/></Relationships>
</file>

<file path=ppt/theme/theme1.xml><?xml version="1.0" encoding="utf-8"?>
<a:theme xmlns:a="http://schemas.openxmlformats.org/drawingml/2006/main" xmlns:c="http://schemas.openxmlformats.org/drawingml/2006/chart" xmlns:cs="http://schemas.microsoft.com/office/drawing/2012/chartStyle" xmlns:ns1="http://schemas.openxmlformats.org/officeDocument/2006/extended-properties" xmlns:p="http://schemas.openxmlformats.org/presentationml/2006/main" xmlns:r="http://schemas.openxmlformats.org/officeDocument/2006/relationships" xmlns:vt="http://schemas.openxmlformats.org/officeDocument/2006/docPropsVTypes" name="Mechanics">
  <a:themeElements>
    <a:clrScheme name="Mechanics">
      <a:dk1>
        <a:srgbClr val="000000"/>
      </a:dk1>
      <a:lt1>
        <a:srgbClr val="ffffff"/>
      </a:lt1>
      <a:dk2>
        <a:srgbClr val="57423f"/>
      </a:dk2>
      <a:lt2>
        <a:srgbClr val="ededf4"/>
      </a:lt2>
      <a:accent1>
        <a:srgbClr val="ffa200"/>
      </a:accent1>
      <a:accent2>
        <a:srgbClr val="6ab0fc"/>
      </a:accent2>
      <a:accent3>
        <a:srgbClr val="009f9d"/>
      </a:accent3>
      <a:accent4>
        <a:srgbClr val="af576c"/>
      </a:accent4>
      <a:accent5>
        <a:srgbClr val="b39ec2"/>
      </a:accent5>
      <a:accent6>
        <a:srgbClr val="db3344"/>
      </a:accent6>
      <a:hlink>
        <a:srgbClr val="67abf5"/>
      </a:hlink>
      <a:folHlink>
        <a:srgbClr val="c99420"/>
      </a:folHlink>
    </a:clrScheme>
    <a:fontScheme name="Mechanics">
      <a:majorFont>
        <a:latin typeface="Bree Serif"/>
        <a:ea typeface=""/>
        <a:cs typeface=""/>
      </a:majorFont>
      <a:minorFont>
        <a:latin typeface="Lato"/>
        <a:ea typeface=""/>
        <a:cs typeface=""/>
      </a:minorFont>
    </a:fontScheme>
    <a:fmtScheme name="Mechanic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0"/>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cap="flat" w="9525">
          <a:noFill/>
          <a:prstDash val="solid"/>
        </a:ln>
        <a:ln cap="flat" w="25400">
          <a:solidFill>
            <a:schemeClr val="phClr"/>
          </a:solidFill>
          <a:prstDash val="solid"/>
        </a:ln>
        <a:ln cap="flat" w="38100">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blipFill dpi="0" rotWithShape="1">
          <a:blip r:embed="rId1">
            <a:duotone>
              <a:schemeClr val="phClr">
                <a:shade val="10000"/>
                <a:satMod val="400000"/>
              </a:schemeClr>
              <a:schemeClr val="phClr">
                <a:tint val="90000"/>
                <a:satMod val="200000"/>
              </a:schemeClr>
            </a:duotone>
          </a:blip>
          <a:tile algn="tl" sx="100000" sy="100000" tx="0" ty="0"/>
        </a:blipFill>
        <a:gradFill rotWithShape="1">
          <a:gsLst>
            <a:gs pos="0">
              <a:schemeClr val="phClr">
                <a:tint val="80000"/>
                <a:satMod val="300000"/>
              </a:schemeClr>
            </a:gs>
            <a:gs pos="100000">
              <a:schemeClr val="phClr">
                <a:shade val="60000"/>
                <a:satMod val="200000"/>
              </a:schemeClr>
            </a:gs>
          </a:gsLst>
          <a:path path="circle">
            <a:fillToRect b="50000" l="50000" r="50000" t="50000"/>
          </a:path>
        </a:gradFill>
      </a:bgFillStyleLst>
    </a:fmtScheme>
  </a:themeElements>
  <a:objectDefaults>
    <a:spDef>
      <a:spPr/>
      <a:bodyPr anchor="ctr" rtlCol="0"/>
      <a:lstStyle>
        <a:lvl1pPr algn="ctr" lvl="0"/>
      </a:lstStyle>
      <a:style>
        <a:lnRef idx="0"/>
        <a:fillRef idx="1">
          <a:schemeClr val="accent1"/>
        </a:fillRef>
        <a:effectRef idx="0">
          <a:schemeClr val="accent1"/>
        </a:effectRef>
        <a:fontRef idx="none"/>
      </a:style>
    </a:spDef>
    <a:lnDef>
      <a:spPr>
        <a:ln cap="flat" w="19050">
          <a:solidFill>
            <a:schemeClr val="accent1">
              <a:lumMod val="75000"/>
            </a:schemeClr>
          </a:solidFill>
          <a:prstDash val="solid"/>
          <a:round/>
        </a:ln>
      </a:spPr>
      <a:bodyPr anchor="ctr" rtlCol="0"/>
      <a:lstStyle>
        <a:lvl1pPr algn="ctr" lvl="0"/>
      </a:lstStyle>
    </a:lnDef>
  </a:objectDefaults>
  <a:extraClrSchemeLst/>
</a:theme>
</file>

<file path=ppt/theme/theme2.xml><?xml version="1.0" encoding="utf-8"?>
<a:theme xmlns:a="http://schemas.openxmlformats.org/drawingml/2006/main" xmlns:c="http://schemas.openxmlformats.org/drawingml/2006/chart" xmlns:cs="http://schemas.microsoft.com/office/drawing/2012/chartStyle" xmlns:ns1="http://schemas.openxmlformats.org/officeDocument/2006/extended-properties" xmlns:p="http://schemas.openxmlformats.org/presentationml/2006/main" xmlns:r="http://schemas.openxmlformats.org/officeDocument/2006/relationships" xmlns:vt="http://schemas.openxmlformats.org/officeDocument/2006/docPropsVTypes" name="Mechanics">
  <a:themeElements>
    <a:clrScheme name="Mechanics">
      <a:dk1>
        <a:srgbClr val="000000"/>
      </a:dk1>
      <a:lt1>
        <a:srgbClr val="ffffff"/>
      </a:lt1>
      <a:dk2>
        <a:srgbClr val="57423f"/>
      </a:dk2>
      <a:lt2>
        <a:srgbClr val="ededf4"/>
      </a:lt2>
      <a:accent1>
        <a:srgbClr val="ffa200"/>
      </a:accent1>
      <a:accent2>
        <a:srgbClr val="6ab0fc"/>
      </a:accent2>
      <a:accent3>
        <a:srgbClr val="009f9d"/>
      </a:accent3>
      <a:accent4>
        <a:srgbClr val="af576c"/>
      </a:accent4>
      <a:accent5>
        <a:srgbClr val="b39ec2"/>
      </a:accent5>
      <a:accent6>
        <a:srgbClr val="db3344"/>
      </a:accent6>
      <a:hlink>
        <a:srgbClr val="67abf5"/>
      </a:hlink>
      <a:folHlink>
        <a:srgbClr val="c99420"/>
      </a:folHlink>
    </a:clrScheme>
    <a:fontScheme name="Mechanics">
      <a:majorFont>
        <a:latin typeface="Bree Serif"/>
        <a:ea typeface=""/>
        <a:cs typeface=""/>
      </a:majorFont>
      <a:minorFont>
        <a:latin typeface="Lato"/>
        <a:ea typeface=""/>
        <a:cs typeface=""/>
      </a:minorFont>
    </a:fontScheme>
    <a:fmtScheme name="Mechanic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0"/>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cap="flat" w="9525">
          <a:noFill/>
          <a:prstDash val="solid"/>
        </a:ln>
        <a:ln cap="flat" w="25400">
          <a:solidFill>
            <a:schemeClr val="phClr"/>
          </a:solidFill>
          <a:prstDash val="solid"/>
        </a:ln>
        <a:ln cap="flat" w="38100">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blipFill dpi="0" rotWithShape="1">
          <a:blip r:embed="rId1">
            <a:duotone>
              <a:schemeClr val="phClr">
                <a:shade val="10000"/>
                <a:satMod val="400000"/>
              </a:schemeClr>
              <a:schemeClr val="phClr">
                <a:tint val="90000"/>
                <a:satMod val="200000"/>
              </a:schemeClr>
            </a:duotone>
          </a:blip>
          <a:tile algn="tl" sx="100000" sy="100000" tx="0" ty="0"/>
        </a:blipFill>
        <a:gradFill rotWithShape="1">
          <a:gsLst>
            <a:gs pos="0">
              <a:schemeClr val="phClr">
                <a:tint val="80000"/>
                <a:satMod val="300000"/>
              </a:schemeClr>
            </a:gs>
            <a:gs pos="100000">
              <a:schemeClr val="phClr">
                <a:shade val="60000"/>
                <a:satMod val="200000"/>
              </a:schemeClr>
            </a:gs>
          </a:gsLst>
          <a:path path="circle">
            <a:fillToRect b="50000" l="50000" r="50000" t="50000"/>
          </a:path>
        </a:gradFill>
      </a:bgFillStyleLst>
    </a:fmtScheme>
  </a:themeElements>
  <a:objectDefaults>
    <a:spDef>
      <a:spPr/>
      <a:bodyPr anchor="ctr" rtlCol="0"/>
      <a:lstStyle>
        <a:lvl1pPr algn="ctr" lvl="0"/>
      </a:lstStyle>
      <a:style>
        <a:lnRef idx="0"/>
        <a:fillRef idx="1">
          <a:schemeClr val="accent1"/>
        </a:fillRef>
        <a:effectRef idx="0">
          <a:schemeClr val="accent1"/>
        </a:effectRef>
        <a:fontRef idx="none"/>
      </a:style>
    </a:spDef>
    <a:lnDef>
      <a:spPr>
        <a:ln cap="flat" w="19050">
          <a:solidFill>
            <a:schemeClr val="accent1">
              <a:lumMod val="75000"/>
            </a:schemeClr>
          </a:solidFill>
          <a:prstDash val="solid"/>
          <a:round/>
        </a:ln>
      </a:spPr>
      <a:bodyPr anchor="ctr" rtlCol="0"/>
      <a:lstStyle>
        <a:lvl1pPr algn="ctr" lvl="0"/>
      </a:lstStyle>
    </a:lnDef>
  </a:objectDefaults>
  <a:extraClrSchemeLst/>
</a:theme>
</file>

<file path=docProps/app.xml><?xml version="1.0" encoding="utf-8"?>
<Properties xmlns="http://schemas.openxmlformats.org/officeDocument/2006/extended-properties" xmlns:vt="http://schemas.openxmlformats.org/officeDocument/2006/docPropsVTypes">
  <Application>Polaris Office Slide</Application>
  <AppVersion>12.000</AppVersion>
  <Characters>0</Characters>
  <CharactersWithSpaces>0</CharactersWithSpaces>
  <Company>Company</Company>
  <DocSecurity>0</DocSecurity>
  <HyperlinksChanged>false</HyperlinksChanged>
  <Lines>0</Lines>
  <LinksUpToDate>false</LinksUpToDate>
  <Pages>8</Pages>
  <Paragraphs>0</Paragraphs>
  <Words>0</Words>
  <TotalTime>0</TotalTime>
  <MMClips>0</MMClips>
  <ScaleCrop>false</ScaleCrop>
  <HeadingPairs>
    <vt:vector size="2" baseType="variant">
      <vt:variant>
        <vt:lpstr>Title</vt:lpstr>
      </vt:variant>
      <vt:variant>
        <vt:i4>1</vt:i4>
      </vt:variant>
    </vt:vector>
  </HeadingPairs>
  <TitlesOfParts>
    <vt:vector size="1" baseType="lpstr">
      <vt:lpstr>Title text</vt:lpstr>
    </vt:vector>
  </TitlesOfParts>
  <SharedDoc>false</SharedDoc>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3</cp:revision>
  <cp:lastModifiedBy>Noor</cp:lastModifiedBy>
  <dc:title>Slide 1</dc:title>
  <dcterms:modified xsi:type="dcterms:W3CDTF">2025-09-14T12:19:44Z</dcterms:modified>
</cp:coreProperties>
</file>