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5143500"/>
  <p:notesSz cx="6858000" cy="9144000"/>
  <p:embeddedFontLst>
    <p:embeddedFont>
      <p:font typeface="Montserrat"/>
      <p:regular r:id="rId18"/>
      <p:bold r:id="rId19"/>
      <p:italic r:id="rId20"/>
      <p:boldItalic r:id="rId21"/>
    </p:embeddedFont>
    <p:embeddedFont>
      <p:font typeface="Montserrat Light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5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557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font" Target="fonts/font8.fntdata"/><Relationship Id="rId24" Type="http://schemas.openxmlformats.org/officeDocument/2006/relationships/font" Target="fonts/font7.fntdata"/><Relationship Id="rId23" Type="http://schemas.openxmlformats.org/officeDocument/2006/relationships/font" Target="fonts/font6.fntdata"/><Relationship Id="rId22" Type="http://schemas.openxmlformats.org/officeDocument/2006/relationships/font" Target="fonts/font5.fntdata"/><Relationship Id="rId21" Type="http://schemas.openxmlformats.org/officeDocument/2006/relationships/font" Target="fonts/font4.fntdata"/><Relationship Id="rId20" Type="http://schemas.openxmlformats.org/officeDocument/2006/relationships/font" Target="fonts/font3.fntdata"/><Relationship Id="rId2" Type="http://schemas.openxmlformats.org/officeDocument/2006/relationships/theme" Target="theme/theme1.xml"/><Relationship Id="rId19" Type="http://schemas.openxmlformats.org/officeDocument/2006/relationships/font" Target="fonts/font2.fntdata"/><Relationship Id="rId18" Type="http://schemas.openxmlformats.org/officeDocument/2006/relationships/font" Target="fonts/font1.fntdata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34" name="Google Shape;134;p11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3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5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6"/>
          <p:cNvSpPr txBox="1"/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6"/>
          <p:cNvSpPr txBox="1"/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6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8"/>
          <p:cNvSpPr txBox="1"/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9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37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0"/>
          <p:cNvSpPr txBox="1"/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0"/>
          <p:cNvSpPr txBox="1"/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/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/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/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/>
              <a:buChar char="●"/>
              <a:defRPr sz="1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19550" y="11600"/>
            <a:ext cx="4647300" cy="51435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5" name="Google Shape;55;p1" descr="Рисунок 2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"/>
          <p:cNvSpPr txBox="1"/>
          <p:nvPr>
            <p:ph type="ctrTitle"/>
          </p:nvPr>
        </p:nvSpPr>
        <p:spPr>
          <a:xfrm>
            <a:off x="181980" y="310794"/>
            <a:ext cx="5870906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2400" b="1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ПИШ </a:t>
            </a:r>
            <a:r>
              <a:rPr lang="ru-RU" sz="1400" b="1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(ПСКОВСКАЯ ИНЖЕНЕРНАЯ </a:t>
            </a:r>
            <a:br>
              <a:rPr lang="ru-RU" sz="1400" b="1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400" b="1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ШКОЛА В СОТРУДНИЧЕСТВЕ С ПСКОВГУ)</a:t>
            </a:r>
            <a:endParaRPr lang="ru-RU" sz="1400" b="1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260778" y="1696203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ПОДГОТОВКА СПЕЦИАЛИСТОВ ПО ТЕХНОЛОГИИ МАШИНОСТРОЕНИЯ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260759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ФИО </a:t>
            </a:r>
            <a:br>
              <a:rPr 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Каменский Илья Сергеевич</a:t>
            </a:r>
            <a:endParaRPr sz="9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6590200" y="2441175"/>
            <a:ext cx="2578200" cy="270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519551" y="1696156"/>
            <a:ext cx="2122176" cy="162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693199" y="2571748"/>
            <a:ext cx="2396000" cy="23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590200" y="0"/>
            <a:ext cx="2578201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 txBox="1"/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endParaRPr lang="ru-RU"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2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У НАС ЕСТЬ ПРОБЛЕМА СТУДЕНТЫ УЧАТСЯ ТЕОРИИ, НО ПРАКТИЧЕСКИХ ЗНАНИЙ У НИХ МАЛО ИЛИ ИХ ВОВСЕ НЕТ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(НА ЗАВОДАХ ПРАКТИКА В ОСНОВНОМ ЗАКЛЮЧАЕТСЯ В ТОМ ДЕТАЛИ ПОТАСКАТЬ ЧАЙ ПОПИТЬ)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НА ПРОИЗВОДСТВЕ ЖЕ МАЛО СОТРУДНИКОВ ИЛИ У НИХ НЕДОСТАТОЧНО УМЕНИЙ В ИХ РАБОТЕ.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449851" y="3248139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8" name="Google Shape;78;p3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r>
              <a:rPr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МЫ ПРЕДСТАВЛЯЕМ ПОМОЩЬ РАБОЧИМ И СТУДЕНТАМ В ПОВЫШЕНИИ КВАЛИФИКАЦИИ В ПОЛУЧЕНИЕ ПРАКТИЧЕСКИХ ЗНАНИЙ И УМЕНИЙ 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r>
              <a:rPr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ТЕМ САМЫМ СТУДЕНТ СМОЖЕТ ПОРАБОТАТЬ НА СТАНКЕ В ЖИВУЮ И САМОЛИЧНО ПОНЯТЬ КАК И ЧТО УСТРОЕННО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2963538" y="4247483"/>
            <a:ext cx="6004193" cy="346551"/>
          </a:xfrm>
          <a:prstGeom prst="wedgeRectCallout">
            <a:avLst>
              <a:gd name="adj1" fmla="val -25469"/>
              <a:gd name="adj2" fmla="val -47485"/>
            </a:avLst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lin ang="5400012" scaled="0"/>
          </a:gradFill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07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ru-RU" sz="1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стадия: Идея</a:t>
            </a:r>
            <a:endParaRPr sz="11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Market strategy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7" name="Google Shape;87;p4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r>
              <a:rPr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НАШ РЫНОК ЭТО УЧЕБНЫЕ УЧРЕЖДЕНИЯ И ПРОИЗВОДСТВА ВЕДЬ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УНИВЕРСИТЕТУ НУЖНЫ СТУДЕНТЫ КОТОРЫЕ УЧАТСЯ НЕ ПРОСТО ДЛЯ ГАЛОЧКИ А ДЛЯ СЕБЯ И ДЛЯ ПОЛУЧЕНИЯ КАК ТЕОРЕТИЧЕСКИХ ТАК И ПРАКТИЧЕСКИХ ЗНАНИЙ 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r>
              <a:rPr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ЗАВОДЫ ЖЕ ПОЛУЧАТ ЗНАЮЩИХ СВОЮ РАБОТУ СОТРУДНИКОВ У КОТОРЫХ ДИПЛОМ НЕ ПРОСТО ПОДСТАВКА ПОД КОФЕ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1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НАШИ КОНКУРЕНТЫ ЭТО ЦЕНТРЫ ПОДГОТОВКИ/ ПЕРЕПОДГОТОВКИ ГДЕ РАБОЧИЕ И ТЕ КТО ИНТЕРИСУЮТСЯ ДАННОЙ ПРОФЕСИЕЙ МОГУТ ЗАПЛАТИВ ПОЛУЧИТЬ ЗНАНИЯ И КВАЛИФИКАЦИЮ ДЛЯ УСТРОЙСТВА НА РАБОТУ</a:t>
            </a:r>
            <a:endParaRPr lang="ru-RU" sz="18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18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 НАС ЖЕ СТУДЕНТ МОЖЕТ ВМЕСТО ПРАКТИКИ ИЛИ ДОПОЛНИТЕЛЬНО В СВОЕ СВОБОДНОЕ ВРЕМЯ ПРИЙТИ И ПОЛУЧИТЬ ЗНАНИЯ КОТОРОРЫЕ ПОНАДОБИТСЯ В ЕГО ДАЛЬНЕЙШЕЙ РАБОТЕ</a:t>
            </a:r>
            <a:endParaRPr lang="ru-RU" sz="18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None-market Competitive Advantage 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6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Customers sources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2" name="Google Shape;102;p6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СПОНСИРОВАНИЕ УНИВЕРСИТЕТОМ ПСКОВГУ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ЗАИНТЕРЕСОВАННЫМИ ЗАВОДАМИ В НАЙМЕ КВАЛИФИЦИРОВАННЫХ СОТРУДНИКОВ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СТУДЕНТАМИ И ТЕМИ КОТОРЫЕ ИДУТ ПО ДАННОЙ СПЕЦИАЛЬНОСТИ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3" name="Google Shape;103;p6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Actions of the client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 Light"/>
                <a:ea typeface="Montserrat Light"/>
                <a:cs typeface="Montserrat Light"/>
                <a:sym typeface="Montserrat Light"/>
              </a:rPr>
              <a:t>Unit Economics - прогноз для проектов на стадии MVP, идеи</a:t>
            </a:r>
            <a:endParaRPr sz="4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2809300" y="1244312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CAC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APC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AvPrice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COGs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 ДАННЫЙ МОМЕНТ НЕТ ПРОГНОЗА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НО СТУДЕНТЫ ТОЧНО ЗАИНТЕРИСУЮТСЯ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ДАННЫМ ПРОЕКТОМ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(знаю не понаслышке)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0" name="Google Shape;110;p7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Планы на 3 года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8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1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7" name="Google Shape;117;p8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РАЗРАБОТАТЬ И НАЛАДИТЬ СИСТЕМУ ДЛЯ ПОВЫШЕНИЯ КВАЛИФИКАЦИИ РАБОЧИХ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(КАК ОФФЛАЙН ТАК И ЧЕРЕЗ САЙТ)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СОЗДАТЬ ПРОИЗВОДСТВЕННОЕ ПРОСТРАНСТВО (ВОЗМОЖНО И НЕ ОДНО) В КОТОРОМ БУДЕТ УДОБНО РАБОТАТЬ КАК СТУДЕНТАМ ТАК И РАБОЧИМ 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ВЫПУСТИТЬ ИГРУ ПО СПЕЦИАЛЬНОСТИ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9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Hard skills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4" name="Google Shape;124;p9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ЛИДЕР ПРОЕКТА - РАЗРАБОТКА ПРОЕКТА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ПИШ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Запрос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0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ПОМЕЩЕНИЕ(Я) ДЛЯ ОБУСТРОЙСТВ</a:t>
            </a: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 </a:t>
            </a:r>
            <a:r>
              <a:rPr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ПРОИЗВОДСТВЕННОГО ПРОСТРАНСТВА</a:t>
            </a:r>
            <a:endParaRPr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ПРОИЗВОДСВЕННАЯ ОСНАСТКА</a:t>
            </a:r>
            <a:endParaRPr lang="ru-RU"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ГРАМОТНЫХ ПЕДАГОГОВ ОТ УНИВЕРСИТА(ОВ)</a:t>
            </a:r>
            <a:endParaRPr lang="ru-RU"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НАСТАВНИКОВ С ЗАВОДОВ</a:t>
            </a:r>
            <a:endParaRPr lang="ru-RU"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 РЕЗУЛЬТАТЕ МЫ ПОЛУЧИМ</a:t>
            </a: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ПОСТОЯННЫХ КЛИЕНТОВ В ЛИЦЕ УЧЕБНЫХ УНИВЕРСИТЕТОВ ПРОИЗВОДСТВ И ЛЮДЕЙ КОТОРЫЕ ЖЕЛАЮТ РАБОТАТЬ В СФЕРЕ МАШИНОСТРОЕНИЯ ТЕМ САМЫМ МЫ РАЗОВЬ</a:t>
            </a:r>
            <a:r>
              <a:rPr lang="ru-RU" sz="160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Ё</a:t>
            </a: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 НАУЧНО-ТЕХНИЧЕСКИЙ ПОТЕНЦИАЛ РЕГИОНА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1" name="Google Shape;131;p10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"/>
          <p:cNvSpPr/>
          <p:nvPr/>
        </p:nvSpPr>
        <p:spPr>
          <a:xfrm>
            <a:off x="3693801" y="-23250"/>
            <a:ext cx="5450100" cy="135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3675125" y="-57700"/>
            <a:ext cx="2901600" cy="1404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38" name="Google Shape;138;p11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1"/>
          <p:cNvSpPr txBox="1"/>
          <p:nvPr/>
        </p:nvSpPr>
        <p:spPr>
          <a:xfrm>
            <a:off x="315113" y="1776383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БЛАГОДАРЮ ВСЕХ ЗА ВНИМАНИЕ!)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ДО НОВЫХ ВСТРЕЧ!)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ИЛЬЯ КАМЕНСКИЙ </a:t>
            </a:r>
            <a:endParaRPr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8953-237-11-74</a:t>
            </a:r>
            <a:endParaRPr lang="ru-RU"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shad0w.playep@gmail.com</a:t>
            </a:r>
            <a:endParaRPr lang="ru-RU"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ЛИДЕР СТАРТАПА</a:t>
            </a:r>
            <a:endParaRPr sz="16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2" name="Google Shape;142;p11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4432975" y="51663"/>
            <a:ext cx="1278251" cy="123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652925" y="1307100"/>
            <a:ext cx="2445525" cy="2441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Изображение 1" descr="ФАФЛ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1320" y="1346200"/>
            <a:ext cx="1171575" cy="22517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2575</Words>
  <Application>WPS Presentation</Application>
  <PresentationFormat/>
  <Paragraphs>137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Arial</vt:lpstr>
      <vt:lpstr>SimSun</vt:lpstr>
      <vt:lpstr>Wingdings</vt:lpstr>
      <vt:lpstr>Arial</vt:lpstr>
      <vt:lpstr>Montserrat</vt:lpstr>
      <vt:lpstr>Montserrat Light</vt:lpstr>
      <vt:lpstr>Roboto</vt:lpstr>
      <vt:lpstr>Microsoft YaHei</vt:lpstr>
      <vt:lpstr>Arial Unicode MS</vt:lpstr>
      <vt:lpstr>Times New Roman</vt:lpstr>
      <vt:lpstr>Simple Light</vt:lpstr>
      <vt:lpstr>ПИШ (ПСКОВСКАЯ ИНЖЕНЕРНАЯ  ШКОЛА В СОТРУДНИЧЕСТВЕ С ПСКОВГУ)</vt:lpstr>
      <vt:lpstr>Проблема</vt:lpstr>
      <vt:lpstr>Описание решения / продукт </vt:lpstr>
      <vt:lpstr>Рынок</vt:lpstr>
      <vt:lpstr>Сравнение с конкурентами</vt:lpstr>
      <vt:lpstr>Бизнес модель</vt:lpstr>
      <vt:lpstr>Unit Economics - прогноз для проектов на стадии MVP, идеи</vt:lpstr>
      <vt:lpstr>Планы на 3 года</vt:lpstr>
      <vt:lpstr>Команда</vt:lpstr>
      <vt:lpstr>Запрос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ПИШ (ПСКОВСКАЯ ИНЖЕНЕРНАЯ  ШКОЛА В СОТРУДНИЧЕСТВЕ С ПСКОВГУ)</dc:title>
  <dc:creator>Сергей</dc:creator>
  <cp:lastModifiedBy>Илья Каменский</cp:lastModifiedBy>
  <cp:revision>5</cp:revision>
  <dcterms:created xsi:type="dcterms:W3CDTF">2024-10-16T12:37:00Z</dcterms:created>
  <dcterms:modified xsi:type="dcterms:W3CDTF">2024-10-16T12:58:52Z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0AE8499D2D6540E3B6875C364D516B2D_13</vt:lpwstr>
  </property>
  <property fmtid="{D5CDD505-2E9C-101B-9397-08002B2CF9AE}" pid="3" name="KSOProductBuildVer">
    <vt:lpwstr>1049-12.2.0.18283</vt:lpwstr>
  </property>
</Properties>
</file>